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63" r:id="rId6"/>
    <p:sldId id="259" r:id="rId7"/>
    <p:sldId id="260" r:id="rId8"/>
    <p:sldId id="261"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showGuides="1">
      <p:cViewPr varScale="1">
        <p:scale>
          <a:sx n="57" d="100"/>
          <a:sy n="57" d="100"/>
        </p:scale>
        <p:origin x="102" y="726"/>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092806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22239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03957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40980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30935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286466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62351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15402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169704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774403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21/03/2020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536476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1FF0-C920-4C3A-B03C-2A551E2F13E3}" type="datetimeFigureOut">
              <a:rPr lang="en-GB" smtClean="0"/>
              <a:t>21/03/2020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6E8D29-7FA0-4D8E-99CA-B3C4B0BB0D81}" type="slidenum">
              <a:rPr lang="en-GB" smtClean="0"/>
              <a:t>‹#›</a:t>
            </a:fld>
            <a:endParaRPr lang="en-GB" dirty="0"/>
          </a:p>
        </p:txBody>
      </p:sp>
    </p:spTree>
    <p:extLst>
      <p:ext uri="{BB962C8B-B14F-4D97-AF65-F5344CB8AC3E}">
        <p14:creationId xmlns:p14="http://schemas.microsoft.com/office/powerpoint/2010/main" val="4041825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park.adobe.com/" TargetMode="External"/><Relationship Id="rId2" Type="http://schemas.openxmlformats.org/officeDocument/2006/relationships/hyperlink" Target="https://www.youtube.com/watch?v=WmMSXOQVQs4" TargetMode="External"/><Relationship Id="rId1" Type="http://schemas.openxmlformats.org/officeDocument/2006/relationships/slideLayout" Target="../slideLayouts/slideLayout2.xml"/><Relationship Id="rId5" Type="http://schemas.openxmlformats.org/officeDocument/2006/relationships/hyperlink" Target="https://play.google.com/store/apps/details?id=com.cateater.stopmotionstudio&amp;hl=en_GB" TargetMode="External"/><Relationship Id="rId4" Type="http://schemas.openxmlformats.org/officeDocument/2006/relationships/hyperlink" Target="https://www.youtube.com/watch?v=-nKTi5ydKbw"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mailto:g.behenna@uwtsd.ac.uk" TargetMode="External"/><Relationship Id="rId2" Type="http://schemas.openxmlformats.org/officeDocument/2006/relationships/hyperlink" Target="mailto:s.khan@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Further Assignment Guidance </a:t>
            </a:r>
            <a:endParaRPr lang="en-GB" dirty="0"/>
          </a:p>
        </p:txBody>
      </p:sp>
      <p:sp>
        <p:nvSpPr>
          <p:cNvPr id="3" name="Subtitle 2"/>
          <p:cNvSpPr>
            <a:spLocks noGrp="1"/>
          </p:cNvSpPr>
          <p:nvPr>
            <p:ph type="subTitle" idx="1"/>
          </p:nvPr>
        </p:nvSpPr>
        <p:spPr/>
        <p:txBody>
          <a:bodyPr/>
          <a:lstStyle/>
          <a:p>
            <a:r>
              <a:rPr lang="en-GB" dirty="0" smtClean="0"/>
              <a:t>Task 1</a:t>
            </a:r>
          </a:p>
          <a:p>
            <a:r>
              <a:rPr lang="en-GB" dirty="0" smtClean="0"/>
              <a:t>Video Presentation</a:t>
            </a:r>
            <a:endParaRPr lang="en-GB" dirty="0"/>
          </a:p>
        </p:txBody>
      </p:sp>
    </p:spTree>
    <p:extLst>
      <p:ext uri="{BB962C8B-B14F-4D97-AF65-F5344CB8AC3E}">
        <p14:creationId xmlns:p14="http://schemas.microsoft.com/office/powerpoint/2010/main" val="3420598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to submit by 3pm on 27</a:t>
            </a:r>
            <a:r>
              <a:rPr lang="en-GB" baseline="30000" dirty="0" smtClean="0"/>
              <a:t>th</a:t>
            </a:r>
            <a:r>
              <a:rPr lang="en-GB" dirty="0" smtClean="0"/>
              <a:t> March</a:t>
            </a:r>
            <a:endParaRPr lang="en-GB" dirty="0"/>
          </a:p>
        </p:txBody>
      </p:sp>
      <p:sp>
        <p:nvSpPr>
          <p:cNvPr id="3" name="Content Placeholder 2"/>
          <p:cNvSpPr>
            <a:spLocks noGrp="1"/>
          </p:cNvSpPr>
          <p:nvPr>
            <p:ph idx="1"/>
          </p:nvPr>
        </p:nvSpPr>
        <p:spPr/>
        <p:txBody>
          <a:bodyPr/>
          <a:lstStyle/>
          <a:p>
            <a:pPr marL="0" indent="0">
              <a:buNone/>
            </a:pPr>
            <a:r>
              <a:rPr lang="en-GB" dirty="0" smtClean="0"/>
              <a:t>Create a 5 minute video, within which you critically analyse your own leadership competence and evaluate the implications for intercultural leadership and management, with examples drawn from your own workplace context, or previous workplace or an organisation which interest you and which you have previously agreed with your tutor is suitable.</a:t>
            </a:r>
            <a:endParaRPr lang="en-GB" dirty="0"/>
          </a:p>
        </p:txBody>
      </p:sp>
    </p:spTree>
    <p:extLst>
      <p:ext uri="{BB962C8B-B14F-4D97-AF65-F5344CB8AC3E}">
        <p14:creationId xmlns:p14="http://schemas.microsoft.com/office/powerpoint/2010/main" val="3615682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Look at the different Leadership styles </a:t>
            </a:r>
          </a:p>
          <a:p>
            <a:r>
              <a:rPr lang="en-GB" dirty="0" smtClean="0"/>
              <a:t>Reflect and Analyse your own particular style (using the self assessment tools) – comparing it to the effective </a:t>
            </a:r>
            <a:r>
              <a:rPr lang="en-GB" dirty="0" smtClean="0"/>
              <a:t>leader’s </a:t>
            </a:r>
            <a:r>
              <a:rPr lang="en-GB" dirty="0" smtClean="0"/>
              <a:t>competencies with discussion around your strengths and weaknesses</a:t>
            </a:r>
          </a:p>
          <a:p>
            <a:r>
              <a:rPr lang="en-GB" dirty="0" smtClean="0"/>
              <a:t>Evaluate your Leadership </a:t>
            </a:r>
            <a:r>
              <a:rPr lang="en-GB" dirty="0" smtClean="0"/>
              <a:t>competencies and its implications on your staff/ teams/ colleagues/ service users.</a:t>
            </a:r>
            <a:endParaRPr lang="en-GB" dirty="0" smtClean="0"/>
          </a:p>
          <a:p>
            <a:r>
              <a:rPr lang="en-GB" dirty="0" smtClean="0"/>
              <a:t>Define/ discuss what is intercultural Leadership and managing diverse teams </a:t>
            </a:r>
            <a:r>
              <a:rPr lang="en-GB" dirty="0" smtClean="0"/>
              <a:t>(benefits </a:t>
            </a:r>
            <a:r>
              <a:rPr lang="en-GB" dirty="0" smtClean="0"/>
              <a:t>and challenges)</a:t>
            </a:r>
          </a:p>
          <a:p>
            <a:r>
              <a:rPr lang="en-GB" dirty="0" smtClean="0"/>
              <a:t>Bring in a workplace example (your own or another with agreement with lecturer) and talk about organisational </a:t>
            </a:r>
            <a:r>
              <a:rPr lang="en-GB" dirty="0" smtClean="0"/>
              <a:t>culture by looking </a:t>
            </a:r>
            <a:r>
              <a:rPr lang="en-GB" dirty="0" smtClean="0"/>
              <a:t>at various </a:t>
            </a:r>
            <a:r>
              <a:rPr lang="en-GB" dirty="0" smtClean="0"/>
              <a:t>models/ theories </a:t>
            </a:r>
            <a:r>
              <a:rPr lang="en-GB" dirty="0" smtClean="0"/>
              <a:t>and link them to your </a:t>
            </a:r>
            <a:r>
              <a:rPr lang="en-GB" dirty="0" smtClean="0"/>
              <a:t>Leadership role. How does it relate to Intercultural </a:t>
            </a:r>
            <a:r>
              <a:rPr lang="en-GB" dirty="0" smtClean="0"/>
              <a:t>leadership and management </a:t>
            </a:r>
            <a:r>
              <a:rPr lang="en-GB" dirty="0" smtClean="0"/>
              <a:t>and how can it effect </a:t>
            </a:r>
            <a:r>
              <a:rPr lang="en-GB" dirty="0" smtClean="0"/>
              <a:t>your</a:t>
            </a:r>
            <a:r>
              <a:rPr lang="en-GB" dirty="0" smtClean="0"/>
              <a:t> organisation? </a:t>
            </a:r>
            <a:endParaRPr lang="en-GB" dirty="0"/>
          </a:p>
        </p:txBody>
      </p:sp>
    </p:spTree>
    <p:extLst>
      <p:ext uri="{BB962C8B-B14F-4D97-AF65-F5344CB8AC3E}">
        <p14:creationId xmlns:p14="http://schemas.microsoft.com/office/powerpoint/2010/main" val="28791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General Information for Task 1 is shown in the notes below:</a:t>
            </a:r>
            <a:br>
              <a:rPr lang="en-GB" dirty="0" smtClean="0"/>
            </a:br>
            <a:endParaRPr lang="en-GB" dirty="0"/>
          </a:p>
        </p:txBody>
      </p:sp>
      <p:sp>
        <p:nvSpPr>
          <p:cNvPr id="3" name="Content Placeholder 2"/>
          <p:cNvSpPr>
            <a:spLocks noGrp="1"/>
          </p:cNvSpPr>
          <p:nvPr>
            <p:ph idx="1"/>
          </p:nvPr>
        </p:nvSpPr>
        <p:spPr>
          <a:xfrm>
            <a:off x="838200" y="1557867"/>
            <a:ext cx="10515600" cy="4619096"/>
          </a:xfrm>
        </p:spPr>
        <p:txBody>
          <a:bodyPr>
            <a:normAutofit fontScale="77500" lnSpcReduction="20000"/>
          </a:bodyPr>
          <a:lstStyle/>
          <a:p>
            <a:endParaRPr lang="en-GB" dirty="0" smtClean="0"/>
          </a:p>
          <a:p>
            <a:pPr marL="0" indent="0">
              <a:buNone/>
            </a:pPr>
            <a:r>
              <a:rPr lang="en-GB" dirty="0" smtClean="0"/>
              <a:t>1. Presented in English: in an appropriate business/academic tone </a:t>
            </a:r>
          </a:p>
          <a:p>
            <a:pPr marL="0" indent="0">
              <a:buNone/>
            </a:pPr>
            <a:r>
              <a:rPr lang="en-GB" dirty="0" smtClean="0"/>
              <a:t>2. Focus: Focus only on the tasks set in the assignment </a:t>
            </a:r>
          </a:p>
          <a:p>
            <a:pPr marL="0" indent="0">
              <a:buNone/>
            </a:pPr>
            <a:r>
              <a:rPr lang="en-GB" dirty="0" smtClean="0"/>
              <a:t>3. Length: 5 minutes +/- 1 minute MAXIMUM </a:t>
            </a:r>
          </a:p>
          <a:p>
            <a:pPr marL="0" indent="0">
              <a:buNone/>
            </a:pPr>
            <a:r>
              <a:rPr lang="en-GB" dirty="0" smtClean="0"/>
              <a:t>Please note between 10% and 25% above the time limit – Deduction of 5 marks off final mark; </a:t>
            </a:r>
          </a:p>
          <a:p>
            <a:pPr marL="0" indent="0">
              <a:buNone/>
            </a:pPr>
            <a:r>
              <a:rPr lang="en-GB" dirty="0" smtClean="0"/>
              <a:t>                   between 25% and 50% above the time limit – Deduction of 10 marks off final mark. </a:t>
            </a:r>
          </a:p>
          <a:p>
            <a:pPr marL="0" indent="0">
              <a:buNone/>
            </a:pPr>
            <a:r>
              <a:rPr lang="en-GB" dirty="0" smtClean="0"/>
              <a:t>4. The student must be ‘seen and heard’- the presentation content must be brought to life by the presenter’s narration, with a visual appearance made.</a:t>
            </a:r>
          </a:p>
          <a:p>
            <a:pPr marL="0" indent="0">
              <a:buNone/>
            </a:pPr>
            <a:r>
              <a:rPr lang="en-GB" dirty="0" smtClean="0"/>
              <a:t>5. NOTE: 30% of marks, from skills for professional practice, will be awarded for how the video presented has been created and delivered. Work should be coherent and well-structured in presentation and organisation. Remember the context of the assignment: who the audience is, and the professional expectations on how the key messages should be communicated.</a:t>
            </a:r>
          </a:p>
          <a:p>
            <a:endParaRPr lang="en-GB" dirty="0"/>
          </a:p>
        </p:txBody>
      </p:sp>
    </p:spTree>
    <p:extLst>
      <p:ext uri="{BB962C8B-B14F-4D97-AF65-F5344CB8AC3E}">
        <p14:creationId xmlns:p14="http://schemas.microsoft.com/office/powerpoint/2010/main" val="2492110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Transcript</a:t>
            </a:r>
            <a:endParaRPr lang="en-GB" dirty="0"/>
          </a:p>
        </p:txBody>
      </p:sp>
      <p:sp>
        <p:nvSpPr>
          <p:cNvPr id="3" name="Content Placeholder 2"/>
          <p:cNvSpPr>
            <a:spLocks noGrp="1"/>
          </p:cNvSpPr>
          <p:nvPr>
            <p:ph idx="1"/>
          </p:nvPr>
        </p:nvSpPr>
        <p:spPr/>
        <p:txBody>
          <a:bodyPr/>
          <a:lstStyle/>
          <a:p>
            <a:pPr marL="0" indent="0">
              <a:buNone/>
            </a:pPr>
            <a:r>
              <a:rPr lang="en-GB" dirty="0" smtClean="0"/>
              <a:t>If you are using PowerPoint slides then ensure they are not text heavy </a:t>
            </a:r>
            <a:r>
              <a:rPr lang="en-GB" dirty="0" smtClean="0"/>
              <a:t>.</a:t>
            </a:r>
          </a:p>
          <a:p>
            <a:pPr marL="0" indent="0">
              <a:buNone/>
            </a:pPr>
            <a:r>
              <a:rPr lang="en-GB" dirty="0" smtClean="0"/>
              <a:t>If </a:t>
            </a:r>
            <a:r>
              <a:rPr lang="en-GB" dirty="0" smtClean="0"/>
              <a:t>you are using other </a:t>
            </a:r>
            <a:r>
              <a:rPr lang="en-GB" dirty="0" smtClean="0"/>
              <a:t>image software </a:t>
            </a:r>
            <a:r>
              <a:rPr lang="en-GB" dirty="0" smtClean="0"/>
              <a:t>or </a:t>
            </a:r>
            <a:r>
              <a:rPr lang="en-GB" dirty="0" smtClean="0"/>
              <a:t>videos </a:t>
            </a:r>
            <a:r>
              <a:rPr lang="en-GB" dirty="0" smtClean="0"/>
              <a:t>then </a:t>
            </a:r>
            <a:r>
              <a:rPr lang="en-GB" dirty="0" smtClean="0"/>
              <a:t>ensure its appropriate to the content of the assignment.</a:t>
            </a:r>
          </a:p>
          <a:p>
            <a:pPr marL="0" indent="0">
              <a:buNone/>
            </a:pPr>
            <a:endParaRPr lang="en-GB" dirty="0"/>
          </a:p>
          <a:p>
            <a:pPr marL="0" indent="0">
              <a:buNone/>
            </a:pPr>
            <a:r>
              <a:rPr lang="en-GB" dirty="0" smtClean="0"/>
              <a:t>Ensure your </a:t>
            </a:r>
            <a:r>
              <a:rPr lang="en-GB" dirty="0" smtClean="0"/>
              <a:t>words running behind these slides, </a:t>
            </a:r>
            <a:r>
              <a:rPr lang="en-GB" dirty="0" smtClean="0"/>
              <a:t> and screens </a:t>
            </a:r>
            <a:r>
              <a:rPr lang="en-GB" dirty="0" smtClean="0"/>
              <a:t>should be put into a transcript which will be uploaded to a separate Turnit Link and will be used for marking your assessment.</a:t>
            </a:r>
            <a:endParaRPr lang="en-GB" dirty="0"/>
          </a:p>
        </p:txBody>
      </p:sp>
    </p:spTree>
    <p:extLst>
      <p:ext uri="{BB962C8B-B14F-4D97-AF65-F5344CB8AC3E}">
        <p14:creationId xmlns:p14="http://schemas.microsoft.com/office/powerpoint/2010/main" val="2393345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8059"/>
            <a:ext cx="10515600" cy="1325563"/>
          </a:xfrm>
        </p:spPr>
        <p:txBody>
          <a:bodyPr>
            <a:normAutofit/>
          </a:bodyPr>
          <a:lstStyle/>
          <a:p>
            <a:r>
              <a:rPr lang="en-GB" sz="3600" b="1" dirty="0" smtClean="0"/>
              <a:t>Setting up technology</a:t>
            </a:r>
            <a:endParaRPr lang="en-GB" sz="3600" b="1" dirty="0"/>
          </a:p>
        </p:txBody>
      </p:sp>
      <p:sp>
        <p:nvSpPr>
          <p:cNvPr id="3" name="Content Placeholder 2"/>
          <p:cNvSpPr>
            <a:spLocks noGrp="1"/>
          </p:cNvSpPr>
          <p:nvPr>
            <p:ph idx="1"/>
          </p:nvPr>
        </p:nvSpPr>
        <p:spPr>
          <a:xfrm>
            <a:off x="838200" y="1151467"/>
            <a:ext cx="10515600" cy="5435600"/>
          </a:xfrm>
        </p:spPr>
        <p:txBody>
          <a:bodyPr>
            <a:normAutofit fontScale="70000" lnSpcReduction="20000"/>
          </a:bodyPr>
          <a:lstStyle/>
          <a:p>
            <a:r>
              <a:rPr lang="en-GB" dirty="0" smtClean="0"/>
              <a:t>There are several software's that can be used to record your assignment i.e. Zoom</a:t>
            </a:r>
          </a:p>
          <a:p>
            <a:pPr marL="0" indent="0">
              <a:buNone/>
            </a:pPr>
            <a:r>
              <a:rPr lang="en-GB" dirty="0" smtClean="0">
                <a:hlinkClick r:id="rId2"/>
              </a:rPr>
              <a:t>https://www.youtube.com/watch?v=WmMSXOQVQs4</a:t>
            </a:r>
            <a:endParaRPr lang="en-GB" dirty="0" smtClean="0"/>
          </a:p>
          <a:p>
            <a:pPr marL="0" indent="0">
              <a:buNone/>
            </a:pPr>
            <a:endParaRPr lang="en-GB" dirty="0" smtClean="0"/>
          </a:p>
          <a:p>
            <a:r>
              <a:rPr lang="en-GB" dirty="0" smtClean="0"/>
              <a:t>Another software that can be used is - Adobe Spark to create short videos- </a:t>
            </a:r>
          </a:p>
          <a:p>
            <a:pPr marL="0" indent="0">
              <a:buNone/>
            </a:pPr>
            <a:r>
              <a:rPr lang="en-GB" dirty="0" smtClean="0">
                <a:hlinkClick r:id="rId3"/>
              </a:rPr>
              <a:t>https://spark.adobe.com/</a:t>
            </a:r>
            <a:endParaRPr lang="en-GB" dirty="0" smtClean="0"/>
          </a:p>
          <a:p>
            <a:pPr marL="0" indent="0">
              <a:buNone/>
            </a:pPr>
            <a:endParaRPr lang="en-GB" dirty="0"/>
          </a:p>
          <a:p>
            <a:pPr marL="0" indent="0">
              <a:buNone/>
            </a:pPr>
            <a:r>
              <a:rPr lang="en-GB" dirty="0" smtClean="0">
                <a:hlinkClick r:id="rId4"/>
              </a:rPr>
              <a:t>https://www.youtube.com/watch?v=-nKTi5ydKbw</a:t>
            </a:r>
            <a:endParaRPr lang="en-GB" dirty="0" smtClean="0"/>
          </a:p>
          <a:p>
            <a:pPr marL="0" indent="0">
              <a:buNone/>
            </a:pPr>
            <a:endParaRPr lang="en-GB" dirty="0" smtClean="0"/>
          </a:p>
          <a:p>
            <a:r>
              <a:rPr lang="en-GB" dirty="0" smtClean="0"/>
              <a:t>You can also use Stop Motion: </a:t>
            </a:r>
            <a:r>
              <a:rPr lang="en-GB" dirty="0" smtClean="0">
                <a:hlinkClick r:id="rId5"/>
              </a:rPr>
              <a:t>https://play.google.com/store/apps/details?id=com.cateater.stopmotionstudio&amp;hl=en_GB</a:t>
            </a:r>
            <a:endParaRPr lang="en-GB" dirty="0" smtClean="0"/>
          </a:p>
          <a:p>
            <a:pPr marL="0" indent="0">
              <a:buNone/>
            </a:pPr>
            <a:r>
              <a:rPr lang="en-GB" dirty="0" smtClean="0"/>
              <a:t>It creates videos with the use of still images / objects but can also be used with voice over for presentations.</a:t>
            </a:r>
          </a:p>
          <a:p>
            <a:pPr marL="0" indent="0">
              <a:buNone/>
            </a:pPr>
            <a:endParaRPr lang="en-GB" dirty="0" smtClean="0"/>
          </a:p>
          <a:p>
            <a:r>
              <a:rPr lang="en-GB" dirty="0" smtClean="0"/>
              <a:t>You can also use UWTSD’s Panopto option which also gives you the preference of recording and delivering presentations in an interactive manner</a:t>
            </a:r>
          </a:p>
          <a:p>
            <a:endParaRPr lang="en-GB" dirty="0" smtClean="0"/>
          </a:p>
          <a:p>
            <a:r>
              <a:rPr lang="en-GB" dirty="0" smtClean="0"/>
              <a:t>There are also options using your phones which have editing software i.e. iMovie and lightworks </a:t>
            </a:r>
          </a:p>
        </p:txBody>
      </p:sp>
    </p:spTree>
    <p:extLst>
      <p:ext uri="{BB962C8B-B14F-4D97-AF65-F5344CB8AC3E}">
        <p14:creationId xmlns:p14="http://schemas.microsoft.com/office/powerpoint/2010/main" val="979581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85261" y="4017108"/>
            <a:ext cx="4453467" cy="923330"/>
          </a:xfrm>
          <a:prstGeom prst="rect">
            <a:avLst/>
          </a:prstGeom>
          <a:noFill/>
        </p:spPr>
        <p:txBody>
          <a:bodyPr wrap="square" rtlCol="0">
            <a:spAutoFit/>
          </a:bodyPr>
          <a:lstStyle/>
          <a:p>
            <a:r>
              <a:rPr lang="en-GB" dirty="0" smtClean="0"/>
              <a:t>Please provide a document that will contain a YouTube link to your presentation as well as a list of your references</a:t>
            </a:r>
            <a:endParaRPr lang="en-GB" dirty="0"/>
          </a:p>
        </p:txBody>
      </p:sp>
      <p:sp>
        <p:nvSpPr>
          <p:cNvPr id="10" name="TextBox 9"/>
          <p:cNvSpPr txBox="1"/>
          <p:nvPr/>
        </p:nvSpPr>
        <p:spPr>
          <a:xfrm>
            <a:off x="7890933" y="4097867"/>
            <a:ext cx="3369734" cy="923330"/>
          </a:xfrm>
          <a:prstGeom prst="rect">
            <a:avLst/>
          </a:prstGeom>
          <a:noFill/>
        </p:spPr>
        <p:txBody>
          <a:bodyPr wrap="square" rtlCol="0">
            <a:spAutoFit/>
          </a:bodyPr>
          <a:lstStyle/>
          <a:p>
            <a:r>
              <a:rPr lang="en-GB" dirty="0" smtClean="0"/>
              <a:t>The Script/ notes that were used in creation of the presentation to support with marking</a:t>
            </a:r>
            <a:endParaRPr lang="en-GB" dirty="0"/>
          </a:p>
        </p:txBody>
      </p:sp>
      <p:pic>
        <p:nvPicPr>
          <p:cNvPr id="3" name="Picture 2"/>
          <p:cNvPicPr>
            <a:picLocks noChangeAspect="1"/>
          </p:cNvPicPr>
          <p:nvPr/>
        </p:nvPicPr>
        <p:blipFill rotWithShape="1">
          <a:blip r:embed="rId2"/>
          <a:srcRect l="44694" t="22947" r="4001" b="25373"/>
          <a:stretch/>
        </p:blipFill>
        <p:spPr>
          <a:xfrm>
            <a:off x="1395046" y="145647"/>
            <a:ext cx="8370277" cy="3382999"/>
          </a:xfrm>
          <a:prstGeom prst="rect">
            <a:avLst/>
          </a:prstGeom>
        </p:spPr>
      </p:pic>
      <p:cxnSp>
        <p:nvCxnSpPr>
          <p:cNvPr id="14" name="Straight Arrow Connector 13"/>
          <p:cNvCxnSpPr/>
          <p:nvPr/>
        </p:nvCxnSpPr>
        <p:spPr>
          <a:xfrm flipH="1">
            <a:off x="405098" y="1456266"/>
            <a:ext cx="1405466" cy="24722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998677" y="2644857"/>
            <a:ext cx="2179190" cy="12836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30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 on:</a:t>
            </a:r>
            <a:endParaRPr lang="en-GB" dirty="0"/>
          </a:p>
        </p:txBody>
      </p:sp>
      <p:sp>
        <p:nvSpPr>
          <p:cNvPr id="3" name="Content Placeholder 2"/>
          <p:cNvSpPr>
            <a:spLocks noGrp="1"/>
          </p:cNvSpPr>
          <p:nvPr>
            <p:ph idx="1"/>
          </p:nvPr>
        </p:nvSpPr>
        <p:spPr/>
        <p:txBody>
          <a:bodyPr>
            <a:normAutofit lnSpcReduction="10000"/>
          </a:bodyPr>
          <a:lstStyle/>
          <a:p>
            <a:r>
              <a:rPr lang="en-GB" dirty="0" smtClean="0"/>
              <a:t>Professional </a:t>
            </a:r>
            <a:r>
              <a:rPr lang="en-GB" dirty="0" smtClean="0"/>
              <a:t>introduction and end</a:t>
            </a:r>
            <a:endParaRPr lang="en-GB" dirty="0" smtClean="0"/>
          </a:p>
          <a:p>
            <a:r>
              <a:rPr lang="en-GB" dirty="0"/>
              <a:t>E</a:t>
            </a:r>
            <a:r>
              <a:rPr lang="en-GB" dirty="0" smtClean="0"/>
              <a:t>vidence based argumentation through verbal citation of sources</a:t>
            </a:r>
          </a:p>
          <a:p>
            <a:r>
              <a:rPr lang="en-GB" dirty="0" smtClean="0"/>
              <a:t>Focus on context</a:t>
            </a:r>
          </a:p>
          <a:p>
            <a:r>
              <a:rPr lang="en-GB" dirty="0" smtClean="0"/>
              <a:t>Professional and energetic tone to ensure audience engagement</a:t>
            </a:r>
          </a:p>
          <a:p>
            <a:r>
              <a:rPr lang="en-GB" dirty="0" smtClean="0"/>
              <a:t>Clarity in speech with authority</a:t>
            </a:r>
          </a:p>
          <a:p>
            <a:r>
              <a:rPr lang="en-GB" dirty="0" smtClean="0"/>
              <a:t>Filtering key points</a:t>
            </a:r>
          </a:p>
          <a:p>
            <a:r>
              <a:rPr lang="en-GB" dirty="0" smtClean="0"/>
              <a:t>Portray self confidence by overcoming self- consciousness</a:t>
            </a:r>
          </a:p>
          <a:p>
            <a:r>
              <a:rPr lang="en-GB" dirty="0" smtClean="0"/>
              <a:t>Reflection and self awareness of presenting</a:t>
            </a:r>
          </a:p>
          <a:p>
            <a:r>
              <a:rPr lang="en-GB" dirty="0" smtClean="0"/>
              <a:t>Time constraints used effectively</a:t>
            </a:r>
          </a:p>
          <a:p>
            <a:endParaRPr lang="en-GB" dirty="0"/>
          </a:p>
        </p:txBody>
      </p:sp>
    </p:spTree>
    <p:extLst>
      <p:ext uri="{BB962C8B-B14F-4D97-AF65-F5344CB8AC3E}">
        <p14:creationId xmlns:p14="http://schemas.microsoft.com/office/powerpoint/2010/main" val="4115064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Thank you</a:t>
            </a:r>
            <a:endParaRPr lang="en-GB" dirty="0"/>
          </a:p>
        </p:txBody>
      </p:sp>
      <p:sp>
        <p:nvSpPr>
          <p:cNvPr id="3" name="Content Placeholder 2"/>
          <p:cNvSpPr>
            <a:spLocks noGrp="1"/>
          </p:cNvSpPr>
          <p:nvPr>
            <p:ph idx="1"/>
          </p:nvPr>
        </p:nvSpPr>
        <p:spPr/>
        <p:txBody>
          <a:bodyPr/>
          <a:lstStyle/>
          <a:p>
            <a:pPr marL="0" indent="0" algn="ctr">
              <a:buNone/>
            </a:pPr>
            <a:r>
              <a:rPr lang="en-GB" dirty="0" smtClean="0"/>
              <a:t>If you have any questions about this task</a:t>
            </a:r>
          </a:p>
          <a:p>
            <a:pPr marL="0" indent="0" algn="ctr">
              <a:buNone/>
            </a:pPr>
            <a:r>
              <a:rPr lang="en-GB" dirty="0" smtClean="0"/>
              <a:t>Contact us on</a:t>
            </a:r>
          </a:p>
          <a:p>
            <a:pPr marL="0" indent="0" algn="ctr">
              <a:buNone/>
            </a:pPr>
            <a:r>
              <a:rPr lang="en-GB" dirty="0" smtClean="0">
                <a:hlinkClick r:id="rId2"/>
              </a:rPr>
              <a:t>s.khan@uwtsd.ac.uk</a:t>
            </a:r>
            <a:endParaRPr lang="en-GB" dirty="0" smtClean="0"/>
          </a:p>
          <a:p>
            <a:pPr marL="0" indent="0" algn="ctr">
              <a:buNone/>
            </a:pPr>
            <a:r>
              <a:rPr lang="en-GB" dirty="0" smtClean="0"/>
              <a:t>&amp;</a:t>
            </a:r>
          </a:p>
          <a:p>
            <a:pPr marL="0" indent="0" algn="ctr">
              <a:buNone/>
            </a:pPr>
            <a:r>
              <a:rPr lang="en-GB" dirty="0" smtClean="0">
                <a:hlinkClick r:id="rId3"/>
              </a:rPr>
              <a:t>g.behenna@uwtsd.ac.uk</a:t>
            </a:r>
            <a:endParaRPr lang="en-GB" dirty="0" smtClean="0"/>
          </a:p>
          <a:p>
            <a:pPr marL="0" indent="0" algn="ctr">
              <a:buNone/>
            </a:pPr>
            <a:endParaRPr lang="en-GB" dirty="0"/>
          </a:p>
        </p:txBody>
      </p:sp>
    </p:spTree>
    <p:extLst>
      <p:ext uri="{BB962C8B-B14F-4D97-AF65-F5344CB8AC3E}">
        <p14:creationId xmlns:p14="http://schemas.microsoft.com/office/powerpoint/2010/main" val="1863364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664</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Further Assignment Guidance </vt:lpstr>
      <vt:lpstr>Task – to submit by 3pm on 27th March</vt:lpstr>
      <vt:lpstr>Task breakdown</vt:lpstr>
      <vt:lpstr>General Information for Task 1 is shown in the notes below: </vt:lpstr>
      <vt:lpstr>Transcript</vt:lpstr>
      <vt:lpstr>Setting up technology</vt:lpstr>
      <vt:lpstr>PowerPoint Presentation</vt:lpstr>
      <vt:lpstr>Focus 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Assignment Guidance</dc:title>
  <dc:creator>Shehla Khan</dc:creator>
  <cp:lastModifiedBy>Shehla Khan</cp:lastModifiedBy>
  <cp:revision>20</cp:revision>
  <dcterms:created xsi:type="dcterms:W3CDTF">2020-03-19T08:44:04Z</dcterms:created>
  <dcterms:modified xsi:type="dcterms:W3CDTF">2020-03-21T05:42:56Z</dcterms:modified>
</cp:coreProperties>
</file>