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9" r:id="rId6"/>
    <p:sldId id="260" r:id="rId7"/>
    <p:sldId id="261" r:id="rId8"/>
    <p:sldId id="262" r:id="rId9"/>
    <p:sldId id="263" r:id="rId10"/>
    <p:sldId id="264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F56209-5A94-4E23-A3F1-45DAED6B8EFC}" v="2" dt="2023-09-28T11:14:10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7" autoAdjust="0"/>
    <p:restoredTop sz="94660"/>
  </p:normalViewPr>
  <p:slideViewPr>
    <p:cSldViewPr snapToGrid="0">
      <p:cViewPr varScale="1">
        <p:scale>
          <a:sx n="91" d="100"/>
          <a:sy n="91" d="100"/>
        </p:scale>
        <p:origin x="63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ACF56209-5A94-4E23-A3F1-45DAED6B8EFC}"/>
    <pc:docChg chg="custSel delSld modSld">
      <pc:chgData name="Steve Tindall" userId="56fef3d5-bab5-4aa2-8263-b7d01d73936e" providerId="ADAL" clId="{ACF56209-5A94-4E23-A3F1-45DAED6B8EFC}" dt="2023-09-28T13:21:14.993" v="1255" actId="20577"/>
      <pc:docMkLst>
        <pc:docMk/>
      </pc:docMkLst>
      <pc:sldChg chg="modSp mod">
        <pc:chgData name="Steve Tindall" userId="56fef3d5-bab5-4aa2-8263-b7d01d73936e" providerId="ADAL" clId="{ACF56209-5A94-4E23-A3F1-45DAED6B8EFC}" dt="2023-09-28T10:50:40.464" v="240" actId="20577"/>
        <pc:sldMkLst>
          <pc:docMk/>
          <pc:sldMk cId="1497923189" sldId="257"/>
        </pc:sldMkLst>
        <pc:spChg chg="mod">
          <ac:chgData name="Steve Tindall" userId="56fef3d5-bab5-4aa2-8263-b7d01d73936e" providerId="ADAL" clId="{ACF56209-5A94-4E23-A3F1-45DAED6B8EFC}" dt="2023-09-28T08:38:14.725" v="29" actId="20577"/>
          <ac:spMkLst>
            <pc:docMk/>
            <pc:sldMk cId="1497923189" sldId="257"/>
            <ac:spMk id="2" creationId="{0600514F-50C7-8924-A97F-15BBE3D8486F}"/>
          </ac:spMkLst>
        </pc:spChg>
        <pc:spChg chg="mod">
          <ac:chgData name="Steve Tindall" userId="56fef3d5-bab5-4aa2-8263-b7d01d73936e" providerId="ADAL" clId="{ACF56209-5A94-4E23-A3F1-45DAED6B8EFC}" dt="2023-09-28T10:50:40.464" v="240" actId="20577"/>
          <ac:spMkLst>
            <pc:docMk/>
            <pc:sldMk cId="1497923189" sldId="257"/>
            <ac:spMk id="3" creationId="{3A04A48E-3303-BA28-8DD2-6DCC32C5CACF}"/>
          </ac:spMkLst>
        </pc:spChg>
      </pc:sldChg>
      <pc:sldChg chg="modSp mod">
        <pc:chgData name="Steve Tindall" userId="56fef3d5-bab5-4aa2-8263-b7d01d73936e" providerId="ADAL" clId="{ACF56209-5A94-4E23-A3F1-45DAED6B8EFC}" dt="2023-09-28T08:35:24.957" v="3" actId="20577"/>
        <pc:sldMkLst>
          <pc:docMk/>
          <pc:sldMk cId="2233955041" sldId="258"/>
        </pc:sldMkLst>
        <pc:spChg chg="mod">
          <ac:chgData name="Steve Tindall" userId="56fef3d5-bab5-4aa2-8263-b7d01d73936e" providerId="ADAL" clId="{ACF56209-5A94-4E23-A3F1-45DAED6B8EFC}" dt="2023-09-28T08:35:24.957" v="3" actId="20577"/>
          <ac:spMkLst>
            <pc:docMk/>
            <pc:sldMk cId="2233955041" sldId="258"/>
            <ac:spMk id="3" creationId="{69A28C00-D3C9-3D21-BDC5-AD07E7251BF4}"/>
          </ac:spMkLst>
        </pc:spChg>
      </pc:sldChg>
      <pc:sldChg chg="modSp mod">
        <pc:chgData name="Steve Tindall" userId="56fef3d5-bab5-4aa2-8263-b7d01d73936e" providerId="ADAL" clId="{ACF56209-5A94-4E23-A3F1-45DAED6B8EFC}" dt="2023-09-28T10:54:34.884" v="303" actId="20577"/>
        <pc:sldMkLst>
          <pc:docMk/>
          <pc:sldMk cId="1842515914" sldId="259"/>
        </pc:sldMkLst>
        <pc:spChg chg="mod">
          <ac:chgData name="Steve Tindall" userId="56fef3d5-bab5-4aa2-8263-b7d01d73936e" providerId="ADAL" clId="{ACF56209-5A94-4E23-A3F1-45DAED6B8EFC}" dt="2023-09-28T10:50:50.256" v="248" actId="20577"/>
          <ac:spMkLst>
            <pc:docMk/>
            <pc:sldMk cId="1842515914" sldId="259"/>
            <ac:spMk id="2" creationId="{EED4A072-5A55-25B9-6B0A-3BD3E4276478}"/>
          </ac:spMkLst>
        </pc:spChg>
        <pc:spChg chg="mod">
          <ac:chgData name="Steve Tindall" userId="56fef3d5-bab5-4aa2-8263-b7d01d73936e" providerId="ADAL" clId="{ACF56209-5A94-4E23-A3F1-45DAED6B8EFC}" dt="2023-09-28T10:54:34.884" v="303" actId="20577"/>
          <ac:spMkLst>
            <pc:docMk/>
            <pc:sldMk cId="1842515914" sldId="259"/>
            <ac:spMk id="3" creationId="{0CF13412-DC5E-0E2E-202A-4DC846F2F22E}"/>
          </ac:spMkLst>
        </pc:spChg>
      </pc:sldChg>
      <pc:sldChg chg="addSp delSp modSp mod">
        <pc:chgData name="Steve Tindall" userId="56fef3d5-bab5-4aa2-8263-b7d01d73936e" providerId="ADAL" clId="{ACF56209-5A94-4E23-A3F1-45DAED6B8EFC}" dt="2023-09-28T08:37:36.076" v="21" actId="14100"/>
        <pc:sldMkLst>
          <pc:docMk/>
          <pc:sldMk cId="699144217" sldId="260"/>
        </pc:sldMkLst>
        <pc:spChg chg="mod">
          <ac:chgData name="Steve Tindall" userId="56fef3d5-bab5-4aa2-8263-b7d01d73936e" providerId="ADAL" clId="{ACF56209-5A94-4E23-A3F1-45DAED6B8EFC}" dt="2023-09-28T08:36:32.700" v="18" actId="20577"/>
          <ac:spMkLst>
            <pc:docMk/>
            <pc:sldMk cId="699144217" sldId="260"/>
            <ac:spMk id="2" creationId="{B58AA78B-A177-5C70-CAA5-C0AA28943CB5}"/>
          </ac:spMkLst>
        </pc:spChg>
        <pc:spChg chg="add del mod">
          <ac:chgData name="Steve Tindall" userId="56fef3d5-bab5-4aa2-8263-b7d01d73936e" providerId="ADAL" clId="{ACF56209-5A94-4E23-A3F1-45DAED6B8EFC}" dt="2023-09-28T08:37:31.133" v="20"/>
          <ac:spMkLst>
            <pc:docMk/>
            <pc:sldMk cId="699144217" sldId="260"/>
            <ac:spMk id="5" creationId="{145EF055-EF3E-4566-8F79-2D6B959A5C58}"/>
          </ac:spMkLst>
        </pc:spChg>
        <pc:graphicFrameChg chg="add mod modGraphic">
          <ac:chgData name="Steve Tindall" userId="56fef3d5-bab5-4aa2-8263-b7d01d73936e" providerId="ADAL" clId="{ACF56209-5A94-4E23-A3F1-45DAED6B8EFC}" dt="2023-09-28T08:37:36.076" v="21" actId="14100"/>
          <ac:graphicFrameMkLst>
            <pc:docMk/>
            <pc:sldMk cId="699144217" sldId="260"/>
            <ac:graphicFrameMk id="6" creationId="{96D545FF-01B5-E92D-F4F7-0753FF1974A5}"/>
          </ac:graphicFrameMkLst>
        </pc:graphicFrameChg>
        <pc:picChg chg="del">
          <ac:chgData name="Steve Tindall" userId="56fef3d5-bab5-4aa2-8263-b7d01d73936e" providerId="ADAL" clId="{ACF56209-5A94-4E23-A3F1-45DAED6B8EFC}" dt="2023-09-28T08:36:36.712" v="19" actId="478"/>
          <ac:picMkLst>
            <pc:docMk/>
            <pc:sldMk cId="699144217" sldId="260"/>
            <ac:picMk id="4" creationId="{50AE73FA-BC1E-0819-2125-D7E9DCBDED66}"/>
          </ac:picMkLst>
        </pc:picChg>
      </pc:sldChg>
      <pc:sldChg chg="modSp mod">
        <pc:chgData name="Steve Tindall" userId="56fef3d5-bab5-4aa2-8263-b7d01d73936e" providerId="ADAL" clId="{ACF56209-5A94-4E23-A3F1-45DAED6B8EFC}" dt="2023-09-28T11:04:31.502" v="681" actId="20577"/>
        <pc:sldMkLst>
          <pc:docMk/>
          <pc:sldMk cId="1894358071" sldId="263"/>
        </pc:sldMkLst>
        <pc:spChg chg="mod">
          <ac:chgData name="Steve Tindall" userId="56fef3d5-bab5-4aa2-8263-b7d01d73936e" providerId="ADAL" clId="{ACF56209-5A94-4E23-A3F1-45DAED6B8EFC}" dt="2023-09-28T11:00:02.290" v="454" actId="20577"/>
          <ac:spMkLst>
            <pc:docMk/>
            <pc:sldMk cId="1894358071" sldId="263"/>
            <ac:spMk id="2" creationId="{86640E02-0953-CA5B-2D0F-66E578E689A4}"/>
          </ac:spMkLst>
        </pc:spChg>
        <pc:spChg chg="mod">
          <ac:chgData name="Steve Tindall" userId="56fef3d5-bab5-4aa2-8263-b7d01d73936e" providerId="ADAL" clId="{ACF56209-5A94-4E23-A3F1-45DAED6B8EFC}" dt="2023-09-28T11:04:31.502" v="681" actId="20577"/>
          <ac:spMkLst>
            <pc:docMk/>
            <pc:sldMk cId="1894358071" sldId="263"/>
            <ac:spMk id="3" creationId="{6EF1E383-D37B-1C94-EAB2-2015140E35EF}"/>
          </ac:spMkLst>
        </pc:spChg>
      </pc:sldChg>
      <pc:sldChg chg="addSp delSp modSp mod modClrScheme chgLayout">
        <pc:chgData name="Steve Tindall" userId="56fef3d5-bab5-4aa2-8263-b7d01d73936e" providerId="ADAL" clId="{ACF56209-5A94-4E23-A3F1-45DAED6B8EFC}" dt="2023-09-28T11:12:22.492" v="1092" actId="27636"/>
        <pc:sldMkLst>
          <pc:docMk/>
          <pc:sldMk cId="1959136517" sldId="264"/>
        </pc:sldMkLst>
        <pc:spChg chg="del mod ord">
          <ac:chgData name="Steve Tindall" userId="56fef3d5-bab5-4aa2-8263-b7d01d73936e" providerId="ADAL" clId="{ACF56209-5A94-4E23-A3F1-45DAED6B8EFC}" dt="2023-09-28T11:04:50.922" v="685" actId="700"/>
          <ac:spMkLst>
            <pc:docMk/>
            <pc:sldMk cId="1959136517" sldId="264"/>
            <ac:spMk id="2" creationId="{A3CEA905-18D2-8588-3C9C-4B84CECD15A8}"/>
          </ac:spMkLst>
        </pc:spChg>
        <pc:spChg chg="add del mod ord">
          <ac:chgData name="Steve Tindall" userId="56fef3d5-bab5-4aa2-8263-b7d01d73936e" providerId="ADAL" clId="{ACF56209-5A94-4E23-A3F1-45DAED6B8EFC}" dt="2023-09-28T11:04:50.922" v="685" actId="700"/>
          <ac:spMkLst>
            <pc:docMk/>
            <pc:sldMk cId="1959136517" sldId="264"/>
            <ac:spMk id="4" creationId="{F59683DD-74B8-DBD7-12C8-4ADB3AA22878}"/>
          </ac:spMkLst>
        </pc:spChg>
        <pc:spChg chg="add del mod">
          <ac:chgData name="Steve Tindall" userId="56fef3d5-bab5-4aa2-8263-b7d01d73936e" providerId="ADAL" clId="{ACF56209-5A94-4E23-A3F1-45DAED6B8EFC}" dt="2023-09-28T11:04:50.922" v="685" actId="700"/>
          <ac:spMkLst>
            <pc:docMk/>
            <pc:sldMk cId="1959136517" sldId="264"/>
            <ac:spMk id="6" creationId="{ADAB9EA6-CAE0-2CCD-B25C-2A839F098519}"/>
          </ac:spMkLst>
        </pc:spChg>
        <pc:spChg chg="add mod ord">
          <ac:chgData name="Steve Tindall" userId="56fef3d5-bab5-4aa2-8263-b7d01d73936e" providerId="ADAL" clId="{ACF56209-5A94-4E23-A3F1-45DAED6B8EFC}" dt="2023-09-28T11:12:12.236" v="1087" actId="20577"/>
          <ac:spMkLst>
            <pc:docMk/>
            <pc:sldMk cId="1959136517" sldId="264"/>
            <ac:spMk id="7" creationId="{A5EA1A65-1E9A-D59A-F1CD-C6EE5052EEAC}"/>
          </ac:spMkLst>
        </pc:spChg>
        <pc:spChg chg="add mod ord">
          <ac:chgData name="Steve Tindall" userId="56fef3d5-bab5-4aa2-8263-b7d01d73936e" providerId="ADAL" clId="{ACF56209-5A94-4E23-A3F1-45DAED6B8EFC}" dt="2023-09-28T11:12:22.492" v="1092" actId="27636"/>
          <ac:spMkLst>
            <pc:docMk/>
            <pc:sldMk cId="1959136517" sldId="264"/>
            <ac:spMk id="8" creationId="{9B1705E6-B9AC-2FFB-9171-AA1084BCC183}"/>
          </ac:spMkLst>
        </pc:spChg>
        <pc:picChg chg="del">
          <ac:chgData name="Steve Tindall" userId="56fef3d5-bab5-4aa2-8263-b7d01d73936e" providerId="ADAL" clId="{ACF56209-5A94-4E23-A3F1-45DAED6B8EFC}" dt="2023-09-28T11:04:43.404" v="683" actId="478"/>
          <ac:picMkLst>
            <pc:docMk/>
            <pc:sldMk cId="1959136517" sldId="264"/>
            <ac:picMk id="11" creationId="{F2BAA046-D4E4-7C77-EB86-28AB5D39C5C5}"/>
          </ac:picMkLst>
        </pc:picChg>
        <pc:picChg chg="del">
          <ac:chgData name="Steve Tindall" userId="56fef3d5-bab5-4aa2-8263-b7d01d73936e" providerId="ADAL" clId="{ACF56209-5A94-4E23-A3F1-45DAED6B8EFC}" dt="2023-09-28T11:04:44.360" v="684" actId="478"/>
          <ac:picMkLst>
            <pc:docMk/>
            <pc:sldMk cId="1959136517" sldId="264"/>
            <ac:picMk id="13" creationId="{0EE3AAD2-DA27-D646-D233-C7470C0E7462}"/>
          </ac:picMkLst>
        </pc:picChg>
      </pc:sldChg>
      <pc:sldChg chg="addSp delSp modSp mod modClrScheme chgLayout">
        <pc:chgData name="Steve Tindall" userId="56fef3d5-bab5-4aa2-8263-b7d01d73936e" providerId="ADAL" clId="{ACF56209-5A94-4E23-A3F1-45DAED6B8EFC}" dt="2023-09-28T11:14:44.184" v="1099" actId="478"/>
        <pc:sldMkLst>
          <pc:docMk/>
          <pc:sldMk cId="1784011636" sldId="265"/>
        </pc:sldMkLst>
        <pc:spChg chg="add del mod">
          <ac:chgData name="Steve Tindall" userId="56fef3d5-bab5-4aa2-8263-b7d01d73936e" providerId="ADAL" clId="{ACF56209-5A94-4E23-A3F1-45DAED6B8EFC}" dt="2023-09-28T11:14:05.850" v="1097" actId="700"/>
          <ac:spMkLst>
            <pc:docMk/>
            <pc:sldMk cId="1784011636" sldId="265"/>
            <ac:spMk id="3" creationId="{A8FAA1A8-381C-59D5-70FA-C91BF420B53E}"/>
          </ac:spMkLst>
        </pc:spChg>
        <pc:spChg chg="add del mod">
          <ac:chgData name="Steve Tindall" userId="56fef3d5-bab5-4aa2-8263-b7d01d73936e" providerId="ADAL" clId="{ACF56209-5A94-4E23-A3F1-45DAED6B8EFC}" dt="2023-09-28T11:14:05.850" v="1097" actId="700"/>
          <ac:spMkLst>
            <pc:docMk/>
            <pc:sldMk cId="1784011636" sldId="265"/>
            <ac:spMk id="5" creationId="{4C9FEB23-76B2-481C-3D13-7FABF47CFC67}"/>
          </ac:spMkLst>
        </pc:spChg>
        <pc:spChg chg="add del mod">
          <ac:chgData name="Steve Tindall" userId="56fef3d5-bab5-4aa2-8263-b7d01d73936e" providerId="ADAL" clId="{ACF56209-5A94-4E23-A3F1-45DAED6B8EFC}" dt="2023-09-28T11:14:44.184" v="1099" actId="478"/>
          <ac:spMkLst>
            <pc:docMk/>
            <pc:sldMk cId="1784011636" sldId="265"/>
            <ac:spMk id="7" creationId="{86CEE5C6-8CC6-3BAF-ACD4-47A6FC677453}"/>
          </ac:spMkLst>
        </pc:spChg>
        <pc:picChg chg="del">
          <ac:chgData name="Steve Tindall" userId="56fef3d5-bab5-4aa2-8263-b7d01d73936e" providerId="ADAL" clId="{ACF56209-5A94-4E23-A3F1-45DAED6B8EFC}" dt="2023-09-28T11:13:57.474" v="1096" actId="478"/>
          <ac:picMkLst>
            <pc:docMk/>
            <pc:sldMk cId="1784011636" sldId="265"/>
            <ac:picMk id="6" creationId="{12851D37-4AC4-4B60-2C29-DB9FEAED4B5D}"/>
          </ac:picMkLst>
        </pc:picChg>
        <pc:picChg chg="del">
          <ac:chgData name="Steve Tindall" userId="56fef3d5-bab5-4aa2-8263-b7d01d73936e" providerId="ADAL" clId="{ACF56209-5A94-4E23-A3F1-45DAED6B8EFC}" dt="2023-09-28T11:13:56.486" v="1095" actId="478"/>
          <ac:picMkLst>
            <pc:docMk/>
            <pc:sldMk cId="1784011636" sldId="265"/>
            <ac:picMk id="8" creationId="{B6EEB12E-B4CC-2614-732D-812D7523E0C9}"/>
          </ac:picMkLst>
        </pc:picChg>
        <pc:picChg chg="add">
          <ac:chgData name="Steve Tindall" userId="56fef3d5-bab5-4aa2-8263-b7d01d73936e" providerId="ADAL" clId="{ACF56209-5A94-4E23-A3F1-45DAED6B8EFC}" dt="2023-09-28T11:14:10.473" v="1098"/>
          <ac:picMkLst>
            <pc:docMk/>
            <pc:sldMk cId="1784011636" sldId="265"/>
            <ac:picMk id="9" creationId="{6C8E12D0-88D1-9A17-D034-80447BA7101C}"/>
          </ac:picMkLst>
        </pc:picChg>
      </pc:sldChg>
      <pc:sldChg chg="del">
        <pc:chgData name="Steve Tindall" userId="56fef3d5-bab5-4aa2-8263-b7d01d73936e" providerId="ADAL" clId="{ACF56209-5A94-4E23-A3F1-45DAED6B8EFC}" dt="2023-09-28T11:12:31.947" v="1093" actId="47"/>
        <pc:sldMkLst>
          <pc:docMk/>
          <pc:sldMk cId="1200652135" sldId="266"/>
        </pc:sldMkLst>
      </pc:sldChg>
      <pc:sldChg chg="del">
        <pc:chgData name="Steve Tindall" userId="56fef3d5-bab5-4aa2-8263-b7d01d73936e" providerId="ADAL" clId="{ACF56209-5A94-4E23-A3F1-45DAED6B8EFC}" dt="2023-09-28T11:12:33.668" v="1094" actId="47"/>
        <pc:sldMkLst>
          <pc:docMk/>
          <pc:sldMk cId="3290544785" sldId="267"/>
        </pc:sldMkLst>
      </pc:sldChg>
      <pc:sldChg chg="modSp mod">
        <pc:chgData name="Steve Tindall" userId="56fef3d5-bab5-4aa2-8263-b7d01d73936e" providerId="ADAL" clId="{ACF56209-5A94-4E23-A3F1-45DAED6B8EFC}" dt="2023-09-28T13:21:14.993" v="1255" actId="20577"/>
        <pc:sldMkLst>
          <pc:docMk/>
          <pc:sldMk cId="2535260400" sldId="268"/>
        </pc:sldMkLst>
        <pc:spChg chg="mod">
          <ac:chgData name="Steve Tindall" userId="56fef3d5-bab5-4aa2-8263-b7d01d73936e" providerId="ADAL" clId="{ACF56209-5A94-4E23-A3F1-45DAED6B8EFC}" dt="2023-09-28T13:21:14.993" v="1255" actId="20577"/>
          <ac:spMkLst>
            <pc:docMk/>
            <pc:sldMk cId="2535260400" sldId="268"/>
            <ac:spMk id="6" creationId="{9590F9ED-34AC-045F-48D1-60EB1B687DD5}"/>
          </ac:spMkLst>
        </pc:spChg>
      </pc:sldChg>
      <pc:sldChg chg="modSp mod">
        <pc:chgData name="Steve Tindall" userId="56fef3d5-bab5-4aa2-8263-b7d01d73936e" providerId="ADAL" clId="{ACF56209-5A94-4E23-A3F1-45DAED6B8EFC}" dt="2023-09-28T08:36:13.305" v="10" actId="20577"/>
        <pc:sldMkLst>
          <pc:docMk/>
          <pc:sldMk cId="3511851313" sldId="269"/>
        </pc:sldMkLst>
        <pc:spChg chg="mod">
          <ac:chgData name="Steve Tindall" userId="56fef3d5-bab5-4aa2-8263-b7d01d73936e" providerId="ADAL" clId="{ACF56209-5A94-4E23-A3F1-45DAED6B8EFC}" dt="2023-09-28T08:36:13.305" v="10" actId="20577"/>
          <ac:spMkLst>
            <pc:docMk/>
            <pc:sldMk cId="3511851313" sldId="269"/>
            <ac:spMk id="3" creationId="{EB5AA30F-8488-CA22-B6A6-6B3E841E602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097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52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842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669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239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439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656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718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001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12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198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305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835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1" r:id="rId11"/>
    <p:sldLayoutId id="214748366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B6BA45-21D7-4ECD-971E-90FC03AE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of ruler">
            <a:extLst>
              <a:ext uri="{FF2B5EF4-FFF2-40B4-BE49-F238E27FC236}">
                <a16:creationId xmlns:a16="http://schemas.microsoft.com/office/drawing/2014/main" id="{D5E53EE3-4C53-AE7E-E825-C9AC3379FE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715" b="10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ED8D03E-F375-4E67-B932-FF9B007B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997530" y="1025355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DBE39B-1233-27A4-DD69-DBAC8F7E4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7696" y="2460769"/>
            <a:ext cx="3768917" cy="191679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Session 1</a:t>
            </a:r>
            <a:br>
              <a:rPr lang="en-GB" sz="2000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ACBA5003: Principles of Measurement &amp; Estimating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350F2-7BF1-AF2B-16A5-3549F9FD0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7696" y="4553983"/>
            <a:ext cx="3665550" cy="98393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0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000" b="1" dirty="0">
                <a:solidFill>
                  <a:schemeClr val="bg1"/>
                </a:solidFill>
              </a:rPr>
              <a:t>Stephen Tindall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</a:rPr>
              <a:t>s.tindall@uwtsd.ac.uk</a:t>
            </a:r>
          </a:p>
        </p:txBody>
      </p:sp>
    </p:spTree>
    <p:extLst>
      <p:ext uri="{BB962C8B-B14F-4D97-AF65-F5344CB8AC3E}">
        <p14:creationId xmlns:p14="http://schemas.microsoft.com/office/powerpoint/2010/main" val="353202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7D644-24C6-423B-FB44-FDEB52971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module: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28C00-D3C9-3D21-BDC5-AD07E7251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Level 5 &amp; 20 credits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“To develop essential skills in interpreting drawings and an understanding of the quantity surveying techniques of measurement for the compilation of tender information using industry standard methods of measurement”</a:t>
            </a:r>
          </a:p>
        </p:txBody>
      </p:sp>
    </p:spTree>
    <p:extLst>
      <p:ext uri="{BB962C8B-B14F-4D97-AF65-F5344CB8AC3E}">
        <p14:creationId xmlns:p14="http://schemas.microsoft.com/office/powerpoint/2010/main" val="2233955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0514F-50C7-8924-A97F-15BBE3D84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for ACBA5003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4A48E-3303-BA28-8DD2-6DCC32C5CA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u="sng" dirty="0"/>
              <a:t>Assessment 1</a:t>
            </a:r>
            <a:r>
              <a:rPr lang="en-GB" dirty="0"/>
              <a:t>: Measurement Coursework = 50%  (Moodle)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u="sng" dirty="0"/>
              <a:t>Assessment 2</a:t>
            </a:r>
            <a:r>
              <a:rPr lang="en-GB" dirty="0"/>
              <a:t>: Written 2hrs. end exam = 50%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….Possible exam topics: GIFA, Unit rates, Cost Plans, SMM, Procurement &amp; Tendering UK….</a:t>
            </a:r>
          </a:p>
          <a:p>
            <a:pPr marL="0" indent="0">
              <a:buNone/>
            </a:pPr>
            <a:r>
              <a:rPr lang="en-GB" i="1" dirty="0"/>
              <a:t>(4 questions in total, answer 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923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4A072-5A55-25B9-6B0A-3BD3E4276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 for ACBA5003: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13412-DC5E-0E2E-202A-4DC846F2F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Lee, S. (2020) Willis’s Elements of Quantity Surveying 13th Ed. Oxford: Wiley Blackwell </a:t>
            </a:r>
            <a:r>
              <a:rPr lang="en-GB" b="1" dirty="0"/>
              <a:t>(PDF on Moodle)</a:t>
            </a:r>
          </a:p>
          <a:p>
            <a:r>
              <a:rPr lang="en-GB" dirty="0"/>
              <a:t>Cartlidge, D. (2017) Quantity Surveyor’s Pocket Book 3rd Ed. Abingdon, Oxon: Routledge</a:t>
            </a:r>
            <a:endParaRPr lang="en-GB" b="1" dirty="0"/>
          </a:p>
          <a:p>
            <a:r>
              <a:rPr lang="en-GB" dirty="0"/>
              <a:t>NRM1 &amp; NRM2!!! (PDF’s on Moodle)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515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7B724-7872-C2CB-D83D-3E1761044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pass this module!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AA30F-8488-CA22-B6A6-6B3E841E6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 need to know how to use the Moodle/Teams and Online resources</a:t>
            </a:r>
          </a:p>
          <a:p>
            <a:endParaRPr lang="en-GB" dirty="0"/>
          </a:p>
          <a:p>
            <a:r>
              <a:rPr lang="en-GB" dirty="0"/>
              <a:t>You need to attend all timetabled activities</a:t>
            </a:r>
          </a:p>
          <a:p>
            <a:endParaRPr lang="en-GB" dirty="0"/>
          </a:p>
          <a:p>
            <a:r>
              <a:rPr lang="en-GB" dirty="0"/>
              <a:t>You need to manage your time and meeting deadlines</a:t>
            </a:r>
          </a:p>
          <a:p>
            <a:endParaRPr lang="en-GB" dirty="0"/>
          </a:p>
          <a:p>
            <a:r>
              <a:rPr lang="en-GB" dirty="0"/>
              <a:t>Consult your module tutor Stephen Tindall if you have any problems regarding the module.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Pre-submission of coursework for feedback is also encouraged (7 days before the final submission)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1851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AA78B-A177-5C70-CAA5-C0AA28943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2306"/>
          </a:xfrm>
        </p:spPr>
        <p:txBody>
          <a:bodyPr/>
          <a:lstStyle/>
          <a:p>
            <a:r>
              <a:rPr lang="en-GB" dirty="0"/>
              <a:t>SOW (go to Moodle ACBA5003)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6D545FF-01B5-E92D-F4F7-0753FF1974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5991088"/>
              </p:ext>
            </p:extLst>
          </p:nvPr>
        </p:nvGraphicFramePr>
        <p:xfrm>
          <a:off x="1350579" y="1245476"/>
          <a:ext cx="8021185" cy="5090272"/>
        </p:xfrm>
        <a:graphic>
          <a:graphicData uri="http://schemas.openxmlformats.org/drawingml/2006/table">
            <a:tbl>
              <a:tblPr firstRow="1" firstCol="1" bandRow="1"/>
              <a:tblGrid>
                <a:gridCol w="613422">
                  <a:extLst>
                    <a:ext uri="{9D8B030D-6E8A-4147-A177-3AD203B41FA5}">
                      <a16:colId xmlns:a16="http://schemas.microsoft.com/office/drawing/2014/main" val="3288392343"/>
                    </a:ext>
                  </a:extLst>
                </a:gridCol>
                <a:gridCol w="613422">
                  <a:extLst>
                    <a:ext uri="{9D8B030D-6E8A-4147-A177-3AD203B41FA5}">
                      <a16:colId xmlns:a16="http://schemas.microsoft.com/office/drawing/2014/main" val="4226448565"/>
                    </a:ext>
                  </a:extLst>
                </a:gridCol>
                <a:gridCol w="4261177">
                  <a:extLst>
                    <a:ext uri="{9D8B030D-6E8A-4147-A177-3AD203B41FA5}">
                      <a16:colId xmlns:a16="http://schemas.microsoft.com/office/drawing/2014/main" val="3954918492"/>
                    </a:ext>
                  </a:extLst>
                </a:gridCol>
                <a:gridCol w="1266582">
                  <a:extLst>
                    <a:ext uri="{9D8B030D-6E8A-4147-A177-3AD203B41FA5}">
                      <a16:colId xmlns:a16="http://schemas.microsoft.com/office/drawing/2014/main" val="1158347491"/>
                    </a:ext>
                  </a:extLst>
                </a:gridCol>
                <a:gridCol w="1266582">
                  <a:extLst>
                    <a:ext uri="{9D8B030D-6E8A-4147-A177-3AD203B41FA5}">
                      <a16:colId xmlns:a16="http://schemas.microsoft.com/office/drawing/2014/main" val="1558152491"/>
                    </a:ext>
                  </a:extLst>
                </a:gridCol>
              </a:tblGrid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Week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W/C Date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Topic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Lecturer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Assessment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5072153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  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02/10/23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Module overview: rules of measurement/measurement/BoQ/estimating/indices  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18764324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  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09/10/23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Measurement Practice: Measurement Conventions - Centre Lines etc.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80389810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16/10/23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Measurement Practice: Measurement Conventions - correct layout etc.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45359683"/>
                  </a:ext>
                </a:extLst>
              </a:tr>
              <a:tr h="2533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23/10/23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Standard Methods of Measurement: NRM1,2 &amp;3/SMM/CESMM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CW1:Preparation of BoQ Hand Out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5298424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30/10/23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Class Example 1: production of quantities for a building substructure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4268796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6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06/11/23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Class Example 1: production of quantities for a building substructure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0684615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7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13/11/23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Class Example 1: production of quantities for a building substructure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2015434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8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20/11/23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Class Example 1: production of quantities for a building substructure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19767056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9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27/11/23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Conversion of class example 1 to a BoQ, for the Suppliers Tender documentation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98767400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10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04/12/23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Conversion of class example 1 to a BoQ, for the Suppliers Tender documentation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512662"/>
                  </a:ext>
                </a:extLst>
              </a:tr>
              <a:tr h="2533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11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11/12/23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Sources of cost information: price data (Spons/BCIS/In House) or rate build up from first principles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86403359"/>
                  </a:ext>
                </a:extLst>
              </a:tr>
              <a:tr h="123807">
                <a:tc row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18/12/22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CHRISTMAS BREAK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833254"/>
                  </a:ext>
                </a:extLst>
              </a:tr>
              <a:tr h="12380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25/12/22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7864335"/>
                  </a:ext>
                </a:extLst>
              </a:tr>
              <a:tr h="12380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01/01/24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3536814"/>
                  </a:ext>
                </a:extLst>
              </a:tr>
              <a:tr h="2533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12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08/01/24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Assignment CW1 hand in &amp; workshop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CW1: Preparation of BoQ Hand In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0161476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15/01/24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Cost Plans and Price levels adjustments (indices)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77514378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22/01/24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Class Example 2: Elemental Cost Plan: based on BCIS group of elements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82184847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15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29/01/24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Class Example 2: Elemental Cost Plan: based on BCIS group of elements (adjustments)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1938768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16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05/02/24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Setting the Budget Costs: NRM1 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5669426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17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12/02/24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Class example 3: GIFA based on NRM1 and priced using SPONS/BCIS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4857439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18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19/02/24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UK Procurement (Risk &amp; opportunities)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6521942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19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26/02/24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UK Procurement: Main Types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7854103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20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04/03/24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UK Procurement: Main Types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4486705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21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11/03/24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UK Procurement: public &amp; private sector Framework agreements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43692770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22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18/03/24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fr-FR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Pre-Qualification Questionnaire (PQQ) for a Framework supplier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8394200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25/03/24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EASTER BREAK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2898751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01/04/24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6010794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08/04/24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6904470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23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15/04/24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Class Revision for End Exam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highlight>
                            <a:srgbClr val="00FFFF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9436977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22/04/24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Class Revision for End exam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SJT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610879"/>
                  </a:ext>
                </a:extLst>
              </a:tr>
              <a:tr h="36853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25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29/04/24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REVISION WEEK (EXAMS BEGIN MID WEEK)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0296612"/>
                  </a:ext>
                </a:extLst>
              </a:tr>
              <a:tr h="123807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26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06/05/24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EXAMS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End Exam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7341702"/>
                  </a:ext>
                </a:extLst>
              </a:tr>
              <a:tr h="12380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13/05/24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End Exam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31023630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20/05/24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03887974"/>
                  </a:ext>
                </a:extLst>
              </a:tr>
              <a:tr h="12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27/05/24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41890" marR="418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049556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9144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A717A-F18F-84F7-8B04-DCA513029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9689"/>
          </a:xfrm>
        </p:spPr>
        <p:txBody>
          <a:bodyPr/>
          <a:lstStyle/>
          <a:p>
            <a:r>
              <a:rPr lang="en-GB" dirty="0"/>
              <a:t>Lets get started….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A05F1-DF61-35C2-B74D-B26FF2AE9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Q. What would be the correct order for these 4 key words and why?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Measurement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Procurement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Tendering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Estimating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and come back with an answer (20 mins)</a:t>
            </a:r>
          </a:p>
        </p:txBody>
      </p:sp>
    </p:spTree>
    <p:extLst>
      <p:ext uri="{BB962C8B-B14F-4D97-AF65-F5344CB8AC3E}">
        <p14:creationId xmlns:p14="http://schemas.microsoft.com/office/powerpoint/2010/main" val="3242648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4B531-F7F9-11C1-EA9B-787F0C33A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Possible Answer: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FC97D-9B93-2A01-69B8-6C6586BFA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Procurement: needs to be decided first!</a:t>
            </a:r>
          </a:p>
          <a:p>
            <a:r>
              <a:rPr lang="en-GB" dirty="0"/>
              <a:t>Measurement: who…Client, MC or SC</a:t>
            </a:r>
          </a:p>
          <a:p>
            <a:r>
              <a:rPr lang="en-GB" dirty="0"/>
              <a:t>Tendering!</a:t>
            </a:r>
          </a:p>
          <a:p>
            <a:r>
              <a:rPr lang="en-GB" dirty="0"/>
              <a:t>Estimating: What stage of estimating, pre or </a:t>
            </a:r>
            <a:r>
              <a:rPr lang="en-GB" u="sng" dirty="0"/>
              <a:t>post tender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 many variables to this answer….</a:t>
            </a:r>
          </a:p>
        </p:txBody>
      </p:sp>
    </p:spTree>
    <p:extLst>
      <p:ext uri="{BB962C8B-B14F-4D97-AF65-F5344CB8AC3E}">
        <p14:creationId xmlns:p14="http://schemas.microsoft.com/office/powerpoint/2010/main" val="669991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40E02-0953-CA5B-2D0F-66E578E68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&amp; Taking Off (recap)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1E383-D37B-1C94-EAB2-2015140E3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It could be argued that there are 10 or more reasons why we take off quantities for a project, from initial design to completion and final hand over to the client.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Q. What are some of the 10+ reasons that we take off quantities? </a:t>
            </a:r>
          </a:p>
        </p:txBody>
      </p:sp>
    </p:spTree>
    <p:extLst>
      <p:ext uri="{BB962C8B-B14F-4D97-AF65-F5344CB8AC3E}">
        <p14:creationId xmlns:p14="http://schemas.microsoft.com/office/powerpoint/2010/main" val="1894358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5EA1A65-1E9A-D59A-F1CD-C6EE5052E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7289"/>
          </a:xfrm>
        </p:spPr>
        <p:txBody>
          <a:bodyPr/>
          <a:lstStyle/>
          <a:p>
            <a:r>
              <a:rPr lang="en-GB" dirty="0"/>
              <a:t>Q. Why do we ‘take off quantities’?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B1705E6-B9AC-2FFB-9171-AA1084BCC1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648" y="1219200"/>
            <a:ext cx="10515600" cy="4939861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Budgets for feasibility studies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Cost comparison of different design options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Estimation of the buildings value</a:t>
            </a:r>
          </a:p>
          <a:p>
            <a:pPr marL="514350" indent="-514350">
              <a:buFont typeface="+mj-lt"/>
              <a:buAutoNum type="arabicPeriod"/>
            </a:pPr>
            <a:r>
              <a:rPr lang="en-GB" u="sng" dirty="0"/>
              <a:t>Production of </a:t>
            </a:r>
            <a:r>
              <a:rPr lang="en-GB" u="sng" dirty="0" err="1"/>
              <a:t>BofQ’s</a:t>
            </a:r>
            <a:endParaRPr lang="en-GB" u="sng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Tendering for MC/SC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Preparation of estimates by MC/SC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Materials ordering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Producing a quotation for a variation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Producing interim valuations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Final account measurement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136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C8E12D0-88D1-9A17-D034-80447BA710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9099" y="0"/>
            <a:ext cx="94538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0116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F2C040-612C-47C2-5139-849A5A1DC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week….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90F9ED-34AC-045F-48D1-60EB1B687D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Recap of this session, then:</a:t>
            </a:r>
          </a:p>
          <a:p>
            <a:r>
              <a:rPr lang="en-GB" dirty="0"/>
              <a:t>Example 1, measurement of substructures and Coursework handout.</a:t>
            </a:r>
          </a:p>
          <a:p>
            <a:r>
              <a:rPr lang="en-GB" dirty="0"/>
              <a:t>Do you think that you need a recap session on setting </a:t>
            </a:r>
            <a:r>
              <a:rPr lang="en-GB"/>
              <a:t>down dimensions &amp; CL’s etc.?</a:t>
            </a:r>
          </a:p>
        </p:txBody>
      </p:sp>
    </p:spTree>
    <p:extLst>
      <p:ext uri="{BB962C8B-B14F-4D97-AF65-F5344CB8AC3E}">
        <p14:creationId xmlns:p14="http://schemas.microsoft.com/office/powerpoint/2010/main" val="2535260400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RightStep">
      <a:dk1>
        <a:srgbClr val="000000"/>
      </a:dk1>
      <a:lt1>
        <a:srgbClr val="FFFFFF"/>
      </a:lt1>
      <a:dk2>
        <a:srgbClr val="242641"/>
      </a:dk2>
      <a:lt2>
        <a:srgbClr val="E8E4E2"/>
      </a:lt2>
      <a:accent1>
        <a:srgbClr val="7DA8B9"/>
      </a:accent1>
      <a:accent2>
        <a:srgbClr val="7F91BA"/>
      </a:accent2>
      <a:accent3>
        <a:srgbClr val="9C96C6"/>
      </a:accent3>
      <a:accent4>
        <a:srgbClr val="9E7FBA"/>
      </a:accent4>
      <a:accent5>
        <a:srgbClr val="C293C4"/>
      </a:accent5>
      <a:accent6>
        <a:srgbClr val="BA7FA4"/>
      </a:accent6>
      <a:hlink>
        <a:srgbClr val="AA7561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888</Words>
  <Application>Microsoft Office PowerPoint</Application>
  <PresentationFormat>Widescreen</PresentationFormat>
  <Paragraphs>226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Century Gothic</vt:lpstr>
      <vt:lpstr>BrushVTI</vt:lpstr>
      <vt:lpstr>Session 1 ACBA5003: Principles of Measurement &amp; Estimating</vt:lpstr>
      <vt:lpstr>Aim of module:</vt:lpstr>
      <vt:lpstr>Assessments for ACBA5003</vt:lpstr>
      <vt:lpstr>Reading List for ACBA5003:</vt:lpstr>
      <vt:lpstr>How to pass this module!</vt:lpstr>
      <vt:lpstr>SOW (go to Moodle ACBA5003)</vt:lpstr>
      <vt:lpstr>Lets get started….</vt:lpstr>
      <vt:lpstr>One Possible Answer: </vt:lpstr>
      <vt:lpstr>Measurement &amp; Taking Off (recap)</vt:lpstr>
      <vt:lpstr>Q. Why do we ‘take off quantities’?</vt:lpstr>
      <vt:lpstr>PowerPoint Presentation</vt:lpstr>
      <vt:lpstr>Next week….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1 ACBA4000: Estimating &amp; Measurement 3pm-5pm</dc:title>
  <dc:creator>Steve Tindall</dc:creator>
  <cp:lastModifiedBy>Steve Tindall</cp:lastModifiedBy>
  <cp:revision>2</cp:revision>
  <dcterms:created xsi:type="dcterms:W3CDTF">2023-09-27T09:20:57Z</dcterms:created>
  <dcterms:modified xsi:type="dcterms:W3CDTF">2023-09-28T13:21:16Z</dcterms:modified>
</cp:coreProperties>
</file>