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57" r:id="rId6"/>
    <p:sldId id="258" r:id="rId7"/>
    <p:sldId id="261" r:id="rId8"/>
    <p:sldId id="267" r:id="rId9"/>
    <p:sldId id="268" r:id="rId10"/>
    <p:sldId id="269" r:id="rId11"/>
    <p:sldId id="270" r:id="rId12"/>
    <p:sldId id="279" r:id="rId13"/>
    <p:sldId id="272" r:id="rId14"/>
    <p:sldId id="271" r:id="rId15"/>
    <p:sldId id="262" r:id="rId16"/>
    <p:sldId id="265" r:id="rId17"/>
    <p:sldId id="266" r:id="rId18"/>
    <p:sldId id="263" r:id="rId19"/>
    <p:sldId id="273" r:id="rId20"/>
    <p:sldId id="274" r:id="rId21"/>
    <p:sldId id="275" r:id="rId22"/>
    <p:sldId id="276" r:id="rId23"/>
    <p:sldId id="277" r:id="rId24"/>
    <p:sldId id="278" r:id="rId25"/>
    <p:sldId id="280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20914C-0FCF-4831-AD25-9D026FCC454D}" v="6" dt="2026-05-14T11:06:30.3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54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Brighton (2306759)" userId="408bda01-8ca7-4d2c-a957-c32de063380a" providerId="ADAL" clId="{DD064587-E95D-4844-8B18-D6BFC251CB26}"/>
    <pc:docChg chg="undo custSel addSld delSld modSld sldOrd">
      <pc:chgData name="Justin Brighton (2306759)" userId="408bda01-8ca7-4d2c-a957-c32de063380a" providerId="ADAL" clId="{DD064587-E95D-4844-8B18-D6BFC251CB26}" dt="2026-05-14T11:10:07.207" v="1162" actId="5793"/>
      <pc:docMkLst>
        <pc:docMk/>
      </pc:docMkLst>
      <pc:sldChg chg="modSp mod">
        <pc:chgData name="Justin Brighton (2306759)" userId="408bda01-8ca7-4d2c-a957-c32de063380a" providerId="ADAL" clId="{DD064587-E95D-4844-8B18-D6BFC251CB26}" dt="2026-05-14T11:07:04.829" v="914" actId="20577"/>
        <pc:sldMkLst>
          <pc:docMk/>
          <pc:sldMk cId="3154866887" sldId="258"/>
        </pc:sldMkLst>
        <pc:spChg chg="mod">
          <ac:chgData name="Justin Brighton (2306759)" userId="408bda01-8ca7-4d2c-a957-c32de063380a" providerId="ADAL" clId="{DD064587-E95D-4844-8B18-D6BFC251CB26}" dt="2026-05-14T01:43:28.782" v="440" actId="20577"/>
          <ac:spMkLst>
            <pc:docMk/>
            <pc:sldMk cId="3154866887" sldId="258"/>
            <ac:spMk id="2" creationId="{E350DD23-C48A-C171-F86E-E8A1AB616E8D}"/>
          </ac:spMkLst>
        </pc:spChg>
        <pc:spChg chg="mod">
          <ac:chgData name="Justin Brighton (2306759)" userId="408bda01-8ca7-4d2c-a957-c32de063380a" providerId="ADAL" clId="{DD064587-E95D-4844-8B18-D6BFC251CB26}" dt="2026-05-14T11:07:04.829" v="914" actId="20577"/>
          <ac:spMkLst>
            <pc:docMk/>
            <pc:sldMk cId="3154866887" sldId="258"/>
            <ac:spMk id="3" creationId="{1B904537-CDD1-3586-047D-4713A5DBEDBF}"/>
          </ac:spMkLst>
        </pc:spChg>
      </pc:sldChg>
      <pc:sldChg chg="del">
        <pc:chgData name="Justin Brighton (2306759)" userId="408bda01-8ca7-4d2c-a957-c32de063380a" providerId="ADAL" clId="{DD064587-E95D-4844-8B18-D6BFC251CB26}" dt="2026-05-14T11:09:25.808" v="1096" actId="47"/>
        <pc:sldMkLst>
          <pc:docMk/>
          <pc:sldMk cId="3135822874" sldId="259"/>
        </pc:sldMkLst>
      </pc:sldChg>
      <pc:sldChg chg="delSp modSp mod">
        <pc:chgData name="Justin Brighton (2306759)" userId="408bda01-8ca7-4d2c-a957-c32de063380a" providerId="ADAL" clId="{DD064587-E95D-4844-8B18-D6BFC251CB26}" dt="2026-05-13T16:32:37.732" v="190" actId="20577"/>
        <pc:sldMkLst>
          <pc:docMk/>
          <pc:sldMk cId="2180729418" sldId="261"/>
        </pc:sldMkLst>
        <pc:spChg chg="mod">
          <ac:chgData name="Justin Brighton (2306759)" userId="408bda01-8ca7-4d2c-a957-c32de063380a" providerId="ADAL" clId="{DD064587-E95D-4844-8B18-D6BFC251CB26}" dt="2026-05-13T16:32:37.732" v="190" actId="20577"/>
          <ac:spMkLst>
            <pc:docMk/>
            <pc:sldMk cId="2180729418" sldId="261"/>
            <ac:spMk id="2" creationId="{AB4A25C8-50C0-E268-4F78-64F7102AC595}"/>
          </ac:spMkLst>
        </pc:spChg>
        <pc:picChg chg="mod">
          <ac:chgData name="Justin Brighton (2306759)" userId="408bda01-8ca7-4d2c-a957-c32de063380a" providerId="ADAL" clId="{DD064587-E95D-4844-8B18-D6BFC251CB26}" dt="2026-05-13T16:32:29.829" v="180" actId="1076"/>
          <ac:picMkLst>
            <pc:docMk/>
            <pc:sldMk cId="2180729418" sldId="261"/>
            <ac:picMk id="7" creationId="{63D79627-AE5B-2010-E438-598FDBB613C7}"/>
          </ac:picMkLst>
        </pc:picChg>
        <pc:picChg chg="mod">
          <ac:chgData name="Justin Brighton (2306759)" userId="408bda01-8ca7-4d2c-a957-c32de063380a" providerId="ADAL" clId="{DD064587-E95D-4844-8B18-D6BFC251CB26}" dt="2026-05-13T16:32:34.073" v="183" actId="1076"/>
          <ac:picMkLst>
            <pc:docMk/>
            <pc:sldMk cId="2180729418" sldId="261"/>
            <ac:picMk id="9" creationId="{D137265A-4024-2A80-436A-BA497B8C4151}"/>
          </ac:picMkLst>
        </pc:picChg>
        <pc:picChg chg="del">
          <ac:chgData name="Justin Brighton (2306759)" userId="408bda01-8ca7-4d2c-a957-c32de063380a" providerId="ADAL" clId="{DD064587-E95D-4844-8B18-D6BFC251CB26}" dt="2026-05-13T16:32:21.788" v="170" actId="478"/>
          <ac:picMkLst>
            <pc:docMk/>
            <pc:sldMk cId="2180729418" sldId="261"/>
            <ac:picMk id="11" creationId="{5B9F82A2-7CA5-B505-8C60-93E110C897F3}"/>
          </ac:picMkLst>
        </pc:picChg>
        <pc:picChg chg="mod">
          <ac:chgData name="Justin Brighton (2306759)" userId="408bda01-8ca7-4d2c-a957-c32de063380a" providerId="ADAL" clId="{DD064587-E95D-4844-8B18-D6BFC251CB26}" dt="2026-05-13T16:32:34.706" v="184" actId="1076"/>
          <ac:picMkLst>
            <pc:docMk/>
            <pc:sldMk cId="2180729418" sldId="261"/>
            <ac:picMk id="13" creationId="{9D2A270A-B726-7DE3-80FA-5AFC76A82663}"/>
          </ac:picMkLst>
        </pc:picChg>
        <pc:picChg chg="del">
          <ac:chgData name="Justin Brighton (2306759)" userId="408bda01-8ca7-4d2c-a957-c32de063380a" providerId="ADAL" clId="{DD064587-E95D-4844-8B18-D6BFC251CB26}" dt="2026-05-13T16:32:22.029" v="171" actId="478"/>
          <ac:picMkLst>
            <pc:docMk/>
            <pc:sldMk cId="2180729418" sldId="261"/>
            <ac:picMk id="15" creationId="{971B3F8B-2638-B84B-48AF-A10CC2410E7C}"/>
          </ac:picMkLst>
        </pc:picChg>
      </pc:sldChg>
      <pc:sldChg chg="addSp delSp modSp mod">
        <pc:chgData name="Justin Brighton (2306759)" userId="408bda01-8ca7-4d2c-a957-c32de063380a" providerId="ADAL" clId="{DD064587-E95D-4844-8B18-D6BFC251CB26}" dt="2026-05-14T01:38:26.027" v="371" actId="14100"/>
        <pc:sldMkLst>
          <pc:docMk/>
          <pc:sldMk cId="1483343520" sldId="262"/>
        </pc:sldMkLst>
        <pc:spChg chg="mod">
          <ac:chgData name="Justin Brighton (2306759)" userId="408bda01-8ca7-4d2c-a957-c32de063380a" providerId="ADAL" clId="{DD064587-E95D-4844-8B18-D6BFC251CB26}" dt="2026-05-14T01:38:26.027" v="371" actId="14100"/>
          <ac:spMkLst>
            <pc:docMk/>
            <pc:sldMk cId="1483343520" sldId="262"/>
            <ac:spMk id="2" creationId="{25C95BFF-14B6-542E-8EFA-3E43D504EC1C}"/>
          </ac:spMkLst>
        </pc:spChg>
        <pc:picChg chg="add del">
          <ac:chgData name="Justin Brighton (2306759)" userId="408bda01-8ca7-4d2c-a957-c32de063380a" providerId="ADAL" clId="{DD064587-E95D-4844-8B18-D6BFC251CB26}" dt="2026-05-13T16:59:25.680" v="353" actId="478"/>
          <ac:picMkLst>
            <pc:docMk/>
            <pc:sldMk cId="1483343520" sldId="262"/>
            <ac:picMk id="4" creationId="{2C1916F7-935A-3DDE-CB3B-CD5733815907}"/>
          </ac:picMkLst>
        </pc:picChg>
        <pc:picChg chg="mod">
          <ac:chgData name="Justin Brighton (2306759)" userId="408bda01-8ca7-4d2c-a957-c32de063380a" providerId="ADAL" clId="{DD064587-E95D-4844-8B18-D6BFC251CB26}" dt="2026-05-13T16:59:33.930" v="357" actId="1076"/>
          <ac:picMkLst>
            <pc:docMk/>
            <pc:sldMk cId="1483343520" sldId="262"/>
            <ac:picMk id="5" creationId="{2BDD028F-7411-E096-91F4-BA4B7284516D}"/>
          </ac:picMkLst>
        </pc:picChg>
        <pc:picChg chg="add mod">
          <ac:chgData name="Justin Brighton (2306759)" userId="408bda01-8ca7-4d2c-a957-c32de063380a" providerId="ADAL" clId="{DD064587-E95D-4844-8B18-D6BFC251CB26}" dt="2026-05-13T16:59:36.322" v="359" actId="1076"/>
          <ac:picMkLst>
            <pc:docMk/>
            <pc:sldMk cId="1483343520" sldId="262"/>
            <ac:picMk id="6" creationId="{E16E76CC-A880-0268-6350-936BED160165}"/>
          </ac:picMkLst>
        </pc:picChg>
        <pc:picChg chg="del">
          <ac:chgData name="Justin Brighton (2306759)" userId="408bda01-8ca7-4d2c-a957-c32de063380a" providerId="ADAL" clId="{DD064587-E95D-4844-8B18-D6BFC251CB26}" dt="2026-05-13T16:31:17.854" v="122" actId="478"/>
          <ac:picMkLst>
            <pc:docMk/>
            <pc:sldMk cId="1483343520" sldId="262"/>
            <ac:picMk id="7" creationId="{4EC011BF-D457-5315-1841-21042742D824}"/>
          </ac:picMkLst>
        </pc:picChg>
        <pc:picChg chg="del">
          <ac:chgData name="Justin Brighton (2306759)" userId="408bda01-8ca7-4d2c-a957-c32de063380a" providerId="ADAL" clId="{DD064587-E95D-4844-8B18-D6BFC251CB26}" dt="2026-05-13T16:31:17.528" v="121" actId="478"/>
          <ac:picMkLst>
            <pc:docMk/>
            <pc:sldMk cId="1483343520" sldId="262"/>
            <ac:picMk id="9" creationId="{AEC13011-3694-66D6-88EB-5B82CB0218FC}"/>
          </ac:picMkLst>
        </pc:picChg>
      </pc:sldChg>
      <pc:sldChg chg="ord">
        <pc:chgData name="Justin Brighton (2306759)" userId="408bda01-8ca7-4d2c-a957-c32de063380a" providerId="ADAL" clId="{DD064587-E95D-4844-8B18-D6BFC251CB26}" dt="2026-05-13T14:37:52.037" v="4"/>
        <pc:sldMkLst>
          <pc:docMk/>
          <pc:sldMk cId="2237783627" sldId="263"/>
        </pc:sldMkLst>
      </pc:sldChg>
      <pc:sldChg chg="del ord">
        <pc:chgData name="Justin Brighton (2306759)" userId="408bda01-8ca7-4d2c-a957-c32de063380a" providerId="ADAL" clId="{DD064587-E95D-4844-8B18-D6BFC251CB26}" dt="2026-05-14T03:04:48.030" v="518" actId="47"/>
        <pc:sldMkLst>
          <pc:docMk/>
          <pc:sldMk cId="2100155055" sldId="264"/>
        </pc:sldMkLst>
      </pc:sldChg>
      <pc:sldChg chg="addSp delSp modSp new mod ord">
        <pc:chgData name="Justin Brighton (2306759)" userId="408bda01-8ca7-4d2c-a957-c32de063380a" providerId="ADAL" clId="{DD064587-E95D-4844-8B18-D6BFC251CB26}" dt="2026-05-14T01:43:04.700" v="416" actId="20577"/>
        <pc:sldMkLst>
          <pc:docMk/>
          <pc:sldMk cId="3905207998" sldId="265"/>
        </pc:sldMkLst>
        <pc:spChg chg="mod">
          <ac:chgData name="Justin Brighton (2306759)" userId="408bda01-8ca7-4d2c-a957-c32de063380a" providerId="ADAL" clId="{DD064587-E95D-4844-8B18-D6BFC251CB26}" dt="2026-05-14T01:43:04.700" v="416" actId="20577"/>
          <ac:spMkLst>
            <pc:docMk/>
            <pc:sldMk cId="3905207998" sldId="265"/>
            <ac:spMk id="2" creationId="{7AFFFD65-BF82-A6D3-3E5F-F457AED3B3D8}"/>
          </ac:spMkLst>
        </pc:spChg>
        <pc:spChg chg="del">
          <ac:chgData name="Justin Brighton (2306759)" userId="408bda01-8ca7-4d2c-a957-c32de063380a" providerId="ADAL" clId="{DD064587-E95D-4844-8B18-D6BFC251CB26}" dt="2026-05-13T16:30:51.215" v="82" actId="478"/>
          <ac:spMkLst>
            <pc:docMk/>
            <pc:sldMk cId="3905207998" sldId="265"/>
            <ac:spMk id="3" creationId="{0ECDFCFF-15B0-FDD2-DC40-71E07E041C59}"/>
          </ac:spMkLst>
        </pc:spChg>
        <pc:picChg chg="add mod">
          <ac:chgData name="Justin Brighton (2306759)" userId="408bda01-8ca7-4d2c-a957-c32de063380a" providerId="ADAL" clId="{DD064587-E95D-4844-8B18-D6BFC251CB26}" dt="2026-05-13T16:35:09.927" v="285" actId="1076"/>
          <ac:picMkLst>
            <pc:docMk/>
            <pc:sldMk cId="3905207998" sldId="265"/>
            <ac:picMk id="4" creationId="{39333765-B79A-B62F-6AA7-099E15844D5F}"/>
          </ac:picMkLst>
        </pc:picChg>
      </pc:sldChg>
      <pc:sldChg chg="addSp delSp modSp new mod ord">
        <pc:chgData name="Justin Brighton (2306759)" userId="408bda01-8ca7-4d2c-a957-c32de063380a" providerId="ADAL" clId="{DD064587-E95D-4844-8B18-D6BFC251CB26}" dt="2026-05-14T01:43:15.547" v="439" actId="20577"/>
        <pc:sldMkLst>
          <pc:docMk/>
          <pc:sldMk cId="4288895430" sldId="266"/>
        </pc:sldMkLst>
        <pc:spChg chg="mod">
          <ac:chgData name="Justin Brighton (2306759)" userId="408bda01-8ca7-4d2c-a957-c32de063380a" providerId="ADAL" clId="{DD064587-E95D-4844-8B18-D6BFC251CB26}" dt="2026-05-14T01:43:15.547" v="439" actId="20577"/>
          <ac:spMkLst>
            <pc:docMk/>
            <pc:sldMk cId="4288895430" sldId="266"/>
            <ac:spMk id="2" creationId="{E225A588-3A00-925A-9A28-34B015BD7078}"/>
          </ac:spMkLst>
        </pc:spChg>
        <pc:spChg chg="del">
          <ac:chgData name="Justin Brighton (2306759)" userId="408bda01-8ca7-4d2c-a957-c32de063380a" providerId="ADAL" clId="{DD064587-E95D-4844-8B18-D6BFC251CB26}" dt="2026-05-13T16:31:14.479" v="120"/>
          <ac:spMkLst>
            <pc:docMk/>
            <pc:sldMk cId="4288895430" sldId="266"/>
            <ac:spMk id="3" creationId="{72D6D51A-41FE-FB4B-7EF4-65B27A5A935B}"/>
          </ac:spMkLst>
        </pc:spChg>
        <pc:picChg chg="add mod">
          <ac:chgData name="Justin Brighton (2306759)" userId="408bda01-8ca7-4d2c-a957-c32de063380a" providerId="ADAL" clId="{DD064587-E95D-4844-8B18-D6BFC251CB26}" dt="2026-05-13T16:31:14.479" v="120"/>
          <ac:picMkLst>
            <pc:docMk/>
            <pc:sldMk cId="4288895430" sldId="266"/>
            <ac:picMk id="4" creationId="{02671DB1-939E-679B-1B9C-3B8FE8952743}"/>
          </ac:picMkLst>
        </pc:picChg>
      </pc:sldChg>
      <pc:sldChg chg="addSp delSp modSp new mod ord">
        <pc:chgData name="Justin Brighton (2306759)" userId="408bda01-8ca7-4d2c-a957-c32de063380a" providerId="ADAL" clId="{DD064587-E95D-4844-8B18-D6BFC251CB26}" dt="2026-05-13T16:32:03.726" v="157"/>
        <pc:sldMkLst>
          <pc:docMk/>
          <pc:sldMk cId="42116510" sldId="267"/>
        </pc:sldMkLst>
        <pc:spChg chg="mod">
          <ac:chgData name="Justin Brighton (2306759)" userId="408bda01-8ca7-4d2c-a957-c32de063380a" providerId="ADAL" clId="{DD064587-E95D-4844-8B18-D6BFC251CB26}" dt="2026-05-13T16:31:53.932" v="156" actId="20577"/>
          <ac:spMkLst>
            <pc:docMk/>
            <pc:sldMk cId="42116510" sldId="267"/>
            <ac:spMk id="2" creationId="{60743128-9F0B-88AE-87CB-32D52282900F}"/>
          </ac:spMkLst>
        </pc:spChg>
        <pc:spChg chg="del">
          <ac:chgData name="Justin Brighton (2306759)" userId="408bda01-8ca7-4d2c-a957-c32de063380a" providerId="ADAL" clId="{DD064587-E95D-4844-8B18-D6BFC251CB26}" dt="2026-05-13T16:32:03.726" v="157"/>
          <ac:spMkLst>
            <pc:docMk/>
            <pc:sldMk cId="42116510" sldId="267"/>
            <ac:spMk id="3" creationId="{5C853531-00D2-3485-F634-52C3C98749F7}"/>
          </ac:spMkLst>
        </pc:spChg>
        <pc:picChg chg="add mod">
          <ac:chgData name="Justin Brighton (2306759)" userId="408bda01-8ca7-4d2c-a957-c32de063380a" providerId="ADAL" clId="{DD064587-E95D-4844-8B18-D6BFC251CB26}" dt="2026-05-13T16:32:03.726" v="157"/>
          <ac:picMkLst>
            <pc:docMk/>
            <pc:sldMk cId="42116510" sldId="267"/>
            <ac:picMk id="4" creationId="{0F2E65D9-99FF-DED5-55DE-0C0835194B5B}"/>
          </ac:picMkLst>
        </pc:picChg>
      </pc:sldChg>
      <pc:sldChg chg="addSp delSp modSp new mod ord">
        <pc:chgData name="Justin Brighton (2306759)" userId="408bda01-8ca7-4d2c-a957-c32de063380a" providerId="ADAL" clId="{DD064587-E95D-4844-8B18-D6BFC251CB26}" dt="2026-05-13T16:32:18.329" v="169" actId="20577"/>
        <pc:sldMkLst>
          <pc:docMk/>
          <pc:sldMk cId="3876068713" sldId="268"/>
        </pc:sldMkLst>
        <pc:spChg chg="mod">
          <ac:chgData name="Justin Brighton (2306759)" userId="408bda01-8ca7-4d2c-a957-c32de063380a" providerId="ADAL" clId="{DD064587-E95D-4844-8B18-D6BFC251CB26}" dt="2026-05-13T16:32:18.329" v="169" actId="20577"/>
          <ac:spMkLst>
            <pc:docMk/>
            <pc:sldMk cId="3876068713" sldId="268"/>
            <ac:spMk id="2" creationId="{2522E45A-8ABD-F049-C1D6-7623FB74E6C2}"/>
          </ac:spMkLst>
        </pc:spChg>
        <pc:spChg chg="del">
          <ac:chgData name="Justin Brighton (2306759)" userId="408bda01-8ca7-4d2c-a957-c32de063380a" providerId="ADAL" clId="{DD064587-E95D-4844-8B18-D6BFC251CB26}" dt="2026-05-13T16:32:16.464" v="160"/>
          <ac:spMkLst>
            <pc:docMk/>
            <pc:sldMk cId="3876068713" sldId="268"/>
            <ac:spMk id="3" creationId="{E5CA65EE-F9BE-831B-5CAF-45BD5C284EE3}"/>
          </ac:spMkLst>
        </pc:spChg>
        <pc:picChg chg="add mod">
          <ac:chgData name="Justin Brighton (2306759)" userId="408bda01-8ca7-4d2c-a957-c32de063380a" providerId="ADAL" clId="{DD064587-E95D-4844-8B18-D6BFC251CB26}" dt="2026-05-13T16:32:16.464" v="160"/>
          <ac:picMkLst>
            <pc:docMk/>
            <pc:sldMk cId="3876068713" sldId="268"/>
            <ac:picMk id="4" creationId="{FF883071-140B-0753-90BC-7FEF185A6D14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3T16:29:17.122" v="23" actId="20577"/>
        <pc:sldMkLst>
          <pc:docMk/>
          <pc:sldMk cId="296814240" sldId="269"/>
        </pc:sldMkLst>
        <pc:spChg chg="mod">
          <ac:chgData name="Justin Brighton (2306759)" userId="408bda01-8ca7-4d2c-a957-c32de063380a" providerId="ADAL" clId="{DD064587-E95D-4844-8B18-D6BFC251CB26}" dt="2026-05-13T16:29:17.122" v="23" actId="20577"/>
          <ac:spMkLst>
            <pc:docMk/>
            <pc:sldMk cId="296814240" sldId="269"/>
            <ac:spMk id="2" creationId="{9330D6F0-77CC-1AC3-6827-599213C0676E}"/>
          </ac:spMkLst>
        </pc:spChg>
        <pc:spChg chg="del mod">
          <ac:chgData name="Justin Brighton (2306759)" userId="408bda01-8ca7-4d2c-a957-c32de063380a" providerId="ADAL" clId="{DD064587-E95D-4844-8B18-D6BFC251CB26}" dt="2026-05-13T16:29:11.947" v="16" actId="22"/>
          <ac:spMkLst>
            <pc:docMk/>
            <pc:sldMk cId="296814240" sldId="269"/>
            <ac:spMk id="3" creationId="{6CB430FF-8BAB-F4EC-3878-150146F89EA1}"/>
          </ac:spMkLst>
        </pc:spChg>
        <pc:picChg chg="add mod ord">
          <ac:chgData name="Justin Brighton (2306759)" userId="408bda01-8ca7-4d2c-a957-c32de063380a" providerId="ADAL" clId="{DD064587-E95D-4844-8B18-D6BFC251CB26}" dt="2026-05-13T16:29:11.947" v="16" actId="22"/>
          <ac:picMkLst>
            <pc:docMk/>
            <pc:sldMk cId="296814240" sldId="269"/>
            <ac:picMk id="5" creationId="{2056CB7F-B07B-57B1-C6CE-E248364D59E9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3T16:29:49.140" v="54" actId="1076"/>
        <pc:sldMkLst>
          <pc:docMk/>
          <pc:sldMk cId="1748484593" sldId="270"/>
        </pc:sldMkLst>
        <pc:spChg chg="mod">
          <ac:chgData name="Justin Brighton (2306759)" userId="408bda01-8ca7-4d2c-a957-c32de063380a" providerId="ADAL" clId="{DD064587-E95D-4844-8B18-D6BFC251CB26}" dt="2026-05-13T16:29:48.273" v="53" actId="1076"/>
          <ac:spMkLst>
            <pc:docMk/>
            <pc:sldMk cId="1748484593" sldId="270"/>
            <ac:spMk id="2" creationId="{4C90B930-3581-8DD3-1B95-F666311D296E}"/>
          </ac:spMkLst>
        </pc:spChg>
        <pc:spChg chg="del">
          <ac:chgData name="Justin Brighton (2306759)" userId="408bda01-8ca7-4d2c-a957-c32de063380a" providerId="ADAL" clId="{DD064587-E95D-4844-8B18-D6BFC251CB26}" dt="2026-05-13T16:29:42.062" v="49" actId="22"/>
          <ac:spMkLst>
            <pc:docMk/>
            <pc:sldMk cId="1748484593" sldId="270"/>
            <ac:spMk id="3" creationId="{AD5B6223-B6F8-0072-31BA-61CDE6F2EEE3}"/>
          </ac:spMkLst>
        </pc:spChg>
        <pc:picChg chg="add mod ord">
          <ac:chgData name="Justin Brighton (2306759)" userId="408bda01-8ca7-4d2c-a957-c32de063380a" providerId="ADAL" clId="{DD064587-E95D-4844-8B18-D6BFC251CB26}" dt="2026-05-13T16:29:49.140" v="54" actId="1076"/>
          <ac:picMkLst>
            <pc:docMk/>
            <pc:sldMk cId="1748484593" sldId="270"/>
            <ac:picMk id="5" creationId="{FBC89333-50A0-DB70-46F2-DDDE432ED1C8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11:05:38.834" v="802" actId="20577"/>
        <pc:sldMkLst>
          <pc:docMk/>
          <pc:sldMk cId="3896514649" sldId="271"/>
        </pc:sldMkLst>
        <pc:spChg chg="mod">
          <ac:chgData name="Justin Brighton (2306759)" userId="408bda01-8ca7-4d2c-a957-c32de063380a" providerId="ADAL" clId="{DD064587-E95D-4844-8B18-D6BFC251CB26}" dt="2026-05-14T11:05:38.834" v="802" actId="20577"/>
          <ac:spMkLst>
            <pc:docMk/>
            <pc:sldMk cId="3896514649" sldId="271"/>
            <ac:spMk id="2" creationId="{AF91C256-CE9D-1419-80AB-80342F59BAF0}"/>
          </ac:spMkLst>
        </pc:spChg>
        <pc:spChg chg="del">
          <ac:chgData name="Justin Brighton (2306759)" userId="408bda01-8ca7-4d2c-a957-c32de063380a" providerId="ADAL" clId="{DD064587-E95D-4844-8B18-D6BFC251CB26}" dt="2026-05-13T16:33:39.876" v="247" actId="22"/>
          <ac:spMkLst>
            <pc:docMk/>
            <pc:sldMk cId="3896514649" sldId="271"/>
            <ac:spMk id="3" creationId="{08810268-921D-8999-6B50-874CE7B970E7}"/>
          </ac:spMkLst>
        </pc:spChg>
        <pc:spChg chg="add del mod">
          <ac:chgData name="Justin Brighton (2306759)" userId="408bda01-8ca7-4d2c-a957-c32de063380a" providerId="ADAL" clId="{DD064587-E95D-4844-8B18-D6BFC251CB26}" dt="2026-05-14T11:05:32.841" v="788" actId="22"/>
          <ac:spMkLst>
            <pc:docMk/>
            <pc:sldMk cId="3896514649" sldId="271"/>
            <ac:spMk id="4" creationId="{47ACCB97-2A0E-8E7B-C5E2-1298DFA9BD85}"/>
          </ac:spMkLst>
        </pc:spChg>
        <pc:picChg chg="add del mod ord">
          <ac:chgData name="Justin Brighton (2306759)" userId="408bda01-8ca7-4d2c-a957-c32de063380a" providerId="ADAL" clId="{DD064587-E95D-4844-8B18-D6BFC251CB26}" dt="2026-05-14T11:05:26.514" v="787" actId="478"/>
          <ac:picMkLst>
            <pc:docMk/>
            <pc:sldMk cId="3896514649" sldId="271"/>
            <ac:picMk id="5" creationId="{517FB4E0-5763-8F94-C34B-28E3B772AD93}"/>
          </ac:picMkLst>
        </pc:picChg>
        <pc:picChg chg="add mod ord">
          <ac:chgData name="Justin Brighton (2306759)" userId="408bda01-8ca7-4d2c-a957-c32de063380a" providerId="ADAL" clId="{DD064587-E95D-4844-8B18-D6BFC251CB26}" dt="2026-05-14T11:05:32.841" v="788" actId="22"/>
          <ac:picMkLst>
            <pc:docMk/>
            <pc:sldMk cId="3896514649" sldId="271"/>
            <ac:picMk id="7" creationId="{E0F878AA-0ADD-BF81-AC89-25B68DA2DA5E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3T16:34:50.280" v="281" actId="478"/>
        <pc:sldMkLst>
          <pc:docMk/>
          <pc:sldMk cId="4194885371" sldId="272"/>
        </pc:sldMkLst>
        <pc:spChg chg="mod">
          <ac:chgData name="Justin Brighton (2306759)" userId="408bda01-8ca7-4d2c-a957-c32de063380a" providerId="ADAL" clId="{DD064587-E95D-4844-8B18-D6BFC251CB26}" dt="2026-05-13T16:34:44.338" v="276" actId="20577"/>
          <ac:spMkLst>
            <pc:docMk/>
            <pc:sldMk cId="4194885371" sldId="272"/>
            <ac:spMk id="2" creationId="{9BA2AB09-983B-855F-9BE4-6C72F714FA71}"/>
          </ac:spMkLst>
        </pc:spChg>
        <pc:spChg chg="del">
          <ac:chgData name="Justin Brighton (2306759)" userId="408bda01-8ca7-4d2c-a957-c32de063380a" providerId="ADAL" clId="{DD064587-E95D-4844-8B18-D6BFC251CB26}" dt="2026-05-13T16:34:46.044" v="277" actId="22"/>
          <ac:spMkLst>
            <pc:docMk/>
            <pc:sldMk cId="4194885371" sldId="272"/>
            <ac:spMk id="3" creationId="{E4C24930-A9D8-B3B8-E80F-5ACC22CA10C9}"/>
          </ac:spMkLst>
        </pc:spChg>
        <pc:picChg chg="add mod ord">
          <ac:chgData name="Justin Brighton (2306759)" userId="408bda01-8ca7-4d2c-a957-c32de063380a" providerId="ADAL" clId="{DD064587-E95D-4844-8B18-D6BFC251CB26}" dt="2026-05-13T16:34:46.044" v="277" actId="22"/>
          <ac:picMkLst>
            <pc:docMk/>
            <pc:sldMk cId="4194885371" sldId="272"/>
            <ac:picMk id="5" creationId="{DF6F6421-370D-BC34-2B4B-25816F79604B}"/>
          </ac:picMkLst>
        </pc:picChg>
        <pc:picChg chg="add del mod">
          <ac:chgData name="Justin Brighton (2306759)" userId="408bda01-8ca7-4d2c-a957-c32de063380a" providerId="ADAL" clId="{DD064587-E95D-4844-8B18-D6BFC251CB26}" dt="2026-05-13T16:34:50.280" v="281" actId="478"/>
          <ac:picMkLst>
            <pc:docMk/>
            <pc:sldMk cId="4194885371" sldId="272"/>
            <ac:picMk id="7" creationId="{ED975FE3-D16C-E854-A094-18D16538AB98}"/>
          </ac:picMkLst>
        </pc:picChg>
      </pc:sldChg>
      <pc:sldChg chg="addSp delSp modSp new mod ord">
        <pc:chgData name="Justin Brighton (2306759)" userId="408bda01-8ca7-4d2c-a957-c32de063380a" providerId="ADAL" clId="{DD064587-E95D-4844-8B18-D6BFC251CB26}" dt="2026-05-14T01:44:52.030" v="444"/>
        <pc:sldMkLst>
          <pc:docMk/>
          <pc:sldMk cId="1185849253" sldId="273"/>
        </pc:sldMkLst>
        <pc:spChg chg="mod">
          <ac:chgData name="Justin Brighton (2306759)" userId="408bda01-8ca7-4d2c-a957-c32de063380a" providerId="ADAL" clId="{DD064587-E95D-4844-8B18-D6BFC251CB26}" dt="2026-05-13T16:58:37.899" v="325" actId="20577"/>
          <ac:spMkLst>
            <pc:docMk/>
            <pc:sldMk cId="1185849253" sldId="273"/>
            <ac:spMk id="2" creationId="{FA33DE16-DE65-445F-8890-9C657E4E4149}"/>
          </ac:spMkLst>
        </pc:spChg>
        <pc:spChg chg="del">
          <ac:chgData name="Justin Brighton (2306759)" userId="408bda01-8ca7-4d2c-a957-c32de063380a" providerId="ADAL" clId="{DD064587-E95D-4844-8B18-D6BFC251CB26}" dt="2026-05-13T16:58:39.129" v="326" actId="22"/>
          <ac:spMkLst>
            <pc:docMk/>
            <pc:sldMk cId="1185849253" sldId="273"/>
            <ac:spMk id="3" creationId="{0301DE7F-ADB3-C36F-C454-3DA9EC6EE12F}"/>
          </ac:spMkLst>
        </pc:spChg>
        <pc:picChg chg="add mod ord">
          <ac:chgData name="Justin Brighton (2306759)" userId="408bda01-8ca7-4d2c-a957-c32de063380a" providerId="ADAL" clId="{DD064587-E95D-4844-8B18-D6BFC251CB26}" dt="2026-05-13T16:58:39.129" v="326" actId="22"/>
          <ac:picMkLst>
            <pc:docMk/>
            <pc:sldMk cId="1185849253" sldId="273"/>
            <ac:picMk id="5" creationId="{EEA38F3A-5163-C0A7-483B-7D360B49AC9E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3T16:59:00.412" v="350" actId="22"/>
        <pc:sldMkLst>
          <pc:docMk/>
          <pc:sldMk cId="4019716682" sldId="274"/>
        </pc:sldMkLst>
        <pc:spChg chg="mod">
          <ac:chgData name="Justin Brighton (2306759)" userId="408bda01-8ca7-4d2c-a957-c32de063380a" providerId="ADAL" clId="{DD064587-E95D-4844-8B18-D6BFC251CB26}" dt="2026-05-13T16:58:58.695" v="349" actId="20577"/>
          <ac:spMkLst>
            <pc:docMk/>
            <pc:sldMk cId="4019716682" sldId="274"/>
            <ac:spMk id="2" creationId="{BB15F379-A0EE-E3E6-BE7A-CDF8ADBBABCE}"/>
          </ac:spMkLst>
        </pc:spChg>
        <pc:spChg chg="del">
          <ac:chgData name="Justin Brighton (2306759)" userId="408bda01-8ca7-4d2c-a957-c32de063380a" providerId="ADAL" clId="{DD064587-E95D-4844-8B18-D6BFC251CB26}" dt="2026-05-13T16:59:00.412" v="350" actId="22"/>
          <ac:spMkLst>
            <pc:docMk/>
            <pc:sldMk cId="4019716682" sldId="274"/>
            <ac:spMk id="3" creationId="{F9E0E55B-D5C2-9874-3EB4-0F67347199C9}"/>
          </ac:spMkLst>
        </pc:spChg>
        <pc:picChg chg="add mod ord">
          <ac:chgData name="Justin Brighton (2306759)" userId="408bda01-8ca7-4d2c-a957-c32de063380a" providerId="ADAL" clId="{DD064587-E95D-4844-8B18-D6BFC251CB26}" dt="2026-05-13T16:59:00.412" v="350" actId="22"/>
          <ac:picMkLst>
            <pc:docMk/>
            <pc:sldMk cId="4019716682" sldId="274"/>
            <ac:picMk id="5" creationId="{77CA4108-4A8C-BE66-0858-A4AE20104CF7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03:03:30.436" v="469" actId="22"/>
        <pc:sldMkLst>
          <pc:docMk/>
          <pc:sldMk cId="3684763683" sldId="275"/>
        </pc:sldMkLst>
        <pc:spChg chg="mod">
          <ac:chgData name="Justin Brighton (2306759)" userId="408bda01-8ca7-4d2c-a957-c32de063380a" providerId="ADAL" clId="{DD064587-E95D-4844-8B18-D6BFC251CB26}" dt="2026-05-14T03:03:06.251" v="468" actId="20577"/>
          <ac:spMkLst>
            <pc:docMk/>
            <pc:sldMk cId="3684763683" sldId="275"/>
            <ac:spMk id="2" creationId="{0C59A2BE-F5BB-C8E2-4BAD-62E2A186F6F2}"/>
          </ac:spMkLst>
        </pc:spChg>
        <pc:spChg chg="del">
          <ac:chgData name="Justin Brighton (2306759)" userId="408bda01-8ca7-4d2c-a957-c32de063380a" providerId="ADAL" clId="{DD064587-E95D-4844-8B18-D6BFC251CB26}" dt="2026-05-14T03:03:30.436" v="469" actId="22"/>
          <ac:spMkLst>
            <pc:docMk/>
            <pc:sldMk cId="3684763683" sldId="275"/>
            <ac:spMk id="3" creationId="{E31EA3A3-D8B9-CCFF-609F-406E47A24D6F}"/>
          </ac:spMkLst>
        </pc:spChg>
        <pc:picChg chg="add mod ord">
          <ac:chgData name="Justin Brighton (2306759)" userId="408bda01-8ca7-4d2c-a957-c32de063380a" providerId="ADAL" clId="{DD064587-E95D-4844-8B18-D6BFC251CB26}" dt="2026-05-14T03:03:30.436" v="469" actId="22"/>
          <ac:picMkLst>
            <pc:docMk/>
            <pc:sldMk cId="3684763683" sldId="275"/>
            <ac:picMk id="5" creationId="{E1CCC848-CC27-94BA-8AF8-A28581813343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03:03:46.572" v="482" actId="22"/>
        <pc:sldMkLst>
          <pc:docMk/>
          <pc:sldMk cId="4052506926" sldId="276"/>
        </pc:sldMkLst>
        <pc:spChg chg="mod">
          <ac:chgData name="Justin Brighton (2306759)" userId="408bda01-8ca7-4d2c-a957-c32de063380a" providerId="ADAL" clId="{DD064587-E95D-4844-8B18-D6BFC251CB26}" dt="2026-05-14T03:03:45.270" v="481" actId="20577"/>
          <ac:spMkLst>
            <pc:docMk/>
            <pc:sldMk cId="4052506926" sldId="276"/>
            <ac:spMk id="2" creationId="{1E075197-2A4A-0A0B-43CD-6B1550185A24}"/>
          </ac:spMkLst>
        </pc:spChg>
        <pc:spChg chg="del">
          <ac:chgData name="Justin Brighton (2306759)" userId="408bda01-8ca7-4d2c-a957-c32de063380a" providerId="ADAL" clId="{DD064587-E95D-4844-8B18-D6BFC251CB26}" dt="2026-05-14T03:03:46.572" v="482" actId="22"/>
          <ac:spMkLst>
            <pc:docMk/>
            <pc:sldMk cId="4052506926" sldId="276"/>
            <ac:spMk id="3" creationId="{8ED191A1-8209-C561-FB33-139B318992C7}"/>
          </ac:spMkLst>
        </pc:spChg>
        <pc:picChg chg="add mod ord">
          <ac:chgData name="Justin Brighton (2306759)" userId="408bda01-8ca7-4d2c-a957-c32de063380a" providerId="ADAL" clId="{DD064587-E95D-4844-8B18-D6BFC251CB26}" dt="2026-05-14T03:03:46.572" v="482" actId="22"/>
          <ac:picMkLst>
            <pc:docMk/>
            <pc:sldMk cId="4052506926" sldId="276"/>
            <ac:picMk id="5" creationId="{11258837-306C-77B7-FEB2-A1E054988F69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03:04:31.209" v="490" actId="478"/>
        <pc:sldMkLst>
          <pc:docMk/>
          <pc:sldMk cId="2360879953" sldId="277"/>
        </pc:sldMkLst>
        <pc:spChg chg="mod">
          <ac:chgData name="Justin Brighton (2306759)" userId="408bda01-8ca7-4d2c-a957-c32de063380a" providerId="ADAL" clId="{DD064587-E95D-4844-8B18-D6BFC251CB26}" dt="2026-05-14T03:04:18.949" v="487" actId="20577"/>
          <ac:spMkLst>
            <pc:docMk/>
            <pc:sldMk cId="2360879953" sldId="277"/>
            <ac:spMk id="2" creationId="{1D4A4159-6AD7-8F33-7AAB-83F1E5E1FBA0}"/>
          </ac:spMkLst>
        </pc:spChg>
        <pc:spChg chg="del">
          <ac:chgData name="Justin Brighton (2306759)" userId="408bda01-8ca7-4d2c-a957-c32de063380a" providerId="ADAL" clId="{DD064587-E95D-4844-8B18-D6BFC251CB26}" dt="2026-05-14T03:04:20.142" v="488" actId="22"/>
          <ac:spMkLst>
            <pc:docMk/>
            <pc:sldMk cId="2360879953" sldId="277"/>
            <ac:spMk id="3" creationId="{5E3458BE-2349-1319-4F99-72CDF53EBD69}"/>
          </ac:spMkLst>
        </pc:spChg>
        <pc:picChg chg="add mod ord">
          <ac:chgData name="Justin Brighton (2306759)" userId="408bda01-8ca7-4d2c-a957-c32de063380a" providerId="ADAL" clId="{DD064587-E95D-4844-8B18-D6BFC251CB26}" dt="2026-05-14T03:04:20.142" v="488" actId="22"/>
          <ac:picMkLst>
            <pc:docMk/>
            <pc:sldMk cId="2360879953" sldId="277"/>
            <ac:picMk id="5" creationId="{6519F275-B265-BCB5-3054-2707326C5860}"/>
          </ac:picMkLst>
        </pc:picChg>
        <pc:picChg chg="add del">
          <ac:chgData name="Justin Brighton (2306759)" userId="408bda01-8ca7-4d2c-a957-c32de063380a" providerId="ADAL" clId="{DD064587-E95D-4844-8B18-D6BFC251CB26}" dt="2026-05-14T03:04:31.209" v="490" actId="478"/>
          <ac:picMkLst>
            <pc:docMk/>
            <pc:sldMk cId="2360879953" sldId="277"/>
            <ac:picMk id="7" creationId="{A0A9FFFD-EA02-E874-33B0-876383720B51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03:04:42.582" v="517" actId="22"/>
        <pc:sldMkLst>
          <pc:docMk/>
          <pc:sldMk cId="3856404878" sldId="278"/>
        </pc:sldMkLst>
        <pc:spChg chg="mod">
          <ac:chgData name="Justin Brighton (2306759)" userId="408bda01-8ca7-4d2c-a957-c32de063380a" providerId="ADAL" clId="{DD064587-E95D-4844-8B18-D6BFC251CB26}" dt="2026-05-14T03:04:41.343" v="516" actId="20577"/>
          <ac:spMkLst>
            <pc:docMk/>
            <pc:sldMk cId="3856404878" sldId="278"/>
            <ac:spMk id="2" creationId="{4C523CB3-93D0-E871-9FD2-734F057B6C57}"/>
          </ac:spMkLst>
        </pc:spChg>
        <pc:spChg chg="del">
          <ac:chgData name="Justin Brighton (2306759)" userId="408bda01-8ca7-4d2c-a957-c32de063380a" providerId="ADAL" clId="{DD064587-E95D-4844-8B18-D6BFC251CB26}" dt="2026-05-14T03:04:42.582" v="517" actId="22"/>
          <ac:spMkLst>
            <pc:docMk/>
            <pc:sldMk cId="3856404878" sldId="278"/>
            <ac:spMk id="3" creationId="{9FFF39A4-DF44-60D9-84AA-8EEBBF0E9528}"/>
          </ac:spMkLst>
        </pc:spChg>
        <pc:picChg chg="add mod ord">
          <ac:chgData name="Justin Brighton (2306759)" userId="408bda01-8ca7-4d2c-a957-c32de063380a" providerId="ADAL" clId="{DD064587-E95D-4844-8B18-D6BFC251CB26}" dt="2026-05-14T03:04:42.582" v="517" actId="22"/>
          <ac:picMkLst>
            <pc:docMk/>
            <pc:sldMk cId="3856404878" sldId="278"/>
            <ac:picMk id="5" creationId="{39B851D0-062F-F0D1-9938-A6D97EF69330}"/>
          </ac:picMkLst>
        </pc:picChg>
      </pc:sldChg>
      <pc:sldChg chg="addSp delSp modSp new mod">
        <pc:chgData name="Justin Brighton (2306759)" userId="408bda01-8ca7-4d2c-a957-c32de063380a" providerId="ADAL" clId="{DD064587-E95D-4844-8B18-D6BFC251CB26}" dt="2026-05-14T11:06:30.357" v="835"/>
        <pc:sldMkLst>
          <pc:docMk/>
          <pc:sldMk cId="2500326349" sldId="279"/>
        </pc:sldMkLst>
        <pc:spChg chg="mod">
          <ac:chgData name="Justin Brighton (2306759)" userId="408bda01-8ca7-4d2c-a957-c32de063380a" providerId="ADAL" clId="{DD064587-E95D-4844-8B18-D6BFC251CB26}" dt="2026-05-14T11:06:29.353" v="834" actId="20577"/>
          <ac:spMkLst>
            <pc:docMk/>
            <pc:sldMk cId="2500326349" sldId="279"/>
            <ac:spMk id="2" creationId="{9C262D8C-6279-C8AC-40AF-B94D694CDB56}"/>
          </ac:spMkLst>
        </pc:spChg>
        <pc:spChg chg="del">
          <ac:chgData name="Justin Brighton (2306759)" userId="408bda01-8ca7-4d2c-a957-c32de063380a" providerId="ADAL" clId="{DD064587-E95D-4844-8B18-D6BFC251CB26}" dt="2026-05-14T11:06:30.357" v="835"/>
          <ac:spMkLst>
            <pc:docMk/>
            <pc:sldMk cId="2500326349" sldId="279"/>
            <ac:spMk id="3" creationId="{BE751AE7-7CE8-B16E-2D2C-37F4FE565A98}"/>
          </ac:spMkLst>
        </pc:spChg>
        <pc:picChg chg="add mod">
          <ac:chgData name="Justin Brighton (2306759)" userId="408bda01-8ca7-4d2c-a957-c32de063380a" providerId="ADAL" clId="{DD064587-E95D-4844-8B18-D6BFC251CB26}" dt="2026-05-14T11:06:30.357" v="835"/>
          <ac:picMkLst>
            <pc:docMk/>
            <pc:sldMk cId="2500326349" sldId="279"/>
            <ac:picMk id="4" creationId="{55F4B443-044B-C577-DC75-AA22546132C8}"/>
          </ac:picMkLst>
        </pc:picChg>
      </pc:sldChg>
      <pc:sldChg chg="modSp new mod ord">
        <pc:chgData name="Justin Brighton (2306759)" userId="408bda01-8ca7-4d2c-a957-c32de063380a" providerId="ADAL" clId="{DD064587-E95D-4844-8B18-D6BFC251CB26}" dt="2026-05-14T11:10:07.207" v="1162" actId="5793"/>
        <pc:sldMkLst>
          <pc:docMk/>
          <pc:sldMk cId="1040736832" sldId="280"/>
        </pc:sldMkLst>
        <pc:spChg chg="mod">
          <ac:chgData name="Justin Brighton (2306759)" userId="408bda01-8ca7-4d2c-a957-c32de063380a" providerId="ADAL" clId="{DD064587-E95D-4844-8B18-D6BFC251CB26}" dt="2026-05-14T11:09:36.069" v="1109" actId="20577"/>
          <ac:spMkLst>
            <pc:docMk/>
            <pc:sldMk cId="1040736832" sldId="280"/>
            <ac:spMk id="2" creationId="{145A4CCC-CC7A-02F6-8E9C-46DF21EF724B}"/>
          </ac:spMkLst>
        </pc:spChg>
        <pc:spChg chg="mod">
          <ac:chgData name="Justin Brighton (2306759)" userId="408bda01-8ca7-4d2c-a957-c32de063380a" providerId="ADAL" clId="{DD064587-E95D-4844-8B18-D6BFC251CB26}" dt="2026-05-14T11:10:07.207" v="1162" actId="5793"/>
          <ac:spMkLst>
            <pc:docMk/>
            <pc:sldMk cId="1040736832" sldId="280"/>
            <ac:spMk id="3" creationId="{22DC441A-8583-9EC0-0A26-23BFF121BC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5B47DB-4F1B-DEBF-DDD1-94530FF7B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73B8B1-13FF-97AA-F524-A2F50F10D3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A04EED-504B-41FE-BCD5-D6B9965E5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B0D1F3-C27B-5B51-78E3-8088B73BD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35A7D3-6EBC-7E20-D1AD-2BAB183E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007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5758C-363B-B4A7-CB7C-F48B2A834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D9824F-C932-0379-0B37-9B71919A94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171807-00D3-11BD-2709-D67B30339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A2E9F-5F7F-5B6D-BF2A-0D4F8876B7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D4D00-1EB6-0B8C-DBED-A40741943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6221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472981-A36D-9BBC-A97F-479105333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02B941-EE60-BF0A-82FD-63B01A58F7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96E1A-4CED-6B5C-4FF2-934E6CD11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AF3CFA-AB77-DD71-AA90-916AA085F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15BFCF-992F-E94D-1B77-977712BDF0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5447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D8A660-9D84-9ACE-4FAF-53C978F61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551610-2A3D-EFAA-3C8A-0FF936E1176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CDAF21-7D09-6406-482C-552EF4B947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63B5A6-26B8-7D59-A31E-02D24B842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70C82B-B1F1-0D6F-89CB-087D9C665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D8E346-127C-EAFE-0D08-8BB7B414D9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2104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9636-A13C-D49A-EFE9-4AECD3452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9BA7E-DD3C-85C5-9929-C6A9B84D2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9B242-220E-3E89-7D3A-63FDA74523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65B2B8B-FBE5-2238-D022-A5AA3E4AD8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D2069B-32D0-064B-7D79-D20932B7AE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EAC7DD7-1DBD-C312-AFBB-8BC448D68D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083338-6DA7-BA14-D4C1-2AE36A313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CB091F-59CC-8E71-152C-6D0D1740E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66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09191-FA50-C9F6-A811-9407DE9FAA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486BED3-106A-C01C-CD66-5ABDE91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EFE0CB-15B4-F9D7-C6C8-1A16F4772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86AD8B-252E-6B00-C9CD-82BA66C5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74987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F1007DA-8231-209D-4F0E-35127E32D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57FD623-943B-76E1-5F44-835116DC0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078C51-8D3D-ABE5-8534-E7506B7A08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2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B284C-D476-B3BC-F31C-1BE240FBE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E00DF3-9F33-5D2C-0D44-D260E80EF1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D495B35-90E2-A9BD-0970-9BE45E7AC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F0A385-8FD2-13E2-CECB-1D62D8018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B2B921-DABD-A2F6-9BF4-E7C64C84A9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061F8F-00A6-6FE6-C38A-EB92C9C5B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2835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2A9B9-0F61-D1A5-AF78-9222B993A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9ABF129-37A8-AEF5-1FA1-CE364EE4BFB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8C9B4D-FD67-677D-4A61-26A3218BFB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43C51D-EC80-A6C2-F059-800FB47BA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3B9817-E65F-55BE-2DC6-DC5A76F269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5614D-CF00-F1F2-75E2-F44C34982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2601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DD075-898F-6A2F-88B4-0C2FC3D06E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4101146-4EF3-BA11-BC3B-20D6AD0A5E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D7D223-7F62-5FF9-452B-BC5C5A042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764CE-6F59-56C4-134E-471F97B0D3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163D1-02BC-9E76-82A0-643696D974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512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D0AD11-1F20-EE7D-4083-49145ECF2D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F5AA67-5EB9-80C2-FF26-67C2C1FDF7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1F3C36-2786-0C8B-DE4B-966C6095F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D9DFE6-699B-20E9-C30F-FC42F9BBDE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F1117-AF83-ABAB-10F9-606D00DF5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1375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D27412A-6332-8A14-10E5-B065D5E26C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E0FF72-74FF-AD59-42F1-8D94E694A0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14761-D10B-D229-A532-513CA90CC73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9B7091-D4A0-4D65-B31E-DD15E7F05E78}" type="datetimeFigureOut">
              <a:rPr lang="en-GB" smtClean="0"/>
              <a:t>14/05/2026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543DA9-F6E4-BEB6-388F-F57F3C8F1CA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D20F99-198B-E044-4662-3F1CC7E450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CA96677-5AEE-4668-BFAC-60F0EDAE57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8105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3F73F-5A89-798A-C5AD-CB318B66208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Intrim</a:t>
            </a:r>
            <a:r>
              <a:rPr lang="en-GB" dirty="0"/>
              <a:t> Viva pt.2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4BB2F1-0411-F9A2-D373-13C47F8411E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Justin Brighton, 2306759</a:t>
            </a:r>
          </a:p>
          <a:p>
            <a:r>
              <a:rPr lang="en-GB" dirty="0"/>
              <a:t>Supervisor: Rich Morgan</a:t>
            </a:r>
          </a:p>
        </p:txBody>
      </p:sp>
    </p:spTree>
    <p:extLst>
      <p:ext uri="{BB962C8B-B14F-4D97-AF65-F5344CB8AC3E}">
        <p14:creationId xmlns:p14="http://schemas.microsoft.com/office/powerpoint/2010/main" val="3060310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7EBE9B-8ACB-7026-CA80-162FAC8AAF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 of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165B1C-025A-8C50-2594-F1FA550D4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Creating a game that’s interactable to the player</a:t>
            </a:r>
          </a:p>
          <a:p>
            <a:pPr>
              <a:buFontTx/>
              <a:buChar char="-"/>
            </a:pPr>
            <a:r>
              <a:rPr lang="en-GB" dirty="0"/>
              <a:t>Finding out why certain game environments create an impact to the player</a:t>
            </a:r>
          </a:p>
          <a:p>
            <a:pPr>
              <a:buFontTx/>
              <a:buChar char="-"/>
            </a:pPr>
            <a:r>
              <a:rPr lang="en-GB" dirty="0"/>
              <a:t>Figuring out why  games spend time creating puzzles that’s linked to the environment</a:t>
            </a:r>
          </a:p>
        </p:txBody>
      </p:sp>
    </p:spTree>
    <p:extLst>
      <p:ext uri="{BB962C8B-B14F-4D97-AF65-F5344CB8AC3E}">
        <p14:creationId xmlns:p14="http://schemas.microsoft.com/office/powerpoint/2010/main" val="28186322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0DD23-C48A-C171-F86E-E8A1AB616E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Done so far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04537-CDD1-3586-047D-4713A5DBE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en-GB" dirty="0"/>
              <a:t>Pressure plate now opens door</a:t>
            </a:r>
          </a:p>
          <a:p>
            <a:pPr>
              <a:buFontTx/>
              <a:buChar char="-"/>
            </a:pPr>
            <a:r>
              <a:rPr lang="en-GB" dirty="0"/>
              <a:t>Button now interactable</a:t>
            </a:r>
          </a:p>
          <a:p>
            <a:pPr>
              <a:buFontTx/>
              <a:buChar char="-"/>
            </a:pPr>
            <a:r>
              <a:rPr lang="en-GB" dirty="0"/>
              <a:t>Button also opens door</a:t>
            </a:r>
          </a:p>
          <a:p>
            <a:pPr>
              <a:buFontTx/>
              <a:buChar char="-"/>
            </a:pPr>
            <a:r>
              <a:rPr lang="en-GB" dirty="0"/>
              <a:t>Basic door made</a:t>
            </a:r>
          </a:p>
          <a:p>
            <a:pPr>
              <a:buFontTx/>
              <a:buChar char="-"/>
            </a:pPr>
            <a:r>
              <a:rPr lang="en-GB" dirty="0"/>
              <a:t>Basic door opens</a:t>
            </a:r>
          </a:p>
          <a:p>
            <a:pPr>
              <a:buFontTx/>
              <a:buChar char="-"/>
            </a:pPr>
            <a:r>
              <a:rPr lang="en-GB" dirty="0"/>
              <a:t>Basic door closes</a:t>
            </a:r>
          </a:p>
          <a:p>
            <a:pPr>
              <a:buFontTx/>
              <a:buChar char="-"/>
            </a:pPr>
            <a:r>
              <a:rPr lang="en-GB" dirty="0"/>
              <a:t>Changed cube models to a door model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8668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4A25C8-50C0-E268-4F78-64F7102AC5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53" y="-96769"/>
            <a:ext cx="10515600" cy="1325563"/>
          </a:xfrm>
        </p:spPr>
        <p:txBody>
          <a:bodyPr/>
          <a:lstStyle/>
          <a:p>
            <a:r>
              <a:rPr lang="en-GB" dirty="0"/>
              <a:t>Model pressure plate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3D79627-AE5B-2010-E438-598FDBB613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251" y="2190310"/>
            <a:ext cx="4207946" cy="458131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137265A-4024-2A80-436A-BA497B8C41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01787" y="747500"/>
            <a:ext cx="5539693" cy="422649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9D2A270A-B726-7DE3-80FA-5AFC76A8266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20094" y="5320509"/>
            <a:ext cx="2695951" cy="1238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07294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43128-9F0B-88AE-87CB-32D5228290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Blueprint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F2E65D9-99FF-DED5-55DE-0C0835194B5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90967" y="1825625"/>
            <a:ext cx="7210065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6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22E45A-8ABD-F049-C1D6-7623FB74E6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Animation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F883071-140B-0753-90BC-7FEF185A6D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196652"/>
            <a:ext cx="10515600" cy="36092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0687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30D6F0-77CC-1AC3-6827-599213C06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Button-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056CB7F-B07B-57B1-C6CE-E248364D59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1939" y="1825625"/>
            <a:ext cx="834812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142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0B930-3581-8DD3-1B95-F666311D29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980" y="-45192"/>
            <a:ext cx="10515600" cy="1325563"/>
          </a:xfrm>
        </p:spPr>
        <p:txBody>
          <a:bodyPr/>
          <a:lstStyle/>
          <a:p>
            <a:r>
              <a:rPr lang="en-GB" dirty="0"/>
              <a:t>Button Blueprint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BC89333-50A0-DB70-46F2-DDDE432ED1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47420" y="1188931"/>
            <a:ext cx="10297160" cy="5577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484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262D8C-6279-C8AC-40AF-B94D694CD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Door for Button Interaction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5F4B443-044B-C577-DC75-AA22546132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1939" y="1825625"/>
            <a:ext cx="834812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3263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2AB09-983B-855F-9BE4-6C72F714F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Blueprint Interact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F6F6421-370D-BC34-2B4B-25816F7960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1939" y="1825625"/>
            <a:ext cx="834812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8853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91C256-CE9D-1419-80AB-80342F59B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Button Activated Door Blueprint - updated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0F878AA-0ADD-BF81-AC89-25B68DA2D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965146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95BFF-14B6-542E-8EFA-3E43D504E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4080" y="76913"/>
            <a:ext cx="4561296" cy="1226953"/>
          </a:xfrm>
        </p:spPr>
        <p:txBody>
          <a:bodyPr>
            <a:normAutofit fontScale="90000"/>
          </a:bodyPr>
          <a:lstStyle/>
          <a:p>
            <a:r>
              <a:rPr lang="en-GB" dirty="0"/>
              <a:t>Pressure Door Model to new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DD028F-7411-E096-91F4-BA4B728451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14258"/>
            <a:ext cx="5143791" cy="5757088"/>
          </a:xfrm>
          <a:prstGeom prst="rect">
            <a:avLst/>
          </a:prstGeom>
        </p:spPr>
      </p:pic>
      <p:pic>
        <p:nvPicPr>
          <p:cNvPr id="6" name="Content Placeholder 4">
            <a:extLst>
              <a:ext uri="{FF2B5EF4-FFF2-40B4-BE49-F238E27FC236}">
                <a16:creationId xmlns:a16="http://schemas.microsoft.com/office/drawing/2014/main" id="{E16E76CC-A880-0268-6350-936BED1601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05120" y="2745880"/>
            <a:ext cx="6571820" cy="3425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33435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FFFD65-BF82-A6D3-3E5F-F457AED3B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plate Door Blueprint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9333765-B79A-B62F-6AA7-099E15844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5160" y="1550050"/>
            <a:ext cx="7858760" cy="4773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52079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5A588-3A00-925A-9A28-34B015BD70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Pressure plate Door- animation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2671DB1-939E-679B-1B9C-3B8FE8952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38200" y="2317876"/>
            <a:ext cx="10515600" cy="33668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889543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83168-C605-40C3-8850-69DBD8899C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Screenshot – player interaction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76EA1A-829C-8F0A-74B2-8B3910DE21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879" y="1381759"/>
            <a:ext cx="5409888" cy="431536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78F546-5AEF-4286-CD52-4F131C83B3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2767" y="1972537"/>
            <a:ext cx="6465413" cy="384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7836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3DE16-DE65-445F-8890-9C657E4E4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Basic Door Model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EA38F3A-5163-C0A7-483B-7D360B49AC9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1939" y="1825625"/>
            <a:ext cx="834812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584925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5F379-A0EE-E3E6-BE7A-CDF8ADBBA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Unreal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CA4108-4A8C-BE66-0858-A4AE20104C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7166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59A2BE-F5BB-C8E2-4BAD-62E2A186F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Blueprint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1CCC848-CC27-94BA-8AF8-A285818133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7636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75197-2A4A-0A0B-43CD-6B1550185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Event Graph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1258837-306C-77B7-FEB2-A1E054988F6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5069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4A4159-6AD7-8F33-7AAB-83F1E5E1F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19F275-B265-BCB5-3054-2707326C58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087995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23CB3-93D0-E871-9FD2-734F057B6C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9B851D0-062F-F0D1-9938-A6D97EF6933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79380" y="1825625"/>
            <a:ext cx="803323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4048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A4CCC-CC7A-02F6-8E9C-46DF21EF72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needs to be made and sorted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C441A-8583-9EC0-0A26-23BFF121BC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Keypad</a:t>
            </a:r>
          </a:p>
          <a:p>
            <a:r>
              <a:rPr lang="en-GB" dirty="0"/>
              <a:t>Interaction with the keypad</a:t>
            </a:r>
          </a:p>
          <a:p>
            <a:r>
              <a:rPr lang="en-GB" dirty="0"/>
              <a:t>Allow the keypad to enter a code</a:t>
            </a:r>
          </a:p>
          <a:p>
            <a:r>
              <a:rPr lang="en-GB" dirty="0"/>
              <a:t>Let it also open an entry way</a:t>
            </a:r>
          </a:p>
          <a:p>
            <a:r>
              <a:rPr lang="en-GB" dirty="0"/>
              <a:t>Pick up objects for the pressure plate door</a:t>
            </a:r>
          </a:p>
          <a:p>
            <a:r>
              <a:rPr lang="en-GB"/>
              <a:t>Levers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07368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7C9F88D65DB74786271CFA0B86C30A" ma:contentTypeVersion="14" ma:contentTypeDescription="Create a new document." ma:contentTypeScope="" ma:versionID="385db751bce03c3de6e8ebeae086f0aa">
  <xsd:schema xmlns:xsd="http://www.w3.org/2001/XMLSchema" xmlns:xs="http://www.w3.org/2001/XMLSchema" xmlns:p="http://schemas.microsoft.com/office/2006/metadata/properties" xmlns:ns3="60ab93c2-c2e2-4a82-ab36-09e8ba3f753e" xmlns:ns4="47a3e2db-67be-4841-b3a5-2f2fb1d7c7b3" targetNamespace="http://schemas.microsoft.com/office/2006/metadata/properties" ma:root="true" ma:fieldsID="8e57559aac2bac2577145de6dc789808" ns3:_="" ns4:_="">
    <xsd:import namespace="60ab93c2-c2e2-4a82-ab36-09e8ba3f753e"/>
    <xsd:import namespace="47a3e2db-67be-4841-b3a5-2f2fb1d7c7b3"/>
    <xsd:element name="properties">
      <xsd:complexType>
        <xsd:sequence>
          <xsd:element name="documentManagement">
            <xsd:complexType>
              <xsd:all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SystemTags" minOccurs="0"/>
                <xsd:element ref="ns3:MediaLengthInSecond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0ab93c2-c2e2-4a82-ab36-09e8ba3f753e" elementFormDefault="qualified">
    <xsd:import namespace="http://schemas.microsoft.com/office/2006/documentManagement/types"/>
    <xsd:import namespace="http://schemas.microsoft.com/office/infopath/2007/PartnerControls"/>
    <xsd:element name="_activity" ma:index="8" nillable="true" ma:displayName="_activity" ma:hidden="true" ma:internalName="_activity">
      <xsd:simpleType>
        <xsd:restriction base="dms:Note"/>
      </xsd:simpleType>
    </xsd:element>
    <xsd:element name="MediaServiceMetadata" ma:index="12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3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9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a3e2db-67be-4841-b3a5-2f2fb1d7c7b3" elementFormDefault="qualified">
    <xsd:import namespace="http://schemas.microsoft.com/office/2006/documentManagement/types"/>
    <xsd:import namespace="http://schemas.microsoft.com/office/infopath/2007/PartnerControls"/>
    <xsd:element name="SharedWithUsers" ma:index="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1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0ab93c2-c2e2-4a82-ab36-09e8ba3f753e" xsi:nil="true"/>
  </documentManagement>
</p:properties>
</file>

<file path=customXml/itemProps1.xml><?xml version="1.0" encoding="utf-8"?>
<ds:datastoreItem xmlns:ds="http://schemas.openxmlformats.org/officeDocument/2006/customXml" ds:itemID="{A6026393-45CF-48FF-8676-6D95109459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0ab93c2-c2e2-4a82-ab36-09e8ba3f753e"/>
    <ds:schemaRef ds:uri="47a3e2db-67be-4841-b3a5-2f2fb1d7c7b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C6488D4-F03B-4BC6-BD2E-72E1C89B179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EB741C93-F873-4147-AE52-634E0029E60D}">
  <ds:schemaRefs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www.w3.org/XML/1998/namespace"/>
    <ds:schemaRef ds:uri="http://schemas.microsoft.com/office/infopath/2007/PartnerControls"/>
    <ds:schemaRef ds:uri="47a3e2db-67be-4841-b3a5-2f2fb1d7c7b3"/>
    <ds:schemaRef ds:uri="60ab93c2-c2e2-4a82-ab36-09e8ba3f753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163</Words>
  <Application>Microsoft Office PowerPoint</Application>
  <PresentationFormat>Widescreen</PresentationFormat>
  <Paragraphs>40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Aptos</vt:lpstr>
      <vt:lpstr>Aptos Display</vt:lpstr>
      <vt:lpstr>Arial</vt:lpstr>
      <vt:lpstr>Office Theme</vt:lpstr>
      <vt:lpstr>Intrim Viva pt.2</vt:lpstr>
      <vt:lpstr>Summary of project</vt:lpstr>
      <vt:lpstr>Done so far </vt:lpstr>
      <vt:lpstr>Model pressure plate </vt:lpstr>
      <vt:lpstr>Blueprint</vt:lpstr>
      <vt:lpstr>Animation</vt:lpstr>
      <vt:lpstr>Button- model</vt:lpstr>
      <vt:lpstr>Button Blueprint</vt:lpstr>
      <vt:lpstr>Door for Button Interaction</vt:lpstr>
      <vt:lpstr>Blueprint Interact</vt:lpstr>
      <vt:lpstr>Button Activated Door Blueprint - updated</vt:lpstr>
      <vt:lpstr>Pressure Door Model to new</vt:lpstr>
      <vt:lpstr>Pressure plate Door Blueprint</vt:lpstr>
      <vt:lpstr>Pressure plate Door- animation</vt:lpstr>
      <vt:lpstr>Screenshot – player interaction</vt:lpstr>
      <vt:lpstr>Basic Door Model</vt:lpstr>
      <vt:lpstr>In Unreal </vt:lpstr>
      <vt:lpstr>Blueprint</vt:lpstr>
      <vt:lpstr>Event Graph</vt:lpstr>
      <vt:lpstr>Open</vt:lpstr>
      <vt:lpstr>Close</vt:lpstr>
      <vt:lpstr>What needs to be made and sorted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Justin Brighton (2306759)</dc:creator>
  <cp:lastModifiedBy>Justin Brighton (2306759)</cp:lastModifiedBy>
  <cp:revision>2</cp:revision>
  <dcterms:created xsi:type="dcterms:W3CDTF">2026-01-14T19:35:29Z</dcterms:created>
  <dcterms:modified xsi:type="dcterms:W3CDTF">2026-05-14T11:10:14Z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0x010100297C9F88D65DB74786271CFA0B86C30A</vt:lpwstr>
  </property>
</Properties>
</file>