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8.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17"/>
  </p:handoutMasterIdLst>
  <p:sldIdLst>
    <p:sldId id="286" r:id="rId3"/>
    <p:sldId id="307" r:id="rId5"/>
    <p:sldId id="287" r:id="rId6"/>
    <p:sldId id="308" r:id="rId7"/>
    <p:sldId id="305" r:id="rId8"/>
    <p:sldId id="333" r:id="rId9"/>
    <p:sldId id="327" r:id="rId10"/>
    <p:sldId id="306" r:id="rId11"/>
    <p:sldId id="272" r:id="rId12"/>
    <p:sldId id="303" r:id="rId13"/>
    <p:sldId id="282" r:id="rId14"/>
    <p:sldId id="332" r:id="rId15"/>
    <p:sldId id="334" r:id="rId16"/>
  </p:sldIdLst>
  <p:sldSz cx="12192000" cy="6858000"/>
  <p:notesSz cx="6858000" cy="9144000"/>
  <p:custDataLst>
    <p:tags r:id="rId21"/>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476DA"/>
    <a:srgbClr val="778495"/>
    <a:srgbClr val="F6F6F8"/>
    <a:srgbClr val="4A60EC"/>
    <a:srgbClr val="AC77FA"/>
    <a:srgbClr val="55E0FC"/>
    <a:srgbClr val="E6EFFF"/>
    <a:srgbClr val="4B6AEE"/>
    <a:srgbClr val="5F8AF7"/>
    <a:srgbClr val="789D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464" autoAdjust="0"/>
    <p:restoredTop sz="96366" autoAdjust="0"/>
  </p:normalViewPr>
  <p:slideViewPr>
    <p:cSldViewPr snapToGrid="0">
      <p:cViewPr>
        <p:scale>
          <a:sx n="100" d="100"/>
          <a:sy n="100" d="100"/>
        </p:scale>
        <p:origin x="-264" y="198"/>
      </p:cViewPr>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 d="1"/>
        <a:sy n="1" d="1"/>
      </p:scale>
      <p:origin x="0" y="0"/>
    </p:cViewPr>
  </p:sorterViewPr>
  <p:notesViewPr>
    <p:cSldViewPr snapToGrid="0">
      <p:cViewPr varScale="1">
        <p:scale>
          <a:sx n="87" d="100"/>
          <a:sy n="87" d="100"/>
        </p:scale>
        <p:origin x="2010" y="78"/>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tags" Target="tags/tag62.xml"/><Relationship Id="rId20" Type="http://schemas.openxmlformats.org/officeDocument/2006/relationships/tableStyles" Target="tableStyles.xml"/><Relationship Id="rId2" Type="http://schemas.openxmlformats.org/officeDocument/2006/relationships/theme" Target="theme/theme1.xml"/><Relationship Id="rId19" Type="http://schemas.openxmlformats.org/officeDocument/2006/relationships/viewProps" Target="viewProps.xml"/><Relationship Id="rId18" Type="http://schemas.openxmlformats.org/officeDocument/2006/relationships/presProps" Target="presProps.xml"/><Relationship Id="rId17" Type="http://schemas.openxmlformats.org/officeDocument/2006/relationships/handoutMaster" Target="handoutMasters/handoutMaster1.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F0D586-13B1-4C92-B1F5-5AFCDCC4C690}" type="datetimeFigureOut">
              <a:rPr lang="zh-CN" altLang="en-US" smtClean="0"/>
            </a:fld>
            <a:endParaRPr lang="zh-CN" altLang="en-US"/>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F67D223-7B7B-4E4A-A2F3-62B8256FF99D}" type="slidenum">
              <a:rPr lang="zh-CN" altLang="en-US" smtClean="0"/>
            </a:fld>
            <a:endParaRPr lang="zh-CN"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A3D24-6083-4546-8C6D-DEE86BAAAE49}" type="datetimeFigureOut">
              <a:rPr lang="zh-CN" altLang="en-US" smtClean="0"/>
            </a:fld>
            <a:endParaRPr lang="zh-CN" alt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ED8765-8EF3-408C-9341-152904E414E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A3ED8765-8EF3-408C-9341-152904E414ED}"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19_Title Slide">
    <p:bg>
      <p:bgPr>
        <a:solidFill>
          <a:schemeClr val="bg1"/>
        </a:solidFill>
        <a:effectLst/>
      </p:bgPr>
    </p:bg>
    <p:spTree>
      <p:nvGrpSpPr>
        <p:cNvPr id="1" name=""/>
        <p:cNvGrpSpPr/>
        <p:nvPr/>
      </p:nvGrpSpPr>
      <p:grpSpPr>
        <a:xfrm>
          <a:off x="0" y="0"/>
          <a:ext cx="0" cy="0"/>
          <a:chOff x="0" y="0"/>
          <a:chExt cx="0" cy="0"/>
        </a:xfrm>
      </p:grpSpPr>
      <p:grpSp>
        <p:nvGrpSpPr>
          <p:cNvPr id="3" name="组合 2"/>
          <p:cNvGrpSpPr/>
          <p:nvPr userDrawn="1"/>
        </p:nvGrpSpPr>
        <p:grpSpPr>
          <a:xfrm>
            <a:off x="0" y="1"/>
            <a:ext cx="12195043" cy="6905011"/>
            <a:chOff x="0" y="1"/>
            <a:chExt cx="12195043" cy="6905011"/>
          </a:xfrm>
        </p:grpSpPr>
        <p:sp>
          <p:nvSpPr>
            <p:cNvPr id="7" name="iŝḻíḋe"/>
            <p:cNvSpPr/>
            <p:nvPr userDrawn="1"/>
          </p:nvSpPr>
          <p:spPr>
            <a:xfrm>
              <a:off x="0" y="1"/>
              <a:ext cx="12192000" cy="6858000"/>
            </a:xfrm>
            <a:prstGeom prst="rect">
              <a:avLst/>
            </a:prstGeom>
            <a:solidFill>
              <a:srgbClr val="F6F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6" name="ïŝļïḓé"/>
            <p:cNvSpPr/>
            <p:nvPr userDrawn="1"/>
          </p:nvSpPr>
          <p:spPr>
            <a:xfrm>
              <a:off x="0" y="1808280"/>
              <a:ext cx="12195043" cy="5096732"/>
            </a:xfrm>
            <a:custGeom>
              <a:avLst/>
              <a:gdLst>
                <a:gd name="connsiteX0" fmla="*/ 9 w 12195043"/>
                <a:gd name="connsiteY0" fmla="*/ 3745230 h 5096732"/>
                <a:gd name="connsiteX1" fmla="*/ 2282443 w 12195043"/>
                <a:gd name="connsiteY1" fmla="*/ 3189521 h 5096732"/>
                <a:gd name="connsiteX2" fmla="*/ 5934337 w 12195043"/>
                <a:gd name="connsiteY2" fmla="*/ 2554434 h 5096732"/>
                <a:gd name="connsiteX3" fmla="*/ 12195052 w 12195043"/>
                <a:gd name="connsiteY3" fmla="*/ 93336 h 5096732"/>
                <a:gd name="connsiteX4" fmla="*/ 12195052 w 12195043"/>
                <a:gd name="connsiteY4" fmla="*/ 5096241 h 5096732"/>
                <a:gd name="connsiteX5" fmla="*/ 9 w 12195043"/>
                <a:gd name="connsiteY5" fmla="*/ 5096241 h 509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5043" h="5096732">
                  <a:moveTo>
                    <a:pt x="9" y="3745230"/>
                  </a:moveTo>
                  <a:cubicBezTo>
                    <a:pt x="9" y="3745230"/>
                    <a:pt x="734382" y="3010921"/>
                    <a:pt x="2282443" y="3189521"/>
                  </a:cubicBezTo>
                  <a:cubicBezTo>
                    <a:pt x="3830504" y="3368121"/>
                    <a:pt x="4763385" y="3665852"/>
                    <a:pt x="5934337" y="2554434"/>
                  </a:cubicBezTo>
                  <a:cubicBezTo>
                    <a:pt x="7105289" y="1443015"/>
                    <a:pt x="8869800" y="-442528"/>
                    <a:pt x="12195052" y="93336"/>
                  </a:cubicBezTo>
                  <a:lnTo>
                    <a:pt x="12195052" y="5096241"/>
                  </a:lnTo>
                  <a:lnTo>
                    <a:pt x="9" y="5096241"/>
                  </a:lnTo>
                  <a:close/>
                </a:path>
              </a:pathLst>
            </a:custGeom>
            <a:gradFill>
              <a:gsLst>
                <a:gs pos="100000">
                  <a:srgbClr val="E9E9F0">
                    <a:alpha val="23000"/>
                  </a:srgbClr>
                </a:gs>
                <a:gs pos="0">
                  <a:srgbClr val="E6EFFF"/>
                </a:gs>
              </a:gsLst>
              <a:lin ang="5400000" scaled="1"/>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pic>
          <p:nvPicPr>
            <p:cNvPr id="14" name="图片 1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984835" y="723901"/>
              <a:ext cx="5546766" cy="5546766"/>
            </a:xfrm>
            <a:prstGeom prst="rect">
              <a:avLst/>
            </a:prstGeom>
            <a:effectLst>
              <a:outerShdw blurRad="50800" dist="38100" dir="2700000" algn="tl" rotWithShape="0">
                <a:srgbClr val="DEE1EF">
                  <a:alpha val="40000"/>
                </a:srgbClr>
              </a:outerShdw>
            </a:effectLst>
          </p:spPr>
        </p:pic>
        <p:sp>
          <p:nvSpPr>
            <p:cNvPr id="24" name="í$ľïḑê"/>
            <p:cNvSpPr/>
            <p:nvPr userDrawn="1"/>
          </p:nvSpPr>
          <p:spPr>
            <a:xfrm>
              <a:off x="1" y="2"/>
              <a:ext cx="3473159" cy="926147"/>
            </a:xfrm>
            <a:custGeom>
              <a:avLst/>
              <a:gdLst>
                <a:gd name="connsiteX0" fmla="*/ 0 w 3473159"/>
                <a:gd name="connsiteY0" fmla="*/ 0 h 926147"/>
                <a:gd name="connsiteX1" fmla="*/ 3473159 w 3473159"/>
                <a:gd name="connsiteY1" fmla="*/ 0 h 926147"/>
                <a:gd name="connsiteX2" fmla="*/ 3464388 w 3473159"/>
                <a:gd name="connsiteY2" fmla="*/ 19419 h 926147"/>
                <a:gd name="connsiteX3" fmla="*/ 3284518 w 3473159"/>
                <a:gd name="connsiteY3" fmla="*/ 217232 h 926147"/>
                <a:gd name="connsiteX4" fmla="*/ 2341089 w 3473159"/>
                <a:gd name="connsiteY4" fmla="*/ 420432 h 926147"/>
                <a:gd name="connsiteX5" fmla="*/ 1354118 w 3473159"/>
                <a:gd name="connsiteY5" fmla="*/ 913918 h 926147"/>
                <a:gd name="connsiteX6" fmla="*/ 183224 w 3473159"/>
                <a:gd name="connsiteY6" fmla="*/ 814926 h 926147"/>
                <a:gd name="connsiteX7" fmla="*/ 0 w 3473159"/>
                <a:gd name="connsiteY7" fmla="*/ 806284 h 9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3159" h="926147">
                  <a:moveTo>
                    <a:pt x="0" y="0"/>
                  </a:moveTo>
                  <a:lnTo>
                    <a:pt x="3473159" y="0"/>
                  </a:lnTo>
                  <a:lnTo>
                    <a:pt x="3464388" y="19419"/>
                  </a:lnTo>
                  <a:cubicBezTo>
                    <a:pt x="3416508" y="97603"/>
                    <a:pt x="3338947" y="169154"/>
                    <a:pt x="3284518" y="217232"/>
                  </a:cubicBezTo>
                  <a:cubicBezTo>
                    <a:pt x="3139375" y="345441"/>
                    <a:pt x="2662822" y="304318"/>
                    <a:pt x="2341089" y="420432"/>
                  </a:cubicBezTo>
                  <a:cubicBezTo>
                    <a:pt x="2019356" y="536546"/>
                    <a:pt x="1791965" y="848604"/>
                    <a:pt x="1354118" y="913918"/>
                  </a:cubicBezTo>
                  <a:cubicBezTo>
                    <a:pt x="1025733" y="962904"/>
                    <a:pt x="633394" y="851325"/>
                    <a:pt x="183224" y="814926"/>
                  </a:cubicBezTo>
                  <a:lnTo>
                    <a:pt x="0" y="806284"/>
                  </a:lnTo>
                  <a:close/>
                </a:path>
              </a:pathLst>
            </a:custGeom>
            <a:gradFill>
              <a:gsLst>
                <a:gs pos="100000">
                  <a:srgbClr val="E9E9F0">
                    <a:alpha val="23000"/>
                  </a:srgbClr>
                </a:gs>
                <a:gs pos="0">
                  <a:srgbClr val="E6EFFF"/>
                </a:gs>
              </a:gsLst>
              <a:lin ang="3000000" scaled="0"/>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grpSp>
      <p:sp>
        <p:nvSpPr>
          <p:cNvPr id="8" name="文本占位符 7"/>
          <p:cNvSpPr>
            <a:spLocks noGrp="1"/>
          </p:cNvSpPr>
          <p:nvPr userDrawn="1">
            <p:ph type="body" sz="quarter" idx="13" hasCustomPrompt="1"/>
          </p:nvPr>
        </p:nvSpPr>
        <p:spPr>
          <a:xfrm>
            <a:off x="9207500" y="5854697"/>
            <a:ext cx="2311400" cy="345367"/>
          </a:xfrm>
        </p:spPr>
        <p:txBody>
          <a:bodyPr vert="horz" lIns="91440" tIns="45720" rIns="91440" bIns="45720" rtlCol="0" anchor="ctr">
            <a:normAutofit/>
          </a:bodyPr>
          <a:lstStyle>
            <a:lvl1pPr marL="0" indent="0" algn="r">
              <a:buNone/>
              <a:defRPr lang="en-US" altLang="zh-CN" sz="1200" b="0" smtClean="0">
                <a:solidFill>
                  <a:schemeClr val="tx1"/>
                </a:solidFill>
              </a:defRPr>
            </a:lvl1pPr>
            <a:lvl2pPr>
              <a:defRPr lang="en-US" altLang="zh-CN" sz="1600" smtClean="0"/>
            </a:lvl2pPr>
            <a:lvl3pPr>
              <a:defRPr lang="en-US" altLang="zh-CN" sz="1400" smtClean="0"/>
            </a:lvl3pPr>
            <a:lvl4pPr>
              <a:defRPr lang="en-US" altLang="zh-CN" sz="1200" smtClean="0"/>
            </a:lvl4pPr>
            <a:lvl5pPr>
              <a:defRPr lang="zh-CN" altLang="en-US" sz="1200"/>
            </a:lvl5pPr>
          </a:lstStyle>
          <a:p>
            <a:r>
              <a:rPr lang="en-US" altLang="zh-CN" dirty="0"/>
              <a:t>Speaker name and title</a:t>
            </a:r>
            <a:endParaRPr lang="en-US" altLang="zh-CN" dirty="0"/>
          </a:p>
        </p:txBody>
      </p:sp>
      <p:sp>
        <p:nvSpPr>
          <p:cNvPr id="12" name="文本占位符 11"/>
          <p:cNvSpPr>
            <a:spLocks noGrp="1"/>
          </p:cNvSpPr>
          <p:nvPr userDrawn="1">
            <p:ph type="body" sz="quarter" idx="15" hasCustomPrompt="1"/>
          </p:nvPr>
        </p:nvSpPr>
        <p:spPr>
          <a:xfrm>
            <a:off x="660400" y="723900"/>
            <a:ext cx="1039091" cy="296271"/>
          </a:xfrm>
        </p:spPr>
        <p:txBody>
          <a:bodyPr vert="horz" wrap="none" lIns="91440" tIns="45720" rIns="91440" bIns="45720" rtlCol="0" anchor="ctr">
            <a:normAutofit/>
          </a:bodyPr>
          <a:lstStyle>
            <a:lvl1pPr marL="0" indent="0">
              <a:buNone/>
              <a:defRPr lang="en-US" altLang="zh-CN" sz="1200" b="0" smtClean="0">
                <a:solidFill>
                  <a:schemeClr val="tx1"/>
                </a:solidFill>
              </a:defRPr>
            </a:lvl1pPr>
            <a:lvl2pPr>
              <a:defRPr lang="en-US" altLang="zh-CN" sz="1600" smtClean="0"/>
            </a:lvl2pPr>
            <a:lvl3pPr>
              <a:defRPr lang="en-US" altLang="zh-CN" sz="1400" smtClean="0"/>
            </a:lvl3pPr>
            <a:lvl4pPr>
              <a:defRPr lang="en-US" altLang="zh-CN" sz="1200" smtClean="0"/>
            </a:lvl4pPr>
            <a:lvl5pPr>
              <a:defRPr lang="zh-CN" altLang="en-US" sz="1200"/>
            </a:lvl5pPr>
          </a:lstStyle>
          <a:p>
            <a:r>
              <a:rPr lang="en-US" altLang="zh-CN" dirty="0"/>
              <a:t>LGOO HERE</a:t>
            </a:r>
            <a:endParaRPr lang="en-US" altLang="zh-CN" dirty="0"/>
          </a:p>
        </p:txBody>
      </p:sp>
      <p:sp>
        <p:nvSpPr>
          <p:cNvPr id="9" name="文本占位符 8"/>
          <p:cNvSpPr>
            <a:spLocks noGrp="1"/>
          </p:cNvSpPr>
          <p:nvPr userDrawn="1">
            <p:ph type="body" sz="quarter" idx="14" hasCustomPrompt="1"/>
          </p:nvPr>
        </p:nvSpPr>
        <p:spPr>
          <a:xfrm>
            <a:off x="720025" y="5854697"/>
            <a:ext cx="2787650" cy="345367"/>
          </a:xfrm>
        </p:spPr>
        <p:txBody>
          <a:bodyPr vert="horz" lIns="91440" tIns="45720" rIns="91440" bIns="45720" rtlCol="0" anchor="ctr">
            <a:normAutofit/>
          </a:bodyPr>
          <a:lstStyle>
            <a:lvl1pPr marL="0" indent="0" algn="l">
              <a:buNone/>
              <a:defRPr lang="en-US" altLang="zh-CN" sz="1200" b="0" smtClean="0">
                <a:solidFill>
                  <a:schemeClr val="tx1"/>
                </a:solidFill>
              </a:defRPr>
            </a:lvl1pPr>
            <a:lvl2pPr>
              <a:defRPr lang="en-US" altLang="zh-CN" sz="1600" smtClean="0"/>
            </a:lvl2pPr>
            <a:lvl3pPr>
              <a:defRPr lang="en-US" altLang="zh-CN" sz="1400" smtClean="0"/>
            </a:lvl3pPr>
            <a:lvl4pPr>
              <a:defRPr lang="en-US" altLang="zh-CN" sz="1200" smtClean="0"/>
            </a:lvl4pPr>
            <a:lvl5pPr>
              <a:defRPr lang="zh-CN" altLang="en-US" sz="1200"/>
            </a:lvl5pPr>
          </a:lstStyle>
          <a:p>
            <a:r>
              <a:rPr lang="en-US" altLang="zh-CN" dirty="0"/>
              <a:t>www.islide.cc</a:t>
            </a:r>
            <a:endParaRPr lang="en-US" altLang="en-US" dirty="0"/>
          </a:p>
        </p:txBody>
      </p:sp>
      <p:sp>
        <p:nvSpPr>
          <p:cNvPr id="2" name="标题 1"/>
          <p:cNvSpPr>
            <a:spLocks noGrp="1"/>
          </p:cNvSpPr>
          <p:nvPr userDrawn="1">
            <p:ph type="ctrTitle" hasCustomPrompt="1"/>
          </p:nvPr>
        </p:nvSpPr>
        <p:spPr>
          <a:xfrm>
            <a:off x="660400" y="2091476"/>
            <a:ext cx="5938064" cy="1421928"/>
          </a:xfrm>
        </p:spPr>
        <p:txBody>
          <a:bodyPr vert="horz" wrap="square" lIns="91440" tIns="45720" rIns="91440" bIns="45720" rtlCol="0" anchor="b">
            <a:spAutoFit/>
          </a:bodyPr>
          <a:lstStyle>
            <a:lvl1pPr algn="l">
              <a:defRPr lang="zh-CN" altLang="en-US" sz="4800" b="1" dirty="0">
                <a:solidFill>
                  <a:srgbClr val="4A60EC"/>
                </a:solidFill>
              </a:defRPr>
            </a:lvl1pPr>
          </a:lstStyle>
          <a:p>
            <a:pPr lvl="0" defTabSz="914400"/>
            <a:r>
              <a:rPr lang="en-US" altLang="zh-CN" dirty="0"/>
              <a:t>Click to edit master subtitle</a:t>
            </a:r>
            <a:endParaRPr lang="en-US" altLang="zh-CN" dirty="0"/>
          </a:p>
        </p:txBody>
      </p:sp>
      <p:sp>
        <p:nvSpPr>
          <p:cNvPr id="27" name="isḻiḑe"/>
          <p:cNvSpPr/>
          <p:nvPr userDrawn="1"/>
        </p:nvSpPr>
        <p:spPr>
          <a:xfrm>
            <a:off x="720025" y="4136887"/>
            <a:ext cx="2974427" cy="517296"/>
          </a:xfrm>
          <a:prstGeom prst="roundRect">
            <a:avLst>
              <a:gd name="adj" fmla="val 50000"/>
            </a:avLst>
          </a:prstGeom>
          <a:gradFill>
            <a:gsLst>
              <a:gs pos="100000">
                <a:srgbClr val="AC77FA"/>
              </a:gs>
              <a:gs pos="0">
                <a:schemeClr val="accent3"/>
              </a:gs>
              <a:gs pos="60000">
                <a:srgbClr val="4A60EC"/>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16" name="副标题 15"/>
          <p:cNvSpPr>
            <a:spLocks noGrp="1"/>
          </p:cNvSpPr>
          <p:nvPr userDrawn="1">
            <p:ph type="subTitle" idx="1" hasCustomPrompt="1"/>
          </p:nvPr>
        </p:nvSpPr>
        <p:spPr>
          <a:xfrm>
            <a:off x="959375" y="4136887"/>
            <a:ext cx="2495726" cy="517296"/>
          </a:xfrm>
          <a:prstGeom prst="roundRect">
            <a:avLst>
              <a:gd name="adj" fmla="val 0"/>
            </a:avLst>
          </a:prstGeom>
          <a:noFill/>
          <a:ln>
            <a:noFill/>
          </a:ln>
        </p:spPr>
        <p:txBody>
          <a:bodyPr vert="horz" lIns="91440" tIns="45720" rIns="91440" bIns="45720" rtlCol="0" anchor="ctr">
            <a:noAutofit/>
          </a:bodyPr>
          <a:lstStyle>
            <a:lvl1pPr marL="0" indent="0" algn="l">
              <a:spcBef>
                <a:spcPts val="0"/>
              </a:spcBef>
              <a:buNone/>
              <a:defRPr lang="zh-CN" altLang="en-US" sz="1400" b="1">
                <a:solidFill>
                  <a:schemeClr val="bg1"/>
                </a:solidFill>
              </a:defRPr>
            </a:lvl1pPr>
          </a:lstStyle>
          <a:p>
            <a:pPr marL="228600" lvl="0" indent="-228600" defTabSz="914400"/>
            <a:r>
              <a:rPr lang="en-US" altLang="zh-CN" dirty="0"/>
              <a:t>Click to edit Master subtitle</a:t>
            </a:r>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Click to edit Master title style</a:t>
            </a:r>
            <a:endParaRPr lang="zh-CN" altLang="en-US" dirty="0"/>
          </a:p>
        </p:txBody>
      </p:sp>
      <p:sp>
        <p:nvSpPr>
          <p:cNvPr id="3" name="内容占位符 2"/>
          <p:cNvSpPr>
            <a:spLocks noGrp="1"/>
          </p:cNvSpPr>
          <p:nvPr>
            <p:ph idx="1"/>
          </p:nvPr>
        </p:nvSpPr>
        <p:spPr/>
        <p:txBody>
          <a:bodyPr/>
          <a:lstStyle/>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zh-CN" altLang="en-US" dirty="0"/>
          </a:p>
        </p:txBody>
      </p:sp>
      <p:sp>
        <p:nvSpPr>
          <p:cNvPr id="4" name="日期占位符 3"/>
          <p:cNvSpPr>
            <a:spLocks noGrp="1"/>
          </p:cNvSpPr>
          <p:nvPr>
            <p:ph type="dt" sz="half" idx="10"/>
          </p:nvPr>
        </p:nvSpPr>
        <p:spPr/>
        <p:txBody>
          <a:bodyPr/>
          <a:lstStyle/>
          <a:p>
            <a:fld id="{3BC5AEBE-086C-4980-A4E1-E89EE17EFFB9}" type="datetime1">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F65B630-C7FF-41C0-9923-C5E5E29EED81}"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Layout">
    <p:spTree>
      <p:nvGrpSpPr>
        <p:cNvPr id="1" name=""/>
        <p:cNvGrpSpPr/>
        <p:nvPr/>
      </p:nvGrpSpPr>
      <p:grpSpPr>
        <a:xfrm>
          <a:off x="0" y="0"/>
          <a:ext cx="0" cy="0"/>
          <a:chOff x="0" y="0"/>
          <a:chExt cx="0" cy="0"/>
        </a:xfrm>
      </p:grpSpPr>
      <p:sp>
        <p:nvSpPr>
          <p:cNvPr id="9" name="文本占位符 8"/>
          <p:cNvSpPr>
            <a:spLocks noGrp="1"/>
          </p:cNvSpPr>
          <p:nvPr>
            <p:ph type="body" sz="quarter" idx="14" hasCustomPrompt="1"/>
          </p:nvPr>
        </p:nvSpPr>
        <p:spPr>
          <a:xfrm>
            <a:off x="660400" y="1500188"/>
            <a:ext cx="2836562" cy="594626"/>
          </a:xfrm>
        </p:spPr>
        <p:txBody>
          <a:bodyPr>
            <a:normAutofit/>
          </a:bodyPr>
          <a:lstStyle>
            <a:lvl1pPr marL="0" indent="0" algn="r">
              <a:buFont typeface="+mj-lt"/>
              <a:buNone/>
              <a:defRPr sz="2400" b="1">
                <a:solidFill>
                  <a:schemeClr val="accent1"/>
                </a:solidFill>
              </a:defRPr>
            </a:lvl1pPr>
            <a:lvl2pPr marL="457200" indent="0">
              <a:buFont typeface="+mj-ea"/>
              <a:buNone/>
              <a:defRPr/>
            </a:lvl2pPr>
            <a:lvl3pPr marL="1257300" indent="-342900">
              <a:buFont typeface="+mj-lt"/>
              <a:buAutoNum type="alphaLcParenR"/>
              <a:defRPr/>
            </a:lvl3pPr>
          </a:lstStyle>
          <a:p>
            <a:pPr lvl="0"/>
            <a:r>
              <a:rPr lang="en-US" altLang="zh-CN" dirty="0"/>
              <a:t>CONTENTS</a:t>
            </a:r>
            <a:endParaRPr lang="zh-CN" altLang="en-US" dirty="0"/>
          </a:p>
        </p:txBody>
      </p:sp>
      <p:sp>
        <p:nvSpPr>
          <p:cNvPr id="7" name="文本占位符 6"/>
          <p:cNvSpPr>
            <a:spLocks noGrp="1"/>
          </p:cNvSpPr>
          <p:nvPr>
            <p:ph type="body" sz="quarter" idx="13"/>
          </p:nvPr>
        </p:nvSpPr>
        <p:spPr>
          <a:xfrm>
            <a:off x="36478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dirty="0"/>
              <a:t>Click to edit Master text styles</a:t>
            </a:r>
            <a:endParaRPr lang="en-US" altLang="zh-CN" dirty="0"/>
          </a:p>
          <a:p>
            <a:pPr lvl="1"/>
            <a:r>
              <a:rPr lang="en-US" altLang="zh-CN" dirty="0"/>
              <a:t>Second level</a:t>
            </a:r>
            <a:endParaRPr lang="en-US" altLang="zh-CN" dirty="0"/>
          </a:p>
          <a:p>
            <a:pPr lvl="2"/>
            <a:r>
              <a:rPr lang="en-US" altLang="zh-CN" dirty="0"/>
              <a:t>Third level</a:t>
            </a:r>
            <a:endParaRPr lang="en-US" altLang="zh-CN" dirty="0"/>
          </a:p>
          <a:p>
            <a:pPr lvl="3"/>
            <a:r>
              <a:rPr lang="en-US" altLang="zh-CN" dirty="0"/>
              <a:t>Fourth level</a:t>
            </a:r>
            <a:endParaRPr lang="en-US" altLang="zh-CN" dirty="0"/>
          </a:p>
          <a:p>
            <a:pPr lvl="4"/>
            <a:r>
              <a:rPr lang="en-US" altLang="zh-CN" dirty="0"/>
              <a:t>Fifth level</a:t>
            </a:r>
            <a:endParaRPr lang="zh-CN" altLang="en-US" dirty="0"/>
          </a:p>
        </p:txBody>
      </p:sp>
      <p:sp>
        <p:nvSpPr>
          <p:cNvPr id="3" name="页脚占位符 2"/>
          <p:cNvSpPr>
            <a:spLocks noGrp="1"/>
          </p:cNvSpPr>
          <p:nvPr>
            <p:ph type="ftr" sz="quarter" idx="10"/>
          </p:nvPr>
        </p:nvSpPr>
        <p:spPr/>
        <p:txBody>
          <a:bodyPr/>
          <a:lstStyle/>
          <a:p>
            <a:endParaRPr lang="zh-CN" altLang="en-US" dirty="0"/>
          </a:p>
        </p:txBody>
      </p:sp>
      <p:sp>
        <p:nvSpPr>
          <p:cNvPr id="4" name="日期占位符 3"/>
          <p:cNvSpPr>
            <a:spLocks noGrp="1"/>
          </p:cNvSpPr>
          <p:nvPr>
            <p:ph type="dt" sz="half" idx="11"/>
          </p:nvPr>
        </p:nvSpPr>
        <p:spPr/>
        <p:txBody>
          <a:bodyPr/>
          <a:lstStyle/>
          <a:p>
            <a:fld id="{AC4CC43B-9EB6-4465-8B1A-3F7180DAD0DF}" type="datetime1">
              <a:rPr lang="zh-CN" altLang="en-US" smtClean="0"/>
            </a:fld>
            <a:endParaRPr lang="en-US" altLang="zh-CN"/>
          </a:p>
        </p:txBody>
      </p:sp>
      <p:sp>
        <p:nvSpPr>
          <p:cNvPr id="5" name="灯片编号占位符 4"/>
          <p:cNvSpPr>
            <a:spLocks noGrp="1"/>
          </p:cNvSpPr>
          <p:nvPr>
            <p:ph type="sldNum" sz="quarter" idx="12"/>
          </p:nvPr>
        </p:nvSpPr>
        <p:spPr/>
        <p:txBody>
          <a:bodyPr/>
          <a:lstStyle/>
          <a:p>
            <a:fld id="{7F65B630-C7FF-41C0-9923-C5E5E29EED81}" type="slidenum">
              <a:rPr lang="en-US" altLang="zh-CN" smtClean="0"/>
            </a:fld>
            <a:endParaRPr lang="en-US" altLang="zh-CN"/>
          </a:p>
        </p:txBody>
      </p:sp>
      <p:cxnSp>
        <p:nvCxnSpPr>
          <p:cNvPr id="10" name="î$ļíďé"/>
          <p:cNvCxnSpPr/>
          <p:nvPr userDrawn="1"/>
        </p:nvCxnSpPr>
        <p:spPr>
          <a:xfrm>
            <a:off x="3621019" y="1500188"/>
            <a:ext cx="0" cy="4633913"/>
          </a:xfrm>
          <a:prstGeom prst="line">
            <a:avLst/>
          </a:prstGeom>
          <a:solidFill>
            <a:srgbClr val="FFCC00"/>
          </a:solidFill>
          <a:ln w="3175" cap="flat" cmpd="sng" algn="ctr">
            <a:solidFill>
              <a:schemeClr val="bg1">
                <a:lumMod val="75000"/>
              </a:schemeClr>
            </a:solidFill>
            <a:prstDash val="solid"/>
            <a:round/>
            <a:headEnd type="none" w="med" len="med"/>
            <a:tailEnd type="none" w="med" len="med"/>
          </a:ln>
          <a:effectLst/>
        </p:spPr>
      </p:cxnSp>
      <p:sp>
        <p:nvSpPr>
          <p:cNvPr id="11" name="ïŝľîḍe"/>
          <p:cNvSpPr>
            <a:spLocks noChangeAspect="1"/>
          </p:cNvSpPr>
          <p:nvPr userDrawn="1"/>
        </p:nvSpPr>
        <p:spPr bwMode="auto">
          <a:xfrm>
            <a:off x="2626456" y="5218433"/>
            <a:ext cx="870506" cy="915667"/>
          </a:xfrm>
          <a:custGeom>
            <a:avLst/>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schemeClr>
          </a:solidFill>
          <a:ln>
            <a:noFill/>
          </a:ln>
        </p:spPr>
        <p:txBody>
          <a:bodyPr/>
          <a:lstStyle/>
          <a:p>
            <a:endParaRPr lang="zh-CN" altLang="en-US">
              <a:solidFill>
                <a:schemeClr val="tx2"/>
              </a:solidFill>
              <a:cs typeface="+mn-ea"/>
              <a:sym typeface="+mn-lt"/>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2" name="ïṥḷïḍè"/>
          <p:cNvSpPr/>
          <p:nvPr userDrawn="1"/>
        </p:nvSpPr>
        <p:spPr>
          <a:xfrm>
            <a:off x="0" y="1"/>
            <a:ext cx="12192000" cy="6858000"/>
          </a:xfrm>
          <a:prstGeom prst="rect">
            <a:avLst/>
          </a:prstGeom>
          <a:solidFill>
            <a:srgbClr val="F6F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10" name="组合 9"/>
          <p:cNvGrpSpPr/>
          <p:nvPr userDrawn="1"/>
        </p:nvGrpSpPr>
        <p:grpSpPr>
          <a:xfrm flipH="1">
            <a:off x="0" y="-47010"/>
            <a:ext cx="12195043" cy="6905010"/>
            <a:chOff x="0" y="2"/>
            <a:chExt cx="12195043" cy="6905010"/>
          </a:xfrm>
        </p:grpSpPr>
        <p:sp>
          <p:nvSpPr>
            <p:cNvPr id="7" name="îś1îḍé"/>
            <p:cNvSpPr/>
            <p:nvPr userDrawn="1"/>
          </p:nvSpPr>
          <p:spPr>
            <a:xfrm>
              <a:off x="0" y="1808280"/>
              <a:ext cx="12195043" cy="5096732"/>
            </a:xfrm>
            <a:custGeom>
              <a:avLst/>
              <a:gdLst>
                <a:gd name="connsiteX0" fmla="*/ 9 w 12195043"/>
                <a:gd name="connsiteY0" fmla="*/ 3745230 h 5096732"/>
                <a:gd name="connsiteX1" fmla="*/ 2282443 w 12195043"/>
                <a:gd name="connsiteY1" fmla="*/ 3189521 h 5096732"/>
                <a:gd name="connsiteX2" fmla="*/ 5934337 w 12195043"/>
                <a:gd name="connsiteY2" fmla="*/ 2554434 h 5096732"/>
                <a:gd name="connsiteX3" fmla="*/ 12195052 w 12195043"/>
                <a:gd name="connsiteY3" fmla="*/ 93336 h 5096732"/>
                <a:gd name="connsiteX4" fmla="*/ 12195052 w 12195043"/>
                <a:gd name="connsiteY4" fmla="*/ 5096241 h 5096732"/>
                <a:gd name="connsiteX5" fmla="*/ 9 w 12195043"/>
                <a:gd name="connsiteY5" fmla="*/ 5096241 h 509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5043" h="5096732">
                  <a:moveTo>
                    <a:pt x="9" y="3745230"/>
                  </a:moveTo>
                  <a:cubicBezTo>
                    <a:pt x="9" y="3745230"/>
                    <a:pt x="734382" y="3010921"/>
                    <a:pt x="2282443" y="3189521"/>
                  </a:cubicBezTo>
                  <a:cubicBezTo>
                    <a:pt x="3830504" y="3368121"/>
                    <a:pt x="4763385" y="3665852"/>
                    <a:pt x="5934337" y="2554434"/>
                  </a:cubicBezTo>
                  <a:cubicBezTo>
                    <a:pt x="7105289" y="1443015"/>
                    <a:pt x="8869800" y="-442528"/>
                    <a:pt x="12195052" y="93336"/>
                  </a:cubicBezTo>
                  <a:lnTo>
                    <a:pt x="12195052" y="5096241"/>
                  </a:lnTo>
                  <a:lnTo>
                    <a:pt x="9" y="5096241"/>
                  </a:lnTo>
                  <a:close/>
                </a:path>
              </a:pathLst>
            </a:custGeom>
            <a:gradFill>
              <a:gsLst>
                <a:gs pos="100000">
                  <a:srgbClr val="E9E9F0">
                    <a:alpha val="23000"/>
                  </a:srgbClr>
                </a:gs>
                <a:gs pos="0">
                  <a:srgbClr val="E6EFFF"/>
                </a:gs>
              </a:gsLst>
              <a:lin ang="5400000" scaled="1"/>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pic>
          <p:nvPicPr>
            <p:cNvPr id="8" name="图片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984835" y="723901"/>
              <a:ext cx="5546766" cy="5546766"/>
            </a:xfrm>
            <a:prstGeom prst="rect">
              <a:avLst/>
            </a:prstGeom>
            <a:effectLst>
              <a:outerShdw blurRad="50800" dist="38100" dir="2700000" algn="tl" rotWithShape="0">
                <a:srgbClr val="DEE1EF">
                  <a:alpha val="40000"/>
                </a:srgbClr>
              </a:outerShdw>
            </a:effectLst>
          </p:spPr>
        </p:pic>
        <p:sp>
          <p:nvSpPr>
            <p:cNvPr id="9" name="i$1ïdè"/>
            <p:cNvSpPr/>
            <p:nvPr userDrawn="1"/>
          </p:nvSpPr>
          <p:spPr>
            <a:xfrm>
              <a:off x="1" y="2"/>
              <a:ext cx="3473159" cy="926147"/>
            </a:xfrm>
            <a:custGeom>
              <a:avLst/>
              <a:gdLst>
                <a:gd name="connsiteX0" fmla="*/ 0 w 3473159"/>
                <a:gd name="connsiteY0" fmla="*/ 0 h 926147"/>
                <a:gd name="connsiteX1" fmla="*/ 3473159 w 3473159"/>
                <a:gd name="connsiteY1" fmla="*/ 0 h 926147"/>
                <a:gd name="connsiteX2" fmla="*/ 3464388 w 3473159"/>
                <a:gd name="connsiteY2" fmla="*/ 19419 h 926147"/>
                <a:gd name="connsiteX3" fmla="*/ 3284518 w 3473159"/>
                <a:gd name="connsiteY3" fmla="*/ 217232 h 926147"/>
                <a:gd name="connsiteX4" fmla="*/ 2341089 w 3473159"/>
                <a:gd name="connsiteY4" fmla="*/ 420432 h 926147"/>
                <a:gd name="connsiteX5" fmla="*/ 1354118 w 3473159"/>
                <a:gd name="connsiteY5" fmla="*/ 913918 h 926147"/>
                <a:gd name="connsiteX6" fmla="*/ 183224 w 3473159"/>
                <a:gd name="connsiteY6" fmla="*/ 814926 h 926147"/>
                <a:gd name="connsiteX7" fmla="*/ 0 w 3473159"/>
                <a:gd name="connsiteY7" fmla="*/ 806284 h 9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3159" h="926147">
                  <a:moveTo>
                    <a:pt x="0" y="0"/>
                  </a:moveTo>
                  <a:lnTo>
                    <a:pt x="3473159" y="0"/>
                  </a:lnTo>
                  <a:lnTo>
                    <a:pt x="3464388" y="19419"/>
                  </a:lnTo>
                  <a:cubicBezTo>
                    <a:pt x="3416508" y="97603"/>
                    <a:pt x="3338947" y="169154"/>
                    <a:pt x="3284518" y="217232"/>
                  </a:cubicBezTo>
                  <a:cubicBezTo>
                    <a:pt x="3139375" y="345441"/>
                    <a:pt x="2662822" y="304318"/>
                    <a:pt x="2341089" y="420432"/>
                  </a:cubicBezTo>
                  <a:cubicBezTo>
                    <a:pt x="2019356" y="536546"/>
                    <a:pt x="1791965" y="848604"/>
                    <a:pt x="1354118" y="913918"/>
                  </a:cubicBezTo>
                  <a:cubicBezTo>
                    <a:pt x="1025733" y="962904"/>
                    <a:pt x="633394" y="851325"/>
                    <a:pt x="183224" y="814926"/>
                  </a:cubicBezTo>
                  <a:lnTo>
                    <a:pt x="0" y="806284"/>
                  </a:lnTo>
                  <a:close/>
                </a:path>
              </a:pathLst>
            </a:custGeom>
            <a:gradFill>
              <a:gsLst>
                <a:gs pos="100000">
                  <a:srgbClr val="E9E9F0">
                    <a:alpha val="23000"/>
                  </a:srgbClr>
                </a:gs>
                <a:gs pos="0">
                  <a:srgbClr val="E6EFFF"/>
                </a:gs>
              </a:gsLst>
              <a:lin ang="3000000" scaled="0"/>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grpSp>
      <p:sp>
        <p:nvSpPr>
          <p:cNvPr id="4" name="日期占位符 3"/>
          <p:cNvSpPr>
            <a:spLocks noGrp="1"/>
          </p:cNvSpPr>
          <p:nvPr>
            <p:ph type="dt" sz="half" idx="10"/>
          </p:nvPr>
        </p:nvSpPr>
        <p:spPr/>
        <p:txBody>
          <a:bodyPr/>
          <a:lstStyle>
            <a:lvl1pPr>
              <a:defRPr>
                <a:solidFill>
                  <a:schemeClr val="tx1"/>
                </a:solidFill>
              </a:defRPr>
            </a:lvl1pPr>
          </a:lstStyle>
          <a:p>
            <a:fld id="{6834F10D-3A58-4285-A9DB-D9098A7BEDDD}" type="datetime1">
              <a:rPr lang="en-US" altLang="zh-CN" smtClean="0"/>
            </a:fld>
            <a:endParaRPr lang="en-US"/>
          </a:p>
        </p:txBody>
      </p:sp>
      <p:sp>
        <p:nvSpPr>
          <p:cNvPr id="5" name="页脚占位符 4"/>
          <p:cNvSpPr>
            <a:spLocks noGrp="1"/>
          </p:cNvSpPr>
          <p:nvPr>
            <p:ph type="ftr" sz="quarter" idx="11"/>
          </p:nvPr>
        </p:nvSpPr>
        <p:spPr/>
        <p:txBody>
          <a:bodyPr/>
          <a:lstStyle>
            <a:lvl1pPr>
              <a:defRPr>
                <a:solidFill>
                  <a:schemeClr val="tx1"/>
                </a:solidFill>
              </a:defRPr>
            </a:lvl1pPr>
          </a:lstStyle>
          <a:p>
            <a:endParaRPr lang="zh-CN" altLang="en-US" dirty="0"/>
          </a:p>
        </p:txBody>
      </p:sp>
      <p:sp>
        <p:nvSpPr>
          <p:cNvPr id="6" name="灯片编号占位符 5"/>
          <p:cNvSpPr>
            <a:spLocks noGrp="1"/>
          </p:cNvSpPr>
          <p:nvPr>
            <p:ph type="sldNum" sz="quarter" idx="12"/>
          </p:nvPr>
        </p:nvSpPr>
        <p:spPr/>
        <p:txBody>
          <a:bodyPr/>
          <a:lstStyle>
            <a:lvl1pPr>
              <a:defRPr>
                <a:solidFill>
                  <a:schemeClr val="tx1"/>
                </a:solidFill>
              </a:defRPr>
            </a:lvl1pPr>
          </a:lstStyle>
          <a:p>
            <a:fld id="{7F65B630-C7FF-41C0-9923-C5E5E29EED81}" type="slidenum">
              <a:rPr lang="en-US" altLang="zh-CN" smtClean="0"/>
            </a:fld>
            <a:endParaRPr lang="en-US"/>
          </a:p>
        </p:txBody>
      </p:sp>
      <p:sp>
        <p:nvSpPr>
          <p:cNvPr id="2" name="标题 1"/>
          <p:cNvSpPr>
            <a:spLocks noGrp="1"/>
          </p:cNvSpPr>
          <p:nvPr>
            <p:ph type="title"/>
          </p:nvPr>
        </p:nvSpPr>
        <p:spPr>
          <a:xfrm>
            <a:off x="6342490" y="3027279"/>
            <a:ext cx="5186068" cy="978729"/>
          </a:xfrm>
        </p:spPr>
        <p:txBody>
          <a:bodyPr vert="horz" wrap="square" lIns="91440" tIns="45720" rIns="91440" bIns="45720" rtlCol="0" anchor="b">
            <a:spAutoFit/>
          </a:bodyPr>
          <a:lstStyle>
            <a:lvl1pPr algn="l">
              <a:defRPr lang="zh-CN" altLang="en-US" sz="3200">
                <a:solidFill>
                  <a:schemeClr val="accent1"/>
                </a:solidFill>
              </a:defRPr>
            </a:lvl1pPr>
          </a:lstStyle>
          <a:p>
            <a:pPr lvl="0" defTabSz="914400"/>
            <a:r>
              <a:rPr lang="en-US" altLang="zh-CN" dirty="0"/>
              <a:t>Click to edit Master title style</a:t>
            </a:r>
            <a:endParaRPr lang="zh-CN" altLang="en-US" dirty="0"/>
          </a:p>
        </p:txBody>
      </p:sp>
      <p:sp>
        <p:nvSpPr>
          <p:cNvPr id="3" name="文本占位符 2"/>
          <p:cNvSpPr>
            <a:spLocks noGrp="1"/>
          </p:cNvSpPr>
          <p:nvPr>
            <p:ph type="body" idx="1"/>
          </p:nvPr>
        </p:nvSpPr>
        <p:spPr>
          <a:xfrm>
            <a:off x="6342490" y="4006008"/>
            <a:ext cx="5186068" cy="313932"/>
          </a:xfrm>
        </p:spPr>
        <p:txBody>
          <a:bodyPr wrap="square">
            <a:spAutoFit/>
          </a:bodyPr>
          <a:lstStyle>
            <a:lvl1pPr marL="0" indent="0" algn="l">
              <a:buNone/>
              <a:defRPr lang="en-US" altLang="zh-CN" sz="1600" kern="1200">
                <a:solidFill>
                  <a:schemeClr val="accent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dirty="0"/>
              <a:t>Click to edit Master text styles</a:t>
            </a:r>
            <a:endParaRPr lang="en-US" altLang="zh-CN"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en-US" altLang="zh-CN" dirty="0"/>
              <a:t>Click to edit Master title style</a:t>
            </a:r>
            <a:endParaRPr lang="zh-CN" altLang="en-US" dirty="0"/>
          </a:p>
        </p:txBody>
      </p:sp>
      <p:sp>
        <p:nvSpPr>
          <p:cNvPr id="3" name="日期占位符 2"/>
          <p:cNvSpPr>
            <a:spLocks noGrp="1"/>
          </p:cNvSpPr>
          <p:nvPr>
            <p:ph type="dt" sz="half" idx="10"/>
          </p:nvPr>
        </p:nvSpPr>
        <p:spPr/>
        <p:txBody>
          <a:bodyPr/>
          <a:lstStyle/>
          <a:p>
            <a:fld id="{748B5987-9647-4253-899C-3B9819D6D8A0}" type="datetime1">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F65B630-C7FF-41C0-9923-C5E5E29EED81}"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A50ECBEB-8597-4EA4-9D29-E1D7025CFAA0}" type="datetime1">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F65B630-C7FF-41C0-9923-C5E5E29EED81}"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End">
    <p:spTree>
      <p:nvGrpSpPr>
        <p:cNvPr id="1" name=""/>
        <p:cNvGrpSpPr/>
        <p:nvPr/>
      </p:nvGrpSpPr>
      <p:grpSpPr>
        <a:xfrm>
          <a:off x="0" y="0"/>
          <a:ext cx="0" cy="0"/>
          <a:chOff x="0" y="0"/>
          <a:chExt cx="0" cy="0"/>
        </a:xfrm>
      </p:grpSpPr>
      <p:sp>
        <p:nvSpPr>
          <p:cNvPr id="6" name="îṡḻiďè"/>
          <p:cNvSpPr/>
          <p:nvPr userDrawn="1"/>
        </p:nvSpPr>
        <p:spPr>
          <a:xfrm>
            <a:off x="0" y="1"/>
            <a:ext cx="12192000" cy="6858000"/>
          </a:xfrm>
          <a:prstGeom prst="rect">
            <a:avLst/>
          </a:prstGeom>
          <a:solidFill>
            <a:srgbClr val="F6F6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ïṩliḓè"/>
          <p:cNvSpPr/>
          <p:nvPr userDrawn="1"/>
        </p:nvSpPr>
        <p:spPr>
          <a:xfrm>
            <a:off x="0" y="1808280"/>
            <a:ext cx="12195043" cy="5096732"/>
          </a:xfrm>
          <a:custGeom>
            <a:avLst/>
            <a:gdLst>
              <a:gd name="connsiteX0" fmla="*/ 9 w 12195043"/>
              <a:gd name="connsiteY0" fmla="*/ 3745230 h 5096732"/>
              <a:gd name="connsiteX1" fmla="*/ 2282443 w 12195043"/>
              <a:gd name="connsiteY1" fmla="*/ 3189521 h 5096732"/>
              <a:gd name="connsiteX2" fmla="*/ 5934337 w 12195043"/>
              <a:gd name="connsiteY2" fmla="*/ 2554434 h 5096732"/>
              <a:gd name="connsiteX3" fmla="*/ 12195052 w 12195043"/>
              <a:gd name="connsiteY3" fmla="*/ 93336 h 5096732"/>
              <a:gd name="connsiteX4" fmla="*/ 12195052 w 12195043"/>
              <a:gd name="connsiteY4" fmla="*/ 5096241 h 5096732"/>
              <a:gd name="connsiteX5" fmla="*/ 9 w 12195043"/>
              <a:gd name="connsiteY5" fmla="*/ 5096241 h 509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5043" h="5096732">
                <a:moveTo>
                  <a:pt x="9" y="3745230"/>
                </a:moveTo>
                <a:cubicBezTo>
                  <a:pt x="9" y="3745230"/>
                  <a:pt x="734382" y="3010921"/>
                  <a:pt x="2282443" y="3189521"/>
                </a:cubicBezTo>
                <a:cubicBezTo>
                  <a:pt x="3830504" y="3368121"/>
                  <a:pt x="4763385" y="3665852"/>
                  <a:pt x="5934337" y="2554434"/>
                </a:cubicBezTo>
                <a:cubicBezTo>
                  <a:pt x="7105289" y="1443015"/>
                  <a:pt x="8869800" y="-442528"/>
                  <a:pt x="12195052" y="93336"/>
                </a:cubicBezTo>
                <a:lnTo>
                  <a:pt x="12195052" y="5096241"/>
                </a:lnTo>
                <a:lnTo>
                  <a:pt x="9" y="5096241"/>
                </a:lnTo>
                <a:close/>
              </a:path>
            </a:pathLst>
          </a:custGeom>
          <a:gradFill>
            <a:gsLst>
              <a:gs pos="100000">
                <a:srgbClr val="E9E9F0">
                  <a:alpha val="23000"/>
                </a:srgbClr>
              </a:gs>
              <a:gs pos="0">
                <a:srgbClr val="E6EFFF"/>
              </a:gs>
            </a:gsLst>
            <a:lin ang="5400000" scaled="1"/>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pic>
        <p:nvPicPr>
          <p:cNvPr id="3" name="图片 2"/>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984835" y="723901"/>
            <a:ext cx="5546766" cy="5546766"/>
          </a:xfrm>
          <a:prstGeom prst="rect">
            <a:avLst/>
          </a:prstGeom>
          <a:effectLst>
            <a:outerShdw blurRad="50800" dist="38100" dir="2700000" algn="tl" rotWithShape="0">
              <a:srgbClr val="DEE1EF">
                <a:alpha val="40000"/>
              </a:srgbClr>
            </a:outerShdw>
          </a:effectLst>
        </p:spPr>
      </p:pic>
      <p:sp>
        <p:nvSpPr>
          <p:cNvPr id="4" name="îsḷîḑê"/>
          <p:cNvSpPr/>
          <p:nvPr userDrawn="1"/>
        </p:nvSpPr>
        <p:spPr>
          <a:xfrm>
            <a:off x="1" y="2"/>
            <a:ext cx="3473159" cy="926147"/>
          </a:xfrm>
          <a:custGeom>
            <a:avLst/>
            <a:gdLst>
              <a:gd name="connsiteX0" fmla="*/ 0 w 3473159"/>
              <a:gd name="connsiteY0" fmla="*/ 0 h 926147"/>
              <a:gd name="connsiteX1" fmla="*/ 3473159 w 3473159"/>
              <a:gd name="connsiteY1" fmla="*/ 0 h 926147"/>
              <a:gd name="connsiteX2" fmla="*/ 3464388 w 3473159"/>
              <a:gd name="connsiteY2" fmla="*/ 19419 h 926147"/>
              <a:gd name="connsiteX3" fmla="*/ 3284518 w 3473159"/>
              <a:gd name="connsiteY3" fmla="*/ 217232 h 926147"/>
              <a:gd name="connsiteX4" fmla="*/ 2341089 w 3473159"/>
              <a:gd name="connsiteY4" fmla="*/ 420432 h 926147"/>
              <a:gd name="connsiteX5" fmla="*/ 1354118 w 3473159"/>
              <a:gd name="connsiteY5" fmla="*/ 913918 h 926147"/>
              <a:gd name="connsiteX6" fmla="*/ 183224 w 3473159"/>
              <a:gd name="connsiteY6" fmla="*/ 814926 h 926147"/>
              <a:gd name="connsiteX7" fmla="*/ 0 w 3473159"/>
              <a:gd name="connsiteY7" fmla="*/ 806284 h 9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3159" h="926147">
                <a:moveTo>
                  <a:pt x="0" y="0"/>
                </a:moveTo>
                <a:lnTo>
                  <a:pt x="3473159" y="0"/>
                </a:lnTo>
                <a:lnTo>
                  <a:pt x="3464388" y="19419"/>
                </a:lnTo>
                <a:cubicBezTo>
                  <a:pt x="3416508" y="97603"/>
                  <a:pt x="3338947" y="169154"/>
                  <a:pt x="3284518" y="217232"/>
                </a:cubicBezTo>
                <a:cubicBezTo>
                  <a:pt x="3139375" y="345441"/>
                  <a:pt x="2662822" y="304318"/>
                  <a:pt x="2341089" y="420432"/>
                </a:cubicBezTo>
                <a:cubicBezTo>
                  <a:pt x="2019356" y="536546"/>
                  <a:pt x="1791965" y="848604"/>
                  <a:pt x="1354118" y="913918"/>
                </a:cubicBezTo>
                <a:cubicBezTo>
                  <a:pt x="1025733" y="962904"/>
                  <a:pt x="633394" y="851325"/>
                  <a:pt x="183224" y="814926"/>
                </a:cubicBezTo>
                <a:lnTo>
                  <a:pt x="0" y="806284"/>
                </a:lnTo>
                <a:close/>
              </a:path>
            </a:pathLst>
          </a:custGeom>
          <a:gradFill>
            <a:gsLst>
              <a:gs pos="100000">
                <a:srgbClr val="E9E9F0">
                  <a:alpha val="23000"/>
                </a:srgbClr>
              </a:gs>
              <a:gs pos="0">
                <a:srgbClr val="E6EFFF"/>
              </a:gs>
            </a:gsLst>
            <a:lin ang="3000000" scaled="0"/>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sp>
        <p:nvSpPr>
          <p:cNvPr id="7" name="文本占位符 6"/>
          <p:cNvSpPr>
            <a:spLocks noGrp="1"/>
          </p:cNvSpPr>
          <p:nvPr>
            <p:ph type="body" sz="quarter" idx="13"/>
          </p:nvPr>
        </p:nvSpPr>
        <p:spPr>
          <a:xfrm>
            <a:off x="673101" y="2388797"/>
            <a:ext cx="5702990" cy="1421928"/>
          </a:xfrm>
        </p:spPr>
        <p:txBody>
          <a:bodyPr vert="horz" wrap="square" lIns="91440" tIns="45720" rIns="91440" bIns="45720" rtlCol="0" anchor="b">
            <a:spAutoFit/>
          </a:bodyPr>
          <a:lstStyle>
            <a:lvl1pPr marL="0" indent="0" algn="l">
              <a:buNone/>
              <a:defRPr lang="en-US" altLang="zh-CN" sz="4800" b="1" smtClean="0">
                <a:solidFill>
                  <a:schemeClr val="accent1"/>
                </a:solidFill>
                <a:latin typeface="+mj-lt"/>
                <a:ea typeface="+mj-ea"/>
                <a:cs typeface="+mj-cs"/>
              </a:defRPr>
            </a:lvl1pPr>
            <a:lvl2pPr marL="457200" indent="0">
              <a:buNone/>
              <a:defRPr lang="en-US" altLang="zh-CN" smtClean="0"/>
            </a:lvl2pPr>
            <a:lvl3pPr>
              <a:defRPr lang="en-US" altLang="zh-CN" smtClean="0"/>
            </a:lvl3pPr>
            <a:lvl4pPr>
              <a:defRPr lang="en-US" altLang="zh-CN" smtClean="0"/>
            </a:lvl4pPr>
            <a:lvl5pPr>
              <a:defRPr lang="zh-CN" altLang="en-US"/>
            </a:lvl5pPr>
          </a:lstStyle>
          <a:p>
            <a:pPr marL="228600" lvl="0" indent="-228600" defTabSz="914400">
              <a:spcBef>
                <a:spcPct val="0"/>
              </a:spcBef>
            </a:pPr>
            <a:r>
              <a:rPr lang="en-US" altLang="zh-CN" dirty="0"/>
              <a:t>Click to edit Master text styles</a:t>
            </a:r>
            <a:endParaRPr lang="en-US" altLang="zh-CN" dirty="0"/>
          </a:p>
        </p:txBody>
      </p:sp>
      <p:sp>
        <p:nvSpPr>
          <p:cNvPr id="8" name="文本占位符 7"/>
          <p:cNvSpPr>
            <a:spLocks noGrp="1"/>
          </p:cNvSpPr>
          <p:nvPr>
            <p:ph type="body" sz="quarter" idx="14" hasCustomPrompt="1"/>
          </p:nvPr>
        </p:nvSpPr>
        <p:spPr>
          <a:xfrm>
            <a:off x="8434614" y="6026512"/>
            <a:ext cx="3084286" cy="296271"/>
          </a:xfrm>
        </p:spPr>
        <p:txBody>
          <a:bodyPr vert="horz" lIns="91440" tIns="45720" rIns="91440" bIns="45720" rtlCol="0" anchor="ctr">
            <a:normAutofit/>
          </a:bodyPr>
          <a:lstStyle>
            <a:lvl1pPr marL="0" indent="0" algn="r">
              <a:buNone/>
              <a:defRPr lang="en-US" altLang="zh-CN" sz="1200" b="0" smtClean="0">
                <a:solidFill>
                  <a:schemeClr val="tx1"/>
                </a:solidFill>
              </a:defRPr>
            </a:lvl1pPr>
            <a:lvl2pPr>
              <a:defRPr lang="en-US" altLang="zh-CN" sz="1600" smtClean="0"/>
            </a:lvl2pPr>
            <a:lvl3pPr>
              <a:defRPr lang="en-US" altLang="zh-CN" sz="1400" smtClean="0"/>
            </a:lvl3pPr>
            <a:lvl4pPr>
              <a:defRPr lang="en-US" altLang="zh-CN" sz="1200" smtClean="0"/>
            </a:lvl4pPr>
            <a:lvl5pPr>
              <a:defRPr lang="zh-CN" altLang="en-US" sz="1200"/>
            </a:lvl5pPr>
          </a:lstStyle>
          <a:p>
            <a:r>
              <a:rPr lang="en-US" altLang="zh-CN" dirty="0"/>
              <a:t>Speaker name and title</a:t>
            </a:r>
            <a:endParaRPr lang="en-US" altLang="zh-CN" dirty="0"/>
          </a:p>
        </p:txBody>
      </p:sp>
      <p:sp>
        <p:nvSpPr>
          <p:cNvPr id="9" name="文本占位符 8"/>
          <p:cNvSpPr>
            <a:spLocks noGrp="1"/>
          </p:cNvSpPr>
          <p:nvPr>
            <p:ph type="body" sz="quarter" idx="15" hasCustomPrompt="1"/>
          </p:nvPr>
        </p:nvSpPr>
        <p:spPr>
          <a:xfrm>
            <a:off x="673101" y="6026512"/>
            <a:ext cx="3084286" cy="296271"/>
          </a:xfrm>
        </p:spPr>
        <p:txBody>
          <a:bodyPr vert="horz" lIns="91440" tIns="45720" rIns="91440" bIns="45720" rtlCol="0" anchor="ctr">
            <a:normAutofit/>
          </a:bodyPr>
          <a:lstStyle>
            <a:lvl1pPr marL="0" indent="0">
              <a:buNone/>
              <a:defRPr lang="en-US" altLang="zh-CN" sz="1200" b="0" smtClean="0">
                <a:solidFill>
                  <a:schemeClr val="tx1"/>
                </a:solidFill>
              </a:defRPr>
            </a:lvl1pPr>
            <a:lvl2pPr>
              <a:defRPr lang="en-US" altLang="zh-CN" sz="1600" smtClean="0"/>
            </a:lvl2pPr>
            <a:lvl3pPr>
              <a:defRPr lang="en-US" altLang="zh-CN" sz="1400" smtClean="0"/>
            </a:lvl3pPr>
            <a:lvl4pPr>
              <a:defRPr lang="en-US" altLang="zh-CN" sz="1200" smtClean="0"/>
            </a:lvl4pPr>
            <a:lvl5pPr>
              <a:defRPr lang="zh-CN" altLang="en-US" sz="1200"/>
            </a:lvl5pPr>
          </a:lstStyle>
          <a:p>
            <a:r>
              <a:rPr lang="en-US" altLang="zh-CN" dirty="0"/>
              <a:t>www.islide.cc</a:t>
            </a:r>
            <a:endParaRPr lang="en-US"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išľíḑe"/>
          <p:cNvSpPr/>
          <p:nvPr userDrawn="1"/>
        </p:nvSpPr>
        <p:spPr>
          <a:xfrm>
            <a:off x="1" y="2"/>
            <a:ext cx="3473159" cy="926147"/>
          </a:xfrm>
          <a:custGeom>
            <a:avLst/>
            <a:gdLst>
              <a:gd name="connsiteX0" fmla="*/ 0 w 3473159"/>
              <a:gd name="connsiteY0" fmla="*/ 0 h 926147"/>
              <a:gd name="connsiteX1" fmla="*/ 3473159 w 3473159"/>
              <a:gd name="connsiteY1" fmla="*/ 0 h 926147"/>
              <a:gd name="connsiteX2" fmla="*/ 3464388 w 3473159"/>
              <a:gd name="connsiteY2" fmla="*/ 19419 h 926147"/>
              <a:gd name="connsiteX3" fmla="*/ 3284518 w 3473159"/>
              <a:gd name="connsiteY3" fmla="*/ 217232 h 926147"/>
              <a:gd name="connsiteX4" fmla="*/ 2341089 w 3473159"/>
              <a:gd name="connsiteY4" fmla="*/ 420432 h 926147"/>
              <a:gd name="connsiteX5" fmla="*/ 1354118 w 3473159"/>
              <a:gd name="connsiteY5" fmla="*/ 913918 h 926147"/>
              <a:gd name="connsiteX6" fmla="*/ 183224 w 3473159"/>
              <a:gd name="connsiteY6" fmla="*/ 814926 h 926147"/>
              <a:gd name="connsiteX7" fmla="*/ 0 w 3473159"/>
              <a:gd name="connsiteY7" fmla="*/ 806284 h 926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73159" h="926147">
                <a:moveTo>
                  <a:pt x="0" y="0"/>
                </a:moveTo>
                <a:lnTo>
                  <a:pt x="3473159" y="0"/>
                </a:lnTo>
                <a:lnTo>
                  <a:pt x="3464388" y="19419"/>
                </a:lnTo>
                <a:cubicBezTo>
                  <a:pt x="3416508" y="97603"/>
                  <a:pt x="3338947" y="169154"/>
                  <a:pt x="3284518" y="217232"/>
                </a:cubicBezTo>
                <a:cubicBezTo>
                  <a:pt x="3139375" y="345441"/>
                  <a:pt x="2662822" y="304318"/>
                  <a:pt x="2341089" y="420432"/>
                </a:cubicBezTo>
                <a:cubicBezTo>
                  <a:pt x="2019356" y="536546"/>
                  <a:pt x="1791965" y="848604"/>
                  <a:pt x="1354118" y="913918"/>
                </a:cubicBezTo>
                <a:cubicBezTo>
                  <a:pt x="1025733" y="962904"/>
                  <a:pt x="633394" y="851325"/>
                  <a:pt x="183224" y="814926"/>
                </a:cubicBezTo>
                <a:lnTo>
                  <a:pt x="0" y="806284"/>
                </a:lnTo>
                <a:close/>
              </a:path>
            </a:pathLst>
          </a:custGeom>
          <a:gradFill>
            <a:gsLst>
              <a:gs pos="100000">
                <a:srgbClr val="E9E9F0">
                  <a:alpha val="0"/>
                </a:srgbClr>
              </a:gs>
              <a:gs pos="0">
                <a:srgbClr val="E6EFFF"/>
              </a:gs>
            </a:gsLst>
            <a:lin ang="3000000" scaled="0"/>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p>
        </p:txBody>
      </p:sp>
      <p:sp>
        <p:nvSpPr>
          <p:cNvPr id="2" name="标题占位符 1"/>
          <p:cNvSpPr>
            <a:spLocks noGrp="1"/>
          </p:cNvSpPr>
          <p:nvPr>
            <p:ph type="title"/>
          </p:nvPr>
        </p:nvSpPr>
        <p:spPr>
          <a:xfrm>
            <a:off x="660400" y="0"/>
            <a:ext cx="10858500" cy="1028700"/>
          </a:xfrm>
          <a:prstGeom prst="rect">
            <a:avLst/>
          </a:prstGeom>
        </p:spPr>
        <p:txBody>
          <a:bodyPr vert="horz" lIns="91440" tIns="45720" rIns="91440" bIns="45720" rtlCol="0" anchor="b">
            <a:normAutofit/>
          </a:bodyPr>
          <a:lstStyle/>
          <a:p>
            <a:pPr lvl="0" defTabSz="914400"/>
            <a:r>
              <a:rPr lang="en-US" altLang="zh-CN" dirty="0"/>
              <a:t>Click to edit Master title style</a:t>
            </a:r>
            <a:endParaRPr lang="zh-CN" altLang="en-US" dirty="0"/>
          </a:p>
        </p:txBody>
      </p:sp>
      <p:sp>
        <p:nvSpPr>
          <p:cNvPr id="3" name="文本占位符 2"/>
          <p:cNvSpPr>
            <a:spLocks noGrp="1"/>
          </p:cNvSpPr>
          <p:nvPr>
            <p:ph type="body" idx="1"/>
          </p:nvPr>
        </p:nvSpPr>
        <p:spPr>
          <a:xfrm>
            <a:off x="660400" y="1130300"/>
            <a:ext cx="10858500" cy="5003800"/>
          </a:xfrm>
          <a:prstGeom prst="rect">
            <a:avLst/>
          </a:prstGeom>
        </p:spPr>
        <p:txBody>
          <a:bodyPr vert="horz" lIns="91440" tIns="45720" rIns="91440" bIns="45720" rtlCol="0">
            <a:normAutofit/>
          </a:bodyPr>
          <a:lstStyle/>
          <a:p>
            <a:pPr lvl="0"/>
            <a:r>
              <a:rPr lang="en-US" altLang="zh-CN"/>
              <a:t>Click to edit Master text styles</a:t>
            </a:r>
            <a:endParaRPr lang="en-US" altLang="zh-CN"/>
          </a:p>
          <a:p>
            <a:pPr lvl="1"/>
            <a:r>
              <a:rPr lang="en-US" altLang="zh-CN"/>
              <a:t>Second level</a:t>
            </a:r>
            <a:endParaRPr lang="en-US" altLang="zh-CN"/>
          </a:p>
          <a:p>
            <a:pPr lvl="2"/>
            <a:r>
              <a:rPr lang="en-US" altLang="zh-CN"/>
              <a:t>Third level</a:t>
            </a:r>
            <a:endParaRPr lang="en-US" altLang="zh-CN"/>
          </a:p>
          <a:p>
            <a:pPr lvl="3"/>
            <a:r>
              <a:rPr lang="en-US" altLang="zh-CN"/>
              <a:t>Fourth level</a:t>
            </a:r>
            <a:endParaRPr lang="en-US" altLang="zh-CN"/>
          </a:p>
          <a:p>
            <a:pPr lvl="4"/>
            <a:r>
              <a:rPr lang="en-US" altLang="zh-CN"/>
              <a:t>Fifth level</a:t>
            </a:r>
            <a:endParaRPr lang="zh-CN" altLang="en-US" dirty="0"/>
          </a:p>
        </p:txBody>
      </p:sp>
      <p:sp>
        <p:nvSpPr>
          <p:cNvPr id="5" name="页脚占位符 4"/>
          <p:cNvSpPr>
            <a:spLocks noGrp="1"/>
          </p:cNvSpPr>
          <p:nvPr>
            <p:ph type="ftr" sz="quarter" idx="3"/>
          </p:nvPr>
        </p:nvSpPr>
        <p:spPr>
          <a:xfrm>
            <a:off x="660401" y="6438900"/>
            <a:ext cx="3992171" cy="215900"/>
          </a:xfrm>
          <a:prstGeom prst="rect">
            <a:avLst/>
          </a:prstGeom>
        </p:spPr>
        <p:txBody>
          <a:bodyPr vert="horz" lIns="91440" tIns="45720" rIns="91440" bIns="45720" rtlCol="0" anchor="ctr"/>
          <a:lstStyle>
            <a:lvl1pPr>
              <a:defRPr lang="zh-CN" altLang="en-US" sz="1000">
                <a:solidFill>
                  <a:schemeClr val="tx1">
                    <a:lumMod val="50000"/>
                    <a:lumOff val="50000"/>
                  </a:schemeClr>
                </a:solidFill>
              </a:defRPr>
            </a:lvl1pPr>
          </a:lstStyle>
          <a:p>
            <a:endParaRPr lang="zh-CN" altLang="en-US" dirty="0"/>
          </a:p>
        </p:txBody>
      </p:sp>
      <p:sp>
        <p:nvSpPr>
          <p:cNvPr id="4" name="日期占位符 3"/>
          <p:cNvSpPr>
            <a:spLocks noGrp="1"/>
          </p:cNvSpPr>
          <p:nvPr>
            <p:ph type="dt" sz="half" idx="2"/>
          </p:nvPr>
        </p:nvSpPr>
        <p:spPr>
          <a:xfrm>
            <a:off x="5504656" y="6438900"/>
            <a:ext cx="1802924" cy="215900"/>
          </a:xfrm>
          <a:prstGeom prst="rect">
            <a:avLst/>
          </a:prstGeom>
        </p:spPr>
        <p:txBody>
          <a:bodyPr vert="horz" lIns="91440" tIns="45720" rIns="91440" bIns="45720" rtlCol="0" anchor="ctr"/>
          <a:lstStyle>
            <a:lvl1pPr algn="ctr">
              <a:defRPr lang="zh-CN" altLang="en-US" sz="1000" smtClean="0">
                <a:solidFill>
                  <a:schemeClr val="tx1">
                    <a:lumMod val="50000"/>
                    <a:lumOff val="50000"/>
                  </a:schemeClr>
                </a:solidFill>
              </a:defRPr>
            </a:lvl1pPr>
          </a:lstStyle>
          <a:p>
            <a:fld id="{3EBAC152-C384-4126-A41C-02F34DED3069}" type="datetime1">
              <a:rPr lang="zh-CN" altLang="en-US" smtClean="0"/>
            </a:fld>
            <a:endParaRPr lang="en-US" altLang="zh-CN"/>
          </a:p>
        </p:txBody>
      </p:sp>
      <p:sp>
        <p:nvSpPr>
          <p:cNvPr id="6" name="灯片编号占位符 5"/>
          <p:cNvSpPr>
            <a:spLocks noGrp="1"/>
          </p:cNvSpPr>
          <p:nvPr>
            <p:ph type="sldNum" sz="quarter" idx="4"/>
          </p:nvPr>
        </p:nvSpPr>
        <p:spPr>
          <a:xfrm>
            <a:off x="8857452" y="6438900"/>
            <a:ext cx="2661448" cy="215900"/>
          </a:xfrm>
          <a:prstGeom prst="rect">
            <a:avLst/>
          </a:prstGeom>
        </p:spPr>
        <p:txBody>
          <a:bodyPr vert="horz" lIns="91440" tIns="45720" rIns="91440" bIns="45720" rtlCol="0" anchor="ctr"/>
          <a:lstStyle>
            <a:lvl1pPr algn="r">
              <a:defRPr lang="zh-CN" altLang="en-US" sz="1000" smtClean="0">
                <a:solidFill>
                  <a:schemeClr val="tx1">
                    <a:lumMod val="50000"/>
                    <a:lumOff val="50000"/>
                  </a:schemeClr>
                </a:solidFill>
              </a:defRPr>
            </a:lvl1pPr>
          </a:lstStyle>
          <a:p>
            <a:fld id="{7F65B630-C7FF-41C0-9923-C5E5E29EED81}" type="slidenum">
              <a:rPr lang="en-US" altLang="zh-CN" smtClean="0"/>
            </a:fld>
            <a:endParaRPr lang="en-US" altLang="zh-CN"/>
          </a:p>
        </p:txBody>
      </p:sp>
      <p:sp>
        <p:nvSpPr>
          <p:cNvPr id="10" name="îṣ1iḑe"/>
          <p:cNvSpPr/>
          <p:nvPr userDrawn="1"/>
        </p:nvSpPr>
        <p:spPr>
          <a:xfrm>
            <a:off x="5180260" y="4749928"/>
            <a:ext cx="7011741" cy="2108072"/>
          </a:xfrm>
          <a:custGeom>
            <a:avLst/>
            <a:gdLst>
              <a:gd name="connsiteX0" fmla="*/ 6326412 w 7011741"/>
              <a:gd name="connsiteY0" fmla="*/ 83 h 2108072"/>
              <a:gd name="connsiteX1" fmla="*/ 6832674 w 7011741"/>
              <a:gd name="connsiteY1" fmla="*/ 29489 h 2108072"/>
              <a:gd name="connsiteX2" fmla="*/ 7011741 w 7011741"/>
              <a:gd name="connsiteY2" fmla="*/ 54694 h 2108072"/>
              <a:gd name="connsiteX3" fmla="*/ 7011741 w 7011741"/>
              <a:gd name="connsiteY3" fmla="*/ 2108072 h 2108072"/>
              <a:gd name="connsiteX4" fmla="*/ 0 w 7011741"/>
              <a:gd name="connsiteY4" fmla="*/ 2108072 h 2108072"/>
              <a:gd name="connsiteX5" fmla="*/ 86087 w 7011741"/>
              <a:gd name="connsiteY5" fmla="*/ 2053500 h 2108072"/>
              <a:gd name="connsiteX6" fmla="*/ 1233522 w 7011741"/>
              <a:gd name="connsiteY6" fmla="*/ 1859512 h 2108072"/>
              <a:gd name="connsiteX7" fmla="*/ 3362271 w 7011741"/>
              <a:gd name="connsiteY7" fmla="*/ 1489309 h 2108072"/>
              <a:gd name="connsiteX8" fmla="*/ 6326412 w 7011741"/>
              <a:gd name="connsiteY8" fmla="*/ 83 h 2108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11741" h="2108072">
                <a:moveTo>
                  <a:pt x="6326412" y="83"/>
                </a:moveTo>
                <a:cubicBezTo>
                  <a:pt x="6487634" y="-986"/>
                  <a:pt x="6656234" y="8304"/>
                  <a:pt x="6832674" y="29489"/>
                </a:cubicBezTo>
                <a:lnTo>
                  <a:pt x="7011741" y="54694"/>
                </a:lnTo>
                <a:lnTo>
                  <a:pt x="7011741" y="2108072"/>
                </a:lnTo>
                <a:lnTo>
                  <a:pt x="0" y="2108072"/>
                </a:lnTo>
                <a:lnTo>
                  <a:pt x="86087" y="2053500"/>
                </a:lnTo>
                <a:cubicBezTo>
                  <a:pt x="290812" y="1937247"/>
                  <a:pt x="669528" y="1794444"/>
                  <a:pt x="1233522" y="1859512"/>
                </a:cubicBezTo>
                <a:cubicBezTo>
                  <a:pt x="2135912" y="1963621"/>
                  <a:pt x="2679704" y="2137173"/>
                  <a:pt x="3362271" y="1489309"/>
                </a:cubicBezTo>
                <a:cubicBezTo>
                  <a:pt x="3959518" y="922428"/>
                  <a:pt x="4821667" y="10058"/>
                  <a:pt x="6326412" y="83"/>
                </a:cubicBezTo>
                <a:close/>
              </a:path>
            </a:pathLst>
          </a:custGeom>
          <a:gradFill>
            <a:gsLst>
              <a:gs pos="100000">
                <a:srgbClr val="E9E9F0">
                  <a:alpha val="0"/>
                </a:srgbClr>
              </a:gs>
              <a:gs pos="0">
                <a:srgbClr val="E6EFFF"/>
              </a:gs>
            </a:gsLst>
            <a:lin ang="5400000" scaled="1"/>
          </a:gradFill>
          <a:ln w="6471" cap="flat">
            <a:noFill/>
            <a:prstDash val="solid"/>
            <a:miter/>
          </a:ln>
        </p:spPr>
        <p:txBody>
          <a:bodyPr rot="0" spcFirstLastPara="0" vertOverflow="overflow" horzOverflow="overflow" vert="horz" wrap="square" lIns="91440" tIns="45720" rIns="91440" bIns="45720" numCol="1" spcCol="0" rtlCol="0" fromWordArt="0" anchor="ctr" anchorCtr="0" forceAA="0" compatLnSpc="1">
            <a:noAutofit/>
          </a:bodyPr>
          <a:lstStyle/>
          <a:p>
            <a:pPr lvl="0"/>
            <a:endParaRPr lang="zh-CN" altLang="en-US">
              <a:solidFill>
                <a:schemeClr val="tx1"/>
              </a:solidFill>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Lst>
  <p:hf hdr="0" ftr="0" dt="0"/>
  <p:txStyles>
    <p:titleStyle>
      <a:lvl1pPr algn="l" defTabSz="914400" rtl="0" eaLnBrk="1" latinLnBrk="0" hangingPunct="1">
        <a:lnSpc>
          <a:spcPct val="90000"/>
        </a:lnSpc>
        <a:spcBef>
          <a:spcPct val="0"/>
        </a:spcBef>
        <a:buNone/>
        <a:defRPr lang="zh-CN" altLang="en-US" sz="28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themeOverride" Target="../theme/themeOverride1.xml"/><Relationship Id="rId2" Type="http://schemas.openxmlformats.org/officeDocument/2006/relationships/tags" Target="../tags/tag2.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tags" Target="../tags/tag3.xml"/><Relationship Id="rId2" Type="http://schemas.openxmlformats.org/officeDocument/2006/relationships/image" Target="../media/image3.jpe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9" Type="http://schemas.openxmlformats.org/officeDocument/2006/relationships/tags" Target="../tags/tag11.xml"/><Relationship Id="rId8" Type="http://schemas.openxmlformats.org/officeDocument/2006/relationships/tags" Target="../tags/tag10.xml"/><Relationship Id="rId7" Type="http://schemas.openxmlformats.org/officeDocument/2006/relationships/tags" Target="../tags/tag9.xml"/><Relationship Id="rId6" Type="http://schemas.openxmlformats.org/officeDocument/2006/relationships/tags" Target="../tags/tag8.xml"/><Relationship Id="rId5" Type="http://schemas.openxmlformats.org/officeDocument/2006/relationships/tags" Target="../tags/tag7.xml"/><Relationship Id="rId4" Type="http://schemas.openxmlformats.org/officeDocument/2006/relationships/tags" Target="../tags/tag6.xml"/><Relationship Id="rId3" Type="http://schemas.openxmlformats.org/officeDocument/2006/relationships/tags" Target="../tags/tag5.xml"/><Relationship Id="rId2" Type="http://schemas.openxmlformats.org/officeDocument/2006/relationships/image" Target="../media/image4.jpeg"/><Relationship Id="rId18" Type="http://schemas.openxmlformats.org/officeDocument/2006/relationships/slideLayout" Target="../slideLayouts/slideLayout3.xml"/><Relationship Id="rId17" Type="http://schemas.openxmlformats.org/officeDocument/2006/relationships/tags" Target="../tags/tag19.xml"/><Relationship Id="rId16" Type="http://schemas.openxmlformats.org/officeDocument/2006/relationships/tags" Target="../tags/tag18.xml"/><Relationship Id="rId15" Type="http://schemas.openxmlformats.org/officeDocument/2006/relationships/tags" Target="../tags/tag17.xml"/><Relationship Id="rId14" Type="http://schemas.openxmlformats.org/officeDocument/2006/relationships/tags" Target="../tags/tag16.xml"/><Relationship Id="rId13" Type="http://schemas.openxmlformats.org/officeDocument/2006/relationships/tags" Target="../tags/tag15.xml"/><Relationship Id="rId12" Type="http://schemas.openxmlformats.org/officeDocument/2006/relationships/tags" Target="../tags/tag14.xml"/><Relationship Id="rId11" Type="http://schemas.openxmlformats.org/officeDocument/2006/relationships/tags" Target="../tags/tag13.xml"/><Relationship Id="rId10" Type="http://schemas.openxmlformats.org/officeDocument/2006/relationships/tags" Target="../tags/tag12.xml"/><Relationship Id="rId1" Type="http://schemas.openxmlformats.org/officeDocument/2006/relationships/tags" Target="../tags/tag4.xml"/></Relationships>
</file>

<file path=ppt/slides/_rels/slide4.xml.rels><?xml version="1.0" encoding="UTF-8" standalone="yes"?>
<Relationships xmlns="http://schemas.openxmlformats.org/package/2006/relationships"><Relationship Id="rId7" Type="http://schemas.openxmlformats.org/officeDocument/2006/relationships/slideLayout" Target="../slideLayouts/slideLayout5.xml"/><Relationship Id="rId6" Type="http://schemas.openxmlformats.org/officeDocument/2006/relationships/tags" Target="../tags/tag24.xml"/><Relationship Id="rId5" Type="http://schemas.openxmlformats.org/officeDocument/2006/relationships/tags" Target="../tags/tag23.xml"/><Relationship Id="rId4" Type="http://schemas.openxmlformats.org/officeDocument/2006/relationships/tags" Target="../tags/tag22.xml"/><Relationship Id="rId3" Type="http://schemas.openxmlformats.org/officeDocument/2006/relationships/tags" Target="../tags/tag21.xml"/><Relationship Id="rId2" Type="http://schemas.openxmlformats.org/officeDocument/2006/relationships/tags" Target="../tags/tag20.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tags" Target="../tags/tag26.xml"/><Relationship Id="rId2" Type="http://schemas.openxmlformats.org/officeDocument/2006/relationships/image" Target="../media/image6.png"/><Relationship Id="rId1" Type="http://schemas.openxmlformats.org/officeDocument/2006/relationships/tags" Target="../tags/tag2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27.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28.xml"/><Relationship Id="rId1" Type="http://schemas.openxmlformats.org/officeDocument/2006/relationships/image" Target="../media/image5.jpe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5.xml"/><Relationship Id="rId4" Type="http://schemas.openxmlformats.org/officeDocument/2006/relationships/tags" Target="../tags/tag30.xml"/><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tags" Target="../tags/tag29.xml"/></Relationships>
</file>

<file path=ppt/slides/_rels/slide9.xml.rels><?xml version="1.0" encoding="UTF-8" standalone="yes"?>
<Relationships xmlns="http://schemas.openxmlformats.org/package/2006/relationships"><Relationship Id="rId9" Type="http://schemas.openxmlformats.org/officeDocument/2006/relationships/tags" Target="../tags/tag39.xml"/><Relationship Id="rId8" Type="http://schemas.openxmlformats.org/officeDocument/2006/relationships/tags" Target="../tags/tag38.xml"/><Relationship Id="rId7" Type="http://schemas.openxmlformats.org/officeDocument/2006/relationships/tags" Target="../tags/tag37.xml"/><Relationship Id="rId6" Type="http://schemas.openxmlformats.org/officeDocument/2006/relationships/tags" Target="../tags/tag36.xml"/><Relationship Id="rId5" Type="http://schemas.openxmlformats.org/officeDocument/2006/relationships/tags" Target="../tags/tag35.xml"/><Relationship Id="rId4" Type="http://schemas.openxmlformats.org/officeDocument/2006/relationships/tags" Target="../tags/tag34.xml"/><Relationship Id="rId3" Type="http://schemas.openxmlformats.org/officeDocument/2006/relationships/tags" Target="../tags/tag33.xml"/><Relationship Id="rId2" Type="http://schemas.openxmlformats.org/officeDocument/2006/relationships/tags" Target="../tags/tag32.xml"/><Relationship Id="rId17" Type="http://schemas.openxmlformats.org/officeDocument/2006/relationships/slideLayout" Target="../slideLayouts/slideLayout5.xml"/><Relationship Id="rId16" Type="http://schemas.openxmlformats.org/officeDocument/2006/relationships/tags" Target="../tags/tag44.xml"/><Relationship Id="rId15" Type="http://schemas.openxmlformats.org/officeDocument/2006/relationships/image" Target="../media/image10.png"/><Relationship Id="rId14" Type="http://schemas.openxmlformats.org/officeDocument/2006/relationships/image" Target="../media/image9.png"/><Relationship Id="rId13" Type="http://schemas.openxmlformats.org/officeDocument/2006/relationships/tags" Target="../tags/tag43.xml"/><Relationship Id="rId12" Type="http://schemas.openxmlformats.org/officeDocument/2006/relationships/tags" Target="../tags/tag42.xml"/><Relationship Id="rId11" Type="http://schemas.openxmlformats.org/officeDocument/2006/relationships/tags" Target="../tags/tag41.xml"/><Relationship Id="rId10" Type="http://schemas.openxmlformats.org/officeDocument/2006/relationships/tags" Target="../tags/tag40.xml"/><Relationship Id="rId1" Type="http://schemas.openxmlformats.org/officeDocument/2006/relationships/tags" Target="../tags/tag31.xml"/></Relationships>
</file>

<file path=ppt/slides/_rels/slide10.xml.rels><?xml version="1.0" encoding="UTF-8" standalone="yes"?>
<Relationships xmlns="http://schemas.openxmlformats.org/package/2006/relationships"><Relationship Id="rId7" Type="http://schemas.openxmlformats.org/officeDocument/2006/relationships/slideLayout" Target="../slideLayouts/slideLayout5.xml"/><Relationship Id="rId6" Type="http://schemas.openxmlformats.org/officeDocument/2006/relationships/tags" Target="../tags/tag50.xml"/><Relationship Id="rId5" Type="http://schemas.openxmlformats.org/officeDocument/2006/relationships/tags" Target="../tags/tag49.xml"/><Relationship Id="rId4" Type="http://schemas.openxmlformats.org/officeDocument/2006/relationships/tags" Target="../tags/tag48.xml"/><Relationship Id="rId3" Type="http://schemas.openxmlformats.org/officeDocument/2006/relationships/tags" Target="../tags/tag47.xml"/><Relationship Id="rId2" Type="http://schemas.openxmlformats.org/officeDocument/2006/relationships/tags" Target="../tags/tag46.xml"/><Relationship Id="rId1" Type="http://schemas.openxmlformats.org/officeDocument/2006/relationships/tags" Target="../tags/tag45.xml"/></Relationships>
</file>

<file path=ppt/slides/_rels/slide11.xml.rels><?xml version="1.0" encoding="UTF-8" standalone="yes"?>
<Relationships xmlns="http://schemas.openxmlformats.org/package/2006/relationships"><Relationship Id="rId9" Type="http://schemas.openxmlformats.org/officeDocument/2006/relationships/tags" Target="../tags/tag59.xml"/><Relationship Id="rId8" Type="http://schemas.openxmlformats.org/officeDocument/2006/relationships/tags" Target="../tags/tag58.xml"/><Relationship Id="rId7" Type="http://schemas.openxmlformats.org/officeDocument/2006/relationships/tags" Target="../tags/tag57.xml"/><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2" Type="http://schemas.openxmlformats.org/officeDocument/2006/relationships/slideLayout" Target="../slideLayouts/slideLayout5.xml"/><Relationship Id="rId11" Type="http://schemas.openxmlformats.org/officeDocument/2006/relationships/tags" Target="../tags/tag61.xml"/><Relationship Id="rId10" Type="http://schemas.openxmlformats.org/officeDocument/2006/relationships/tags" Target="../tags/tag60.xml"/><Relationship Id="rId1" Type="http://schemas.openxmlformats.org/officeDocument/2006/relationships/tags" Target="../tags/tag5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íṧ1ïḋe"/>
        <p:cNvGrpSpPr/>
        <p:nvPr/>
      </p:nvGrpSpPr>
      <p:grpSpPr>
        <a:xfrm>
          <a:off x="0" y="0"/>
          <a:ext cx="0" cy="0"/>
          <a:chOff x="0" y="0"/>
          <a:chExt cx="0" cy="0"/>
        </a:xfrm>
      </p:grpSpPr>
      <p:sp>
        <p:nvSpPr>
          <p:cNvPr id="42" name="išḻîďè"/>
          <p:cNvSpPr>
            <a:spLocks noGrp="1"/>
          </p:cNvSpPr>
          <p:nvPr>
            <p:ph type="subTitle" idx="1"/>
          </p:nvPr>
        </p:nvSpPr>
        <p:spPr>
          <a:xfrm>
            <a:off x="311785" y="3375025"/>
            <a:ext cx="5807075" cy="697865"/>
          </a:xfrm>
        </p:spPr>
        <p:txBody>
          <a:bodyPr/>
          <a:lstStyle/>
          <a:p>
            <a:r>
              <a:rPr lang="en-US" altLang="zh-CN" sz="2800" dirty="0">
                <a:solidFill>
                  <a:schemeClr val="tx1"/>
                </a:solidFill>
                <a:latin typeface="微软雅黑 Light" panose="020B0502040204020203" charset="-122"/>
                <a:ea typeface="微软雅黑 Light" panose="020B0502040204020203" charset="-122"/>
              </a:rPr>
              <a:t>A case study of Tencent Group's organizational change</a:t>
            </a:r>
            <a:endParaRPr lang="en-US" altLang="zh-CN" sz="2800" dirty="0">
              <a:solidFill>
                <a:schemeClr val="tx1"/>
              </a:solidFill>
              <a:latin typeface="微软雅黑 Light" panose="020B0502040204020203" charset="-122"/>
              <a:ea typeface="微软雅黑 Light" panose="020B0502040204020203" charset="-122"/>
            </a:endParaRPr>
          </a:p>
        </p:txBody>
      </p:sp>
      <p:cxnSp>
        <p:nvCxnSpPr>
          <p:cNvPr id="14" name="işḷïḍe"/>
          <p:cNvCxnSpPr/>
          <p:nvPr/>
        </p:nvCxnSpPr>
        <p:spPr>
          <a:xfrm>
            <a:off x="8461280" y="7190141"/>
            <a:ext cx="879667" cy="1"/>
          </a:xfrm>
          <a:prstGeom prst="line">
            <a:avLst/>
          </a:prstGeom>
          <a:ln>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cxnSp>
        <p:nvCxnSpPr>
          <p:cNvPr id="37" name="îṩlîḓè"/>
          <p:cNvCxnSpPr/>
          <p:nvPr/>
        </p:nvCxnSpPr>
        <p:spPr>
          <a:xfrm>
            <a:off x="9496489" y="5943600"/>
            <a:ext cx="0" cy="142875"/>
          </a:xfrm>
          <a:prstGeom prst="line">
            <a:avLst/>
          </a:prstGeom>
          <a:ln w="12700">
            <a:solidFill>
              <a:schemeClr val="bg1">
                <a:alpha val="40000"/>
              </a:schemeClr>
            </a:solidFill>
          </a:ln>
        </p:spPr>
        <p:style>
          <a:lnRef idx="1">
            <a:schemeClr val="accent1"/>
          </a:lnRef>
          <a:fillRef idx="0">
            <a:schemeClr val="accent1"/>
          </a:fillRef>
          <a:effectRef idx="0">
            <a:schemeClr val="accent1"/>
          </a:effectRef>
          <a:fontRef idx="minor">
            <a:schemeClr val="tx1"/>
          </a:fontRef>
        </p:style>
      </p:cxnSp>
      <p:grpSp>
        <p:nvGrpSpPr>
          <p:cNvPr id="64" name="îŝļiďe"/>
          <p:cNvGrpSpPr/>
          <p:nvPr/>
        </p:nvGrpSpPr>
        <p:grpSpPr>
          <a:xfrm>
            <a:off x="10660666" y="701590"/>
            <a:ext cx="726154" cy="311943"/>
            <a:chOff x="7226780" y="2002935"/>
            <a:chExt cx="954801" cy="410166"/>
          </a:xfrm>
        </p:grpSpPr>
        <p:grpSp>
          <p:nvGrpSpPr>
            <p:cNvPr id="65" name="íṩlîḍê"/>
            <p:cNvGrpSpPr/>
            <p:nvPr/>
          </p:nvGrpSpPr>
          <p:grpSpPr>
            <a:xfrm rot="16200000">
              <a:off x="7226780" y="2002935"/>
              <a:ext cx="410166" cy="410166"/>
              <a:chOff x="10881027" y="1964178"/>
              <a:chExt cx="307256" cy="307256"/>
            </a:xfrm>
          </p:grpSpPr>
          <p:sp>
            <p:nvSpPr>
              <p:cNvPr id="69" name="isľîde"/>
              <p:cNvSpPr/>
              <p:nvPr userDrawn="1"/>
            </p:nvSpPr>
            <p:spPr>
              <a:xfrm rot="5400000" flipV="1">
                <a:off x="10881027" y="1964178"/>
                <a:ext cx="307256" cy="307256"/>
              </a:xfrm>
              <a:prstGeom prst="ellipse">
                <a:avLst/>
              </a:prstGeom>
              <a:solidFill>
                <a:srgbClr val="4A60EC">
                  <a:alpha val="4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dirty="0"/>
              </a:p>
            </p:txBody>
          </p:sp>
          <p:sp>
            <p:nvSpPr>
              <p:cNvPr id="70" name="ïṩļïḋê"/>
              <p:cNvSpPr/>
              <p:nvPr/>
            </p:nvSpPr>
            <p:spPr>
              <a:xfrm>
                <a:off x="10979887" y="2091613"/>
                <a:ext cx="109537" cy="52387"/>
              </a:xfrm>
              <a:custGeom>
                <a:avLst/>
                <a:gdLst>
                  <a:gd name="connsiteX0" fmla="*/ 0 w 109537"/>
                  <a:gd name="connsiteY0" fmla="*/ 50006 h 52387"/>
                  <a:gd name="connsiteX1" fmla="*/ 57150 w 109537"/>
                  <a:gd name="connsiteY1" fmla="*/ 0 h 52387"/>
                  <a:gd name="connsiteX2" fmla="*/ 109537 w 109537"/>
                  <a:gd name="connsiteY2" fmla="*/ 52387 h 52387"/>
                </a:gdLst>
                <a:ahLst/>
                <a:cxnLst>
                  <a:cxn ang="0">
                    <a:pos x="connsiteX0" y="connsiteY0"/>
                  </a:cxn>
                  <a:cxn ang="0">
                    <a:pos x="connsiteX1" y="connsiteY1"/>
                  </a:cxn>
                  <a:cxn ang="0">
                    <a:pos x="connsiteX2" y="connsiteY2"/>
                  </a:cxn>
                </a:cxnLst>
                <a:rect l="l" t="t" r="r" b="b"/>
                <a:pathLst>
                  <a:path w="109537" h="52387">
                    <a:moveTo>
                      <a:pt x="0" y="50006"/>
                    </a:moveTo>
                    <a:lnTo>
                      <a:pt x="57150" y="0"/>
                    </a:lnTo>
                    <a:lnTo>
                      <a:pt x="109537" y="52387"/>
                    </a:lnTo>
                  </a:path>
                </a:pathLst>
              </a:custGeom>
              <a:noFill/>
              <a:ln>
                <a:solidFill>
                  <a:schemeClr val="bg1">
                    <a:alpha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66" name="ïṩḷíḋe"/>
            <p:cNvGrpSpPr/>
            <p:nvPr/>
          </p:nvGrpSpPr>
          <p:grpSpPr>
            <a:xfrm rot="16200000" flipV="1">
              <a:off x="7771415" y="2002935"/>
              <a:ext cx="410166" cy="410166"/>
              <a:chOff x="10881027" y="1858934"/>
              <a:chExt cx="307256" cy="307256"/>
            </a:xfrm>
          </p:grpSpPr>
          <p:sp>
            <p:nvSpPr>
              <p:cNvPr id="67" name="išļíḑè"/>
              <p:cNvSpPr/>
              <p:nvPr userDrawn="1"/>
            </p:nvSpPr>
            <p:spPr>
              <a:xfrm rot="5400000" flipV="1">
                <a:off x="10881027" y="1858934"/>
                <a:ext cx="307256" cy="307256"/>
              </a:xfrm>
              <a:prstGeom prst="ellipse">
                <a:avLst/>
              </a:prstGeom>
              <a:solidFill>
                <a:srgbClr val="4A60EC">
                  <a:alpha val="80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350" dirty="0"/>
              </a:p>
            </p:txBody>
          </p:sp>
          <p:sp>
            <p:nvSpPr>
              <p:cNvPr id="68" name="íšḻïḋé"/>
              <p:cNvSpPr/>
              <p:nvPr/>
            </p:nvSpPr>
            <p:spPr>
              <a:xfrm>
                <a:off x="10979887" y="1986369"/>
                <a:ext cx="109537" cy="52387"/>
              </a:xfrm>
              <a:custGeom>
                <a:avLst/>
                <a:gdLst>
                  <a:gd name="connsiteX0" fmla="*/ 0 w 109537"/>
                  <a:gd name="connsiteY0" fmla="*/ 50006 h 52387"/>
                  <a:gd name="connsiteX1" fmla="*/ 57150 w 109537"/>
                  <a:gd name="connsiteY1" fmla="*/ 0 h 52387"/>
                  <a:gd name="connsiteX2" fmla="*/ 109537 w 109537"/>
                  <a:gd name="connsiteY2" fmla="*/ 52387 h 52387"/>
                </a:gdLst>
                <a:ahLst/>
                <a:cxnLst>
                  <a:cxn ang="0">
                    <a:pos x="connsiteX0" y="connsiteY0"/>
                  </a:cxn>
                  <a:cxn ang="0">
                    <a:pos x="connsiteX1" y="connsiteY1"/>
                  </a:cxn>
                  <a:cxn ang="0">
                    <a:pos x="connsiteX2" y="connsiteY2"/>
                  </a:cxn>
                </a:cxnLst>
                <a:rect l="l" t="t" r="r" b="b"/>
                <a:pathLst>
                  <a:path w="109537" h="52387">
                    <a:moveTo>
                      <a:pt x="0" y="50006"/>
                    </a:moveTo>
                    <a:lnTo>
                      <a:pt x="57150" y="0"/>
                    </a:lnTo>
                    <a:lnTo>
                      <a:pt x="109537" y="52387"/>
                    </a:lnTo>
                  </a:path>
                </a:pathLst>
              </a:cu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grpSp>
      </p:grpSp>
      <p:sp>
        <p:nvSpPr>
          <p:cNvPr id="16" name="îṡḻidê"/>
          <p:cNvSpPr>
            <a:spLocks noGrp="1"/>
          </p:cNvSpPr>
          <p:nvPr>
            <p:ph type="ctrTitle"/>
            <p:custDataLst>
              <p:tags r:id="rId1"/>
            </p:custDataLst>
          </p:nvPr>
        </p:nvSpPr>
        <p:spPr>
          <a:xfrm>
            <a:off x="124460" y="913130"/>
            <a:ext cx="9011285" cy="1918335"/>
          </a:xfrm>
        </p:spPr>
        <p:txBody>
          <a:bodyPr wrap="square"/>
          <a:lstStyle/>
          <a:p>
            <a:r>
              <a:rPr sz="4400" dirty="0">
                <a:solidFill>
                  <a:schemeClr val="tx1"/>
                </a:solidFill>
                <a:latin typeface="微软雅黑" panose="020B0503020204020204" pitchFamily="34" charset="-122"/>
                <a:ea typeface="微软雅黑" panose="020B0503020204020204" pitchFamily="34" charset="-122"/>
              </a:rPr>
              <a:t>Only by keeping pace with the times can we maintain our vitality forever</a:t>
            </a:r>
            <a:endParaRPr sz="4400" dirty="0">
              <a:solidFill>
                <a:schemeClr val="tx1"/>
              </a:solidFill>
              <a:latin typeface="微软雅黑" panose="020B0503020204020204" pitchFamily="34" charset="-122"/>
              <a:ea typeface="微软雅黑" panose="020B0503020204020204" pitchFamily="34" charset="-122"/>
            </a:endParaRPr>
          </a:p>
        </p:txBody>
      </p:sp>
      <p:sp>
        <p:nvSpPr>
          <p:cNvPr id="2" name="išḻîďè"/>
          <p:cNvSpPr>
            <a:spLocks noGrp="1"/>
          </p:cNvSpPr>
          <p:nvPr/>
        </p:nvSpPr>
        <p:spPr>
          <a:xfrm>
            <a:off x="542925" y="5462905"/>
            <a:ext cx="5807075" cy="697865"/>
          </a:xfrm>
          <a:prstGeom prst="roundRect">
            <a:avLst>
              <a:gd name="adj" fmla="val 0"/>
            </a:avLst>
          </a:prstGeom>
          <a:noFill/>
          <a:ln>
            <a:noFill/>
          </a:ln>
        </p:spPr>
        <p:txBody>
          <a:bodyPr vert="horz" lIns="91440" tIns="45720" rIns="91440" bIns="45720" rtlCol="0" anchor="ctr">
            <a:noAutofit/>
          </a:bodyPr>
          <a:lstStyle>
            <a:lvl1pPr marL="0" indent="0" algn="l" defTabSz="914400" rtl="0" eaLnBrk="1" latinLnBrk="0" hangingPunct="1">
              <a:lnSpc>
                <a:spcPct val="90000"/>
              </a:lnSpc>
              <a:spcBef>
                <a:spcPts val="0"/>
              </a:spcBef>
              <a:buFont typeface="Arial" panose="020B0604020202020204" pitchFamily="34" charset="0"/>
              <a:buNone/>
              <a:defRPr lang="zh-CN" altLang="en-US" sz="1400" b="1"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zh-CN" sz="2800" dirty="0">
                <a:solidFill>
                  <a:schemeClr val="tx1"/>
                </a:solidFill>
                <a:latin typeface="微软雅黑 Light" panose="020B0502040204020203" charset="-122"/>
                <a:ea typeface="微软雅黑 Light" panose="020B0502040204020203" charset="-122"/>
              </a:rPr>
              <a:t>Hongcheng Lv (2218228)</a:t>
            </a:r>
            <a:endParaRPr lang="en-US" altLang="zh-CN" sz="2800" dirty="0">
              <a:solidFill>
                <a:schemeClr val="tx1"/>
              </a:solidFill>
              <a:latin typeface="微软雅黑 Light" panose="020B0502040204020203" charset="-122"/>
              <a:ea typeface="微软雅黑 Light" panose="020B0502040204020203" charset="-122"/>
            </a:endParaRPr>
          </a:p>
        </p:txBody>
      </p:sp>
    </p:spTree>
    <p:custDataLst>
      <p:tags r:id="rId2"/>
    </p:custData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sp>
        <p:nvSpPr>
          <p:cNvPr id="8" name="í$1îḑé"/>
          <p:cNvSpPr txBox="1"/>
          <p:nvPr/>
        </p:nvSpPr>
        <p:spPr>
          <a:xfrm>
            <a:off x="558800" y="879475"/>
            <a:ext cx="6503035" cy="5099050"/>
          </a:xfrm>
          <a:prstGeom prst="rect">
            <a:avLst/>
          </a:prstGeom>
          <a:noFill/>
          <a:ln>
            <a:noFill/>
          </a:ln>
        </p:spPr>
        <p:txBody>
          <a:bodyPr wrap="square" lIns="91440" tIns="45720" rIns="91440" bIns="45720" anchor="t" anchorCtr="0">
            <a:noAutofit/>
          </a:bodyPr>
          <a:lstStyle/>
          <a:p>
            <a:pPr>
              <a:lnSpc>
                <a:spcPct val="150000"/>
              </a:lnSpc>
              <a:buSzPct val="25000"/>
            </a:pPr>
            <a:r>
              <a:rPr lang="en-US" dirty="0">
                <a:latin typeface="微软雅黑 Light" panose="020B0502040204020203" charset="-122"/>
                <a:ea typeface="微软雅黑 Light" panose="020B0502040204020203" charset="-122"/>
              </a:rPr>
              <a:t>Since the 21st century, the traffic of the times is rolling forward, the progress of technology continues to accelerate, human society has entered an increasingly complex environment, natural disasters, serious epidemics, wars and geopolitical disputes, are changing the human life state, as one of the hottest and most important fields today, Internet companies are also facing severe business environment challenges, </a:t>
            </a:r>
            <a:r>
              <a:rPr lang="en-US" b="1" dirty="0">
                <a:latin typeface="微软雅黑 Light" panose="020B0502040204020203" charset="-122"/>
                <a:ea typeface="微软雅黑 Light" panose="020B0502040204020203" charset="-122"/>
              </a:rPr>
              <a:t>organizational change</a:t>
            </a:r>
            <a:r>
              <a:rPr lang="en-US" dirty="0">
                <a:latin typeface="微软雅黑 Light" panose="020B0502040204020203" charset="-122"/>
                <a:ea typeface="微软雅黑 Light" panose="020B0502040204020203" charset="-122"/>
              </a:rPr>
              <a:t> is one of the important solutions for the development of Internet enterprises.</a:t>
            </a:r>
            <a:endParaRPr lang="en-US" dirty="0">
              <a:latin typeface="微软雅黑 Light" panose="020B0502040204020203" charset="-122"/>
              <a:ea typeface="微软雅黑 Light" panose="020B0502040204020203" charset="-122"/>
            </a:endParaRPr>
          </a:p>
          <a:p>
            <a:pPr>
              <a:lnSpc>
                <a:spcPct val="150000"/>
              </a:lnSpc>
              <a:buSzPct val="25000"/>
            </a:pPr>
            <a:r>
              <a:rPr lang="en-US" dirty="0">
                <a:latin typeface="微软雅黑 Light" panose="020B0502040204020203" charset="-122"/>
                <a:ea typeface="微软雅黑 Light" panose="020B0502040204020203" charset="-122"/>
                <a:sym typeface="+mn-ea"/>
              </a:rPr>
              <a:t> In the following, I will use </a:t>
            </a:r>
            <a:r>
              <a:rPr lang="en-US" b="1" dirty="0">
                <a:latin typeface="微软雅黑 Light" panose="020B0502040204020203" charset="-122"/>
                <a:ea typeface="微软雅黑 Light" panose="020B0502040204020203" charset="-122"/>
                <a:sym typeface="+mn-ea"/>
              </a:rPr>
              <a:t>Tencent, </a:t>
            </a:r>
            <a:r>
              <a:rPr lang="en-US" dirty="0">
                <a:latin typeface="微软雅黑 Light" panose="020B0502040204020203" charset="-122"/>
                <a:ea typeface="微软雅黑 Light" panose="020B0502040204020203" charset="-122"/>
                <a:sym typeface="+mn-ea"/>
              </a:rPr>
              <a:t>a world Internet company born in China, as an example </a:t>
            </a:r>
            <a:r>
              <a:rPr lang="en-US" b="1" dirty="0">
                <a:latin typeface="微软雅黑 Light" panose="020B0502040204020203" charset="-122"/>
                <a:ea typeface="微软雅黑 Light" panose="020B0502040204020203" charset="-122"/>
                <a:sym typeface="+mn-ea"/>
              </a:rPr>
              <a:t>to explore the strategies and challenges of organizational change.</a:t>
            </a:r>
            <a:endParaRPr lang="en-US" dirty="0">
              <a:latin typeface="微软雅黑 Light" panose="020B0502040204020203" charset="-122"/>
              <a:ea typeface="微软雅黑 Light" panose="020B0502040204020203" charset="-122"/>
            </a:endParaRPr>
          </a:p>
        </p:txBody>
      </p:sp>
      <p:sp>
        <p:nvSpPr>
          <p:cNvPr id="58" name="矩形 57"/>
          <p:cNvSpPr>
            <a:spLocks noChangeAspect="1"/>
          </p:cNvSpPr>
          <p:nvPr/>
        </p:nvSpPr>
        <p:spPr>
          <a:xfrm>
            <a:off x="17678400" y="147764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59" name="矩形 58"/>
          <p:cNvSpPr>
            <a:spLocks noChangeAspect="1"/>
          </p:cNvSpPr>
          <p:nvPr/>
        </p:nvSpPr>
        <p:spPr>
          <a:xfrm>
            <a:off x="23069550" y="147764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0" name="矩形 59"/>
          <p:cNvSpPr>
            <a:spLocks noChangeAspect="1"/>
          </p:cNvSpPr>
          <p:nvPr/>
        </p:nvSpPr>
        <p:spPr>
          <a:xfrm>
            <a:off x="28460700" y="147764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1" name="矩形 60"/>
          <p:cNvSpPr>
            <a:spLocks noChangeAspect="1"/>
          </p:cNvSpPr>
          <p:nvPr/>
        </p:nvSpPr>
        <p:spPr>
          <a:xfrm>
            <a:off x="33851850" y="147764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4" name="矩形 63"/>
          <p:cNvSpPr>
            <a:spLocks noChangeAspect="1"/>
          </p:cNvSpPr>
          <p:nvPr/>
        </p:nvSpPr>
        <p:spPr>
          <a:xfrm>
            <a:off x="17678400" y="505777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5" name="矩形 64"/>
          <p:cNvSpPr>
            <a:spLocks noChangeAspect="1"/>
          </p:cNvSpPr>
          <p:nvPr/>
        </p:nvSpPr>
        <p:spPr>
          <a:xfrm>
            <a:off x="23069550" y="505777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6" name="矩形 65"/>
          <p:cNvSpPr>
            <a:spLocks noChangeAspect="1"/>
          </p:cNvSpPr>
          <p:nvPr/>
        </p:nvSpPr>
        <p:spPr>
          <a:xfrm>
            <a:off x="28460700" y="505777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67" name="矩形 66"/>
          <p:cNvSpPr>
            <a:spLocks noChangeAspect="1"/>
          </p:cNvSpPr>
          <p:nvPr/>
        </p:nvSpPr>
        <p:spPr>
          <a:xfrm>
            <a:off x="33851850" y="5057775"/>
            <a:ext cx="5391150" cy="3580130"/>
          </a:xfrm>
          <a:prstGeom prst="rect">
            <a:avLst/>
          </a:prstGeom>
          <a:blipFill rotWithShape="1">
            <a:blip r:embed="rId1"/>
            <a:stretch>
              <a:fillRect/>
            </a:stretch>
          </a:blipFill>
          <a:ln w="12700" cap="flat" cmpd="sng" algn="ctr">
            <a:noFill/>
            <a:prstDash val="solid"/>
            <a:miter lim="800000"/>
          </a:ln>
          <a:extLst>
            <a:ext uri="{91240B29-F687-4F45-9708-019B960494DF}">
              <a14:hiddenLine xmlns:a14="http://schemas.microsoft.com/office/drawing/2010/main" w="12700">
                <a:solidFill>
                  <a:schemeClr val="accent1">
                    <a:shade val="50000"/>
                  </a:schemeClr>
                </a:solidFill>
                <a:prstDash val="solid"/>
                <a:miter lim="800000"/>
                <a:headEnd/>
                <a:tailEnd/>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pic>
        <p:nvPicPr>
          <p:cNvPr id="69" name="http://photo-static-api.fotomore.com/creative/vcg/400/new/VCG41N683715624.jpg" descr="templates\picture_hover\&amp;pky250_sjzg_VCG41N683715624&amp;2&amp;src_toppic_inpsrchzd1&amp;"/>
          <p:cNvPicPr>
            <a:picLocks noChangeAspect="1"/>
          </p:cNvPicPr>
          <p:nvPr/>
        </p:nvPicPr>
        <p:blipFill>
          <a:blip r:embed="rId2"/>
          <a:srcRect l="6944" r="6956"/>
          <a:stretch>
            <a:fillRect/>
          </a:stretch>
        </p:blipFill>
        <p:spPr>
          <a:xfrm>
            <a:off x="7468235" y="0"/>
            <a:ext cx="4723765" cy="6858000"/>
          </a:xfrm>
          <a:prstGeom prst="rect">
            <a:avLst/>
          </a:prstGeom>
        </p:spPr>
      </p:pic>
      <p:cxnSp>
        <p:nvCxnSpPr>
          <p:cNvPr id="70" name="直接连接符 69"/>
          <p:cNvCxnSpPr/>
          <p:nvPr/>
        </p:nvCxnSpPr>
        <p:spPr>
          <a:xfrm>
            <a:off x="685165" y="772160"/>
            <a:ext cx="6096000" cy="0"/>
          </a:xfrm>
          <a:prstGeom prst="line">
            <a:avLst/>
          </a:prstGeom>
        </p:spPr>
        <p:style>
          <a:lnRef idx="1">
            <a:schemeClr val="dk1"/>
          </a:lnRef>
          <a:fillRef idx="0">
            <a:schemeClr val="dk1"/>
          </a:fillRef>
          <a:effectRef idx="0">
            <a:schemeClr val="dk1"/>
          </a:effectRef>
          <a:fontRef idx="minor">
            <a:schemeClr val="tx1"/>
          </a:fontRef>
        </p:style>
      </p:cxnSp>
    </p:spTree>
    <p:custDataLst>
      <p:tags r:id="rId3"/>
    </p:custData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iṡļïḑe"/>
        <p:cNvGrpSpPr/>
        <p:nvPr/>
      </p:nvGrpSpPr>
      <p:grpSpPr>
        <a:xfrm>
          <a:off x="0" y="0"/>
          <a:ext cx="0" cy="0"/>
          <a:chOff x="0" y="0"/>
          <a:chExt cx="0" cy="0"/>
        </a:xfrm>
      </p:grpSpPr>
      <p:pic>
        <p:nvPicPr>
          <p:cNvPr id="53" name="http://photo-static-api.fotomore.com/creative/vcg/400/version23/VCG41490735427.jpg" descr="templates\picture_hover\&amp;pky140_sjzg_VCG41490735427&amp;2&amp;src_toppic_inpsrchzd1&amp;"/>
          <p:cNvPicPr>
            <a:picLocks noChangeAspect="1"/>
          </p:cNvPicPr>
          <p:nvPr>
            <p:custDataLst>
              <p:tags r:id="rId1"/>
            </p:custDataLst>
          </p:nvPr>
        </p:nvPicPr>
        <p:blipFill>
          <a:blip r:embed="rId2"/>
          <a:srcRect r="40628"/>
          <a:stretch>
            <a:fillRect/>
          </a:stretch>
        </p:blipFill>
        <p:spPr>
          <a:xfrm>
            <a:off x="0" y="0"/>
            <a:ext cx="4655185" cy="6858000"/>
          </a:xfrm>
          <a:prstGeom prst="rect">
            <a:avLst/>
          </a:prstGeom>
        </p:spPr>
      </p:pic>
      <p:sp>
        <p:nvSpPr>
          <p:cNvPr id="69" name="ïŝļíḑe"/>
          <p:cNvSpPr/>
          <p:nvPr>
            <p:custDataLst>
              <p:tags r:id="rId3"/>
            </p:custDataLst>
          </p:nvPr>
        </p:nvSpPr>
        <p:spPr bwMode="auto">
          <a:xfrm>
            <a:off x="6045200" y="902335"/>
            <a:ext cx="4740275" cy="976630"/>
          </a:xfrm>
          <a:prstGeom prst="homePlate">
            <a:avLst/>
          </a:prstGeom>
          <a:solidFill>
            <a:schemeClr val="bg1"/>
          </a:solidFill>
          <a:ln w="19050">
            <a:noFill/>
            <a:round/>
          </a:ln>
          <a:effectLst>
            <a:outerShdw dist="38100" dir="2700000" sx="103000" sy="103000" algn="tl" rotWithShape="0">
              <a:prstClr val="black">
                <a:alpha val="10000"/>
              </a:prstClr>
            </a:outerShdw>
          </a:effectLst>
        </p:spPr>
        <p:txBody>
          <a:bodyPr rot="0" spcFirstLastPara="0" vert="horz" wrap="square" lIns="91440" tIns="45720" rIns="91440" bIns="45720" anchor="b" anchorCtr="0" forceAA="0" compatLnSpc="1">
            <a:normAutofit/>
          </a:bodyPr>
          <a:p>
            <a:pPr algn="r">
              <a:buClrTx/>
              <a:buSzTx/>
              <a:buFontTx/>
            </a:pPr>
            <a:endParaRPr lang="en-US" altLang="zh-CN" sz="3200" b="1" dirty="0">
              <a:solidFill>
                <a:srgbClr val="0094B2"/>
              </a:solidFill>
            </a:endParaRPr>
          </a:p>
        </p:txBody>
      </p:sp>
      <p:sp>
        <p:nvSpPr>
          <p:cNvPr id="70" name="íšḷïďè"/>
          <p:cNvSpPr/>
          <p:nvPr>
            <p:custDataLst>
              <p:tags r:id="rId4"/>
            </p:custDataLst>
          </p:nvPr>
        </p:nvSpPr>
        <p:spPr>
          <a:xfrm>
            <a:off x="5874385" y="863202"/>
            <a:ext cx="4541162" cy="1015663"/>
          </a:xfrm>
          <a:prstGeom prst="rect">
            <a:avLst/>
          </a:prstGeom>
          <a:noFill/>
        </p:spPr>
        <p:txBody>
          <a:bodyPr wrap="square" anchor="ctr">
            <a:spAutoFit/>
          </a:bodyPr>
          <a:p>
            <a:pPr algn="ctr"/>
            <a:r>
              <a:rPr lang="en-US" altLang="zh-CN" sz="6000" b="1" dirty="0">
                <a:solidFill>
                  <a:srgbClr val="2476DA"/>
                </a:solidFill>
              </a:rPr>
              <a:t>CONTENTS</a:t>
            </a:r>
            <a:endParaRPr lang="en-US" altLang="zh-CN" sz="6000" b="1" dirty="0">
              <a:solidFill>
                <a:srgbClr val="2476DA"/>
              </a:solidFill>
            </a:endParaRPr>
          </a:p>
        </p:txBody>
      </p:sp>
      <p:grpSp>
        <p:nvGrpSpPr>
          <p:cNvPr id="3" name="组合 2"/>
          <p:cNvGrpSpPr/>
          <p:nvPr/>
        </p:nvGrpSpPr>
        <p:grpSpPr>
          <a:xfrm>
            <a:off x="5466715" y="2430780"/>
            <a:ext cx="6265545" cy="3309620"/>
            <a:chOff x="8922" y="3463"/>
            <a:chExt cx="9867" cy="5212"/>
          </a:xfrm>
        </p:grpSpPr>
        <p:sp>
          <p:nvSpPr>
            <p:cNvPr id="4" name="ïṡḷîḋe"/>
            <p:cNvSpPr/>
            <p:nvPr>
              <p:custDataLst>
                <p:tags r:id="rId5"/>
              </p:custDataLst>
            </p:nvPr>
          </p:nvSpPr>
          <p:spPr>
            <a:xfrm>
              <a:off x="8922" y="3463"/>
              <a:ext cx="1013" cy="1013"/>
            </a:xfrm>
            <a:prstGeom prst="diamond">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75000" lnSpcReduction="20000"/>
            </a:bodyPr>
            <a:lstStyle/>
            <a:p>
              <a:pPr algn="ctr"/>
              <a:r>
                <a:rPr lang="en-US" altLang="zh-CN" sz="2000" b="1" dirty="0">
                  <a:solidFill>
                    <a:schemeClr val="tx1"/>
                  </a:solidFill>
                </a:rPr>
                <a:t>1</a:t>
              </a:r>
              <a:endParaRPr lang="en-US" altLang="zh-CN" sz="2000" b="1" dirty="0">
                <a:solidFill>
                  <a:schemeClr val="tx1"/>
                </a:solidFill>
              </a:endParaRPr>
            </a:p>
          </p:txBody>
        </p:sp>
        <p:sp>
          <p:nvSpPr>
            <p:cNvPr id="5" name="îṡḻîďé"/>
            <p:cNvSpPr txBox="1"/>
            <p:nvPr>
              <p:custDataLst>
                <p:tags r:id="rId6"/>
              </p:custDataLst>
            </p:nvPr>
          </p:nvSpPr>
          <p:spPr bwMode="auto">
            <a:xfrm>
              <a:off x="9935" y="3664"/>
              <a:ext cx="7734" cy="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fontScale="90000"/>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algn="ctr" eaLnBrk="1" hangingPunct="1">
                <a:lnSpc>
                  <a:spcPct val="100000"/>
                </a:lnSpc>
                <a:spcBef>
                  <a:spcPct val="0"/>
                </a:spcBef>
              </a:pPr>
              <a:r>
                <a:rPr lang="en-US" altLang="zh-CN" sz="2000" b="1" dirty="0"/>
                <a:t> Basic information of the research object</a:t>
              </a:r>
              <a:endParaRPr lang="en-US" altLang="zh-CN" sz="2000" b="1" dirty="0"/>
            </a:p>
          </p:txBody>
        </p:sp>
        <p:sp>
          <p:nvSpPr>
            <p:cNvPr id="6" name="işľïḓé"/>
            <p:cNvSpPr/>
            <p:nvPr>
              <p:custDataLst>
                <p:tags r:id="rId7"/>
              </p:custDataLst>
            </p:nvPr>
          </p:nvSpPr>
          <p:spPr>
            <a:xfrm>
              <a:off x="8922" y="4988"/>
              <a:ext cx="1013" cy="1013"/>
            </a:xfrm>
            <a:prstGeom prst="diamond">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75000" lnSpcReduction="20000"/>
            </a:bodyPr>
            <a:lstStyle/>
            <a:p>
              <a:pPr algn="ctr"/>
              <a:r>
                <a:rPr lang="en-US" altLang="zh-CN" sz="2000" b="1" dirty="0">
                  <a:solidFill>
                    <a:schemeClr val="tx1"/>
                  </a:solidFill>
                </a:rPr>
                <a:t>2</a:t>
              </a:r>
              <a:endParaRPr lang="en-US" altLang="zh-CN" sz="2000" b="1" dirty="0">
                <a:solidFill>
                  <a:schemeClr val="tx1"/>
                </a:solidFill>
              </a:endParaRPr>
            </a:p>
          </p:txBody>
        </p:sp>
        <p:sp>
          <p:nvSpPr>
            <p:cNvPr id="7" name="íş1îḋê"/>
            <p:cNvSpPr txBox="1"/>
            <p:nvPr>
              <p:custDataLst>
                <p:tags r:id="rId8"/>
              </p:custDataLst>
            </p:nvPr>
          </p:nvSpPr>
          <p:spPr bwMode="auto">
            <a:xfrm>
              <a:off x="9935" y="5189"/>
              <a:ext cx="7494" cy="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fontScale="90000"/>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algn="l" eaLnBrk="1" hangingPunct="1">
                <a:lnSpc>
                  <a:spcPct val="100000"/>
                </a:lnSpc>
                <a:spcBef>
                  <a:spcPct val="0"/>
                </a:spcBef>
              </a:pPr>
              <a:r>
                <a:rPr lang="en-US" altLang="zh-CN" sz="2000" b="1" dirty="0"/>
                <a:t>   Three changes in Tencent Group</a:t>
              </a:r>
              <a:endParaRPr lang="en-US" altLang="zh-CN" sz="2000" b="1" dirty="0"/>
            </a:p>
          </p:txBody>
        </p:sp>
        <p:sp>
          <p:nvSpPr>
            <p:cNvPr id="8" name="íš1îḋe"/>
            <p:cNvSpPr/>
            <p:nvPr>
              <p:custDataLst>
                <p:tags r:id="rId9"/>
              </p:custDataLst>
            </p:nvPr>
          </p:nvSpPr>
          <p:spPr>
            <a:xfrm>
              <a:off x="8922" y="6260"/>
              <a:ext cx="1013" cy="1013"/>
            </a:xfrm>
            <a:prstGeom prst="diamond">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75000" lnSpcReduction="20000"/>
            </a:bodyPr>
            <a:lstStyle/>
            <a:p>
              <a:pPr algn="ctr"/>
              <a:r>
                <a:rPr lang="en-US" altLang="zh-CN" sz="2000" b="1" dirty="0">
                  <a:solidFill>
                    <a:schemeClr val="tx1"/>
                  </a:solidFill>
                </a:rPr>
                <a:t>3</a:t>
              </a:r>
              <a:endParaRPr lang="en-US" altLang="zh-CN" sz="2000" b="1" dirty="0">
                <a:solidFill>
                  <a:schemeClr val="tx1"/>
                </a:solidFill>
              </a:endParaRPr>
            </a:p>
          </p:txBody>
        </p:sp>
        <p:sp>
          <p:nvSpPr>
            <p:cNvPr id="9" name="ïśḷïḍé"/>
            <p:cNvSpPr txBox="1"/>
            <p:nvPr>
              <p:custDataLst>
                <p:tags r:id="rId10"/>
              </p:custDataLst>
            </p:nvPr>
          </p:nvSpPr>
          <p:spPr bwMode="auto">
            <a:xfrm>
              <a:off x="9935" y="6461"/>
              <a:ext cx="5968" cy="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rmAutofit fontScale="90000"/>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algn="l" eaLnBrk="1" hangingPunct="1">
                <a:lnSpc>
                  <a:spcPct val="100000"/>
                </a:lnSpc>
                <a:spcBef>
                  <a:spcPct val="0"/>
                </a:spcBef>
              </a:pPr>
              <a:r>
                <a:rPr lang="en-US" altLang="zh-CN" sz="2000" b="1" dirty="0"/>
                <a:t>  Change model analysis</a:t>
              </a:r>
              <a:endParaRPr lang="en-US" altLang="zh-CN" sz="2000" b="1" dirty="0"/>
            </a:p>
          </p:txBody>
        </p:sp>
        <p:sp>
          <p:nvSpPr>
            <p:cNvPr id="10" name="ïSḷiďè"/>
            <p:cNvSpPr/>
            <p:nvPr>
              <p:custDataLst>
                <p:tags r:id="rId11"/>
              </p:custDataLst>
            </p:nvPr>
          </p:nvSpPr>
          <p:spPr>
            <a:xfrm>
              <a:off x="8922" y="7532"/>
              <a:ext cx="1013" cy="1013"/>
            </a:xfrm>
            <a:prstGeom prst="diamond">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75000" lnSpcReduction="20000"/>
            </a:bodyPr>
            <a:lstStyle/>
            <a:p>
              <a:pPr algn="ctr"/>
              <a:r>
                <a:rPr lang="en-US" altLang="zh-CN" sz="2000" b="1" dirty="0">
                  <a:solidFill>
                    <a:schemeClr val="tx1"/>
                  </a:solidFill>
                </a:rPr>
                <a:t>4</a:t>
              </a:r>
              <a:endParaRPr lang="en-US" altLang="zh-CN" sz="2000" b="1" dirty="0">
                <a:solidFill>
                  <a:schemeClr val="tx1"/>
                </a:solidFill>
              </a:endParaRPr>
            </a:p>
          </p:txBody>
        </p:sp>
        <p:sp>
          <p:nvSpPr>
            <p:cNvPr id="11" name="îSlïḋe"/>
            <p:cNvSpPr txBox="1"/>
            <p:nvPr>
              <p:custDataLst>
                <p:tags r:id="rId12"/>
              </p:custDataLst>
            </p:nvPr>
          </p:nvSpPr>
          <p:spPr bwMode="auto">
            <a:xfrm>
              <a:off x="10205" y="7733"/>
              <a:ext cx="8584" cy="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zh-CN"/>
              </a:defPPr>
              <a:lvl1pPr marL="0" algn="l" defTabSz="913765" rtl="0" eaLnBrk="1" latinLnBrk="0" hangingPunct="1">
                <a:defRPr sz="1800" kern="1200">
                  <a:solidFill>
                    <a:schemeClr val="tx1"/>
                  </a:solidFill>
                </a:defRPr>
              </a:lvl1pPr>
              <a:lvl2pPr marL="457200" algn="l" defTabSz="913765" rtl="0" eaLnBrk="1" latinLnBrk="0" hangingPunct="1">
                <a:defRPr sz="1800" kern="1200">
                  <a:solidFill>
                    <a:schemeClr val="tx1"/>
                  </a:solidFill>
                </a:defRPr>
              </a:lvl2pPr>
              <a:lvl3pPr marL="914400" algn="l" defTabSz="913765" rtl="0" eaLnBrk="1" latinLnBrk="0" hangingPunct="1">
                <a:defRPr sz="1800" kern="1200">
                  <a:solidFill>
                    <a:schemeClr val="tx1"/>
                  </a:solidFill>
                </a:defRPr>
              </a:lvl3pPr>
              <a:lvl4pPr marL="1371600" algn="l" defTabSz="913765" rtl="0" eaLnBrk="1" latinLnBrk="0" hangingPunct="1">
                <a:defRPr sz="1800" kern="1200">
                  <a:solidFill>
                    <a:schemeClr val="tx1"/>
                  </a:solidFill>
                </a:defRPr>
              </a:lvl4pPr>
              <a:lvl5pPr marL="1828800" algn="l" defTabSz="913765" rtl="0" eaLnBrk="1" latinLnBrk="0" hangingPunct="1">
                <a:defRPr sz="1800" kern="1200">
                  <a:solidFill>
                    <a:schemeClr val="tx1"/>
                  </a:solidFill>
                </a:defRPr>
              </a:lvl5pPr>
              <a:lvl6pPr marL="2286000" algn="l" defTabSz="913765" rtl="0" eaLnBrk="1" latinLnBrk="0" hangingPunct="1">
                <a:defRPr sz="1800" kern="1200">
                  <a:solidFill>
                    <a:schemeClr val="tx1"/>
                  </a:solidFill>
                </a:defRPr>
              </a:lvl6pPr>
              <a:lvl7pPr marL="2743200" algn="l" defTabSz="913765" rtl="0" eaLnBrk="1" latinLnBrk="0" hangingPunct="1">
                <a:defRPr sz="1800" kern="1200">
                  <a:solidFill>
                    <a:schemeClr val="tx1"/>
                  </a:solidFill>
                </a:defRPr>
              </a:lvl7pPr>
              <a:lvl8pPr marL="3200400" algn="l" defTabSz="913765" rtl="0" eaLnBrk="1" latinLnBrk="0" hangingPunct="1">
                <a:defRPr sz="1800" kern="1200">
                  <a:solidFill>
                    <a:schemeClr val="tx1"/>
                  </a:solidFill>
                </a:defRPr>
              </a:lvl8pPr>
              <a:lvl9pPr marL="3657600" algn="l" defTabSz="913765" rtl="0" eaLnBrk="1" latinLnBrk="0" hangingPunct="1">
                <a:defRPr sz="1800" kern="1200">
                  <a:solidFill>
                    <a:schemeClr val="tx1"/>
                  </a:solidFill>
                </a:defRPr>
              </a:lvl9pPr>
            </a:lstStyle>
            <a:p>
              <a:pPr algn="l" eaLnBrk="1" hangingPunct="1">
                <a:lnSpc>
                  <a:spcPct val="100000"/>
                </a:lnSpc>
                <a:spcBef>
                  <a:spcPct val="0"/>
                </a:spcBef>
              </a:pPr>
              <a:r>
                <a:rPr lang="en-US" altLang="zh-CN" sz="1700" b="1" dirty="0"/>
                <a:t>Individual resistance and resistance overcoming strategies</a:t>
              </a:r>
              <a:endParaRPr lang="en-US" altLang="zh-CN" sz="1700" b="1" dirty="0"/>
            </a:p>
          </p:txBody>
        </p:sp>
        <p:cxnSp>
          <p:nvCxnSpPr>
            <p:cNvPr id="12" name="直接连接符 11"/>
            <p:cNvCxnSpPr/>
            <p:nvPr>
              <p:custDataLst>
                <p:tags r:id="rId13"/>
              </p:custDataLst>
            </p:nvPr>
          </p:nvCxnSpPr>
          <p:spPr>
            <a:xfrm>
              <a:off x="10205" y="4732"/>
              <a:ext cx="7852"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custDataLst>
                <p:tags r:id="rId14"/>
              </p:custDataLst>
            </p:nvPr>
          </p:nvCxnSpPr>
          <p:spPr>
            <a:xfrm>
              <a:off x="10205" y="6131"/>
              <a:ext cx="7852"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custDataLst>
                <p:tags r:id="rId15"/>
              </p:custDataLst>
            </p:nvPr>
          </p:nvCxnSpPr>
          <p:spPr>
            <a:xfrm>
              <a:off x="10205" y="7403"/>
              <a:ext cx="7852"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custDataLst>
                <p:tags r:id="rId16"/>
              </p:custDataLst>
            </p:nvPr>
          </p:nvCxnSpPr>
          <p:spPr>
            <a:xfrm>
              <a:off x="10205" y="8675"/>
              <a:ext cx="7852"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spTree>
    <p:custDataLst>
      <p:tags r:id="rId17"/>
    </p:custData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pic>
        <p:nvPicPr>
          <p:cNvPr id="19" name="图片 18" descr="腾讯"/>
          <p:cNvPicPr>
            <a:picLocks noChangeAspect="1"/>
          </p:cNvPicPr>
          <p:nvPr/>
        </p:nvPicPr>
        <p:blipFill>
          <a:blip r:embed="rId1"/>
          <a:srcRect l="24172" r="17858"/>
          <a:stretch>
            <a:fillRect/>
          </a:stretch>
        </p:blipFill>
        <p:spPr>
          <a:xfrm>
            <a:off x="3695700" y="0"/>
            <a:ext cx="5299710" cy="6858000"/>
          </a:xfrm>
          <a:prstGeom prst="rect">
            <a:avLst/>
          </a:prstGeom>
        </p:spPr>
      </p:pic>
      <p:sp>
        <p:nvSpPr>
          <p:cNvPr id="20" name="ïṡľïḓe"/>
          <p:cNvSpPr/>
          <p:nvPr>
            <p:custDataLst>
              <p:tags r:id="rId2"/>
            </p:custDataLst>
          </p:nvPr>
        </p:nvSpPr>
        <p:spPr>
          <a:xfrm>
            <a:off x="6201410" y="2972435"/>
            <a:ext cx="5816600" cy="2319655"/>
          </a:xfrm>
          <a:prstGeom prst="rect">
            <a:avLst/>
          </a:prstGeom>
          <a:solidFill>
            <a:schemeClr val="bg1"/>
          </a:solidFill>
          <a:ln>
            <a:noFill/>
          </a:ln>
          <a:effectLst>
            <a:outerShdw blurRad="50800" dist="38100" dir="2700000" algn="tl" rotWithShape="0">
              <a:schemeClr val="bg1">
                <a:lumMod val="7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324000" tIns="450000" rIns="324000" bIns="45720" rtlCol="0" anchor="ctr"/>
          <a:p>
            <a:pPr>
              <a:lnSpc>
                <a:spcPct val="130000"/>
              </a:lnSpc>
            </a:pPr>
            <a:endParaRPr kumimoji="1" lang="en-US" altLang="zh-CN">
              <a:solidFill>
                <a:schemeClr val="tx1"/>
              </a:solidFill>
            </a:endParaRPr>
          </a:p>
        </p:txBody>
      </p:sp>
      <p:grpSp>
        <p:nvGrpSpPr>
          <p:cNvPr id="24" name="ïṥ1ïdè"/>
          <p:cNvGrpSpPr/>
          <p:nvPr/>
        </p:nvGrpSpPr>
        <p:grpSpPr>
          <a:xfrm rot="0">
            <a:off x="660400" y="1130300"/>
            <a:ext cx="3823970" cy="5144135"/>
            <a:chOff x="660400" y="1130300"/>
            <a:chExt cx="3823970" cy="5144135"/>
          </a:xfrm>
        </p:grpSpPr>
        <p:sp>
          <p:nvSpPr>
            <p:cNvPr id="25" name="íṥḷiḍe"/>
            <p:cNvSpPr txBox="1"/>
            <p:nvPr>
              <p:custDataLst>
                <p:tags r:id="rId3"/>
              </p:custDataLst>
            </p:nvPr>
          </p:nvSpPr>
          <p:spPr>
            <a:xfrm>
              <a:off x="660400" y="1130300"/>
              <a:ext cx="3823970" cy="2861310"/>
            </a:xfrm>
            <a:prstGeom prst="rect">
              <a:avLst/>
            </a:prstGeom>
            <a:noFill/>
          </p:spPr>
          <p:txBody>
            <a:bodyPr wrap="square">
              <a:spAutoFit/>
            </a:bodyPr>
            <a:p>
              <a:pPr marL="0" marR="0" lvl="0" indent="0" defTabSz="913765" rtl="0" eaLnBrk="1" fontAlgn="auto" latinLnBrk="0" hangingPunct="1">
                <a:lnSpc>
                  <a:spcPct val="100000"/>
                </a:lnSpc>
                <a:spcBef>
                  <a:spcPts val="0"/>
                </a:spcBef>
                <a:spcAft>
                  <a:spcPts val="0"/>
                </a:spcAft>
                <a:buClrTx/>
                <a:buSzPct val="25000"/>
                <a:buFontTx/>
                <a:buNone/>
                <a:defRPr/>
              </a:pPr>
              <a:r>
                <a:rPr lang="en-US" altLang="zh-CN" sz="3600" b="1" noProof="0" dirty="0">
                  <a:ln>
                    <a:noFill/>
                  </a:ln>
                  <a:solidFill>
                    <a:srgbClr val="2476DA"/>
                  </a:solidFill>
                  <a:effectLst/>
                  <a:uLnTx/>
                  <a:uFillTx/>
                  <a:sym typeface="+mn-ea"/>
                </a:rPr>
                <a:t>Tencent</a:t>
              </a:r>
              <a:r>
                <a:rPr kumimoji="0" lang="en-US" altLang="zh-CN" sz="3600" b="1" i="0" u="none" strike="noStrike" kern="1200" cap="none" spc="0" normalizeH="0" baseline="0" noProof="0" dirty="0">
                  <a:ln>
                    <a:noFill/>
                  </a:ln>
                  <a:solidFill>
                    <a:schemeClr val="accent1"/>
                  </a:solidFill>
                  <a:effectLst/>
                  <a:uLnTx/>
                  <a:uFillTx/>
                </a:rPr>
                <a:t> </a:t>
              </a:r>
              <a:r>
                <a:rPr kumimoji="0" lang="en-US" altLang="zh-CN" sz="3600" b="1" i="0" u="none" strike="noStrike" kern="1200" cap="none" spc="0" normalizeH="0" baseline="0" noProof="0" dirty="0">
                  <a:ln>
                    <a:noFill/>
                  </a:ln>
                  <a:effectLst/>
                  <a:uLnTx/>
                  <a:uFillTx/>
                </a:rPr>
                <a:t>is a </a:t>
              </a:r>
              <a:endParaRPr kumimoji="0" lang="en-US" altLang="zh-CN" sz="3600" b="1" i="0" u="none" strike="noStrike" kern="1200" cap="none" spc="0" normalizeH="0" baseline="0" noProof="0" dirty="0">
                <a:ln>
                  <a:noFill/>
                </a:ln>
                <a:effectLst/>
                <a:uLnTx/>
                <a:uFillTx/>
              </a:endParaRPr>
            </a:p>
            <a:p>
              <a:pPr marL="0" marR="0" lvl="0" indent="0" defTabSz="913765" rtl="0" eaLnBrk="1" fontAlgn="auto" latinLnBrk="0" hangingPunct="1">
                <a:lnSpc>
                  <a:spcPct val="100000"/>
                </a:lnSpc>
                <a:spcBef>
                  <a:spcPts val="0"/>
                </a:spcBef>
                <a:spcAft>
                  <a:spcPts val="0"/>
                </a:spcAft>
                <a:buClrTx/>
                <a:buSzPct val="25000"/>
                <a:buFontTx/>
                <a:buNone/>
                <a:defRPr/>
              </a:pPr>
              <a:r>
                <a:rPr kumimoji="0" lang="en-US" altLang="zh-CN" sz="3600" b="1" i="0" u="none" strike="noStrike" kern="1200" cap="none" spc="0" normalizeH="0" baseline="0" noProof="0" dirty="0">
                  <a:ln>
                    <a:noFill/>
                  </a:ln>
                  <a:effectLst/>
                  <a:uLnTx/>
                  <a:uFillTx/>
                </a:rPr>
                <a:t>well-known Internet company in China</a:t>
              </a:r>
              <a:endParaRPr kumimoji="0" lang="en-US" altLang="zh-CN" sz="3600" b="1" i="0" u="none" strike="noStrike" kern="1200" cap="none" spc="0" normalizeH="0" baseline="0" noProof="0" dirty="0">
                <a:ln>
                  <a:noFill/>
                </a:ln>
                <a:effectLst/>
                <a:uLnTx/>
                <a:uFillTx/>
              </a:endParaRPr>
            </a:p>
          </p:txBody>
        </p:sp>
        <p:sp>
          <p:nvSpPr>
            <p:cNvPr id="26" name="ïṧḷíḋé"/>
            <p:cNvSpPr/>
            <p:nvPr>
              <p:custDataLst>
                <p:tags r:id="rId4"/>
              </p:custDataLst>
            </p:nvPr>
          </p:nvSpPr>
          <p:spPr>
            <a:xfrm>
              <a:off x="660400" y="3991610"/>
              <a:ext cx="3035300" cy="228282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08000" tIns="108000" rIns="108000" bIns="108000" rtlCol="0" anchor="b" anchorCtr="0">
              <a:spAutoFit/>
            </a:bodyPr>
            <a:p>
              <a:pPr>
                <a:lnSpc>
                  <a:spcPct val="120000"/>
                </a:lnSpc>
              </a:pPr>
              <a:r>
                <a:rPr kumimoji="1" lang="en-US" altLang="zh-CN" sz="1400">
                  <a:solidFill>
                    <a:schemeClr val="tx1"/>
                  </a:solidFill>
                  <a:latin typeface="微软雅黑 Light" panose="020B0502040204020203" charset="-122"/>
                  <a:ea typeface="微软雅黑 Light" panose="020B0502040204020203" charset="-122"/>
                </a:rPr>
                <a:t>With products including QQ, WeChat, Tencent Video, Tencent Games, etc. Tencent is one of the two largest Internet ecosystem companies in China (the other being Alibaba) and one of the top ten companies in the world by market capitalization. </a:t>
              </a:r>
              <a:endParaRPr kumimoji="1" lang="en-US" altLang="zh-CN" sz="1400">
                <a:solidFill>
                  <a:schemeClr val="tx1"/>
                </a:solidFill>
                <a:latin typeface="微软雅黑 Light" panose="020B0502040204020203" charset="-122"/>
                <a:ea typeface="微软雅黑 Light" panose="020B0502040204020203" charset="-122"/>
              </a:endParaRPr>
            </a:p>
          </p:txBody>
        </p:sp>
      </p:grpSp>
      <p:sp>
        <p:nvSpPr>
          <p:cNvPr id="27" name="标题 1"/>
          <p:cNvSpPr>
            <a:spLocks noGrp="1"/>
          </p:cNvSpPr>
          <p:nvPr>
            <p:custDataLst>
              <p:tags r:id="rId5"/>
            </p:custDataLst>
          </p:nvPr>
        </p:nvSpPr>
        <p:spPr>
          <a:xfrm>
            <a:off x="464185" y="0"/>
            <a:ext cx="10858500" cy="1028700"/>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lang="zh-CN" altLang="en-US" sz="2800" b="1" kern="1200">
                <a:solidFill>
                  <a:schemeClr val="accent1">
                    <a:lumMod val="75000"/>
                  </a:schemeClr>
                </a:solidFill>
                <a:latin typeface="+mj-lt"/>
                <a:ea typeface="+mj-ea"/>
                <a:cs typeface="+mj-cs"/>
              </a:defRPr>
            </a:lvl1pPr>
          </a:lstStyle>
          <a:p>
            <a:r>
              <a:rPr lang="en-US" altLang="zh-CN" dirty="0">
                <a:solidFill>
                  <a:schemeClr val="tx1"/>
                </a:solidFill>
                <a:latin typeface="微软雅黑" panose="020B0503020204020204" pitchFamily="34" charset="-122"/>
                <a:ea typeface="微软雅黑" panose="020B0503020204020204" pitchFamily="34" charset="-122"/>
                <a:sym typeface="+mn-ea"/>
              </a:rPr>
              <a:t>Basic information</a:t>
            </a:r>
            <a:r>
              <a:rPr lang="en-US" altLang="zh-CN" dirty="0">
                <a:solidFill>
                  <a:schemeClr val="bg1"/>
                </a:solidFill>
                <a:latin typeface="微软雅黑" panose="020B0503020204020204" pitchFamily="34" charset="-122"/>
                <a:ea typeface="微软雅黑" panose="020B0503020204020204" pitchFamily="34" charset="-122"/>
                <a:sym typeface="+mn-ea"/>
              </a:rPr>
              <a:t> of the research object</a:t>
            </a:r>
            <a:endParaRPr lang="en-US" altLang="zh-CN" dirty="0">
              <a:solidFill>
                <a:schemeClr val="bg1"/>
              </a:solidFill>
              <a:latin typeface="微软雅黑" panose="020B0503020204020204" pitchFamily="34" charset="-122"/>
              <a:ea typeface="微软雅黑" panose="020B0503020204020204" pitchFamily="34" charset="-122"/>
              <a:sym typeface="+mn-ea"/>
            </a:endParaRPr>
          </a:p>
        </p:txBody>
      </p:sp>
      <p:sp>
        <p:nvSpPr>
          <p:cNvPr id="28" name="文本框 27"/>
          <p:cNvSpPr txBox="1"/>
          <p:nvPr/>
        </p:nvSpPr>
        <p:spPr>
          <a:xfrm>
            <a:off x="6329045" y="3162935"/>
            <a:ext cx="5443220" cy="1938020"/>
          </a:xfrm>
          <a:prstGeom prst="rect">
            <a:avLst/>
          </a:prstGeom>
          <a:noFill/>
        </p:spPr>
        <p:txBody>
          <a:bodyPr wrap="square" rtlCol="0">
            <a:spAutoFit/>
          </a:bodyPr>
          <a:p>
            <a:pPr>
              <a:lnSpc>
                <a:spcPct val="120000"/>
              </a:lnSpc>
              <a:spcBef>
                <a:spcPts val="0"/>
              </a:spcBef>
              <a:spcAft>
                <a:spcPts val="0"/>
              </a:spcAft>
            </a:pPr>
            <a:r>
              <a:rPr kumimoji="1" lang="en-US" altLang="zh-CN" sz="2000">
                <a:latin typeface="微软雅黑 Light" panose="020B0502040204020203" charset="-122"/>
                <a:ea typeface="微软雅黑 Light" panose="020B0502040204020203" charset="-122"/>
                <a:sym typeface="+mn-ea"/>
              </a:rPr>
              <a:t>In addition to its outstanding performance in China, Tencent Group's WeChat products have swept the world, and it has invested in a number of popular game industries around the world with capital as a link.</a:t>
            </a:r>
            <a:endParaRPr lang="zh-CN" altLang="en-US" sz="2000">
              <a:latin typeface="微软雅黑 Light" panose="020B0502040204020203" charset="-122"/>
              <a:ea typeface="微软雅黑 Light" panose="020B0502040204020203" charset="-122"/>
            </a:endParaRPr>
          </a:p>
        </p:txBody>
      </p:sp>
      <p:cxnSp>
        <p:nvCxnSpPr>
          <p:cNvPr id="2" name="直接连接符 1"/>
          <p:cNvCxnSpPr/>
          <p:nvPr>
            <p:custDataLst>
              <p:tags r:id="rId6"/>
            </p:custDataLst>
          </p:nvPr>
        </p:nvCxnSpPr>
        <p:spPr>
          <a:xfrm flipV="1">
            <a:off x="593725" y="972185"/>
            <a:ext cx="7112000" cy="4445"/>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r>
              <a:rPr lang="en-US" altLang="zh-CN" dirty="0">
                <a:solidFill>
                  <a:srgbClr val="2476DA"/>
                </a:solidFill>
                <a:latin typeface="微软雅黑" panose="020B0503020204020204" pitchFamily="34" charset="-122"/>
                <a:ea typeface="微软雅黑" panose="020B0503020204020204" pitchFamily="34" charset="-122"/>
                <a:sym typeface="+mn-ea"/>
              </a:rPr>
              <a:t>Three changes in Tencent Group</a:t>
            </a:r>
            <a:endParaRPr lang="en-US" altLang="zh-CN" dirty="0">
              <a:solidFill>
                <a:srgbClr val="2476DA"/>
              </a:solidFill>
              <a:latin typeface="微软雅黑" panose="020B0503020204020204" pitchFamily="34" charset="-122"/>
              <a:ea typeface="微软雅黑" panose="020B0503020204020204" pitchFamily="34" charset="-122"/>
              <a:sym typeface="+mn-ea"/>
            </a:endParaRPr>
          </a:p>
        </p:txBody>
      </p:sp>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grpSp>
        <p:nvGrpSpPr>
          <p:cNvPr id="4" name="组合 3"/>
          <p:cNvGrpSpPr/>
          <p:nvPr/>
        </p:nvGrpSpPr>
        <p:grpSpPr>
          <a:xfrm>
            <a:off x="673735" y="1231698"/>
            <a:ext cx="9457189" cy="4926965"/>
            <a:chOff x="673735" y="1231698"/>
            <a:chExt cx="9457189" cy="4926965"/>
          </a:xfrm>
        </p:grpSpPr>
        <p:sp>
          <p:nvSpPr>
            <p:cNvPr id="12" name="ïs1ïḑé"/>
            <p:cNvSpPr/>
            <p:nvPr/>
          </p:nvSpPr>
          <p:spPr>
            <a:xfrm flipH="1">
              <a:off x="673735" y="1231698"/>
              <a:ext cx="6267450" cy="2168525"/>
            </a:xfrm>
            <a:prstGeom prst="rect">
              <a:avLst/>
            </a:prstGeom>
            <a:ln>
              <a:noFill/>
            </a:ln>
          </p:spPr>
          <p:txBody>
            <a:bodyPr wrap="square" lIns="91440" tIns="45720" rIns="91440" bIns="45720" anchor="t">
              <a:spAutoFit/>
            </a:bodyPr>
            <a:p>
              <a:pPr defTabSz="913765">
                <a:lnSpc>
                  <a:spcPct val="150000"/>
                </a:lnSpc>
                <a:buSzPct val="25000"/>
                <a:defRPr/>
              </a:pPr>
              <a:r>
                <a:rPr kumimoji="0" lang="en-US" altLang="zh-CN" b="0" i="0" u="none" strike="noStrike" kern="1200" cap="none" spc="0" normalizeH="0" baseline="0" noProof="0">
                  <a:ln>
                    <a:noFill/>
                  </a:ln>
                  <a:effectLst/>
                  <a:uLnTx/>
                  <a:uFillTx/>
                  <a:latin typeface="微软雅黑 Light" panose="020B0502040204020203" charset="-122"/>
                  <a:ea typeface="微软雅黑 Light" panose="020B0502040204020203" charset="-122"/>
                </a:rPr>
                <a:t>The Internet is the most dynamic area of our time. The rapid development of the Internet has brought profound changes to human production and life, and Internet enterprises have also achieved sustainable development in the continuous change. </a:t>
              </a:r>
              <a:endParaRPr kumimoji="0" lang="en-US" altLang="zh-CN" b="0" i="0" u="none" strike="noStrike" kern="1200" cap="none" spc="0" normalizeH="0" baseline="0" noProof="0">
                <a:ln>
                  <a:noFill/>
                </a:ln>
                <a:effectLst/>
                <a:uLnTx/>
                <a:uFillTx/>
                <a:latin typeface="微软雅黑 Light" panose="020B0502040204020203" charset="-122"/>
                <a:ea typeface="微软雅黑 Light" panose="020B0502040204020203" charset="-122"/>
              </a:endParaRPr>
            </a:p>
          </p:txBody>
        </p:sp>
        <p:grpSp>
          <p:nvGrpSpPr>
            <p:cNvPr id="19" name="îṩlîḑe"/>
            <p:cNvGrpSpPr/>
            <p:nvPr/>
          </p:nvGrpSpPr>
          <p:grpSpPr>
            <a:xfrm>
              <a:off x="673906" y="4197945"/>
              <a:ext cx="2665649" cy="1960718"/>
              <a:chOff x="1311408" y="4173382"/>
              <a:chExt cx="2665649" cy="1960718"/>
            </a:xfrm>
          </p:grpSpPr>
          <p:cxnSp>
            <p:nvCxnSpPr>
              <p:cNvPr id="6" name="îşļiḓè"/>
              <p:cNvCxnSpPr/>
              <p:nvPr/>
            </p:nvCxnSpPr>
            <p:spPr>
              <a:xfrm flipV="1">
                <a:off x="1311408" y="4401515"/>
                <a:ext cx="0" cy="1732585"/>
              </a:xfrm>
              <a:prstGeom prst="straightConnector1">
                <a:avLst/>
              </a:prstGeom>
              <a:ln w="15875">
                <a:solidFill>
                  <a:schemeClr val="accent1"/>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8" name="îṩlîḋe"/>
              <p:cNvSpPr/>
              <p:nvPr/>
            </p:nvSpPr>
            <p:spPr>
              <a:xfrm>
                <a:off x="1468019" y="4173382"/>
                <a:ext cx="1385404" cy="419257"/>
              </a:xfrm>
              <a:prstGeom prst="roundRect">
                <a:avLst>
                  <a:gd name="adj" fmla="val 50000"/>
                </a:avLst>
              </a:prstGeom>
              <a:solidFill>
                <a:schemeClr val="accent3"/>
              </a:solidFill>
              <a:ln>
                <a:solidFill>
                  <a:srgbClr val="F6F6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b="1" dirty="0"/>
                  <a:t>2005</a:t>
                </a:r>
                <a:endParaRPr lang="zh-CN" altLang="en-US" b="1" dirty="0"/>
              </a:p>
            </p:txBody>
          </p:sp>
          <p:sp>
            <p:nvSpPr>
              <p:cNvPr id="14" name="ïšľïḑé"/>
              <p:cNvSpPr/>
              <p:nvPr/>
            </p:nvSpPr>
            <p:spPr>
              <a:xfrm>
                <a:off x="1468018" y="4601233"/>
                <a:ext cx="2509039" cy="10490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90000" rIns="0" bIns="0" rtlCol="0" anchor="t" anchorCtr="0">
                <a:spAutoFit/>
              </a:bodyPr>
              <a:p>
                <a:pPr>
                  <a:lnSpc>
                    <a:spcPct val="130000"/>
                  </a:lnSpc>
                </a:pPr>
                <a:r>
                  <a:rPr kumimoji="1" lang="en-US" altLang="zh-CN" sz="1600" dirty="0">
                    <a:solidFill>
                      <a:schemeClr val="tx1"/>
                    </a:solidFill>
                    <a:latin typeface="微软雅黑 Light" panose="020B0502040204020203" charset="-122"/>
                    <a:ea typeface="微软雅黑 Light" panose="020B0502040204020203" charset="-122"/>
                  </a:rPr>
                  <a:t>The first change:</a:t>
                </a:r>
                <a:r>
                  <a:rPr kumimoji="1" lang="en-US" altLang="zh-CN" sz="1600" b="1" dirty="0">
                    <a:solidFill>
                      <a:schemeClr val="tx1"/>
                    </a:solidFill>
                    <a:latin typeface="微软雅黑 Light" panose="020B0502040204020203" charset="-122"/>
                    <a:ea typeface="微软雅黑 Light" panose="020B0502040204020203" charset="-122"/>
                  </a:rPr>
                  <a:t> from functional to divisional organizational structure</a:t>
                </a:r>
                <a:endParaRPr kumimoji="1" lang="en-US" altLang="zh-CN" sz="1600" b="1" dirty="0">
                  <a:solidFill>
                    <a:schemeClr val="tx1"/>
                  </a:solidFill>
                  <a:latin typeface="微软雅黑 Light" panose="020B0502040204020203" charset="-122"/>
                  <a:ea typeface="微软雅黑 Light" panose="020B0502040204020203" charset="-122"/>
                </a:endParaRPr>
              </a:p>
            </p:txBody>
          </p:sp>
        </p:grpSp>
        <p:grpSp>
          <p:nvGrpSpPr>
            <p:cNvPr id="20" name="iṧḻîḑé"/>
            <p:cNvGrpSpPr/>
            <p:nvPr/>
          </p:nvGrpSpPr>
          <p:grpSpPr>
            <a:xfrm>
              <a:off x="4023764" y="3535057"/>
              <a:ext cx="2707691" cy="2439385"/>
              <a:chOff x="3711103" y="3535057"/>
              <a:chExt cx="2707691" cy="2439385"/>
            </a:xfrm>
          </p:grpSpPr>
          <p:cxnSp>
            <p:nvCxnSpPr>
              <p:cNvPr id="7" name="íśḻíďé"/>
              <p:cNvCxnSpPr/>
              <p:nvPr/>
            </p:nvCxnSpPr>
            <p:spPr>
              <a:xfrm flipV="1">
                <a:off x="3711103" y="3744686"/>
                <a:ext cx="0" cy="2229756"/>
              </a:xfrm>
              <a:prstGeom prst="straightConnector1">
                <a:avLst/>
              </a:prstGeom>
              <a:ln w="15875">
                <a:solidFill>
                  <a:schemeClr val="tx1">
                    <a:lumMod val="50000"/>
                    <a:lumOff val="50000"/>
                    <a:alpha val="50000"/>
                  </a:schemeClr>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9" name="ïṡḻidè"/>
              <p:cNvSpPr/>
              <p:nvPr/>
            </p:nvSpPr>
            <p:spPr>
              <a:xfrm>
                <a:off x="3909754" y="3535057"/>
                <a:ext cx="1385404" cy="419257"/>
              </a:xfrm>
              <a:prstGeom prst="roundRect">
                <a:avLst>
                  <a:gd name="adj" fmla="val 50000"/>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b="1" dirty="0">
                    <a:solidFill>
                      <a:schemeClr val="tx1">
                        <a:alpha val="50000"/>
                      </a:schemeClr>
                    </a:solidFill>
                  </a:rPr>
                  <a:t>2012</a:t>
                </a:r>
                <a:endParaRPr lang="zh-CN" altLang="en-US" b="1" dirty="0">
                  <a:solidFill>
                    <a:schemeClr val="tx1">
                      <a:alpha val="50000"/>
                    </a:schemeClr>
                  </a:solidFill>
                </a:endParaRPr>
              </a:p>
            </p:txBody>
          </p:sp>
          <p:sp>
            <p:nvSpPr>
              <p:cNvPr id="15" name="îṧľîḍe"/>
              <p:cNvSpPr/>
              <p:nvPr/>
            </p:nvSpPr>
            <p:spPr>
              <a:xfrm>
                <a:off x="3909754" y="3954338"/>
                <a:ext cx="2509040" cy="104902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90000" rIns="0" bIns="0" rtlCol="0" anchor="t" anchorCtr="0">
                <a:spAutoFit/>
              </a:bodyPr>
              <a:p>
                <a:pPr>
                  <a:lnSpc>
                    <a:spcPct val="130000"/>
                  </a:lnSpc>
                </a:pPr>
                <a:r>
                  <a:rPr kumimoji="1" lang="en-US" altLang="zh-CN" sz="1600" dirty="0">
                    <a:solidFill>
                      <a:schemeClr val="tx1"/>
                    </a:solidFill>
                    <a:latin typeface="微软雅黑 Light" panose="020B0502040204020203" charset="-122"/>
                    <a:ea typeface="微软雅黑 Light" panose="020B0502040204020203" charset="-122"/>
                  </a:rPr>
                  <a:t>The second change: </a:t>
                </a:r>
                <a:r>
                  <a:rPr kumimoji="1" lang="en-US" altLang="zh-CN" sz="1600" b="1" dirty="0">
                    <a:solidFill>
                      <a:schemeClr val="tx1"/>
                    </a:solidFill>
                    <a:latin typeface="微软雅黑 Light" panose="020B0502040204020203" charset="-122"/>
                    <a:ea typeface="微软雅黑 Light" panose="020B0502040204020203" charset="-122"/>
                  </a:rPr>
                  <a:t>from business units to business units</a:t>
                </a:r>
                <a:endParaRPr kumimoji="1" lang="en-US" altLang="zh-CN" sz="1600" b="1" dirty="0">
                  <a:solidFill>
                    <a:schemeClr val="tx1"/>
                  </a:solidFill>
                  <a:latin typeface="微软雅黑 Light" panose="020B0502040204020203" charset="-122"/>
                  <a:ea typeface="微软雅黑 Light" panose="020B0502040204020203" charset="-122"/>
                </a:endParaRPr>
              </a:p>
            </p:txBody>
          </p:sp>
        </p:grpSp>
        <p:grpSp>
          <p:nvGrpSpPr>
            <p:cNvPr id="21" name="íŝļîḍê"/>
            <p:cNvGrpSpPr/>
            <p:nvPr/>
          </p:nvGrpSpPr>
          <p:grpSpPr>
            <a:xfrm>
              <a:off x="7415664" y="2274513"/>
              <a:ext cx="2715260" cy="2521087"/>
              <a:chOff x="6110798" y="2736771"/>
              <a:chExt cx="2715260" cy="2521087"/>
            </a:xfrm>
          </p:grpSpPr>
          <p:cxnSp>
            <p:nvCxnSpPr>
              <p:cNvPr id="10" name="îṣḻîḑê"/>
              <p:cNvCxnSpPr/>
              <p:nvPr/>
            </p:nvCxnSpPr>
            <p:spPr>
              <a:xfrm flipV="1">
                <a:off x="6110798" y="2946400"/>
                <a:ext cx="0" cy="2311458"/>
              </a:xfrm>
              <a:prstGeom prst="straightConnector1">
                <a:avLst/>
              </a:prstGeom>
              <a:ln w="15875">
                <a:solidFill>
                  <a:schemeClr val="tx1">
                    <a:lumMod val="50000"/>
                    <a:lumOff val="50000"/>
                    <a:alpha val="50000"/>
                  </a:schemeClr>
                </a:solidFill>
                <a:prstDash val="dash"/>
                <a:tailEnd type="oval"/>
              </a:ln>
            </p:spPr>
            <p:style>
              <a:lnRef idx="1">
                <a:schemeClr val="accent1"/>
              </a:lnRef>
              <a:fillRef idx="0">
                <a:schemeClr val="accent1"/>
              </a:fillRef>
              <a:effectRef idx="0">
                <a:schemeClr val="accent1"/>
              </a:effectRef>
              <a:fontRef idx="minor">
                <a:schemeClr val="tx1"/>
              </a:fontRef>
            </p:style>
          </p:cxnSp>
          <p:sp>
            <p:nvSpPr>
              <p:cNvPr id="11" name="isľïḑè"/>
              <p:cNvSpPr/>
              <p:nvPr/>
            </p:nvSpPr>
            <p:spPr>
              <a:xfrm>
                <a:off x="6333062" y="2736771"/>
                <a:ext cx="1385404" cy="419257"/>
              </a:xfrm>
              <a:prstGeom prst="roundRect">
                <a:avLst>
                  <a:gd name="adj" fmla="val 50000"/>
                </a:avLst>
              </a:prstGeom>
              <a:solidFill>
                <a:schemeClr val="tx1">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r>
                  <a:rPr lang="en-US" altLang="zh-CN" b="1" dirty="0">
                    <a:solidFill>
                      <a:schemeClr val="tx1">
                        <a:alpha val="50000"/>
                      </a:schemeClr>
                    </a:solidFill>
                  </a:rPr>
                  <a:t>2018</a:t>
                </a:r>
                <a:endParaRPr lang="zh-CN" altLang="en-US" b="1" dirty="0">
                  <a:solidFill>
                    <a:schemeClr val="tx1">
                      <a:alpha val="50000"/>
                    </a:schemeClr>
                  </a:solidFill>
                </a:endParaRPr>
              </a:p>
            </p:txBody>
          </p:sp>
          <p:sp>
            <p:nvSpPr>
              <p:cNvPr id="16" name="î$ļîḓê"/>
              <p:cNvSpPr/>
              <p:nvPr/>
            </p:nvSpPr>
            <p:spPr>
              <a:xfrm>
                <a:off x="6333048" y="3153966"/>
                <a:ext cx="2493010" cy="136906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0" tIns="90000" rIns="0" bIns="0" rtlCol="0" anchor="t" anchorCtr="0">
                <a:spAutoFit/>
              </a:bodyPr>
              <a:p>
                <a:pPr>
                  <a:lnSpc>
                    <a:spcPct val="130000"/>
                  </a:lnSpc>
                </a:pPr>
                <a:r>
                  <a:rPr kumimoji="1" lang="en-US" altLang="zh-CN" sz="1600" dirty="0">
                    <a:solidFill>
                      <a:schemeClr val="tx1"/>
                    </a:solidFill>
                    <a:latin typeface="微软雅黑 Light" panose="020B0502040204020203" charset="-122"/>
                    <a:ea typeface="微软雅黑 Light" panose="020B0502040204020203" charset="-122"/>
                  </a:rPr>
                  <a:t>The third change: </a:t>
                </a:r>
                <a:r>
                  <a:rPr kumimoji="1" lang="en-US" altLang="zh-CN" sz="1600" b="1" dirty="0">
                    <a:solidFill>
                      <a:schemeClr val="tx1"/>
                    </a:solidFill>
                    <a:latin typeface="微软雅黑 Light" panose="020B0502040204020203" charset="-122"/>
                    <a:ea typeface="微软雅黑 Light" panose="020B0502040204020203" charset="-122"/>
                  </a:rPr>
                  <a:t>Optimization and adjustment of business groups</a:t>
                </a:r>
                <a:endParaRPr kumimoji="1" lang="en-US" altLang="zh-CN" sz="1600" b="1" dirty="0">
                  <a:solidFill>
                    <a:schemeClr val="tx1"/>
                  </a:solidFill>
                  <a:latin typeface="微软雅黑 Light" panose="020B0502040204020203" charset="-122"/>
                  <a:ea typeface="微软雅黑 Light" panose="020B0502040204020203" charset="-122"/>
                </a:endParaRPr>
              </a:p>
            </p:txBody>
          </p:sp>
        </p:grpSp>
      </p:grpSp>
      <p:sp>
        <p:nvSpPr>
          <p:cNvPr id="18" name="iṩlïḋe"/>
          <p:cNvSpPr/>
          <p:nvPr>
            <p:custDataLst>
              <p:tags r:id="rId1"/>
            </p:custDataLst>
          </p:nvPr>
        </p:nvSpPr>
        <p:spPr>
          <a:xfrm>
            <a:off x="0" y="1151688"/>
            <a:ext cx="12192000" cy="5706312"/>
          </a:xfrm>
          <a:custGeom>
            <a:avLst/>
            <a:gdLst>
              <a:gd name="connsiteX0" fmla="*/ 12192000 w 12192000"/>
              <a:gd name="connsiteY0" fmla="*/ 0 h 5706312"/>
              <a:gd name="connsiteX1" fmla="*/ 12192000 w 12192000"/>
              <a:gd name="connsiteY1" fmla="*/ 5706312 h 5706312"/>
              <a:gd name="connsiteX2" fmla="*/ 0 w 12192000"/>
              <a:gd name="connsiteY2" fmla="*/ 5706312 h 5706312"/>
              <a:gd name="connsiteX3" fmla="*/ 0 w 12192000"/>
              <a:gd name="connsiteY3" fmla="*/ 5072958 h 5706312"/>
              <a:gd name="connsiteX4" fmla="*/ 42836 w 12192000"/>
              <a:gd name="connsiteY4" fmla="*/ 5074866 h 5706312"/>
              <a:gd name="connsiteX5" fmla="*/ 660400 w 12192000"/>
              <a:gd name="connsiteY5" fmla="*/ 5084012 h 5706312"/>
              <a:gd name="connsiteX6" fmla="*/ 12121750 w 12192000"/>
              <a:gd name="connsiteY6" fmla="*/ 144906 h 570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5706312">
                <a:moveTo>
                  <a:pt x="12192000" y="0"/>
                </a:moveTo>
                <a:lnTo>
                  <a:pt x="12192000" y="5706312"/>
                </a:lnTo>
                <a:lnTo>
                  <a:pt x="0" y="5706312"/>
                </a:lnTo>
                <a:lnTo>
                  <a:pt x="0" y="5072958"/>
                </a:lnTo>
                <a:lnTo>
                  <a:pt x="42836" y="5074866"/>
                </a:lnTo>
                <a:cubicBezTo>
                  <a:pt x="247381" y="5080939"/>
                  <a:pt x="453278" y="5084012"/>
                  <a:pt x="660400" y="5084012"/>
                </a:cubicBezTo>
                <a:cubicBezTo>
                  <a:pt x="6045574" y="5084012"/>
                  <a:pt x="10602300" y="3006374"/>
                  <a:pt x="12121750" y="144906"/>
                </a:cubicBezTo>
                <a:close/>
              </a:path>
            </a:pathLst>
          </a:custGeom>
          <a:blipFill rotWithShape="1">
            <a:blip r:embed="rId2"/>
            <a:stretch>
              <a:fillRect/>
            </a:stretch>
          </a:blipFill>
          <a:ln w="38100">
            <a:noFill/>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noAutofit/>
          </a:bodyPr>
          <a:p>
            <a:pPr algn="ctr"/>
            <a:endParaRPr lang="zh-CN" altLang="en-US">
              <a:solidFill>
                <a:schemeClr val="lt1"/>
              </a:solidFill>
            </a:endParaRPr>
          </a:p>
        </p:txBody>
      </p:sp>
      <p:cxnSp>
        <p:nvCxnSpPr>
          <p:cNvPr id="70" name="直接连接符 69"/>
          <p:cNvCxnSpPr/>
          <p:nvPr>
            <p:custDataLst>
              <p:tags r:id="rId3"/>
            </p:custDataLst>
          </p:nvPr>
        </p:nvCxnSpPr>
        <p:spPr>
          <a:xfrm>
            <a:off x="685165" y="1003300"/>
            <a:ext cx="6096000" cy="0"/>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sp>
        <p:nvSpPr>
          <p:cNvPr id="100" name="文本框 99"/>
          <p:cNvSpPr txBox="1"/>
          <p:nvPr/>
        </p:nvSpPr>
        <p:spPr>
          <a:xfrm>
            <a:off x="346075" y="1623060"/>
            <a:ext cx="11788775" cy="3476625"/>
          </a:xfrm>
          <a:prstGeom prst="rect">
            <a:avLst/>
          </a:prstGeom>
          <a:noFill/>
          <a:ln w="9525">
            <a:noFill/>
          </a:ln>
        </p:spPr>
        <p:txBody>
          <a:bodyPr wrap="square">
            <a:spAutoFit/>
          </a:bodyPr>
          <a:p>
            <a:pPr indent="0">
              <a:lnSpc>
                <a:spcPct val="200000"/>
              </a:lnSpc>
            </a:pPr>
            <a:r>
              <a:rPr lang="en-US" altLang="zh-CN">
                <a:solidFill>
                  <a:srgbClr val="2476DA"/>
                </a:solidFill>
                <a:ea typeface="微软雅黑 Light" panose="020B0502040204020203" charset="-122"/>
                <a:cs typeface="+mn-lt"/>
              </a:rPr>
              <a:t>The three changes of Tencent Group are all </a:t>
            </a:r>
            <a:r>
              <a:rPr lang="en-US" altLang="zh-CN" b="1">
                <a:solidFill>
                  <a:srgbClr val="2476DA"/>
                </a:solidFill>
                <a:ea typeface="微软雅黑 Light" panose="020B0502040204020203" charset="-122"/>
                <a:cs typeface="+mn-lt"/>
              </a:rPr>
              <a:t>strategic changes,adopting a planned change strategy.</a:t>
            </a:r>
            <a:endParaRPr lang="en-US" altLang="zh-CN" b="1">
              <a:solidFill>
                <a:srgbClr val="2476DA"/>
              </a:solidFill>
              <a:ea typeface="微软雅黑 Light" panose="020B0502040204020203" charset="-122"/>
              <a:cs typeface="+mn-lt"/>
            </a:endParaRPr>
          </a:p>
          <a:p>
            <a:pPr indent="0">
              <a:lnSpc>
                <a:spcPct val="200000"/>
              </a:lnSpc>
            </a:pPr>
            <a:r>
              <a:rPr lang="en-US" altLang="zh-CN">
                <a:solidFill>
                  <a:srgbClr val="2476DA"/>
                </a:solidFill>
                <a:ea typeface="微软雅黑 Light" panose="020B0502040204020203" charset="-122"/>
                <a:cs typeface="+mn-lt"/>
              </a:rPr>
              <a:t>Through the continuous optimization of corporate strategy, the study of the organizational structure system, the formulation of ideal reform plans, and the planned organizational promotion, in order to better adapt to the uncertainties of the VUCA era, and always maintain strong development vitality. </a:t>
            </a:r>
            <a:endParaRPr lang="en-US" altLang="zh-CN">
              <a:solidFill>
                <a:srgbClr val="2476DA"/>
              </a:solidFill>
              <a:ea typeface="微软雅黑 Light" panose="020B0502040204020203" charset="-122"/>
              <a:cs typeface="+mn-lt"/>
            </a:endParaRPr>
          </a:p>
          <a:p>
            <a:pPr indent="0">
              <a:lnSpc>
                <a:spcPct val="200000"/>
              </a:lnSpc>
            </a:pPr>
            <a:r>
              <a:rPr lang="en-US" altLang="zh-CN">
                <a:solidFill>
                  <a:srgbClr val="2476DA"/>
                </a:solidFill>
                <a:ea typeface="微软雅黑 Light" panose="020B0502040204020203" charset="-122"/>
                <a:cs typeface="+mn-lt"/>
              </a:rPr>
              <a:t>The following uses the </a:t>
            </a:r>
            <a:r>
              <a:rPr lang="en-US" altLang="zh-CN" sz="2000" b="1">
                <a:solidFill>
                  <a:srgbClr val="2476DA"/>
                </a:solidFill>
                <a:ea typeface="微软雅黑 Light" panose="020B0502040204020203" charset="-122"/>
                <a:cs typeface="+mn-lt"/>
              </a:rPr>
              <a:t>system change model </a:t>
            </a:r>
            <a:r>
              <a:rPr lang="en-US" altLang="zh-CN">
                <a:solidFill>
                  <a:srgbClr val="2476DA"/>
                </a:solidFill>
                <a:ea typeface="微软雅黑 Light" panose="020B0502040204020203" charset="-122"/>
                <a:cs typeface="+mn-lt"/>
              </a:rPr>
              <a:t>to systematically analyze the interconnection and mutual influence relationship between various variables in the organizational change of Tencent Group.</a:t>
            </a:r>
            <a:endParaRPr lang="en-US" altLang="zh-CN">
              <a:solidFill>
                <a:srgbClr val="2476DA"/>
              </a:solidFill>
              <a:ea typeface="微软雅黑 Light" panose="020B0502040204020203" charset="-122"/>
              <a:cs typeface="+mn-lt"/>
            </a:endParaRPr>
          </a:p>
        </p:txBody>
      </p:sp>
      <p:sp>
        <p:nvSpPr>
          <p:cNvPr id="4" name="标题 3"/>
          <p:cNvSpPr>
            <a:spLocks noGrp="1"/>
          </p:cNvSpPr>
          <p:nvPr>
            <p:ph type="title"/>
          </p:nvPr>
        </p:nvSpPr>
        <p:spPr/>
        <p:txBody>
          <a:bodyPr/>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 change model analysis</a:t>
            </a:r>
            <a:endParaRPr lang="en-US" altLang="zh-CN" dirty="0">
              <a:solidFill>
                <a:srgbClr val="2476DA"/>
              </a:solidFill>
              <a:latin typeface="微软雅黑" panose="020B0503020204020204" pitchFamily="34" charset="-122"/>
              <a:ea typeface="微软雅黑" panose="020B0503020204020204" pitchFamily="34" charset="-122"/>
            </a:endParaRPr>
          </a:p>
        </p:txBody>
      </p:sp>
      <p:cxnSp>
        <p:nvCxnSpPr>
          <p:cNvPr id="5" name="直接连接符 4"/>
          <p:cNvCxnSpPr/>
          <p:nvPr>
            <p:custDataLst>
              <p:tags r:id="rId1"/>
            </p:custDataLst>
          </p:nvPr>
        </p:nvCxnSpPr>
        <p:spPr>
          <a:xfrm flipV="1">
            <a:off x="685165" y="1002665"/>
            <a:ext cx="4603115" cy="635"/>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 change model analysis</a:t>
            </a:r>
            <a:endParaRPr lang="en-US" altLang="zh-CN" dirty="0">
              <a:solidFill>
                <a:srgbClr val="2476DA"/>
              </a:solidFill>
              <a:latin typeface="微软雅黑" panose="020B0503020204020204" pitchFamily="34" charset="-122"/>
              <a:ea typeface="微软雅黑" panose="020B0503020204020204" pitchFamily="34" charset="-122"/>
            </a:endParaRPr>
          </a:p>
        </p:txBody>
      </p:sp>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grpSp>
        <p:nvGrpSpPr>
          <p:cNvPr id="4" name="组合 3"/>
          <p:cNvGrpSpPr/>
          <p:nvPr/>
        </p:nvGrpSpPr>
        <p:grpSpPr>
          <a:xfrm>
            <a:off x="837188" y="1129665"/>
            <a:ext cx="10635593" cy="5368792"/>
            <a:chOff x="837188" y="1129665"/>
            <a:chExt cx="10635593" cy="5368792"/>
          </a:xfrm>
        </p:grpSpPr>
        <p:sp>
          <p:nvSpPr>
            <p:cNvPr id="52" name="íşľïḓê"/>
            <p:cNvSpPr/>
            <p:nvPr/>
          </p:nvSpPr>
          <p:spPr>
            <a:xfrm>
              <a:off x="837188" y="1129665"/>
              <a:ext cx="9265920" cy="631825"/>
            </a:xfrm>
            <a:prstGeom prst="rect">
              <a:avLst/>
            </a:prstGeom>
          </p:spPr>
          <p:txBody>
            <a:bodyPr anchor="b" anchorCtr="0">
              <a:noAutofit/>
            </a:bodyPr>
            <a:lstStyle/>
            <a:p>
              <a:pPr algn="l">
                <a:buSzPct val="25000"/>
              </a:pPr>
              <a:r>
                <a:rPr lang="en-US" altLang="zh-CN" sz="2800" b="1">
                  <a:latin typeface="微软雅黑 Light" panose="020B0502040204020203" charset="-122"/>
                  <a:ea typeface="微软雅黑 Light" panose="020B0502040204020203" charset="-122"/>
                </a:rPr>
                <a:t>Input part: </a:t>
              </a:r>
              <a:r>
                <a:rPr lang="en-US" altLang="zh-CN" sz="2000" b="1">
                  <a:solidFill>
                    <a:srgbClr val="2476DA"/>
                  </a:solidFill>
                  <a:latin typeface="微软雅黑 Light" panose="020B0502040204020203" charset="-122"/>
                  <a:ea typeface="微软雅黑 Light" panose="020B0502040204020203" charset="-122"/>
                </a:rPr>
                <a:t>SWOT model analysis. </a:t>
              </a:r>
              <a:endParaRPr lang="en-US" altLang="zh-CN" sz="2000" b="1">
                <a:solidFill>
                  <a:srgbClr val="2476DA"/>
                </a:solidFill>
                <a:latin typeface="微软雅黑 Light" panose="020B0502040204020203" charset="-122"/>
                <a:ea typeface="微软雅黑 Light" panose="020B0502040204020203" charset="-122"/>
              </a:endParaRPr>
            </a:p>
          </p:txBody>
        </p:sp>
        <p:sp>
          <p:nvSpPr>
            <p:cNvPr id="65" name="ïśľîḍé"/>
            <p:cNvSpPr txBox="1"/>
            <p:nvPr/>
          </p:nvSpPr>
          <p:spPr>
            <a:xfrm>
              <a:off x="3707393" y="1622982"/>
              <a:ext cx="1734770" cy="2062103"/>
            </a:xfrm>
            <a:prstGeom prst="rect">
              <a:avLst/>
            </a:prstGeom>
            <a:noFill/>
          </p:spPr>
          <p:txBody>
            <a:bodyPr wrap="none" rtlCol="0">
              <a:spAutoFit/>
            </a:bodyPr>
            <a:lstStyle/>
            <a:p>
              <a:r>
                <a:rPr lang="en-US" altLang="zh-CN" sz="12800" b="1" dirty="0">
                  <a:blipFill>
                    <a:blip r:embed="rId1"/>
                    <a:stretch>
                      <a:fillRect/>
                    </a:stretch>
                  </a:blipFill>
                </a:rPr>
                <a:t>W</a:t>
              </a:r>
              <a:endParaRPr lang="en-US" altLang="zh-CN" sz="12800" b="1" dirty="0">
                <a:blipFill>
                  <a:blip r:embed="rId1"/>
                  <a:stretch>
                    <a:fillRect/>
                  </a:stretch>
                </a:blipFill>
              </a:endParaRPr>
            </a:p>
          </p:txBody>
        </p:sp>
        <p:sp>
          <p:nvSpPr>
            <p:cNvPr id="68" name="îṩḻîḍe"/>
            <p:cNvSpPr txBox="1"/>
            <p:nvPr/>
          </p:nvSpPr>
          <p:spPr>
            <a:xfrm>
              <a:off x="1363043" y="1622812"/>
              <a:ext cx="1279517" cy="2062103"/>
            </a:xfrm>
            <a:prstGeom prst="rect">
              <a:avLst/>
            </a:prstGeom>
            <a:noFill/>
          </p:spPr>
          <p:txBody>
            <a:bodyPr wrap="none" rtlCol="0">
              <a:spAutoFit/>
            </a:bodyPr>
            <a:lstStyle/>
            <a:p>
              <a:r>
                <a:rPr lang="en-US" altLang="zh-CN" sz="12800" b="1" dirty="0">
                  <a:blipFill>
                    <a:blip r:embed="rId1"/>
                    <a:stretch>
                      <a:fillRect/>
                    </a:stretch>
                  </a:blipFill>
                </a:rPr>
                <a:t>S</a:t>
              </a:r>
              <a:endParaRPr lang="en-US" altLang="zh-CN" sz="12800" b="1" dirty="0">
                <a:blipFill>
                  <a:blip r:embed="rId1"/>
                  <a:stretch>
                    <a:fillRect/>
                  </a:stretch>
                </a:blipFill>
              </a:endParaRPr>
            </a:p>
          </p:txBody>
        </p:sp>
        <p:sp>
          <p:nvSpPr>
            <p:cNvPr id="69" name="îṩľíḋe"/>
            <p:cNvSpPr txBox="1"/>
            <p:nvPr/>
          </p:nvSpPr>
          <p:spPr>
            <a:xfrm>
              <a:off x="6652868" y="1623066"/>
              <a:ext cx="1462260" cy="2062103"/>
            </a:xfrm>
            <a:prstGeom prst="rect">
              <a:avLst/>
            </a:prstGeom>
            <a:noFill/>
          </p:spPr>
          <p:txBody>
            <a:bodyPr wrap="none" rtlCol="0">
              <a:spAutoFit/>
            </a:bodyPr>
            <a:lstStyle/>
            <a:p>
              <a:r>
                <a:rPr lang="en-US" altLang="zh-CN" sz="12800" b="1" dirty="0">
                  <a:blipFill>
                    <a:blip r:embed="rId1"/>
                    <a:stretch>
                      <a:fillRect/>
                    </a:stretch>
                  </a:blipFill>
                </a:rPr>
                <a:t>O</a:t>
              </a:r>
              <a:endParaRPr lang="en-US" altLang="zh-CN" sz="12800" b="1" dirty="0">
                <a:blipFill>
                  <a:blip r:embed="rId1"/>
                  <a:stretch>
                    <a:fillRect/>
                  </a:stretch>
                </a:blipFill>
              </a:endParaRPr>
            </a:p>
          </p:txBody>
        </p:sp>
        <p:sp>
          <p:nvSpPr>
            <p:cNvPr id="70" name="í$ḻidê"/>
            <p:cNvSpPr txBox="1"/>
            <p:nvPr/>
          </p:nvSpPr>
          <p:spPr>
            <a:xfrm>
              <a:off x="9544644" y="1622897"/>
              <a:ext cx="1212191" cy="2062103"/>
            </a:xfrm>
            <a:prstGeom prst="rect">
              <a:avLst/>
            </a:prstGeom>
            <a:noFill/>
          </p:spPr>
          <p:txBody>
            <a:bodyPr wrap="none" rtlCol="0">
              <a:spAutoFit/>
            </a:bodyPr>
            <a:lstStyle/>
            <a:p>
              <a:r>
                <a:rPr lang="en-US" altLang="zh-CN" sz="12800" b="1" dirty="0">
                  <a:blipFill>
                    <a:blip r:embed="rId1"/>
                    <a:stretch>
                      <a:fillRect/>
                    </a:stretch>
                  </a:blipFill>
                </a:rPr>
                <a:t>T</a:t>
              </a:r>
              <a:endParaRPr lang="en-US" altLang="zh-CN" sz="12800" b="1" dirty="0">
                <a:blipFill>
                  <a:blip r:embed="rId1"/>
                  <a:stretch>
                    <a:fillRect/>
                  </a:stretch>
                </a:blipFill>
              </a:endParaRPr>
            </a:p>
          </p:txBody>
        </p:sp>
        <p:grpSp>
          <p:nvGrpSpPr>
            <p:cNvPr id="6" name="îšḷïdè"/>
            <p:cNvGrpSpPr/>
            <p:nvPr/>
          </p:nvGrpSpPr>
          <p:grpSpPr>
            <a:xfrm>
              <a:off x="837188" y="3317562"/>
              <a:ext cx="2225040" cy="3180895"/>
              <a:chOff x="1476239" y="3510159"/>
              <a:chExt cx="2225040" cy="3180895"/>
            </a:xfrm>
          </p:grpSpPr>
          <p:sp>
            <p:nvSpPr>
              <p:cNvPr id="71" name="ïślíḓe"/>
              <p:cNvSpPr/>
              <p:nvPr/>
            </p:nvSpPr>
            <p:spPr>
              <a:xfrm>
                <a:off x="1603556" y="3510159"/>
                <a:ext cx="1969192"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r>
                  <a:rPr kumimoji="1" b="1" dirty="0">
                    <a:solidFill>
                      <a:schemeClr val="tx1"/>
                    </a:solidFill>
                    <a:latin typeface="微软雅黑 Light" panose="020B0502040204020203" charset="-122"/>
                    <a:ea typeface="微软雅黑 Light" panose="020B0502040204020203" charset="-122"/>
                  </a:rPr>
                  <a:t>advantage</a:t>
                </a:r>
                <a:endParaRPr kumimoji="1" b="1" dirty="0">
                  <a:solidFill>
                    <a:schemeClr val="tx1"/>
                  </a:solidFill>
                  <a:latin typeface="微软雅黑 Light" panose="020B0502040204020203" charset="-122"/>
                  <a:ea typeface="微软雅黑 Light" panose="020B0502040204020203" charset="-122"/>
                </a:endParaRPr>
              </a:p>
            </p:txBody>
          </p:sp>
          <p:sp>
            <p:nvSpPr>
              <p:cNvPr id="72" name="iṩḻîḑe"/>
              <p:cNvSpPr/>
              <p:nvPr/>
            </p:nvSpPr>
            <p:spPr>
              <a:xfrm>
                <a:off x="1476239" y="3878639"/>
                <a:ext cx="2225040" cy="281241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l">
                  <a:lnSpc>
                    <a:spcPct val="130000"/>
                  </a:lnSpc>
                </a:pPr>
                <a:r>
                  <a:rPr kumimoji="1" lang="en-US" altLang="zh-CN" sz="1200" dirty="0">
                    <a:solidFill>
                      <a:schemeClr val="tx1"/>
                    </a:solidFill>
                    <a:latin typeface="微软雅黑 Light" panose="020B0502040204020203" charset="-122"/>
                    <a:ea typeface="微软雅黑 Light" panose="020B0502040204020203" charset="-122"/>
                  </a:rPr>
                  <a:t>The Chinese government encourages the development of online business, the rapid rise of the Internet economy, the impact of the epidemic, people's dependence on the Internet is stronger, Tencent has formed a clear advantage in instant messaging, mobile payment, games and other fields.</a:t>
                </a:r>
                <a:endParaRPr kumimoji="1" lang="en-US" altLang="zh-CN" sz="1200" dirty="0">
                  <a:solidFill>
                    <a:schemeClr val="tx1"/>
                  </a:solidFill>
                  <a:latin typeface="微软雅黑 Light" panose="020B0502040204020203" charset="-122"/>
                  <a:ea typeface="微软雅黑 Light" panose="020B0502040204020203" charset="-122"/>
                </a:endParaRPr>
              </a:p>
            </p:txBody>
          </p:sp>
        </p:grpSp>
        <p:grpSp>
          <p:nvGrpSpPr>
            <p:cNvPr id="76" name="íṧļídè"/>
            <p:cNvGrpSpPr/>
            <p:nvPr/>
          </p:nvGrpSpPr>
          <p:grpSpPr>
            <a:xfrm>
              <a:off x="3461847" y="3317901"/>
              <a:ext cx="2225097" cy="2137941"/>
              <a:chOff x="1367019" y="3510159"/>
              <a:chExt cx="2225097" cy="2137941"/>
            </a:xfrm>
          </p:grpSpPr>
          <p:sp>
            <p:nvSpPr>
              <p:cNvPr id="77" name="íş1îde"/>
              <p:cNvSpPr/>
              <p:nvPr/>
            </p:nvSpPr>
            <p:spPr>
              <a:xfrm>
                <a:off x="1603556" y="3510159"/>
                <a:ext cx="1969192"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r>
                  <a:rPr kumimoji="1" b="1" dirty="0">
                    <a:solidFill>
                      <a:schemeClr val="tx1"/>
                    </a:solidFill>
                    <a:latin typeface="微软雅黑 Light" panose="020B0502040204020203" charset="-122"/>
                    <a:ea typeface="微软雅黑 Light" panose="020B0502040204020203" charset="-122"/>
                  </a:rPr>
                  <a:t>disadvantage</a:t>
                </a:r>
                <a:endParaRPr kumimoji="1" b="1" dirty="0">
                  <a:solidFill>
                    <a:schemeClr val="tx1"/>
                  </a:solidFill>
                  <a:latin typeface="微软雅黑 Light" panose="020B0502040204020203" charset="-122"/>
                  <a:ea typeface="微软雅黑 Light" panose="020B0502040204020203" charset="-122"/>
                </a:endParaRPr>
              </a:p>
            </p:txBody>
          </p:sp>
          <p:sp>
            <p:nvSpPr>
              <p:cNvPr id="78" name="íṧlîdè"/>
              <p:cNvSpPr/>
              <p:nvPr/>
            </p:nvSpPr>
            <p:spPr>
              <a:xfrm>
                <a:off x="1367019" y="3878355"/>
                <a:ext cx="2225097" cy="176974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l">
                  <a:lnSpc>
                    <a:spcPct val="130000"/>
                  </a:lnSpc>
                </a:pPr>
                <a:r>
                  <a:rPr kumimoji="1" lang="en-US" altLang="zh-CN" sz="1200" dirty="0">
                    <a:solidFill>
                      <a:schemeClr val="tx1"/>
                    </a:solidFill>
                    <a:latin typeface="微软雅黑 Light" panose="020B0502040204020203" charset="-122"/>
                    <a:ea typeface="微软雅黑 Light" panose="020B0502040204020203" charset="-122"/>
                  </a:rPr>
                  <a:t> The business started late, cloud storage and other businesses still have a gap with Alibaba, and the development results of international business are not as expected.</a:t>
                </a:r>
                <a:endParaRPr kumimoji="1" lang="en-US" altLang="zh-CN" sz="1200" dirty="0">
                  <a:solidFill>
                    <a:schemeClr val="tx1"/>
                  </a:solidFill>
                  <a:latin typeface="微软雅黑 Light" panose="020B0502040204020203" charset="-122"/>
                  <a:ea typeface="微软雅黑 Light" panose="020B0502040204020203" charset="-122"/>
                </a:endParaRPr>
              </a:p>
            </p:txBody>
          </p:sp>
        </p:grpSp>
        <p:grpSp>
          <p:nvGrpSpPr>
            <p:cNvPr id="79" name="ïšľîḓe"/>
            <p:cNvGrpSpPr/>
            <p:nvPr/>
          </p:nvGrpSpPr>
          <p:grpSpPr>
            <a:xfrm>
              <a:off x="6304311" y="3317731"/>
              <a:ext cx="2225097" cy="2376701"/>
              <a:chOff x="1475604" y="3510159"/>
              <a:chExt cx="2225097" cy="2376701"/>
            </a:xfrm>
          </p:grpSpPr>
          <p:sp>
            <p:nvSpPr>
              <p:cNvPr id="80" name="ï$ḷídé"/>
              <p:cNvSpPr/>
              <p:nvPr/>
            </p:nvSpPr>
            <p:spPr>
              <a:xfrm>
                <a:off x="1603556" y="3510159"/>
                <a:ext cx="1969192"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r>
                  <a:rPr kumimoji="1" b="1" dirty="0">
                    <a:solidFill>
                      <a:schemeClr val="tx1"/>
                    </a:solidFill>
                    <a:latin typeface="微软雅黑 Light" panose="020B0502040204020203" charset="-122"/>
                    <a:ea typeface="微软雅黑 Light" panose="020B0502040204020203" charset="-122"/>
                  </a:rPr>
                  <a:t>opportunity</a:t>
                </a:r>
                <a:endParaRPr kumimoji="1" b="1" dirty="0">
                  <a:solidFill>
                    <a:schemeClr val="tx1"/>
                  </a:solidFill>
                  <a:latin typeface="微软雅黑 Light" panose="020B0502040204020203" charset="-122"/>
                  <a:ea typeface="微软雅黑 Light" panose="020B0502040204020203" charset="-122"/>
                </a:endParaRPr>
              </a:p>
            </p:txBody>
          </p:sp>
          <p:sp>
            <p:nvSpPr>
              <p:cNvPr id="81" name="išļîḑè"/>
              <p:cNvSpPr/>
              <p:nvPr/>
            </p:nvSpPr>
            <p:spPr>
              <a:xfrm>
                <a:off x="1475604" y="3877085"/>
                <a:ext cx="2225097" cy="2009775"/>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l">
                  <a:lnSpc>
                    <a:spcPct val="130000"/>
                  </a:lnSpc>
                </a:pPr>
                <a:r>
                  <a:rPr kumimoji="1" lang="en-US" altLang="zh-CN" sz="1200" dirty="0">
                    <a:solidFill>
                      <a:schemeClr val="tx1"/>
                    </a:solidFill>
                    <a:latin typeface="微软雅黑 Light" panose="020B0502040204020203" charset="-122"/>
                    <a:ea typeface="微软雅黑 Light" panose="020B0502040204020203" charset="-122"/>
                  </a:rPr>
                  <a:t>With the continuous maturity and development of 5G technology, cloud computing, mobile payment, and AI technology, smart life and smart office have become indispensable scenarios for people's daily life.</a:t>
                </a:r>
                <a:endParaRPr kumimoji="1" lang="en-US" altLang="zh-CN" sz="1200" dirty="0">
                  <a:solidFill>
                    <a:schemeClr val="tx1"/>
                  </a:solidFill>
                  <a:latin typeface="微软雅黑 Light" panose="020B0502040204020203" charset="-122"/>
                  <a:ea typeface="微软雅黑 Light" panose="020B0502040204020203" charset="-122"/>
                </a:endParaRPr>
              </a:p>
            </p:txBody>
          </p:sp>
        </p:grpSp>
        <p:grpSp>
          <p:nvGrpSpPr>
            <p:cNvPr id="82" name="íśḷíḍe"/>
            <p:cNvGrpSpPr/>
            <p:nvPr/>
          </p:nvGrpSpPr>
          <p:grpSpPr>
            <a:xfrm>
              <a:off x="9101056" y="3317562"/>
              <a:ext cx="2371725" cy="833663"/>
              <a:chOff x="1538469" y="3510159"/>
              <a:chExt cx="2371725" cy="833663"/>
            </a:xfrm>
          </p:grpSpPr>
          <p:sp>
            <p:nvSpPr>
              <p:cNvPr id="83" name="íś1idê"/>
              <p:cNvSpPr/>
              <p:nvPr/>
            </p:nvSpPr>
            <p:spPr>
              <a:xfrm>
                <a:off x="1603556" y="3510159"/>
                <a:ext cx="1969192"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a:r>
                  <a:rPr kumimoji="1" b="1" dirty="0">
                    <a:solidFill>
                      <a:schemeClr val="tx1"/>
                    </a:solidFill>
                    <a:latin typeface="微软雅黑 Light" panose="020B0502040204020203" charset="-122"/>
                    <a:ea typeface="微软雅黑 Light" panose="020B0502040204020203" charset="-122"/>
                  </a:rPr>
                  <a:t>challenge</a:t>
                </a:r>
                <a:endParaRPr kumimoji="1" b="1" dirty="0">
                  <a:solidFill>
                    <a:schemeClr val="tx1"/>
                  </a:solidFill>
                  <a:latin typeface="微软雅黑 Light" panose="020B0502040204020203" charset="-122"/>
                  <a:ea typeface="微软雅黑 Light" panose="020B0502040204020203" charset="-122"/>
                </a:endParaRPr>
              </a:p>
            </p:txBody>
          </p:sp>
          <p:sp>
            <p:nvSpPr>
              <p:cNvPr id="84" name="ïṥľíḓé"/>
              <p:cNvSpPr/>
              <p:nvPr/>
            </p:nvSpPr>
            <p:spPr>
              <a:xfrm>
                <a:off x="1538469" y="3887984"/>
                <a:ext cx="2371725" cy="45583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sp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l">
                  <a:lnSpc>
                    <a:spcPct val="130000"/>
                  </a:lnSpc>
                </a:pPr>
                <a:r>
                  <a:rPr kumimoji="1" lang="en-US" altLang="zh-CN" sz="1200" dirty="0">
                    <a:solidFill>
                      <a:schemeClr val="tx1"/>
                    </a:solidFill>
                    <a:latin typeface="微软雅黑 Light" panose="020B0502040204020203" charset="-122"/>
                    <a:ea typeface="微软雅黑 Light" panose="020B0502040204020203" charset="-122"/>
                  </a:rPr>
                  <a:t> Tik Tok and other newcomers have challenged Tencent.</a:t>
                </a:r>
                <a:endParaRPr kumimoji="1" lang="en-US" altLang="zh-CN" sz="1200" dirty="0">
                  <a:solidFill>
                    <a:schemeClr val="tx1"/>
                  </a:solidFill>
                  <a:latin typeface="微软雅黑 Light" panose="020B0502040204020203" charset="-122"/>
                  <a:ea typeface="微软雅黑 Light" panose="020B0502040204020203" charset="-122"/>
                </a:endParaRPr>
              </a:p>
            </p:txBody>
          </p:sp>
        </p:grpSp>
      </p:grpSp>
      <p:cxnSp>
        <p:nvCxnSpPr>
          <p:cNvPr id="7" name="直接连接符 6"/>
          <p:cNvCxnSpPr/>
          <p:nvPr>
            <p:custDataLst>
              <p:tags r:id="rId2"/>
            </p:custDataLst>
          </p:nvPr>
        </p:nvCxnSpPr>
        <p:spPr>
          <a:xfrm>
            <a:off x="685165" y="1003300"/>
            <a:ext cx="4177665" cy="5715"/>
          </a:xfrm>
          <a:prstGeom prst="line">
            <a:avLst/>
          </a:prstGeom>
        </p:spPr>
        <p:style>
          <a:lnRef idx="1">
            <a:schemeClr val="dk1"/>
          </a:lnRef>
          <a:fillRef idx="0">
            <a:schemeClr val="dk1"/>
          </a:fillRef>
          <a:effectRef idx="0">
            <a:schemeClr val="dk1"/>
          </a:effectRef>
          <a:fontRef idx="minor">
            <a:schemeClr val="tx1"/>
          </a:fontRef>
        </p:style>
      </p:cxn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p:txBody>
          <a:bodyPr/>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Transformative elements</a:t>
            </a:r>
            <a:endParaRPr lang="en-US" altLang="zh-CN" dirty="0">
              <a:solidFill>
                <a:srgbClr val="2476DA"/>
              </a:solidFill>
              <a:latin typeface="微软雅黑" panose="020B0503020204020204" pitchFamily="34" charset="-122"/>
              <a:ea typeface="微软雅黑" panose="020B0503020204020204" pitchFamily="34" charset="-122"/>
            </a:endParaRPr>
          </a:p>
        </p:txBody>
      </p:sp>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grpSp>
        <p:nvGrpSpPr>
          <p:cNvPr id="41" name="255954"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nvGrpSpPr>
        <p:grpSpPr>
          <a:xfrm>
            <a:off x="356380" y="1130300"/>
            <a:ext cx="11587647" cy="5003827"/>
            <a:chOff x="356380" y="1130300"/>
            <a:chExt cx="11587647" cy="5003827"/>
          </a:xfrm>
        </p:grpSpPr>
        <p:grpSp>
          <p:nvGrpSpPr>
            <p:cNvPr id="42" name="iś1íďe"/>
            <p:cNvGrpSpPr/>
            <p:nvPr/>
          </p:nvGrpSpPr>
          <p:grpSpPr>
            <a:xfrm>
              <a:off x="2657503" y="1130300"/>
              <a:ext cx="2517140" cy="1847850"/>
              <a:chOff x="523372" y="4286277"/>
              <a:chExt cx="2517140" cy="1847850"/>
            </a:xfrm>
          </p:grpSpPr>
          <p:sp>
            <p:nvSpPr>
              <p:cNvPr id="43" name="iṩlidè"/>
              <p:cNvSpPr txBox="1"/>
              <p:nvPr/>
            </p:nvSpPr>
            <p:spPr>
              <a:xfrm>
                <a:off x="523372" y="4733317"/>
                <a:ext cx="2517140" cy="1400810"/>
              </a:xfrm>
              <a:prstGeom prst="rect">
                <a:avLst/>
              </a:prstGeom>
              <a:noFill/>
              <a:ln>
                <a:noFill/>
              </a:ln>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spcBef>
                    <a:spcPct val="0"/>
                  </a:spcBef>
                </a:pPr>
                <a:r>
                  <a:rPr lang="en-US" altLang="zh-CN" sz="1100" dirty="0">
                    <a:latin typeface="微软雅黑 Light" panose="020B0502040204020203" charset="-122"/>
                    <a:ea typeface="微软雅黑 Light" panose="020B0502040204020203" charset="-122"/>
                  </a:rPr>
                  <a:t>From a single social platform to a full-fledged Internet company, Tencent Group had only 614 employees in 2003, but it has exceeded 100,000 by the end of 2022.</a:t>
                </a:r>
                <a:endParaRPr lang="en-US" altLang="zh-CN" sz="1100" dirty="0">
                  <a:latin typeface="微软雅黑 Light" panose="020B0502040204020203" charset="-122"/>
                  <a:ea typeface="微软雅黑 Light" panose="020B0502040204020203" charset="-122"/>
                </a:endParaRPr>
              </a:p>
            </p:txBody>
          </p:sp>
          <p:sp>
            <p:nvSpPr>
              <p:cNvPr id="44" name="îşľiḓe"/>
              <p:cNvSpPr/>
              <p:nvPr/>
            </p:nvSpPr>
            <p:spPr>
              <a:xfrm>
                <a:off x="913897" y="4286277"/>
                <a:ext cx="1828978" cy="446763"/>
              </a:xfrm>
              <a:prstGeom prst="rect">
                <a:avLst/>
              </a:prstGeom>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lvl="0" algn="ctr"/>
                <a:r>
                  <a:rPr lang="en-US" altLang="zh-CN" sz="1600" b="1" dirty="0"/>
                  <a:t>Personnel</a:t>
                </a:r>
                <a:endParaRPr lang="en-US" altLang="zh-CN" sz="1600" b="1" dirty="0"/>
              </a:p>
            </p:txBody>
          </p:sp>
        </p:grpSp>
        <p:grpSp>
          <p:nvGrpSpPr>
            <p:cNvPr id="45" name="iṧ1ïdè"/>
            <p:cNvGrpSpPr/>
            <p:nvPr/>
          </p:nvGrpSpPr>
          <p:grpSpPr>
            <a:xfrm>
              <a:off x="5967524" y="1130300"/>
              <a:ext cx="4709795" cy="1847850"/>
              <a:chOff x="-420873" y="4286277"/>
              <a:chExt cx="4709795" cy="1847850"/>
            </a:xfrm>
          </p:grpSpPr>
          <p:sp>
            <p:nvSpPr>
              <p:cNvPr id="46" name="îsļïdè"/>
              <p:cNvSpPr txBox="1"/>
              <p:nvPr/>
            </p:nvSpPr>
            <p:spPr>
              <a:xfrm>
                <a:off x="-420873" y="4733317"/>
                <a:ext cx="4709795" cy="1400810"/>
              </a:xfrm>
              <a:prstGeom prst="rect">
                <a:avLst/>
              </a:prstGeom>
              <a:noFill/>
              <a:ln>
                <a:noFill/>
              </a:ln>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spcBef>
                    <a:spcPct val="0"/>
                  </a:spcBef>
                </a:pPr>
                <a:r>
                  <a:rPr lang="en-US" altLang="zh-CN" sz="1200" dirty="0">
                    <a:latin typeface="微软雅黑 Light" panose="020B0502040204020203" charset="-122"/>
                    <a:ea typeface="微软雅黑 Light" panose="020B0502040204020203" charset="-122"/>
                  </a:rPr>
                  <a:t>The Internet is a fast-changing, rapid iteration industry, and has a broad sense of user demand-oriented development attributes, business adjustment speed is relatively fast, and even there is a business first, then there is an organization, organizational change often can not meet the needs of business development.</a:t>
                </a:r>
                <a:endParaRPr lang="en-US" altLang="zh-CN" sz="1200" dirty="0">
                  <a:latin typeface="微软雅黑 Light" panose="020B0502040204020203" charset="-122"/>
                  <a:ea typeface="微软雅黑 Light" panose="020B0502040204020203" charset="-122"/>
                </a:endParaRPr>
              </a:p>
            </p:txBody>
          </p:sp>
          <p:sp>
            <p:nvSpPr>
              <p:cNvPr id="47" name="îšľïḍé"/>
              <p:cNvSpPr/>
              <p:nvPr/>
            </p:nvSpPr>
            <p:spPr>
              <a:xfrm>
                <a:off x="913897" y="4286277"/>
                <a:ext cx="1828978" cy="446763"/>
              </a:xfrm>
              <a:prstGeom prst="rect">
                <a:avLst/>
              </a:prstGeom>
            </p:spPr>
            <p:txBody>
              <a:bodyPr wrap="square" lIns="91440" tIns="45720" rIns="91440" bIns="45720" anchor="ctr"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lvl="0" algn="ctr"/>
                <a:r>
                  <a:rPr lang="en-US" altLang="zh-CN" sz="1500" b="1" dirty="0"/>
                  <a:t>Organizational mechanism</a:t>
                </a:r>
                <a:endParaRPr lang="en-US" altLang="zh-CN" sz="1500" b="1" dirty="0"/>
              </a:p>
            </p:txBody>
          </p:sp>
        </p:grpSp>
        <p:sp>
          <p:nvSpPr>
            <p:cNvPr id="48" name="ísļîḋè"/>
            <p:cNvSpPr/>
            <p:nvPr/>
          </p:nvSpPr>
          <p:spPr>
            <a:xfrm>
              <a:off x="2657756" y="3513387"/>
              <a:ext cx="484446" cy="237627"/>
            </a:xfrm>
            <a:prstGeom prst="rightArrow">
              <a:avLst>
                <a:gd name="adj1" fmla="val 50000"/>
                <a:gd name="adj2" fmla="val 83521"/>
              </a:avLst>
            </a:prstGeom>
            <a:solidFill>
              <a:schemeClr val="bg1">
                <a:lumMod val="95000"/>
              </a:schemeClr>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2000" b="1" i="1">
                <a:solidFill>
                  <a:schemeClr val="tx1"/>
                </a:solidFill>
              </a:endParaRPr>
            </a:p>
          </p:txBody>
        </p:sp>
        <p:sp>
          <p:nvSpPr>
            <p:cNvPr id="49" name="ïṩḻidè"/>
            <p:cNvSpPr/>
            <p:nvPr/>
          </p:nvSpPr>
          <p:spPr>
            <a:xfrm>
              <a:off x="4782834" y="3513387"/>
              <a:ext cx="484446" cy="237627"/>
            </a:xfrm>
            <a:prstGeom prst="rightArrow">
              <a:avLst>
                <a:gd name="adj1" fmla="val 50000"/>
                <a:gd name="adj2" fmla="val 83521"/>
              </a:avLst>
            </a:prstGeom>
            <a:solidFill>
              <a:schemeClr val="bg1">
                <a:lumMod val="95000"/>
              </a:schemeClr>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2000" b="1" i="1">
                <a:solidFill>
                  <a:schemeClr val="tx1"/>
                </a:solidFill>
              </a:endParaRPr>
            </a:p>
          </p:txBody>
        </p:sp>
        <p:sp>
          <p:nvSpPr>
            <p:cNvPr id="50" name="ïs1îďé"/>
            <p:cNvSpPr/>
            <p:nvPr/>
          </p:nvSpPr>
          <p:spPr>
            <a:xfrm>
              <a:off x="6907912" y="3513387"/>
              <a:ext cx="484446" cy="237627"/>
            </a:xfrm>
            <a:prstGeom prst="rightArrow">
              <a:avLst>
                <a:gd name="adj1" fmla="val 50000"/>
                <a:gd name="adj2" fmla="val 83521"/>
              </a:avLst>
            </a:prstGeom>
            <a:solidFill>
              <a:schemeClr val="bg1">
                <a:lumMod val="95000"/>
              </a:schemeClr>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2000" b="1" i="1">
                <a:solidFill>
                  <a:schemeClr val="tx1"/>
                </a:solidFill>
              </a:endParaRPr>
            </a:p>
          </p:txBody>
        </p:sp>
        <p:sp>
          <p:nvSpPr>
            <p:cNvPr id="51" name="ís1ïḑè"/>
            <p:cNvSpPr/>
            <p:nvPr/>
          </p:nvSpPr>
          <p:spPr>
            <a:xfrm>
              <a:off x="9032990" y="3513387"/>
              <a:ext cx="484446" cy="237627"/>
            </a:xfrm>
            <a:prstGeom prst="rightArrow">
              <a:avLst>
                <a:gd name="adj1" fmla="val 50000"/>
                <a:gd name="adj2" fmla="val 83521"/>
              </a:avLst>
            </a:prstGeom>
            <a:solidFill>
              <a:schemeClr val="bg1">
                <a:lumMod val="95000"/>
              </a:schemeClr>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fontScale="25000" lnSpcReduction="20000"/>
            </a:bodyPr>
            <a:lstStyle/>
            <a:p>
              <a:pPr algn="ctr" defTabSz="914400"/>
              <a:endParaRPr lang="zh-CN" altLang="en-US" sz="2000" b="1" i="1">
                <a:solidFill>
                  <a:schemeClr val="tx1"/>
                </a:solidFill>
              </a:endParaRPr>
            </a:p>
          </p:txBody>
        </p:sp>
        <p:sp>
          <p:nvSpPr>
            <p:cNvPr id="52" name="ïŝlîďê"/>
            <p:cNvSpPr/>
            <p:nvPr/>
          </p:nvSpPr>
          <p:spPr bwMode="auto">
            <a:xfrm>
              <a:off x="1367841" y="3113430"/>
              <a:ext cx="935086" cy="1037540"/>
            </a:xfrm>
            <a:custGeom>
              <a:avLst/>
              <a:gdLst>
                <a:gd name="T0" fmla="*/ 668 w 1369"/>
                <a:gd name="T1" fmla="*/ 0 h 1519"/>
                <a:gd name="T2" fmla="*/ 702 w 1369"/>
                <a:gd name="T3" fmla="*/ 0 h 1519"/>
                <a:gd name="T4" fmla="*/ 736 w 1369"/>
                <a:gd name="T5" fmla="*/ 7 h 1519"/>
                <a:gd name="T6" fmla="*/ 768 w 1369"/>
                <a:gd name="T7" fmla="*/ 21 h 1519"/>
                <a:gd name="T8" fmla="*/ 1284 w 1369"/>
                <a:gd name="T9" fmla="*/ 318 h 1519"/>
                <a:gd name="T10" fmla="*/ 1313 w 1369"/>
                <a:gd name="T11" fmla="*/ 339 h 1519"/>
                <a:gd name="T12" fmla="*/ 1337 w 1369"/>
                <a:gd name="T13" fmla="*/ 364 h 1519"/>
                <a:gd name="T14" fmla="*/ 1354 w 1369"/>
                <a:gd name="T15" fmla="*/ 395 h 1519"/>
                <a:gd name="T16" fmla="*/ 1364 w 1369"/>
                <a:gd name="T17" fmla="*/ 429 h 1519"/>
                <a:gd name="T18" fmla="*/ 1369 w 1369"/>
                <a:gd name="T19" fmla="*/ 465 h 1519"/>
                <a:gd name="T20" fmla="*/ 1369 w 1369"/>
                <a:gd name="T21" fmla="*/ 1054 h 1519"/>
                <a:gd name="T22" fmla="*/ 1364 w 1369"/>
                <a:gd name="T23" fmla="*/ 1090 h 1519"/>
                <a:gd name="T24" fmla="*/ 1354 w 1369"/>
                <a:gd name="T25" fmla="*/ 1124 h 1519"/>
                <a:gd name="T26" fmla="*/ 1337 w 1369"/>
                <a:gd name="T27" fmla="*/ 1154 h 1519"/>
                <a:gd name="T28" fmla="*/ 1313 w 1369"/>
                <a:gd name="T29" fmla="*/ 1181 h 1519"/>
                <a:gd name="T30" fmla="*/ 1284 w 1369"/>
                <a:gd name="T31" fmla="*/ 1201 h 1519"/>
                <a:gd name="T32" fmla="*/ 768 w 1369"/>
                <a:gd name="T33" fmla="*/ 1497 h 1519"/>
                <a:gd name="T34" fmla="*/ 736 w 1369"/>
                <a:gd name="T35" fmla="*/ 1512 h 1519"/>
                <a:gd name="T36" fmla="*/ 702 w 1369"/>
                <a:gd name="T37" fmla="*/ 1519 h 1519"/>
                <a:gd name="T38" fmla="*/ 668 w 1369"/>
                <a:gd name="T39" fmla="*/ 1519 h 1519"/>
                <a:gd name="T40" fmla="*/ 632 w 1369"/>
                <a:gd name="T41" fmla="*/ 1512 h 1519"/>
                <a:gd name="T42" fmla="*/ 599 w 1369"/>
                <a:gd name="T43" fmla="*/ 1497 h 1519"/>
                <a:gd name="T44" fmla="*/ 85 w 1369"/>
                <a:gd name="T45" fmla="*/ 1201 h 1519"/>
                <a:gd name="T46" fmla="*/ 56 w 1369"/>
                <a:gd name="T47" fmla="*/ 1181 h 1519"/>
                <a:gd name="T48" fmla="*/ 32 w 1369"/>
                <a:gd name="T49" fmla="*/ 1154 h 1519"/>
                <a:gd name="T50" fmla="*/ 15 w 1369"/>
                <a:gd name="T51" fmla="*/ 1124 h 1519"/>
                <a:gd name="T52" fmla="*/ 3 w 1369"/>
                <a:gd name="T53" fmla="*/ 1090 h 1519"/>
                <a:gd name="T54" fmla="*/ 0 w 1369"/>
                <a:gd name="T55" fmla="*/ 1054 h 1519"/>
                <a:gd name="T56" fmla="*/ 0 w 1369"/>
                <a:gd name="T57" fmla="*/ 465 h 1519"/>
                <a:gd name="T58" fmla="*/ 3 w 1369"/>
                <a:gd name="T59" fmla="*/ 429 h 1519"/>
                <a:gd name="T60" fmla="*/ 15 w 1369"/>
                <a:gd name="T61" fmla="*/ 395 h 1519"/>
                <a:gd name="T62" fmla="*/ 32 w 1369"/>
                <a:gd name="T63" fmla="*/ 364 h 1519"/>
                <a:gd name="T64" fmla="*/ 56 w 1369"/>
                <a:gd name="T65" fmla="*/ 339 h 1519"/>
                <a:gd name="T66" fmla="*/ 85 w 1369"/>
                <a:gd name="T67" fmla="*/ 318 h 1519"/>
                <a:gd name="T68" fmla="*/ 599 w 1369"/>
                <a:gd name="T69" fmla="*/ 21 h 1519"/>
                <a:gd name="T70" fmla="*/ 632 w 1369"/>
                <a:gd name="T71" fmla="*/ 7 h 1519"/>
                <a:gd name="T72" fmla="*/ 668 w 1369"/>
                <a:gd name="T73" fmla="*/ 0 h 1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69" h="1519">
                  <a:moveTo>
                    <a:pt x="668" y="0"/>
                  </a:moveTo>
                  <a:lnTo>
                    <a:pt x="702" y="0"/>
                  </a:lnTo>
                  <a:lnTo>
                    <a:pt x="736" y="7"/>
                  </a:lnTo>
                  <a:lnTo>
                    <a:pt x="768" y="21"/>
                  </a:lnTo>
                  <a:lnTo>
                    <a:pt x="1284" y="318"/>
                  </a:lnTo>
                  <a:lnTo>
                    <a:pt x="1313" y="339"/>
                  </a:lnTo>
                  <a:lnTo>
                    <a:pt x="1337" y="364"/>
                  </a:lnTo>
                  <a:lnTo>
                    <a:pt x="1354" y="395"/>
                  </a:lnTo>
                  <a:lnTo>
                    <a:pt x="1364" y="429"/>
                  </a:lnTo>
                  <a:lnTo>
                    <a:pt x="1369" y="465"/>
                  </a:lnTo>
                  <a:lnTo>
                    <a:pt x="1369" y="1054"/>
                  </a:lnTo>
                  <a:lnTo>
                    <a:pt x="1364" y="1090"/>
                  </a:lnTo>
                  <a:lnTo>
                    <a:pt x="1354" y="1124"/>
                  </a:lnTo>
                  <a:lnTo>
                    <a:pt x="1337" y="1154"/>
                  </a:lnTo>
                  <a:lnTo>
                    <a:pt x="1313" y="1181"/>
                  </a:lnTo>
                  <a:lnTo>
                    <a:pt x="1284" y="1201"/>
                  </a:lnTo>
                  <a:lnTo>
                    <a:pt x="768" y="1497"/>
                  </a:lnTo>
                  <a:lnTo>
                    <a:pt x="736" y="1512"/>
                  </a:lnTo>
                  <a:lnTo>
                    <a:pt x="702" y="1519"/>
                  </a:lnTo>
                  <a:lnTo>
                    <a:pt x="668" y="1519"/>
                  </a:lnTo>
                  <a:lnTo>
                    <a:pt x="632" y="1512"/>
                  </a:lnTo>
                  <a:lnTo>
                    <a:pt x="599" y="1497"/>
                  </a:lnTo>
                  <a:lnTo>
                    <a:pt x="85" y="1201"/>
                  </a:lnTo>
                  <a:lnTo>
                    <a:pt x="56" y="1181"/>
                  </a:lnTo>
                  <a:lnTo>
                    <a:pt x="32" y="1154"/>
                  </a:lnTo>
                  <a:lnTo>
                    <a:pt x="15" y="1124"/>
                  </a:lnTo>
                  <a:lnTo>
                    <a:pt x="3" y="1090"/>
                  </a:lnTo>
                  <a:lnTo>
                    <a:pt x="0" y="1054"/>
                  </a:lnTo>
                  <a:lnTo>
                    <a:pt x="0" y="465"/>
                  </a:lnTo>
                  <a:lnTo>
                    <a:pt x="3" y="429"/>
                  </a:lnTo>
                  <a:lnTo>
                    <a:pt x="15" y="395"/>
                  </a:lnTo>
                  <a:lnTo>
                    <a:pt x="32" y="364"/>
                  </a:lnTo>
                  <a:lnTo>
                    <a:pt x="56" y="339"/>
                  </a:lnTo>
                  <a:lnTo>
                    <a:pt x="85" y="318"/>
                  </a:lnTo>
                  <a:lnTo>
                    <a:pt x="599" y="21"/>
                  </a:lnTo>
                  <a:lnTo>
                    <a:pt x="632" y="7"/>
                  </a:lnTo>
                  <a:lnTo>
                    <a:pt x="668" y="0"/>
                  </a:lnTo>
                  <a:close/>
                </a:path>
              </a:pathLst>
            </a:custGeom>
            <a:solidFill>
              <a:schemeClr val="bg1"/>
            </a:solidFill>
            <a:ln w="3175">
              <a:solidFill>
                <a:schemeClr val="bg1">
                  <a:lumMod val="75000"/>
                </a:schemeClr>
              </a:solidFill>
              <a:prstDash val="solid"/>
              <a:round/>
            </a:ln>
          </p:spPr>
          <p:txBody>
            <a:bodyPr vert="horz" wrap="square" lIns="91440" tIns="45720" rIns="91440" bIns="45720" numCol="1" anchor="ctr" anchorCtr="0" compatLnSpc="1">
              <a:normAutofit/>
            </a:bodyPr>
            <a:lstStyle/>
            <a:p>
              <a:pPr algn="ctr"/>
              <a:endParaRPr lang="ru-RU" sz="1600" i="1" u="sng" dirty="0">
                <a:solidFill>
                  <a:schemeClr val="accent1"/>
                </a:solidFill>
              </a:endParaRPr>
            </a:p>
          </p:txBody>
        </p:sp>
        <p:sp>
          <p:nvSpPr>
            <p:cNvPr id="53" name="ïšḷïḋè"/>
            <p:cNvSpPr/>
            <p:nvPr/>
          </p:nvSpPr>
          <p:spPr bwMode="auto">
            <a:xfrm>
              <a:off x="3494974" y="3113430"/>
              <a:ext cx="935086" cy="1037540"/>
            </a:xfrm>
            <a:custGeom>
              <a:avLst/>
              <a:gdLst>
                <a:gd name="T0" fmla="*/ 668 w 1369"/>
                <a:gd name="T1" fmla="*/ 0 h 1519"/>
                <a:gd name="T2" fmla="*/ 702 w 1369"/>
                <a:gd name="T3" fmla="*/ 0 h 1519"/>
                <a:gd name="T4" fmla="*/ 736 w 1369"/>
                <a:gd name="T5" fmla="*/ 7 h 1519"/>
                <a:gd name="T6" fmla="*/ 768 w 1369"/>
                <a:gd name="T7" fmla="*/ 21 h 1519"/>
                <a:gd name="T8" fmla="*/ 1284 w 1369"/>
                <a:gd name="T9" fmla="*/ 318 h 1519"/>
                <a:gd name="T10" fmla="*/ 1313 w 1369"/>
                <a:gd name="T11" fmla="*/ 339 h 1519"/>
                <a:gd name="T12" fmla="*/ 1337 w 1369"/>
                <a:gd name="T13" fmla="*/ 364 h 1519"/>
                <a:gd name="T14" fmla="*/ 1354 w 1369"/>
                <a:gd name="T15" fmla="*/ 395 h 1519"/>
                <a:gd name="T16" fmla="*/ 1364 w 1369"/>
                <a:gd name="T17" fmla="*/ 429 h 1519"/>
                <a:gd name="T18" fmla="*/ 1369 w 1369"/>
                <a:gd name="T19" fmla="*/ 465 h 1519"/>
                <a:gd name="T20" fmla="*/ 1369 w 1369"/>
                <a:gd name="T21" fmla="*/ 1054 h 1519"/>
                <a:gd name="T22" fmla="*/ 1364 w 1369"/>
                <a:gd name="T23" fmla="*/ 1090 h 1519"/>
                <a:gd name="T24" fmla="*/ 1354 w 1369"/>
                <a:gd name="T25" fmla="*/ 1124 h 1519"/>
                <a:gd name="T26" fmla="*/ 1337 w 1369"/>
                <a:gd name="T27" fmla="*/ 1154 h 1519"/>
                <a:gd name="T28" fmla="*/ 1313 w 1369"/>
                <a:gd name="T29" fmla="*/ 1181 h 1519"/>
                <a:gd name="T30" fmla="*/ 1284 w 1369"/>
                <a:gd name="T31" fmla="*/ 1201 h 1519"/>
                <a:gd name="T32" fmla="*/ 768 w 1369"/>
                <a:gd name="T33" fmla="*/ 1497 h 1519"/>
                <a:gd name="T34" fmla="*/ 736 w 1369"/>
                <a:gd name="T35" fmla="*/ 1512 h 1519"/>
                <a:gd name="T36" fmla="*/ 702 w 1369"/>
                <a:gd name="T37" fmla="*/ 1519 h 1519"/>
                <a:gd name="T38" fmla="*/ 668 w 1369"/>
                <a:gd name="T39" fmla="*/ 1519 h 1519"/>
                <a:gd name="T40" fmla="*/ 632 w 1369"/>
                <a:gd name="T41" fmla="*/ 1512 h 1519"/>
                <a:gd name="T42" fmla="*/ 599 w 1369"/>
                <a:gd name="T43" fmla="*/ 1497 h 1519"/>
                <a:gd name="T44" fmla="*/ 85 w 1369"/>
                <a:gd name="T45" fmla="*/ 1201 h 1519"/>
                <a:gd name="T46" fmla="*/ 56 w 1369"/>
                <a:gd name="T47" fmla="*/ 1181 h 1519"/>
                <a:gd name="T48" fmla="*/ 32 w 1369"/>
                <a:gd name="T49" fmla="*/ 1154 h 1519"/>
                <a:gd name="T50" fmla="*/ 15 w 1369"/>
                <a:gd name="T51" fmla="*/ 1124 h 1519"/>
                <a:gd name="T52" fmla="*/ 3 w 1369"/>
                <a:gd name="T53" fmla="*/ 1090 h 1519"/>
                <a:gd name="T54" fmla="*/ 0 w 1369"/>
                <a:gd name="T55" fmla="*/ 1054 h 1519"/>
                <a:gd name="T56" fmla="*/ 0 w 1369"/>
                <a:gd name="T57" fmla="*/ 465 h 1519"/>
                <a:gd name="T58" fmla="*/ 3 w 1369"/>
                <a:gd name="T59" fmla="*/ 429 h 1519"/>
                <a:gd name="T60" fmla="*/ 15 w 1369"/>
                <a:gd name="T61" fmla="*/ 395 h 1519"/>
                <a:gd name="T62" fmla="*/ 32 w 1369"/>
                <a:gd name="T63" fmla="*/ 364 h 1519"/>
                <a:gd name="T64" fmla="*/ 56 w 1369"/>
                <a:gd name="T65" fmla="*/ 339 h 1519"/>
                <a:gd name="T66" fmla="*/ 85 w 1369"/>
                <a:gd name="T67" fmla="*/ 318 h 1519"/>
                <a:gd name="T68" fmla="*/ 599 w 1369"/>
                <a:gd name="T69" fmla="*/ 21 h 1519"/>
                <a:gd name="T70" fmla="*/ 632 w 1369"/>
                <a:gd name="T71" fmla="*/ 7 h 1519"/>
                <a:gd name="T72" fmla="*/ 668 w 1369"/>
                <a:gd name="T73" fmla="*/ 0 h 1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69" h="1519">
                  <a:moveTo>
                    <a:pt x="668" y="0"/>
                  </a:moveTo>
                  <a:lnTo>
                    <a:pt x="702" y="0"/>
                  </a:lnTo>
                  <a:lnTo>
                    <a:pt x="736" y="7"/>
                  </a:lnTo>
                  <a:lnTo>
                    <a:pt x="768" y="21"/>
                  </a:lnTo>
                  <a:lnTo>
                    <a:pt x="1284" y="318"/>
                  </a:lnTo>
                  <a:lnTo>
                    <a:pt x="1313" y="339"/>
                  </a:lnTo>
                  <a:lnTo>
                    <a:pt x="1337" y="364"/>
                  </a:lnTo>
                  <a:lnTo>
                    <a:pt x="1354" y="395"/>
                  </a:lnTo>
                  <a:lnTo>
                    <a:pt x="1364" y="429"/>
                  </a:lnTo>
                  <a:lnTo>
                    <a:pt x="1369" y="465"/>
                  </a:lnTo>
                  <a:lnTo>
                    <a:pt x="1369" y="1054"/>
                  </a:lnTo>
                  <a:lnTo>
                    <a:pt x="1364" y="1090"/>
                  </a:lnTo>
                  <a:lnTo>
                    <a:pt x="1354" y="1124"/>
                  </a:lnTo>
                  <a:lnTo>
                    <a:pt x="1337" y="1154"/>
                  </a:lnTo>
                  <a:lnTo>
                    <a:pt x="1313" y="1181"/>
                  </a:lnTo>
                  <a:lnTo>
                    <a:pt x="1284" y="1201"/>
                  </a:lnTo>
                  <a:lnTo>
                    <a:pt x="768" y="1497"/>
                  </a:lnTo>
                  <a:lnTo>
                    <a:pt x="736" y="1512"/>
                  </a:lnTo>
                  <a:lnTo>
                    <a:pt x="702" y="1519"/>
                  </a:lnTo>
                  <a:lnTo>
                    <a:pt x="668" y="1519"/>
                  </a:lnTo>
                  <a:lnTo>
                    <a:pt x="632" y="1512"/>
                  </a:lnTo>
                  <a:lnTo>
                    <a:pt x="599" y="1497"/>
                  </a:lnTo>
                  <a:lnTo>
                    <a:pt x="85" y="1201"/>
                  </a:lnTo>
                  <a:lnTo>
                    <a:pt x="56" y="1181"/>
                  </a:lnTo>
                  <a:lnTo>
                    <a:pt x="32" y="1154"/>
                  </a:lnTo>
                  <a:lnTo>
                    <a:pt x="15" y="1124"/>
                  </a:lnTo>
                  <a:lnTo>
                    <a:pt x="3" y="1090"/>
                  </a:lnTo>
                  <a:lnTo>
                    <a:pt x="0" y="1054"/>
                  </a:lnTo>
                  <a:lnTo>
                    <a:pt x="0" y="465"/>
                  </a:lnTo>
                  <a:lnTo>
                    <a:pt x="3" y="429"/>
                  </a:lnTo>
                  <a:lnTo>
                    <a:pt x="15" y="395"/>
                  </a:lnTo>
                  <a:lnTo>
                    <a:pt x="32" y="364"/>
                  </a:lnTo>
                  <a:lnTo>
                    <a:pt x="56" y="339"/>
                  </a:lnTo>
                  <a:lnTo>
                    <a:pt x="85" y="318"/>
                  </a:lnTo>
                  <a:lnTo>
                    <a:pt x="599" y="21"/>
                  </a:lnTo>
                  <a:lnTo>
                    <a:pt x="632" y="7"/>
                  </a:lnTo>
                  <a:lnTo>
                    <a:pt x="668" y="0"/>
                  </a:lnTo>
                  <a:close/>
                </a:path>
              </a:pathLst>
            </a:custGeom>
            <a:solidFill>
              <a:schemeClr val="bg1"/>
            </a:solidFill>
            <a:ln w="3175">
              <a:solidFill>
                <a:schemeClr val="bg1">
                  <a:lumMod val="75000"/>
                </a:schemeClr>
              </a:solidFill>
              <a:prstDash val="solid"/>
              <a:round/>
            </a:ln>
          </p:spPr>
          <p:txBody>
            <a:bodyPr vert="horz" wrap="square" lIns="91440" tIns="45720" rIns="91440" bIns="45720" numCol="1" anchor="ctr" anchorCtr="0" compatLnSpc="1">
              <a:normAutofit/>
            </a:bodyPr>
            <a:lstStyle/>
            <a:p>
              <a:pPr algn="ctr"/>
              <a:endParaRPr lang="ru-RU" sz="1600" i="1" u="sng" dirty="0">
                <a:solidFill>
                  <a:schemeClr val="accent1"/>
                </a:solidFill>
              </a:endParaRPr>
            </a:p>
          </p:txBody>
        </p:sp>
        <p:grpSp>
          <p:nvGrpSpPr>
            <p:cNvPr id="54" name="ïṣḻíḋé"/>
            <p:cNvGrpSpPr/>
            <p:nvPr/>
          </p:nvGrpSpPr>
          <p:grpSpPr>
            <a:xfrm>
              <a:off x="3736051" y="3113430"/>
              <a:ext cx="2821142" cy="1037540"/>
              <a:chOff x="3736053" y="3113430"/>
              <a:chExt cx="2821142" cy="1037540"/>
            </a:xfrm>
          </p:grpSpPr>
          <p:sp>
            <p:nvSpPr>
              <p:cNvPr id="55" name="išḻîḍe"/>
              <p:cNvSpPr/>
              <p:nvPr/>
            </p:nvSpPr>
            <p:spPr bwMode="auto">
              <a:xfrm>
                <a:off x="5622109" y="3113430"/>
                <a:ext cx="935086" cy="1037540"/>
              </a:xfrm>
              <a:custGeom>
                <a:avLst/>
                <a:gdLst>
                  <a:gd name="T0" fmla="*/ 668 w 1369"/>
                  <a:gd name="T1" fmla="*/ 0 h 1519"/>
                  <a:gd name="T2" fmla="*/ 702 w 1369"/>
                  <a:gd name="T3" fmla="*/ 0 h 1519"/>
                  <a:gd name="T4" fmla="*/ 736 w 1369"/>
                  <a:gd name="T5" fmla="*/ 7 h 1519"/>
                  <a:gd name="T6" fmla="*/ 768 w 1369"/>
                  <a:gd name="T7" fmla="*/ 21 h 1519"/>
                  <a:gd name="T8" fmla="*/ 1284 w 1369"/>
                  <a:gd name="T9" fmla="*/ 318 h 1519"/>
                  <a:gd name="T10" fmla="*/ 1313 w 1369"/>
                  <a:gd name="T11" fmla="*/ 339 h 1519"/>
                  <a:gd name="T12" fmla="*/ 1337 w 1369"/>
                  <a:gd name="T13" fmla="*/ 364 h 1519"/>
                  <a:gd name="T14" fmla="*/ 1354 w 1369"/>
                  <a:gd name="T15" fmla="*/ 395 h 1519"/>
                  <a:gd name="T16" fmla="*/ 1364 w 1369"/>
                  <a:gd name="T17" fmla="*/ 429 h 1519"/>
                  <a:gd name="T18" fmla="*/ 1369 w 1369"/>
                  <a:gd name="T19" fmla="*/ 465 h 1519"/>
                  <a:gd name="T20" fmla="*/ 1369 w 1369"/>
                  <a:gd name="T21" fmla="*/ 1054 h 1519"/>
                  <a:gd name="T22" fmla="*/ 1364 w 1369"/>
                  <a:gd name="T23" fmla="*/ 1090 h 1519"/>
                  <a:gd name="T24" fmla="*/ 1354 w 1369"/>
                  <a:gd name="T25" fmla="*/ 1124 h 1519"/>
                  <a:gd name="T26" fmla="*/ 1337 w 1369"/>
                  <a:gd name="T27" fmla="*/ 1154 h 1519"/>
                  <a:gd name="T28" fmla="*/ 1313 w 1369"/>
                  <a:gd name="T29" fmla="*/ 1181 h 1519"/>
                  <a:gd name="T30" fmla="*/ 1284 w 1369"/>
                  <a:gd name="T31" fmla="*/ 1201 h 1519"/>
                  <a:gd name="T32" fmla="*/ 768 w 1369"/>
                  <a:gd name="T33" fmla="*/ 1497 h 1519"/>
                  <a:gd name="T34" fmla="*/ 736 w 1369"/>
                  <a:gd name="T35" fmla="*/ 1512 h 1519"/>
                  <a:gd name="T36" fmla="*/ 702 w 1369"/>
                  <a:gd name="T37" fmla="*/ 1519 h 1519"/>
                  <a:gd name="T38" fmla="*/ 668 w 1369"/>
                  <a:gd name="T39" fmla="*/ 1519 h 1519"/>
                  <a:gd name="T40" fmla="*/ 632 w 1369"/>
                  <a:gd name="T41" fmla="*/ 1512 h 1519"/>
                  <a:gd name="T42" fmla="*/ 599 w 1369"/>
                  <a:gd name="T43" fmla="*/ 1497 h 1519"/>
                  <a:gd name="T44" fmla="*/ 85 w 1369"/>
                  <a:gd name="T45" fmla="*/ 1201 h 1519"/>
                  <a:gd name="T46" fmla="*/ 56 w 1369"/>
                  <a:gd name="T47" fmla="*/ 1181 h 1519"/>
                  <a:gd name="T48" fmla="*/ 32 w 1369"/>
                  <a:gd name="T49" fmla="*/ 1154 h 1519"/>
                  <a:gd name="T50" fmla="*/ 15 w 1369"/>
                  <a:gd name="T51" fmla="*/ 1124 h 1519"/>
                  <a:gd name="T52" fmla="*/ 3 w 1369"/>
                  <a:gd name="T53" fmla="*/ 1090 h 1519"/>
                  <a:gd name="T54" fmla="*/ 0 w 1369"/>
                  <a:gd name="T55" fmla="*/ 1054 h 1519"/>
                  <a:gd name="T56" fmla="*/ 0 w 1369"/>
                  <a:gd name="T57" fmla="*/ 465 h 1519"/>
                  <a:gd name="T58" fmla="*/ 3 w 1369"/>
                  <a:gd name="T59" fmla="*/ 429 h 1519"/>
                  <a:gd name="T60" fmla="*/ 15 w 1369"/>
                  <a:gd name="T61" fmla="*/ 395 h 1519"/>
                  <a:gd name="T62" fmla="*/ 32 w 1369"/>
                  <a:gd name="T63" fmla="*/ 364 h 1519"/>
                  <a:gd name="T64" fmla="*/ 56 w 1369"/>
                  <a:gd name="T65" fmla="*/ 339 h 1519"/>
                  <a:gd name="T66" fmla="*/ 85 w 1369"/>
                  <a:gd name="T67" fmla="*/ 318 h 1519"/>
                  <a:gd name="T68" fmla="*/ 599 w 1369"/>
                  <a:gd name="T69" fmla="*/ 21 h 1519"/>
                  <a:gd name="T70" fmla="*/ 632 w 1369"/>
                  <a:gd name="T71" fmla="*/ 7 h 1519"/>
                  <a:gd name="T72" fmla="*/ 668 w 1369"/>
                  <a:gd name="T73" fmla="*/ 0 h 1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69" h="1519">
                    <a:moveTo>
                      <a:pt x="668" y="0"/>
                    </a:moveTo>
                    <a:lnTo>
                      <a:pt x="702" y="0"/>
                    </a:lnTo>
                    <a:lnTo>
                      <a:pt x="736" y="7"/>
                    </a:lnTo>
                    <a:lnTo>
                      <a:pt x="768" y="21"/>
                    </a:lnTo>
                    <a:lnTo>
                      <a:pt x="1284" y="318"/>
                    </a:lnTo>
                    <a:lnTo>
                      <a:pt x="1313" y="339"/>
                    </a:lnTo>
                    <a:lnTo>
                      <a:pt x="1337" y="364"/>
                    </a:lnTo>
                    <a:lnTo>
                      <a:pt x="1354" y="395"/>
                    </a:lnTo>
                    <a:lnTo>
                      <a:pt x="1364" y="429"/>
                    </a:lnTo>
                    <a:lnTo>
                      <a:pt x="1369" y="465"/>
                    </a:lnTo>
                    <a:lnTo>
                      <a:pt x="1369" y="1054"/>
                    </a:lnTo>
                    <a:lnTo>
                      <a:pt x="1364" y="1090"/>
                    </a:lnTo>
                    <a:lnTo>
                      <a:pt x="1354" y="1124"/>
                    </a:lnTo>
                    <a:lnTo>
                      <a:pt x="1337" y="1154"/>
                    </a:lnTo>
                    <a:lnTo>
                      <a:pt x="1313" y="1181"/>
                    </a:lnTo>
                    <a:lnTo>
                      <a:pt x="1284" y="1201"/>
                    </a:lnTo>
                    <a:lnTo>
                      <a:pt x="768" y="1497"/>
                    </a:lnTo>
                    <a:lnTo>
                      <a:pt x="736" y="1512"/>
                    </a:lnTo>
                    <a:lnTo>
                      <a:pt x="702" y="1519"/>
                    </a:lnTo>
                    <a:lnTo>
                      <a:pt x="668" y="1519"/>
                    </a:lnTo>
                    <a:lnTo>
                      <a:pt x="632" y="1512"/>
                    </a:lnTo>
                    <a:lnTo>
                      <a:pt x="599" y="1497"/>
                    </a:lnTo>
                    <a:lnTo>
                      <a:pt x="85" y="1201"/>
                    </a:lnTo>
                    <a:lnTo>
                      <a:pt x="56" y="1181"/>
                    </a:lnTo>
                    <a:lnTo>
                      <a:pt x="32" y="1154"/>
                    </a:lnTo>
                    <a:lnTo>
                      <a:pt x="15" y="1124"/>
                    </a:lnTo>
                    <a:lnTo>
                      <a:pt x="3" y="1090"/>
                    </a:lnTo>
                    <a:lnTo>
                      <a:pt x="0" y="1054"/>
                    </a:lnTo>
                    <a:lnTo>
                      <a:pt x="0" y="465"/>
                    </a:lnTo>
                    <a:lnTo>
                      <a:pt x="3" y="429"/>
                    </a:lnTo>
                    <a:lnTo>
                      <a:pt x="15" y="395"/>
                    </a:lnTo>
                    <a:lnTo>
                      <a:pt x="32" y="364"/>
                    </a:lnTo>
                    <a:lnTo>
                      <a:pt x="56" y="339"/>
                    </a:lnTo>
                    <a:lnTo>
                      <a:pt x="85" y="318"/>
                    </a:lnTo>
                    <a:lnTo>
                      <a:pt x="599" y="21"/>
                    </a:lnTo>
                    <a:lnTo>
                      <a:pt x="632" y="7"/>
                    </a:lnTo>
                    <a:lnTo>
                      <a:pt x="668" y="0"/>
                    </a:lnTo>
                    <a:close/>
                  </a:path>
                </a:pathLst>
              </a:custGeom>
              <a:solidFill>
                <a:schemeClr val="bg1"/>
              </a:solidFill>
              <a:ln w="3175">
                <a:solidFill>
                  <a:schemeClr val="bg1">
                    <a:lumMod val="75000"/>
                  </a:schemeClr>
                </a:solidFill>
                <a:prstDash val="solid"/>
                <a:round/>
              </a:ln>
            </p:spPr>
            <p:txBody>
              <a:bodyPr vert="horz" wrap="square" lIns="91440" tIns="45720" rIns="91440" bIns="45720" numCol="1" anchor="ctr" anchorCtr="0" compatLnSpc="1">
                <a:normAutofit/>
              </a:bodyPr>
              <a:lstStyle/>
              <a:p>
                <a:pPr algn="ctr"/>
                <a:endParaRPr lang="ru-RU" sz="1600" i="1" u="sng" dirty="0">
                  <a:solidFill>
                    <a:schemeClr val="accent1"/>
                  </a:solidFill>
                </a:endParaRPr>
              </a:p>
            </p:txBody>
          </p:sp>
          <p:sp>
            <p:nvSpPr>
              <p:cNvPr id="56" name="íṣļiďé"/>
              <p:cNvSpPr/>
              <p:nvPr/>
            </p:nvSpPr>
            <p:spPr>
              <a:xfrm>
                <a:off x="3736053" y="3474257"/>
                <a:ext cx="452698" cy="333666"/>
              </a:xfrm>
              <a:custGeom>
                <a:avLst/>
                <a:gdLst>
                  <a:gd name="connsiteX0" fmla="*/ 491128 w 606792"/>
                  <a:gd name="connsiteY0" fmla="*/ 95475 h 447243"/>
                  <a:gd name="connsiteX1" fmla="*/ 492770 w 606792"/>
                  <a:gd name="connsiteY1" fmla="*/ 96295 h 447243"/>
                  <a:gd name="connsiteX2" fmla="*/ 496290 w 606792"/>
                  <a:gd name="connsiteY2" fmla="*/ 98169 h 447243"/>
                  <a:gd name="connsiteX3" fmla="*/ 501099 w 606792"/>
                  <a:gd name="connsiteY3" fmla="*/ 100278 h 447243"/>
                  <a:gd name="connsiteX4" fmla="*/ 506261 w 606792"/>
                  <a:gd name="connsiteY4" fmla="*/ 102035 h 447243"/>
                  <a:gd name="connsiteX5" fmla="*/ 509311 w 606792"/>
                  <a:gd name="connsiteY5" fmla="*/ 102855 h 447243"/>
                  <a:gd name="connsiteX6" fmla="*/ 524795 w 606792"/>
                  <a:gd name="connsiteY6" fmla="*/ 104963 h 447243"/>
                  <a:gd name="connsiteX7" fmla="*/ 540397 w 606792"/>
                  <a:gd name="connsiteY7" fmla="*/ 102855 h 447243"/>
                  <a:gd name="connsiteX8" fmla="*/ 543329 w 606792"/>
                  <a:gd name="connsiteY8" fmla="*/ 102035 h 447243"/>
                  <a:gd name="connsiteX9" fmla="*/ 548491 w 606792"/>
                  <a:gd name="connsiteY9" fmla="*/ 100278 h 447243"/>
                  <a:gd name="connsiteX10" fmla="*/ 553300 w 606792"/>
                  <a:gd name="connsiteY10" fmla="*/ 98169 h 447243"/>
                  <a:gd name="connsiteX11" fmla="*/ 556937 w 606792"/>
                  <a:gd name="connsiteY11" fmla="*/ 96295 h 447243"/>
                  <a:gd name="connsiteX12" fmla="*/ 558579 w 606792"/>
                  <a:gd name="connsiteY12" fmla="*/ 95475 h 447243"/>
                  <a:gd name="connsiteX13" fmla="*/ 606792 w 606792"/>
                  <a:gd name="connsiteY13" fmla="*/ 169975 h 447243"/>
                  <a:gd name="connsiteX14" fmla="*/ 606792 w 606792"/>
                  <a:gd name="connsiteY14" fmla="*/ 264389 h 447243"/>
                  <a:gd name="connsiteX15" fmla="*/ 576996 w 606792"/>
                  <a:gd name="connsiteY15" fmla="*/ 264389 h 447243"/>
                  <a:gd name="connsiteX16" fmla="*/ 564327 w 606792"/>
                  <a:gd name="connsiteY16" fmla="*/ 277040 h 447243"/>
                  <a:gd name="connsiteX17" fmla="*/ 564327 w 606792"/>
                  <a:gd name="connsiteY17" fmla="*/ 436935 h 447243"/>
                  <a:gd name="connsiteX18" fmla="*/ 554122 w 606792"/>
                  <a:gd name="connsiteY18" fmla="*/ 447243 h 447243"/>
                  <a:gd name="connsiteX19" fmla="*/ 543799 w 606792"/>
                  <a:gd name="connsiteY19" fmla="*/ 436935 h 447243"/>
                  <a:gd name="connsiteX20" fmla="*/ 531130 w 606792"/>
                  <a:gd name="connsiteY20" fmla="*/ 424401 h 447243"/>
                  <a:gd name="connsiteX21" fmla="*/ 518578 w 606792"/>
                  <a:gd name="connsiteY21" fmla="*/ 436935 h 447243"/>
                  <a:gd name="connsiteX22" fmla="*/ 508255 w 606792"/>
                  <a:gd name="connsiteY22" fmla="*/ 447243 h 447243"/>
                  <a:gd name="connsiteX23" fmla="*/ 497932 w 606792"/>
                  <a:gd name="connsiteY23" fmla="*/ 436935 h 447243"/>
                  <a:gd name="connsiteX24" fmla="*/ 497932 w 606792"/>
                  <a:gd name="connsiteY24" fmla="*/ 277040 h 447243"/>
                  <a:gd name="connsiteX25" fmla="*/ 485263 w 606792"/>
                  <a:gd name="connsiteY25" fmla="*/ 264389 h 447243"/>
                  <a:gd name="connsiteX26" fmla="*/ 478576 w 606792"/>
                  <a:gd name="connsiteY26" fmla="*/ 264389 h 447243"/>
                  <a:gd name="connsiteX27" fmla="*/ 442798 w 606792"/>
                  <a:gd name="connsiteY27" fmla="*/ 264389 h 447243"/>
                  <a:gd name="connsiteX28" fmla="*/ 442798 w 606792"/>
                  <a:gd name="connsiteY28" fmla="*/ 169975 h 447243"/>
                  <a:gd name="connsiteX29" fmla="*/ 491128 w 606792"/>
                  <a:gd name="connsiteY29" fmla="*/ 95475 h 447243"/>
                  <a:gd name="connsiteX30" fmla="*/ 270565 w 606792"/>
                  <a:gd name="connsiteY30" fmla="*/ 95475 h 447243"/>
                  <a:gd name="connsiteX31" fmla="*/ 272207 w 606792"/>
                  <a:gd name="connsiteY31" fmla="*/ 96295 h 447243"/>
                  <a:gd name="connsiteX32" fmla="*/ 275844 w 606792"/>
                  <a:gd name="connsiteY32" fmla="*/ 98169 h 447243"/>
                  <a:gd name="connsiteX33" fmla="*/ 280653 w 606792"/>
                  <a:gd name="connsiteY33" fmla="*/ 100278 h 447243"/>
                  <a:gd name="connsiteX34" fmla="*/ 285815 w 606792"/>
                  <a:gd name="connsiteY34" fmla="*/ 102035 h 447243"/>
                  <a:gd name="connsiteX35" fmla="*/ 288865 w 606792"/>
                  <a:gd name="connsiteY35" fmla="*/ 102855 h 447243"/>
                  <a:gd name="connsiteX36" fmla="*/ 304349 w 606792"/>
                  <a:gd name="connsiteY36" fmla="*/ 104963 h 447243"/>
                  <a:gd name="connsiteX37" fmla="*/ 319833 w 606792"/>
                  <a:gd name="connsiteY37" fmla="*/ 102855 h 447243"/>
                  <a:gd name="connsiteX38" fmla="*/ 323001 w 606792"/>
                  <a:gd name="connsiteY38" fmla="*/ 102035 h 447243"/>
                  <a:gd name="connsiteX39" fmla="*/ 328045 w 606792"/>
                  <a:gd name="connsiteY39" fmla="*/ 100278 h 447243"/>
                  <a:gd name="connsiteX40" fmla="*/ 332854 w 606792"/>
                  <a:gd name="connsiteY40" fmla="*/ 98169 h 447243"/>
                  <a:gd name="connsiteX41" fmla="*/ 336491 w 606792"/>
                  <a:gd name="connsiteY41" fmla="*/ 96295 h 447243"/>
                  <a:gd name="connsiteX42" fmla="*/ 338133 w 606792"/>
                  <a:gd name="connsiteY42" fmla="*/ 95475 h 447243"/>
                  <a:gd name="connsiteX43" fmla="*/ 386346 w 606792"/>
                  <a:gd name="connsiteY43" fmla="*/ 169975 h 447243"/>
                  <a:gd name="connsiteX44" fmla="*/ 386346 w 606792"/>
                  <a:gd name="connsiteY44" fmla="*/ 264389 h 447243"/>
                  <a:gd name="connsiteX45" fmla="*/ 356550 w 606792"/>
                  <a:gd name="connsiteY45" fmla="*/ 264389 h 447243"/>
                  <a:gd name="connsiteX46" fmla="*/ 343881 w 606792"/>
                  <a:gd name="connsiteY46" fmla="*/ 277040 h 447243"/>
                  <a:gd name="connsiteX47" fmla="*/ 343881 w 606792"/>
                  <a:gd name="connsiteY47" fmla="*/ 436935 h 447243"/>
                  <a:gd name="connsiteX48" fmla="*/ 333558 w 606792"/>
                  <a:gd name="connsiteY48" fmla="*/ 447243 h 447243"/>
                  <a:gd name="connsiteX49" fmla="*/ 323235 w 606792"/>
                  <a:gd name="connsiteY49" fmla="*/ 436935 h 447243"/>
                  <a:gd name="connsiteX50" fmla="*/ 310684 w 606792"/>
                  <a:gd name="connsiteY50" fmla="*/ 424401 h 447243"/>
                  <a:gd name="connsiteX51" fmla="*/ 298014 w 606792"/>
                  <a:gd name="connsiteY51" fmla="*/ 436935 h 447243"/>
                  <a:gd name="connsiteX52" fmla="*/ 287692 w 606792"/>
                  <a:gd name="connsiteY52" fmla="*/ 447243 h 447243"/>
                  <a:gd name="connsiteX53" fmla="*/ 277369 w 606792"/>
                  <a:gd name="connsiteY53" fmla="*/ 436935 h 447243"/>
                  <a:gd name="connsiteX54" fmla="*/ 277369 w 606792"/>
                  <a:gd name="connsiteY54" fmla="*/ 277040 h 447243"/>
                  <a:gd name="connsiteX55" fmla="*/ 264817 w 606792"/>
                  <a:gd name="connsiteY55" fmla="*/ 264389 h 447243"/>
                  <a:gd name="connsiteX56" fmla="*/ 258130 w 606792"/>
                  <a:gd name="connsiteY56" fmla="*/ 264389 h 447243"/>
                  <a:gd name="connsiteX57" fmla="*/ 222352 w 606792"/>
                  <a:gd name="connsiteY57" fmla="*/ 264389 h 447243"/>
                  <a:gd name="connsiteX58" fmla="*/ 222352 w 606792"/>
                  <a:gd name="connsiteY58" fmla="*/ 169975 h 447243"/>
                  <a:gd name="connsiteX59" fmla="*/ 270565 w 606792"/>
                  <a:gd name="connsiteY59" fmla="*/ 95475 h 447243"/>
                  <a:gd name="connsiteX60" fmla="*/ 48213 w 606792"/>
                  <a:gd name="connsiteY60" fmla="*/ 95475 h 447243"/>
                  <a:gd name="connsiteX61" fmla="*/ 49855 w 606792"/>
                  <a:gd name="connsiteY61" fmla="*/ 96295 h 447243"/>
                  <a:gd name="connsiteX62" fmla="*/ 53492 w 606792"/>
                  <a:gd name="connsiteY62" fmla="*/ 98169 h 447243"/>
                  <a:gd name="connsiteX63" fmla="*/ 58301 w 606792"/>
                  <a:gd name="connsiteY63" fmla="*/ 100278 h 447243"/>
                  <a:gd name="connsiteX64" fmla="*/ 63345 w 606792"/>
                  <a:gd name="connsiteY64" fmla="*/ 102035 h 447243"/>
                  <a:gd name="connsiteX65" fmla="*/ 66513 w 606792"/>
                  <a:gd name="connsiteY65" fmla="*/ 102855 h 447243"/>
                  <a:gd name="connsiteX66" fmla="*/ 81997 w 606792"/>
                  <a:gd name="connsiteY66" fmla="*/ 104846 h 447243"/>
                  <a:gd name="connsiteX67" fmla="*/ 97364 w 606792"/>
                  <a:gd name="connsiteY67" fmla="*/ 102855 h 447243"/>
                  <a:gd name="connsiteX68" fmla="*/ 100531 w 606792"/>
                  <a:gd name="connsiteY68" fmla="*/ 102035 h 447243"/>
                  <a:gd name="connsiteX69" fmla="*/ 105576 w 606792"/>
                  <a:gd name="connsiteY69" fmla="*/ 100278 h 447243"/>
                  <a:gd name="connsiteX70" fmla="*/ 110502 w 606792"/>
                  <a:gd name="connsiteY70" fmla="*/ 98169 h 447243"/>
                  <a:gd name="connsiteX71" fmla="*/ 114139 w 606792"/>
                  <a:gd name="connsiteY71" fmla="*/ 96295 h 447243"/>
                  <a:gd name="connsiteX72" fmla="*/ 115664 w 606792"/>
                  <a:gd name="connsiteY72" fmla="*/ 95475 h 447243"/>
                  <a:gd name="connsiteX73" fmla="*/ 163994 w 606792"/>
                  <a:gd name="connsiteY73" fmla="*/ 169975 h 447243"/>
                  <a:gd name="connsiteX74" fmla="*/ 163994 w 606792"/>
                  <a:gd name="connsiteY74" fmla="*/ 264389 h 447243"/>
                  <a:gd name="connsiteX75" fmla="*/ 134081 w 606792"/>
                  <a:gd name="connsiteY75" fmla="*/ 264389 h 447243"/>
                  <a:gd name="connsiteX76" fmla="*/ 121529 w 606792"/>
                  <a:gd name="connsiteY76" fmla="*/ 277040 h 447243"/>
                  <a:gd name="connsiteX77" fmla="*/ 121529 w 606792"/>
                  <a:gd name="connsiteY77" fmla="*/ 436935 h 447243"/>
                  <a:gd name="connsiteX78" fmla="*/ 111206 w 606792"/>
                  <a:gd name="connsiteY78" fmla="*/ 447243 h 447243"/>
                  <a:gd name="connsiteX79" fmla="*/ 100883 w 606792"/>
                  <a:gd name="connsiteY79" fmla="*/ 436935 h 447243"/>
                  <a:gd name="connsiteX80" fmla="*/ 88214 w 606792"/>
                  <a:gd name="connsiteY80" fmla="*/ 424401 h 447243"/>
                  <a:gd name="connsiteX81" fmla="*/ 75662 w 606792"/>
                  <a:gd name="connsiteY81" fmla="*/ 436935 h 447243"/>
                  <a:gd name="connsiteX82" fmla="*/ 65340 w 606792"/>
                  <a:gd name="connsiteY82" fmla="*/ 447243 h 447243"/>
                  <a:gd name="connsiteX83" fmla="*/ 55017 w 606792"/>
                  <a:gd name="connsiteY83" fmla="*/ 436935 h 447243"/>
                  <a:gd name="connsiteX84" fmla="*/ 55017 w 606792"/>
                  <a:gd name="connsiteY84" fmla="*/ 277040 h 447243"/>
                  <a:gd name="connsiteX85" fmla="*/ 42465 w 606792"/>
                  <a:gd name="connsiteY85" fmla="*/ 264389 h 447243"/>
                  <a:gd name="connsiteX86" fmla="*/ 35778 w 606792"/>
                  <a:gd name="connsiteY86" fmla="*/ 264389 h 447243"/>
                  <a:gd name="connsiteX87" fmla="*/ 0 w 606792"/>
                  <a:gd name="connsiteY87" fmla="*/ 264389 h 447243"/>
                  <a:gd name="connsiteX88" fmla="*/ 0 w 606792"/>
                  <a:gd name="connsiteY88" fmla="*/ 169975 h 447243"/>
                  <a:gd name="connsiteX89" fmla="*/ 48213 w 606792"/>
                  <a:gd name="connsiteY89" fmla="*/ 95475 h 447243"/>
                  <a:gd name="connsiteX90" fmla="*/ 524925 w 606792"/>
                  <a:gd name="connsiteY90" fmla="*/ 0 h 447243"/>
                  <a:gd name="connsiteX91" fmla="*/ 564806 w 606792"/>
                  <a:gd name="connsiteY91" fmla="*/ 39828 h 447243"/>
                  <a:gd name="connsiteX92" fmla="*/ 549323 w 606792"/>
                  <a:gd name="connsiteY92" fmla="*/ 71339 h 447243"/>
                  <a:gd name="connsiteX93" fmla="*/ 500409 w 606792"/>
                  <a:gd name="connsiteY93" fmla="*/ 71339 h 447243"/>
                  <a:gd name="connsiteX94" fmla="*/ 484926 w 606792"/>
                  <a:gd name="connsiteY94" fmla="*/ 39828 h 447243"/>
                  <a:gd name="connsiteX95" fmla="*/ 524925 w 606792"/>
                  <a:gd name="connsiteY95" fmla="*/ 0 h 447243"/>
                  <a:gd name="connsiteX96" fmla="*/ 304337 w 606792"/>
                  <a:gd name="connsiteY96" fmla="*/ 0 h 447243"/>
                  <a:gd name="connsiteX97" fmla="*/ 344218 w 606792"/>
                  <a:gd name="connsiteY97" fmla="*/ 39822 h 447243"/>
                  <a:gd name="connsiteX98" fmla="*/ 328735 w 606792"/>
                  <a:gd name="connsiteY98" fmla="*/ 71328 h 447243"/>
                  <a:gd name="connsiteX99" fmla="*/ 323222 w 606792"/>
                  <a:gd name="connsiteY99" fmla="*/ 74842 h 447243"/>
                  <a:gd name="connsiteX100" fmla="*/ 304337 w 606792"/>
                  <a:gd name="connsiteY100" fmla="*/ 79527 h 447243"/>
                  <a:gd name="connsiteX101" fmla="*/ 291551 w 606792"/>
                  <a:gd name="connsiteY101" fmla="*/ 77536 h 447243"/>
                  <a:gd name="connsiteX102" fmla="*/ 279821 w 606792"/>
                  <a:gd name="connsiteY102" fmla="*/ 71328 h 447243"/>
                  <a:gd name="connsiteX103" fmla="*/ 264338 w 606792"/>
                  <a:gd name="connsiteY103" fmla="*/ 39822 h 447243"/>
                  <a:gd name="connsiteX104" fmla="*/ 304337 w 606792"/>
                  <a:gd name="connsiteY104" fmla="*/ 0 h 447243"/>
                  <a:gd name="connsiteX105" fmla="*/ 81985 w 606792"/>
                  <a:gd name="connsiteY105" fmla="*/ 0 h 447243"/>
                  <a:gd name="connsiteX106" fmla="*/ 121866 w 606792"/>
                  <a:gd name="connsiteY106" fmla="*/ 39822 h 447243"/>
                  <a:gd name="connsiteX107" fmla="*/ 106383 w 606792"/>
                  <a:gd name="connsiteY107" fmla="*/ 71328 h 447243"/>
                  <a:gd name="connsiteX108" fmla="*/ 81985 w 606792"/>
                  <a:gd name="connsiteY108" fmla="*/ 79527 h 447243"/>
                  <a:gd name="connsiteX109" fmla="*/ 69199 w 606792"/>
                  <a:gd name="connsiteY109" fmla="*/ 77419 h 447243"/>
                  <a:gd name="connsiteX110" fmla="*/ 57587 w 606792"/>
                  <a:gd name="connsiteY110" fmla="*/ 71328 h 447243"/>
                  <a:gd name="connsiteX111" fmla="*/ 42103 w 606792"/>
                  <a:gd name="connsiteY111" fmla="*/ 39822 h 447243"/>
                  <a:gd name="connsiteX112" fmla="*/ 81985 w 606792"/>
                  <a:gd name="connsiteY112" fmla="*/ 0 h 447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06792" h="447243">
                    <a:moveTo>
                      <a:pt x="491128" y="95475"/>
                    </a:moveTo>
                    <a:cubicBezTo>
                      <a:pt x="491597" y="95826"/>
                      <a:pt x="492184" y="95944"/>
                      <a:pt x="492770" y="96295"/>
                    </a:cubicBezTo>
                    <a:cubicBezTo>
                      <a:pt x="493943" y="96998"/>
                      <a:pt x="495117" y="97583"/>
                      <a:pt x="496290" y="98169"/>
                    </a:cubicBezTo>
                    <a:cubicBezTo>
                      <a:pt x="497932" y="98872"/>
                      <a:pt x="499457" y="99692"/>
                      <a:pt x="501099" y="100278"/>
                    </a:cubicBezTo>
                    <a:cubicBezTo>
                      <a:pt x="502859" y="100981"/>
                      <a:pt x="504501" y="101566"/>
                      <a:pt x="506261" y="102035"/>
                    </a:cubicBezTo>
                    <a:cubicBezTo>
                      <a:pt x="507316" y="102386"/>
                      <a:pt x="508255" y="102620"/>
                      <a:pt x="509311" y="102855"/>
                    </a:cubicBezTo>
                    <a:cubicBezTo>
                      <a:pt x="514355" y="104026"/>
                      <a:pt x="519516" y="104963"/>
                      <a:pt x="524795" y="104963"/>
                    </a:cubicBezTo>
                    <a:cubicBezTo>
                      <a:pt x="530191" y="104963"/>
                      <a:pt x="535353" y="104026"/>
                      <a:pt x="540397" y="102855"/>
                    </a:cubicBezTo>
                    <a:cubicBezTo>
                      <a:pt x="541335" y="102620"/>
                      <a:pt x="542391" y="102386"/>
                      <a:pt x="543329" y="102035"/>
                    </a:cubicBezTo>
                    <a:cubicBezTo>
                      <a:pt x="545089" y="101566"/>
                      <a:pt x="546849" y="100981"/>
                      <a:pt x="548491" y="100278"/>
                    </a:cubicBezTo>
                    <a:cubicBezTo>
                      <a:pt x="550133" y="99692"/>
                      <a:pt x="551775" y="98989"/>
                      <a:pt x="553300" y="98169"/>
                    </a:cubicBezTo>
                    <a:cubicBezTo>
                      <a:pt x="554473" y="97583"/>
                      <a:pt x="555764" y="96998"/>
                      <a:pt x="556937" y="96295"/>
                    </a:cubicBezTo>
                    <a:cubicBezTo>
                      <a:pt x="557523" y="95944"/>
                      <a:pt x="557993" y="95826"/>
                      <a:pt x="558579" y="95475"/>
                    </a:cubicBezTo>
                    <a:cubicBezTo>
                      <a:pt x="587671" y="108595"/>
                      <a:pt x="606792" y="137762"/>
                      <a:pt x="606792" y="169975"/>
                    </a:cubicBezTo>
                    <a:lnTo>
                      <a:pt x="606792" y="264389"/>
                    </a:lnTo>
                    <a:lnTo>
                      <a:pt x="576996" y="264389"/>
                    </a:lnTo>
                    <a:cubicBezTo>
                      <a:pt x="569958" y="264389"/>
                      <a:pt x="564327" y="270012"/>
                      <a:pt x="564327" y="277040"/>
                    </a:cubicBezTo>
                    <a:lnTo>
                      <a:pt x="564327" y="436935"/>
                    </a:lnTo>
                    <a:cubicBezTo>
                      <a:pt x="564444" y="442675"/>
                      <a:pt x="559752" y="447243"/>
                      <a:pt x="554122" y="447243"/>
                    </a:cubicBezTo>
                    <a:cubicBezTo>
                      <a:pt x="548374" y="447243"/>
                      <a:pt x="543799" y="442675"/>
                      <a:pt x="543799" y="436935"/>
                    </a:cubicBezTo>
                    <a:cubicBezTo>
                      <a:pt x="543799" y="430024"/>
                      <a:pt x="538168" y="424401"/>
                      <a:pt x="531130" y="424401"/>
                    </a:cubicBezTo>
                    <a:cubicBezTo>
                      <a:pt x="524208" y="424401"/>
                      <a:pt x="518578" y="430024"/>
                      <a:pt x="518578" y="436935"/>
                    </a:cubicBezTo>
                    <a:cubicBezTo>
                      <a:pt x="518578" y="442675"/>
                      <a:pt x="513886" y="447243"/>
                      <a:pt x="508255" y="447243"/>
                    </a:cubicBezTo>
                    <a:cubicBezTo>
                      <a:pt x="502507" y="447243"/>
                      <a:pt x="497932" y="442675"/>
                      <a:pt x="497932" y="436935"/>
                    </a:cubicBezTo>
                    <a:lnTo>
                      <a:pt x="497932" y="277040"/>
                    </a:lnTo>
                    <a:cubicBezTo>
                      <a:pt x="497932" y="270012"/>
                      <a:pt x="492301" y="264389"/>
                      <a:pt x="485263" y="264389"/>
                    </a:cubicBezTo>
                    <a:lnTo>
                      <a:pt x="478576" y="264389"/>
                    </a:lnTo>
                    <a:lnTo>
                      <a:pt x="442798" y="264389"/>
                    </a:lnTo>
                    <a:lnTo>
                      <a:pt x="442798" y="169975"/>
                    </a:lnTo>
                    <a:cubicBezTo>
                      <a:pt x="442798" y="137762"/>
                      <a:pt x="462036" y="108595"/>
                      <a:pt x="491128" y="95475"/>
                    </a:cubicBezTo>
                    <a:close/>
                    <a:moveTo>
                      <a:pt x="270565" y="95475"/>
                    </a:moveTo>
                    <a:cubicBezTo>
                      <a:pt x="271151" y="95826"/>
                      <a:pt x="271738" y="95944"/>
                      <a:pt x="272207" y="96295"/>
                    </a:cubicBezTo>
                    <a:cubicBezTo>
                      <a:pt x="273380" y="96998"/>
                      <a:pt x="274553" y="97583"/>
                      <a:pt x="275844" y="98169"/>
                    </a:cubicBezTo>
                    <a:cubicBezTo>
                      <a:pt x="277369" y="98872"/>
                      <a:pt x="279011" y="99692"/>
                      <a:pt x="280653" y="100278"/>
                    </a:cubicBezTo>
                    <a:cubicBezTo>
                      <a:pt x="282295" y="100981"/>
                      <a:pt x="284055" y="101566"/>
                      <a:pt x="285815" y="102035"/>
                    </a:cubicBezTo>
                    <a:cubicBezTo>
                      <a:pt x="286753" y="102386"/>
                      <a:pt x="287809" y="102620"/>
                      <a:pt x="288865" y="102855"/>
                    </a:cubicBezTo>
                    <a:cubicBezTo>
                      <a:pt x="293909" y="104026"/>
                      <a:pt x="299070" y="104963"/>
                      <a:pt x="304349" y="104963"/>
                    </a:cubicBezTo>
                    <a:cubicBezTo>
                      <a:pt x="309628" y="104963"/>
                      <a:pt x="314789" y="104026"/>
                      <a:pt x="319833" y="102855"/>
                    </a:cubicBezTo>
                    <a:cubicBezTo>
                      <a:pt x="320889" y="102620"/>
                      <a:pt x="321945" y="102386"/>
                      <a:pt x="323001" y="102035"/>
                    </a:cubicBezTo>
                    <a:cubicBezTo>
                      <a:pt x="324643" y="101566"/>
                      <a:pt x="326285" y="100981"/>
                      <a:pt x="328045" y="100278"/>
                    </a:cubicBezTo>
                    <a:cubicBezTo>
                      <a:pt x="329687" y="99692"/>
                      <a:pt x="331329" y="98989"/>
                      <a:pt x="332854" y="98169"/>
                    </a:cubicBezTo>
                    <a:cubicBezTo>
                      <a:pt x="334145" y="97583"/>
                      <a:pt x="335318" y="96998"/>
                      <a:pt x="336491" y="96295"/>
                    </a:cubicBezTo>
                    <a:cubicBezTo>
                      <a:pt x="336960" y="96061"/>
                      <a:pt x="337547" y="95826"/>
                      <a:pt x="338133" y="95475"/>
                    </a:cubicBezTo>
                    <a:cubicBezTo>
                      <a:pt x="367225" y="108595"/>
                      <a:pt x="386346" y="137762"/>
                      <a:pt x="386346" y="169975"/>
                    </a:cubicBezTo>
                    <a:lnTo>
                      <a:pt x="386346" y="264389"/>
                    </a:lnTo>
                    <a:lnTo>
                      <a:pt x="356550" y="264389"/>
                    </a:lnTo>
                    <a:cubicBezTo>
                      <a:pt x="349512" y="264389"/>
                      <a:pt x="343881" y="270129"/>
                      <a:pt x="343881" y="277040"/>
                    </a:cubicBezTo>
                    <a:lnTo>
                      <a:pt x="343881" y="436935"/>
                    </a:lnTo>
                    <a:cubicBezTo>
                      <a:pt x="343881" y="442675"/>
                      <a:pt x="339306" y="447243"/>
                      <a:pt x="333558" y="447243"/>
                    </a:cubicBezTo>
                    <a:cubicBezTo>
                      <a:pt x="327928" y="447243"/>
                      <a:pt x="323235" y="442675"/>
                      <a:pt x="323235" y="436935"/>
                    </a:cubicBezTo>
                    <a:cubicBezTo>
                      <a:pt x="323235" y="430024"/>
                      <a:pt x="317605" y="424401"/>
                      <a:pt x="310684" y="424401"/>
                    </a:cubicBezTo>
                    <a:cubicBezTo>
                      <a:pt x="303645" y="424401"/>
                      <a:pt x="298014" y="430024"/>
                      <a:pt x="298014" y="436935"/>
                    </a:cubicBezTo>
                    <a:cubicBezTo>
                      <a:pt x="298014" y="442675"/>
                      <a:pt x="293440" y="447243"/>
                      <a:pt x="287692" y="447243"/>
                    </a:cubicBezTo>
                    <a:cubicBezTo>
                      <a:pt x="282061" y="447243"/>
                      <a:pt x="277369" y="442675"/>
                      <a:pt x="277369" y="436935"/>
                    </a:cubicBezTo>
                    <a:lnTo>
                      <a:pt x="277369" y="277040"/>
                    </a:lnTo>
                    <a:cubicBezTo>
                      <a:pt x="277369" y="270129"/>
                      <a:pt x="271738" y="264389"/>
                      <a:pt x="264817" y="264389"/>
                    </a:cubicBezTo>
                    <a:lnTo>
                      <a:pt x="258130" y="264389"/>
                    </a:lnTo>
                    <a:lnTo>
                      <a:pt x="222352" y="264389"/>
                    </a:lnTo>
                    <a:lnTo>
                      <a:pt x="222352" y="169975"/>
                    </a:lnTo>
                    <a:cubicBezTo>
                      <a:pt x="222352" y="137762"/>
                      <a:pt x="241473" y="108595"/>
                      <a:pt x="270565" y="95475"/>
                    </a:cubicBezTo>
                    <a:close/>
                    <a:moveTo>
                      <a:pt x="48213" y="95475"/>
                    </a:moveTo>
                    <a:cubicBezTo>
                      <a:pt x="48799" y="95826"/>
                      <a:pt x="49386" y="95944"/>
                      <a:pt x="49855" y="96295"/>
                    </a:cubicBezTo>
                    <a:cubicBezTo>
                      <a:pt x="51028" y="96998"/>
                      <a:pt x="52201" y="97583"/>
                      <a:pt x="53492" y="98169"/>
                    </a:cubicBezTo>
                    <a:cubicBezTo>
                      <a:pt x="55017" y="98872"/>
                      <a:pt x="56659" y="99692"/>
                      <a:pt x="58301" y="100278"/>
                    </a:cubicBezTo>
                    <a:cubicBezTo>
                      <a:pt x="59943" y="100981"/>
                      <a:pt x="61703" y="101566"/>
                      <a:pt x="63345" y="102035"/>
                    </a:cubicBezTo>
                    <a:cubicBezTo>
                      <a:pt x="64401" y="102386"/>
                      <a:pt x="65457" y="102620"/>
                      <a:pt x="66513" y="102855"/>
                    </a:cubicBezTo>
                    <a:cubicBezTo>
                      <a:pt x="71557" y="104026"/>
                      <a:pt x="76718" y="104846"/>
                      <a:pt x="81997" y="104846"/>
                    </a:cubicBezTo>
                    <a:cubicBezTo>
                      <a:pt x="87276" y="104846"/>
                      <a:pt x="92437" y="104026"/>
                      <a:pt x="97364" y="102855"/>
                    </a:cubicBezTo>
                    <a:cubicBezTo>
                      <a:pt x="98420" y="102620"/>
                      <a:pt x="99476" y="102386"/>
                      <a:pt x="100531" y="102035"/>
                    </a:cubicBezTo>
                    <a:cubicBezTo>
                      <a:pt x="102291" y="101566"/>
                      <a:pt x="103933" y="100981"/>
                      <a:pt x="105576" y="100278"/>
                    </a:cubicBezTo>
                    <a:cubicBezTo>
                      <a:pt x="107335" y="99692"/>
                      <a:pt x="108860" y="98872"/>
                      <a:pt x="110502" y="98169"/>
                    </a:cubicBezTo>
                    <a:cubicBezTo>
                      <a:pt x="111675" y="97583"/>
                      <a:pt x="112966" y="96998"/>
                      <a:pt x="114139" y="96295"/>
                    </a:cubicBezTo>
                    <a:cubicBezTo>
                      <a:pt x="114608" y="96061"/>
                      <a:pt x="115195" y="95826"/>
                      <a:pt x="115664" y="95475"/>
                    </a:cubicBezTo>
                    <a:cubicBezTo>
                      <a:pt x="144756" y="108595"/>
                      <a:pt x="163994" y="137762"/>
                      <a:pt x="163994" y="169975"/>
                    </a:cubicBezTo>
                    <a:lnTo>
                      <a:pt x="163994" y="264389"/>
                    </a:lnTo>
                    <a:lnTo>
                      <a:pt x="134081" y="264389"/>
                    </a:lnTo>
                    <a:cubicBezTo>
                      <a:pt x="127160" y="264389"/>
                      <a:pt x="121529" y="270012"/>
                      <a:pt x="121529" y="277040"/>
                    </a:cubicBezTo>
                    <a:lnTo>
                      <a:pt x="121529" y="436935"/>
                    </a:lnTo>
                    <a:cubicBezTo>
                      <a:pt x="121529" y="442675"/>
                      <a:pt x="116837" y="447243"/>
                      <a:pt x="111206" y="447243"/>
                    </a:cubicBezTo>
                    <a:cubicBezTo>
                      <a:pt x="105458" y="447243"/>
                      <a:pt x="100883" y="442675"/>
                      <a:pt x="100883" y="436935"/>
                    </a:cubicBezTo>
                    <a:cubicBezTo>
                      <a:pt x="100883" y="430024"/>
                      <a:pt x="95253" y="424401"/>
                      <a:pt x="88214" y="424401"/>
                    </a:cubicBezTo>
                    <a:cubicBezTo>
                      <a:pt x="81293" y="424401"/>
                      <a:pt x="75662" y="430024"/>
                      <a:pt x="75662" y="436935"/>
                    </a:cubicBezTo>
                    <a:cubicBezTo>
                      <a:pt x="75662" y="442675"/>
                      <a:pt x="71088" y="447243"/>
                      <a:pt x="65340" y="447243"/>
                    </a:cubicBezTo>
                    <a:cubicBezTo>
                      <a:pt x="59709" y="447243"/>
                      <a:pt x="55017" y="442675"/>
                      <a:pt x="55017" y="436935"/>
                    </a:cubicBezTo>
                    <a:lnTo>
                      <a:pt x="55017" y="277040"/>
                    </a:lnTo>
                    <a:cubicBezTo>
                      <a:pt x="55017" y="270012"/>
                      <a:pt x="49386" y="264389"/>
                      <a:pt x="42465" y="264389"/>
                    </a:cubicBezTo>
                    <a:lnTo>
                      <a:pt x="35778" y="264389"/>
                    </a:lnTo>
                    <a:lnTo>
                      <a:pt x="0" y="264389"/>
                    </a:lnTo>
                    <a:lnTo>
                      <a:pt x="0" y="169975"/>
                    </a:lnTo>
                    <a:cubicBezTo>
                      <a:pt x="0" y="137762"/>
                      <a:pt x="19121" y="108595"/>
                      <a:pt x="48213" y="95475"/>
                    </a:cubicBezTo>
                    <a:close/>
                    <a:moveTo>
                      <a:pt x="524925" y="0"/>
                    </a:moveTo>
                    <a:cubicBezTo>
                      <a:pt x="546859" y="0"/>
                      <a:pt x="564806" y="17805"/>
                      <a:pt x="564806" y="39828"/>
                    </a:cubicBezTo>
                    <a:cubicBezTo>
                      <a:pt x="564806" y="52245"/>
                      <a:pt x="559176" y="63607"/>
                      <a:pt x="549323" y="71339"/>
                    </a:cubicBezTo>
                    <a:cubicBezTo>
                      <a:pt x="535130" y="82350"/>
                      <a:pt x="514602" y="82350"/>
                      <a:pt x="500409" y="71339"/>
                    </a:cubicBezTo>
                    <a:cubicBezTo>
                      <a:pt x="490556" y="63607"/>
                      <a:pt x="484926" y="52245"/>
                      <a:pt x="484926" y="39828"/>
                    </a:cubicBezTo>
                    <a:cubicBezTo>
                      <a:pt x="484926" y="17805"/>
                      <a:pt x="502873" y="0"/>
                      <a:pt x="524925" y="0"/>
                    </a:cubicBezTo>
                    <a:close/>
                    <a:moveTo>
                      <a:pt x="304337" y="0"/>
                    </a:moveTo>
                    <a:cubicBezTo>
                      <a:pt x="326389" y="0"/>
                      <a:pt x="344218" y="17803"/>
                      <a:pt x="344218" y="39822"/>
                    </a:cubicBezTo>
                    <a:cubicBezTo>
                      <a:pt x="344218" y="52237"/>
                      <a:pt x="338588" y="63598"/>
                      <a:pt x="328735" y="71328"/>
                    </a:cubicBezTo>
                    <a:cubicBezTo>
                      <a:pt x="326975" y="72617"/>
                      <a:pt x="325098" y="73905"/>
                      <a:pt x="323222" y="74842"/>
                    </a:cubicBezTo>
                    <a:cubicBezTo>
                      <a:pt x="317357" y="78004"/>
                      <a:pt x="310788" y="79527"/>
                      <a:pt x="304337" y="79527"/>
                    </a:cubicBezTo>
                    <a:cubicBezTo>
                      <a:pt x="299997" y="79527"/>
                      <a:pt x="295657" y="78824"/>
                      <a:pt x="291551" y="77536"/>
                    </a:cubicBezTo>
                    <a:cubicBezTo>
                      <a:pt x="287328" y="76130"/>
                      <a:pt x="283458" y="74022"/>
                      <a:pt x="279821" y="71328"/>
                    </a:cubicBezTo>
                    <a:cubicBezTo>
                      <a:pt x="270086" y="63715"/>
                      <a:pt x="264338" y="52237"/>
                      <a:pt x="264338" y="39822"/>
                    </a:cubicBezTo>
                    <a:cubicBezTo>
                      <a:pt x="264338" y="17803"/>
                      <a:pt x="282285" y="0"/>
                      <a:pt x="304337" y="0"/>
                    </a:cubicBezTo>
                    <a:close/>
                    <a:moveTo>
                      <a:pt x="81985" y="0"/>
                    </a:moveTo>
                    <a:cubicBezTo>
                      <a:pt x="104037" y="0"/>
                      <a:pt x="121866" y="17803"/>
                      <a:pt x="121866" y="39822"/>
                    </a:cubicBezTo>
                    <a:cubicBezTo>
                      <a:pt x="121866" y="52237"/>
                      <a:pt x="116236" y="63598"/>
                      <a:pt x="106383" y="71328"/>
                    </a:cubicBezTo>
                    <a:cubicBezTo>
                      <a:pt x="99345" y="76833"/>
                      <a:pt x="90665" y="79527"/>
                      <a:pt x="81985" y="79527"/>
                    </a:cubicBezTo>
                    <a:cubicBezTo>
                      <a:pt x="77645" y="79527"/>
                      <a:pt x="73305" y="78824"/>
                      <a:pt x="69199" y="77419"/>
                    </a:cubicBezTo>
                    <a:cubicBezTo>
                      <a:pt x="64976" y="76130"/>
                      <a:pt x="61106" y="74022"/>
                      <a:pt x="57587" y="71328"/>
                    </a:cubicBezTo>
                    <a:cubicBezTo>
                      <a:pt x="47734" y="63598"/>
                      <a:pt x="42103" y="52237"/>
                      <a:pt x="42103" y="39822"/>
                    </a:cubicBezTo>
                    <a:cubicBezTo>
                      <a:pt x="41986" y="17803"/>
                      <a:pt x="59933" y="0"/>
                      <a:pt x="81985" y="0"/>
                    </a:cubicBezTo>
                    <a:close/>
                  </a:path>
                </a:pathLst>
              </a:custGeom>
              <a:solidFill>
                <a:srgbClr val="2476DA"/>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i="1">
                  <a:solidFill>
                    <a:schemeClr val="tx1"/>
                  </a:solidFill>
                </a:endParaRPr>
              </a:p>
            </p:txBody>
          </p:sp>
        </p:grpSp>
        <p:grpSp>
          <p:nvGrpSpPr>
            <p:cNvPr id="57" name="islîďê"/>
            <p:cNvGrpSpPr/>
            <p:nvPr/>
          </p:nvGrpSpPr>
          <p:grpSpPr>
            <a:xfrm>
              <a:off x="7749240" y="3113430"/>
              <a:ext cx="935086" cy="1037540"/>
              <a:chOff x="7747187" y="3113430"/>
              <a:chExt cx="935086" cy="1037540"/>
            </a:xfrm>
          </p:grpSpPr>
          <p:sp>
            <p:nvSpPr>
              <p:cNvPr id="58" name="í$ļïḓê"/>
              <p:cNvSpPr/>
              <p:nvPr/>
            </p:nvSpPr>
            <p:spPr bwMode="auto">
              <a:xfrm>
                <a:off x="7747187" y="3113430"/>
                <a:ext cx="935086" cy="1037540"/>
              </a:xfrm>
              <a:custGeom>
                <a:avLst/>
                <a:gdLst>
                  <a:gd name="T0" fmla="*/ 668 w 1369"/>
                  <a:gd name="T1" fmla="*/ 0 h 1519"/>
                  <a:gd name="T2" fmla="*/ 702 w 1369"/>
                  <a:gd name="T3" fmla="*/ 0 h 1519"/>
                  <a:gd name="T4" fmla="*/ 736 w 1369"/>
                  <a:gd name="T5" fmla="*/ 7 h 1519"/>
                  <a:gd name="T6" fmla="*/ 768 w 1369"/>
                  <a:gd name="T7" fmla="*/ 21 h 1519"/>
                  <a:gd name="T8" fmla="*/ 1284 w 1369"/>
                  <a:gd name="T9" fmla="*/ 318 h 1519"/>
                  <a:gd name="T10" fmla="*/ 1313 w 1369"/>
                  <a:gd name="T11" fmla="*/ 339 h 1519"/>
                  <a:gd name="T12" fmla="*/ 1337 w 1369"/>
                  <a:gd name="T13" fmla="*/ 364 h 1519"/>
                  <a:gd name="T14" fmla="*/ 1354 w 1369"/>
                  <a:gd name="T15" fmla="*/ 395 h 1519"/>
                  <a:gd name="T16" fmla="*/ 1364 w 1369"/>
                  <a:gd name="T17" fmla="*/ 429 h 1519"/>
                  <a:gd name="T18" fmla="*/ 1369 w 1369"/>
                  <a:gd name="T19" fmla="*/ 465 h 1519"/>
                  <a:gd name="T20" fmla="*/ 1369 w 1369"/>
                  <a:gd name="T21" fmla="*/ 1054 h 1519"/>
                  <a:gd name="T22" fmla="*/ 1364 w 1369"/>
                  <a:gd name="T23" fmla="*/ 1090 h 1519"/>
                  <a:gd name="T24" fmla="*/ 1354 w 1369"/>
                  <a:gd name="T25" fmla="*/ 1124 h 1519"/>
                  <a:gd name="T26" fmla="*/ 1337 w 1369"/>
                  <a:gd name="T27" fmla="*/ 1154 h 1519"/>
                  <a:gd name="T28" fmla="*/ 1313 w 1369"/>
                  <a:gd name="T29" fmla="*/ 1181 h 1519"/>
                  <a:gd name="T30" fmla="*/ 1284 w 1369"/>
                  <a:gd name="T31" fmla="*/ 1201 h 1519"/>
                  <a:gd name="T32" fmla="*/ 768 w 1369"/>
                  <a:gd name="T33" fmla="*/ 1497 h 1519"/>
                  <a:gd name="T34" fmla="*/ 736 w 1369"/>
                  <a:gd name="T35" fmla="*/ 1512 h 1519"/>
                  <a:gd name="T36" fmla="*/ 702 w 1369"/>
                  <a:gd name="T37" fmla="*/ 1519 h 1519"/>
                  <a:gd name="T38" fmla="*/ 668 w 1369"/>
                  <a:gd name="T39" fmla="*/ 1519 h 1519"/>
                  <a:gd name="T40" fmla="*/ 632 w 1369"/>
                  <a:gd name="T41" fmla="*/ 1512 h 1519"/>
                  <a:gd name="T42" fmla="*/ 599 w 1369"/>
                  <a:gd name="T43" fmla="*/ 1497 h 1519"/>
                  <a:gd name="T44" fmla="*/ 85 w 1369"/>
                  <a:gd name="T45" fmla="*/ 1201 h 1519"/>
                  <a:gd name="T46" fmla="*/ 56 w 1369"/>
                  <a:gd name="T47" fmla="*/ 1181 h 1519"/>
                  <a:gd name="T48" fmla="*/ 32 w 1369"/>
                  <a:gd name="T49" fmla="*/ 1154 h 1519"/>
                  <a:gd name="T50" fmla="*/ 15 w 1369"/>
                  <a:gd name="T51" fmla="*/ 1124 h 1519"/>
                  <a:gd name="T52" fmla="*/ 3 w 1369"/>
                  <a:gd name="T53" fmla="*/ 1090 h 1519"/>
                  <a:gd name="T54" fmla="*/ 0 w 1369"/>
                  <a:gd name="T55" fmla="*/ 1054 h 1519"/>
                  <a:gd name="T56" fmla="*/ 0 w 1369"/>
                  <a:gd name="T57" fmla="*/ 465 h 1519"/>
                  <a:gd name="T58" fmla="*/ 3 w 1369"/>
                  <a:gd name="T59" fmla="*/ 429 h 1519"/>
                  <a:gd name="T60" fmla="*/ 15 w 1369"/>
                  <a:gd name="T61" fmla="*/ 395 h 1519"/>
                  <a:gd name="T62" fmla="*/ 32 w 1369"/>
                  <a:gd name="T63" fmla="*/ 364 h 1519"/>
                  <a:gd name="T64" fmla="*/ 56 w 1369"/>
                  <a:gd name="T65" fmla="*/ 339 h 1519"/>
                  <a:gd name="T66" fmla="*/ 85 w 1369"/>
                  <a:gd name="T67" fmla="*/ 318 h 1519"/>
                  <a:gd name="T68" fmla="*/ 599 w 1369"/>
                  <a:gd name="T69" fmla="*/ 21 h 1519"/>
                  <a:gd name="T70" fmla="*/ 632 w 1369"/>
                  <a:gd name="T71" fmla="*/ 7 h 1519"/>
                  <a:gd name="T72" fmla="*/ 668 w 1369"/>
                  <a:gd name="T73" fmla="*/ 0 h 1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69" h="1519">
                    <a:moveTo>
                      <a:pt x="668" y="0"/>
                    </a:moveTo>
                    <a:lnTo>
                      <a:pt x="702" y="0"/>
                    </a:lnTo>
                    <a:lnTo>
                      <a:pt x="736" y="7"/>
                    </a:lnTo>
                    <a:lnTo>
                      <a:pt x="768" y="21"/>
                    </a:lnTo>
                    <a:lnTo>
                      <a:pt x="1284" y="318"/>
                    </a:lnTo>
                    <a:lnTo>
                      <a:pt x="1313" y="339"/>
                    </a:lnTo>
                    <a:lnTo>
                      <a:pt x="1337" y="364"/>
                    </a:lnTo>
                    <a:lnTo>
                      <a:pt x="1354" y="395"/>
                    </a:lnTo>
                    <a:lnTo>
                      <a:pt x="1364" y="429"/>
                    </a:lnTo>
                    <a:lnTo>
                      <a:pt x="1369" y="465"/>
                    </a:lnTo>
                    <a:lnTo>
                      <a:pt x="1369" y="1054"/>
                    </a:lnTo>
                    <a:lnTo>
                      <a:pt x="1364" y="1090"/>
                    </a:lnTo>
                    <a:lnTo>
                      <a:pt x="1354" y="1124"/>
                    </a:lnTo>
                    <a:lnTo>
                      <a:pt x="1337" y="1154"/>
                    </a:lnTo>
                    <a:lnTo>
                      <a:pt x="1313" y="1181"/>
                    </a:lnTo>
                    <a:lnTo>
                      <a:pt x="1284" y="1201"/>
                    </a:lnTo>
                    <a:lnTo>
                      <a:pt x="768" y="1497"/>
                    </a:lnTo>
                    <a:lnTo>
                      <a:pt x="736" y="1512"/>
                    </a:lnTo>
                    <a:lnTo>
                      <a:pt x="702" y="1519"/>
                    </a:lnTo>
                    <a:lnTo>
                      <a:pt x="668" y="1519"/>
                    </a:lnTo>
                    <a:lnTo>
                      <a:pt x="632" y="1512"/>
                    </a:lnTo>
                    <a:lnTo>
                      <a:pt x="599" y="1497"/>
                    </a:lnTo>
                    <a:lnTo>
                      <a:pt x="85" y="1201"/>
                    </a:lnTo>
                    <a:lnTo>
                      <a:pt x="56" y="1181"/>
                    </a:lnTo>
                    <a:lnTo>
                      <a:pt x="32" y="1154"/>
                    </a:lnTo>
                    <a:lnTo>
                      <a:pt x="15" y="1124"/>
                    </a:lnTo>
                    <a:lnTo>
                      <a:pt x="3" y="1090"/>
                    </a:lnTo>
                    <a:lnTo>
                      <a:pt x="0" y="1054"/>
                    </a:lnTo>
                    <a:lnTo>
                      <a:pt x="0" y="465"/>
                    </a:lnTo>
                    <a:lnTo>
                      <a:pt x="3" y="429"/>
                    </a:lnTo>
                    <a:lnTo>
                      <a:pt x="15" y="395"/>
                    </a:lnTo>
                    <a:lnTo>
                      <a:pt x="32" y="364"/>
                    </a:lnTo>
                    <a:lnTo>
                      <a:pt x="56" y="339"/>
                    </a:lnTo>
                    <a:lnTo>
                      <a:pt x="85" y="318"/>
                    </a:lnTo>
                    <a:lnTo>
                      <a:pt x="599" y="21"/>
                    </a:lnTo>
                    <a:lnTo>
                      <a:pt x="632" y="7"/>
                    </a:lnTo>
                    <a:lnTo>
                      <a:pt x="668" y="0"/>
                    </a:lnTo>
                    <a:close/>
                  </a:path>
                </a:pathLst>
              </a:custGeom>
              <a:solidFill>
                <a:schemeClr val="bg1"/>
              </a:solidFill>
              <a:ln w="3175">
                <a:solidFill>
                  <a:schemeClr val="bg1">
                    <a:lumMod val="75000"/>
                  </a:schemeClr>
                </a:solidFill>
                <a:prstDash val="solid"/>
                <a:round/>
              </a:ln>
            </p:spPr>
            <p:txBody>
              <a:bodyPr vert="horz" wrap="square" lIns="91440" tIns="45720" rIns="91440" bIns="45720" numCol="1" anchor="ctr" anchorCtr="0" compatLnSpc="1">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endParaRPr lang="ru-RU" sz="1600" i="1" u="sng" dirty="0">
                  <a:solidFill>
                    <a:schemeClr val="accent1"/>
                  </a:solidFill>
                </a:endParaRPr>
              </a:p>
            </p:txBody>
          </p:sp>
          <p:sp>
            <p:nvSpPr>
              <p:cNvPr id="59" name="i$ľiḓê"/>
              <p:cNvSpPr/>
              <p:nvPr/>
            </p:nvSpPr>
            <p:spPr>
              <a:xfrm>
                <a:off x="8005045" y="3405851"/>
                <a:ext cx="419368" cy="452698"/>
              </a:xfrm>
              <a:custGeom>
                <a:avLst/>
                <a:gdLst>
                  <a:gd name="connsiteX0" fmla="*/ 250789 w 563817"/>
                  <a:gd name="connsiteY0" fmla="*/ 546529 h 608627"/>
                  <a:gd name="connsiteX1" fmla="*/ 313028 w 563817"/>
                  <a:gd name="connsiteY1" fmla="*/ 546529 h 608627"/>
                  <a:gd name="connsiteX2" fmla="*/ 313028 w 563817"/>
                  <a:gd name="connsiteY2" fmla="*/ 577578 h 608627"/>
                  <a:gd name="connsiteX3" fmla="*/ 281909 w 563817"/>
                  <a:gd name="connsiteY3" fmla="*/ 608627 h 608627"/>
                  <a:gd name="connsiteX4" fmla="*/ 250789 w 563817"/>
                  <a:gd name="connsiteY4" fmla="*/ 577578 h 608627"/>
                  <a:gd name="connsiteX5" fmla="*/ 464320 w 563817"/>
                  <a:gd name="connsiteY5" fmla="*/ 405681 h 608627"/>
                  <a:gd name="connsiteX6" fmla="*/ 526488 w 563817"/>
                  <a:gd name="connsiteY6" fmla="*/ 405681 h 608627"/>
                  <a:gd name="connsiteX7" fmla="*/ 526488 w 563817"/>
                  <a:gd name="connsiteY7" fmla="*/ 577572 h 608627"/>
                  <a:gd name="connsiteX8" fmla="*/ 495404 w 563817"/>
                  <a:gd name="connsiteY8" fmla="*/ 608627 h 608627"/>
                  <a:gd name="connsiteX9" fmla="*/ 464320 w 563817"/>
                  <a:gd name="connsiteY9" fmla="*/ 577572 h 608627"/>
                  <a:gd name="connsiteX10" fmla="*/ 233217 w 563817"/>
                  <a:gd name="connsiteY10" fmla="*/ 343583 h 608627"/>
                  <a:gd name="connsiteX11" fmla="*/ 330600 w 563817"/>
                  <a:gd name="connsiteY11" fmla="*/ 343583 h 608627"/>
                  <a:gd name="connsiteX12" fmla="*/ 350357 w 563817"/>
                  <a:gd name="connsiteY12" fmla="*/ 363308 h 608627"/>
                  <a:gd name="connsiteX13" fmla="*/ 350357 w 563817"/>
                  <a:gd name="connsiteY13" fmla="*/ 485538 h 608627"/>
                  <a:gd name="connsiteX14" fmla="*/ 330600 w 563817"/>
                  <a:gd name="connsiteY14" fmla="*/ 505107 h 608627"/>
                  <a:gd name="connsiteX15" fmla="*/ 233217 w 563817"/>
                  <a:gd name="connsiteY15" fmla="*/ 505107 h 608627"/>
                  <a:gd name="connsiteX16" fmla="*/ 213460 w 563817"/>
                  <a:gd name="connsiteY16" fmla="*/ 485538 h 608627"/>
                  <a:gd name="connsiteX17" fmla="*/ 213460 w 563817"/>
                  <a:gd name="connsiteY17" fmla="*/ 363308 h 608627"/>
                  <a:gd name="connsiteX18" fmla="*/ 233217 w 563817"/>
                  <a:gd name="connsiteY18" fmla="*/ 343583 h 608627"/>
                  <a:gd name="connsiteX19" fmla="*/ 37329 w 563817"/>
                  <a:gd name="connsiteY19" fmla="*/ 314722 h 608627"/>
                  <a:gd name="connsiteX20" fmla="*/ 99497 w 563817"/>
                  <a:gd name="connsiteY20" fmla="*/ 314722 h 608627"/>
                  <a:gd name="connsiteX21" fmla="*/ 99497 w 563817"/>
                  <a:gd name="connsiteY21" fmla="*/ 577575 h 608627"/>
                  <a:gd name="connsiteX22" fmla="*/ 68413 w 563817"/>
                  <a:gd name="connsiteY22" fmla="*/ 608627 h 608627"/>
                  <a:gd name="connsiteX23" fmla="*/ 37329 w 563817"/>
                  <a:gd name="connsiteY23" fmla="*/ 577575 h 608627"/>
                  <a:gd name="connsiteX24" fmla="*/ 446737 w 563817"/>
                  <a:gd name="connsiteY24" fmla="*/ 202946 h 608627"/>
                  <a:gd name="connsiteX25" fmla="*/ 544226 w 563817"/>
                  <a:gd name="connsiteY25" fmla="*/ 202946 h 608627"/>
                  <a:gd name="connsiteX26" fmla="*/ 563817 w 563817"/>
                  <a:gd name="connsiteY26" fmla="*/ 222507 h 608627"/>
                  <a:gd name="connsiteX27" fmla="*/ 563817 w 563817"/>
                  <a:gd name="connsiteY27" fmla="*/ 344684 h 608627"/>
                  <a:gd name="connsiteX28" fmla="*/ 544226 w 563817"/>
                  <a:gd name="connsiteY28" fmla="*/ 364400 h 608627"/>
                  <a:gd name="connsiteX29" fmla="*/ 446737 w 563817"/>
                  <a:gd name="connsiteY29" fmla="*/ 364400 h 608627"/>
                  <a:gd name="connsiteX30" fmla="*/ 426991 w 563817"/>
                  <a:gd name="connsiteY30" fmla="*/ 344684 h 608627"/>
                  <a:gd name="connsiteX31" fmla="*/ 426991 w 563817"/>
                  <a:gd name="connsiteY31" fmla="*/ 222507 h 608627"/>
                  <a:gd name="connsiteX32" fmla="*/ 446737 w 563817"/>
                  <a:gd name="connsiteY32" fmla="*/ 202946 h 608627"/>
                  <a:gd name="connsiteX33" fmla="*/ 19591 w 563817"/>
                  <a:gd name="connsiteY33" fmla="*/ 111776 h 608627"/>
                  <a:gd name="connsiteX34" fmla="*/ 117080 w 563817"/>
                  <a:gd name="connsiteY34" fmla="*/ 111776 h 608627"/>
                  <a:gd name="connsiteX35" fmla="*/ 136826 w 563817"/>
                  <a:gd name="connsiteY35" fmla="*/ 131501 h 608627"/>
                  <a:gd name="connsiteX36" fmla="*/ 136826 w 563817"/>
                  <a:gd name="connsiteY36" fmla="*/ 253576 h 608627"/>
                  <a:gd name="connsiteX37" fmla="*/ 117080 w 563817"/>
                  <a:gd name="connsiteY37" fmla="*/ 273300 h 608627"/>
                  <a:gd name="connsiteX38" fmla="*/ 19591 w 563817"/>
                  <a:gd name="connsiteY38" fmla="*/ 273300 h 608627"/>
                  <a:gd name="connsiteX39" fmla="*/ 0 w 563817"/>
                  <a:gd name="connsiteY39" fmla="*/ 253576 h 608627"/>
                  <a:gd name="connsiteX40" fmla="*/ 0 w 563817"/>
                  <a:gd name="connsiteY40" fmla="*/ 131501 h 608627"/>
                  <a:gd name="connsiteX41" fmla="*/ 19591 w 563817"/>
                  <a:gd name="connsiteY41" fmla="*/ 111776 h 608627"/>
                  <a:gd name="connsiteX42" fmla="*/ 495404 w 563817"/>
                  <a:gd name="connsiteY42" fmla="*/ 0 h 608627"/>
                  <a:gd name="connsiteX43" fmla="*/ 526488 w 563817"/>
                  <a:gd name="connsiteY43" fmla="*/ 31049 h 608627"/>
                  <a:gd name="connsiteX44" fmla="*/ 526488 w 563817"/>
                  <a:gd name="connsiteY44" fmla="*/ 161454 h 608627"/>
                  <a:gd name="connsiteX45" fmla="*/ 464320 w 563817"/>
                  <a:gd name="connsiteY45" fmla="*/ 161454 h 608627"/>
                  <a:gd name="connsiteX46" fmla="*/ 464320 w 563817"/>
                  <a:gd name="connsiteY46" fmla="*/ 31049 h 608627"/>
                  <a:gd name="connsiteX47" fmla="*/ 495404 w 563817"/>
                  <a:gd name="connsiteY47" fmla="*/ 0 h 608627"/>
                  <a:gd name="connsiteX48" fmla="*/ 281909 w 563817"/>
                  <a:gd name="connsiteY48" fmla="*/ 0 h 608627"/>
                  <a:gd name="connsiteX49" fmla="*/ 313028 w 563817"/>
                  <a:gd name="connsiteY49" fmla="*/ 31053 h 608627"/>
                  <a:gd name="connsiteX50" fmla="*/ 313028 w 563817"/>
                  <a:gd name="connsiteY50" fmla="*/ 302302 h 608627"/>
                  <a:gd name="connsiteX51" fmla="*/ 250789 w 563817"/>
                  <a:gd name="connsiteY51" fmla="*/ 302302 h 608627"/>
                  <a:gd name="connsiteX52" fmla="*/ 250789 w 563817"/>
                  <a:gd name="connsiteY52" fmla="*/ 31053 h 608627"/>
                  <a:gd name="connsiteX53" fmla="*/ 281909 w 563817"/>
                  <a:gd name="connsiteY53" fmla="*/ 0 h 608627"/>
                  <a:gd name="connsiteX54" fmla="*/ 68413 w 563817"/>
                  <a:gd name="connsiteY54" fmla="*/ 0 h 608627"/>
                  <a:gd name="connsiteX55" fmla="*/ 99497 w 563817"/>
                  <a:gd name="connsiteY55" fmla="*/ 31061 h 608627"/>
                  <a:gd name="connsiteX56" fmla="*/ 99497 w 563817"/>
                  <a:gd name="connsiteY56" fmla="*/ 70354 h 608627"/>
                  <a:gd name="connsiteX57" fmla="*/ 37329 w 563817"/>
                  <a:gd name="connsiteY57" fmla="*/ 70354 h 608627"/>
                  <a:gd name="connsiteX58" fmla="*/ 37329 w 563817"/>
                  <a:gd name="connsiteY58" fmla="*/ 31061 h 608627"/>
                  <a:gd name="connsiteX59" fmla="*/ 68413 w 563817"/>
                  <a:gd name="connsiteY59" fmla="*/ 0 h 608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563817" h="608627">
                    <a:moveTo>
                      <a:pt x="250789" y="546529"/>
                    </a:moveTo>
                    <a:lnTo>
                      <a:pt x="313028" y="546529"/>
                    </a:lnTo>
                    <a:lnTo>
                      <a:pt x="313028" y="577578"/>
                    </a:lnTo>
                    <a:cubicBezTo>
                      <a:pt x="313028" y="594655"/>
                      <a:pt x="299024" y="608627"/>
                      <a:pt x="281909" y="608627"/>
                    </a:cubicBezTo>
                    <a:cubicBezTo>
                      <a:pt x="264793" y="608627"/>
                      <a:pt x="250789" y="594655"/>
                      <a:pt x="250789" y="577578"/>
                    </a:cubicBezTo>
                    <a:close/>
                    <a:moveTo>
                      <a:pt x="464320" y="405681"/>
                    </a:moveTo>
                    <a:lnTo>
                      <a:pt x="526488" y="405681"/>
                    </a:lnTo>
                    <a:lnTo>
                      <a:pt x="526488" y="577572"/>
                    </a:lnTo>
                    <a:cubicBezTo>
                      <a:pt x="526488" y="594652"/>
                      <a:pt x="512656" y="608627"/>
                      <a:pt x="495404" y="608627"/>
                    </a:cubicBezTo>
                    <a:cubicBezTo>
                      <a:pt x="478308" y="608627"/>
                      <a:pt x="464320" y="594652"/>
                      <a:pt x="464320" y="577572"/>
                    </a:cubicBezTo>
                    <a:close/>
                    <a:moveTo>
                      <a:pt x="233217" y="343583"/>
                    </a:moveTo>
                    <a:lnTo>
                      <a:pt x="330600" y="343583"/>
                    </a:lnTo>
                    <a:cubicBezTo>
                      <a:pt x="341490" y="343583"/>
                      <a:pt x="350357" y="352436"/>
                      <a:pt x="350357" y="363308"/>
                    </a:cubicBezTo>
                    <a:lnTo>
                      <a:pt x="350357" y="485538"/>
                    </a:lnTo>
                    <a:cubicBezTo>
                      <a:pt x="350357" y="496410"/>
                      <a:pt x="341490" y="505107"/>
                      <a:pt x="330600" y="505107"/>
                    </a:cubicBezTo>
                    <a:lnTo>
                      <a:pt x="233217" y="505107"/>
                    </a:lnTo>
                    <a:cubicBezTo>
                      <a:pt x="222327" y="505107"/>
                      <a:pt x="213460" y="496410"/>
                      <a:pt x="213460" y="485538"/>
                    </a:cubicBezTo>
                    <a:lnTo>
                      <a:pt x="213460" y="363308"/>
                    </a:lnTo>
                    <a:cubicBezTo>
                      <a:pt x="213460" y="352436"/>
                      <a:pt x="222327" y="343583"/>
                      <a:pt x="233217" y="343583"/>
                    </a:cubicBezTo>
                    <a:close/>
                    <a:moveTo>
                      <a:pt x="37329" y="314722"/>
                    </a:moveTo>
                    <a:lnTo>
                      <a:pt x="99497" y="314722"/>
                    </a:lnTo>
                    <a:lnTo>
                      <a:pt x="99497" y="577575"/>
                    </a:lnTo>
                    <a:cubicBezTo>
                      <a:pt x="99497" y="594654"/>
                      <a:pt x="85509" y="608627"/>
                      <a:pt x="68413" y="608627"/>
                    </a:cubicBezTo>
                    <a:cubicBezTo>
                      <a:pt x="51161" y="608627"/>
                      <a:pt x="37329" y="594654"/>
                      <a:pt x="37329" y="577575"/>
                    </a:cubicBezTo>
                    <a:close/>
                    <a:moveTo>
                      <a:pt x="446737" y="202946"/>
                    </a:moveTo>
                    <a:lnTo>
                      <a:pt x="544226" y="202946"/>
                    </a:lnTo>
                    <a:cubicBezTo>
                      <a:pt x="555110" y="202946"/>
                      <a:pt x="563817" y="211640"/>
                      <a:pt x="563817" y="222507"/>
                    </a:cubicBezTo>
                    <a:lnTo>
                      <a:pt x="563817" y="344684"/>
                    </a:lnTo>
                    <a:cubicBezTo>
                      <a:pt x="563817" y="355551"/>
                      <a:pt x="555110" y="364400"/>
                      <a:pt x="544226" y="364400"/>
                    </a:cubicBezTo>
                    <a:lnTo>
                      <a:pt x="446737" y="364400"/>
                    </a:lnTo>
                    <a:cubicBezTo>
                      <a:pt x="435854" y="364400"/>
                      <a:pt x="426991" y="355551"/>
                      <a:pt x="426991" y="344684"/>
                    </a:cubicBezTo>
                    <a:lnTo>
                      <a:pt x="426991" y="222507"/>
                    </a:lnTo>
                    <a:cubicBezTo>
                      <a:pt x="426991" y="211640"/>
                      <a:pt x="435854" y="202946"/>
                      <a:pt x="446737" y="202946"/>
                    </a:cubicBezTo>
                    <a:close/>
                    <a:moveTo>
                      <a:pt x="19591" y="111776"/>
                    </a:moveTo>
                    <a:lnTo>
                      <a:pt x="117080" y="111776"/>
                    </a:lnTo>
                    <a:cubicBezTo>
                      <a:pt x="127963" y="111776"/>
                      <a:pt x="136826" y="120629"/>
                      <a:pt x="136826" y="131501"/>
                    </a:cubicBezTo>
                    <a:lnTo>
                      <a:pt x="136826" y="253576"/>
                    </a:lnTo>
                    <a:cubicBezTo>
                      <a:pt x="136826" y="264447"/>
                      <a:pt x="127963" y="273300"/>
                      <a:pt x="117080" y="273300"/>
                    </a:cubicBezTo>
                    <a:lnTo>
                      <a:pt x="19591" y="273300"/>
                    </a:lnTo>
                    <a:cubicBezTo>
                      <a:pt x="8707" y="273300"/>
                      <a:pt x="0" y="264447"/>
                      <a:pt x="0" y="253576"/>
                    </a:cubicBezTo>
                    <a:lnTo>
                      <a:pt x="0" y="131501"/>
                    </a:lnTo>
                    <a:cubicBezTo>
                      <a:pt x="0" y="120629"/>
                      <a:pt x="8707" y="111776"/>
                      <a:pt x="19591" y="111776"/>
                    </a:cubicBezTo>
                    <a:close/>
                    <a:moveTo>
                      <a:pt x="495404" y="0"/>
                    </a:moveTo>
                    <a:cubicBezTo>
                      <a:pt x="512656" y="0"/>
                      <a:pt x="526488" y="13972"/>
                      <a:pt x="526488" y="31049"/>
                    </a:cubicBezTo>
                    <a:lnTo>
                      <a:pt x="526488" y="161454"/>
                    </a:lnTo>
                    <a:lnTo>
                      <a:pt x="464320" y="161454"/>
                    </a:lnTo>
                    <a:lnTo>
                      <a:pt x="464320" y="31049"/>
                    </a:lnTo>
                    <a:cubicBezTo>
                      <a:pt x="464320" y="13972"/>
                      <a:pt x="478308" y="0"/>
                      <a:pt x="495404" y="0"/>
                    </a:cubicBezTo>
                    <a:close/>
                    <a:moveTo>
                      <a:pt x="281909" y="0"/>
                    </a:moveTo>
                    <a:cubicBezTo>
                      <a:pt x="299024" y="0"/>
                      <a:pt x="313028" y="13974"/>
                      <a:pt x="313028" y="31053"/>
                    </a:cubicBezTo>
                    <a:lnTo>
                      <a:pt x="313028" y="302302"/>
                    </a:lnTo>
                    <a:lnTo>
                      <a:pt x="250789" y="302302"/>
                    </a:lnTo>
                    <a:lnTo>
                      <a:pt x="250789" y="31053"/>
                    </a:lnTo>
                    <a:cubicBezTo>
                      <a:pt x="250789" y="13974"/>
                      <a:pt x="264793" y="0"/>
                      <a:pt x="281909" y="0"/>
                    </a:cubicBezTo>
                    <a:close/>
                    <a:moveTo>
                      <a:pt x="68413" y="0"/>
                    </a:moveTo>
                    <a:cubicBezTo>
                      <a:pt x="85509" y="0"/>
                      <a:pt x="99497" y="13978"/>
                      <a:pt x="99497" y="31061"/>
                    </a:cubicBezTo>
                    <a:lnTo>
                      <a:pt x="99497" y="70354"/>
                    </a:lnTo>
                    <a:lnTo>
                      <a:pt x="37329" y="70354"/>
                    </a:lnTo>
                    <a:lnTo>
                      <a:pt x="37329" y="31061"/>
                    </a:lnTo>
                    <a:cubicBezTo>
                      <a:pt x="37329" y="13978"/>
                      <a:pt x="51161" y="0"/>
                      <a:pt x="68413" y="0"/>
                    </a:cubicBezTo>
                    <a:close/>
                  </a:path>
                </a:pathLst>
              </a:custGeom>
              <a:solidFill>
                <a:srgbClr val="2476DA"/>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pPr algn="ctr" defTabSz="914400"/>
                <a:endParaRPr lang="zh-CN" altLang="en-US" sz="2000" b="1" i="1">
                  <a:solidFill>
                    <a:schemeClr val="tx1"/>
                  </a:solidFill>
                </a:endParaRPr>
              </a:p>
            </p:txBody>
          </p:sp>
        </p:grpSp>
        <p:sp>
          <p:nvSpPr>
            <p:cNvPr id="61" name="ïṥḻïḑê"/>
            <p:cNvSpPr/>
            <p:nvPr/>
          </p:nvSpPr>
          <p:spPr bwMode="auto">
            <a:xfrm>
              <a:off x="9876373" y="3113430"/>
              <a:ext cx="935086" cy="1037540"/>
            </a:xfrm>
            <a:custGeom>
              <a:avLst/>
              <a:gdLst>
                <a:gd name="T0" fmla="*/ 668 w 1369"/>
                <a:gd name="T1" fmla="*/ 0 h 1519"/>
                <a:gd name="T2" fmla="*/ 702 w 1369"/>
                <a:gd name="T3" fmla="*/ 0 h 1519"/>
                <a:gd name="T4" fmla="*/ 736 w 1369"/>
                <a:gd name="T5" fmla="*/ 7 h 1519"/>
                <a:gd name="T6" fmla="*/ 768 w 1369"/>
                <a:gd name="T7" fmla="*/ 21 h 1519"/>
                <a:gd name="T8" fmla="*/ 1284 w 1369"/>
                <a:gd name="T9" fmla="*/ 318 h 1519"/>
                <a:gd name="T10" fmla="*/ 1313 w 1369"/>
                <a:gd name="T11" fmla="*/ 339 h 1519"/>
                <a:gd name="T12" fmla="*/ 1337 w 1369"/>
                <a:gd name="T13" fmla="*/ 364 h 1519"/>
                <a:gd name="T14" fmla="*/ 1354 w 1369"/>
                <a:gd name="T15" fmla="*/ 395 h 1519"/>
                <a:gd name="T16" fmla="*/ 1364 w 1369"/>
                <a:gd name="T17" fmla="*/ 429 h 1519"/>
                <a:gd name="T18" fmla="*/ 1369 w 1369"/>
                <a:gd name="T19" fmla="*/ 465 h 1519"/>
                <a:gd name="T20" fmla="*/ 1369 w 1369"/>
                <a:gd name="T21" fmla="*/ 1054 h 1519"/>
                <a:gd name="T22" fmla="*/ 1364 w 1369"/>
                <a:gd name="T23" fmla="*/ 1090 h 1519"/>
                <a:gd name="T24" fmla="*/ 1354 w 1369"/>
                <a:gd name="T25" fmla="*/ 1124 h 1519"/>
                <a:gd name="T26" fmla="*/ 1337 w 1369"/>
                <a:gd name="T27" fmla="*/ 1154 h 1519"/>
                <a:gd name="T28" fmla="*/ 1313 w 1369"/>
                <a:gd name="T29" fmla="*/ 1181 h 1519"/>
                <a:gd name="T30" fmla="*/ 1284 w 1369"/>
                <a:gd name="T31" fmla="*/ 1201 h 1519"/>
                <a:gd name="T32" fmla="*/ 768 w 1369"/>
                <a:gd name="T33" fmla="*/ 1497 h 1519"/>
                <a:gd name="T34" fmla="*/ 736 w 1369"/>
                <a:gd name="T35" fmla="*/ 1512 h 1519"/>
                <a:gd name="T36" fmla="*/ 702 w 1369"/>
                <a:gd name="T37" fmla="*/ 1519 h 1519"/>
                <a:gd name="T38" fmla="*/ 668 w 1369"/>
                <a:gd name="T39" fmla="*/ 1519 h 1519"/>
                <a:gd name="T40" fmla="*/ 632 w 1369"/>
                <a:gd name="T41" fmla="*/ 1512 h 1519"/>
                <a:gd name="T42" fmla="*/ 599 w 1369"/>
                <a:gd name="T43" fmla="*/ 1497 h 1519"/>
                <a:gd name="T44" fmla="*/ 85 w 1369"/>
                <a:gd name="T45" fmla="*/ 1201 h 1519"/>
                <a:gd name="T46" fmla="*/ 56 w 1369"/>
                <a:gd name="T47" fmla="*/ 1181 h 1519"/>
                <a:gd name="T48" fmla="*/ 32 w 1369"/>
                <a:gd name="T49" fmla="*/ 1154 h 1519"/>
                <a:gd name="T50" fmla="*/ 15 w 1369"/>
                <a:gd name="T51" fmla="*/ 1124 h 1519"/>
                <a:gd name="T52" fmla="*/ 3 w 1369"/>
                <a:gd name="T53" fmla="*/ 1090 h 1519"/>
                <a:gd name="T54" fmla="*/ 0 w 1369"/>
                <a:gd name="T55" fmla="*/ 1054 h 1519"/>
                <a:gd name="T56" fmla="*/ 0 w 1369"/>
                <a:gd name="T57" fmla="*/ 465 h 1519"/>
                <a:gd name="T58" fmla="*/ 3 w 1369"/>
                <a:gd name="T59" fmla="*/ 429 h 1519"/>
                <a:gd name="T60" fmla="*/ 15 w 1369"/>
                <a:gd name="T61" fmla="*/ 395 h 1519"/>
                <a:gd name="T62" fmla="*/ 32 w 1369"/>
                <a:gd name="T63" fmla="*/ 364 h 1519"/>
                <a:gd name="T64" fmla="*/ 56 w 1369"/>
                <a:gd name="T65" fmla="*/ 339 h 1519"/>
                <a:gd name="T66" fmla="*/ 85 w 1369"/>
                <a:gd name="T67" fmla="*/ 318 h 1519"/>
                <a:gd name="T68" fmla="*/ 599 w 1369"/>
                <a:gd name="T69" fmla="*/ 21 h 1519"/>
                <a:gd name="T70" fmla="*/ 632 w 1369"/>
                <a:gd name="T71" fmla="*/ 7 h 1519"/>
                <a:gd name="T72" fmla="*/ 668 w 1369"/>
                <a:gd name="T73" fmla="*/ 0 h 15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369" h="1519">
                  <a:moveTo>
                    <a:pt x="668" y="0"/>
                  </a:moveTo>
                  <a:lnTo>
                    <a:pt x="702" y="0"/>
                  </a:lnTo>
                  <a:lnTo>
                    <a:pt x="736" y="7"/>
                  </a:lnTo>
                  <a:lnTo>
                    <a:pt x="768" y="21"/>
                  </a:lnTo>
                  <a:lnTo>
                    <a:pt x="1284" y="318"/>
                  </a:lnTo>
                  <a:lnTo>
                    <a:pt x="1313" y="339"/>
                  </a:lnTo>
                  <a:lnTo>
                    <a:pt x="1337" y="364"/>
                  </a:lnTo>
                  <a:lnTo>
                    <a:pt x="1354" y="395"/>
                  </a:lnTo>
                  <a:lnTo>
                    <a:pt x="1364" y="429"/>
                  </a:lnTo>
                  <a:lnTo>
                    <a:pt x="1369" y="465"/>
                  </a:lnTo>
                  <a:lnTo>
                    <a:pt x="1369" y="1054"/>
                  </a:lnTo>
                  <a:lnTo>
                    <a:pt x="1364" y="1090"/>
                  </a:lnTo>
                  <a:lnTo>
                    <a:pt x="1354" y="1124"/>
                  </a:lnTo>
                  <a:lnTo>
                    <a:pt x="1337" y="1154"/>
                  </a:lnTo>
                  <a:lnTo>
                    <a:pt x="1313" y="1181"/>
                  </a:lnTo>
                  <a:lnTo>
                    <a:pt x="1284" y="1201"/>
                  </a:lnTo>
                  <a:lnTo>
                    <a:pt x="768" y="1497"/>
                  </a:lnTo>
                  <a:lnTo>
                    <a:pt x="736" y="1512"/>
                  </a:lnTo>
                  <a:lnTo>
                    <a:pt x="702" y="1519"/>
                  </a:lnTo>
                  <a:lnTo>
                    <a:pt x="668" y="1519"/>
                  </a:lnTo>
                  <a:lnTo>
                    <a:pt x="632" y="1512"/>
                  </a:lnTo>
                  <a:lnTo>
                    <a:pt x="599" y="1497"/>
                  </a:lnTo>
                  <a:lnTo>
                    <a:pt x="85" y="1201"/>
                  </a:lnTo>
                  <a:lnTo>
                    <a:pt x="56" y="1181"/>
                  </a:lnTo>
                  <a:lnTo>
                    <a:pt x="32" y="1154"/>
                  </a:lnTo>
                  <a:lnTo>
                    <a:pt x="15" y="1124"/>
                  </a:lnTo>
                  <a:lnTo>
                    <a:pt x="3" y="1090"/>
                  </a:lnTo>
                  <a:lnTo>
                    <a:pt x="0" y="1054"/>
                  </a:lnTo>
                  <a:lnTo>
                    <a:pt x="0" y="465"/>
                  </a:lnTo>
                  <a:lnTo>
                    <a:pt x="3" y="429"/>
                  </a:lnTo>
                  <a:lnTo>
                    <a:pt x="15" y="395"/>
                  </a:lnTo>
                  <a:lnTo>
                    <a:pt x="32" y="364"/>
                  </a:lnTo>
                  <a:lnTo>
                    <a:pt x="56" y="339"/>
                  </a:lnTo>
                  <a:lnTo>
                    <a:pt x="85" y="318"/>
                  </a:lnTo>
                  <a:lnTo>
                    <a:pt x="599" y="21"/>
                  </a:lnTo>
                  <a:lnTo>
                    <a:pt x="632" y="7"/>
                  </a:lnTo>
                  <a:lnTo>
                    <a:pt x="668" y="0"/>
                  </a:lnTo>
                  <a:close/>
                </a:path>
              </a:pathLst>
            </a:custGeom>
            <a:solidFill>
              <a:schemeClr val="bg1"/>
            </a:solidFill>
            <a:ln w="3175">
              <a:solidFill>
                <a:schemeClr val="bg1">
                  <a:lumMod val="75000"/>
                </a:schemeClr>
              </a:solidFill>
              <a:prstDash val="solid"/>
              <a:round/>
            </a:ln>
          </p:spPr>
          <p:txBody>
            <a:bodyPr vert="horz" wrap="square" lIns="91440" tIns="45720" rIns="91440" bIns="45720" numCol="1" anchor="ctr" anchorCtr="0" compatLnSpc="1">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endParaRPr lang="ru-RU" sz="1600" i="1" u="sng" dirty="0">
                <a:solidFill>
                  <a:schemeClr val="accent1"/>
                </a:solidFill>
              </a:endParaRPr>
            </a:p>
          </p:txBody>
        </p:sp>
        <p:grpSp>
          <p:nvGrpSpPr>
            <p:cNvPr id="63" name="ïṥľîḑé"/>
            <p:cNvGrpSpPr/>
            <p:nvPr/>
          </p:nvGrpSpPr>
          <p:grpSpPr>
            <a:xfrm>
              <a:off x="356380" y="4286277"/>
              <a:ext cx="3395980" cy="1847850"/>
              <a:chOff x="349382" y="4286277"/>
              <a:chExt cx="3395980" cy="1847850"/>
            </a:xfrm>
          </p:grpSpPr>
          <p:sp>
            <p:nvSpPr>
              <p:cNvPr id="64" name="iṥḷïdê"/>
              <p:cNvSpPr txBox="1"/>
              <p:nvPr/>
            </p:nvSpPr>
            <p:spPr>
              <a:xfrm>
                <a:off x="349382" y="4733317"/>
                <a:ext cx="3395980" cy="1400810"/>
              </a:xfrm>
              <a:prstGeom prst="rect">
                <a:avLst/>
              </a:prstGeom>
              <a:noFill/>
              <a:ln>
                <a:noFill/>
              </a:ln>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spcBef>
                    <a:spcPct val="0"/>
                  </a:spcBef>
                </a:pPr>
                <a:r>
                  <a:rPr lang="en-US" altLang="zh-CN" sz="1100" dirty="0">
                    <a:latin typeface="微软雅黑 Light" panose="020B0502040204020203" charset="-122"/>
                    <a:ea typeface="微软雅黑 Light" panose="020B0502040204020203" charset="-122"/>
                  </a:rPr>
                  <a:t>Tencent Group's mission is user-oriented and technology for good. Everything is based on user value, and social responsibility is integrated into products and services; Promote scientific and technological innovation and cultural inheritance, help all walks of life to upgrade, and promote the sustainable development of society.</a:t>
                </a:r>
                <a:endParaRPr lang="en-US" altLang="zh-CN" sz="1100" dirty="0">
                  <a:latin typeface="微软雅黑 Light" panose="020B0502040204020203" charset="-122"/>
                  <a:ea typeface="微软雅黑 Light" panose="020B0502040204020203" charset="-122"/>
                </a:endParaRPr>
              </a:p>
            </p:txBody>
          </p:sp>
          <p:sp>
            <p:nvSpPr>
              <p:cNvPr id="65" name="íŝḻiḑe"/>
              <p:cNvSpPr/>
              <p:nvPr/>
            </p:nvSpPr>
            <p:spPr>
              <a:xfrm>
                <a:off x="913897" y="4286277"/>
                <a:ext cx="1828978" cy="446763"/>
              </a:xfrm>
              <a:prstGeom prst="rect">
                <a:avLst/>
              </a:prstGeom>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lvl="0" algn="ctr"/>
                <a:r>
                  <a:rPr lang="en-US" altLang="zh-CN" sz="1600" b="1" dirty="0"/>
                  <a:t>Goal</a:t>
                </a:r>
                <a:endParaRPr lang="en-US" altLang="zh-CN" sz="1600" b="1" dirty="0"/>
              </a:p>
            </p:txBody>
          </p:sp>
        </p:grpSp>
        <p:grpSp>
          <p:nvGrpSpPr>
            <p:cNvPr id="66" name="íşlîḓê"/>
            <p:cNvGrpSpPr/>
            <p:nvPr/>
          </p:nvGrpSpPr>
          <p:grpSpPr>
            <a:xfrm>
              <a:off x="5175161" y="4286277"/>
              <a:ext cx="2059940" cy="1847850"/>
              <a:chOff x="913897" y="4286277"/>
              <a:chExt cx="2059940" cy="1847850"/>
            </a:xfrm>
          </p:grpSpPr>
          <p:sp>
            <p:nvSpPr>
              <p:cNvPr id="67" name="î$ḷiḋê"/>
              <p:cNvSpPr txBox="1"/>
              <p:nvPr/>
            </p:nvSpPr>
            <p:spPr>
              <a:xfrm>
                <a:off x="913897" y="4733317"/>
                <a:ext cx="2059940" cy="1400810"/>
              </a:xfrm>
              <a:prstGeom prst="rect">
                <a:avLst/>
              </a:prstGeom>
              <a:noFill/>
              <a:ln>
                <a:noFill/>
              </a:ln>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spcBef>
                    <a:spcPct val="0"/>
                  </a:spcBef>
                </a:pPr>
                <a:r>
                  <a:rPr lang="en-US" altLang="zh-CN" sz="1200" dirty="0">
                    <a:latin typeface="微软雅黑 Light" panose="020B0502040204020203" charset="-122"/>
                    <a:ea typeface="微软雅黑 Light" panose="020B0502040204020203" charset="-122"/>
                  </a:rPr>
                  <a:t>Tencent is committed to being a respected Internet company and has increased its investment in ESG governance.</a:t>
                </a:r>
                <a:endParaRPr lang="en-US" altLang="zh-CN" sz="1200" dirty="0">
                  <a:latin typeface="微软雅黑 Light" panose="020B0502040204020203" charset="-122"/>
                  <a:ea typeface="微软雅黑 Light" panose="020B0502040204020203" charset="-122"/>
                </a:endParaRPr>
              </a:p>
            </p:txBody>
          </p:sp>
          <p:sp>
            <p:nvSpPr>
              <p:cNvPr id="68" name="íS1iḓê"/>
              <p:cNvSpPr/>
              <p:nvPr/>
            </p:nvSpPr>
            <p:spPr>
              <a:xfrm>
                <a:off x="913897" y="4286277"/>
                <a:ext cx="1828978" cy="446763"/>
              </a:xfrm>
              <a:prstGeom prst="rect">
                <a:avLst/>
              </a:prstGeom>
            </p:spPr>
            <p:txBody>
              <a:bodyPr wrap="square" lIns="91440" tIns="45720" rIns="91440" bIns="45720" anchor="ctr" anchorCtr="0">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lvl="0" algn="ctr"/>
                <a:r>
                  <a:rPr lang="en-US" altLang="zh-CN" sz="1600" b="1" dirty="0"/>
                  <a:t>Social factors</a:t>
                </a:r>
                <a:endParaRPr lang="en-US" altLang="zh-CN" sz="1600" b="1" dirty="0"/>
              </a:p>
            </p:txBody>
          </p:sp>
        </p:grpSp>
        <p:grpSp>
          <p:nvGrpSpPr>
            <p:cNvPr id="69" name="îṡḷîḑè"/>
            <p:cNvGrpSpPr/>
            <p:nvPr/>
          </p:nvGrpSpPr>
          <p:grpSpPr>
            <a:xfrm>
              <a:off x="8426762" y="4286277"/>
              <a:ext cx="3517265" cy="1847850"/>
              <a:chOff x="-88768" y="4286277"/>
              <a:chExt cx="3517265" cy="1847850"/>
            </a:xfrm>
          </p:grpSpPr>
          <p:sp>
            <p:nvSpPr>
              <p:cNvPr id="70" name="íṣ1îďé"/>
              <p:cNvSpPr txBox="1"/>
              <p:nvPr/>
            </p:nvSpPr>
            <p:spPr>
              <a:xfrm>
                <a:off x="-88768" y="4733317"/>
                <a:ext cx="3517265" cy="1400810"/>
              </a:xfrm>
              <a:prstGeom prst="rect">
                <a:avLst/>
              </a:prstGeom>
              <a:noFill/>
              <a:ln>
                <a:noFill/>
              </a:ln>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lnSpc>
                    <a:spcPct val="150000"/>
                  </a:lnSpc>
                  <a:spcBef>
                    <a:spcPct val="0"/>
                  </a:spcBef>
                </a:pPr>
                <a:r>
                  <a:rPr lang="en-US" altLang="zh-CN" sz="1100" dirty="0">
                    <a:latin typeface="微软雅黑 Light" panose="020B0502040204020203" charset="-122"/>
                    <a:ea typeface="微软雅黑 Light" panose="020B0502040204020203" charset="-122"/>
                  </a:rPr>
                  <a:t> Tencent's development strategy has undergone three major strategic changes, from a single social platform to a one-stop Internet platform, from PC Internet to mobile Internet, and from consumer Internet to industrial Internet, and the organization must also be adjusted to meet the new business development needs.</a:t>
                </a:r>
                <a:endParaRPr lang="en-US" altLang="zh-CN" sz="1100" dirty="0">
                  <a:latin typeface="微软雅黑 Light" panose="020B0502040204020203" charset="-122"/>
                  <a:ea typeface="微软雅黑 Light" panose="020B0502040204020203" charset="-122"/>
                </a:endParaRPr>
              </a:p>
            </p:txBody>
          </p:sp>
          <p:sp>
            <p:nvSpPr>
              <p:cNvPr id="71" name="ïSḻîďè"/>
              <p:cNvSpPr/>
              <p:nvPr/>
            </p:nvSpPr>
            <p:spPr>
              <a:xfrm>
                <a:off x="913897" y="4286277"/>
                <a:ext cx="1828978" cy="446763"/>
              </a:xfrm>
              <a:prstGeom prst="rect">
                <a:avLst/>
              </a:prstGeom>
            </p:spPr>
            <p:txBody>
              <a:bodyPr wrap="square" lIns="91440" tIns="45720" rIns="91440" bIns="45720" anchor="ctr"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lvl="0" algn="ctr"/>
                <a:r>
                  <a:rPr lang="en-US" altLang="zh-CN" sz="1500" b="1" dirty="0"/>
                  <a:t>Strategic change and optimization</a:t>
                </a:r>
                <a:endParaRPr lang="en-US" altLang="zh-CN" sz="1500" b="1" dirty="0"/>
              </a:p>
            </p:txBody>
          </p:sp>
        </p:grpSp>
      </p:grpSp>
      <p:cxnSp>
        <p:nvCxnSpPr>
          <p:cNvPr id="4" name="直接连接符 3"/>
          <p:cNvCxnSpPr/>
          <p:nvPr>
            <p:custDataLst>
              <p:tags r:id="rId1"/>
            </p:custDataLst>
          </p:nvPr>
        </p:nvCxnSpPr>
        <p:spPr>
          <a:xfrm flipV="1">
            <a:off x="685165" y="1002665"/>
            <a:ext cx="4603115" cy="635"/>
          </a:xfrm>
          <a:prstGeom prst="line">
            <a:avLst/>
          </a:prstGeom>
        </p:spPr>
        <p:style>
          <a:lnRef idx="1">
            <a:schemeClr val="dk1"/>
          </a:lnRef>
          <a:fillRef idx="0">
            <a:schemeClr val="dk1"/>
          </a:fillRef>
          <a:effectRef idx="0">
            <a:schemeClr val="dk1"/>
          </a:effectRef>
          <a:fontRef idx="minor">
            <a:schemeClr val="tx1"/>
          </a:fontRef>
        </p:style>
      </p:cxnSp>
      <p:sp>
        <p:nvSpPr>
          <p:cNvPr id="40" name="iconfont-11592-5504471"/>
          <p:cNvSpPr/>
          <p:nvPr/>
        </p:nvSpPr>
        <p:spPr>
          <a:xfrm>
            <a:off x="1530942" y="3327358"/>
            <a:ext cx="609685" cy="609685"/>
          </a:xfrm>
          <a:custGeom>
            <a:avLst/>
            <a:gdLst>
              <a:gd name="T0" fmla="*/ 6944 w 11868"/>
              <a:gd name="T1" fmla="*/ 2582 h 11868"/>
              <a:gd name="T2" fmla="*/ 5334 w 11868"/>
              <a:gd name="T3" fmla="*/ 2268 h 11868"/>
              <a:gd name="T4" fmla="*/ 1067 w 11868"/>
              <a:gd name="T5" fmla="*/ 6534 h 11868"/>
              <a:gd name="T6" fmla="*/ 5334 w 11868"/>
              <a:gd name="T7" fmla="*/ 10801 h 11868"/>
              <a:gd name="T8" fmla="*/ 9600 w 11868"/>
              <a:gd name="T9" fmla="*/ 6534 h 11868"/>
              <a:gd name="T10" fmla="*/ 9286 w 11868"/>
              <a:gd name="T11" fmla="*/ 4924 h 11868"/>
              <a:gd name="T12" fmla="*/ 9070 w 11868"/>
              <a:gd name="T13" fmla="*/ 4922 h 11868"/>
              <a:gd name="T14" fmla="*/ 7942 w 11868"/>
              <a:gd name="T15" fmla="*/ 4680 h 11868"/>
              <a:gd name="T16" fmla="*/ 8534 w 11868"/>
              <a:gd name="T17" fmla="*/ 6534 h 11868"/>
              <a:gd name="T18" fmla="*/ 5334 w 11868"/>
              <a:gd name="T19" fmla="*/ 9734 h 11868"/>
              <a:gd name="T20" fmla="*/ 2134 w 11868"/>
              <a:gd name="T21" fmla="*/ 6534 h 11868"/>
              <a:gd name="T22" fmla="*/ 5334 w 11868"/>
              <a:gd name="T23" fmla="*/ 3334 h 11868"/>
              <a:gd name="T24" fmla="*/ 7188 w 11868"/>
              <a:gd name="T25" fmla="*/ 3926 h 11868"/>
              <a:gd name="T26" fmla="*/ 7188 w 11868"/>
              <a:gd name="T27" fmla="*/ 3926 h 11868"/>
              <a:gd name="T28" fmla="*/ 6946 w 11868"/>
              <a:gd name="T29" fmla="*/ 2798 h 11868"/>
              <a:gd name="T30" fmla="*/ 6944 w 11868"/>
              <a:gd name="T31" fmla="*/ 2582 h 11868"/>
              <a:gd name="T32" fmla="*/ 7592 w 11868"/>
              <a:gd name="T33" fmla="*/ 1701 h 11868"/>
              <a:gd name="T34" fmla="*/ 8732 w 11868"/>
              <a:gd name="T35" fmla="*/ 327 h 11868"/>
              <a:gd name="T36" fmla="*/ 9653 w 11868"/>
              <a:gd name="T37" fmla="*/ 514 h 11868"/>
              <a:gd name="T38" fmla="*/ 10046 w 11868"/>
              <a:gd name="T39" fmla="*/ 1822 h 11868"/>
              <a:gd name="T40" fmla="*/ 11354 w 11868"/>
              <a:gd name="T41" fmla="*/ 2215 h 11868"/>
              <a:gd name="T42" fmla="*/ 11541 w 11868"/>
              <a:gd name="T43" fmla="*/ 3136 h 11868"/>
              <a:gd name="T44" fmla="*/ 10167 w 11868"/>
              <a:gd name="T45" fmla="*/ 4276 h 11868"/>
              <a:gd name="T46" fmla="*/ 10667 w 11868"/>
              <a:gd name="T47" fmla="*/ 6534 h 11868"/>
              <a:gd name="T48" fmla="*/ 5334 w 11868"/>
              <a:gd name="T49" fmla="*/ 11868 h 11868"/>
              <a:gd name="T50" fmla="*/ 0 w 11868"/>
              <a:gd name="T51" fmla="*/ 6534 h 11868"/>
              <a:gd name="T52" fmla="*/ 5334 w 11868"/>
              <a:gd name="T53" fmla="*/ 1201 h 11868"/>
              <a:gd name="T54" fmla="*/ 7592 w 11868"/>
              <a:gd name="T55" fmla="*/ 1701 h 11868"/>
              <a:gd name="T56" fmla="*/ 6417 w 11868"/>
              <a:gd name="T57" fmla="*/ 4696 h 11868"/>
              <a:gd name="T58" fmla="*/ 3647 w 11868"/>
              <a:gd name="T59" fmla="*/ 5228 h 11868"/>
              <a:gd name="T60" fmla="*/ 3826 w 11868"/>
              <a:gd name="T61" fmla="*/ 8042 h 11868"/>
              <a:gd name="T62" fmla="*/ 6640 w 11868"/>
              <a:gd name="T63" fmla="*/ 8221 h 11868"/>
              <a:gd name="T64" fmla="*/ 7172 w 11868"/>
              <a:gd name="T65" fmla="*/ 5451 h 11868"/>
              <a:gd name="T66" fmla="*/ 6364 w 11868"/>
              <a:gd name="T67" fmla="*/ 6258 h 11868"/>
              <a:gd name="T68" fmla="*/ 5334 w 11868"/>
              <a:gd name="T69" fmla="*/ 7601 h 11868"/>
              <a:gd name="T70" fmla="*/ 4278 w 11868"/>
              <a:gd name="T71" fmla="*/ 6395 h 11868"/>
              <a:gd name="T72" fmla="*/ 5610 w 11868"/>
              <a:gd name="T73" fmla="*/ 5504 h 11868"/>
              <a:gd name="T74" fmla="*/ 6417 w 11868"/>
              <a:gd name="T75" fmla="*/ 4696 h 11868"/>
              <a:gd name="T76" fmla="*/ 9464 w 11868"/>
              <a:gd name="T77" fmla="*/ 2762 h 11868"/>
              <a:gd name="T78" fmla="*/ 9106 w 11868"/>
              <a:gd name="T79" fmla="*/ 2404 h 11868"/>
              <a:gd name="T80" fmla="*/ 8917 w 11868"/>
              <a:gd name="T81" fmla="*/ 1774 h 11868"/>
              <a:gd name="T82" fmla="*/ 8043 w 11868"/>
              <a:gd name="T83" fmla="*/ 2827 h 11868"/>
              <a:gd name="T84" fmla="*/ 8220 w 11868"/>
              <a:gd name="T85" fmla="*/ 3648 h 11868"/>
              <a:gd name="T86" fmla="*/ 9041 w 11868"/>
              <a:gd name="T87" fmla="*/ 3825 h 11868"/>
              <a:gd name="T88" fmla="*/ 10094 w 11868"/>
              <a:gd name="T89" fmla="*/ 2951 h 11868"/>
              <a:gd name="T90" fmla="*/ 9464 w 11868"/>
              <a:gd name="T91" fmla="*/ 2762 h 118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868" h="11868">
                <a:moveTo>
                  <a:pt x="6944" y="2582"/>
                </a:moveTo>
                <a:cubicBezTo>
                  <a:pt x="6433" y="2374"/>
                  <a:pt x="5886" y="2267"/>
                  <a:pt x="5334" y="2268"/>
                </a:cubicBezTo>
                <a:cubicBezTo>
                  <a:pt x="2977" y="2268"/>
                  <a:pt x="1067" y="4178"/>
                  <a:pt x="1067" y="6534"/>
                </a:cubicBezTo>
                <a:cubicBezTo>
                  <a:pt x="1067" y="8891"/>
                  <a:pt x="2977" y="10801"/>
                  <a:pt x="5334" y="10801"/>
                </a:cubicBezTo>
                <a:cubicBezTo>
                  <a:pt x="7690" y="10801"/>
                  <a:pt x="9600" y="8891"/>
                  <a:pt x="9600" y="6534"/>
                </a:cubicBezTo>
                <a:cubicBezTo>
                  <a:pt x="9600" y="5965"/>
                  <a:pt x="9489" y="5421"/>
                  <a:pt x="9286" y="4924"/>
                </a:cubicBezTo>
                <a:cubicBezTo>
                  <a:pt x="9215" y="4938"/>
                  <a:pt x="9141" y="4938"/>
                  <a:pt x="9070" y="4922"/>
                </a:cubicBezTo>
                <a:lnTo>
                  <a:pt x="7942" y="4680"/>
                </a:lnTo>
                <a:cubicBezTo>
                  <a:pt x="8328" y="5221"/>
                  <a:pt x="8535" y="5870"/>
                  <a:pt x="8534" y="6534"/>
                </a:cubicBezTo>
                <a:cubicBezTo>
                  <a:pt x="8534" y="8302"/>
                  <a:pt x="7101" y="9734"/>
                  <a:pt x="5334" y="9734"/>
                </a:cubicBezTo>
                <a:cubicBezTo>
                  <a:pt x="3566" y="9734"/>
                  <a:pt x="2134" y="8302"/>
                  <a:pt x="2134" y="6534"/>
                </a:cubicBezTo>
                <a:cubicBezTo>
                  <a:pt x="2134" y="4767"/>
                  <a:pt x="3566" y="3334"/>
                  <a:pt x="5334" y="3334"/>
                </a:cubicBezTo>
                <a:cubicBezTo>
                  <a:pt x="6025" y="3334"/>
                  <a:pt x="6665" y="3554"/>
                  <a:pt x="7188" y="3926"/>
                </a:cubicBezTo>
                <a:lnTo>
                  <a:pt x="7188" y="3926"/>
                </a:lnTo>
                <a:lnTo>
                  <a:pt x="6946" y="2798"/>
                </a:lnTo>
                <a:cubicBezTo>
                  <a:pt x="6930" y="2727"/>
                  <a:pt x="6930" y="2653"/>
                  <a:pt x="6944" y="2582"/>
                </a:cubicBezTo>
                <a:close/>
                <a:moveTo>
                  <a:pt x="7592" y="1701"/>
                </a:moveTo>
                <a:lnTo>
                  <a:pt x="8732" y="327"/>
                </a:lnTo>
                <a:cubicBezTo>
                  <a:pt x="9004" y="0"/>
                  <a:pt x="9531" y="107"/>
                  <a:pt x="9653" y="514"/>
                </a:cubicBezTo>
                <a:lnTo>
                  <a:pt x="10046" y="1822"/>
                </a:lnTo>
                <a:lnTo>
                  <a:pt x="11354" y="2215"/>
                </a:lnTo>
                <a:cubicBezTo>
                  <a:pt x="11761" y="2337"/>
                  <a:pt x="11868" y="2864"/>
                  <a:pt x="11541" y="3136"/>
                </a:cubicBezTo>
                <a:lnTo>
                  <a:pt x="10167" y="4276"/>
                </a:lnTo>
                <a:cubicBezTo>
                  <a:pt x="10497" y="4983"/>
                  <a:pt x="10668" y="5754"/>
                  <a:pt x="10667" y="6534"/>
                </a:cubicBezTo>
                <a:cubicBezTo>
                  <a:pt x="10667" y="9480"/>
                  <a:pt x="8279" y="11868"/>
                  <a:pt x="5334" y="11868"/>
                </a:cubicBezTo>
                <a:cubicBezTo>
                  <a:pt x="2388" y="11868"/>
                  <a:pt x="0" y="9480"/>
                  <a:pt x="0" y="6534"/>
                </a:cubicBezTo>
                <a:cubicBezTo>
                  <a:pt x="0" y="3589"/>
                  <a:pt x="2388" y="1201"/>
                  <a:pt x="5334" y="1201"/>
                </a:cubicBezTo>
                <a:cubicBezTo>
                  <a:pt x="6141" y="1201"/>
                  <a:pt x="6906" y="1380"/>
                  <a:pt x="7592" y="1701"/>
                </a:cubicBezTo>
                <a:close/>
                <a:moveTo>
                  <a:pt x="6417" y="4696"/>
                </a:moveTo>
                <a:cubicBezTo>
                  <a:pt x="5492" y="4151"/>
                  <a:pt x="4305" y="4378"/>
                  <a:pt x="3647" y="5228"/>
                </a:cubicBezTo>
                <a:cubicBezTo>
                  <a:pt x="2990" y="6077"/>
                  <a:pt x="3067" y="7282"/>
                  <a:pt x="3826" y="8042"/>
                </a:cubicBezTo>
                <a:cubicBezTo>
                  <a:pt x="4586" y="8801"/>
                  <a:pt x="5791" y="8878"/>
                  <a:pt x="6640" y="8221"/>
                </a:cubicBezTo>
                <a:cubicBezTo>
                  <a:pt x="7490" y="7563"/>
                  <a:pt x="7717" y="6376"/>
                  <a:pt x="7172" y="5451"/>
                </a:cubicBezTo>
                <a:lnTo>
                  <a:pt x="6364" y="6258"/>
                </a:lnTo>
                <a:cubicBezTo>
                  <a:pt x="6545" y="6935"/>
                  <a:pt x="6035" y="7600"/>
                  <a:pt x="5334" y="7601"/>
                </a:cubicBezTo>
                <a:cubicBezTo>
                  <a:pt x="4690" y="7600"/>
                  <a:pt x="4194" y="7033"/>
                  <a:pt x="4278" y="6395"/>
                </a:cubicBezTo>
                <a:cubicBezTo>
                  <a:pt x="4362" y="5757"/>
                  <a:pt x="4988" y="5338"/>
                  <a:pt x="5610" y="5504"/>
                </a:cubicBezTo>
                <a:lnTo>
                  <a:pt x="6417" y="4696"/>
                </a:lnTo>
                <a:close/>
                <a:moveTo>
                  <a:pt x="9464" y="2762"/>
                </a:moveTo>
                <a:cubicBezTo>
                  <a:pt x="9292" y="2710"/>
                  <a:pt x="9158" y="2576"/>
                  <a:pt x="9106" y="2404"/>
                </a:cubicBezTo>
                <a:lnTo>
                  <a:pt x="8917" y="1774"/>
                </a:lnTo>
                <a:lnTo>
                  <a:pt x="8043" y="2827"/>
                </a:lnTo>
                <a:lnTo>
                  <a:pt x="8220" y="3648"/>
                </a:lnTo>
                <a:lnTo>
                  <a:pt x="9041" y="3825"/>
                </a:lnTo>
                <a:lnTo>
                  <a:pt x="10094" y="2951"/>
                </a:lnTo>
                <a:lnTo>
                  <a:pt x="9464" y="2762"/>
                </a:lnTo>
                <a:close/>
              </a:path>
            </a:pathLst>
          </a:custGeom>
          <a:solidFill>
            <a:srgbClr val="2476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solidFill>
                <a:srgbClr val="2476DA"/>
              </a:solidFill>
            </a:endParaRPr>
          </a:p>
        </p:txBody>
      </p:sp>
      <p:sp>
        <p:nvSpPr>
          <p:cNvPr id="72" name="share_208795"/>
          <p:cNvSpPr/>
          <p:nvPr/>
        </p:nvSpPr>
        <p:spPr>
          <a:xfrm>
            <a:off x="5782902" y="3390894"/>
            <a:ext cx="609684" cy="535951"/>
          </a:xfrm>
          <a:custGeom>
            <a:avLst/>
            <a:gdLst>
              <a:gd name="connsiteX0" fmla="*/ 373273 h 605239"/>
              <a:gd name="connsiteY0" fmla="*/ 373273 h 605239"/>
              <a:gd name="connsiteX1" fmla="*/ 373273 h 605239"/>
              <a:gd name="connsiteY1" fmla="*/ 373273 h 605239"/>
              <a:gd name="connsiteX2" fmla="*/ 373273 h 605239"/>
              <a:gd name="connsiteY2" fmla="*/ 373273 h 605239"/>
              <a:gd name="connsiteX3" fmla="*/ 373273 h 605239"/>
              <a:gd name="connsiteY3" fmla="*/ 373273 h 605239"/>
              <a:gd name="connsiteX4" fmla="*/ 373273 h 605239"/>
              <a:gd name="connsiteY4" fmla="*/ 373273 h 605239"/>
              <a:gd name="connsiteX5" fmla="*/ 373273 h 605239"/>
              <a:gd name="connsiteY5" fmla="*/ 373273 h 605239"/>
              <a:gd name="connsiteX6" fmla="*/ 373273 h 605239"/>
              <a:gd name="connsiteY6" fmla="*/ 373273 h 605239"/>
              <a:gd name="connsiteX7" fmla="*/ 373273 h 605239"/>
              <a:gd name="connsiteY7" fmla="*/ 373273 h 605239"/>
              <a:gd name="connsiteX8" fmla="*/ 373273 h 605239"/>
              <a:gd name="connsiteY8" fmla="*/ 373273 h 605239"/>
              <a:gd name="connsiteX9" fmla="*/ 373273 h 605239"/>
              <a:gd name="connsiteY9" fmla="*/ 373273 h 605239"/>
              <a:gd name="connsiteX10" fmla="*/ 373273 h 605239"/>
              <a:gd name="connsiteY10" fmla="*/ 373273 h 605239"/>
              <a:gd name="connsiteX11" fmla="*/ 373273 h 605239"/>
              <a:gd name="connsiteY11" fmla="*/ 373273 h 605239"/>
              <a:gd name="connsiteX12" fmla="*/ 373273 h 605239"/>
              <a:gd name="connsiteY12" fmla="*/ 373273 h 605239"/>
              <a:gd name="connsiteX13" fmla="*/ 373273 h 605239"/>
              <a:gd name="connsiteY13" fmla="*/ 373273 h 605239"/>
              <a:gd name="connsiteX14" fmla="*/ 373273 h 605239"/>
              <a:gd name="connsiteY14" fmla="*/ 373273 h 605239"/>
              <a:gd name="connsiteX15" fmla="*/ 373273 h 605239"/>
              <a:gd name="connsiteY15" fmla="*/ 373273 h 605239"/>
              <a:gd name="connsiteX16" fmla="*/ 373273 h 605239"/>
              <a:gd name="connsiteY16" fmla="*/ 373273 h 605239"/>
              <a:gd name="connsiteX17" fmla="*/ 373273 h 605239"/>
              <a:gd name="connsiteY17" fmla="*/ 373273 h 605239"/>
              <a:gd name="connsiteX18" fmla="*/ 373273 h 605239"/>
              <a:gd name="connsiteY18" fmla="*/ 373273 h 605239"/>
              <a:gd name="connsiteX19" fmla="*/ 373273 h 605239"/>
              <a:gd name="connsiteY19" fmla="*/ 373273 h 605239"/>
              <a:gd name="connsiteX20" fmla="*/ 373273 h 605239"/>
              <a:gd name="connsiteY20" fmla="*/ 373273 h 605239"/>
              <a:gd name="connsiteX21" fmla="*/ 373273 h 605239"/>
              <a:gd name="connsiteY21" fmla="*/ 373273 h 605239"/>
              <a:gd name="connsiteX22" fmla="*/ 373273 h 605239"/>
              <a:gd name="connsiteY22" fmla="*/ 373273 h 605239"/>
              <a:gd name="connsiteX23" fmla="*/ 373273 h 605239"/>
              <a:gd name="connsiteY23" fmla="*/ 373273 h 605239"/>
              <a:gd name="connsiteX24" fmla="*/ 373273 h 605239"/>
              <a:gd name="connsiteY24" fmla="*/ 373273 h 605239"/>
              <a:gd name="connsiteX25" fmla="*/ 373273 h 605239"/>
              <a:gd name="connsiteY25" fmla="*/ 373273 h 605239"/>
              <a:gd name="connsiteX26" fmla="*/ 373273 h 605239"/>
              <a:gd name="connsiteY26" fmla="*/ 373273 h 605239"/>
              <a:gd name="connsiteX27" fmla="*/ 373273 h 605239"/>
              <a:gd name="connsiteY27" fmla="*/ 373273 h 605239"/>
              <a:gd name="connsiteX28" fmla="*/ 373273 h 605239"/>
              <a:gd name="connsiteY28" fmla="*/ 373273 h 605239"/>
              <a:gd name="connsiteX29" fmla="*/ 373273 h 605239"/>
              <a:gd name="connsiteY29" fmla="*/ 373273 h 605239"/>
              <a:gd name="connsiteX30" fmla="*/ 373273 h 605239"/>
              <a:gd name="connsiteY30" fmla="*/ 373273 h 605239"/>
              <a:gd name="connsiteX31" fmla="*/ 373273 h 605239"/>
              <a:gd name="connsiteY31" fmla="*/ 373273 h 605239"/>
              <a:gd name="connsiteX32" fmla="*/ 373273 h 605239"/>
              <a:gd name="connsiteY32" fmla="*/ 373273 h 605239"/>
              <a:gd name="connsiteX33" fmla="*/ 373273 h 605239"/>
              <a:gd name="connsiteY33" fmla="*/ 373273 h 605239"/>
              <a:gd name="connsiteX34" fmla="*/ 373273 h 605239"/>
              <a:gd name="connsiteY34" fmla="*/ 373273 h 605239"/>
              <a:gd name="connsiteX35" fmla="*/ 373273 h 605239"/>
              <a:gd name="connsiteY35" fmla="*/ 373273 h 605239"/>
              <a:gd name="connsiteX36" fmla="*/ 373273 h 605239"/>
              <a:gd name="connsiteY36" fmla="*/ 373273 h 605239"/>
              <a:gd name="connsiteX37" fmla="*/ 373273 h 605239"/>
              <a:gd name="connsiteY37" fmla="*/ 373273 h 605239"/>
              <a:gd name="connsiteX38" fmla="*/ 373273 h 605239"/>
              <a:gd name="connsiteY38" fmla="*/ 373273 h 605239"/>
              <a:gd name="connsiteX39" fmla="*/ 373273 h 605239"/>
              <a:gd name="connsiteY39" fmla="*/ 373273 h 605239"/>
              <a:gd name="connsiteX40" fmla="*/ 373273 h 605239"/>
              <a:gd name="connsiteY40" fmla="*/ 373273 h 605239"/>
              <a:gd name="connsiteX41" fmla="*/ 373273 h 605239"/>
              <a:gd name="connsiteY41" fmla="*/ 373273 h 60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605663" h="532416">
                <a:moveTo>
                  <a:pt x="303686" y="422014"/>
                </a:moveTo>
                <a:cubicBezTo>
                  <a:pt x="287067" y="422014"/>
                  <a:pt x="273697" y="435455"/>
                  <a:pt x="273697" y="451955"/>
                </a:cubicBezTo>
                <a:cubicBezTo>
                  <a:pt x="273697" y="468455"/>
                  <a:pt x="287160" y="481804"/>
                  <a:pt x="303686" y="481804"/>
                </a:cubicBezTo>
                <a:cubicBezTo>
                  <a:pt x="320119" y="481804"/>
                  <a:pt x="333488" y="468455"/>
                  <a:pt x="333581" y="451955"/>
                </a:cubicBezTo>
                <a:cubicBezTo>
                  <a:pt x="333581" y="435363"/>
                  <a:pt x="320119" y="422014"/>
                  <a:pt x="303686" y="422014"/>
                </a:cubicBezTo>
                <a:close/>
                <a:moveTo>
                  <a:pt x="156436" y="163853"/>
                </a:moveTo>
                <a:lnTo>
                  <a:pt x="285210" y="373904"/>
                </a:lnTo>
                <a:cubicBezTo>
                  <a:pt x="291152" y="372607"/>
                  <a:pt x="297372" y="371680"/>
                  <a:pt x="303686" y="371680"/>
                </a:cubicBezTo>
                <a:cubicBezTo>
                  <a:pt x="348065" y="371680"/>
                  <a:pt x="384088" y="407646"/>
                  <a:pt x="384088" y="452048"/>
                </a:cubicBezTo>
                <a:cubicBezTo>
                  <a:pt x="384088" y="496450"/>
                  <a:pt x="348065" y="532416"/>
                  <a:pt x="303686" y="532416"/>
                </a:cubicBezTo>
                <a:cubicBezTo>
                  <a:pt x="259214" y="532416"/>
                  <a:pt x="223191" y="496450"/>
                  <a:pt x="223191" y="452048"/>
                </a:cubicBezTo>
                <a:cubicBezTo>
                  <a:pt x="223191" y="436475"/>
                  <a:pt x="227647" y="422014"/>
                  <a:pt x="235353" y="409686"/>
                </a:cubicBezTo>
                <a:lnTo>
                  <a:pt x="101473" y="191292"/>
                </a:lnTo>
                <a:cubicBezTo>
                  <a:pt x="122456" y="187306"/>
                  <a:pt x="141396" y="177572"/>
                  <a:pt x="156436" y="163853"/>
                </a:cubicBezTo>
                <a:close/>
                <a:moveTo>
                  <a:pt x="80493" y="50724"/>
                </a:moveTo>
                <a:cubicBezTo>
                  <a:pt x="63967" y="50724"/>
                  <a:pt x="50598" y="64077"/>
                  <a:pt x="50506" y="80583"/>
                </a:cubicBezTo>
                <a:cubicBezTo>
                  <a:pt x="50506" y="97182"/>
                  <a:pt x="63967" y="110536"/>
                  <a:pt x="80493" y="110536"/>
                </a:cubicBezTo>
                <a:cubicBezTo>
                  <a:pt x="97019" y="110536"/>
                  <a:pt x="110388" y="97090"/>
                  <a:pt x="110388" y="80583"/>
                </a:cubicBezTo>
                <a:cubicBezTo>
                  <a:pt x="110388" y="64077"/>
                  <a:pt x="96926" y="50724"/>
                  <a:pt x="80493" y="50724"/>
                </a:cubicBezTo>
                <a:close/>
                <a:moveTo>
                  <a:pt x="525150" y="50565"/>
                </a:moveTo>
                <a:cubicBezTo>
                  <a:pt x="508528" y="50565"/>
                  <a:pt x="495155" y="64098"/>
                  <a:pt x="495155" y="80504"/>
                </a:cubicBezTo>
                <a:cubicBezTo>
                  <a:pt x="495155" y="97096"/>
                  <a:pt x="508714" y="110443"/>
                  <a:pt x="525150" y="110443"/>
                </a:cubicBezTo>
                <a:cubicBezTo>
                  <a:pt x="541587" y="110443"/>
                  <a:pt x="554960" y="96911"/>
                  <a:pt x="555145" y="80504"/>
                </a:cubicBezTo>
                <a:cubicBezTo>
                  <a:pt x="555145" y="63912"/>
                  <a:pt x="541587" y="50565"/>
                  <a:pt x="525150" y="50565"/>
                </a:cubicBezTo>
                <a:close/>
                <a:moveTo>
                  <a:pt x="525150" y="141"/>
                </a:moveTo>
                <a:cubicBezTo>
                  <a:pt x="569632" y="141"/>
                  <a:pt x="605663" y="36105"/>
                  <a:pt x="605663" y="80504"/>
                </a:cubicBezTo>
                <a:cubicBezTo>
                  <a:pt x="605663" y="124903"/>
                  <a:pt x="569632" y="160868"/>
                  <a:pt x="525150" y="160868"/>
                </a:cubicBezTo>
                <a:lnTo>
                  <a:pt x="524500" y="160868"/>
                </a:lnTo>
                <a:lnTo>
                  <a:pt x="390313" y="379712"/>
                </a:lnTo>
                <a:cubicBezTo>
                  <a:pt x="377033" y="364047"/>
                  <a:pt x="359575" y="351905"/>
                  <a:pt x="339702" y="345231"/>
                </a:cubicBezTo>
                <a:lnTo>
                  <a:pt x="467575" y="136582"/>
                </a:lnTo>
                <a:cubicBezTo>
                  <a:pt x="453460" y="122123"/>
                  <a:pt x="444638" y="102379"/>
                  <a:pt x="444638" y="80504"/>
                </a:cubicBezTo>
                <a:cubicBezTo>
                  <a:pt x="444638" y="36105"/>
                  <a:pt x="480669" y="141"/>
                  <a:pt x="525150" y="141"/>
                </a:cubicBezTo>
                <a:close/>
                <a:moveTo>
                  <a:pt x="80493" y="0"/>
                </a:moveTo>
                <a:cubicBezTo>
                  <a:pt x="111131" y="0"/>
                  <a:pt x="137776" y="17341"/>
                  <a:pt x="151424" y="42563"/>
                </a:cubicBezTo>
                <a:lnTo>
                  <a:pt x="418806" y="42563"/>
                </a:lnTo>
                <a:cubicBezTo>
                  <a:pt x="414535" y="54433"/>
                  <a:pt x="412121" y="67137"/>
                  <a:pt x="412121" y="80491"/>
                </a:cubicBezTo>
                <a:cubicBezTo>
                  <a:pt x="412121" y="88558"/>
                  <a:pt x="412957" y="96162"/>
                  <a:pt x="414535" y="103766"/>
                </a:cubicBezTo>
                <a:lnTo>
                  <a:pt x="157458" y="103766"/>
                </a:lnTo>
                <a:cubicBezTo>
                  <a:pt x="147524" y="136779"/>
                  <a:pt x="116887" y="160889"/>
                  <a:pt x="80493" y="160889"/>
                </a:cubicBezTo>
                <a:cubicBezTo>
                  <a:pt x="36022" y="160889"/>
                  <a:pt x="0" y="124909"/>
                  <a:pt x="0" y="80398"/>
                </a:cubicBezTo>
                <a:cubicBezTo>
                  <a:pt x="0" y="35980"/>
                  <a:pt x="36022" y="0"/>
                  <a:pt x="80493" y="0"/>
                </a:cubicBezTo>
                <a:close/>
              </a:path>
            </a:pathLst>
          </a:custGeom>
          <a:solidFill>
            <a:srgbClr val="2476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p>
        </p:txBody>
      </p:sp>
      <p:pic>
        <p:nvPicPr>
          <p:cNvPr id="102" name="图片 101" descr="战略思路策略"/>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088880" y="3339465"/>
            <a:ext cx="584835" cy="584835"/>
          </a:xfrm>
          <a:prstGeom prst="rect">
            <a:avLst/>
          </a:prstGeom>
        </p:spPr>
      </p:pic>
    </p:spTree>
    <p:custDataLst>
      <p:tags r:id="rId4"/>
    </p:custData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îśḷîḑê"/>
        <p:cNvGrpSpPr/>
        <p:nvPr/>
      </p:nvGrpSpPr>
      <p:grpSpPr>
        <a:xfrm>
          <a:off x="0" y="0"/>
          <a:ext cx="0" cy="0"/>
          <a:chOff x="0" y="0"/>
          <a:chExt cx="0" cy="0"/>
        </a:xfrm>
      </p:grpSpPr>
      <p:sp>
        <p:nvSpPr>
          <p:cNvPr id="2" name="ïṧľiḍé"/>
          <p:cNvSpPr>
            <a:spLocks noGrp="1"/>
          </p:cNvSpPr>
          <p:nvPr>
            <p:ph type="title"/>
          </p:nvPr>
        </p:nvSpPr>
        <p:spPr/>
        <p:txBody>
          <a:bodyPr/>
          <a:lstStyle/>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Output:</a:t>
            </a:r>
            <a:endParaRPr lang="en-US" altLang="zh-CN" dirty="0">
              <a:solidFill>
                <a:srgbClr val="2476DA"/>
              </a:solidFill>
              <a:latin typeface="微软雅黑" panose="020B0503020204020204" pitchFamily="34" charset="-122"/>
              <a:ea typeface="微软雅黑" panose="020B0503020204020204" pitchFamily="34" charset="-122"/>
            </a:endParaRPr>
          </a:p>
        </p:txBody>
      </p:sp>
      <p:grpSp>
        <p:nvGrpSpPr>
          <p:cNvPr id="21" name="254778"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nvGrpSpPr>
        <p:grpSpPr>
          <a:xfrm>
            <a:off x="394335" y="1218182"/>
            <a:ext cx="11657234" cy="5221892"/>
            <a:chOff x="669925" y="1390267"/>
            <a:chExt cx="11657234" cy="5221892"/>
          </a:xfrm>
        </p:grpSpPr>
        <p:grpSp>
          <p:nvGrpSpPr>
            <p:cNvPr id="22" name="îṣḷiḓe"/>
            <p:cNvGrpSpPr/>
            <p:nvPr/>
          </p:nvGrpSpPr>
          <p:grpSpPr>
            <a:xfrm>
              <a:off x="4546422" y="2181715"/>
              <a:ext cx="1549577" cy="2016367"/>
              <a:chOff x="2139862" y="2630367"/>
              <a:chExt cx="1549577" cy="2016367"/>
            </a:xfrm>
          </p:grpSpPr>
          <p:sp>
            <p:nvSpPr>
              <p:cNvPr id="23" name="ïṣļîďè"/>
              <p:cNvSpPr/>
              <p:nvPr>
                <p:custDataLst>
                  <p:tags r:id="rId1"/>
                </p:custDataLst>
              </p:nvPr>
            </p:nvSpPr>
            <p:spPr bwMode="auto">
              <a:xfrm>
                <a:off x="2139862" y="2741247"/>
                <a:ext cx="1549577" cy="1905487"/>
              </a:xfrm>
              <a:custGeom>
                <a:avLst/>
                <a:gdLst>
                  <a:gd name="T0" fmla="*/ 0 w 476"/>
                  <a:gd name="T1" fmla="*/ 414 h 587"/>
                  <a:gd name="T2" fmla="*/ 34 w 476"/>
                  <a:gd name="T3" fmla="*/ 473 h 587"/>
                  <a:gd name="T4" fmla="*/ 221 w 476"/>
                  <a:gd name="T5" fmla="*/ 581 h 587"/>
                  <a:gd name="T6" fmla="*/ 255 w 476"/>
                  <a:gd name="T7" fmla="*/ 581 h 587"/>
                  <a:gd name="T8" fmla="*/ 442 w 476"/>
                  <a:gd name="T9" fmla="*/ 473 h 587"/>
                  <a:gd name="T10" fmla="*/ 476 w 476"/>
                  <a:gd name="T11" fmla="*/ 414 h 587"/>
                  <a:gd name="T12" fmla="*/ 476 w 476"/>
                  <a:gd name="T13" fmla="*/ 23 h 587"/>
                  <a:gd name="T14" fmla="*/ 465 w 476"/>
                  <a:gd name="T15" fmla="*/ 4 h 587"/>
                  <a:gd name="T16" fmla="*/ 442 w 476"/>
                  <a:gd name="T17" fmla="*/ 4 h 587"/>
                  <a:gd name="T18" fmla="*/ 255 w 476"/>
                  <a:gd name="T19" fmla="*/ 112 h 587"/>
                  <a:gd name="T20" fmla="*/ 221 w 476"/>
                  <a:gd name="T21" fmla="*/ 112 h 587"/>
                  <a:gd name="T22" fmla="*/ 34 w 476"/>
                  <a:gd name="T23" fmla="*/ 4 h 587"/>
                  <a:gd name="T24" fmla="*/ 11 w 476"/>
                  <a:gd name="T25" fmla="*/ 4 h 587"/>
                  <a:gd name="T26" fmla="*/ 0 w 476"/>
                  <a:gd name="T27" fmla="*/ 23 h 587"/>
                  <a:gd name="T28" fmla="*/ 0 w 476"/>
                  <a:gd name="T29" fmla="*/ 414 h 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76" h="587">
                    <a:moveTo>
                      <a:pt x="0" y="414"/>
                    </a:moveTo>
                    <a:cubicBezTo>
                      <a:pt x="0" y="438"/>
                      <a:pt x="13" y="461"/>
                      <a:pt x="34" y="473"/>
                    </a:cubicBezTo>
                    <a:cubicBezTo>
                      <a:pt x="221" y="581"/>
                      <a:pt x="221" y="581"/>
                      <a:pt x="221" y="581"/>
                    </a:cubicBezTo>
                    <a:cubicBezTo>
                      <a:pt x="232" y="587"/>
                      <a:pt x="245" y="587"/>
                      <a:pt x="255" y="581"/>
                    </a:cubicBezTo>
                    <a:cubicBezTo>
                      <a:pt x="442" y="473"/>
                      <a:pt x="442" y="473"/>
                      <a:pt x="442" y="473"/>
                    </a:cubicBezTo>
                    <a:cubicBezTo>
                      <a:pt x="463" y="461"/>
                      <a:pt x="476" y="438"/>
                      <a:pt x="476" y="414"/>
                    </a:cubicBezTo>
                    <a:cubicBezTo>
                      <a:pt x="476" y="23"/>
                      <a:pt x="476" y="23"/>
                      <a:pt x="476" y="23"/>
                    </a:cubicBezTo>
                    <a:cubicBezTo>
                      <a:pt x="476" y="15"/>
                      <a:pt x="472" y="8"/>
                      <a:pt x="465" y="4"/>
                    </a:cubicBezTo>
                    <a:cubicBezTo>
                      <a:pt x="458" y="0"/>
                      <a:pt x="449" y="0"/>
                      <a:pt x="442" y="4"/>
                    </a:cubicBezTo>
                    <a:cubicBezTo>
                      <a:pt x="255" y="112"/>
                      <a:pt x="255" y="112"/>
                      <a:pt x="255" y="112"/>
                    </a:cubicBezTo>
                    <a:cubicBezTo>
                      <a:pt x="245" y="118"/>
                      <a:pt x="232" y="118"/>
                      <a:pt x="221" y="112"/>
                    </a:cubicBezTo>
                    <a:cubicBezTo>
                      <a:pt x="34" y="4"/>
                      <a:pt x="34" y="4"/>
                      <a:pt x="34" y="4"/>
                    </a:cubicBezTo>
                    <a:cubicBezTo>
                      <a:pt x="27" y="0"/>
                      <a:pt x="18" y="0"/>
                      <a:pt x="11" y="4"/>
                    </a:cubicBezTo>
                    <a:cubicBezTo>
                      <a:pt x="4" y="8"/>
                      <a:pt x="0" y="15"/>
                      <a:pt x="0" y="23"/>
                    </a:cubicBezTo>
                    <a:lnTo>
                      <a:pt x="0" y="414"/>
                    </a:lnTo>
                    <a:close/>
                  </a:path>
                </a:pathLst>
              </a:custGeom>
              <a:solidFill>
                <a:schemeClr val="accent1">
                  <a:lumMod val="75000"/>
                </a:schemeClr>
              </a:solidFill>
              <a:ln>
                <a:noFill/>
              </a:ln>
            </p:spPr>
            <p:style>
              <a:lnRef idx="1">
                <a:schemeClr val="accent6"/>
              </a:lnRef>
              <a:fillRef idx="3">
                <a:schemeClr val="accent6"/>
              </a:fillRef>
              <a:effectRef idx="2">
                <a:schemeClr val="accent6"/>
              </a:effectRef>
              <a:fontRef idx="minor">
                <a:schemeClr val="lt1"/>
              </a:fontRef>
            </p:style>
            <p:txBody>
              <a:bodyPr vert="horz" wrap="square" lIns="91440" tIns="45720" rIns="91440" bIns="45720" numCol="1" anchor="t" anchorCtr="0" compatLnSpc="1">
                <a:normAutofit/>
              </a:bodyPr>
              <a:lstStyle>
                <a:defPPr>
                  <a:defRPr lang="en-US"/>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endParaRPr lang="en-US"/>
              </a:p>
            </p:txBody>
          </p:sp>
          <p:sp>
            <p:nvSpPr>
              <p:cNvPr id="24" name="ïṥḷïḋè"/>
              <p:cNvSpPr/>
              <p:nvPr>
                <p:custDataLst>
                  <p:tags r:id="rId2"/>
                </p:custDataLst>
              </p:nvPr>
            </p:nvSpPr>
            <p:spPr bwMode="auto">
              <a:xfrm>
                <a:off x="2139862" y="2630367"/>
                <a:ext cx="1549577" cy="1905487"/>
              </a:xfrm>
              <a:custGeom>
                <a:avLst/>
                <a:gdLst>
                  <a:gd name="T0" fmla="*/ 0 w 476"/>
                  <a:gd name="T1" fmla="*/ 414 h 587"/>
                  <a:gd name="T2" fmla="*/ 34 w 476"/>
                  <a:gd name="T3" fmla="*/ 473 h 587"/>
                  <a:gd name="T4" fmla="*/ 221 w 476"/>
                  <a:gd name="T5" fmla="*/ 581 h 587"/>
                  <a:gd name="T6" fmla="*/ 255 w 476"/>
                  <a:gd name="T7" fmla="*/ 581 h 587"/>
                  <a:gd name="T8" fmla="*/ 442 w 476"/>
                  <a:gd name="T9" fmla="*/ 473 h 587"/>
                  <a:gd name="T10" fmla="*/ 476 w 476"/>
                  <a:gd name="T11" fmla="*/ 414 h 587"/>
                  <a:gd name="T12" fmla="*/ 476 w 476"/>
                  <a:gd name="T13" fmla="*/ 23 h 587"/>
                  <a:gd name="T14" fmla="*/ 465 w 476"/>
                  <a:gd name="T15" fmla="*/ 4 h 587"/>
                  <a:gd name="T16" fmla="*/ 442 w 476"/>
                  <a:gd name="T17" fmla="*/ 4 h 587"/>
                  <a:gd name="T18" fmla="*/ 255 w 476"/>
                  <a:gd name="T19" fmla="*/ 112 h 587"/>
                  <a:gd name="T20" fmla="*/ 221 w 476"/>
                  <a:gd name="T21" fmla="*/ 112 h 587"/>
                  <a:gd name="T22" fmla="*/ 34 w 476"/>
                  <a:gd name="T23" fmla="*/ 4 h 587"/>
                  <a:gd name="T24" fmla="*/ 11 w 476"/>
                  <a:gd name="T25" fmla="*/ 4 h 587"/>
                  <a:gd name="T26" fmla="*/ 0 w 476"/>
                  <a:gd name="T27" fmla="*/ 23 h 587"/>
                  <a:gd name="T28" fmla="*/ 0 w 476"/>
                  <a:gd name="T29" fmla="*/ 414 h 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76" h="587">
                    <a:moveTo>
                      <a:pt x="0" y="414"/>
                    </a:moveTo>
                    <a:cubicBezTo>
                      <a:pt x="0" y="438"/>
                      <a:pt x="13" y="461"/>
                      <a:pt x="34" y="473"/>
                    </a:cubicBezTo>
                    <a:cubicBezTo>
                      <a:pt x="221" y="581"/>
                      <a:pt x="221" y="581"/>
                      <a:pt x="221" y="581"/>
                    </a:cubicBezTo>
                    <a:cubicBezTo>
                      <a:pt x="232" y="587"/>
                      <a:pt x="245" y="587"/>
                      <a:pt x="255" y="581"/>
                    </a:cubicBezTo>
                    <a:cubicBezTo>
                      <a:pt x="442" y="473"/>
                      <a:pt x="442" y="473"/>
                      <a:pt x="442" y="473"/>
                    </a:cubicBezTo>
                    <a:cubicBezTo>
                      <a:pt x="463" y="461"/>
                      <a:pt x="476" y="438"/>
                      <a:pt x="476" y="414"/>
                    </a:cubicBezTo>
                    <a:cubicBezTo>
                      <a:pt x="476" y="23"/>
                      <a:pt x="476" y="23"/>
                      <a:pt x="476" y="23"/>
                    </a:cubicBezTo>
                    <a:cubicBezTo>
                      <a:pt x="476" y="15"/>
                      <a:pt x="472" y="8"/>
                      <a:pt x="465" y="4"/>
                    </a:cubicBezTo>
                    <a:cubicBezTo>
                      <a:pt x="458" y="0"/>
                      <a:pt x="449" y="0"/>
                      <a:pt x="442" y="4"/>
                    </a:cubicBezTo>
                    <a:cubicBezTo>
                      <a:pt x="255" y="112"/>
                      <a:pt x="255" y="112"/>
                      <a:pt x="255" y="112"/>
                    </a:cubicBezTo>
                    <a:cubicBezTo>
                      <a:pt x="245" y="118"/>
                      <a:pt x="232" y="118"/>
                      <a:pt x="221" y="112"/>
                    </a:cubicBezTo>
                    <a:cubicBezTo>
                      <a:pt x="34" y="4"/>
                      <a:pt x="34" y="4"/>
                      <a:pt x="34" y="4"/>
                    </a:cubicBezTo>
                    <a:cubicBezTo>
                      <a:pt x="27" y="0"/>
                      <a:pt x="18" y="0"/>
                      <a:pt x="11" y="4"/>
                    </a:cubicBezTo>
                    <a:cubicBezTo>
                      <a:pt x="4" y="8"/>
                      <a:pt x="0" y="15"/>
                      <a:pt x="0" y="23"/>
                    </a:cubicBezTo>
                    <a:lnTo>
                      <a:pt x="0" y="414"/>
                    </a:lnTo>
                    <a:close/>
                  </a:path>
                </a:pathLst>
              </a:cu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normAutofit/>
              </a:bodyPr>
              <a:lstStyle>
                <a:defPPr>
                  <a:defRPr lang="en-US"/>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endParaRPr lang="en-US" dirty="0"/>
              </a:p>
            </p:txBody>
          </p:sp>
          <p:sp>
            <p:nvSpPr>
              <p:cNvPr id="25" name="íŝļïḓé"/>
              <p:cNvSpPr/>
              <p:nvPr>
                <p:custDataLst>
                  <p:tags r:id="rId3"/>
                </p:custDataLst>
              </p:nvPr>
            </p:nvSpPr>
            <p:spPr>
              <a:xfrm>
                <a:off x="2581275" y="3360615"/>
                <a:ext cx="666750" cy="666750"/>
              </a:xfrm>
              <a:prstGeom prst="ellipse">
                <a:avLst/>
              </a:prstGeom>
              <a:solidFill>
                <a:schemeClr val="bg1"/>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i="1">
                  <a:solidFill>
                    <a:schemeClr val="tx1"/>
                  </a:solidFill>
                </a:endParaRPr>
              </a:p>
            </p:txBody>
          </p:sp>
        </p:grpSp>
        <p:grpSp>
          <p:nvGrpSpPr>
            <p:cNvPr id="26" name="iSlïḑê"/>
            <p:cNvGrpSpPr/>
            <p:nvPr/>
          </p:nvGrpSpPr>
          <p:grpSpPr>
            <a:xfrm>
              <a:off x="6096000" y="3079018"/>
              <a:ext cx="1549577" cy="2016367"/>
              <a:chOff x="4260762" y="2630367"/>
              <a:chExt cx="1549577" cy="2016367"/>
            </a:xfrm>
          </p:grpSpPr>
          <p:sp>
            <p:nvSpPr>
              <p:cNvPr id="27" name="iŝlïďe"/>
              <p:cNvSpPr/>
              <p:nvPr>
                <p:custDataLst>
                  <p:tags r:id="rId4"/>
                </p:custDataLst>
              </p:nvPr>
            </p:nvSpPr>
            <p:spPr bwMode="auto">
              <a:xfrm flipV="1">
                <a:off x="4260762" y="2630367"/>
                <a:ext cx="1549577" cy="1905487"/>
              </a:xfrm>
              <a:custGeom>
                <a:avLst/>
                <a:gdLst>
                  <a:gd name="T0" fmla="*/ 0 w 476"/>
                  <a:gd name="T1" fmla="*/ 414 h 587"/>
                  <a:gd name="T2" fmla="*/ 34 w 476"/>
                  <a:gd name="T3" fmla="*/ 473 h 587"/>
                  <a:gd name="T4" fmla="*/ 221 w 476"/>
                  <a:gd name="T5" fmla="*/ 581 h 587"/>
                  <a:gd name="T6" fmla="*/ 255 w 476"/>
                  <a:gd name="T7" fmla="*/ 581 h 587"/>
                  <a:gd name="T8" fmla="*/ 442 w 476"/>
                  <a:gd name="T9" fmla="*/ 473 h 587"/>
                  <a:gd name="T10" fmla="*/ 476 w 476"/>
                  <a:gd name="T11" fmla="*/ 414 h 587"/>
                  <a:gd name="T12" fmla="*/ 476 w 476"/>
                  <a:gd name="T13" fmla="*/ 23 h 587"/>
                  <a:gd name="T14" fmla="*/ 465 w 476"/>
                  <a:gd name="T15" fmla="*/ 4 h 587"/>
                  <a:gd name="T16" fmla="*/ 442 w 476"/>
                  <a:gd name="T17" fmla="*/ 4 h 587"/>
                  <a:gd name="T18" fmla="*/ 255 w 476"/>
                  <a:gd name="T19" fmla="*/ 112 h 587"/>
                  <a:gd name="T20" fmla="*/ 221 w 476"/>
                  <a:gd name="T21" fmla="*/ 112 h 587"/>
                  <a:gd name="T22" fmla="*/ 34 w 476"/>
                  <a:gd name="T23" fmla="*/ 4 h 587"/>
                  <a:gd name="T24" fmla="*/ 11 w 476"/>
                  <a:gd name="T25" fmla="*/ 4 h 587"/>
                  <a:gd name="T26" fmla="*/ 0 w 476"/>
                  <a:gd name="T27" fmla="*/ 23 h 587"/>
                  <a:gd name="T28" fmla="*/ 0 w 476"/>
                  <a:gd name="T29" fmla="*/ 414 h 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76" h="587">
                    <a:moveTo>
                      <a:pt x="0" y="414"/>
                    </a:moveTo>
                    <a:cubicBezTo>
                      <a:pt x="0" y="438"/>
                      <a:pt x="13" y="461"/>
                      <a:pt x="34" y="473"/>
                    </a:cubicBezTo>
                    <a:cubicBezTo>
                      <a:pt x="221" y="581"/>
                      <a:pt x="221" y="581"/>
                      <a:pt x="221" y="581"/>
                    </a:cubicBezTo>
                    <a:cubicBezTo>
                      <a:pt x="232" y="587"/>
                      <a:pt x="245" y="587"/>
                      <a:pt x="255" y="581"/>
                    </a:cubicBezTo>
                    <a:cubicBezTo>
                      <a:pt x="442" y="473"/>
                      <a:pt x="442" y="473"/>
                      <a:pt x="442" y="473"/>
                    </a:cubicBezTo>
                    <a:cubicBezTo>
                      <a:pt x="463" y="461"/>
                      <a:pt x="476" y="438"/>
                      <a:pt x="476" y="414"/>
                    </a:cubicBezTo>
                    <a:cubicBezTo>
                      <a:pt x="476" y="23"/>
                      <a:pt x="476" y="23"/>
                      <a:pt x="476" y="23"/>
                    </a:cubicBezTo>
                    <a:cubicBezTo>
                      <a:pt x="476" y="15"/>
                      <a:pt x="472" y="8"/>
                      <a:pt x="465" y="4"/>
                    </a:cubicBezTo>
                    <a:cubicBezTo>
                      <a:pt x="458" y="0"/>
                      <a:pt x="449" y="0"/>
                      <a:pt x="442" y="4"/>
                    </a:cubicBezTo>
                    <a:cubicBezTo>
                      <a:pt x="255" y="112"/>
                      <a:pt x="255" y="112"/>
                      <a:pt x="255" y="112"/>
                    </a:cubicBezTo>
                    <a:cubicBezTo>
                      <a:pt x="245" y="118"/>
                      <a:pt x="232" y="118"/>
                      <a:pt x="221" y="112"/>
                    </a:cubicBezTo>
                    <a:cubicBezTo>
                      <a:pt x="34" y="4"/>
                      <a:pt x="34" y="4"/>
                      <a:pt x="34" y="4"/>
                    </a:cubicBezTo>
                    <a:cubicBezTo>
                      <a:pt x="27" y="0"/>
                      <a:pt x="18" y="0"/>
                      <a:pt x="11" y="4"/>
                    </a:cubicBezTo>
                    <a:cubicBezTo>
                      <a:pt x="4" y="8"/>
                      <a:pt x="0" y="15"/>
                      <a:pt x="0" y="23"/>
                    </a:cubicBezTo>
                    <a:lnTo>
                      <a:pt x="0" y="414"/>
                    </a:lnTo>
                    <a:close/>
                  </a:path>
                </a:pathLst>
              </a:custGeom>
              <a:solidFill>
                <a:schemeClr val="accent2">
                  <a:lumMod val="75000"/>
                </a:schemeClr>
              </a:solidFill>
              <a:ln>
                <a:noFill/>
              </a:ln>
            </p:spPr>
            <p:style>
              <a:lnRef idx="1">
                <a:schemeClr val="accent6"/>
              </a:lnRef>
              <a:fillRef idx="3">
                <a:schemeClr val="accent6"/>
              </a:fillRef>
              <a:effectRef idx="2">
                <a:schemeClr val="accent6"/>
              </a:effectRef>
              <a:fontRef idx="minor">
                <a:schemeClr val="lt1"/>
              </a:fontRef>
            </p:style>
            <p:txBody>
              <a:bodyPr vert="horz" wrap="square" lIns="91440" tIns="45720" rIns="91440" bIns="45720" numCol="1" anchor="t" anchorCtr="0" compatLnSpc="1">
                <a:normAutofit/>
              </a:bodyPr>
              <a:lstStyle>
                <a:defPPr>
                  <a:defRPr lang="en-US"/>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endParaRPr lang="en-US"/>
              </a:p>
            </p:txBody>
          </p:sp>
          <p:sp>
            <p:nvSpPr>
              <p:cNvPr id="28" name="íslídè"/>
              <p:cNvSpPr/>
              <p:nvPr>
                <p:custDataLst>
                  <p:tags r:id="rId5"/>
                </p:custDataLst>
              </p:nvPr>
            </p:nvSpPr>
            <p:spPr bwMode="auto">
              <a:xfrm flipV="1">
                <a:off x="4260762" y="2741247"/>
                <a:ext cx="1549577" cy="1905487"/>
              </a:xfrm>
              <a:custGeom>
                <a:avLst/>
                <a:gdLst>
                  <a:gd name="T0" fmla="*/ 0 w 476"/>
                  <a:gd name="T1" fmla="*/ 414 h 587"/>
                  <a:gd name="T2" fmla="*/ 34 w 476"/>
                  <a:gd name="T3" fmla="*/ 473 h 587"/>
                  <a:gd name="T4" fmla="*/ 221 w 476"/>
                  <a:gd name="T5" fmla="*/ 581 h 587"/>
                  <a:gd name="T6" fmla="*/ 255 w 476"/>
                  <a:gd name="T7" fmla="*/ 581 h 587"/>
                  <a:gd name="T8" fmla="*/ 442 w 476"/>
                  <a:gd name="T9" fmla="*/ 473 h 587"/>
                  <a:gd name="T10" fmla="*/ 476 w 476"/>
                  <a:gd name="T11" fmla="*/ 414 h 587"/>
                  <a:gd name="T12" fmla="*/ 476 w 476"/>
                  <a:gd name="T13" fmla="*/ 23 h 587"/>
                  <a:gd name="T14" fmla="*/ 465 w 476"/>
                  <a:gd name="T15" fmla="*/ 4 h 587"/>
                  <a:gd name="T16" fmla="*/ 442 w 476"/>
                  <a:gd name="T17" fmla="*/ 4 h 587"/>
                  <a:gd name="T18" fmla="*/ 255 w 476"/>
                  <a:gd name="T19" fmla="*/ 112 h 587"/>
                  <a:gd name="T20" fmla="*/ 221 w 476"/>
                  <a:gd name="T21" fmla="*/ 112 h 587"/>
                  <a:gd name="T22" fmla="*/ 34 w 476"/>
                  <a:gd name="T23" fmla="*/ 4 h 587"/>
                  <a:gd name="T24" fmla="*/ 11 w 476"/>
                  <a:gd name="T25" fmla="*/ 4 h 587"/>
                  <a:gd name="T26" fmla="*/ 0 w 476"/>
                  <a:gd name="T27" fmla="*/ 23 h 587"/>
                  <a:gd name="T28" fmla="*/ 0 w 476"/>
                  <a:gd name="T29" fmla="*/ 414 h 5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76" h="587">
                    <a:moveTo>
                      <a:pt x="0" y="414"/>
                    </a:moveTo>
                    <a:cubicBezTo>
                      <a:pt x="0" y="438"/>
                      <a:pt x="13" y="461"/>
                      <a:pt x="34" y="473"/>
                    </a:cubicBezTo>
                    <a:cubicBezTo>
                      <a:pt x="221" y="581"/>
                      <a:pt x="221" y="581"/>
                      <a:pt x="221" y="581"/>
                    </a:cubicBezTo>
                    <a:cubicBezTo>
                      <a:pt x="232" y="587"/>
                      <a:pt x="245" y="587"/>
                      <a:pt x="255" y="581"/>
                    </a:cubicBezTo>
                    <a:cubicBezTo>
                      <a:pt x="442" y="473"/>
                      <a:pt x="442" y="473"/>
                      <a:pt x="442" y="473"/>
                    </a:cubicBezTo>
                    <a:cubicBezTo>
                      <a:pt x="463" y="461"/>
                      <a:pt x="476" y="438"/>
                      <a:pt x="476" y="414"/>
                    </a:cubicBezTo>
                    <a:cubicBezTo>
                      <a:pt x="476" y="23"/>
                      <a:pt x="476" y="23"/>
                      <a:pt x="476" y="23"/>
                    </a:cubicBezTo>
                    <a:cubicBezTo>
                      <a:pt x="476" y="15"/>
                      <a:pt x="472" y="8"/>
                      <a:pt x="465" y="4"/>
                    </a:cubicBezTo>
                    <a:cubicBezTo>
                      <a:pt x="458" y="0"/>
                      <a:pt x="449" y="0"/>
                      <a:pt x="442" y="4"/>
                    </a:cubicBezTo>
                    <a:cubicBezTo>
                      <a:pt x="255" y="112"/>
                      <a:pt x="255" y="112"/>
                      <a:pt x="255" y="112"/>
                    </a:cubicBezTo>
                    <a:cubicBezTo>
                      <a:pt x="245" y="118"/>
                      <a:pt x="232" y="118"/>
                      <a:pt x="221" y="112"/>
                    </a:cubicBezTo>
                    <a:cubicBezTo>
                      <a:pt x="34" y="4"/>
                      <a:pt x="34" y="4"/>
                      <a:pt x="34" y="4"/>
                    </a:cubicBezTo>
                    <a:cubicBezTo>
                      <a:pt x="27" y="0"/>
                      <a:pt x="18" y="0"/>
                      <a:pt x="11" y="4"/>
                    </a:cubicBezTo>
                    <a:cubicBezTo>
                      <a:pt x="4" y="8"/>
                      <a:pt x="0" y="15"/>
                      <a:pt x="0" y="23"/>
                    </a:cubicBezTo>
                    <a:lnTo>
                      <a:pt x="0" y="414"/>
                    </a:lnTo>
                    <a:close/>
                  </a:path>
                </a:pathLst>
              </a:custGeom>
              <a:solidFill>
                <a:schemeClr val="accent2"/>
              </a:solidFill>
              <a:ln>
                <a:noFill/>
              </a:ln>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normAutofit/>
              </a:bodyPr>
              <a:lstStyle>
                <a:defPPr>
                  <a:defRPr lang="en-US"/>
                </a:defPPr>
                <a:lvl1pPr marL="0" algn="l" defTabSz="914400" rtl="0" eaLnBrk="1" latinLnBrk="0" hangingPunct="1">
                  <a:defRPr sz="1800" kern="1200">
                    <a:solidFill>
                      <a:schemeClr val="lt1"/>
                    </a:solidFill>
                  </a:defRPr>
                </a:lvl1pPr>
                <a:lvl2pPr marL="457200" algn="l" defTabSz="914400" rtl="0" eaLnBrk="1" latinLnBrk="0" hangingPunct="1">
                  <a:defRPr sz="1800" kern="1200">
                    <a:solidFill>
                      <a:schemeClr val="lt1"/>
                    </a:solidFill>
                  </a:defRPr>
                </a:lvl2pPr>
                <a:lvl3pPr marL="914400" algn="l" defTabSz="914400" rtl="0" eaLnBrk="1" latinLnBrk="0" hangingPunct="1">
                  <a:defRPr sz="1800" kern="1200">
                    <a:solidFill>
                      <a:schemeClr val="lt1"/>
                    </a:solidFill>
                  </a:defRPr>
                </a:lvl3pPr>
                <a:lvl4pPr marL="1371600" algn="l" defTabSz="914400" rtl="0" eaLnBrk="1" latinLnBrk="0" hangingPunct="1">
                  <a:defRPr sz="1800" kern="1200">
                    <a:solidFill>
                      <a:schemeClr val="lt1"/>
                    </a:solidFill>
                  </a:defRPr>
                </a:lvl4pPr>
                <a:lvl5pPr marL="1828800" algn="l" defTabSz="914400" rtl="0" eaLnBrk="1" latinLnBrk="0" hangingPunct="1">
                  <a:defRPr sz="1800" kern="1200">
                    <a:solidFill>
                      <a:schemeClr val="lt1"/>
                    </a:solidFill>
                  </a:defRPr>
                </a:lvl5pPr>
                <a:lvl6pPr marL="2286000" algn="l" defTabSz="914400" rtl="0" eaLnBrk="1" latinLnBrk="0" hangingPunct="1">
                  <a:defRPr sz="1800" kern="1200">
                    <a:solidFill>
                      <a:schemeClr val="lt1"/>
                    </a:solidFill>
                  </a:defRPr>
                </a:lvl6pPr>
                <a:lvl7pPr marL="2743200" algn="l" defTabSz="914400" rtl="0" eaLnBrk="1" latinLnBrk="0" hangingPunct="1">
                  <a:defRPr sz="1800" kern="1200">
                    <a:solidFill>
                      <a:schemeClr val="lt1"/>
                    </a:solidFill>
                  </a:defRPr>
                </a:lvl7pPr>
                <a:lvl8pPr marL="3200400" algn="l" defTabSz="914400" rtl="0" eaLnBrk="1" latinLnBrk="0" hangingPunct="1">
                  <a:defRPr sz="1800" kern="1200">
                    <a:solidFill>
                      <a:schemeClr val="lt1"/>
                    </a:solidFill>
                  </a:defRPr>
                </a:lvl8pPr>
                <a:lvl9pPr marL="3657600" algn="l" defTabSz="914400" rtl="0" eaLnBrk="1" latinLnBrk="0" hangingPunct="1">
                  <a:defRPr sz="1800" kern="1200">
                    <a:solidFill>
                      <a:schemeClr val="lt1"/>
                    </a:solidFill>
                  </a:defRPr>
                </a:lvl9pPr>
              </a:lstStyle>
              <a:p>
                <a:endParaRPr lang="en-US" dirty="0"/>
              </a:p>
            </p:txBody>
          </p:sp>
          <p:sp>
            <p:nvSpPr>
              <p:cNvPr id="29" name="íšḻïḓe"/>
              <p:cNvSpPr/>
              <p:nvPr>
                <p:custDataLst>
                  <p:tags r:id="rId6"/>
                </p:custDataLst>
              </p:nvPr>
            </p:nvSpPr>
            <p:spPr>
              <a:xfrm>
                <a:off x="4702175" y="3249736"/>
                <a:ext cx="666750" cy="666750"/>
              </a:xfrm>
              <a:prstGeom prst="ellipse">
                <a:avLst/>
              </a:prstGeom>
              <a:solidFill>
                <a:schemeClr val="bg1"/>
              </a:solidFill>
              <a:ln w="3175">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rmAutofit/>
              </a:bodyPr>
              <a:lstStyle/>
              <a:p>
                <a:pPr algn="ctr" defTabSz="914400"/>
                <a:endParaRPr lang="zh-CN" altLang="en-US" sz="2000" b="1" i="1">
                  <a:solidFill>
                    <a:schemeClr val="tx1"/>
                  </a:solidFill>
                </a:endParaRPr>
              </a:p>
            </p:txBody>
          </p:sp>
        </p:grpSp>
        <p:cxnSp>
          <p:nvCxnSpPr>
            <p:cNvPr id="30" name="直接连接符 29"/>
            <p:cNvCxnSpPr/>
            <p:nvPr>
              <p:custDataLst>
                <p:tags r:id="rId7"/>
              </p:custDataLst>
            </p:nvPr>
          </p:nvCxnSpPr>
          <p:spPr>
            <a:xfrm flipH="1">
              <a:off x="669925" y="4778045"/>
              <a:ext cx="4595943"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cxnSp>
          <p:nvCxnSpPr>
            <p:cNvPr id="31" name="直接连接符 30"/>
            <p:cNvCxnSpPr/>
            <p:nvPr>
              <p:custDataLst>
                <p:tags r:id="rId8"/>
              </p:custDataLst>
            </p:nvPr>
          </p:nvCxnSpPr>
          <p:spPr>
            <a:xfrm flipV="1">
              <a:off x="7396031" y="2912014"/>
              <a:ext cx="4594357" cy="0"/>
            </a:xfrm>
            <a:prstGeom prst="line">
              <a:avLst/>
            </a:prstGeom>
            <a:ln w="3175" cap="rnd">
              <a:solidFill>
                <a:schemeClr val="bg1">
                  <a:lumMod val="75000"/>
                </a:schemeClr>
              </a:solidFill>
              <a:round/>
            </a:ln>
          </p:spPr>
          <p:style>
            <a:lnRef idx="1">
              <a:schemeClr val="accent1"/>
            </a:lnRef>
            <a:fillRef idx="0">
              <a:schemeClr val="accent1"/>
            </a:fillRef>
            <a:effectRef idx="0">
              <a:schemeClr val="accent1"/>
            </a:effectRef>
            <a:fontRef idx="minor">
              <a:schemeClr val="tx1"/>
            </a:fontRef>
          </p:style>
        </p:cxnSp>
        <p:grpSp>
          <p:nvGrpSpPr>
            <p:cNvPr id="32" name="îSḻîḑé"/>
            <p:cNvGrpSpPr/>
            <p:nvPr/>
          </p:nvGrpSpPr>
          <p:grpSpPr>
            <a:xfrm>
              <a:off x="893807" y="1390267"/>
              <a:ext cx="3652520" cy="1572260"/>
              <a:chOff x="673100" y="1217930"/>
              <a:chExt cx="3219585" cy="1572260"/>
            </a:xfrm>
          </p:grpSpPr>
          <p:sp>
            <p:nvSpPr>
              <p:cNvPr id="33" name="ïṧ1îdê"/>
              <p:cNvSpPr txBox="1"/>
              <p:nvPr>
                <p:custDataLst>
                  <p:tags r:id="rId9"/>
                </p:custDataLst>
              </p:nvPr>
            </p:nvSpPr>
            <p:spPr bwMode="auto">
              <a:xfrm>
                <a:off x="673100" y="1217930"/>
                <a:ext cx="3025122"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eaLnBrk="1" hangingPunct="1">
                  <a:lnSpc>
                    <a:spcPct val="100000"/>
                  </a:lnSpc>
                  <a:spcBef>
                    <a:spcPct val="0"/>
                  </a:spcBef>
                </a:pPr>
                <a:r>
                  <a:rPr lang="en-US" altLang="zh-CN" b="1" dirty="0"/>
                  <a:t>Organization</a:t>
                </a:r>
                <a:endParaRPr lang="en-US" altLang="zh-CN" b="1" dirty="0"/>
              </a:p>
            </p:txBody>
          </p:sp>
          <p:sp>
            <p:nvSpPr>
              <p:cNvPr id="34" name="iṧḻiďè"/>
              <p:cNvSpPr/>
              <p:nvPr>
                <p:custDataLst>
                  <p:tags r:id="rId10"/>
                </p:custDataLst>
              </p:nvPr>
            </p:nvSpPr>
            <p:spPr bwMode="auto">
              <a:xfrm>
                <a:off x="673100" y="1659890"/>
                <a:ext cx="3219585" cy="113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pPr>
                <a:r>
                  <a:rPr lang="en-US" altLang="zh-CN" dirty="0">
                    <a:latin typeface="微软雅黑 Light" panose="020B0502040204020203" charset="-122"/>
                    <a:ea typeface="微软雅黑 Light" panose="020B0502040204020203" charset="-122"/>
                  </a:rPr>
                  <a:t>After three organizational changes, especially since 2018, Tencent has formed a new organizational structure that can meet the development needs of the industrial Internet era.</a:t>
                </a:r>
                <a:endParaRPr lang="en-US" altLang="zh-CN" dirty="0">
                  <a:latin typeface="微软雅黑 Light" panose="020B0502040204020203" charset="-122"/>
                  <a:ea typeface="微软雅黑 Light" panose="020B0502040204020203" charset="-122"/>
                </a:endParaRPr>
              </a:p>
            </p:txBody>
          </p:sp>
        </p:grpSp>
        <p:grpSp>
          <p:nvGrpSpPr>
            <p:cNvPr id="36" name="îsľíḍé"/>
            <p:cNvGrpSpPr/>
            <p:nvPr/>
          </p:nvGrpSpPr>
          <p:grpSpPr>
            <a:xfrm>
              <a:off x="7866284" y="3164744"/>
              <a:ext cx="4460875" cy="3447415"/>
              <a:chOff x="673100" y="1130300"/>
              <a:chExt cx="3932125" cy="3447415"/>
            </a:xfrm>
          </p:grpSpPr>
          <p:sp>
            <p:nvSpPr>
              <p:cNvPr id="37" name="iSḷîḍé"/>
              <p:cNvSpPr txBox="1"/>
              <p:nvPr>
                <p:custDataLst>
                  <p:tags r:id="rId11"/>
                </p:custDataLst>
              </p:nvPr>
            </p:nvSpPr>
            <p:spPr bwMode="auto">
              <a:xfrm>
                <a:off x="673100" y="1130300"/>
                <a:ext cx="3025122" cy="44180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eaLnBrk="1" hangingPunct="1">
                  <a:lnSpc>
                    <a:spcPct val="100000"/>
                  </a:lnSpc>
                  <a:spcBef>
                    <a:spcPct val="0"/>
                  </a:spcBef>
                </a:pPr>
                <a:r>
                  <a:rPr lang="en-US" altLang="zh-CN" b="1" dirty="0"/>
                  <a:t>Individual</a:t>
                </a:r>
                <a:endParaRPr lang="en-US" altLang="zh-CN" b="1" dirty="0"/>
              </a:p>
            </p:txBody>
          </p:sp>
          <p:sp>
            <p:nvSpPr>
              <p:cNvPr id="38" name="iṡļîḍè"/>
              <p:cNvSpPr/>
              <p:nvPr>
                <p:custDataLst>
                  <p:tags r:id="rId12"/>
                </p:custDataLst>
              </p:nvPr>
            </p:nvSpPr>
            <p:spPr bwMode="auto">
              <a:xfrm>
                <a:off x="673100" y="1659890"/>
                <a:ext cx="3932125" cy="291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nchorCtr="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l">
                  <a:lnSpc>
                    <a:spcPct val="150000"/>
                  </a:lnSpc>
                </a:pPr>
                <a:r>
                  <a:rPr lang="en-US" altLang="zh-CN" dirty="0">
                    <a:latin typeface="微软雅黑 Light" panose="020B0502040204020203" charset="-122"/>
                    <a:ea typeface="微软雅黑 Light" panose="020B0502040204020203" charset="-122"/>
                  </a:rPr>
                  <a:t>Tencent has been guided by its corporate development vision to cultivate talents for Tencent's present and future by designing career development channels and corresponding comprehensive training systems. Under the development vision</a:t>
                </a:r>
                <a:endParaRPr lang="en-US" altLang="zh-CN" dirty="0">
                  <a:latin typeface="微软雅黑 Light" panose="020B0502040204020203" charset="-122"/>
                  <a:ea typeface="微软雅黑 Light" panose="020B0502040204020203" charset="-122"/>
                </a:endParaRPr>
              </a:p>
            </p:txBody>
          </p:sp>
        </p:grpSp>
      </p:grpSp>
      <p:cxnSp>
        <p:nvCxnSpPr>
          <p:cNvPr id="40" name="直接连接符 39"/>
          <p:cNvCxnSpPr/>
          <p:nvPr>
            <p:custDataLst>
              <p:tags r:id="rId13"/>
            </p:custDataLst>
          </p:nvPr>
        </p:nvCxnSpPr>
        <p:spPr>
          <a:xfrm flipV="1">
            <a:off x="685165" y="1002665"/>
            <a:ext cx="1444625" cy="635"/>
          </a:xfrm>
          <a:prstGeom prst="line">
            <a:avLst/>
          </a:prstGeom>
        </p:spPr>
        <p:style>
          <a:lnRef idx="1">
            <a:schemeClr val="dk1"/>
          </a:lnRef>
          <a:fillRef idx="0">
            <a:schemeClr val="dk1"/>
          </a:fillRef>
          <a:effectRef idx="0">
            <a:schemeClr val="dk1"/>
          </a:effectRef>
          <a:fontRef idx="minor">
            <a:schemeClr val="tx1"/>
          </a:fontRef>
        </p:style>
      </p:cxnSp>
      <p:pic>
        <p:nvPicPr>
          <p:cNvPr id="3" name="图片 2"/>
          <p:cNvPicPr>
            <a:picLocks noChangeAspect="1"/>
          </p:cNvPicPr>
          <p:nvPr/>
        </p:nvPicPr>
        <p:blipFill>
          <a:blip r:embed="rId14"/>
          <a:stretch>
            <a:fillRect/>
          </a:stretch>
        </p:blipFill>
        <p:spPr>
          <a:xfrm>
            <a:off x="394335" y="4904740"/>
            <a:ext cx="4596130" cy="1252220"/>
          </a:xfrm>
          <a:prstGeom prst="rect">
            <a:avLst/>
          </a:prstGeom>
        </p:spPr>
      </p:pic>
      <p:pic>
        <p:nvPicPr>
          <p:cNvPr id="4" name="图片 3"/>
          <p:cNvPicPr>
            <a:picLocks noChangeAspect="1"/>
          </p:cNvPicPr>
          <p:nvPr/>
        </p:nvPicPr>
        <p:blipFill>
          <a:blip r:embed="rId15"/>
          <a:stretch>
            <a:fillRect/>
          </a:stretch>
        </p:blipFill>
        <p:spPr>
          <a:xfrm>
            <a:off x="7577455" y="788670"/>
            <a:ext cx="3680460" cy="1868805"/>
          </a:xfrm>
          <a:prstGeom prst="rect">
            <a:avLst/>
          </a:prstGeom>
        </p:spPr>
      </p:pic>
    </p:spTree>
    <p:custDataLst>
      <p:tags r:id="rId16"/>
    </p:custData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îSḻiḋê"/>
        <p:cNvGrpSpPr/>
        <p:nvPr/>
      </p:nvGrpSpPr>
      <p:grpSpPr>
        <a:xfrm>
          <a:off x="0" y="0"/>
          <a:ext cx="0" cy="0"/>
          <a:chOff x="0" y="0"/>
          <a:chExt cx="0" cy="0"/>
        </a:xfrm>
      </p:grpSpPr>
      <p:sp>
        <p:nvSpPr>
          <p:cNvPr id="5" name="îsļîḑê"/>
          <p:cNvSpPr>
            <a:spLocks noGrp="1"/>
          </p:cNvSpPr>
          <p:nvPr>
            <p:ph type="title"/>
          </p:nvPr>
        </p:nvSpPr>
        <p:spPr/>
        <p:txBody>
          <a:bodyPr/>
          <a:lstStyle/>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individual resistance and resistance overcoming strategies</a:t>
            </a:r>
            <a:endParaRPr lang="en-US" altLang="zh-CN" dirty="0">
              <a:solidFill>
                <a:srgbClr val="2476DA"/>
              </a:solidFill>
              <a:latin typeface="微软雅黑" panose="020B0503020204020204" pitchFamily="34" charset="-122"/>
              <a:ea typeface="微软雅黑" panose="020B0503020204020204" pitchFamily="34" charset="-122"/>
            </a:endParaRPr>
          </a:p>
        </p:txBody>
      </p:sp>
      <p:grpSp>
        <p:nvGrpSpPr>
          <p:cNvPr id="2" name="ïslíḓé"/>
          <p:cNvGrpSpPr/>
          <p:nvPr/>
        </p:nvGrpSpPr>
        <p:grpSpPr>
          <a:xfrm>
            <a:off x="941064" y="3881512"/>
            <a:ext cx="10325112" cy="2610957"/>
            <a:chOff x="918839" y="2977043"/>
            <a:chExt cx="10325112" cy="2610957"/>
          </a:xfrm>
        </p:grpSpPr>
        <p:sp>
          <p:nvSpPr>
            <p:cNvPr id="3" name="ïṣľîḋè"/>
            <p:cNvSpPr txBox="1"/>
            <p:nvPr/>
          </p:nvSpPr>
          <p:spPr>
            <a:xfrm>
              <a:off x="918839" y="3192321"/>
              <a:ext cx="27994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defTabSz="914400"/>
              <a:r>
                <a:rPr lang="en-US" altLang="zh-CN" b="1" dirty="0">
                  <a:solidFill>
                    <a:schemeClr val="tx1">
                      <a:lumMod val="95000"/>
                      <a:lumOff val="5000"/>
                    </a:schemeClr>
                  </a:solidFill>
                </a:rPr>
                <a:t>Habits</a:t>
              </a:r>
              <a:endParaRPr lang="en-US" altLang="zh-CN" b="1" dirty="0">
                <a:solidFill>
                  <a:schemeClr val="tx1">
                    <a:lumMod val="95000"/>
                    <a:lumOff val="5000"/>
                  </a:schemeClr>
                </a:solidFill>
              </a:endParaRPr>
            </a:p>
          </p:txBody>
        </p:sp>
        <p:sp>
          <p:nvSpPr>
            <p:cNvPr id="6" name="ïsḷíḋê"/>
            <p:cNvSpPr txBox="1"/>
            <p:nvPr/>
          </p:nvSpPr>
          <p:spPr>
            <a:xfrm>
              <a:off x="937254" y="3853874"/>
              <a:ext cx="2799445" cy="17341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171450" indent="-171450">
                <a:lnSpc>
                  <a:spcPct val="150000"/>
                </a:lnSpc>
                <a:buFont typeface="Arial" panose="020B0604020202020204" pitchFamily="34" charset="0"/>
                <a:buChar char="•"/>
              </a:pPr>
              <a:r>
                <a:rPr lang="en-US" altLang="zh-CN" sz="1200" dirty="0">
                  <a:solidFill>
                    <a:schemeClr val="tx1">
                      <a:lumMod val="95000"/>
                      <a:lumOff val="5000"/>
                    </a:schemeClr>
                  </a:solidFill>
                  <a:latin typeface="微软雅黑 Light" panose="020B0502040204020203" charset="-122"/>
                  <a:ea typeface="微软雅黑 Light" panose="020B0502040204020203" charset="-122"/>
                </a:rPr>
                <a:t>Some personnel are accustomed to doing familiar work and have concerns about the new development direction established by the enterprise;</a:t>
              </a:r>
              <a:endParaRPr lang="en-US" altLang="zh-CN" sz="1200" dirty="0">
                <a:solidFill>
                  <a:schemeClr val="tx1">
                    <a:lumMod val="95000"/>
                    <a:lumOff val="5000"/>
                  </a:schemeClr>
                </a:solidFill>
                <a:latin typeface="微软雅黑 Light" panose="020B0502040204020203" charset="-122"/>
                <a:ea typeface="微软雅黑 Light" panose="020B0502040204020203" charset="-122"/>
              </a:endParaRPr>
            </a:p>
          </p:txBody>
        </p:sp>
        <p:sp>
          <p:nvSpPr>
            <p:cNvPr id="9" name="í$ḷíḍè"/>
            <p:cNvSpPr txBox="1"/>
            <p:nvPr/>
          </p:nvSpPr>
          <p:spPr>
            <a:xfrm>
              <a:off x="4691198" y="3192321"/>
              <a:ext cx="27994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defTabSz="914400"/>
              <a:r>
                <a:rPr lang="en-US" altLang="zh-CN" b="1" dirty="0">
                  <a:solidFill>
                    <a:schemeClr val="tx1">
                      <a:lumMod val="95000"/>
                      <a:lumOff val="5000"/>
                    </a:schemeClr>
                  </a:solidFill>
                </a:rPr>
                <a:t>Safety</a:t>
              </a:r>
              <a:endParaRPr lang="en-US" altLang="zh-CN" b="1" dirty="0">
                <a:solidFill>
                  <a:schemeClr val="tx1">
                    <a:lumMod val="95000"/>
                    <a:lumOff val="5000"/>
                  </a:schemeClr>
                </a:solidFill>
              </a:endParaRPr>
            </a:p>
          </p:txBody>
        </p:sp>
        <p:sp>
          <p:nvSpPr>
            <p:cNvPr id="10" name="i$lidé"/>
            <p:cNvSpPr txBox="1"/>
            <p:nvPr/>
          </p:nvSpPr>
          <p:spPr>
            <a:xfrm>
              <a:off x="4689928" y="3853874"/>
              <a:ext cx="2799445" cy="17341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171450" indent="-171450">
                <a:lnSpc>
                  <a:spcPct val="150000"/>
                </a:lnSpc>
                <a:buFont typeface="Arial" panose="020B0604020202020204" pitchFamily="34" charset="0"/>
                <a:buChar char="•"/>
              </a:pPr>
              <a:r>
                <a:rPr lang="en-US" altLang="zh-CN" sz="1200" dirty="0">
                  <a:solidFill>
                    <a:schemeClr val="tx1">
                      <a:lumMod val="95000"/>
                      <a:lumOff val="5000"/>
                    </a:schemeClr>
                  </a:solidFill>
                  <a:latin typeface="微软雅黑 Light" panose="020B0502040204020203" charset="-122"/>
                  <a:ea typeface="微软雅黑 Light" panose="020B0502040204020203" charset="-122"/>
                </a:rPr>
                <a:t>Some managers and employees should passively adapt to the new environment, learn new job skills, and feel the impact of psychological security and balance;</a:t>
              </a:r>
              <a:endParaRPr lang="en-US" altLang="zh-CN" sz="1200" dirty="0">
                <a:solidFill>
                  <a:schemeClr val="tx1">
                    <a:lumMod val="95000"/>
                    <a:lumOff val="5000"/>
                  </a:schemeClr>
                </a:solidFill>
                <a:latin typeface="微软雅黑 Light" panose="020B0502040204020203" charset="-122"/>
                <a:ea typeface="微软雅黑 Light" panose="020B0502040204020203" charset="-122"/>
              </a:endParaRPr>
            </a:p>
          </p:txBody>
        </p:sp>
        <p:sp>
          <p:nvSpPr>
            <p:cNvPr id="13" name="ïšlïḑê"/>
            <p:cNvSpPr txBox="1"/>
            <p:nvPr/>
          </p:nvSpPr>
          <p:spPr>
            <a:xfrm>
              <a:off x="8444506" y="3192321"/>
              <a:ext cx="279944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defTabSz="914400"/>
              <a:r>
                <a:rPr lang="en-US" altLang="zh-CN" b="1" dirty="0">
                  <a:solidFill>
                    <a:schemeClr val="tx1">
                      <a:lumMod val="95000"/>
                      <a:lumOff val="5000"/>
                    </a:schemeClr>
                  </a:solidFill>
                </a:rPr>
                <a:t>Economy</a:t>
              </a:r>
              <a:endParaRPr lang="en-US" altLang="zh-CN" b="1" dirty="0">
                <a:solidFill>
                  <a:schemeClr val="tx1">
                    <a:lumMod val="95000"/>
                    <a:lumOff val="5000"/>
                  </a:schemeClr>
                </a:solidFill>
              </a:endParaRPr>
            </a:p>
          </p:txBody>
        </p:sp>
        <p:sp>
          <p:nvSpPr>
            <p:cNvPr id="14" name="iṡḻiḍe"/>
            <p:cNvSpPr txBox="1"/>
            <p:nvPr/>
          </p:nvSpPr>
          <p:spPr>
            <a:xfrm>
              <a:off x="8442601" y="3853874"/>
              <a:ext cx="2799445" cy="1734126"/>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marL="171450" indent="-171450">
                <a:lnSpc>
                  <a:spcPct val="150000"/>
                </a:lnSpc>
                <a:buFont typeface="Arial" panose="020B0604020202020204" pitchFamily="34" charset="0"/>
                <a:buChar char="•"/>
              </a:pPr>
              <a:r>
                <a:rPr lang="en-US" altLang="zh-CN" sz="1200" dirty="0">
                  <a:solidFill>
                    <a:schemeClr val="tx1">
                      <a:lumMod val="95000"/>
                      <a:lumOff val="5000"/>
                    </a:schemeClr>
                  </a:solidFill>
                  <a:latin typeface="微软雅黑 Light" panose="020B0502040204020203" charset="-122"/>
                  <a:ea typeface="微软雅黑 Light" panose="020B0502040204020203" charset="-122"/>
                </a:rPr>
                <a:t>Some employees are concerned that new business segments will affect their revenue.</a:t>
              </a:r>
              <a:endParaRPr lang="en-US" altLang="zh-CN" sz="1200" dirty="0">
                <a:solidFill>
                  <a:schemeClr val="tx1">
                    <a:lumMod val="95000"/>
                    <a:lumOff val="5000"/>
                  </a:schemeClr>
                </a:solidFill>
                <a:latin typeface="微软雅黑 Light" panose="020B0502040204020203" charset="-122"/>
                <a:ea typeface="微软雅黑 Light" panose="020B0502040204020203" charset="-122"/>
              </a:endParaRPr>
            </a:p>
          </p:txBody>
        </p:sp>
        <p:grpSp>
          <p:nvGrpSpPr>
            <p:cNvPr id="17" name="îŝliḍê"/>
            <p:cNvGrpSpPr/>
            <p:nvPr/>
          </p:nvGrpSpPr>
          <p:grpSpPr>
            <a:xfrm>
              <a:off x="4225566" y="2977043"/>
              <a:ext cx="3740869" cy="2277128"/>
              <a:chOff x="4136571" y="2977043"/>
              <a:chExt cx="3740869" cy="2277128"/>
            </a:xfrm>
          </p:grpSpPr>
          <p:cxnSp>
            <p:nvCxnSpPr>
              <p:cNvPr id="18" name="i$liḑé"/>
              <p:cNvCxnSpPr/>
              <p:nvPr/>
            </p:nvCxnSpPr>
            <p:spPr>
              <a:xfrm>
                <a:off x="4136571" y="2977043"/>
                <a:ext cx="0" cy="2277128"/>
              </a:xfrm>
              <a:prstGeom prst="line">
                <a:avLst/>
              </a:prstGeom>
              <a:ln w="12700">
                <a:solidFill>
                  <a:schemeClr val="tx1">
                    <a:lumMod val="50000"/>
                    <a:lumOff val="50000"/>
                    <a:alpha val="10000"/>
                  </a:schemeClr>
                </a:solidFill>
              </a:ln>
            </p:spPr>
            <p:style>
              <a:lnRef idx="1">
                <a:schemeClr val="accent1"/>
              </a:lnRef>
              <a:fillRef idx="0">
                <a:schemeClr val="accent1"/>
              </a:fillRef>
              <a:effectRef idx="0">
                <a:schemeClr val="accent1"/>
              </a:effectRef>
              <a:fontRef idx="minor">
                <a:schemeClr val="tx1"/>
              </a:fontRef>
            </p:style>
          </p:cxnSp>
          <p:cxnSp>
            <p:nvCxnSpPr>
              <p:cNvPr id="19" name="iSḷídê"/>
              <p:cNvCxnSpPr/>
              <p:nvPr/>
            </p:nvCxnSpPr>
            <p:spPr>
              <a:xfrm>
                <a:off x="7877440" y="2977043"/>
                <a:ext cx="0" cy="2277128"/>
              </a:xfrm>
              <a:prstGeom prst="line">
                <a:avLst/>
              </a:prstGeom>
              <a:ln w="12700">
                <a:solidFill>
                  <a:schemeClr val="tx1">
                    <a:lumMod val="50000"/>
                    <a:lumOff val="50000"/>
                    <a:alpha val="10000"/>
                  </a:schemeClr>
                </a:solidFill>
              </a:ln>
            </p:spPr>
            <p:style>
              <a:lnRef idx="1">
                <a:schemeClr val="accent1"/>
              </a:lnRef>
              <a:fillRef idx="0">
                <a:schemeClr val="accent1"/>
              </a:fillRef>
              <a:effectRef idx="0">
                <a:schemeClr val="accent1"/>
              </a:effectRef>
              <a:fontRef idx="minor">
                <a:schemeClr val="tx1"/>
              </a:fontRef>
            </p:style>
          </p:cxnSp>
        </p:grpSp>
      </p:grpSp>
      <p:cxnSp>
        <p:nvCxnSpPr>
          <p:cNvPr id="40" name="直接连接符 39"/>
          <p:cNvCxnSpPr/>
          <p:nvPr>
            <p:custDataLst>
              <p:tags r:id="rId1"/>
            </p:custDataLst>
          </p:nvPr>
        </p:nvCxnSpPr>
        <p:spPr>
          <a:xfrm>
            <a:off x="685165" y="1003300"/>
            <a:ext cx="10513060" cy="12065"/>
          </a:xfrm>
          <a:prstGeom prst="line">
            <a:avLst/>
          </a:prstGeom>
        </p:spPr>
        <p:style>
          <a:lnRef idx="1">
            <a:schemeClr val="dk1"/>
          </a:lnRef>
          <a:fillRef idx="0">
            <a:schemeClr val="dk1"/>
          </a:fillRef>
          <a:effectRef idx="0">
            <a:schemeClr val="dk1"/>
          </a:effectRef>
          <a:fontRef idx="minor">
            <a:schemeClr val="tx1"/>
          </a:fontRef>
        </p:style>
      </p:cxnSp>
      <p:sp>
        <p:nvSpPr>
          <p:cNvPr id="22" name="文本框 21"/>
          <p:cNvSpPr txBox="1"/>
          <p:nvPr/>
        </p:nvSpPr>
        <p:spPr>
          <a:xfrm>
            <a:off x="1323975" y="1257935"/>
            <a:ext cx="9760585" cy="1753235"/>
          </a:xfrm>
          <a:prstGeom prst="rect">
            <a:avLst/>
          </a:prstGeom>
          <a:noFill/>
        </p:spPr>
        <p:txBody>
          <a:bodyPr wrap="square" rtlCol="0">
            <a:spAutoFit/>
          </a:bodyPr>
          <a:p>
            <a:pPr>
              <a:lnSpc>
                <a:spcPct val="150000"/>
              </a:lnSpc>
            </a:pPr>
            <a:r>
              <a:rPr lang="zh-CN" altLang="en-US">
                <a:latin typeface="微软雅黑 Light" panose="020B0502040204020203" charset="-122"/>
                <a:ea typeface="微软雅黑 Light" panose="020B0502040204020203" charset="-122"/>
              </a:rPr>
              <a:t>Tencent's organizational change is based on the company's strategic development goals, which is conducive to the company's better adaptation to the future development environment, so the organizational change is supported by the majority of employees, but still a small number of employees resist.</a:t>
            </a:r>
            <a:endParaRPr lang="zh-CN" altLang="en-US">
              <a:latin typeface="微软雅黑 Light" panose="020B0502040204020203" charset="-122"/>
              <a:ea typeface="微软雅黑 Light" panose="020B0502040204020203" charset="-122"/>
            </a:endParaRPr>
          </a:p>
        </p:txBody>
      </p:sp>
      <p:grpSp>
        <p:nvGrpSpPr>
          <p:cNvPr id="26" name="组合 25"/>
          <p:cNvGrpSpPr/>
          <p:nvPr/>
        </p:nvGrpSpPr>
        <p:grpSpPr>
          <a:xfrm>
            <a:off x="3232150" y="3253740"/>
            <a:ext cx="5715000" cy="459740"/>
            <a:chOff x="4719" y="5366"/>
            <a:chExt cx="9000" cy="724"/>
          </a:xfrm>
        </p:grpSpPr>
        <p:sp>
          <p:nvSpPr>
            <p:cNvPr id="24" name="ïṥliḓê"/>
            <p:cNvSpPr txBox="1"/>
            <p:nvPr>
              <p:custDataLst>
                <p:tags r:id="rId2"/>
              </p:custDataLst>
            </p:nvPr>
          </p:nvSpPr>
          <p:spPr bwMode="auto">
            <a:xfrm>
              <a:off x="4719" y="5366"/>
              <a:ext cx="8497" cy="725"/>
            </a:xfrm>
            <a:prstGeom prst="roundRect">
              <a:avLst/>
            </a:prstGeom>
            <a:solidFill>
              <a:srgbClr val="2476DA"/>
            </a:solidFill>
            <a:ln w="19050">
              <a:noFill/>
              <a:miter lim="800000"/>
            </a:ln>
          </p:spPr>
          <p:txBody>
            <a:bodyPr wrap="square" lIns="91440" tIns="45720" rIns="91440" bIns="45720" anchor="ctr">
              <a:normAutofit/>
            </a:bodyPr>
            <a:lstStyle>
              <a:defPPr>
                <a:defRPr lang="zh-CN"/>
              </a:defPPr>
              <a:lvl1pPr marL="0" algn="l" defTabSz="914400" rtl="0" eaLnBrk="1" latinLnBrk="0" hangingPunct="1">
                <a:defRPr sz="1800" kern="1200">
                  <a:solidFill>
                    <a:schemeClr val="tx1"/>
                  </a:solidFill>
                </a:defRPr>
              </a:lvl1pPr>
              <a:lvl2pPr marL="457200" algn="l" defTabSz="914400" rtl="0" eaLnBrk="1" latinLnBrk="0" hangingPunct="1">
                <a:defRPr sz="1800" kern="1200">
                  <a:solidFill>
                    <a:schemeClr val="tx1"/>
                  </a:solidFill>
                </a:defRPr>
              </a:lvl2pPr>
              <a:lvl3pPr marL="914400" algn="l" defTabSz="914400" rtl="0" eaLnBrk="1" latinLnBrk="0" hangingPunct="1">
                <a:defRPr sz="1800" kern="1200">
                  <a:solidFill>
                    <a:schemeClr val="tx1"/>
                  </a:solidFill>
                </a:defRPr>
              </a:lvl3pPr>
              <a:lvl4pPr marL="1371600" algn="l" defTabSz="914400" rtl="0" eaLnBrk="1" latinLnBrk="0" hangingPunct="1">
                <a:defRPr sz="1800" kern="1200">
                  <a:solidFill>
                    <a:schemeClr val="tx1"/>
                  </a:solidFill>
                </a:defRPr>
              </a:lvl4pPr>
              <a:lvl5pPr marL="1828800" algn="l" defTabSz="914400" rtl="0" eaLnBrk="1" latinLnBrk="0" hangingPunct="1">
                <a:defRPr sz="1800" kern="1200">
                  <a:solidFill>
                    <a:schemeClr val="tx1"/>
                  </a:solidFill>
                </a:defRPr>
              </a:lvl5pPr>
              <a:lvl6pPr marL="2286000" algn="l" defTabSz="914400" rtl="0" eaLnBrk="1" latinLnBrk="0" hangingPunct="1">
                <a:defRPr sz="1800" kern="1200">
                  <a:solidFill>
                    <a:schemeClr val="tx1"/>
                  </a:solidFill>
                </a:defRPr>
              </a:lvl6pPr>
              <a:lvl7pPr marL="2743200" algn="l" defTabSz="914400" rtl="0" eaLnBrk="1" latinLnBrk="0" hangingPunct="1">
                <a:defRPr sz="1800" kern="1200">
                  <a:solidFill>
                    <a:schemeClr val="tx1"/>
                  </a:solidFill>
                </a:defRPr>
              </a:lvl7pPr>
              <a:lvl8pPr marL="3200400" algn="l" defTabSz="914400" rtl="0" eaLnBrk="1" latinLnBrk="0" hangingPunct="1">
                <a:defRPr sz="1800" kern="1200">
                  <a:solidFill>
                    <a:schemeClr val="tx1"/>
                  </a:solidFill>
                </a:defRPr>
              </a:lvl8pPr>
              <a:lvl9pPr marL="3657600" algn="l" defTabSz="914400" rtl="0" eaLnBrk="1" latinLnBrk="0" hangingPunct="1">
                <a:defRPr sz="1800" kern="1200">
                  <a:solidFill>
                    <a:schemeClr val="tx1"/>
                  </a:solidFill>
                </a:defRPr>
              </a:lvl9pPr>
            </a:lstStyle>
            <a:p>
              <a:pPr algn="ctr">
                <a:spcBef>
                  <a:spcPct val="0"/>
                </a:spcBef>
              </a:pPr>
              <a:endParaRPr lang="en-US" altLang="zh-CN" b="1" dirty="0">
                <a:solidFill>
                  <a:srgbClr val="2476DA"/>
                </a:solidFill>
              </a:endParaRPr>
            </a:p>
          </p:txBody>
        </p:sp>
        <p:sp>
          <p:nvSpPr>
            <p:cNvPr id="25" name="文本框 24"/>
            <p:cNvSpPr txBox="1"/>
            <p:nvPr>
              <p:custDataLst>
                <p:tags r:id="rId3"/>
              </p:custDataLst>
            </p:nvPr>
          </p:nvSpPr>
          <p:spPr>
            <a:xfrm>
              <a:off x="4719" y="5411"/>
              <a:ext cx="9000" cy="580"/>
            </a:xfrm>
            <a:prstGeom prst="rect">
              <a:avLst/>
            </a:prstGeom>
            <a:noFill/>
          </p:spPr>
          <p:txBody>
            <a:bodyPr wrap="square" rtlCol="0">
              <a:spAutoFit/>
            </a:bodyPr>
            <a:p>
              <a:pPr algn="ctr"/>
              <a:r>
                <a:rPr lang="zh-CN" altLang="en-US" b="1">
                  <a:solidFill>
                    <a:schemeClr val="bg1"/>
                  </a:solidFill>
                  <a:latin typeface="微软雅黑 Light" panose="020B0502040204020203" charset="-122"/>
                  <a:ea typeface="微软雅黑 Light" panose="020B0502040204020203" charset="-122"/>
                </a:rPr>
                <a:t>Analysis of the reasons for the boycott:</a:t>
              </a:r>
              <a:endParaRPr lang="zh-CN" altLang="en-US" b="1">
                <a:solidFill>
                  <a:schemeClr val="bg1"/>
                </a:solidFill>
                <a:latin typeface="微软雅黑 Light" panose="020B0502040204020203" charset="-122"/>
                <a:ea typeface="微软雅黑 Light" panose="020B0502040204020203" charset="-122"/>
              </a:endParaRPr>
            </a:p>
          </p:txBody>
        </p:sp>
      </p:grpSp>
      <p:cxnSp>
        <p:nvCxnSpPr>
          <p:cNvPr id="27" name="直接连接符 26"/>
          <p:cNvCxnSpPr/>
          <p:nvPr/>
        </p:nvCxnSpPr>
        <p:spPr>
          <a:xfrm flipH="1" flipV="1">
            <a:off x="1986915" y="4465320"/>
            <a:ext cx="707390" cy="10795"/>
          </a:xfrm>
          <a:prstGeom prst="line">
            <a:avLst/>
          </a:prstGeom>
        </p:spPr>
        <p:style>
          <a:lnRef idx="1">
            <a:schemeClr val="accent1"/>
          </a:lnRef>
          <a:fillRef idx="0">
            <a:schemeClr val="accent1"/>
          </a:fillRef>
          <a:effectRef idx="0">
            <a:schemeClr val="accent1"/>
          </a:effectRef>
          <a:fontRef idx="minor">
            <a:schemeClr val="tx1"/>
          </a:fontRef>
        </p:style>
      </p:cxnSp>
      <p:cxnSp>
        <p:nvCxnSpPr>
          <p:cNvPr id="38" name="直接连接符 37"/>
          <p:cNvCxnSpPr/>
          <p:nvPr>
            <p:custDataLst>
              <p:tags r:id="rId4"/>
            </p:custDataLst>
          </p:nvPr>
        </p:nvCxnSpPr>
        <p:spPr>
          <a:xfrm flipH="1" flipV="1">
            <a:off x="5741035" y="4484370"/>
            <a:ext cx="707390" cy="10795"/>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直接连接符 40"/>
          <p:cNvCxnSpPr/>
          <p:nvPr>
            <p:custDataLst>
              <p:tags r:id="rId5"/>
            </p:custDataLst>
          </p:nvPr>
        </p:nvCxnSpPr>
        <p:spPr>
          <a:xfrm flipH="1" flipV="1">
            <a:off x="9505950" y="4492625"/>
            <a:ext cx="707390" cy="10795"/>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6"/>
    </p:custData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íṧľide"/>
        <p:cNvGrpSpPr/>
        <p:nvPr/>
      </p:nvGrpSpPr>
      <p:grpSpPr>
        <a:xfrm>
          <a:off x="0" y="0"/>
          <a:ext cx="0" cy="0"/>
          <a:chOff x="0" y="0"/>
          <a:chExt cx="0" cy="0"/>
        </a:xfrm>
      </p:grpSpPr>
      <p:sp>
        <p:nvSpPr>
          <p:cNvPr id="2" name="ïşľïḍê"/>
          <p:cNvSpPr>
            <a:spLocks noGrp="1"/>
          </p:cNvSpPr>
          <p:nvPr>
            <p:ph type="title"/>
          </p:nvPr>
        </p:nvSpPr>
        <p:spPr/>
        <p:txBody>
          <a:bodyPr/>
          <a:lstStyle/>
          <a:p>
            <a:pPr algn="l">
              <a:buClrTx/>
              <a:buSzTx/>
              <a:buFontTx/>
            </a:pPr>
            <a:r>
              <a:rPr lang="en-US" altLang="zh-CN" dirty="0">
                <a:solidFill>
                  <a:srgbClr val="2476DA"/>
                </a:solidFill>
                <a:latin typeface="微软雅黑" panose="020B0503020204020204" pitchFamily="34" charset="-122"/>
                <a:ea typeface="微软雅黑" panose="020B0503020204020204" pitchFamily="34" charset="-122"/>
              </a:rPr>
              <a:t>Overcoming Resistance Strategies</a:t>
            </a:r>
            <a:endParaRPr lang="en-US" altLang="zh-CN" dirty="0">
              <a:solidFill>
                <a:srgbClr val="2476DA"/>
              </a:solidFill>
              <a:latin typeface="微软雅黑" panose="020B0503020204020204" pitchFamily="34" charset="-122"/>
              <a:ea typeface="微软雅黑" panose="020B0503020204020204" pitchFamily="34" charset="-122"/>
            </a:endParaRPr>
          </a:p>
        </p:txBody>
      </p:sp>
      <p:grpSp>
        <p:nvGrpSpPr>
          <p:cNvPr id="4" name="ïŝḷíḑé"/>
          <p:cNvGrpSpPr>
            <a:grpSpLocks noChangeAspect="1"/>
          </p:cNvGrpSpPr>
          <p:nvPr/>
        </p:nvGrpSpPr>
        <p:grpSpPr>
          <a:xfrm>
            <a:off x="1390649" y="4084759"/>
            <a:ext cx="10276205" cy="2353945"/>
            <a:chOff x="1396999" y="4360808"/>
            <a:chExt cx="10276205" cy="2353945"/>
          </a:xfrm>
        </p:grpSpPr>
        <p:sp>
          <p:nvSpPr>
            <p:cNvPr id="5" name="íŝľîḋé"/>
            <p:cNvSpPr txBox="1"/>
            <p:nvPr/>
          </p:nvSpPr>
          <p:spPr>
            <a:xfrm>
              <a:off x="1396999" y="4360808"/>
              <a:ext cx="4858657" cy="2061210"/>
            </a:xfrm>
            <a:prstGeom prst="rect">
              <a:avLst/>
            </a:prstGeom>
            <a:noFill/>
          </p:spPr>
          <p:txBody>
            <a:bodyPr wrap="square">
              <a:spAutoFit/>
            </a:bodyPr>
            <a:lstStyle/>
            <a:p>
              <a:pPr marL="0" marR="0" lvl="0" indent="0" defTabSz="913765" rtl="0" eaLnBrk="1" fontAlgn="auto" latinLnBrk="0" hangingPunct="1">
                <a:spcBef>
                  <a:spcPts val="0"/>
                </a:spcBef>
                <a:spcAft>
                  <a:spcPts val="0"/>
                </a:spcAft>
                <a:buClrTx/>
                <a:buSzPct val="25000"/>
                <a:buFontTx/>
                <a:buNone/>
                <a:defRPr/>
              </a:pPr>
              <a:r>
                <a:rPr kumimoji="0" lang="en-US" altLang="zh-CN" sz="3200" b="1" i="0" u="none" strike="noStrike" kern="1200" cap="none" spc="0" normalizeH="0" baseline="0" noProof="0" dirty="0">
                  <a:ln>
                    <a:noFill/>
                  </a:ln>
                  <a:solidFill>
                    <a:schemeClr val="accent2"/>
                  </a:solidFill>
                  <a:effectLst/>
                  <a:uLnTx/>
                  <a:uFillTx/>
                </a:rPr>
                <a:t>Although Tencent has </a:t>
              </a:r>
              <a:r>
                <a:rPr kumimoji="0" lang="en-US" altLang="zh-CN" sz="3200" b="1" i="0" u="none" strike="noStrike" kern="1200" cap="none" spc="0" normalizeH="0" baseline="0" noProof="0" dirty="0">
                  <a:ln>
                    <a:noFill/>
                  </a:ln>
                  <a:solidFill>
                    <a:schemeClr val="tx1"/>
                  </a:solidFill>
                  <a:effectLst/>
                  <a:uLnTx/>
                  <a:uFillTx/>
                </a:rPr>
                <a:t>completed three large-scale organizational changes</a:t>
              </a:r>
              <a:endParaRPr kumimoji="0" lang="en-US" altLang="zh-CN" sz="3200" b="1" i="0" u="none" strike="noStrike" kern="1200" cap="none" spc="0" normalizeH="0" baseline="0" noProof="0" dirty="0">
                <a:ln>
                  <a:noFill/>
                </a:ln>
                <a:solidFill>
                  <a:schemeClr val="tx1"/>
                </a:solidFill>
                <a:effectLst/>
                <a:uLnTx/>
                <a:uFillTx/>
              </a:endParaRPr>
            </a:p>
          </p:txBody>
        </p:sp>
        <p:sp>
          <p:nvSpPr>
            <p:cNvPr id="21" name="ïṡḷîḑê"/>
            <p:cNvSpPr txBox="1"/>
            <p:nvPr/>
          </p:nvSpPr>
          <p:spPr>
            <a:xfrm>
              <a:off x="6687184" y="4582423"/>
              <a:ext cx="4986020" cy="2132330"/>
            </a:xfrm>
            <a:prstGeom prst="rect">
              <a:avLst/>
            </a:prstGeom>
            <a:noFill/>
          </p:spPr>
          <p:txBody>
            <a:bodyPr wrap="square">
              <a:noAutofit/>
            </a:bodyPr>
            <a:lstStyle/>
            <a:p>
              <a:pPr>
                <a:lnSpc>
                  <a:spcPct val="150000"/>
                </a:lnSpc>
              </a:pPr>
              <a:r>
                <a:rPr lang="en-US" altLang="zh-CN" sz="1400">
                  <a:solidFill>
                    <a:schemeClr val="tx1">
                      <a:lumMod val="95000"/>
                      <a:lumOff val="5000"/>
                      <a:alpha val="80000"/>
                    </a:schemeClr>
                  </a:solidFill>
                  <a:latin typeface="微软雅黑 Light" panose="020B0502040204020203" charset="-122"/>
                  <a:ea typeface="微软雅黑 Light" panose="020B0502040204020203" charset="-122"/>
                </a:rPr>
                <a:t>with the continuous iteration of Internet technology and the gradual weakening of the impact of COVID-19, users will put forward higher requirements for Internet products. Therefore, Tencent's organizational change is not once and for all, and constantly optimizing the organizational structure will be Tencent's only choice.</a:t>
              </a:r>
              <a:endParaRPr lang="en-US" altLang="zh-CN" sz="1400">
                <a:solidFill>
                  <a:schemeClr val="tx1">
                    <a:lumMod val="95000"/>
                    <a:lumOff val="5000"/>
                    <a:alpha val="80000"/>
                  </a:schemeClr>
                </a:solidFill>
                <a:latin typeface="微软雅黑 Light" panose="020B0502040204020203" charset="-122"/>
                <a:ea typeface="微软雅黑 Light" panose="020B0502040204020203" charset="-122"/>
              </a:endParaRPr>
            </a:p>
          </p:txBody>
        </p:sp>
        <p:cxnSp>
          <p:nvCxnSpPr>
            <p:cNvPr id="8" name="iŝḻîḑé"/>
            <p:cNvCxnSpPr/>
            <p:nvPr/>
          </p:nvCxnSpPr>
          <p:spPr>
            <a:xfrm>
              <a:off x="6780566" y="4411608"/>
              <a:ext cx="1893534" cy="0"/>
            </a:xfrm>
            <a:prstGeom prst="line">
              <a:avLst/>
            </a:prstGeom>
            <a:ln>
              <a:solidFill>
                <a:schemeClr val="tx1">
                  <a:lumMod val="95000"/>
                  <a:lumOff val="5000"/>
                  <a:alpha val="20000"/>
                </a:schemeClr>
              </a:solidFill>
            </a:ln>
          </p:spPr>
          <p:style>
            <a:lnRef idx="1">
              <a:schemeClr val="accent1"/>
            </a:lnRef>
            <a:fillRef idx="0">
              <a:schemeClr val="accent1"/>
            </a:fillRef>
            <a:effectRef idx="0">
              <a:schemeClr val="accent1"/>
            </a:effectRef>
            <a:fontRef idx="minor">
              <a:schemeClr val="tx1"/>
            </a:fontRef>
          </p:style>
        </p:cxnSp>
      </p:grpSp>
      <p:cxnSp>
        <p:nvCxnSpPr>
          <p:cNvPr id="22" name="直接连接符 21"/>
          <p:cNvCxnSpPr/>
          <p:nvPr>
            <p:custDataLst>
              <p:tags r:id="rId1"/>
            </p:custDataLst>
          </p:nvPr>
        </p:nvCxnSpPr>
        <p:spPr>
          <a:xfrm>
            <a:off x="685165" y="1003300"/>
            <a:ext cx="6169660" cy="15240"/>
          </a:xfrm>
          <a:prstGeom prst="line">
            <a:avLst/>
          </a:prstGeom>
        </p:spPr>
        <p:style>
          <a:lnRef idx="1">
            <a:schemeClr val="dk1"/>
          </a:lnRef>
          <a:fillRef idx="0">
            <a:schemeClr val="dk1"/>
          </a:fillRef>
          <a:effectRef idx="0">
            <a:schemeClr val="dk1"/>
          </a:effectRef>
          <a:fontRef idx="minor">
            <a:schemeClr val="tx1"/>
          </a:fontRef>
        </p:style>
      </p:cxnSp>
      <p:grpSp>
        <p:nvGrpSpPr>
          <p:cNvPr id="24" name="255902"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nvGrpSpPr>
        <p:grpSpPr>
          <a:xfrm>
            <a:off x="686435" y="1411605"/>
            <a:ext cx="10820400" cy="2302742"/>
            <a:chOff x="685800" y="1656681"/>
            <a:chExt cx="10820400" cy="4248254"/>
          </a:xfrm>
        </p:grpSpPr>
        <p:sp>
          <p:nvSpPr>
            <p:cNvPr id="25" name="íS1ïḋe"/>
            <p:cNvSpPr/>
            <p:nvPr>
              <p:custDataLst>
                <p:tags r:id="rId2"/>
              </p:custDataLst>
            </p:nvPr>
          </p:nvSpPr>
          <p:spPr>
            <a:xfrm>
              <a:off x="685800" y="1656681"/>
              <a:ext cx="3196162" cy="4243140"/>
            </a:xfrm>
            <a:prstGeom prst="roundRect">
              <a:avLst>
                <a:gd name="adj" fmla="val 5758"/>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p>
          </p:txBody>
        </p:sp>
        <p:sp>
          <p:nvSpPr>
            <p:cNvPr id="26" name="iŝľïḋè"/>
            <p:cNvSpPr/>
            <p:nvPr>
              <p:custDataLst>
                <p:tags r:id="rId3"/>
              </p:custDataLst>
            </p:nvPr>
          </p:nvSpPr>
          <p:spPr>
            <a:xfrm>
              <a:off x="1055175" y="5436384"/>
              <a:ext cx="2457413" cy="468551"/>
            </a:xfrm>
            <a:prstGeom prst="round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50000"/>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spcBef>
                  <a:spcPct val="0"/>
                </a:spcBef>
              </a:pPr>
              <a:r>
                <a:rPr lang="en-US" altLang="zh-CN" sz="1600" b="1">
                  <a:solidFill>
                    <a:schemeClr val="tx1"/>
                  </a:solidFill>
                </a:rPr>
                <a:t>Communication</a:t>
              </a:r>
              <a:endParaRPr lang="en-US" altLang="zh-CN" sz="1600" b="1">
                <a:solidFill>
                  <a:schemeClr val="tx1"/>
                </a:solidFill>
              </a:endParaRPr>
            </a:p>
          </p:txBody>
        </p:sp>
        <p:sp>
          <p:nvSpPr>
            <p:cNvPr id="28" name="íşľíḑe"/>
            <p:cNvSpPr/>
            <p:nvPr>
              <p:custDataLst>
                <p:tags r:id="rId4"/>
              </p:custDataLst>
            </p:nvPr>
          </p:nvSpPr>
          <p:spPr>
            <a:xfrm>
              <a:off x="4497919" y="1656681"/>
              <a:ext cx="3196162" cy="4243140"/>
            </a:xfrm>
            <a:prstGeom prst="roundRect">
              <a:avLst>
                <a:gd name="adj" fmla="val 5758"/>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p>
          </p:txBody>
        </p:sp>
        <p:sp>
          <p:nvSpPr>
            <p:cNvPr id="29" name="ïšlîḋê"/>
            <p:cNvSpPr/>
            <p:nvPr>
              <p:custDataLst>
                <p:tags r:id="rId5"/>
              </p:custDataLst>
            </p:nvPr>
          </p:nvSpPr>
          <p:spPr>
            <a:xfrm>
              <a:off x="4867294" y="5436384"/>
              <a:ext cx="2457413" cy="468551"/>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50000"/>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spcBef>
                  <a:spcPct val="0"/>
                </a:spcBef>
              </a:pPr>
              <a:r>
                <a:rPr lang="en-US" altLang="zh-CN" sz="1600" b="1">
                  <a:solidFill>
                    <a:schemeClr val="bg1"/>
                  </a:solidFill>
                </a:rPr>
                <a:t>Participation</a:t>
              </a:r>
              <a:endParaRPr lang="en-US" altLang="zh-CN" sz="1600" b="1">
                <a:solidFill>
                  <a:schemeClr val="bg1"/>
                </a:solidFill>
              </a:endParaRPr>
            </a:p>
          </p:txBody>
        </p:sp>
        <p:sp>
          <p:nvSpPr>
            <p:cNvPr id="31" name="ïṡ1iďê"/>
            <p:cNvSpPr/>
            <p:nvPr>
              <p:custDataLst>
                <p:tags r:id="rId6"/>
              </p:custDataLst>
            </p:nvPr>
          </p:nvSpPr>
          <p:spPr>
            <a:xfrm>
              <a:off x="8310038" y="1656681"/>
              <a:ext cx="3196162" cy="4243140"/>
            </a:xfrm>
            <a:prstGeom prst="roundRect">
              <a:avLst>
                <a:gd name="adj" fmla="val 5758"/>
              </a:avLst>
            </a:prstGeom>
            <a:solidFill>
              <a:schemeClr val="bg1"/>
            </a:solidFill>
            <a:ln>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p>
          </p:txBody>
        </p:sp>
        <p:sp>
          <p:nvSpPr>
            <p:cNvPr id="32" name="ísḻide"/>
            <p:cNvSpPr/>
            <p:nvPr>
              <p:custDataLst>
                <p:tags r:id="rId7"/>
              </p:custDataLst>
            </p:nvPr>
          </p:nvSpPr>
          <p:spPr>
            <a:xfrm>
              <a:off x="8679412" y="5431698"/>
              <a:ext cx="2457413" cy="468551"/>
            </a:xfrm>
            <a:prstGeom prst="roundRect">
              <a:avLst/>
            </a:prstGeom>
            <a:solidFill>
              <a:schemeClr val="bg1"/>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50000"/>
            </a:bodyPr>
            <a:lstStyle>
              <a:defPPr>
                <a:defRPr lang="en-US"/>
              </a:defPPr>
              <a:lvl1pPr marL="0" algn="l" defTabSz="609600" rtl="0" eaLnBrk="1" latinLnBrk="0" hangingPunct="1">
                <a:defRPr sz="2400" kern="1200">
                  <a:solidFill>
                    <a:schemeClr val="lt1"/>
                  </a:solidFill>
                </a:defRPr>
              </a:lvl1pPr>
              <a:lvl2pPr marL="609600" algn="l" defTabSz="609600" rtl="0" eaLnBrk="1" latinLnBrk="0" hangingPunct="1">
                <a:defRPr sz="2400" kern="1200">
                  <a:solidFill>
                    <a:schemeClr val="lt1"/>
                  </a:solidFill>
                </a:defRPr>
              </a:lvl2pPr>
              <a:lvl3pPr marL="1219200" algn="l" defTabSz="609600" rtl="0" eaLnBrk="1" latinLnBrk="0" hangingPunct="1">
                <a:defRPr sz="2400" kern="1200">
                  <a:solidFill>
                    <a:schemeClr val="lt1"/>
                  </a:solidFill>
                </a:defRPr>
              </a:lvl3pPr>
              <a:lvl4pPr marL="1828800" algn="l" defTabSz="609600" rtl="0" eaLnBrk="1" latinLnBrk="0" hangingPunct="1">
                <a:defRPr sz="2400" kern="1200">
                  <a:solidFill>
                    <a:schemeClr val="lt1"/>
                  </a:solidFill>
                </a:defRPr>
              </a:lvl4pPr>
              <a:lvl5pPr marL="2438400" algn="l" defTabSz="609600" rtl="0" eaLnBrk="1" latinLnBrk="0" hangingPunct="1">
                <a:defRPr sz="2400" kern="1200">
                  <a:solidFill>
                    <a:schemeClr val="lt1"/>
                  </a:solidFill>
                </a:defRPr>
              </a:lvl5pPr>
              <a:lvl6pPr marL="3048000" algn="l" defTabSz="609600" rtl="0" eaLnBrk="1" latinLnBrk="0" hangingPunct="1">
                <a:defRPr sz="2400" kern="1200">
                  <a:solidFill>
                    <a:schemeClr val="lt1"/>
                  </a:solidFill>
                </a:defRPr>
              </a:lvl6pPr>
              <a:lvl7pPr marL="3657600" algn="l" defTabSz="609600" rtl="0" eaLnBrk="1" latinLnBrk="0" hangingPunct="1">
                <a:defRPr sz="2400" kern="1200">
                  <a:solidFill>
                    <a:schemeClr val="lt1"/>
                  </a:solidFill>
                </a:defRPr>
              </a:lvl7pPr>
              <a:lvl8pPr marL="4267200" algn="l" defTabSz="609600" rtl="0" eaLnBrk="1" latinLnBrk="0" hangingPunct="1">
                <a:defRPr sz="2400" kern="1200">
                  <a:solidFill>
                    <a:schemeClr val="lt1"/>
                  </a:solidFill>
                </a:defRPr>
              </a:lvl8pPr>
              <a:lvl9pPr marL="4876800" algn="l" defTabSz="609600" rtl="0" eaLnBrk="1" latinLnBrk="0" hangingPunct="1">
                <a:defRPr sz="2400" kern="1200">
                  <a:solidFill>
                    <a:schemeClr val="lt1"/>
                  </a:solidFill>
                </a:defRPr>
              </a:lvl9pPr>
            </a:lstStyle>
            <a:p>
              <a:pPr algn="ctr">
                <a:spcBef>
                  <a:spcPct val="0"/>
                </a:spcBef>
              </a:pPr>
              <a:r>
                <a:rPr lang="en-US" altLang="zh-CN" sz="1600" b="1">
                  <a:solidFill>
                    <a:schemeClr val="tx1"/>
                  </a:solidFill>
                </a:rPr>
                <a:t>Coercion</a:t>
              </a:r>
              <a:endParaRPr lang="en-US" altLang="zh-CN" sz="1600" b="1">
                <a:solidFill>
                  <a:schemeClr val="tx1"/>
                </a:solidFill>
              </a:endParaRPr>
            </a:p>
          </p:txBody>
        </p:sp>
        <p:sp>
          <p:nvSpPr>
            <p:cNvPr id="43" name="íŝľîḋè"/>
            <p:cNvSpPr/>
            <p:nvPr>
              <p:custDataLst>
                <p:tags r:id="rId8"/>
              </p:custDataLst>
            </p:nvPr>
          </p:nvSpPr>
          <p:spPr bwMode="auto">
            <a:xfrm>
              <a:off x="730885" y="1992899"/>
              <a:ext cx="3105785" cy="2603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en-US"/>
              </a:defPPr>
              <a:lvl1pPr marL="0" algn="l" defTabSz="609600" rtl="0" eaLnBrk="1" latinLnBrk="0" hangingPunct="1">
                <a:defRPr sz="2400" kern="1200">
                  <a:solidFill>
                    <a:schemeClr val="tx1"/>
                  </a:solidFill>
                </a:defRPr>
              </a:lvl1pPr>
              <a:lvl2pPr marL="609600" algn="l" defTabSz="609600" rtl="0" eaLnBrk="1" latinLnBrk="0" hangingPunct="1">
                <a:defRPr sz="2400" kern="1200">
                  <a:solidFill>
                    <a:schemeClr val="tx1"/>
                  </a:solidFill>
                </a:defRPr>
              </a:lvl2pPr>
              <a:lvl3pPr marL="1219200" algn="l" defTabSz="609600" rtl="0" eaLnBrk="1" latinLnBrk="0" hangingPunct="1">
                <a:defRPr sz="2400" kern="1200">
                  <a:solidFill>
                    <a:schemeClr val="tx1"/>
                  </a:solidFill>
                </a:defRPr>
              </a:lvl3pPr>
              <a:lvl4pPr marL="1828800" algn="l" defTabSz="609600" rtl="0" eaLnBrk="1" latinLnBrk="0" hangingPunct="1">
                <a:defRPr sz="2400" kern="1200">
                  <a:solidFill>
                    <a:schemeClr val="tx1"/>
                  </a:solidFill>
                </a:defRPr>
              </a:lvl4pPr>
              <a:lvl5pPr marL="2438400" algn="l" defTabSz="609600" rtl="0" eaLnBrk="1" latinLnBrk="0" hangingPunct="1">
                <a:defRPr sz="2400" kern="1200">
                  <a:solidFill>
                    <a:schemeClr val="tx1"/>
                  </a:solidFill>
                </a:defRPr>
              </a:lvl5pPr>
              <a:lvl6pPr marL="3048000" algn="l" defTabSz="609600" rtl="0" eaLnBrk="1" latinLnBrk="0" hangingPunct="1">
                <a:defRPr sz="2400" kern="1200">
                  <a:solidFill>
                    <a:schemeClr val="tx1"/>
                  </a:solidFill>
                </a:defRPr>
              </a:lvl6pPr>
              <a:lvl7pPr marL="3657600" algn="l" defTabSz="609600" rtl="0" eaLnBrk="1" latinLnBrk="0" hangingPunct="1">
                <a:defRPr sz="2400" kern="1200">
                  <a:solidFill>
                    <a:schemeClr val="tx1"/>
                  </a:solidFill>
                </a:defRPr>
              </a:lvl7pPr>
              <a:lvl8pPr marL="4267200" algn="l" defTabSz="609600" rtl="0" eaLnBrk="1" latinLnBrk="0" hangingPunct="1">
                <a:defRPr sz="2400" kern="1200">
                  <a:solidFill>
                    <a:schemeClr val="tx1"/>
                  </a:solidFill>
                </a:defRPr>
              </a:lvl8pPr>
              <a:lvl9pPr marL="4876800" algn="l" defTabSz="609600" rtl="0" eaLnBrk="1" latinLnBrk="0" hangingPunct="1">
                <a:defRPr sz="2400" kern="1200">
                  <a:solidFill>
                    <a:schemeClr val="tx1"/>
                  </a:solidFill>
                </a:defRPr>
              </a:lvl9pPr>
            </a:lstStyle>
            <a:p>
              <a:pPr algn="l">
                <a:lnSpc>
                  <a:spcPct val="120000"/>
                </a:lnSpc>
                <a:spcBef>
                  <a:spcPts val="0"/>
                </a:spcBef>
                <a:spcAft>
                  <a:spcPts val="0"/>
                </a:spcAft>
              </a:pPr>
              <a:r>
                <a:rPr lang="en-US" altLang="zh-CN" sz="1200">
                  <a:latin typeface="微软雅黑 Light" panose="020B0502040204020203" charset="-122"/>
                  <a:ea typeface="微软雅黑 Light" panose="020B0502040204020203" charset="-122"/>
                </a:rPr>
                <a:t>The staff meeting and New Year's party held at the end of each year are the most important events of Tencent's year, where the company's strategy, business layout and management ideas are conveyed to employees, and outstanding teams are commended.</a:t>
              </a:r>
              <a:endParaRPr lang="en-US" altLang="zh-CN" sz="1200">
                <a:latin typeface="微软雅黑 Light" panose="020B0502040204020203" charset="-122"/>
                <a:ea typeface="微软雅黑 Light" panose="020B0502040204020203" charset="-122"/>
              </a:endParaRPr>
            </a:p>
          </p:txBody>
        </p:sp>
        <p:sp>
          <p:nvSpPr>
            <p:cNvPr id="44" name="íšḷïḍè"/>
            <p:cNvSpPr/>
            <p:nvPr>
              <p:custDataLst>
                <p:tags r:id="rId9"/>
              </p:custDataLst>
            </p:nvPr>
          </p:nvSpPr>
          <p:spPr bwMode="auto">
            <a:xfrm>
              <a:off x="4542790" y="2264685"/>
              <a:ext cx="3105785" cy="2331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en-US"/>
              </a:defPPr>
              <a:lvl1pPr marL="0" algn="l" defTabSz="609600" rtl="0" eaLnBrk="1" latinLnBrk="0" hangingPunct="1">
                <a:defRPr sz="2400" kern="1200">
                  <a:solidFill>
                    <a:schemeClr val="tx1"/>
                  </a:solidFill>
                </a:defRPr>
              </a:lvl1pPr>
              <a:lvl2pPr marL="609600" algn="l" defTabSz="609600" rtl="0" eaLnBrk="1" latinLnBrk="0" hangingPunct="1">
                <a:defRPr sz="2400" kern="1200">
                  <a:solidFill>
                    <a:schemeClr val="tx1"/>
                  </a:solidFill>
                </a:defRPr>
              </a:lvl2pPr>
              <a:lvl3pPr marL="1219200" algn="l" defTabSz="609600" rtl="0" eaLnBrk="1" latinLnBrk="0" hangingPunct="1">
                <a:defRPr sz="2400" kern="1200">
                  <a:solidFill>
                    <a:schemeClr val="tx1"/>
                  </a:solidFill>
                </a:defRPr>
              </a:lvl3pPr>
              <a:lvl4pPr marL="1828800" algn="l" defTabSz="609600" rtl="0" eaLnBrk="1" latinLnBrk="0" hangingPunct="1">
                <a:defRPr sz="2400" kern="1200">
                  <a:solidFill>
                    <a:schemeClr val="tx1"/>
                  </a:solidFill>
                </a:defRPr>
              </a:lvl4pPr>
              <a:lvl5pPr marL="2438400" algn="l" defTabSz="609600" rtl="0" eaLnBrk="1" latinLnBrk="0" hangingPunct="1">
                <a:defRPr sz="2400" kern="1200">
                  <a:solidFill>
                    <a:schemeClr val="tx1"/>
                  </a:solidFill>
                </a:defRPr>
              </a:lvl5pPr>
              <a:lvl6pPr marL="3048000" algn="l" defTabSz="609600" rtl="0" eaLnBrk="1" latinLnBrk="0" hangingPunct="1">
                <a:defRPr sz="2400" kern="1200">
                  <a:solidFill>
                    <a:schemeClr val="tx1"/>
                  </a:solidFill>
                </a:defRPr>
              </a:lvl6pPr>
              <a:lvl7pPr marL="3657600" algn="l" defTabSz="609600" rtl="0" eaLnBrk="1" latinLnBrk="0" hangingPunct="1">
                <a:defRPr sz="2400" kern="1200">
                  <a:solidFill>
                    <a:schemeClr val="tx1"/>
                  </a:solidFill>
                </a:defRPr>
              </a:lvl7pPr>
              <a:lvl8pPr marL="4267200" algn="l" defTabSz="609600" rtl="0" eaLnBrk="1" latinLnBrk="0" hangingPunct="1">
                <a:defRPr sz="2400" kern="1200">
                  <a:solidFill>
                    <a:schemeClr val="tx1"/>
                  </a:solidFill>
                </a:defRPr>
              </a:lvl8pPr>
              <a:lvl9pPr marL="4876800" algn="l" defTabSz="609600" rtl="0" eaLnBrk="1" latinLnBrk="0" hangingPunct="1">
                <a:defRPr sz="2400" kern="1200">
                  <a:solidFill>
                    <a:schemeClr val="tx1"/>
                  </a:solidFill>
                </a:defRPr>
              </a:lvl9pPr>
            </a:lstStyle>
            <a:p>
              <a:pPr algn="l">
                <a:lnSpc>
                  <a:spcPct val="130000"/>
                </a:lnSpc>
              </a:pPr>
              <a:r>
                <a:rPr lang="en-US" altLang="zh-CN" sz="1200">
                  <a:latin typeface="微软雅黑 Light" panose="020B0502040204020203" charset="-122"/>
                  <a:ea typeface="微软雅黑 Light" panose="020B0502040204020203" charset="-122"/>
                </a:rPr>
                <a:t>When establishing a major development strategy, provide more high-quality positions through organizational changes, so that employees' abilities can be more focused and clearly developed, and at the same time, everyone's growth contribution can be reflected in a timely and clear manner through the rank system.</a:t>
              </a:r>
              <a:endParaRPr lang="en-US" altLang="zh-CN" sz="1200">
                <a:latin typeface="微软雅黑 Light" panose="020B0502040204020203" charset="-122"/>
                <a:ea typeface="微软雅黑 Light" panose="020B0502040204020203" charset="-122"/>
              </a:endParaRPr>
            </a:p>
          </p:txBody>
        </p:sp>
        <p:sp>
          <p:nvSpPr>
            <p:cNvPr id="45" name="íṧ1ïḑè"/>
            <p:cNvSpPr/>
            <p:nvPr>
              <p:custDataLst>
                <p:tags r:id="rId10"/>
              </p:custDataLst>
            </p:nvPr>
          </p:nvSpPr>
          <p:spPr bwMode="auto">
            <a:xfrm>
              <a:off x="8355330" y="1656681"/>
              <a:ext cx="3105785" cy="2939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ctr" anchorCtr="0">
              <a:noAutofit/>
            </a:bodyPr>
            <a:lstStyle>
              <a:defPPr>
                <a:defRPr lang="en-US"/>
              </a:defPPr>
              <a:lvl1pPr marL="0" algn="l" defTabSz="609600" rtl="0" eaLnBrk="1" latinLnBrk="0" hangingPunct="1">
                <a:defRPr sz="2400" kern="1200">
                  <a:solidFill>
                    <a:schemeClr val="tx1"/>
                  </a:solidFill>
                </a:defRPr>
              </a:lvl1pPr>
              <a:lvl2pPr marL="609600" algn="l" defTabSz="609600" rtl="0" eaLnBrk="1" latinLnBrk="0" hangingPunct="1">
                <a:defRPr sz="2400" kern="1200">
                  <a:solidFill>
                    <a:schemeClr val="tx1"/>
                  </a:solidFill>
                </a:defRPr>
              </a:lvl2pPr>
              <a:lvl3pPr marL="1219200" algn="l" defTabSz="609600" rtl="0" eaLnBrk="1" latinLnBrk="0" hangingPunct="1">
                <a:defRPr sz="2400" kern="1200">
                  <a:solidFill>
                    <a:schemeClr val="tx1"/>
                  </a:solidFill>
                </a:defRPr>
              </a:lvl3pPr>
              <a:lvl4pPr marL="1828800" algn="l" defTabSz="609600" rtl="0" eaLnBrk="1" latinLnBrk="0" hangingPunct="1">
                <a:defRPr sz="2400" kern="1200">
                  <a:solidFill>
                    <a:schemeClr val="tx1"/>
                  </a:solidFill>
                </a:defRPr>
              </a:lvl4pPr>
              <a:lvl5pPr marL="2438400" algn="l" defTabSz="609600" rtl="0" eaLnBrk="1" latinLnBrk="0" hangingPunct="1">
                <a:defRPr sz="2400" kern="1200">
                  <a:solidFill>
                    <a:schemeClr val="tx1"/>
                  </a:solidFill>
                </a:defRPr>
              </a:lvl5pPr>
              <a:lvl6pPr marL="3048000" algn="l" defTabSz="609600" rtl="0" eaLnBrk="1" latinLnBrk="0" hangingPunct="1">
                <a:defRPr sz="2400" kern="1200">
                  <a:solidFill>
                    <a:schemeClr val="tx1"/>
                  </a:solidFill>
                </a:defRPr>
              </a:lvl6pPr>
              <a:lvl7pPr marL="3657600" algn="l" defTabSz="609600" rtl="0" eaLnBrk="1" latinLnBrk="0" hangingPunct="1">
                <a:defRPr sz="2400" kern="1200">
                  <a:solidFill>
                    <a:schemeClr val="tx1"/>
                  </a:solidFill>
                </a:defRPr>
              </a:lvl7pPr>
              <a:lvl8pPr marL="4267200" algn="l" defTabSz="609600" rtl="0" eaLnBrk="1" latinLnBrk="0" hangingPunct="1">
                <a:defRPr sz="2400" kern="1200">
                  <a:solidFill>
                    <a:schemeClr val="tx1"/>
                  </a:solidFill>
                </a:defRPr>
              </a:lvl8pPr>
              <a:lvl9pPr marL="4876800" algn="l" defTabSz="609600" rtl="0" eaLnBrk="1" latinLnBrk="0" hangingPunct="1">
                <a:defRPr sz="2400" kern="1200">
                  <a:solidFill>
                    <a:schemeClr val="tx1"/>
                  </a:solidFill>
                </a:defRPr>
              </a:lvl9pPr>
            </a:lstStyle>
            <a:p>
              <a:pPr algn="l">
                <a:lnSpc>
                  <a:spcPct val="130000"/>
                </a:lnSpc>
              </a:pPr>
              <a:r>
                <a:rPr lang="en-US" altLang="zh-CN" sz="1100">
                  <a:latin typeface="微软雅黑 Light" panose="020B0502040204020203" charset="-122"/>
                  <a:ea typeface="微软雅黑 Light" panose="020B0502040204020203" charset="-122"/>
                </a:rPr>
                <a:t>Employees of Internet companies can receive high salaries in China and the world, and the founders of Internet companies generally have high authority in the enterprise, and they can often meet development expectations by imposing new organizational changes.</a:t>
              </a:r>
              <a:endParaRPr lang="en-US" altLang="zh-CN" sz="1100">
                <a:latin typeface="微软雅黑 Light" panose="020B0502040204020203" charset="-122"/>
                <a:ea typeface="微软雅黑 Light" panose="020B0502040204020203" charset="-122"/>
              </a:endParaRPr>
            </a:p>
          </p:txBody>
        </p:sp>
      </p:grpSp>
    </p:spTree>
    <p:custDataLst>
      <p:tags r:id="rId11"/>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sp>
        <p:nvSpPr>
          <p:cNvPr id="100" name="文本框 99"/>
          <p:cNvSpPr txBox="1"/>
          <p:nvPr/>
        </p:nvSpPr>
        <p:spPr>
          <a:xfrm>
            <a:off x="344805" y="724535"/>
            <a:ext cx="11260455" cy="5631180"/>
          </a:xfrm>
          <a:prstGeom prst="rect">
            <a:avLst/>
          </a:prstGeom>
          <a:noFill/>
          <a:ln w="9525">
            <a:noFill/>
          </a:ln>
        </p:spPr>
        <p:txBody>
          <a:bodyPr wrap="square">
            <a:spAutoFit/>
          </a:bodyPr>
          <a:p>
            <a:pPr indent="0" fontAlgn="auto">
              <a:lnSpc>
                <a:spcPct val="150000"/>
              </a:lnSpc>
            </a:pPr>
            <a:r>
              <a:rPr lang="en-US" sz="2400" b="1">
                <a:ln/>
                <a:solidFill>
                  <a:schemeClr val="accent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微软雅黑" panose="020B0503020204020204" pitchFamily="34" charset="-122"/>
              </a:rPr>
              <a:t>References</a:t>
            </a:r>
            <a:r>
              <a:rPr lang="zh-CN" sz="2400" b="1">
                <a:ln/>
                <a:solidFill>
                  <a:schemeClr val="accent1"/>
                </a:solidFill>
                <a:effectLst>
                  <a:outerShdw blurRad="38100" dist="25400" dir="5400000" algn="ctr" rotWithShape="0">
                    <a:srgbClr val="6E747A">
                      <a:alpha val="43000"/>
                    </a:srgbClr>
                  </a:outerShdw>
                </a:effectLst>
                <a:latin typeface="微软雅黑" panose="020B0503020204020204" pitchFamily="34" charset="-122"/>
                <a:ea typeface="微软雅黑" panose="020B0503020204020204" pitchFamily="34" charset="-122"/>
                <a:cs typeface="微软雅黑" panose="020B0503020204020204" pitchFamily="34" charset="-122"/>
              </a:rPr>
              <a:t>：</a:t>
            </a:r>
            <a:r>
              <a:rPr lang="en-US" b="0">
                <a:ea typeface="+mj-ea"/>
                <a:cs typeface="+mn-lt"/>
              </a:rPr>
              <a:t></a:t>
            </a:r>
            <a:r>
              <a:rPr lang="en-US" b="0">
                <a:latin typeface="Arial" panose="020B0604020202020204" pitchFamily="34" charset="0"/>
                <a:ea typeface="+mj-ea"/>
                <a:cs typeface="Arial" panose="020B0604020202020204" pitchFamily="34" charset="0"/>
              </a:rPr>
              <a:t>Hayes, J. (2021) The theory and practice of change management. Sixth edition. London: Red Globe Press.</a:t>
            </a:r>
            <a:endParaRPr lang="en-US" b="0">
              <a:latin typeface="Arial" panose="020B0604020202020204" pitchFamily="34" charset="0"/>
              <a:ea typeface="+mj-ea"/>
              <a:cs typeface="Arial" panose="020B0604020202020204" pitchFamily="34" charset="0"/>
            </a:endParaRPr>
          </a:p>
          <a:p>
            <a:pPr indent="0" fontAlgn="auto">
              <a:lnSpc>
                <a:spcPct val="150000"/>
              </a:lnSpc>
            </a:pPr>
            <a:r>
              <a:rPr lang="en-US" b="0">
                <a:latin typeface="Arial" panose="020B0604020202020204" pitchFamily="34" charset="0"/>
                <a:ea typeface="+mj-ea"/>
                <a:cs typeface="Arial" panose="020B0604020202020204" pitchFamily="34" charset="0"/>
              </a:rPr>
              <a:t> Canaday, S. (2019) </a:t>
            </a:r>
            <a:r>
              <a:rPr lang="zh-CN" altLang="en-US" b="0">
                <a:latin typeface="Arial" panose="020B0604020202020204" pitchFamily="34" charset="0"/>
                <a:ea typeface="+mj-ea"/>
                <a:cs typeface="Arial" panose="020B0604020202020204" pitchFamily="34" charset="0"/>
              </a:rPr>
              <a:t>Counterintuitive </a:t>
            </a:r>
            <a:r>
              <a:rPr lang="en-US" b="0">
                <a:latin typeface="Arial" panose="020B0604020202020204" pitchFamily="34" charset="0"/>
                <a:ea typeface="+mj-ea"/>
                <a:cs typeface="Arial" panose="020B0604020202020204" pitchFamily="34" charset="0"/>
              </a:rPr>
              <a:t>Leadership Strategies for a VUCA (Volatile, Uncertain, Complex, Ambiguous) Environment. Carpenteria, CA: linkedin.com.</a:t>
            </a:r>
            <a:endParaRPr lang="en-US" b="0">
              <a:latin typeface="Arial" panose="020B0604020202020204" pitchFamily="34" charset="0"/>
              <a:ea typeface="+mj-ea"/>
              <a:cs typeface="Arial" panose="020B0604020202020204" pitchFamily="34" charset="0"/>
            </a:endParaRPr>
          </a:p>
          <a:p>
            <a:pPr indent="0" fontAlgn="auto">
              <a:lnSpc>
                <a:spcPct val="150000"/>
              </a:lnSpc>
            </a:pPr>
            <a:r>
              <a:rPr lang="en-US" b="0">
                <a:latin typeface="Arial" panose="020B0604020202020204" pitchFamily="34" charset="0"/>
                <a:ea typeface="+mj-ea"/>
                <a:cs typeface="Arial" panose="020B0604020202020204" pitchFamily="34" charset="0"/>
              </a:rPr>
              <a:t>Ingles, D. (2021) How Tencent became China’s most valuable company. New York, New York: Bloomberg.</a:t>
            </a:r>
            <a:endParaRPr lang="en-US" b="0">
              <a:latin typeface="Arial" panose="020B0604020202020204" pitchFamily="34" charset="0"/>
              <a:ea typeface="+mj-ea"/>
              <a:cs typeface="Arial" panose="020B0604020202020204" pitchFamily="34" charset="0"/>
            </a:endParaRPr>
          </a:p>
          <a:p>
            <a:pPr indent="0" fontAlgn="auto">
              <a:lnSpc>
                <a:spcPct val="150000"/>
              </a:lnSpc>
            </a:pPr>
            <a:r>
              <a:rPr lang="en-US" b="0">
                <a:latin typeface="Arial" panose="020B0604020202020204" pitchFamily="34" charset="0"/>
                <a:ea typeface="+mj-ea"/>
                <a:cs typeface="Arial" panose="020B0604020202020204" pitchFamily="34" charset="0"/>
              </a:rPr>
              <a:t>El-Amin, A. (2022) Implementing diversity, equity, inclusion, and belonging management in organizational change initiatives. Edited by A. El-Amin. Hershey, PA: IGI Global.</a:t>
            </a:r>
            <a:endParaRPr lang="en-US" b="0">
              <a:latin typeface="Arial" panose="020B0604020202020204" pitchFamily="34" charset="0"/>
              <a:ea typeface="+mj-ea"/>
              <a:cs typeface="Arial" panose="020B0604020202020204" pitchFamily="34" charset="0"/>
            </a:endParaRPr>
          </a:p>
          <a:p>
            <a:pPr indent="0" fontAlgn="auto">
              <a:lnSpc>
                <a:spcPct val="150000"/>
              </a:lnSpc>
            </a:pPr>
            <a:r>
              <a:rPr lang="en-US" b="0">
                <a:latin typeface="Arial" panose="020B0604020202020204" pitchFamily="34" charset="0"/>
                <a:ea typeface="+mj-ea"/>
                <a:cs typeface="Arial" panose="020B0604020202020204" pitchFamily="34" charset="0"/>
              </a:rPr>
              <a:t>Cervi, L. (2021) ‘Tik Tok and generation Z’, Theatre, dance and performance training, 12(2), pp. 198–204. Available at: https://doi.org/10.1080/19443927.2021.1915617.</a:t>
            </a:r>
            <a:endParaRPr lang="zh-CN" altLang="en-US">
              <a:latin typeface="Arial" panose="020B0604020202020204" pitchFamily="34" charset="0"/>
              <a:ea typeface="+mj-ea"/>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标题 1"/>
          <p:cNvSpPr>
            <a:spLocks noGrp="1"/>
          </p:cNvSpPr>
          <p:nvPr>
            <p:ph type="title"/>
          </p:nvPr>
        </p:nvSpPr>
        <p:spPr>
          <a:xfrm>
            <a:off x="3318510" y="2640965"/>
            <a:ext cx="7439025" cy="1028700"/>
          </a:xfrm>
        </p:spPr>
        <p:txBody>
          <a:bodyPr>
            <a:normAutofit/>
          </a:bodyPr>
          <a:p>
            <a:r>
              <a:rPr lang="en-US" altLang="zh-CN" sz="4000">
                <a:latin typeface="微软雅黑" panose="020B0503020204020204" pitchFamily="34" charset="-122"/>
                <a:ea typeface="微软雅黑" panose="020B0503020204020204" pitchFamily="34" charset="-122"/>
                <a:cs typeface="Arial" panose="020B0604020202020204" pitchFamily="34" charset="0"/>
              </a:rPr>
              <a:t>Thanks for listening</a:t>
            </a:r>
            <a:endParaRPr lang="en-US" altLang="zh-CN" sz="4000">
              <a:latin typeface="微软雅黑" panose="020B0503020204020204" pitchFamily="34" charset="-122"/>
              <a:ea typeface="微软雅黑" panose="020B0503020204020204" pitchFamily="34" charset="-122"/>
              <a:cs typeface="Arial" panose="020B0604020202020204" pitchFamily="34" charset="0"/>
            </a:endParaRPr>
          </a:p>
        </p:txBody>
      </p:sp>
      <p:sp>
        <p:nvSpPr>
          <p:cNvPr id="3" name="灯片编号占位符 2"/>
          <p:cNvSpPr>
            <a:spLocks noGrp="1"/>
          </p:cNvSpPr>
          <p:nvPr>
            <p:ph type="sldNum" sz="quarter" idx="12"/>
          </p:nvPr>
        </p:nvSpPr>
        <p:spPr/>
        <p:txBody>
          <a:bodyPr/>
          <a:p>
            <a:fld id="{7F65B630-C7FF-41C0-9923-C5E5E29EED81}" type="slidenum">
              <a:rPr lang="zh-CN" altLang="en-US" smtClean="0"/>
            </a:fld>
            <a:endParaRPr lang="zh-CN" altLang="en-US"/>
          </a:p>
        </p:txBody>
      </p:sp>
    </p:spTree>
  </p:cSld>
  <p:clrMapOvr>
    <a:masterClrMapping/>
  </p:clrMapOvr>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ISLIDE.PICTURE" val="#587600;#316389;"/>
  <p:tag name="ISLIDE.TEMPLATE" val="https://www.islide.cc;"/>
</p:tagLst>
</file>

<file path=ppt/tags/tag3.xml><?xml version="1.0" encoding="utf-8"?>
<p:tagLst xmlns:p="http://schemas.openxmlformats.org/presentationml/2006/main">
  <p:tag name="ISLIDE.PICTURE" val="#742834;"/>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ISLIDE.THEME" val="https://www.islide.cc;"/>
  <p:tag name="ISLIDE.TEMPLATE" val="https://www.islide.cc;"/>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ISLIDE.ICON" val="#400140;#114143;#137293;"/>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ISLIDE.TEMPLATE" val="https://www.islide.cc;"/>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 name="KSO_WM_BEAUTIFY_FLAG" val=""/>
</p:tagLst>
</file>

<file path=ppt/tags/tag47.xml><?xml version="1.0" encoding="utf-8"?>
<p:tagLst xmlns:p="http://schemas.openxmlformats.org/presentationml/2006/main">
  <p:tag name="KSO_WM_BEAUTIFY_FLAG" val=""/>
</p:tagLst>
</file>

<file path=ppt/tags/tag48.xml><?xml version="1.0" encoding="utf-8"?>
<p:tagLst xmlns:p="http://schemas.openxmlformats.org/presentationml/2006/main">
  <p:tag name="KSO_WM_BEAUTIFY_FLAG" val=""/>
</p:tagLst>
</file>

<file path=ppt/tags/tag49.xml><?xml version="1.0" encoding="utf-8"?>
<p:tagLst xmlns:p="http://schemas.openxmlformats.org/presentationml/2006/main">
  <p:tag name="KSO_WM_BEAUTIFY_FLAG" val=""/>
</p:tagLst>
</file>

<file path=ppt/tags/tag50.xml><?xml version="1.0" encoding="utf-8"?>
<p:tagLst xmlns:p="http://schemas.openxmlformats.org/presentationml/2006/main">
  <p:tag name="ISLIDE.TEMPLATE" val="https://www.islide.cc;"/>
</p:tagLst>
</file>

<file path=ppt/tags/tag51.xml><?xml version="1.0" encoding="utf-8"?>
<p:tagLst xmlns:p="http://schemas.openxmlformats.org/presentationml/2006/main">
  <p:tag name="KSO_WM_BEAUTIFY_FLAG" val=""/>
</p:tagLst>
</file>

<file path=ppt/tags/tag52.xml><?xml version="1.0" encoding="utf-8"?>
<p:tagLst xmlns:p="http://schemas.openxmlformats.org/presentationml/2006/main">
  <p:tag name="KSO_WM_BEAUTIFY_FLAG" val=""/>
</p:tagLst>
</file>

<file path=ppt/tags/tag53.xml><?xml version="1.0" encoding="utf-8"?>
<p:tagLst xmlns:p="http://schemas.openxmlformats.org/presentationml/2006/main">
  <p:tag name="KSO_WM_BEAUTIFY_FLAG" val=""/>
</p:tagLst>
</file>

<file path=ppt/tags/tag54.xml><?xml version="1.0" encoding="utf-8"?>
<p:tagLst xmlns:p="http://schemas.openxmlformats.org/presentationml/2006/main">
  <p:tag name="KSO_WM_BEAUTIFY_FLAG" val=""/>
</p:tagLst>
</file>

<file path=ppt/tags/tag55.xml><?xml version="1.0" encoding="utf-8"?>
<p:tagLst xmlns:p="http://schemas.openxmlformats.org/presentationml/2006/main">
  <p:tag name="KSO_WM_BEAUTIFY_FLAG" val=""/>
</p:tagLst>
</file>

<file path=ppt/tags/tag56.xml><?xml version="1.0" encoding="utf-8"?>
<p:tagLst xmlns:p="http://schemas.openxmlformats.org/presentationml/2006/main">
  <p:tag name="KSO_WM_BEAUTIFY_FLAG" val=""/>
</p:tagLst>
</file>

<file path=ppt/tags/tag57.xml><?xml version="1.0" encoding="utf-8"?>
<p:tagLst xmlns:p="http://schemas.openxmlformats.org/presentationml/2006/main">
  <p:tag name="KSO_WM_BEAUTIFY_FLAG" val=""/>
</p:tagLst>
</file>

<file path=ppt/tags/tag58.xml><?xml version="1.0" encoding="utf-8"?>
<p:tagLst xmlns:p="http://schemas.openxmlformats.org/presentationml/2006/main">
  <p:tag name="KSO_WM_BEAUTIFY_FLAG" val=""/>
</p:tagLst>
</file>

<file path=ppt/tags/tag59.xml><?xml version="1.0" encoding="utf-8"?>
<p:tagLst xmlns:p="http://schemas.openxmlformats.org/presentationml/2006/main">
  <p:tag name="KSO_WM_BEAUTIFY_FLAG" val=""/>
</p:tagLst>
</file>

<file path=ppt/tags/tag60.xml><?xml version="1.0" encoding="utf-8"?>
<p:tagLst xmlns:p="http://schemas.openxmlformats.org/presentationml/2006/main">
  <p:tag name="KSO_WM_BEAUTIFY_FLAG" val=""/>
</p:tagLst>
</file>

<file path=ppt/tags/tag61.xml><?xml version="1.0" encoding="utf-8"?>
<p:tagLst xmlns:p="http://schemas.openxmlformats.org/presentationml/2006/main">
  <p:tag name="ISLIDE.TEMPLATE" val="https://www.islide.cc;"/>
</p:tagLst>
</file>

<file path=ppt/tags/tag62.xml><?xml version="1.0" encoding="utf-8"?>
<p:tagLst xmlns:p="http://schemas.openxmlformats.org/presentationml/2006/main">
  <p:tag name="ISLIDE.GUIDESSETTING" val="{&quot;Id&quot;:&quot;GuidesStyle_Normal&quot;,&quot;Name&quot;:&quot;正常&quot;,&quot;Kind&quot;:&quot;System&quot;,&quot;OldGuidesSetting&quot;:{&quot;HeaderHeight&quot;:15.0,&quot;FooterHeight&quot;:9.0,&quot;SideMargin&quot;:5.5,&quot;TopMargin&quot;:0.0,&quot;BottomMargin&quot;:0.0,&quot;IntervalMargin&quot;:1.5}}"/>
  <p:tag name="ISLIDE.TEMPLATE" val="#923563"/>
  <p:tag name="KSO_WPP_MARK_KEY" val="17fac7d9-98d7-44f8-9d80-7b8192a56866"/>
  <p:tag name="COMMONDATA" val="eyJoZGlkIjoiMDliMmZhMDQ5MjI0YWUzM2Q3ZGJmODBlMTEyNGVkNjAifQ=="/>
</p:tagLst>
</file>

<file path=ppt/theme/theme1.xml><?xml version="1.0" encoding="utf-8"?>
<a:theme xmlns:a="http://schemas.openxmlformats.org/drawingml/2006/main" name="Designed by iSlide">
  <a:themeElements>
    <a:clrScheme name="iSlide VI标准">
      <a:dk1>
        <a:srgbClr val="2F2F2F"/>
      </a:dk1>
      <a:lt1>
        <a:srgbClr val="FFFFFF"/>
      </a:lt1>
      <a:dk2>
        <a:srgbClr val="778495"/>
      </a:dk2>
      <a:lt2>
        <a:srgbClr val="F0F0F0"/>
      </a:lt2>
      <a:accent1>
        <a:srgbClr val="4A60EC"/>
      </a:accent1>
      <a:accent2>
        <a:srgbClr val="AA77FA"/>
      </a:accent2>
      <a:accent3>
        <a:srgbClr val="30C2FA"/>
      </a:accent3>
      <a:accent4>
        <a:srgbClr val="07419F"/>
      </a:accent4>
      <a:accent5>
        <a:srgbClr val="1048A5"/>
      </a:accent5>
      <a:accent6>
        <a:srgbClr val="3075C1"/>
      </a:accent6>
      <a:hlink>
        <a:srgbClr val="F84D4D"/>
      </a:hlink>
      <a:folHlink>
        <a:srgbClr val="979797"/>
      </a:folHlink>
    </a:clrScheme>
    <a:fontScheme name="标准字体">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iSlide VI标准">
    <a:dk1>
      <a:srgbClr val="2F2F2F"/>
    </a:dk1>
    <a:lt1>
      <a:srgbClr val="FFFFFF"/>
    </a:lt1>
    <a:dk2>
      <a:srgbClr val="778495"/>
    </a:dk2>
    <a:lt2>
      <a:srgbClr val="F0F0F0"/>
    </a:lt2>
    <a:accent1>
      <a:srgbClr val="4A60EC"/>
    </a:accent1>
    <a:accent2>
      <a:srgbClr val="AA77FA"/>
    </a:accent2>
    <a:accent3>
      <a:srgbClr val="30C2FA"/>
    </a:accent3>
    <a:accent4>
      <a:srgbClr val="07419F"/>
    </a:accent4>
    <a:accent5>
      <a:srgbClr val="1048A5"/>
    </a:accent5>
    <a:accent6>
      <a:srgbClr val="3075C1"/>
    </a:accent6>
    <a:hlink>
      <a:srgbClr val="F84D4D"/>
    </a:hlink>
    <a:folHlink>
      <a:srgbClr val="979797"/>
    </a:folHlink>
  </a:clrScheme>
</a:themeOverride>
</file>

<file path=docProps/app.xml><?xml version="1.0" encoding="utf-8"?>
<Properties xmlns="http://schemas.openxmlformats.org/officeDocument/2006/extended-properties" xmlns:vt="http://schemas.openxmlformats.org/officeDocument/2006/docPropsVTypes">
  <Template>Yu</Template>
  <TotalTime>0</TotalTime>
  <Words>7999</Words>
  <Application>WPS 演示</Application>
  <PresentationFormat>宽屏</PresentationFormat>
  <Paragraphs>183</Paragraphs>
  <Slides>13</Slides>
  <Notes>2</Notes>
  <HiddenSlides>1</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13</vt:i4>
      </vt:variant>
    </vt:vector>
  </HeadingPairs>
  <TitlesOfParts>
    <vt:vector size="31" baseType="lpstr">
      <vt:lpstr>Arial</vt:lpstr>
      <vt:lpstr>宋体</vt:lpstr>
      <vt:lpstr>Wingdings</vt:lpstr>
      <vt:lpstr>微软雅黑 Light</vt:lpstr>
      <vt:lpstr>微软雅黑</vt:lpstr>
      <vt:lpstr>Arial Unicode MS</vt:lpstr>
      <vt:lpstr>等线</vt:lpstr>
      <vt:lpstr>Times New Roman</vt:lpstr>
      <vt:lpstr>Segoe UI Variable Text Semibold</vt:lpstr>
      <vt:lpstr>Segoe UI Variable Text Light</vt:lpstr>
      <vt:lpstr>方正仿宋简体</vt:lpstr>
      <vt:lpstr>Malgun Gothic</vt:lpstr>
      <vt:lpstr>黑体</vt:lpstr>
      <vt:lpstr>新宋体</vt:lpstr>
      <vt:lpstr>华文琥珀</vt:lpstr>
      <vt:lpstr>华光隶书_CNKI</vt:lpstr>
      <vt:lpstr>华光秀丽_CNKI</vt:lpstr>
      <vt:lpstr>Designed by iSlide</vt:lpstr>
      <vt:lpstr>Only by keeping pace with the times can we maintain our vitality forever</vt:lpstr>
      <vt:lpstr>PowerPoint 演示文稿</vt:lpstr>
      <vt:lpstr>PowerPoint 演示文稿</vt:lpstr>
      <vt:lpstr>PowerPoint 演示文稿</vt:lpstr>
      <vt:lpstr>Three changes in Tencent Group</vt:lpstr>
      <vt:lpstr> change model analysis</vt:lpstr>
      <vt:lpstr> change model analysis</vt:lpstr>
      <vt:lpstr>Transformative elements</vt:lpstr>
      <vt:lpstr>Output:</vt:lpstr>
      <vt:lpstr>individual resistance and resistance overcoming strategies</vt:lpstr>
      <vt:lpstr>Overcoming Resistance Strategies</vt:lpstr>
      <vt:lpstr>PowerPoint 演示文稿</vt:lpstr>
      <vt:lpstr>PowerPoint 演示文稿</vt:lpstr>
    </vt:vector>
  </TitlesOfParts>
  <Company>iSlide</Company>
  <LinksUpToDate>false</LinksUpToDate>
  <SharedDoc>false</SharedDoc>
  <HyperlinksChanged>false</HyperlinksChanged>
  <AppVersion>14.0000</AppVersion>
  <Manager>iSlide</Manager>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Yu</dc:creator>
  <cp:lastModifiedBy>吕宏成</cp:lastModifiedBy>
  <cp:revision>159</cp:revision>
  <cp:lastPrinted>2022-10-16T16:00:00Z</cp:lastPrinted>
  <dcterms:created xsi:type="dcterms:W3CDTF">2022-10-16T16:00:00Z</dcterms:created>
  <dcterms:modified xsi:type="dcterms:W3CDTF">2023-02-27T04:27:46Z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Slide.TEMPLATE">
    <vt:lpwstr>6b5c958b-144a-4b72-8417-d9eaa3d816ff</vt:lpwstr>
  </property>
  <property fmtid="{D5CDD505-2E9C-101B-9397-08002B2CF9AE}" pid="3" name="ICV">
    <vt:lpwstr>2458C3CA2AA84DA7BDAA6F9D9F926270</vt:lpwstr>
  </property>
  <property fmtid="{D5CDD505-2E9C-101B-9397-08002B2CF9AE}" pid="4" name="KSOProductBuildVer">
    <vt:lpwstr>2052-11.8.2.11716</vt:lpwstr>
  </property>
</Properties>
</file>