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7" r:id="rId1"/>
  </p:sldMasterIdLst>
  <p:notesMasterIdLst>
    <p:notesMasterId r:id="rId12"/>
  </p:notesMasterIdLst>
  <p:sldIdLst>
    <p:sldId id="256" r:id="rId2"/>
    <p:sldId id="312" r:id="rId3"/>
    <p:sldId id="315" r:id="rId4"/>
    <p:sldId id="288" r:id="rId5"/>
    <p:sldId id="316" r:id="rId6"/>
    <p:sldId id="285" r:id="rId7"/>
    <p:sldId id="317" r:id="rId8"/>
    <p:sldId id="313" r:id="rId9"/>
    <p:sldId id="293" r:id="rId10"/>
    <p:sldId id="290" r:id="rId11"/>
  </p:sldIdLst>
  <p:sldSz cx="9144000" cy="5143500" type="screen16x9"/>
  <p:notesSz cx="6858000" cy="9144000"/>
  <p:embeddedFontLst>
    <p:embeddedFont>
      <p:font typeface="Assistant" pitchFamily="2" charset="-79"/>
      <p:regular r:id="rId13"/>
      <p:bold r:id="rId14"/>
    </p:embeddedFont>
    <p:embeddedFont>
      <p:font typeface="Bebas Neue" panose="020B0606020202050201" pitchFamily="34" charset="0"/>
      <p:regular r:id="rId15"/>
    </p:embeddedFont>
    <p:embeddedFont>
      <p:font typeface="Cherry Swash" panose="020B0604020202020204" charset="0"/>
      <p:regular r:id="rId16"/>
      <p:bold r:id="rId17"/>
    </p:embeddedFont>
    <p:embeddedFont>
      <p:font typeface="Nunito Light" pitchFamily="2" charset="0"/>
      <p:regular r:id="rId18"/>
      <p: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5255CF8-F0DE-4E70-B1E2-E03C88ECB64D}">
  <a:tblStyle styleId="{B5255CF8-F0DE-4E70-B1E2-E03C88ECB64D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437491B-7818-4789-8F25-7A90A0484E4B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6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533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enelin Iliev" userId="8581a74e68f3f9b5" providerId="LiveId" clId="{8B279D63-94CA-414D-83DD-5CF02FEDD4D7}"/>
    <pc:docChg chg="modSld">
      <pc:chgData name="Venelin Iliev" userId="8581a74e68f3f9b5" providerId="LiveId" clId="{8B279D63-94CA-414D-83DD-5CF02FEDD4D7}" dt="2025-11-06T13:11:26.609" v="0" actId="1076"/>
      <pc:docMkLst>
        <pc:docMk/>
      </pc:docMkLst>
      <pc:sldChg chg="modSp mod">
        <pc:chgData name="Venelin Iliev" userId="8581a74e68f3f9b5" providerId="LiveId" clId="{8B279D63-94CA-414D-83DD-5CF02FEDD4D7}" dt="2025-11-06T13:11:26.609" v="0" actId="1076"/>
        <pc:sldMkLst>
          <pc:docMk/>
          <pc:sldMk cId="0" sldId="256"/>
        </pc:sldMkLst>
        <pc:spChg chg="mod">
          <ac:chgData name="Venelin Iliev" userId="8581a74e68f3f9b5" providerId="LiveId" clId="{8B279D63-94CA-414D-83DD-5CF02FEDD4D7}" dt="2025-11-06T13:11:26.609" v="0" actId="1076"/>
          <ac:spMkLst>
            <pc:docMk/>
            <pc:sldMk cId="0" sldId="256"/>
            <ac:spMk id="33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8" name="Google Shape;328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9" name="Google Shape;1089;g1c227ab2826_0_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0" name="Google Shape;1090;g1c227ab2826_0_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Google Shape;1025;g1c227ab2826_0_3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6" name="Google Shape;1026;g1c227ab2826_0_3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" name="Google Shape;1566;g51b1a71d38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7" name="Google Shape;1567;g51b1a71d38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6" name="Google Shape;1186;g135e18421cc_13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87" name="Google Shape;1187;g135e18421cc_13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411600" y="248100"/>
            <a:ext cx="8320800" cy="46473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dist="76200" dir="3000000" algn="bl" rotWithShape="0">
              <a:srgbClr val="000000">
                <a:alpha val="24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2479625" y="1492700"/>
            <a:ext cx="5951100" cy="1869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45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2479625" y="3942700"/>
            <a:ext cx="5951100" cy="475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1"/>
                </a:solidFill>
                <a:highlight>
                  <a:schemeClr val="lt2"/>
                </a:highlight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-1539600" y="-1782517"/>
            <a:ext cx="3371450" cy="3088422"/>
          </a:xfrm>
          <a:custGeom>
            <a:avLst/>
            <a:gdLst/>
            <a:ahLst/>
            <a:cxnLst/>
            <a:rect l="l" t="t" r="r" b="b"/>
            <a:pathLst>
              <a:path w="37392" h="34253" extrusionOk="0">
                <a:moveTo>
                  <a:pt x="24523" y="8785"/>
                </a:moveTo>
                <a:cubicBezTo>
                  <a:pt x="16543" y="2767"/>
                  <a:pt x="8491" y="0"/>
                  <a:pt x="6539" y="2606"/>
                </a:cubicBezTo>
                <a:cubicBezTo>
                  <a:pt x="5498" y="3998"/>
                  <a:pt x="6405" y="6639"/>
                  <a:pt x="8690" y="9713"/>
                </a:cubicBezTo>
                <a:cubicBezTo>
                  <a:pt x="5433" y="8593"/>
                  <a:pt x="2929" y="8552"/>
                  <a:pt x="1951" y="9856"/>
                </a:cubicBezTo>
                <a:cubicBezTo>
                  <a:pt x="1" y="12462"/>
                  <a:pt x="4888" y="19452"/>
                  <a:pt x="12869" y="25470"/>
                </a:cubicBezTo>
                <a:cubicBezTo>
                  <a:pt x="20849" y="31486"/>
                  <a:pt x="28900" y="34253"/>
                  <a:pt x="30852" y="31647"/>
                </a:cubicBezTo>
                <a:cubicBezTo>
                  <a:pt x="31894" y="30257"/>
                  <a:pt x="30987" y="27616"/>
                  <a:pt x="28701" y="24540"/>
                </a:cubicBezTo>
                <a:cubicBezTo>
                  <a:pt x="31959" y="25662"/>
                  <a:pt x="34463" y="25701"/>
                  <a:pt x="35440" y="24399"/>
                </a:cubicBezTo>
                <a:cubicBezTo>
                  <a:pt x="37391" y="21793"/>
                  <a:pt x="32504" y="14801"/>
                  <a:pt x="24523" y="878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311523" y="621653"/>
            <a:ext cx="803400" cy="803378"/>
          </a:xfrm>
          <a:custGeom>
            <a:avLst/>
            <a:gdLst/>
            <a:ahLst/>
            <a:cxnLst/>
            <a:rect l="l" t="t" r="r" b="b"/>
            <a:pathLst>
              <a:path w="36390" h="36389" extrusionOk="0">
                <a:moveTo>
                  <a:pt x="27758" y="16307"/>
                </a:moveTo>
                <a:cubicBezTo>
                  <a:pt x="25441" y="17221"/>
                  <a:pt x="23267" y="17893"/>
                  <a:pt x="21577" y="18252"/>
                </a:cubicBezTo>
                <a:cubicBezTo>
                  <a:pt x="23255" y="18671"/>
                  <a:pt x="25405" y="19416"/>
                  <a:pt x="27689" y="20406"/>
                </a:cubicBezTo>
                <a:cubicBezTo>
                  <a:pt x="32546" y="22516"/>
                  <a:pt x="36172" y="24945"/>
                  <a:pt x="35786" y="25833"/>
                </a:cubicBezTo>
                <a:cubicBezTo>
                  <a:pt x="35400" y="26721"/>
                  <a:pt x="31150" y="25731"/>
                  <a:pt x="26292" y="23621"/>
                </a:cubicBezTo>
                <a:cubicBezTo>
                  <a:pt x="24008" y="22629"/>
                  <a:pt x="21997" y="21567"/>
                  <a:pt x="20546" y="20627"/>
                </a:cubicBezTo>
                <a:cubicBezTo>
                  <a:pt x="21436" y="22108"/>
                  <a:pt x="22431" y="24155"/>
                  <a:pt x="23344" y="26471"/>
                </a:cubicBezTo>
                <a:cubicBezTo>
                  <a:pt x="25287" y="31398"/>
                  <a:pt x="26132" y="35679"/>
                  <a:pt x="25232" y="36035"/>
                </a:cubicBezTo>
                <a:cubicBezTo>
                  <a:pt x="24331" y="36389"/>
                  <a:pt x="22026" y="32684"/>
                  <a:pt x="20082" y="27757"/>
                </a:cubicBezTo>
                <a:cubicBezTo>
                  <a:pt x="19168" y="25441"/>
                  <a:pt x="18497" y="23267"/>
                  <a:pt x="18137" y="21577"/>
                </a:cubicBezTo>
                <a:cubicBezTo>
                  <a:pt x="17719" y="23254"/>
                  <a:pt x="16974" y="25404"/>
                  <a:pt x="15983" y="27689"/>
                </a:cubicBezTo>
                <a:cubicBezTo>
                  <a:pt x="13874" y="32547"/>
                  <a:pt x="11444" y="36171"/>
                  <a:pt x="10556" y="35786"/>
                </a:cubicBezTo>
                <a:cubicBezTo>
                  <a:pt x="9668" y="35400"/>
                  <a:pt x="10659" y="31149"/>
                  <a:pt x="12768" y="26292"/>
                </a:cubicBezTo>
                <a:cubicBezTo>
                  <a:pt x="13761" y="24008"/>
                  <a:pt x="14823" y="21997"/>
                  <a:pt x="15763" y="20546"/>
                </a:cubicBezTo>
                <a:cubicBezTo>
                  <a:pt x="14281" y="21436"/>
                  <a:pt x="12235" y="22431"/>
                  <a:pt x="9918" y="23343"/>
                </a:cubicBezTo>
                <a:cubicBezTo>
                  <a:pt x="4991" y="25287"/>
                  <a:pt x="710" y="26132"/>
                  <a:pt x="355" y="25232"/>
                </a:cubicBezTo>
                <a:cubicBezTo>
                  <a:pt x="0" y="24332"/>
                  <a:pt x="3706" y="22027"/>
                  <a:pt x="8632" y="20083"/>
                </a:cubicBezTo>
                <a:cubicBezTo>
                  <a:pt x="10949" y="19168"/>
                  <a:pt x="13123" y="18498"/>
                  <a:pt x="14813" y="18137"/>
                </a:cubicBezTo>
                <a:cubicBezTo>
                  <a:pt x="13135" y="17718"/>
                  <a:pt x="10985" y="16975"/>
                  <a:pt x="8701" y="15983"/>
                </a:cubicBezTo>
                <a:cubicBezTo>
                  <a:pt x="3843" y="13874"/>
                  <a:pt x="218" y="11444"/>
                  <a:pt x="603" y="10557"/>
                </a:cubicBezTo>
                <a:cubicBezTo>
                  <a:pt x="990" y="9668"/>
                  <a:pt x="5240" y="10660"/>
                  <a:pt x="10097" y="12769"/>
                </a:cubicBezTo>
                <a:cubicBezTo>
                  <a:pt x="12382" y="13761"/>
                  <a:pt x="14393" y="14823"/>
                  <a:pt x="15843" y="15763"/>
                </a:cubicBezTo>
                <a:cubicBezTo>
                  <a:pt x="14953" y="14282"/>
                  <a:pt x="13959" y="12235"/>
                  <a:pt x="13046" y="9919"/>
                </a:cubicBezTo>
                <a:cubicBezTo>
                  <a:pt x="11102" y="4992"/>
                  <a:pt x="10258" y="710"/>
                  <a:pt x="11158" y="356"/>
                </a:cubicBezTo>
                <a:cubicBezTo>
                  <a:pt x="12058" y="0"/>
                  <a:pt x="14363" y="3705"/>
                  <a:pt x="16308" y="8632"/>
                </a:cubicBezTo>
                <a:cubicBezTo>
                  <a:pt x="17221" y="10950"/>
                  <a:pt x="17893" y="13122"/>
                  <a:pt x="18252" y="14812"/>
                </a:cubicBezTo>
                <a:cubicBezTo>
                  <a:pt x="18671" y="13136"/>
                  <a:pt x="19416" y="10986"/>
                  <a:pt x="20406" y="8701"/>
                </a:cubicBezTo>
                <a:cubicBezTo>
                  <a:pt x="22516" y="3843"/>
                  <a:pt x="24946" y="218"/>
                  <a:pt x="25832" y="604"/>
                </a:cubicBezTo>
                <a:cubicBezTo>
                  <a:pt x="26721" y="990"/>
                  <a:pt x="25731" y="5241"/>
                  <a:pt x="23620" y="10097"/>
                </a:cubicBezTo>
                <a:cubicBezTo>
                  <a:pt x="22629" y="12382"/>
                  <a:pt x="21567" y="14393"/>
                  <a:pt x="20626" y="15843"/>
                </a:cubicBezTo>
                <a:cubicBezTo>
                  <a:pt x="22108" y="14954"/>
                  <a:pt x="24154" y="13960"/>
                  <a:pt x="26472" y="13046"/>
                </a:cubicBezTo>
                <a:cubicBezTo>
                  <a:pt x="31398" y="11102"/>
                  <a:pt x="35680" y="10258"/>
                  <a:pt x="36035" y="11158"/>
                </a:cubicBezTo>
                <a:cubicBezTo>
                  <a:pt x="36389" y="12059"/>
                  <a:pt x="32684" y="14365"/>
                  <a:pt x="27758" y="16307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7740425" y="-723200"/>
            <a:ext cx="2215969" cy="2215908"/>
          </a:xfrm>
          <a:custGeom>
            <a:avLst/>
            <a:gdLst/>
            <a:ahLst/>
            <a:cxnLst/>
            <a:rect l="l" t="t" r="r" b="b"/>
            <a:pathLst>
              <a:path w="36390" h="36389" extrusionOk="0">
                <a:moveTo>
                  <a:pt x="27758" y="16307"/>
                </a:moveTo>
                <a:cubicBezTo>
                  <a:pt x="25441" y="17221"/>
                  <a:pt x="23267" y="17893"/>
                  <a:pt x="21577" y="18252"/>
                </a:cubicBezTo>
                <a:cubicBezTo>
                  <a:pt x="23255" y="18671"/>
                  <a:pt x="25405" y="19416"/>
                  <a:pt x="27689" y="20406"/>
                </a:cubicBezTo>
                <a:cubicBezTo>
                  <a:pt x="32546" y="22516"/>
                  <a:pt x="36172" y="24945"/>
                  <a:pt x="35786" y="25833"/>
                </a:cubicBezTo>
                <a:cubicBezTo>
                  <a:pt x="35400" y="26721"/>
                  <a:pt x="31150" y="25731"/>
                  <a:pt x="26292" y="23621"/>
                </a:cubicBezTo>
                <a:cubicBezTo>
                  <a:pt x="24008" y="22629"/>
                  <a:pt x="21997" y="21567"/>
                  <a:pt x="20546" y="20627"/>
                </a:cubicBezTo>
                <a:cubicBezTo>
                  <a:pt x="21436" y="22108"/>
                  <a:pt x="22431" y="24155"/>
                  <a:pt x="23344" y="26471"/>
                </a:cubicBezTo>
                <a:cubicBezTo>
                  <a:pt x="25287" y="31398"/>
                  <a:pt x="26132" y="35679"/>
                  <a:pt x="25232" y="36035"/>
                </a:cubicBezTo>
                <a:cubicBezTo>
                  <a:pt x="24331" y="36389"/>
                  <a:pt x="22026" y="32684"/>
                  <a:pt x="20082" y="27757"/>
                </a:cubicBezTo>
                <a:cubicBezTo>
                  <a:pt x="19168" y="25441"/>
                  <a:pt x="18497" y="23267"/>
                  <a:pt x="18137" y="21577"/>
                </a:cubicBezTo>
                <a:cubicBezTo>
                  <a:pt x="17719" y="23254"/>
                  <a:pt x="16974" y="25404"/>
                  <a:pt x="15983" y="27689"/>
                </a:cubicBezTo>
                <a:cubicBezTo>
                  <a:pt x="13874" y="32547"/>
                  <a:pt x="11444" y="36171"/>
                  <a:pt x="10556" y="35786"/>
                </a:cubicBezTo>
                <a:cubicBezTo>
                  <a:pt x="9668" y="35400"/>
                  <a:pt x="10659" y="31149"/>
                  <a:pt x="12768" y="26292"/>
                </a:cubicBezTo>
                <a:cubicBezTo>
                  <a:pt x="13761" y="24008"/>
                  <a:pt x="14823" y="21997"/>
                  <a:pt x="15763" y="20546"/>
                </a:cubicBezTo>
                <a:cubicBezTo>
                  <a:pt x="14281" y="21436"/>
                  <a:pt x="12235" y="22431"/>
                  <a:pt x="9918" y="23343"/>
                </a:cubicBezTo>
                <a:cubicBezTo>
                  <a:pt x="4991" y="25287"/>
                  <a:pt x="710" y="26132"/>
                  <a:pt x="355" y="25232"/>
                </a:cubicBezTo>
                <a:cubicBezTo>
                  <a:pt x="0" y="24332"/>
                  <a:pt x="3706" y="22027"/>
                  <a:pt x="8632" y="20083"/>
                </a:cubicBezTo>
                <a:cubicBezTo>
                  <a:pt x="10949" y="19168"/>
                  <a:pt x="13123" y="18498"/>
                  <a:pt x="14813" y="18137"/>
                </a:cubicBezTo>
                <a:cubicBezTo>
                  <a:pt x="13135" y="17718"/>
                  <a:pt x="10985" y="16975"/>
                  <a:pt x="8701" y="15983"/>
                </a:cubicBezTo>
                <a:cubicBezTo>
                  <a:pt x="3843" y="13874"/>
                  <a:pt x="218" y="11444"/>
                  <a:pt x="603" y="10557"/>
                </a:cubicBezTo>
                <a:cubicBezTo>
                  <a:pt x="990" y="9668"/>
                  <a:pt x="5240" y="10660"/>
                  <a:pt x="10097" y="12769"/>
                </a:cubicBezTo>
                <a:cubicBezTo>
                  <a:pt x="12382" y="13761"/>
                  <a:pt x="14393" y="14823"/>
                  <a:pt x="15843" y="15763"/>
                </a:cubicBezTo>
                <a:cubicBezTo>
                  <a:pt x="14953" y="14282"/>
                  <a:pt x="13959" y="12235"/>
                  <a:pt x="13046" y="9919"/>
                </a:cubicBezTo>
                <a:cubicBezTo>
                  <a:pt x="11102" y="4992"/>
                  <a:pt x="10258" y="710"/>
                  <a:pt x="11158" y="356"/>
                </a:cubicBezTo>
                <a:cubicBezTo>
                  <a:pt x="12058" y="0"/>
                  <a:pt x="14363" y="3705"/>
                  <a:pt x="16308" y="8632"/>
                </a:cubicBezTo>
                <a:cubicBezTo>
                  <a:pt x="17221" y="10950"/>
                  <a:pt x="17893" y="13122"/>
                  <a:pt x="18252" y="14812"/>
                </a:cubicBezTo>
                <a:cubicBezTo>
                  <a:pt x="18671" y="13136"/>
                  <a:pt x="19416" y="10986"/>
                  <a:pt x="20406" y="8701"/>
                </a:cubicBezTo>
                <a:cubicBezTo>
                  <a:pt x="22516" y="3843"/>
                  <a:pt x="24946" y="218"/>
                  <a:pt x="25832" y="604"/>
                </a:cubicBezTo>
                <a:cubicBezTo>
                  <a:pt x="26721" y="990"/>
                  <a:pt x="25731" y="5241"/>
                  <a:pt x="23620" y="10097"/>
                </a:cubicBezTo>
                <a:cubicBezTo>
                  <a:pt x="22629" y="12382"/>
                  <a:pt x="21567" y="14393"/>
                  <a:pt x="20626" y="15843"/>
                </a:cubicBezTo>
                <a:cubicBezTo>
                  <a:pt x="22108" y="14954"/>
                  <a:pt x="24154" y="13960"/>
                  <a:pt x="26472" y="13046"/>
                </a:cubicBezTo>
                <a:cubicBezTo>
                  <a:pt x="31398" y="11102"/>
                  <a:pt x="35680" y="10258"/>
                  <a:pt x="36035" y="11158"/>
                </a:cubicBezTo>
                <a:cubicBezTo>
                  <a:pt x="36389" y="12059"/>
                  <a:pt x="32684" y="14365"/>
                  <a:pt x="27758" y="1630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2"/>
          <p:cNvSpPr/>
          <p:nvPr/>
        </p:nvSpPr>
        <p:spPr>
          <a:xfrm rot="6299960">
            <a:off x="7620510" y="760419"/>
            <a:ext cx="1205789" cy="396688"/>
          </a:xfrm>
          <a:custGeom>
            <a:avLst/>
            <a:gdLst/>
            <a:ahLst/>
            <a:cxnLst/>
            <a:rect l="l" t="t" r="r" b="b"/>
            <a:pathLst>
              <a:path w="48233" h="15868" extrusionOk="0">
                <a:moveTo>
                  <a:pt x="6174" y="4841"/>
                </a:moveTo>
                <a:cubicBezTo>
                  <a:pt x="5214" y="4644"/>
                  <a:pt x="4255" y="4621"/>
                  <a:pt x="3296" y="4639"/>
                </a:cubicBezTo>
                <a:cubicBezTo>
                  <a:pt x="2338" y="4659"/>
                  <a:pt x="1380" y="4716"/>
                  <a:pt x="421" y="4882"/>
                </a:cubicBezTo>
                <a:cubicBezTo>
                  <a:pt x="230" y="4915"/>
                  <a:pt x="74" y="5063"/>
                  <a:pt x="42" y="5261"/>
                </a:cubicBezTo>
                <a:cubicBezTo>
                  <a:pt x="0" y="5511"/>
                  <a:pt x="173" y="5747"/>
                  <a:pt x="427" y="5788"/>
                </a:cubicBezTo>
                <a:cubicBezTo>
                  <a:pt x="1387" y="5940"/>
                  <a:pt x="2347" y="5982"/>
                  <a:pt x="3306" y="5990"/>
                </a:cubicBezTo>
                <a:cubicBezTo>
                  <a:pt x="4264" y="5993"/>
                  <a:pt x="5222" y="5955"/>
                  <a:pt x="6181" y="5746"/>
                </a:cubicBezTo>
                <a:cubicBezTo>
                  <a:pt x="6355" y="5707"/>
                  <a:pt x="6500" y="5572"/>
                  <a:pt x="6539" y="5389"/>
                </a:cubicBezTo>
                <a:cubicBezTo>
                  <a:pt x="6591" y="5137"/>
                  <a:pt x="6427" y="4892"/>
                  <a:pt x="6174" y="4841"/>
                </a:cubicBezTo>
                <a:close/>
                <a:moveTo>
                  <a:pt x="11944" y="1037"/>
                </a:moveTo>
                <a:cubicBezTo>
                  <a:pt x="12112" y="976"/>
                  <a:pt x="12238" y="822"/>
                  <a:pt x="12251" y="634"/>
                </a:cubicBezTo>
                <a:cubicBezTo>
                  <a:pt x="12270" y="379"/>
                  <a:pt x="12074" y="157"/>
                  <a:pt x="11815" y="141"/>
                </a:cubicBezTo>
                <a:cubicBezTo>
                  <a:pt x="10827" y="73"/>
                  <a:pt x="9865" y="175"/>
                  <a:pt x="8908" y="320"/>
                </a:cubicBezTo>
                <a:cubicBezTo>
                  <a:pt x="7950" y="468"/>
                  <a:pt x="6999" y="651"/>
                  <a:pt x="6064" y="941"/>
                </a:cubicBezTo>
                <a:cubicBezTo>
                  <a:pt x="5879" y="998"/>
                  <a:pt x="5743" y="1167"/>
                  <a:pt x="5737" y="1367"/>
                </a:cubicBezTo>
                <a:cubicBezTo>
                  <a:pt x="5731" y="1620"/>
                  <a:pt x="5934" y="1831"/>
                  <a:pt x="6192" y="1837"/>
                </a:cubicBezTo>
                <a:cubicBezTo>
                  <a:pt x="7173" y="1862"/>
                  <a:pt x="8139" y="1778"/>
                  <a:pt x="9099" y="1657"/>
                </a:cubicBezTo>
                <a:cubicBezTo>
                  <a:pt x="10059" y="1534"/>
                  <a:pt x="11014" y="1371"/>
                  <a:pt x="11944" y="1037"/>
                </a:cubicBezTo>
                <a:close/>
                <a:moveTo>
                  <a:pt x="14294" y="9309"/>
                </a:moveTo>
                <a:cubicBezTo>
                  <a:pt x="13297" y="9290"/>
                  <a:pt x="12332" y="9440"/>
                  <a:pt x="11375" y="9629"/>
                </a:cubicBezTo>
                <a:cubicBezTo>
                  <a:pt x="10419" y="9824"/>
                  <a:pt x="9470" y="10052"/>
                  <a:pt x="8541" y="10389"/>
                </a:cubicBezTo>
                <a:cubicBezTo>
                  <a:pt x="8360" y="10455"/>
                  <a:pt x="8232" y="10630"/>
                  <a:pt x="8235" y="10830"/>
                </a:cubicBezTo>
                <a:cubicBezTo>
                  <a:pt x="8243" y="11084"/>
                  <a:pt x="8456" y="11284"/>
                  <a:pt x="8714" y="11279"/>
                </a:cubicBezTo>
                <a:cubicBezTo>
                  <a:pt x="9702" y="11255"/>
                  <a:pt x="10670" y="11123"/>
                  <a:pt x="11633" y="10958"/>
                </a:cubicBezTo>
                <a:cubicBezTo>
                  <a:pt x="12593" y="10788"/>
                  <a:pt x="13546" y="10578"/>
                  <a:pt x="14466" y="10198"/>
                </a:cubicBezTo>
                <a:cubicBezTo>
                  <a:pt x="14632" y="10130"/>
                  <a:pt x="14751" y="9969"/>
                  <a:pt x="14756" y="9782"/>
                </a:cubicBezTo>
                <a:cubicBezTo>
                  <a:pt x="14761" y="9525"/>
                  <a:pt x="14554" y="9314"/>
                  <a:pt x="14294" y="9309"/>
                </a:cubicBezTo>
                <a:close/>
                <a:moveTo>
                  <a:pt x="21291" y="4865"/>
                </a:moveTo>
                <a:cubicBezTo>
                  <a:pt x="20362" y="4532"/>
                  <a:pt x="19408" y="4370"/>
                  <a:pt x="18446" y="4249"/>
                </a:cubicBezTo>
                <a:cubicBezTo>
                  <a:pt x="17486" y="4131"/>
                  <a:pt x="16520" y="4048"/>
                  <a:pt x="15539" y="4074"/>
                </a:cubicBezTo>
                <a:cubicBezTo>
                  <a:pt x="15346" y="4079"/>
                  <a:pt x="15167" y="4203"/>
                  <a:pt x="15106" y="4395"/>
                </a:cubicBezTo>
                <a:cubicBezTo>
                  <a:pt x="15028" y="4637"/>
                  <a:pt x="15166" y="4894"/>
                  <a:pt x="15411" y="4970"/>
                </a:cubicBezTo>
                <a:cubicBezTo>
                  <a:pt x="16348" y="5259"/>
                  <a:pt x="17300" y="5440"/>
                  <a:pt x="18258" y="5587"/>
                </a:cubicBezTo>
                <a:cubicBezTo>
                  <a:pt x="19215" y="5728"/>
                  <a:pt x="20177" y="5830"/>
                  <a:pt x="21165" y="5762"/>
                </a:cubicBezTo>
                <a:cubicBezTo>
                  <a:pt x="21343" y="5748"/>
                  <a:pt x="21508" y="5634"/>
                  <a:pt x="21574" y="5458"/>
                </a:cubicBezTo>
                <a:cubicBezTo>
                  <a:pt x="21661" y="5218"/>
                  <a:pt x="21536" y="4952"/>
                  <a:pt x="21291" y="4865"/>
                </a:cubicBezTo>
                <a:close/>
                <a:moveTo>
                  <a:pt x="25179" y="660"/>
                </a:moveTo>
                <a:cubicBezTo>
                  <a:pt x="25215" y="406"/>
                  <a:pt x="25036" y="172"/>
                  <a:pt x="24779" y="137"/>
                </a:cubicBezTo>
                <a:cubicBezTo>
                  <a:pt x="23806" y="1"/>
                  <a:pt x="22844" y="37"/>
                  <a:pt x="21886" y="115"/>
                </a:cubicBezTo>
                <a:cubicBezTo>
                  <a:pt x="20928" y="195"/>
                  <a:pt x="19973" y="312"/>
                  <a:pt x="19026" y="537"/>
                </a:cubicBezTo>
                <a:cubicBezTo>
                  <a:pt x="18839" y="582"/>
                  <a:pt x="18692" y="739"/>
                  <a:pt x="18672" y="940"/>
                </a:cubicBezTo>
                <a:cubicBezTo>
                  <a:pt x="18647" y="1192"/>
                  <a:pt x="18835" y="1416"/>
                  <a:pt x="19092" y="1441"/>
                </a:cubicBezTo>
                <a:cubicBezTo>
                  <a:pt x="20061" y="1533"/>
                  <a:pt x="21024" y="1516"/>
                  <a:pt x="21983" y="1463"/>
                </a:cubicBezTo>
                <a:cubicBezTo>
                  <a:pt x="22943" y="1407"/>
                  <a:pt x="23899" y="1311"/>
                  <a:pt x="24843" y="1041"/>
                </a:cubicBezTo>
                <a:cubicBezTo>
                  <a:pt x="25015" y="990"/>
                  <a:pt x="25151" y="846"/>
                  <a:pt x="25179" y="660"/>
                </a:cubicBezTo>
                <a:close/>
                <a:moveTo>
                  <a:pt x="29192" y="9422"/>
                </a:moveTo>
                <a:cubicBezTo>
                  <a:pt x="28232" y="9225"/>
                  <a:pt x="27273" y="9203"/>
                  <a:pt x="26314" y="9220"/>
                </a:cubicBezTo>
                <a:cubicBezTo>
                  <a:pt x="25356" y="9241"/>
                  <a:pt x="24397" y="9298"/>
                  <a:pt x="23439" y="9464"/>
                </a:cubicBezTo>
                <a:cubicBezTo>
                  <a:pt x="23248" y="9498"/>
                  <a:pt x="23092" y="9645"/>
                  <a:pt x="23060" y="9844"/>
                </a:cubicBezTo>
                <a:cubicBezTo>
                  <a:pt x="23018" y="10094"/>
                  <a:pt x="23191" y="10329"/>
                  <a:pt x="23445" y="10369"/>
                </a:cubicBezTo>
                <a:cubicBezTo>
                  <a:pt x="24405" y="10523"/>
                  <a:pt x="25365" y="10565"/>
                  <a:pt x="26324" y="10571"/>
                </a:cubicBezTo>
                <a:cubicBezTo>
                  <a:pt x="27282" y="10575"/>
                  <a:pt x="28240" y="10538"/>
                  <a:pt x="29199" y="10328"/>
                </a:cubicBezTo>
                <a:cubicBezTo>
                  <a:pt x="29373" y="10289"/>
                  <a:pt x="29519" y="10155"/>
                  <a:pt x="29557" y="9970"/>
                </a:cubicBezTo>
                <a:cubicBezTo>
                  <a:pt x="29609" y="9721"/>
                  <a:pt x="29446" y="9476"/>
                  <a:pt x="29192" y="9422"/>
                </a:cubicBezTo>
                <a:close/>
                <a:moveTo>
                  <a:pt x="34962" y="5619"/>
                </a:moveTo>
                <a:cubicBezTo>
                  <a:pt x="35130" y="5559"/>
                  <a:pt x="35256" y="5404"/>
                  <a:pt x="35270" y="5217"/>
                </a:cubicBezTo>
                <a:cubicBezTo>
                  <a:pt x="35288" y="4961"/>
                  <a:pt x="35092" y="4740"/>
                  <a:pt x="34833" y="4722"/>
                </a:cubicBezTo>
                <a:cubicBezTo>
                  <a:pt x="33846" y="4655"/>
                  <a:pt x="32883" y="4758"/>
                  <a:pt x="31926" y="4903"/>
                </a:cubicBezTo>
                <a:cubicBezTo>
                  <a:pt x="30968" y="5050"/>
                  <a:pt x="30017" y="5233"/>
                  <a:pt x="29082" y="5523"/>
                </a:cubicBezTo>
                <a:cubicBezTo>
                  <a:pt x="28898" y="5580"/>
                  <a:pt x="28760" y="5748"/>
                  <a:pt x="28755" y="5949"/>
                </a:cubicBezTo>
                <a:cubicBezTo>
                  <a:pt x="28749" y="6203"/>
                  <a:pt x="28952" y="6412"/>
                  <a:pt x="29210" y="6420"/>
                </a:cubicBezTo>
                <a:cubicBezTo>
                  <a:pt x="30191" y="6443"/>
                  <a:pt x="31157" y="6359"/>
                  <a:pt x="32117" y="6239"/>
                </a:cubicBezTo>
                <a:cubicBezTo>
                  <a:pt x="33077" y="6118"/>
                  <a:pt x="34032" y="5953"/>
                  <a:pt x="34962" y="5619"/>
                </a:cubicBezTo>
                <a:close/>
                <a:moveTo>
                  <a:pt x="37312" y="13892"/>
                </a:moveTo>
                <a:cubicBezTo>
                  <a:pt x="36315" y="13873"/>
                  <a:pt x="35350" y="14023"/>
                  <a:pt x="34394" y="14213"/>
                </a:cubicBezTo>
                <a:cubicBezTo>
                  <a:pt x="33437" y="14408"/>
                  <a:pt x="32488" y="14636"/>
                  <a:pt x="31560" y="14973"/>
                </a:cubicBezTo>
                <a:cubicBezTo>
                  <a:pt x="31379" y="15039"/>
                  <a:pt x="31250" y="15213"/>
                  <a:pt x="31254" y="15414"/>
                </a:cubicBezTo>
                <a:cubicBezTo>
                  <a:pt x="31261" y="15668"/>
                  <a:pt x="31474" y="15868"/>
                  <a:pt x="31732" y="15863"/>
                </a:cubicBezTo>
                <a:cubicBezTo>
                  <a:pt x="32722" y="15839"/>
                  <a:pt x="33689" y="15707"/>
                  <a:pt x="34651" y="15541"/>
                </a:cubicBezTo>
                <a:cubicBezTo>
                  <a:pt x="35612" y="15371"/>
                  <a:pt x="36565" y="15161"/>
                  <a:pt x="37484" y="14782"/>
                </a:cubicBezTo>
                <a:cubicBezTo>
                  <a:pt x="37650" y="14714"/>
                  <a:pt x="37769" y="14553"/>
                  <a:pt x="37774" y="14365"/>
                </a:cubicBezTo>
                <a:cubicBezTo>
                  <a:pt x="37779" y="14108"/>
                  <a:pt x="37571" y="13897"/>
                  <a:pt x="37312" y="13892"/>
                </a:cubicBezTo>
                <a:close/>
                <a:moveTo>
                  <a:pt x="44310" y="9447"/>
                </a:moveTo>
                <a:cubicBezTo>
                  <a:pt x="43380" y="9114"/>
                  <a:pt x="42426" y="8953"/>
                  <a:pt x="41465" y="8831"/>
                </a:cubicBezTo>
                <a:cubicBezTo>
                  <a:pt x="40504" y="8713"/>
                  <a:pt x="39539" y="8631"/>
                  <a:pt x="38557" y="8657"/>
                </a:cubicBezTo>
                <a:cubicBezTo>
                  <a:pt x="38364" y="8662"/>
                  <a:pt x="38185" y="8786"/>
                  <a:pt x="38125" y="8978"/>
                </a:cubicBezTo>
                <a:cubicBezTo>
                  <a:pt x="38047" y="9219"/>
                  <a:pt x="38184" y="9477"/>
                  <a:pt x="38430" y="9552"/>
                </a:cubicBezTo>
                <a:cubicBezTo>
                  <a:pt x="39367" y="9841"/>
                  <a:pt x="40318" y="10022"/>
                  <a:pt x="41276" y="10169"/>
                </a:cubicBezTo>
                <a:cubicBezTo>
                  <a:pt x="42233" y="10311"/>
                  <a:pt x="43196" y="10412"/>
                  <a:pt x="44183" y="10343"/>
                </a:cubicBezTo>
                <a:cubicBezTo>
                  <a:pt x="44362" y="10331"/>
                  <a:pt x="44527" y="10217"/>
                  <a:pt x="44592" y="10041"/>
                </a:cubicBezTo>
                <a:cubicBezTo>
                  <a:pt x="44679" y="9801"/>
                  <a:pt x="44554" y="9535"/>
                  <a:pt x="44310" y="9447"/>
                </a:cubicBezTo>
                <a:close/>
                <a:moveTo>
                  <a:pt x="47797" y="4719"/>
                </a:moveTo>
                <a:cubicBezTo>
                  <a:pt x="46824" y="4583"/>
                  <a:pt x="45863" y="4619"/>
                  <a:pt x="44905" y="4697"/>
                </a:cubicBezTo>
                <a:cubicBezTo>
                  <a:pt x="43948" y="4777"/>
                  <a:pt x="42991" y="4893"/>
                  <a:pt x="42045" y="5119"/>
                </a:cubicBezTo>
                <a:cubicBezTo>
                  <a:pt x="41857" y="5165"/>
                  <a:pt x="41710" y="5321"/>
                  <a:pt x="41690" y="5520"/>
                </a:cubicBezTo>
                <a:cubicBezTo>
                  <a:pt x="41665" y="5773"/>
                  <a:pt x="41854" y="5997"/>
                  <a:pt x="42110" y="6022"/>
                </a:cubicBezTo>
                <a:cubicBezTo>
                  <a:pt x="43079" y="6114"/>
                  <a:pt x="44042" y="6097"/>
                  <a:pt x="45001" y="6043"/>
                </a:cubicBezTo>
                <a:cubicBezTo>
                  <a:pt x="45962" y="5989"/>
                  <a:pt x="46917" y="5891"/>
                  <a:pt x="47861" y="5622"/>
                </a:cubicBezTo>
                <a:cubicBezTo>
                  <a:pt x="48033" y="5572"/>
                  <a:pt x="48170" y="5427"/>
                  <a:pt x="48197" y="5243"/>
                </a:cubicBezTo>
                <a:cubicBezTo>
                  <a:pt x="48233" y="4990"/>
                  <a:pt x="48055" y="4756"/>
                  <a:pt x="47797" y="4719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/>
          <p:nvPr/>
        </p:nvSpPr>
        <p:spPr>
          <a:xfrm>
            <a:off x="411600" y="248100"/>
            <a:ext cx="8320800" cy="46473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dist="76200" dir="3000000" algn="bl" rotWithShape="0">
              <a:srgbClr val="000000">
                <a:alpha val="24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4"/>
          <p:cNvSpPr/>
          <p:nvPr/>
        </p:nvSpPr>
        <p:spPr>
          <a:xfrm rot="1062611">
            <a:off x="-1586974" y="2434124"/>
            <a:ext cx="2120308" cy="2354682"/>
          </a:xfrm>
          <a:custGeom>
            <a:avLst/>
            <a:gdLst/>
            <a:ahLst/>
            <a:cxnLst/>
            <a:rect l="l" t="t" r="r" b="b"/>
            <a:pathLst>
              <a:path w="84813" h="94188" extrusionOk="0">
                <a:moveTo>
                  <a:pt x="50609" y="25645"/>
                </a:moveTo>
                <a:cubicBezTo>
                  <a:pt x="50192" y="25006"/>
                  <a:pt x="49863" y="24620"/>
                  <a:pt x="49664" y="24177"/>
                </a:cubicBezTo>
                <a:cubicBezTo>
                  <a:pt x="49129" y="22981"/>
                  <a:pt x="48407" y="22061"/>
                  <a:pt x="47037" y="21848"/>
                </a:cubicBezTo>
                <a:cubicBezTo>
                  <a:pt x="46438" y="21755"/>
                  <a:pt x="45864" y="21424"/>
                  <a:pt x="45270" y="21401"/>
                </a:cubicBezTo>
                <a:cubicBezTo>
                  <a:pt x="43638" y="21338"/>
                  <a:pt x="42682" y="22442"/>
                  <a:pt x="41996" y="23757"/>
                </a:cubicBezTo>
                <a:cubicBezTo>
                  <a:pt x="41683" y="24356"/>
                  <a:pt x="41584" y="25111"/>
                  <a:pt x="41532" y="25805"/>
                </a:cubicBezTo>
                <a:cubicBezTo>
                  <a:pt x="41328" y="28577"/>
                  <a:pt x="41186" y="31355"/>
                  <a:pt x="41009" y="34131"/>
                </a:cubicBezTo>
                <a:cubicBezTo>
                  <a:pt x="40862" y="36420"/>
                  <a:pt x="40326" y="38616"/>
                  <a:pt x="39528" y="40761"/>
                </a:cubicBezTo>
                <a:cubicBezTo>
                  <a:pt x="39181" y="41695"/>
                  <a:pt x="38647" y="42430"/>
                  <a:pt x="37668" y="42420"/>
                </a:cubicBezTo>
                <a:cubicBezTo>
                  <a:pt x="36660" y="42409"/>
                  <a:pt x="35731" y="42010"/>
                  <a:pt x="35226" y="40967"/>
                </a:cubicBezTo>
                <a:cubicBezTo>
                  <a:pt x="34274" y="38998"/>
                  <a:pt x="33482" y="36966"/>
                  <a:pt x="32957" y="34834"/>
                </a:cubicBezTo>
                <a:cubicBezTo>
                  <a:pt x="32247" y="31955"/>
                  <a:pt x="31607" y="29058"/>
                  <a:pt x="30890" y="26181"/>
                </a:cubicBezTo>
                <a:cubicBezTo>
                  <a:pt x="30408" y="24248"/>
                  <a:pt x="29814" y="22347"/>
                  <a:pt x="29322" y="20418"/>
                </a:cubicBezTo>
                <a:cubicBezTo>
                  <a:pt x="28726" y="18073"/>
                  <a:pt x="28172" y="15718"/>
                  <a:pt x="27621" y="13362"/>
                </a:cubicBezTo>
                <a:cubicBezTo>
                  <a:pt x="26880" y="10198"/>
                  <a:pt x="26064" y="7064"/>
                  <a:pt x="24367" y="4265"/>
                </a:cubicBezTo>
                <a:cubicBezTo>
                  <a:pt x="23487" y="2814"/>
                  <a:pt x="22461" y="1482"/>
                  <a:pt x="20841" y="876"/>
                </a:cubicBezTo>
                <a:cubicBezTo>
                  <a:pt x="18499" y="1"/>
                  <a:pt x="17269" y="1024"/>
                  <a:pt x="16860" y="3118"/>
                </a:cubicBezTo>
                <a:cubicBezTo>
                  <a:pt x="16588" y="4510"/>
                  <a:pt x="16571" y="5914"/>
                  <a:pt x="16790" y="7331"/>
                </a:cubicBezTo>
                <a:cubicBezTo>
                  <a:pt x="16924" y="8207"/>
                  <a:pt x="17054" y="9086"/>
                  <a:pt x="16676" y="9994"/>
                </a:cubicBezTo>
                <a:cubicBezTo>
                  <a:pt x="16247" y="11022"/>
                  <a:pt x="15516" y="11522"/>
                  <a:pt x="14517" y="11709"/>
                </a:cubicBezTo>
                <a:cubicBezTo>
                  <a:pt x="13988" y="11807"/>
                  <a:pt x="13444" y="11808"/>
                  <a:pt x="12919" y="11912"/>
                </a:cubicBezTo>
                <a:cubicBezTo>
                  <a:pt x="11680" y="12156"/>
                  <a:pt x="10427" y="12368"/>
                  <a:pt x="9215" y="12720"/>
                </a:cubicBezTo>
                <a:cubicBezTo>
                  <a:pt x="7968" y="13082"/>
                  <a:pt x="7371" y="14121"/>
                  <a:pt x="7231" y="15360"/>
                </a:cubicBezTo>
                <a:cubicBezTo>
                  <a:pt x="6922" y="18088"/>
                  <a:pt x="7786" y="20417"/>
                  <a:pt x="9558" y="22467"/>
                </a:cubicBezTo>
                <a:cubicBezTo>
                  <a:pt x="11317" y="24503"/>
                  <a:pt x="13377" y="26184"/>
                  <a:pt x="15370" y="27948"/>
                </a:cubicBezTo>
                <a:cubicBezTo>
                  <a:pt x="18692" y="30888"/>
                  <a:pt x="22037" y="33800"/>
                  <a:pt x="25344" y="36756"/>
                </a:cubicBezTo>
                <a:cubicBezTo>
                  <a:pt x="26511" y="37799"/>
                  <a:pt x="27265" y="39178"/>
                  <a:pt x="28026" y="40542"/>
                </a:cubicBezTo>
                <a:cubicBezTo>
                  <a:pt x="28861" y="42036"/>
                  <a:pt x="29693" y="43534"/>
                  <a:pt x="30607" y="44979"/>
                </a:cubicBezTo>
                <a:cubicBezTo>
                  <a:pt x="31373" y="46188"/>
                  <a:pt x="32317" y="47280"/>
                  <a:pt x="33072" y="48496"/>
                </a:cubicBezTo>
                <a:cubicBezTo>
                  <a:pt x="34173" y="50272"/>
                  <a:pt x="34536" y="52188"/>
                  <a:pt x="33599" y="54189"/>
                </a:cubicBezTo>
                <a:cubicBezTo>
                  <a:pt x="33024" y="55417"/>
                  <a:pt x="32051" y="55804"/>
                  <a:pt x="30837" y="55214"/>
                </a:cubicBezTo>
                <a:cubicBezTo>
                  <a:pt x="30122" y="54868"/>
                  <a:pt x="29395" y="54431"/>
                  <a:pt x="28851" y="53857"/>
                </a:cubicBezTo>
                <a:cubicBezTo>
                  <a:pt x="27178" y="52092"/>
                  <a:pt x="25590" y="50240"/>
                  <a:pt x="23968" y="48425"/>
                </a:cubicBezTo>
                <a:cubicBezTo>
                  <a:pt x="21751" y="45948"/>
                  <a:pt x="19754" y="43255"/>
                  <a:pt x="17228" y="41081"/>
                </a:cubicBezTo>
                <a:cubicBezTo>
                  <a:pt x="16470" y="40428"/>
                  <a:pt x="15651" y="39848"/>
                  <a:pt x="14850" y="39252"/>
                </a:cubicBezTo>
                <a:cubicBezTo>
                  <a:pt x="13275" y="38079"/>
                  <a:pt x="11510" y="37999"/>
                  <a:pt x="9690" y="38424"/>
                </a:cubicBezTo>
                <a:cubicBezTo>
                  <a:pt x="8266" y="38758"/>
                  <a:pt x="7341" y="40522"/>
                  <a:pt x="7823" y="41953"/>
                </a:cubicBezTo>
                <a:cubicBezTo>
                  <a:pt x="8250" y="43210"/>
                  <a:pt x="8748" y="44439"/>
                  <a:pt x="9186" y="45692"/>
                </a:cubicBezTo>
                <a:cubicBezTo>
                  <a:pt x="9328" y="46090"/>
                  <a:pt x="9421" y="46516"/>
                  <a:pt x="9470" y="46938"/>
                </a:cubicBezTo>
                <a:cubicBezTo>
                  <a:pt x="9618" y="48204"/>
                  <a:pt x="9584" y="48148"/>
                  <a:pt x="8458" y="48603"/>
                </a:cubicBezTo>
                <a:cubicBezTo>
                  <a:pt x="7759" y="48885"/>
                  <a:pt x="7066" y="49288"/>
                  <a:pt x="6500" y="49789"/>
                </a:cubicBezTo>
                <a:cubicBezTo>
                  <a:pt x="5595" y="50592"/>
                  <a:pt x="5523" y="52523"/>
                  <a:pt x="6390" y="53688"/>
                </a:cubicBezTo>
                <a:cubicBezTo>
                  <a:pt x="6983" y="54486"/>
                  <a:pt x="7708" y="55221"/>
                  <a:pt x="8495" y="55819"/>
                </a:cubicBezTo>
                <a:cubicBezTo>
                  <a:pt x="11599" y="58179"/>
                  <a:pt x="15111" y="59718"/>
                  <a:pt x="18800" y="60822"/>
                </a:cubicBezTo>
                <a:cubicBezTo>
                  <a:pt x="20143" y="61224"/>
                  <a:pt x="21551" y="61425"/>
                  <a:pt x="22997" y="61340"/>
                </a:cubicBezTo>
                <a:cubicBezTo>
                  <a:pt x="24258" y="61266"/>
                  <a:pt x="25456" y="61679"/>
                  <a:pt x="26613" y="62228"/>
                </a:cubicBezTo>
                <a:cubicBezTo>
                  <a:pt x="29869" y="63773"/>
                  <a:pt x="31201" y="66779"/>
                  <a:pt x="32296" y="69969"/>
                </a:cubicBezTo>
                <a:cubicBezTo>
                  <a:pt x="32600" y="70850"/>
                  <a:pt x="32842" y="71760"/>
                  <a:pt x="33024" y="72675"/>
                </a:cubicBezTo>
                <a:cubicBezTo>
                  <a:pt x="33565" y="75393"/>
                  <a:pt x="33641" y="78113"/>
                  <a:pt x="32830" y="80807"/>
                </a:cubicBezTo>
                <a:cubicBezTo>
                  <a:pt x="32627" y="81484"/>
                  <a:pt x="32430" y="82164"/>
                  <a:pt x="32177" y="82822"/>
                </a:cubicBezTo>
                <a:cubicBezTo>
                  <a:pt x="31711" y="84036"/>
                  <a:pt x="30585" y="84784"/>
                  <a:pt x="29392" y="84699"/>
                </a:cubicBezTo>
                <a:cubicBezTo>
                  <a:pt x="28597" y="84642"/>
                  <a:pt x="27986" y="84277"/>
                  <a:pt x="27746" y="83465"/>
                </a:cubicBezTo>
                <a:cubicBezTo>
                  <a:pt x="26745" y="80062"/>
                  <a:pt x="25028" y="76997"/>
                  <a:pt x="23451" y="73869"/>
                </a:cubicBezTo>
                <a:cubicBezTo>
                  <a:pt x="22680" y="72341"/>
                  <a:pt x="21823" y="70855"/>
                  <a:pt x="20969" y="69373"/>
                </a:cubicBezTo>
                <a:cubicBezTo>
                  <a:pt x="20661" y="68838"/>
                  <a:pt x="20286" y="68330"/>
                  <a:pt x="19875" y="67870"/>
                </a:cubicBezTo>
                <a:cubicBezTo>
                  <a:pt x="18742" y="66602"/>
                  <a:pt x="17633" y="65300"/>
                  <a:pt x="16399" y="64140"/>
                </a:cubicBezTo>
                <a:cubicBezTo>
                  <a:pt x="15478" y="63275"/>
                  <a:pt x="14421" y="62533"/>
                  <a:pt x="13343" y="61878"/>
                </a:cubicBezTo>
                <a:cubicBezTo>
                  <a:pt x="12278" y="61231"/>
                  <a:pt x="11082" y="61236"/>
                  <a:pt x="9887" y="61611"/>
                </a:cubicBezTo>
                <a:cubicBezTo>
                  <a:pt x="8626" y="62006"/>
                  <a:pt x="8112" y="63310"/>
                  <a:pt x="8551" y="64303"/>
                </a:cubicBezTo>
                <a:cubicBezTo>
                  <a:pt x="8704" y="64652"/>
                  <a:pt x="8765" y="65053"/>
                  <a:pt x="8815" y="65437"/>
                </a:cubicBezTo>
                <a:cubicBezTo>
                  <a:pt x="8955" y="66544"/>
                  <a:pt x="8561" y="67072"/>
                  <a:pt x="7536" y="67436"/>
                </a:cubicBezTo>
                <a:cubicBezTo>
                  <a:pt x="6860" y="67678"/>
                  <a:pt x="6271" y="67701"/>
                  <a:pt x="5554" y="67513"/>
                </a:cubicBezTo>
                <a:cubicBezTo>
                  <a:pt x="3902" y="67079"/>
                  <a:pt x="1905" y="68131"/>
                  <a:pt x="959" y="69761"/>
                </a:cubicBezTo>
                <a:cubicBezTo>
                  <a:pt x="1" y="71414"/>
                  <a:pt x="114" y="73383"/>
                  <a:pt x="1423" y="74772"/>
                </a:cubicBezTo>
                <a:cubicBezTo>
                  <a:pt x="3344" y="76809"/>
                  <a:pt x="5563" y="78247"/>
                  <a:pt x="8434" y="78660"/>
                </a:cubicBezTo>
                <a:cubicBezTo>
                  <a:pt x="11188" y="79055"/>
                  <a:pt x="13977" y="79472"/>
                  <a:pt x="16519" y="80770"/>
                </a:cubicBezTo>
                <a:cubicBezTo>
                  <a:pt x="17236" y="81139"/>
                  <a:pt x="17970" y="81490"/>
                  <a:pt x="18643" y="81932"/>
                </a:cubicBezTo>
                <a:cubicBezTo>
                  <a:pt x="21078" y="83541"/>
                  <a:pt x="23705" y="84926"/>
                  <a:pt x="25372" y="87492"/>
                </a:cubicBezTo>
                <a:cubicBezTo>
                  <a:pt x="26364" y="89023"/>
                  <a:pt x="27311" y="90591"/>
                  <a:pt x="28223" y="92173"/>
                </a:cubicBezTo>
                <a:cubicBezTo>
                  <a:pt x="29197" y="93866"/>
                  <a:pt x="29654" y="94187"/>
                  <a:pt x="31571" y="93868"/>
                </a:cubicBezTo>
                <a:cubicBezTo>
                  <a:pt x="32542" y="93708"/>
                  <a:pt x="33507" y="93376"/>
                  <a:pt x="34414" y="92977"/>
                </a:cubicBezTo>
                <a:cubicBezTo>
                  <a:pt x="36142" y="92220"/>
                  <a:pt x="37829" y="91366"/>
                  <a:pt x="39528" y="90541"/>
                </a:cubicBezTo>
                <a:cubicBezTo>
                  <a:pt x="41556" y="89556"/>
                  <a:pt x="43713" y="89305"/>
                  <a:pt x="45912" y="89318"/>
                </a:cubicBezTo>
                <a:cubicBezTo>
                  <a:pt x="47977" y="89329"/>
                  <a:pt x="50043" y="89407"/>
                  <a:pt x="52109" y="89411"/>
                </a:cubicBezTo>
                <a:cubicBezTo>
                  <a:pt x="53347" y="89413"/>
                  <a:pt x="54494" y="89548"/>
                  <a:pt x="55621" y="90212"/>
                </a:cubicBezTo>
                <a:cubicBezTo>
                  <a:pt x="57849" y="91531"/>
                  <a:pt x="60257" y="92177"/>
                  <a:pt x="62885" y="91769"/>
                </a:cubicBezTo>
                <a:cubicBezTo>
                  <a:pt x="63824" y="91623"/>
                  <a:pt x="64793" y="91682"/>
                  <a:pt x="65746" y="91619"/>
                </a:cubicBezTo>
                <a:cubicBezTo>
                  <a:pt x="67143" y="91526"/>
                  <a:pt x="68448" y="91054"/>
                  <a:pt x="69729" y="90516"/>
                </a:cubicBezTo>
                <a:cubicBezTo>
                  <a:pt x="70528" y="90181"/>
                  <a:pt x="71152" y="89655"/>
                  <a:pt x="71619" y="88870"/>
                </a:cubicBezTo>
                <a:cubicBezTo>
                  <a:pt x="72734" y="86998"/>
                  <a:pt x="72538" y="85189"/>
                  <a:pt x="70948" y="83721"/>
                </a:cubicBezTo>
                <a:cubicBezTo>
                  <a:pt x="70496" y="83304"/>
                  <a:pt x="69986" y="82952"/>
                  <a:pt x="69511" y="82558"/>
                </a:cubicBezTo>
                <a:cubicBezTo>
                  <a:pt x="69071" y="82194"/>
                  <a:pt x="68644" y="81813"/>
                  <a:pt x="68242" y="81469"/>
                </a:cubicBezTo>
                <a:cubicBezTo>
                  <a:pt x="68341" y="80801"/>
                  <a:pt x="68688" y="80431"/>
                  <a:pt x="69137" y="80193"/>
                </a:cubicBezTo>
                <a:cubicBezTo>
                  <a:pt x="69781" y="79850"/>
                  <a:pt x="70433" y="79462"/>
                  <a:pt x="71126" y="79285"/>
                </a:cubicBezTo>
                <a:cubicBezTo>
                  <a:pt x="72913" y="78832"/>
                  <a:pt x="74452" y="77896"/>
                  <a:pt x="75959" y="76876"/>
                </a:cubicBezTo>
                <a:cubicBezTo>
                  <a:pt x="77219" y="76025"/>
                  <a:pt x="77722" y="74743"/>
                  <a:pt x="77783" y="73264"/>
                </a:cubicBezTo>
                <a:cubicBezTo>
                  <a:pt x="77805" y="72719"/>
                  <a:pt x="77631" y="72168"/>
                  <a:pt x="77651" y="71624"/>
                </a:cubicBezTo>
                <a:cubicBezTo>
                  <a:pt x="77693" y="70549"/>
                  <a:pt x="77074" y="69963"/>
                  <a:pt x="76260" y="69530"/>
                </a:cubicBezTo>
                <a:cubicBezTo>
                  <a:pt x="75360" y="69051"/>
                  <a:pt x="74382" y="68893"/>
                  <a:pt x="73370" y="68941"/>
                </a:cubicBezTo>
                <a:cubicBezTo>
                  <a:pt x="70238" y="69089"/>
                  <a:pt x="67358" y="70082"/>
                  <a:pt x="64688" y="71736"/>
                </a:cubicBezTo>
                <a:cubicBezTo>
                  <a:pt x="63973" y="72177"/>
                  <a:pt x="63336" y="72752"/>
                  <a:pt x="62654" y="73251"/>
                </a:cubicBezTo>
                <a:cubicBezTo>
                  <a:pt x="62345" y="73479"/>
                  <a:pt x="62025" y="73706"/>
                  <a:pt x="61680" y="73869"/>
                </a:cubicBezTo>
                <a:cubicBezTo>
                  <a:pt x="58968" y="75166"/>
                  <a:pt x="56270" y="76499"/>
                  <a:pt x="53520" y="77708"/>
                </a:cubicBezTo>
                <a:cubicBezTo>
                  <a:pt x="52260" y="78260"/>
                  <a:pt x="50913" y="78687"/>
                  <a:pt x="49565" y="78933"/>
                </a:cubicBezTo>
                <a:cubicBezTo>
                  <a:pt x="47803" y="79253"/>
                  <a:pt x="46141" y="78656"/>
                  <a:pt x="44619" y="77786"/>
                </a:cubicBezTo>
                <a:cubicBezTo>
                  <a:pt x="43778" y="77305"/>
                  <a:pt x="42297" y="74154"/>
                  <a:pt x="42388" y="73171"/>
                </a:cubicBezTo>
                <a:cubicBezTo>
                  <a:pt x="42436" y="72643"/>
                  <a:pt x="42589" y="72067"/>
                  <a:pt x="42866" y="71624"/>
                </a:cubicBezTo>
                <a:cubicBezTo>
                  <a:pt x="43942" y="69912"/>
                  <a:pt x="45416" y="69038"/>
                  <a:pt x="47501" y="69218"/>
                </a:cubicBezTo>
                <a:cubicBezTo>
                  <a:pt x="48894" y="69340"/>
                  <a:pt x="50217" y="69640"/>
                  <a:pt x="51533" y="70065"/>
                </a:cubicBezTo>
                <a:cubicBezTo>
                  <a:pt x="51820" y="70158"/>
                  <a:pt x="52140" y="70260"/>
                  <a:pt x="52427" y="70218"/>
                </a:cubicBezTo>
                <a:cubicBezTo>
                  <a:pt x="54816" y="69875"/>
                  <a:pt x="57221" y="69606"/>
                  <a:pt x="59580" y="69101"/>
                </a:cubicBezTo>
                <a:cubicBezTo>
                  <a:pt x="61684" y="68654"/>
                  <a:pt x="63150" y="67208"/>
                  <a:pt x="64158" y="65277"/>
                </a:cubicBezTo>
                <a:cubicBezTo>
                  <a:pt x="64689" y="64261"/>
                  <a:pt x="64655" y="63210"/>
                  <a:pt x="64244" y="62201"/>
                </a:cubicBezTo>
                <a:cubicBezTo>
                  <a:pt x="63845" y="61224"/>
                  <a:pt x="63288" y="60344"/>
                  <a:pt x="62393" y="59714"/>
                </a:cubicBezTo>
                <a:cubicBezTo>
                  <a:pt x="61367" y="58992"/>
                  <a:pt x="61410" y="58178"/>
                  <a:pt x="62398" y="57365"/>
                </a:cubicBezTo>
                <a:cubicBezTo>
                  <a:pt x="63264" y="56652"/>
                  <a:pt x="64119" y="55920"/>
                  <a:pt x="64922" y="55133"/>
                </a:cubicBezTo>
                <a:cubicBezTo>
                  <a:pt x="65744" y="54325"/>
                  <a:pt x="65930" y="52524"/>
                  <a:pt x="65383" y="51510"/>
                </a:cubicBezTo>
                <a:cubicBezTo>
                  <a:pt x="64984" y="50766"/>
                  <a:pt x="64361" y="50522"/>
                  <a:pt x="63560" y="50570"/>
                </a:cubicBezTo>
                <a:cubicBezTo>
                  <a:pt x="62231" y="50646"/>
                  <a:pt x="61004" y="51070"/>
                  <a:pt x="59846" y="51712"/>
                </a:cubicBezTo>
                <a:cubicBezTo>
                  <a:pt x="58734" y="52329"/>
                  <a:pt x="57601" y="52925"/>
                  <a:pt x="56560" y="53656"/>
                </a:cubicBezTo>
                <a:cubicBezTo>
                  <a:pt x="55364" y="54497"/>
                  <a:pt x="54265" y="55487"/>
                  <a:pt x="53114" y="56398"/>
                </a:cubicBezTo>
                <a:cubicBezTo>
                  <a:pt x="51686" y="57527"/>
                  <a:pt x="50238" y="58629"/>
                  <a:pt x="48817" y="59768"/>
                </a:cubicBezTo>
                <a:cubicBezTo>
                  <a:pt x="48063" y="60371"/>
                  <a:pt x="47334" y="61012"/>
                  <a:pt x="46618" y="61664"/>
                </a:cubicBezTo>
                <a:cubicBezTo>
                  <a:pt x="45389" y="62783"/>
                  <a:pt x="43935" y="63490"/>
                  <a:pt x="42424" y="64080"/>
                </a:cubicBezTo>
                <a:cubicBezTo>
                  <a:pt x="41932" y="64273"/>
                  <a:pt x="41385" y="64328"/>
                  <a:pt x="40857" y="64415"/>
                </a:cubicBezTo>
                <a:cubicBezTo>
                  <a:pt x="39050" y="64708"/>
                  <a:pt x="38017" y="62675"/>
                  <a:pt x="38817" y="61152"/>
                </a:cubicBezTo>
                <a:cubicBezTo>
                  <a:pt x="39119" y="60577"/>
                  <a:pt x="39578" y="60065"/>
                  <a:pt x="40041" y="59607"/>
                </a:cubicBezTo>
                <a:cubicBezTo>
                  <a:pt x="41012" y="58646"/>
                  <a:pt x="42178" y="57988"/>
                  <a:pt x="43349" y="57296"/>
                </a:cubicBezTo>
                <a:cubicBezTo>
                  <a:pt x="45837" y="55819"/>
                  <a:pt x="48250" y="54195"/>
                  <a:pt x="50604" y="52502"/>
                </a:cubicBezTo>
                <a:cubicBezTo>
                  <a:pt x="53401" y="50492"/>
                  <a:pt x="56095" y="48334"/>
                  <a:pt x="58856" y="46268"/>
                </a:cubicBezTo>
                <a:cubicBezTo>
                  <a:pt x="59410" y="45854"/>
                  <a:pt x="60047" y="45552"/>
                  <a:pt x="60662" y="45232"/>
                </a:cubicBezTo>
                <a:cubicBezTo>
                  <a:pt x="64160" y="43413"/>
                  <a:pt x="67790" y="41923"/>
                  <a:pt x="71496" y="40619"/>
                </a:cubicBezTo>
                <a:cubicBezTo>
                  <a:pt x="73525" y="39905"/>
                  <a:pt x="75546" y="39139"/>
                  <a:pt x="77510" y="38254"/>
                </a:cubicBezTo>
                <a:cubicBezTo>
                  <a:pt x="79287" y="37454"/>
                  <a:pt x="81129" y="36711"/>
                  <a:pt x="82302" y="34930"/>
                </a:cubicBezTo>
                <a:cubicBezTo>
                  <a:pt x="83432" y="33216"/>
                  <a:pt x="84389" y="31438"/>
                  <a:pt x="84730" y="29381"/>
                </a:cubicBezTo>
                <a:cubicBezTo>
                  <a:pt x="84804" y="28925"/>
                  <a:pt x="84813" y="28434"/>
                  <a:pt x="84733" y="27983"/>
                </a:cubicBezTo>
                <a:cubicBezTo>
                  <a:pt x="84531" y="26816"/>
                  <a:pt x="83995" y="26261"/>
                  <a:pt x="82845" y="26152"/>
                </a:cubicBezTo>
                <a:cubicBezTo>
                  <a:pt x="81938" y="26066"/>
                  <a:pt x="81013" y="26163"/>
                  <a:pt x="80098" y="26151"/>
                </a:cubicBezTo>
                <a:cubicBezTo>
                  <a:pt x="79413" y="26139"/>
                  <a:pt x="78705" y="26184"/>
                  <a:pt x="78049" y="26025"/>
                </a:cubicBezTo>
                <a:cubicBezTo>
                  <a:pt x="76845" y="25734"/>
                  <a:pt x="76286" y="25148"/>
                  <a:pt x="76432" y="23878"/>
                </a:cubicBezTo>
                <a:cubicBezTo>
                  <a:pt x="76594" y="22454"/>
                  <a:pt x="76130" y="21162"/>
                  <a:pt x="75599" y="19901"/>
                </a:cubicBezTo>
                <a:cubicBezTo>
                  <a:pt x="74968" y="18408"/>
                  <a:pt x="73806" y="17717"/>
                  <a:pt x="72220" y="17777"/>
                </a:cubicBezTo>
                <a:cubicBezTo>
                  <a:pt x="70205" y="17853"/>
                  <a:pt x="68445" y="18558"/>
                  <a:pt x="66818" y="19817"/>
                </a:cubicBezTo>
                <a:cubicBezTo>
                  <a:pt x="64282" y="21782"/>
                  <a:pt x="62570" y="24339"/>
                  <a:pt x="61364" y="27279"/>
                </a:cubicBezTo>
                <a:cubicBezTo>
                  <a:pt x="59845" y="30982"/>
                  <a:pt x="58030" y="34530"/>
                  <a:pt x="56141" y="38044"/>
                </a:cubicBezTo>
                <a:cubicBezTo>
                  <a:pt x="54603" y="40908"/>
                  <a:pt x="52372" y="43090"/>
                  <a:pt x="49892" y="45052"/>
                </a:cubicBezTo>
                <a:cubicBezTo>
                  <a:pt x="47886" y="46638"/>
                  <a:pt x="45892" y="48238"/>
                  <a:pt x="43841" y="49760"/>
                </a:cubicBezTo>
                <a:cubicBezTo>
                  <a:pt x="43141" y="50280"/>
                  <a:pt x="42318" y="50687"/>
                  <a:pt x="41494" y="50958"/>
                </a:cubicBezTo>
                <a:cubicBezTo>
                  <a:pt x="40371" y="51330"/>
                  <a:pt x="39435" y="50446"/>
                  <a:pt x="39735" y="49284"/>
                </a:cubicBezTo>
                <a:cubicBezTo>
                  <a:pt x="39925" y="48554"/>
                  <a:pt x="40293" y="47780"/>
                  <a:pt x="40801" y="47247"/>
                </a:cubicBezTo>
                <a:cubicBezTo>
                  <a:pt x="41978" y="46013"/>
                  <a:pt x="43220" y="44815"/>
                  <a:pt x="44563" y="43779"/>
                </a:cubicBezTo>
                <a:cubicBezTo>
                  <a:pt x="46991" y="41906"/>
                  <a:pt x="49347" y="39954"/>
                  <a:pt x="51367" y="37627"/>
                </a:cubicBezTo>
                <a:cubicBezTo>
                  <a:pt x="53339" y="35354"/>
                  <a:pt x="55021" y="32867"/>
                  <a:pt x="56300" y="30107"/>
                </a:cubicBezTo>
                <a:cubicBezTo>
                  <a:pt x="56907" y="28795"/>
                  <a:pt x="57615" y="27531"/>
                  <a:pt x="58245" y="26230"/>
                </a:cubicBezTo>
                <a:cubicBezTo>
                  <a:pt x="58714" y="25259"/>
                  <a:pt x="58825" y="24232"/>
                  <a:pt x="58783" y="23143"/>
                </a:cubicBezTo>
                <a:cubicBezTo>
                  <a:pt x="58705" y="21191"/>
                  <a:pt x="56983" y="19901"/>
                  <a:pt x="54793" y="20728"/>
                </a:cubicBezTo>
                <a:cubicBezTo>
                  <a:pt x="53868" y="21077"/>
                  <a:pt x="53322" y="21833"/>
                  <a:pt x="52767" y="22579"/>
                </a:cubicBezTo>
                <a:cubicBezTo>
                  <a:pt x="52420" y="23047"/>
                  <a:pt x="52174" y="23591"/>
                  <a:pt x="51841" y="24071"/>
                </a:cubicBezTo>
                <a:cubicBezTo>
                  <a:pt x="51513" y="24542"/>
                  <a:pt x="51136" y="24976"/>
                  <a:pt x="50609" y="2564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4"/>
          <p:cNvSpPr/>
          <p:nvPr/>
        </p:nvSpPr>
        <p:spPr>
          <a:xfrm>
            <a:off x="8302775" y="3753050"/>
            <a:ext cx="2120325" cy="2354700"/>
          </a:xfrm>
          <a:custGeom>
            <a:avLst/>
            <a:gdLst/>
            <a:ahLst/>
            <a:cxnLst/>
            <a:rect l="l" t="t" r="r" b="b"/>
            <a:pathLst>
              <a:path w="84813" h="94188" extrusionOk="0">
                <a:moveTo>
                  <a:pt x="50609" y="25645"/>
                </a:moveTo>
                <a:cubicBezTo>
                  <a:pt x="50192" y="25006"/>
                  <a:pt x="49863" y="24620"/>
                  <a:pt x="49664" y="24177"/>
                </a:cubicBezTo>
                <a:cubicBezTo>
                  <a:pt x="49129" y="22981"/>
                  <a:pt x="48407" y="22061"/>
                  <a:pt x="47037" y="21848"/>
                </a:cubicBezTo>
                <a:cubicBezTo>
                  <a:pt x="46438" y="21755"/>
                  <a:pt x="45864" y="21424"/>
                  <a:pt x="45270" y="21401"/>
                </a:cubicBezTo>
                <a:cubicBezTo>
                  <a:pt x="43638" y="21338"/>
                  <a:pt x="42682" y="22442"/>
                  <a:pt x="41996" y="23757"/>
                </a:cubicBezTo>
                <a:cubicBezTo>
                  <a:pt x="41683" y="24356"/>
                  <a:pt x="41584" y="25111"/>
                  <a:pt x="41532" y="25805"/>
                </a:cubicBezTo>
                <a:cubicBezTo>
                  <a:pt x="41328" y="28577"/>
                  <a:pt x="41186" y="31355"/>
                  <a:pt x="41009" y="34131"/>
                </a:cubicBezTo>
                <a:cubicBezTo>
                  <a:pt x="40862" y="36420"/>
                  <a:pt x="40326" y="38616"/>
                  <a:pt x="39528" y="40761"/>
                </a:cubicBezTo>
                <a:cubicBezTo>
                  <a:pt x="39181" y="41695"/>
                  <a:pt x="38647" y="42430"/>
                  <a:pt x="37668" y="42420"/>
                </a:cubicBezTo>
                <a:cubicBezTo>
                  <a:pt x="36660" y="42409"/>
                  <a:pt x="35731" y="42010"/>
                  <a:pt x="35226" y="40967"/>
                </a:cubicBezTo>
                <a:cubicBezTo>
                  <a:pt x="34274" y="38998"/>
                  <a:pt x="33482" y="36966"/>
                  <a:pt x="32957" y="34834"/>
                </a:cubicBezTo>
                <a:cubicBezTo>
                  <a:pt x="32247" y="31955"/>
                  <a:pt x="31607" y="29058"/>
                  <a:pt x="30890" y="26181"/>
                </a:cubicBezTo>
                <a:cubicBezTo>
                  <a:pt x="30408" y="24248"/>
                  <a:pt x="29814" y="22347"/>
                  <a:pt x="29322" y="20418"/>
                </a:cubicBezTo>
                <a:cubicBezTo>
                  <a:pt x="28726" y="18073"/>
                  <a:pt x="28172" y="15718"/>
                  <a:pt x="27621" y="13362"/>
                </a:cubicBezTo>
                <a:cubicBezTo>
                  <a:pt x="26880" y="10198"/>
                  <a:pt x="26064" y="7064"/>
                  <a:pt x="24367" y="4265"/>
                </a:cubicBezTo>
                <a:cubicBezTo>
                  <a:pt x="23487" y="2814"/>
                  <a:pt x="22461" y="1482"/>
                  <a:pt x="20841" y="876"/>
                </a:cubicBezTo>
                <a:cubicBezTo>
                  <a:pt x="18499" y="1"/>
                  <a:pt x="17269" y="1024"/>
                  <a:pt x="16860" y="3118"/>
                </a:cubicBezTo>
                <a:cubicBezTo>
                  <a:pt x="16588" y="4510"/>
                  <a:pt x="16571" y="5914"/>
                  <a:pt x="16790" y="7331"/>
                </a:cubicBezTo>
                <a:cubicBezTo>
                  <a:pt x="16924" y="8207"/>
                  <a:pt x="17054" y="9086"/>
                  <a:pt x="16676" y="9994"/>
                </a:cubicBezTo>
                <a:cubicBezTo>
                  <a:pt x="16247" y="11022"/>
                  <a:pt x="15516" y="11522"/>
                  <a:pt x="14517" y="11709"/>
                </a:cubicBezTo>
                <a:cubicBezTo>
                  <a:pt x="13988" y="11807"/>
                  <a:pt x="13444" y="11808"/>
                  <a:pt x="12919" y="11912"/>
                </a:cubicBezTo>
                <a:cubicBezTo>
                  <a:pt x="11680" y="12156"/>
                  <a:pt x="10427" y="12368"/>
                  <a:pt x="9215" y="12720"/>
                </a:cubicBezTo>
                <a:cubicBezTo>
                  <a:pt x="7968" y="13082"/>
                  <a:pt x="7371" y="14121"/>
                  <a:pt x="7231" y="15360"/>
                </a:cubicBezTo>
                <a:cubicBezTo>
                  <a:pt x="6922" y="18088"/>
                  <a:pt x="7786" y="20417"/>
                  <a:pt x="9558" y="22467"/>
                </a:cubicBezTo>
                <a:cubicBezTo>
                  <a:pt x="11317" y="24503"/>
                  <a:pt x="13377" y="26184"/>
                  <a:pt x="15370" y="27948"/>
                </a:cubicBezTo>
                <a:cubicBezTo>
                  <a:pt x="18692" y="30888"/>
                  <a:pt x="22037" y="33800"/>
                  <a:pt x="25344" y="36756"/>
                </a:cubicBezTo>
                <a:cubicBezTo>
                  <a:pt x="26511" y="37799"/>
                  <a:pt x="27265" y="39178"/>
                  <a:pt x="28026" y="40542"/>
                </a:cubicBezTo>
                <a:cubicBezTo>
                  <a:pt x="28861" y="42036"/>
                  <a:pt x="29693" y="43534"/>
                  <a:pt x="30607" y="44979"/>
                </a:cubicBezTo>
                <a:cubicBezTo>
                  <a:pt x="31373" y="46188"/>
                  <a:pt x="32317" y="47280"/>
                  <a:pt x="33072" y="48496"/>
                </a:cubicBezTo>
                <a:cubicBezTo>
                  <a:pt x="34173" y="50272"/>
                  <a:pt x="34536" y="52188"/>
                  <a:pt x="33599" y="54189"/>
                </a:cubicBezTo>
                <a:cubicBezTo>
                  <a:pt x="33024" y="55417"/>
                  <a:pt x="32051" y="55804"/>
                  <a:pt x="30837" y="55214"/>
                </a:cubicBezTo>
                <a:cubicBezTo>
                  <a:pt x="30122" y="54868"/>
                  <a:pt x="29395" y="54431"/>
                  <a:pt x="28851" y="53857"/>
                </a:cubicBezTo>
                <a:cubicBezTo>
                  <a:pt x="27178" y="52092"/>
                  <a:pt x="25590" y="50240"/>
                  <a:pt x="23968" y="48425"/>
                </a:cubicBezTo>
                <a:cubicBezTo>
                  <a:pt x="21751" y="45948"/>
                  <a:pt x="19754" y="43255"/>
                  <a:pt x="17228" y="41081"/>
                </a:cubicBezTo>
                <a:cubicBezTo>
                  <a:pt x="16470" y="40428"/>
                  <a:pt x="15651" y="39848"/>
                  <a:pt x="14850" y="39252"/>
                </a:cubicBezTo>
                <a:cubicBezTo>
                  <a:pt x="13275" y="38079"/>
                  <a:pt x="11510" y="37999"/>
                  <a:pt x="9690" y="38424"/>
                </a:cubicBezTo>
                <a:cubicBezTo>
                  <a:pt x="8266" y="38758"/>
                  <a:pt x="7341" y="40522"/>
                  <a:pt x="7823" y="41953"/>
                </a:cubicBezTo>
                <a:cubicBezTo>
                  <a:pt x="8250" y="43210"/>
                  <a:pt x="8748" y="44439"/>
                  <a:pt x="9186" y="45692"/>
                </a:cubicBezTo>
                <a:cubicBezTo>
                  <a:pt x="9328" y="46090"/>
                  <a:pt x="9421" y="46516"/>
                  <a:pt x="9470" y="46938"/>
                </a:cubicBezTo>
                <a:cubicBezTo>
                  <a:pt x="9618" y="48204"/>
                  <a:pt x="9584" y="48148"/>
                  <a:pt x="8458" y="48603"/>
                </a:cubicBezTo>
                <a:cubicBezTo>
                  <a:pt x="7759" y="48885"/>
                  <a:pt x="7066" y="49288"/>
                  <a:pt x="6500" y="49789"/>
                </a:cubicBezTo>
                <a:cubicBezTo>
                  <a:pt x="5595" y="50592"/>
                  <a:pt x="5523" y="52523"/>
                  <a:pt x="6390" y="53688"/>
                </a:cubicBezTo>
                <a:cubicBezTo>
                  <a:pt x="6983" y="54486"/>
                  <a:pt x="7708" y="55221"/>
                  <a:pt x="8495" y="55819"/>
                </a:cubicBezTo>
                <a:cubicBezTo>
                  <a:pt x="11599" y="58179"/>
                  <a:pt x="15111" y="59718"/>
                  <a:pt x="18800" y="60822"/>
                </a:cubicBezTo>
                <a:cubicBezTo>
                  <a:pt x="20143" y="61224"/>
                  <a:pt x="21551" y="61425"/>
                  <a:pt x="22997" y="61340"/>
                </a:cubicBezTo>
                <a:cubicBezTo>
                  <a:pt x="24258" y="61266"/>
                  <a:pt x="25456" y="61679"/>
                  <a:pt x="26613" y="62228"/>
                </a:cubicBezTo>
                <a:cubicBezTo>
                  <a:pt x="29869" y="63773"/>
                  <a:pt x="31201" y="66779"/>
                  <a:pt x="32296" y="69969"/>
                </a:cubicBezTo>
                <a:cubicBezTo>
                  <a:pt x="32600" y="70850"/>
                  <a:pt x="32842" y="71760"/>
                  <a:pt x="33024" y="72675"/>
                </a:cubicBezTo>
                <a:cubicBezTo>
                  <a:pt x="33565" y="75393"/>
                  <a:pt x="33641" y="78113"/>
                  <a:pt x="32830" y="80807"/>
                </a:cubicBezTo>
                <a:cubicBezTo>
                  <a:pt x="32627" y="81484"/>
                  <a:pt x="32430" y="82164"/>
                  <a:pt x="32177" y="82822"/>
                </a:cubicBezTo>
                <a:cubicBezTo>
                  <a:pt x="31711" y="84036"/>
                  <a:pt x="30585" y="84784"/>
                  <a:pt x="29392" y="84699"/>
                </a:cubicBezTo>
                <a:cubicBezTo>
                  <a:pt x="28597" y="84642"/>
                  <a:pt x="27986" y="84277"/>
                  <a:pt x="27746" y="83465"/>
                </a:cubicBezTo>
                <a:cubicBezTo>
                  <a:pt x="26745" y="80062"/>
                  <a:pt x="25028" y="76997"/>
                  <a:pt x="23451" y="73869"/>
                </a:cubicBezTo>
                <a:cubicBezTo>
                  <a:pt x="22680" y="72341"/>
                  <a:pt x="21823" y="70855"/>
                  <a:pt x="20969" y="69373"/>
                </a:cubicBezTo>
                <a:cubicBezTo>
                  <a:pt x="20661" y="68838"/>
                  <a:pt x="20286" y="68330"/>
                  <a:pt x="19875" y="67870"/>
                </a:cubicBezTo>
                <a:cubicBezTo>
                  <a:pt x="18742" y="66602"/>
                  <a:pt x="17633" y="65300"/>
                  <a:pt x="16399" y="64140"/>
                </a:cubicBezTo>
                <a:cubicBezTo>
                  <a:pt x="15478" y="63275"/>
                  <a:pt x="14421" y="62533"/>
                  <a:pt x="13343" y="61878"/>
                </a:cubicBezTo>
                <a:cubicBezTo>
                  <a:pt x="12278" y="61231"/>
                  <a:pt x="11082" y="61236"/>
                  <a:pt x="9887" y="61611"/>
                </a:cubicBezTo>
                <a:cubicBezTo>
                  <a:pt x="8626" y="62006"/>
                  <a:pt x="8112" y="63310"/>
                  <a:pt x="8551" y="64303"/>
                </a:cubicBezTo>
                <a:cubicBezTo>
                  <a:pt x="8704" y="64652"/>
                  <a:pt x="8765" y="65053"/>
                  <a:pt x="8815" y="65437"/>
                </a:cubicBezTo>
                <a:cubicBezTo>
                  <a:pt x="8955" y="66544"/>
                  <a:pt x="8561" y="67072"/>
                  <a:pt x="7536" y="67436"/>
                </a:cubicBezTo>
                <a:cubicBezTo>
                  <a:pt x="6860" y="67678"/>
                  <a:pt x="6271" y="67701"/>
                  <a:pt x="5554" y="67513"/>
                </a:cubicBezTo>
                <a:cubicBezTo>
                  <a:pt x="3902" y="67079"/>
                  <a:pt x="1905" y="68131"/>
                  <a:pt x="959" y="69761"/>
                </a:cubicBezTo>
                <a:cubicBezTo>
                  <a:pt x="1" y="71414"/>
                  <a:pt x="114" y="73383"/>
                  <a:pt x="1423" y="74772"/>
                </a:cubicBezTo>
                <a:cubicBezTo>
                  <a:pt x="3344" y="76809"/>
                  <a:pt x="5563" y="78247"/>
                  <a:pt x="8434" y="78660"/>
                </a:cubicBezTo>
                <a:cubicBezTo>
                  <a:pt x="11188" y="79055"/>
                  <a:pt x="13977" y="79472"/>
                  <a:pt x="16519" y="80770"/>
                </a:cubicBezTo>
                <a:cubicBezTo>
                  <a:pt x="17236" y="81139"/>
                  <a:pt x="17970" y="81490"/>
                  <a:pt x="18643" y="81932"/>
                </a:cubicBezTo>
                <a:cubicBezTo>
                  <a:pt x="21078" y="83541"/>
                  <a:pt x="23705" y="84926"/>
                  <a:pt x="25372" y="87492"/>
                </a:cubicBezTo>
                <a:cubicBezTo>
                  <a:pt x="26364" y="89023"/>
                  <a:pt x="27311" y="90591"/>
                  <a:pt x="28223" y="92173"/>
                </a:cubicBezTo>
                <a:cubicBezTo>
                  <a:pt x="29197" y="93866"/>
                  <a:pt x="29654" y="94187"/>
                  <a:pt x="31571" y="93868"/>
                </a:cubicBezTo>
                <a:cubicBezTo>
                  <a:pt x="32542" y="93708"/>
                  <a:pt x="33507" y="93376"/>
                  <a:pt x="34414" y="92977"/>
                </a:cubicBezTo>
                <a:cubicBezTo>
                  <a:pt x="36142" y="92220"/>
                  <a:pt x="37829" y="91366"/>
                  <a:pt x="39528" y="90541"/>
                </a:cubicBezTo>
                <a:cubicBezTo>
                  <a:pt x="41556" y="89556"/>
                  <a:pt x="43713" y="89305"/>
                  <a:pt x="45912" y="89318"/>
                </a:cubicBezTo>
                <a:cubicBezTo>
                  <a:pt x="47977" y="89329"/>
                  <a:pt x="50043" y="89407"/>
                  <a:pt x="52109" y="89411"/>
                </a:cubicBezTo>
                <a:cubicBezTo>
                  <a:pt x="53347" y="89413"/>
                  <a:pt x="54494" y="89548"/>
                  <a:pt x="55621" y="90212"/>
                </a:cubicBezTo>
                <a:cubicBezTo>
                  <a:pt x="57849" y="91531"/>
                  <a:pt x="60257" y="92177"/>
                  <a:pt x="62885" y="91769"/>
                </a:cubicBezTo>
                <a:cubicBezTo>
                  <a:pt x="63824" y="91623"/>
                  <a:pt x="64793" y="91682"/>
                  <a:pt x="65746" y="91619"/>
                </a:cubicBezTo>
                <a:cubicBezTo>
                  <a:pt x="67143" y="91526"/>
                  <a:pt x="68448" y="91054"/>
                  <a:pt x="69729" y="90516"/>
                </a:cubicBezTo>
                <a:cubicBezTo>
                  <a:pt x="70528" y="90181"/>
                  <a:pt x="71152" y="89655"/>
                  <a:pt x="71619" y="88870"/>
                </a:cubicBezTo>
                <a:cubicBezTo>
                  <a:pt x="72734" y="86998"/>
                  <a:pt x="72538" y="85189"/>
                  <a:pt x="70948" y="83721"/>
                </a:cubicBezTo>
                <a:cubicBezTo>
                  <a:pt x="70496" y="83304"/>
                  <a:pt x="69986" y="82952"/>
                  <a:pt x="69511" y="82558"/>
                </a:cubicBezTo>
                <a:cubicBezTo>
                  <a:pt x="69071" y="82194"/>
                  <a:pt x="68644" y="81813"/>
                  <a:pt x="68242" y="81469"/>
                </a:cubicBezTo>
                <a:cubicBezTo>
                  <a:pt x="68341" y="80801"/>
                  <a:pt x="68688" y="80431"/>
                  <a:pt x="69137" y="80193"/>
                </a:cubicBezTo>
                <a:cubicBezTo>
                  <a:pt x="69781" y="79850"/>
                  <a:pt x="70433" y="79462"/>
                  <a:pt x="71126" y="79285"/>
                </a:cubicBezTo>
                <a:cubicBezTo>
                  <a:pt x="72913" y="78832"/>
                  <a:pt x="74452" y="77896"/>
                  <a:pt x="75959" y="76876"/>
                </a:cubicBezTo>
                <a:cubicBezTo>
                  <a:pt x="77219" y="76025"/>
                  <a:pt x="77722" y="74743"/>
                  <a:pt x="77783" y="73264"/>
                </a:cubicBezTo>
                <a:cubicBezTo>
                  <a:pt x="77805" y="72719"/>
                  <a:pt x="77631" y="72168"/>
                  <a:pt x="77651" y="71624"/>
                </a:cubicBezTo>
                <a:cubicBezTo>
                  <a:pt x="77693" y="70549"/>
                  <a:pt x="77074" y="69963"/>
                  <a:pt x="76260" y="69530"/>
                </a:cubicBezTo>
                <a:cubicBezTo>
                  <a:pt x="75360" y="69051"/>
                  <a:pt x="74382" y="68893"/>
                  <a:pt x="73370" y="68941"/>
                </a:cubicBezTo>
                <a:cubicBezTo>
                  <a:pt x="70238" y="69089"/>
                  <a:pt x="67358" y="70082"/>
                  <a:pt x="64688" y="71736"/>
                </a:cubicBezTo>
                <a:cubicBezTo>
                  <a:pt x="63973" y="72177"/>
                  <a:pt x="63336" y="72752"/>
                  <a:pt x="62654" y="73251"/>
                </a:cubicBezTo>
                <a:cubicBezTo>
                  <a:pt x="62345" y="73479"/>
                  <a:pt x="62025" y="73706"/>
                  <a:pt x="61680" y="73869"/>
                </a:cubicBezTo>
                <a:cubicBezTo>
                  <a:pt x="58968" y="75166"/>
                  <a:pt x="56270" y="76499"/>
                  <a:pt x="53520" y="77708"/>
                </a:cubicBezTo>
                <a:cubicBezTo>
                  <a:pt x="52260" y="78260"/>
                  <a:pt x="50913" y="78687"/>
                  <a:pt x="49565" y="78933"/>
                </a:cubicBezTo>
                <a:cubicBezTo>
                  <a:pt x="47803" y="79253"/>
                  <a:pt x="46141" y="78656"/>
                  <a:pt x="44619" y="77786"/>
                </a:cubicBezTo>
                <a:cubicBezTo>
                  <a:pt x="43778" y="77305"/>
                  <a:pt x="42297" y="74154"/>
                  <a:pt x="42388" y="73171"/>
                </a:cubicBezTo>
                <a:cubicBezTo>
                  <a:pt x="42436" y="72643"/>
                  <a:pt x="42589" y="72067"/>
                  <a:pt x="42866" y="71624"/>
                </a:cubicBezTo>
                <a:cubicBezTo>
                  <a:pt x="43942" y="69912"/>
                  <a:pt x="45416" y="69038"/>
                  <a:pt x="47501" y="69218"/>
                </a:cubicBezTo>
                <a:cubicBezTo>
                  <a:pt x="48894" y="69340"/>
                  <a:pt x="50217" y="69640"/>
                  <a:pt x="51533" y="70065"/>
                </a:cubicBezTo>
                <a:cubicBezTo>
                  <a:pt x="51820" y="70158"/>
                  <a:pt x="52140" y="70260"/>
                  <a:pt x="52427" y="70218"/>
                </a:cubicBezTo>
                <a:cubicBezTo>
                  <a:pt x="54816" y="69875"/>
                  <a:pt x="57221" y="69606"/>
                  <a:pt x="59580" y="69101"/>
                </a:cubicBezTo>
                <a:cubicBezTo>
                  <a:pt x="61684" y="68654"/>
                  <a:pt x="63150" y="67208"/>
                  <a:pt x="64158" y="65277"/>
                </a:cubicBezTo>
                <a:cubicBezTo>
                  <a:pt x="64689" y="64261"/>
                  <a:pt x="64655" y="63210"/>
                  <a:pt x="64244" y="62201"/>
                </a:cubicBezTo>
                <a:cubicBezTo>
                  <a:pt x="63845" y="61224"/>
                  <a:pt x="63288" y="60344"/>
                  <a:pt x="62393" y="59714"/>
                </a:cubicBezTo>
                <a:cubicBezTo>
                  <a:pt x="61367" y="58992"/>
                  <a:pt x="61410" y="58178"/>
                  <a:pt x="62398" y="57365"/>
                </a:cubicBezTo>
                <a:cubicBezTo>
                  <a:pt x="63264" y="56652"/>
                  <a:pt x="64119" y="55920"/>
                  <a:pt x="64922" y="55133"/>
                </a:cubicBezTo>
                <a:cubicBezTo>
                  <a:pt x="65744" y="54325"/>
                  <a:pt x="65930" y="52524"/>
                  <a:pt x="65383" y="51510"/>
                </a:cubicBezTo>
                <a:cubicBezTo>
                  <a:pt x="64984" y="50766"/>
                  <a:pt x="64361" y="50522"/>
                  <a:pt x="63560" y="50570"/>
                </a:cubicBezTo>
                <a:cubicBezTo>
                  <a:pt x="62231" y="50646"/>
                  <a:pt x="61004" y="51070"/>
                  <a:pt x="59846" y="51712"/>
                </a:cubicBezTo>
                <a:cubicBezTo>
                  <a:pt x="58734" y="52329"/>
                  <a:pt x="57601" y="52925"/>
                  <a:pt x="56560" y="53656"/>
                </a:cubicBezTo>
                <a:cubicBezTo>
                  <a:pt x="55364" y="54497"/>
                  <a:pt x="54265" y="55487"/>
                  <a:pt x="53114" y="56398"/>
                </a:cubicBezTo>
                <a:cubicBezTo>
                  <a:pt x="51686" y="57527"/>
                  <a:pt x="50238" y="58629"/>
                  <a:pt x="48817" y="59768"/>
                </a:cubicBezTo>
                <a:cubicBezTo>
                  <a:pt x="48063" y="60371"/>
                  <a:pt x="47334" y="61012"/>
                  <a:pt x="46618" y="61664"/>
                </a:cubicBezTo>
                <a:cubicBezTo>
                  <a:pt x="45389" y="62783"/>
                  <a:pt x="43935" y="63490"/>
                  <a:pt x="42424" y="64080"/>
                </a:cubicBezTo>
                <a:cubicBezTo>
                  <a:pt x="41932" y="64273"/>
                  <a:pt x="41385" y="64328"/>
                  <a:pt x="40857" y="64415"/>
                </a:cubicBezTo>
                <a:cubicBezTo>
                  <a:pt x="39050" y="64708"/>
                  <a:pt x="38017" y="62675"/>
                  <a:pt x="38817" y="61152"/>
                </a:cubicBezTo>
                <a:cubicBezTo>
                  <a:pt x="39119" y="60577"/>
                  <a:pt x="39578" y="60065"/>
                  <a:pt x="40041" y="59607"/>
                </a:cubicBezTo>
                <a:cubicBezTo>
                  <a:pt x="41012" y="58646"/>
                  <a:pt x="42178" y="57988"/>
                  <a:pt x="43349" y="57296"/>
                </a:cubicBezTo>
                <a:cubicBezTo>
                  <a:pt x="45837" y="55819"/>
                  <a:pt x="48250" y="54195"/>
                  <a:pt x="50604" y="52502"/>
                </a:cubicBezTo>
                <a:cubicBezTo>
                  <a:pt x="53401" y="50492"/>
                  <a:pt x="56095" y="48334"/>
                  <a:pt x="58856" y="46268"/>
                </a:cubicBezTo>
                <a:cubicBezTo>
                  <a:pt x="59410" y="45854"/>
                  <a:pt x="60047" y="45552"/>
                  <a:pt x="60662" y="45232"/>
                </a:cubicBezTo>
                <a:cubicBezTo>
                  <a:pt x="64160" y="43413"/>
                  <a:pt x="67790" y="41923"/>
                  <a:pt x="71496" y="40619"/>
                </a:cubicBezTo>
                <a:cubicBezTo>
                  <a:pt x="73525" y="39905"/>
                  <a:pt x="75546" y="39139"/>
                  <a:pt x="77510" y="38254"/>
                </a:cubicBezTo>
                <a:cubicBezTo>
                  <a:pt x="79287" y="37454"/>
                  <a:pt x="81129" y="36711"/>
                  <a:pt x="82302" y="34930"/>
                </a:cubicBezTo>
                <a:cubicBezTo>
                  <a:pt x="83432" y="33216"/>
                  <a:pt x="84389" y="31438"/>
                  <a:pt x="84730" y="29381"/>
                </a:cubicBezTo>
                <a:cubicBezTo>
                  <a:pt x="84804" y="28925"/>
                  <a:pt x="84813" y="28434"/>
                  <a:pt x="84733" y="27983"/>
                </a:cubicBezTo>
                <a:cubicBezTo>
                  <a:pt x="84531" y="26816"/>
                  <a:pt x="83995" y="26261"/>
                  <a:pt x="82845" y="26152"/>
                </a:cubicBezTo>
                <a:cubicBezTo>
                  <a:pt x="81938" y="26066"/>
                  <a:pt x="81013" y="26163"/>
                  <a:pt x="80098" y="26151"/>
                </a:cubicBezTo>
                <a:cubicBezTo>
                  <a:pt x="79413" y="26139"/>
                  <a:pt x="78705" y="26184"/>
                  <a:pt x="78049" y="26025"/>
                </a:cubicBezTo>
                <a:cubicBezTo>
                  <a:pt x="76845" y="25734"/>
                  <a:pt x="76286" y="25148"/>
                  <a:pt x="76432" y="23878"/>
                </a:cubicBezTo>
                <a:cubicBezTo>
                  <a:pt x="76594" y="22454"/>
                  <a:pt x="76130" y="21162"/>
                  <a:pt x="75599" y="19901"/>
                </a:cubicBezTo>
                <a:cubicBezTo>
                  <a:pt x="74968" y="18408"/>
                  <a:pt x="73806" y="17717"/>
                  <a:pt x="72220" y="17777"/>
                </a:cubicBezTo>
                <a:cubicBezTo>
                  <a:pt x="70205" y="17853"/>
                  <a:pt x="68445" y="18558"/>
                  <a:pt x="66818" y="19817"/>
                </a:cubicBezTo>
                <a:cubicBezTo>
                  <a:pt x="64282" y="21782"/>
                  <a:pt x="62570" y="24339"/>
                  <a:pt x="61364" y="27279"/>
                </a:cubicBezTo>
                <a:cubicBezTo>
                  <a:pt x="59845" y="30982"/>
                  <a:pt x="58030" y="34530"/>
                  <a:pt x="56141" y="38044"/>
                </a:cubicBezTo>
                <a:cubicBezTo>
                  <a:pt x="54603" y="40908"/>
                  <a:pt x="52372" y="43090"/>
                  <a:pt x="49892" y="45052"/>
                </a:cubicBezTo>
                <a:cubicBezTo>
                  <a:pt x="47886" y="46638"/>
                  <a:pt x="45892" y="48238"/>
                  <a:pt x="43841" y="49760"/>
                </a:cubicBezTo>
                <a:cubicBezTo>
                  <a:pt x="43141" y="50280"/>
                  <a:pt x="42318" y="50687"/>
                  <a:pt x="41494" y="50958"/>
                </a:cubicBezTo>
                <a:cubicBezTo>
                  <a:pt x="40371" y="51330"/>
                  <a:pt x="39435" y="50446"/>
                  <a:pt x="39735" y="49284"/>
                </a:cubicBezTo>
                <a:cubicBezTo>
                  <a:pt x="39925" y="48554"/>
                  <a:pt x="40293" y="47780"/>
                  <a:pt x="40801" y="47247"/>
                </a:cubicBezTo>
                <a:cubicBezTo>
                  <a:pt x="41978" y="46013"/>
                  <a:pt x="43220" y="44815"/>
                  <a:pt x="44563" y="43779"/>
                </a:cubicBezTo>
                <a:cubicBezTo>
                  <a:pt x="46991" y="41906"/>
                  <a:pt x="49347" y="39954"/>
                  <a:pt x="51367" y="37627"/>
                </a:cubicBezTo>
                <a:cubicBezTo>
                  <a:pt x="53339" y="35354"/>
                  <a:pt x="55021" y="32867"/>
                  <a:pt x="56300" y="30107"/>
                </a:cubicBezTo>
                <a:cubicBezTo>
                  <a:pt x="56907" y="28795"/>
                  <a:pt x="57615" y="27531"/>
                  <a:pt x="58245" y="26230"/>
                </a:cubicBezTo>
                <a:cubicBezTo>
                  <a:pt x="58714" y="25259"/>
                  <a:pt x="58825" y="24232"/>
                  <a:pt x="58783" y="23143"/>
                </a:cubicBezTo>
                <a:cubicBezTo>
                  <a:pt x="58705" y="21191"/>
                  <a:pt x="56983" y="19901"/>
                  <a:pt x="54793" y="20728"/>
                </a:cubicBezTo>
                <a:cubicBezTo>
                  <a:pt x="53868" y="21077"/>
                  <a:pt x="53322" y="21833"/>
                  <a:pt x="52767" y="22579"/>
                </a:cubicBezTo>
                <a:cubicBezTo>
                  <a:pt x="52420" y="23047"/>
                  <a:pt x="52174" y="23591"/>
                  <a:pt x="51841" y="24071"/>
                </a:cubicBezTo>
                <a:cubicBezTo>
                  <a:pt x="51513" y="24542"/>
                  <a:pt x="51136" y="24976"/>
                  <a:pt x="50609" y="2564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4"/>
          <p:cNvSpPr/>
          <p:nvPr/>
        </p:nvSpPr>
        <p:spPr>
          <a:xfrm>
            <a:off x="-133100" y="908575"/>
            <a:ext cx="706250" cy="706250"/>
          </a:xfrm>
          <a:custGeom>
            <a:avLst/>
            <a:gdLst/>
            <a:ahLst/>
            <a:cxnLst/>
            <a:rect l="l" t="t" r="r" b="b"/>
            <a:pathLst>
              <a:path w="28250" h="28250" extrusionOk="0">
                <a:moveTo>
                  <a:pt x="13461" y="4864"/>
                </a:moveTo>
                <a:lnTo>
                  <a:pt x="14125" y="0"/>
                </a:lnTo>
                <a:lnTo>
                  <a:pt x="14789" y="4864"/>
                </a:lnTo>
                <a:cubicBezTo>
                  <a:pt x="15400" y="9334"/>
                  <a:pt x="18916" y="12849"/>
                  <a:pt x="23386" y="13460"/>
                </a:cubicBezTo>
                <a:lnTo>
                  <a:pt x="28250" y="14125"/>
                </a:lnTo>
                <a:lnTo>
                  <a:pt x="23386" y="14789"/>
                </a:lnTo>
                <a:cubicBezTo>
                  <a:pt x="18916" y="15401"/>
                  <a:pt x="15400" y="18915"/>
                  <a:pt x="14789" y="23386"/>
                </a:cubicBezTo>
                <a:lnTo>
                  <a:pt x="14125" y="28249"/>
                </a:lnTo>
                <a:lnTo>
                  <a:pt x="13461" y="23386"/>
                </a:lnTo>
                <a:cubicBezTo>
                  <a:pt x="12849" y="18915"/>
                  <a:pt x="9334" y="15401"/>
                  <a:pt x="4863" y="14789"/>
                </a:cubicBezTo>
                <a:lnTo>
                  <a:pt x="1" y="14125"/>
                </a:lnTo>
                <a:lnTo>
                  <a:pt x="4863" y="13460"/>
                </a:lnTo>
                <a:cubicBezTo>
                  <a:pt x="9334" y="12849"/>
                  <a:pt x="12850" y="9334"/>
                  <a:pt x="13461" y="4864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title"/>
          </p:nvPr>
        </p:nvSpPr>
        <p:spPr>
          <a:xfrm>
            <a:off x="720000" y="3688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4"/>
          <p:cNvSpPr txBox="1">
            <a:spLocks noGrp="1"/>
          </p:cNvSpPr>
          <p:nvPr>
            <p:ph type="body" idx="1"/>
          </p:nvPr>
        </p:nvSpPr>
        <p:spPr>
          <a:xfrm>
            <a:off x="1696650" y="1206625"/>
            <a:ext cx="5750700" cy="2193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>
                <a:solidFill>
                  <a:srgbClr val="191919"/>
                </a:solidFill>
                <a:highlight>
                  <a:schemeClr val="lt2"/>
                </a:highlight>
              </a:defRPr>
            </a:lvl1pPr>
            <a:lvl2pPr marL="914400" lvl="1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34" name="Google Shape;34;p4"/>
          <p:cNvSpPr/>
          <p:nvPr/>
        </p:nvSpPr>
        <p:spPr>
          <a:xfrm>
            <a:off x="8039500" y="251450"/>
            <a:ext cx="706250" cy="706250"/>
          </a:xfrm>
          <a:custGeom>
            <a:avLst/>
            <a:gdLst/>
            <a:ahLst/>
            <a:cxnLst/>
            <a:rect l="l" t="t" r="r" b="b"/>
            <a:pathLst>
              <a:path w="28250" h="28250" extrusionOk="0">
                <a:moveTo>
                  <a:pt x="13461" y="4864"/>
                </a:moveTo>
                <a:lnTo>
                  <a:pt x="14125" y="0"/>
                </a:lnTo>
                <a:lnTo>
                  <a:pt x="14789" y="4864"/>
                </a:lnTo>
                <a:cubicBezTo>
                  <a:pt x="15400" y="9334"/>
                  <a:pt x="18916" y="12849"/>
                  <a:pt x="23386" y="13460"/>
                </a:cubicBezTo>
                <a:lnTo>
                  <a:pt x="28250" y="14125"/>
                </a:lnTo>
                <a:lnTo>
                  <a:pt x="23386" y="14789"/>
                </a:lnTo>
                <a:cubicBezTo>
                  <a:pt x="18916" y="15401"/>
                  <a:pt x="15400" y="18915"/>
                  <a:pt x="14789" y="23386"/>
                </a:cubicBezTo>
                <a:lnTo>
                  <a:pt x="14125" y="28249"/>
                </a:lnTo>
                <a:lnTo>
                  <a:pt x="13461" y="23386"/>
                </a:lnTo>
                <a:cubicBezTo>
                  <a:pt x="12849" y="18915"/>
                  <a:pt x="9334" y="15401"/>
                  <a:pt x="4863" y="14789"/>
                </a:cubicBezTo>
                <a:lnTo>
                  <a:pt x="1" y="14125"/>
                </a:lnTo>
                <a:lnTo>
                  <a:pt x="4863" y="13460"/>
                </a:lnTo>
                <a:cubicBezTo>
                  <a:pt x="9334" y="12849"/>
                  <a:pt x="12850" y="9334"/>
                  <a:pt x="13461" y="4864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6"/>
          <p:cNvSpPr/>
          <p:nvPr/>
        </p:nvSpPr>
        <p:spPr>
          <a:xfrm>
            <a:off x="411600" y="248100"/>
            <a:ext cx="8320800" cy="46473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dist="76200" dir="3000000" algn="bl" rotWithShape="0">
              <a:srgbClr val="000000">
                <a:alpha val="24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6"/>
          <p:cNvSpPr txBox="1">
            <a:spLocks noGrp="1"/>
          </p:cNvSpPr>
          <p:nvPr>
            <p:ph type="title"/>
          </p:nvPr>
        </p:nvSpPr>
        <p:spPr>
          <a:xfrm>
            <a:off x="1492350" y="368825"/>
            <a:ext cx="6159300" cy="118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lt1"/>
        </a:solidFill>
        <a:effectLst/>
      </p:bgPr>
    </p:bg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9"/>
          <p:cNvSpPr/>
          <p:nvPr/>
        </p:nvSpPr>
        <p:spPr>
          <a:xfrm>
            <a:off x="411600" y="248100"/>
            <a:ext cx="8320800" cy="46473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dist="76200" dir="3000000" algn="bl" rotWithShape="0">
              <a:srgbClr val="000000">
                <a:alpha val="24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19"/>
          <p:cNvSpPr txBox="1">
            <a:spLocks noGrp="1"/>
          </p:cNvSpPr>
          <p:nvPr>
            <p:ph type="title"/>
          </p:nvPr>
        </p:nvSpPr>
        <p:spPr>
          <a:xfrm>
            <a:off x="720000" y="690300"/>
            <a:ext cx="2785500" cy="229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19"/>
          <p:cNvSpPr txBox="1">
            <a:spLocks noGrp="1"/>
          </p:cNvSpPr>
          <p:nvPr>
            <p:ph type="subTitle" idx="1"/>
          </p:nvPr>
        </p:nvSpPr>
        <p:spPr>
          <a:xfrm>
            <a:off x="720000" y="2986350"/>
            <a:ext cx="2785500" cy="111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19"/>
          <p:cNvSpPr>
            <a:spLocks noGrp="1"/>
          </p:cNvSpPr>
          <p:nvPr>
            <p:ph type="pic" idx="2"/>
          </p:nvPr>
        </p:nvSpPr>
        <p:spPr>
          <a:xfrm>
            <a:off x="4239450" y="690300"/>
            <a:ext cx="4191300" cy="3762900"/>
          </a:xfrm>
          <a:prstGeom prst="roundRect">
            <a:avLst>
              <a:gd name="adj" fmla="val 4309"/>
            </a:avLst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dist="161925" dir="2820000" algn="bl" rotWithShape="0">
              <a:schemeClr val="accent2"/>
            </a:outerShdw>
          </a:effec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_AND_BODY_1"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22"/>
          <p:cNvSpPr/>
          <p:nvPr/>
        </p:nvSpPr>
        <p:spPr>
          <a:xfrm>
            <a:off x="411600" y="248100"/>
            <a:ext cx="8320800" cy="46473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dist="76200" dir="3000000" algn="bl" rotWithShape="0">
              <a:srgbClr val="000000">
                <a:alpha val="24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22"/>
          <p:cNvSpPr/>
          <p:nvPr/>
        </p:nvSpPr>
        <p:spPr>
          <a:xfrm rot="1062611">
            <a:off x="-1586974" y="2434124"/>
            <a:ext cx="2120308" cy="2354682"/>
          </a:xfrm>
          <a:custGeom>
            <a:avLst/>
            <a:gdLst/>
            <a:ahLst/>
            <a:cxnLst/>
            <a:rect l="l" t="t" r="r" b="b"/>
            <a:pathLst>
              <a:path w="84813" h="94188" extrusionOk="0">
                <a:moveTo>
                  <a:pt x="50609" y="25645"/>
                </a:moveTo>
                <a:cubicBezTo>
                  <a:pt x="50192" y="25006"/>
                  <a:pt x="49863" y="24620"/>
                  <a:pt x="49664" y="24177"/>
                </a:cubicBezTo>
                <a:cubicBezTo>
                  <a:pt x="49129" y="22981"/>
                  <a:pt x="48407" y="22061"/>
                  <a:pt x="47037" y="21848"/>
                </a:cubicBezTo>
                <a:cubicBezTo>
                  <a:pt x="46438" y="21755"/>
                  <a:pt x="45864" y="21424"/>
                  <a:pt x="45270" y="21401"/>
                </a:cubicBezTo>
                <a:cubicBezTo>
                  <a:pt x="43638" y="21338"/>
                  <a:pt x="42682" y="22442"/>
                  <a:pt x="41996" y="23757"/>
                </a:cubicBezTo>
                <a:cubicBezTo>
                  <a:pt x="41683" y="24356"/>
                  <a:pt x="41584" y="25111"/>
                  <a:pt x="41532" y="25805"/>
                </a:cubicBezTo>
                <a:cubicBezTo>
                  <a:pt x="41328" y="28577"/>
                  <a:pt x="41186" y="31355"/>
                  <a:pt x="41009" y="34131"/>
                </a:cubicBezTo>
                <a:cubicBezTo>
                  <a:pt x="40862" y="36420"/>
                  <a:pt x="40326" y="38616"/>
                  <a:pt x="39528" y="40761"/>
                </a:cubicBezTo>
                <a:cubicBezTo>
                  <a:pt x="39181" y="41695"/>
                  <a:pt x="38647" y="42430"/>
                  <a:pt x="37668" y="42420"/>
                </a:cubicBezTo>
                <a:cubicBezTo>
                  <a:pt x="36660" y="42409"/>
                  <a:pt x="35731" y="42010"/>
                  <a:pt x="35226" y="40967"/>
                </a:cubicBezTo>
                <a:cubicBezTo>
                  <a:pt x="34274" y="38998"/>
                  <a:pt x="33482" y="36966"/>
                  <a:pt x="32957" y="34834"/>
                </a:cubicBezTo>
                <a:cubicBezTo>
                  <a:pt x="32247" y="31955"/>
                  <a:pt x="31607" y="29058"/>
                  <a:pt x="30890" y="26181"/>
                </a:cubicBezTo>
                <a:cubicBezTo>
                  <a:pt x="30408" y="24248"/>
                  <a:pt x="29814" y="22347"/>
                  <a:pt x="29322" y="20418"/>
                </a:cubicBezTo>
                <a:cubicBezTo>
                  <a:pt x="28726" y="18073"/>
                  <a:pt x="28172" y="15718"/>
                  <a:pt x="27621" y="13362"/>
                </a:cubicBezTo>
                <a:cubicBezTo>
                  <a:pt x="26880" y="10198"/>
                  <a:pt x="26064" y="7064"/>
                  <a:pt x="24367" y="4265"/>
                </a:cubicBezTo>
                <a:cubicBezTo>
                  <a:pt x="23487" y="2814"/>
                  <a:pt x="22461" y="1482"/>
                  <a:pt x="20841" y="876"/>
                </a:cubicBezTo>
                <a:cubicBezTo>
                  <a:pt x="18499" y="1"/>
                  <a:pt x="17269" y="1024"/>
                  <a:pt x="16860" y="3118"/>
                </a:cubicBezTo>
                <a:cubicBezTo>
                  <a:pt x="16588" y="4510"/>
                  <a:pt x="16571" y="5914"/>
                  <a:pt x="16790" y="7331"/>
                </a:cubicBezTo>
                <a:cubicBezTo>
                  <a:pt x="16924" y="8207"/>
                  <a:pt x="17054" y="9086"/>
                  <a:pt x="16676" y="9994"/>
                </a:cubicBezTo>
                <a:cubicBezTo>
                  <a:pt x="16247" y="11022"/>
                  <a:pt x="15516" y="11522"/>
                  <a:pt x="14517" y="11709"/>
                </a:cubicBezTo>
                <a:cubicBezTo>
                  <a:pt x="13988" y="11807"/>
                  <a:pt x="13444" y="11808"/>
                  <a:pt x="12919" y="11912"/>
                </a:cubicBezTo>
                <a:cubicBezTo>
                  <a:pt x="11680" y="12156"/>
                  <a:pt x="10427" y="12368"/>
                  <a:pt x="9215" y="12720"/>
                </a:cubicBezTo>
                <a:cubicBezTo>
                  <a:pt x="7968" y="13082"/>
                  <a:pt x="7371" y="14121"/>
                  <a:pt x="7231" y="15360"/>
                </a:cubicBezTo>
                <a:cubicBezTo>
                  <a:pt x="6922" y="18088"/>
                  <a:pt x="7786" y="20417"/>
                  <a:pt x="9558" y="22467"/>
                </a:cubicBezTo>
                <a:cubicBezTo>
                  <a:pt x="11317" y="24503"/>
                  <a:pt x="13377" y="26184"/>
                  <a:pt x="15370" y="27948"/>
                </a:cubicBezTo>
                <a:cubicBezTo>
                  <a:pt x="18692" y="30888"/>
                  <a:pt x="22037" y="33800"/>
                  <a:pt x="25344" y="36756"/>
                </a:cubicBezTo>
                <a:cubicBezTo>
                  <a:pt x="26511" y="37799"/>
                  <a:pt x="27265" y="39178"/>
                  <a:pt x="28026" y="40542"/>
                </a:cubicBezTo>
                <a:cubicBezTo>
                  <a:pt x="28861" y="42036"/>
                  <a:pt x="29693" y="43534"/>
                  <a:pt x="30607" y="44979"/>
                </a:cubicBezTo>
                <a:cubicBezTo>
                  <a:pt x="31373" y="46188"/>
                  <a:pt x="32317" y="47280"/>
                  <a:pt x="33072" y="48496"/>
                </a:cubicBezTo>
                <a:cubicBezTo>
                  <a:pt x="34173" y="50272"/>
                  <a:pt x="34536" y="52188"/>
                  <a:pt x="33599" y="54189"/>
                </a:cubicBezTo>
                <a:cubicBezTo>
                  <a:pt x="33024" y="55417"/>
                  <a:pt x="32051" y="55804"/>
                  <a:pt x="30837" y="55214"/>
                </a:cubicBezTo>
                <a:cubicBezTo>
                  <a:pt x="30122" y="54868"/>
                  <a:pt x="29395" y="54431"/>
                  <a:pt x="28851" y="53857"/>
                </a:cubicBezTo>
                <a:cubicBezTo>
                  <a:pt x="27178" y="52092"/>
                  <a:pt x="25590" y="50240"/>
                  <a:pt x="23968" y="48425"/>
                </a:cubicBezTo>
                <a:cubicBezTo>
                  <a:pt x="21751" y="45948"/>
                  <a:pt x="19754" y="43255"/>
                  <a:pt x="17228" y="41081"/>
                </a:cubicBezTo>
                <a:cubicBezTo>
                  <a:pt x="16470" y="40428"/>
                  <a:pt x="15651" y="39848"/>
                  <a:pt x="14850" y="39252"/>
                </a:cubicBezTo>
                <a:cubicBezTo>
                  <a:pt x="13275" y="38079"/>
                  <a:pt x="11510" y="37999"/>
                  <a:pt x="9690" y="38424"/>
                </a:cubicBezTo>
                <a:cubicBezTo>
                  <a:pt x="8266" y="38758"/>
                  <a:pt x="7341" y="40522"/>
                  <a:pt x="7823" y="41953"/>
                </a:cubicBezTo>
                <a:cubicBezTo>
                  <a:pt x="8250" y="43210"/>
                  <a:pt x="8748" y="44439"/>
                  <a:pt x="9186" y="45692"/>
                </a:cubicBezTo>
                <a:cubicBezTo>
                  <a:pt x="9328" y="46090"/>
                  <a:pt x="9421" y="46516"/>
                  <a:pt x="9470" y="46938"/>
                </a:cubicBezTo>
                <a:cubicBezTo>
                  <a:pt x="9618" y="48204"/>
                  <a:pt x="9584" y="48148"/>
                  <a:pt x="8458" y="48603"/>
                </a:cubicBezTo>
                <a:cubicBezTo>
                  <a:pt x="7759" y="48885"/>
                  <a:pt x="7066" y="49288"/>
                  <a:pt x="6500" y="49789"/>
                </a:cubicBezTo>
                <a:cubicBezTo>
                  <a:pt x="5595" y="50592"/>
                  <a:pt x="5523" y="52523"/>
                  <a:pt x="6390" y="53688"/>
                </a:cubicBezTo>
                <a:cubicBezTo>
                  <a:pt x="6983" y="54486"/>
                  <a:pt x="7708" y="55221"/>
                  <a:pt x="8495" y="55819"/>
                </a:cubicBezTo>
                <a:cubicBezTo>
                  <a:pt x="11599" y="58179"/>
                  <a:pt x="15111" y="59718"/>
                  <a:pt x="18800" y="60822"/>
                </a:cubicBezTo>
                <a:cubicBezTo>
                  <a:pt x="20143" y="61224"/>
                  <a:pt x="21551" y="61425"/>
                  <a:pt x="22997" y="61340"/>
                </a:cubicBezTo>
                <a:cubicBezTo>
                  <a:pt x="24258" y="61266"/>
                  <a:pt x="25456" y="61679"/>
                  <a:pt x="26613" y="62228"/>
                </a:cubicBezTo>
                <a:cubicBezTo>
                  <a:pt x="29869" y="63773"/>
                  <a:pt x="31201" y="66779"/>
                  <a:pt x="32296" y="69969"/>
                </a:cubicBezTo>
                <a:cubicBezTo>
                  <a:pt x="32600" y="70850"/>
                  <a:pt x="32842" y="71760"/>
                  <a:pt x="33024" y="72675"/>
                </a:cubicBezTo>
                <a:cubicBezTo>
                  <a:pt x="33565" y="75393"/>
                  <a:pt x="33641" y="78113"/>
                  <a:pt x="32830" y="80807"/>
                </a:cubicBezTo>
                <a:cubicBezTo>
                  <a:pt x="32627" y="81484"/>
                  <a:pt x="32430" y="82164"/>
                  <a:pt x="32177" y="82822"/>
                </a:cubicBezTo>
                <a:cubicBezTo>
                  <a:pt x="31711" y="84036"/>
                  <a:pt x="30585" y="84784"/>
                  <a:pt x="29392" y="84699"/>
                </a:cubicBezTo>
                <a:cubicBezTo>
                  <a:pt x="28597" y="84642"/>
                  <a:pt x="27986" y="84277"/>
                  <a:pt x="27746" y="83465"/>
                </a:cubicBezTo>
                <a:cubicBezTo>
                  <a:pt x="26745" y="80062"/>
                  <a:pt x="25028" y="76997"/>
                  <a:pt x="23451" y="73869"/>
                </a:cubicBezTo>
                <a:cubicBezTo>
                  <a:pt x="22680" y="72341"/>
                  <a:pt x="21823" y="70855"/>
                  <a:pt x="20969" y="69373"/>
                </a:cubicBezTo>
                <a:cubicBezTo>
                  <a:pt x="20661" y="68838"/>
                  <a:pt x="20286" y="68330"/>
                  <a:pt x="19875" y="67870"/>
                </a:cubicBezTo>
                <a:cubicBezTo>
                  <a:pt x="18742" y="66602"/>
                  <a:pt x="17633" y="65300"/>
                  <a:pt x="16399" y="64140"/>
                </a:cubicBezTo>
                <a:cubicBezTo>
                  <a:pt x="15478" y="63275"/>
                  <a:pt x="14421" y="62533"/>
                  <a:pt x="13343" y="61878"/>
                </a:cubicBezTo>
                <a:cubicBezTo>
                  <a:pt x="12278" y="61231"/>
                  <a:pt x="11082" y="61236"/>
                  <a:pt x="9887" y="61611"/>
                </a:cubicBezTo>
                <a:cubicBezTo>
                  <a:pt x="8626" y="62006"/>
                  <a:pt x="8112" y="63310"/>
                  <a:pt x="8551" y="64303"/>
                </a:cubicBezTo>
                <a:cubicBezTo>
                  <a:pt x="8704" y="64652"/>
                  <a:pt x="8765" y="65053"/>
                  <a:pt x="8815" y="65437"/>
                </a:cubicBezTo>
                <a:cubicBezTo>
                  <a:pt x="8955" y="66544"/>
                  <a:pt x="8561" y="67072"/>
                  <a:pt x="7536" y="67436"/>
                </a:cubicBezTo>
                <a:cubicBezTo>
                  <a:pt x="6860" y="67678"/>
                  <a:pt x="6271" y="67701"/>
                  <a:pt x="5554" y="67513"/>
                </a:cubicBezTo>
                <a:cubicBezTo>
                  <a:pt x="3902" y="67079"/>
                  <a:pt x="1905" y="68131"/>
                  <a:pt x="959" y="69761"/>
                </a:cubicBezTo>
                <a:cubicBezTo>
                  <a:pt x="1" y="71414"/>
                  <a:pt x="114" y="73383"/>
                  <a:pt x="1423" y="74772"/>
                </a:cubicBezTo>
                <a:cubicBezTo>
                  <a:pt x="3344" y="76809"/>
                  <a:pt x="5563" y="78247"/>
                  <a:pt x="8434" y="78660"/>
                </a:cubicBezTo>
                <a:cubicBezTo>
                  <a:pt x="11188" y="79055"/>
                  <a:pt x="13977" y="79472"/>
                  <a:pt x="16519" y="80770"/>
                </a:cubicBezTo>
                <a:cubicBezTo>
                  <a:pt x="17236" y="81139"/>
                  <a:pt x="17970" y="81490"/>
                  <a:pt x="18643" y="81932"/>
                </a:cubicBezTo>
                <a:cubicBezTo>
                  <a:pt x="21078" y="83541"/>
                  <a:pt x="23705" y="84926"/>
                  <a:pt x="25372" y="87492"/>
                </a:cubicBezTo>
                <a:cubicBezTo>
                  <a:pt x="26364" y="89023"/>
                  <a:pt x="27311" y="90591"/>
                  <a:pt x="28223" y="92173"/>
                </a:cubicBezTo>
                <a:cubicBezTo>
                  <a:pt x="29197" y="93866"/>
                  <a:pt x="29654" y="94187"/>
                  <a:pt x="31571" y="93868"/>
                </a:cubicBezTo>
                <a:cubicBezTo>
                  <a:pt x="32542" y="93708"/>
                  <a:pt x="33507" y="93376"/>
                  <a:pt x="34414" y="92977"/>
                </a:cubicBezTo>
                <a:cubicBezTo>
                  <a:pt x="36142" y="92220"/>
                  <a:pt x="37829" y="91366"/>
                  <a:pt x="39528" y="90541"/>
                </a:cubicBezTo>
                <a:cubicBezTo>
                  <a:pt x="41556" y="89556"/>
                  <a:pt x="43713" y="89305"/>
                  <a:pt x="45912" y="89318"/>
                </a:cubicBezTo>
                <a:cubicBezTo>
                  <a:pt x="47977" y="89329"/>
                  <a:pt x="50043" y="89407"/>
                  <a:pt x="52109" y="89411"/>
                </a:cubicBezTo>
                <a:cubicBezTo>
                  <a:pt x="53347" y="89413"/>
                  <a:pt x="54494" y="89548"/>
                  <a:pt x="55621" y="90212"/>
                </a:cubicBezTo>
                <a:cubicBezTo>
                  <a:pt x="57849" y="91531"/>
                  <a:pt x="60257" y="92177"/>
                  <a:pt x="62885" y="91769"/>
                </a:cubicBezTo>
                <a:cubicBezTo>
                  <a:pt x="63824" y="91623"/>
                  <a:pt x="64793" y="91682"/>
                  <a:pt x="65746" y="91619"/>
                </a:cubicBezTo>
                <a:cubicBezTo>
                  <a:pt x="67143" y="91526"/>
                  <a:pt x="68448" y="91054"/>
                  <a:pt x="69729" y="90516"/>
                </a:cubicBezTo>
                <a:cubicBezTo>
                  <a:pt x="70528" y="90181"/>
                  <a:pt x="71152" y="89655"/>
                  <a:pt x="71619" y="88870"/>
                </a:cubicBezTo>
                <a:cubicBezTo>
                  <a:pt x="72734" y="86998"/>
                  <a:pt x="72538" y="85189"/>
                  <a:pt x="70948" y="83721"/>
                </a:cubicBezTo>
                <a:cubicBezTo>
                  <a:pt x="70496" y="83304"/>
                  <a:pt x="69986" y="82952"/>
                  <a:pt x="69511" y="82558"/>
                </a:cubicBezTo>
                <a:cubicBezTo>
                  <a:pt x="69071" y="82194"/>
                  <a:pt x="68644" y="81813"/>
                  <a:pt x="68242" y="81469"/>
                </a:cubicBezTo>
                <a:cubicBezTo>
                  <a:pt x="68341" y="80801"/>
                  <a:pt x="68688" y="80431"/>
                  <a:pt x="69137" y="80193"/>
                </a:cubicBezTo>
                <a:cubicBezTo>
                  <a:pt x="69781" y="79850"/>
                  <a:pt x="70433" y="79462"/>
                  <a:pt x="71126" y="79285"/>
                </a:cubicBezTo>
                <a:cubicBezTo>
                  <a:pt x="72913" y="78832"/>
                  <a:pt x="74452" y="77896"/>
                  <a:pt x="75959" y="76876"/>
                </a:cubicBezTo>
                <a:cubicBezTo>
                  <a:pt x="77219" y="76025"/>
                  <a:pt x="77722" y="74743"/>
                  <a:pt x="77783" y="73264"/>
                </a:cubicBezTo>
                <a:cubicBezTo>
                  <a:pt x="77805" y="72719"/>
                  <a:pt x="77631" y="72168"/>
                  <a:pt x="77651" y="71624"/>
                </a:cubicBezTo>
                <a:cubicBezTo>
                  <a:pt x="77693" y="70549"/>
                  <a:pt x="77074" y="69963"/>
                  <a:pt x="76260" y="69530"/>
                </a:cubicBezTo>
                <a:cubicBezTo>
                  <a:pt x="75360" y="69051"/>
                  <a:pt x="74382" y="68893"/>
                  <a:pt x="73370" y="68941"/>
                </a:cubicBezTo>
                <a:cubicBezTo>
                  <a:pt x="70238" y="69089"/>
                  <a:pt x="67358" y="70082"/>
                  <a:pt x="64688" y="71736"/>
                </a:cubicBezTo>
                <a:cubicBezTo>
                  <a:pt x="63973" y="72177"/>
                  <a:pt x="63336" y="72752"/>
                  <a:pt x="62654" y="73251"/>
                </a:cubicBezTo>
                <a:cubicBezTo>
                  <a:pt x="62345" y="73479"/>
                  <a:pt x="62025" y="73706"/>
                  <a:pt x="61680" y="73869"/>
                </a:cubicBezTo>
                <a:cubicBezTo>
                  <a:pt x="58968" y="75166"/>
                  <a:pt x="56270" y="76499"/>
                  <a:pt x="53520" y="77708"/>
                </a:cubicBezTo>
                <a:cubicBezTo>
                  <a:pt x="52260" y="78260"/>
                  <a:pt x="50913" y="78687"/>
                  <a:pt x="49565" y="78933"/>
                </a:cubicBezTo>
                <a:cubicBezTo>
                  <a:pt x="47803" y="79253"/>
                  <a:pt x="46141" y="78656"/>
                  <a:pt x="44619" y="77786"/>
                </a:cubicBezTo>
                <a:cubicBezTo>
                  <a:pt x="43778" y="77305"/>
                  <a:pt x="42297" y="74154"/>
                  <a:pt x="42388" y="73171"/>
                </a:cubicBezTo>
                <a:cubicBezTo>
                  <a:pt x="42436" y="72643"/>
                  <a:pt x="42589" y="72067"/>
                  <a:pt x="42866" y="71624"/>
                </a:cubicBezTo>
                <a:cubicBezTo>
                  <a:pt x="43942" y="69912"/>
                  <a:pt x="45416" y="69038"/>
                  <a:pt x="47501" y="69218"/>
                </a:cubicBezTo>
                <a:cubicBezTo>
                  <a:pt x="48894" y="69340"/>
                  <a:pt x="50217" y="69640"/>
                  <a:pt x="51533" y="70065"/>
                </a:cubicBezTo>
                <a:cubicBezTo>
                  <a:pt x="51820" y="70158"/>
                  <a:pt x="52140" y="70260"/>
                  <a:pt x="52427" y="70218"/>
                </a:cubicBezTo>
                <a:cubicBezTo>
                  <a:pt x="54816" y="69875"/>
                  <a:pt x="57221" y="69606"/>
                  <a:pt x="59580" y="69101"/>
                </a:cubicBezTo>
                <a:cubicBezTo>
                  <a:pt x="61684" y="68654"/>
                  <a:pt x="63150" y="67208"/>
                  <a:pt x="64158" y="65277"/>
                </a:cubicBezTo>
                <a:cubicBezTo>
                  <a:pt x="64689" y="64261"/>
                  <a:pt x="64655" y="63210"/>
                  <a:pt x="64244" y="62201"/>
                </a:cubicBezTo>
                <a:cubicBezTo>
                  <a:pt x="63845" y="61224"/>
                  <a:pt x="63288" y="60344"/>
                  <a:pt x="62393" y="59714"/>
                </a:cubicBezTo>
                <a:cubicBezTo>
                  <a:pt x="61367" y="58992"/>
                  <a:pt x="61410" y="58178"/>
                  <a:pt x="62398" y="57365"/>
                </a:cubicBezTo>
                <a:cubicBezTo>
                  <a:pt x="63264" y="56652"/>
                  <a:pt x="64119" y="55920"/>
                  <a:pt x="64922" y="55133"/>
                </a:cubicBezTo>
                <a:cubicBezTo>
                  <a:pt x="65744" y="54325"/>
                  <a:pt x="65930" y="52524"/>
                  <a:pt x="65383" y="51510"/>
                </a:cubicBezTo>
                <a:cubicBezTo>
                  <a:pt x="64984" y="50766"/>
                  <a:pt x="64361" y="50522"/>
                  <a:pt x="63560" y="50570"/>
                </a:cubicBezTo>
                <a:cubicBezTo>
                  <a:pt x="62231" y="50646"/>
                  <a:pt x="61004" y="51070"/>
                  <a:pt x="59846" y="51712"/>
                </a:cubicBezTo>
                <a:cubicBezTo>
                  <a:pt x="58734" y="52329"/>
                  <a:pt x="57601" y="52925"/>
                  <a:pt x="56560" y="53656"/>
                </a:cubicBezTo>
                <a:cubicBezTo>
                  <a:pt x="55364" y="54497"/>
                  <a:pt x="54265" y="55487"/>
                  <a:pt x="53114" y="56398"/>
                </a:cubicBezTo>
                <a:cubicBezTo>
                  <a:pt x="51686" y="57527"/>
                  <a:pt x="50238" y="58629"/>
                  <a:pt x="48817" y="59768"/>
                </a:cubicBezTo>
                <a:cubicBezTo>
                  <a:pt x="48063" y="60371"/>
                  <a:pt x="47334" y="61012"/>
                  <a:pt x="46618" y="61664"/>
                </a:cubicBezTo>
                <a:cubicBezTo>
                  <a:pt x="45389" y="62783"/>
                  <a:pt x="43935" y="63490"/>
                  <a:pt x="42424" y="64080"/>
                </a:cubicBezTo>
                <a:cubicBezTo>
                  <a:pt x="41932" y="64273"/>
                  <a:pt x="41385" y="64328"/>
                  <a:pt x="40857" y="64415"/>
                </a:cubicBezTo>
                <a:cubicBezTo>
                  <a:pt x="39050" y="64708"/>
                  <a:pt x="38017" y="62675"/>
                  <a:pt x="38817" y="61152"/>
                </a:cubicBezTo>
                <a:cubicBezTo>
                  <a:pt x="39119" y="60577"/>
                  <a:pt x="39578" y="60065"/>
                  <a:pt x="40041" y="59607"/>
                </a:cubicBezTo>
                <a:cubicBezTo>
                  <a:pt x="41012" y="58646"/>
                  <a:pt x="42178" y="57988"/>
                  <a:pt x="43349" y="57296"/>
                </a:cubicBezTo>
                <a:cubicBezTo>
                  <a:pt x="45837" y="55819"/>
                  <a:pt x="48250" y="54195"/>
                  <a:pt x="50604" y="52502"/>
                </a:cubicBezTo>
                <a:cubicBezTo>
                  <a:pt x="53401" y="50492"/>
                  <a:pt x="56095" y="48334"/>
                  <a:pt x="58856" y="46268"/>
                </a:cubicBezTo>
                <a:cubicBezTo>
                  <a:pt x="59410" y="45854"/>
                  <a:pt x="60047" y="45552"/>
                  <a:pt x="60662" y="45232"/>
                </a:cubicBezTo>
                <a:cubicBezTo>
                  <a:pt x="64160" y="43413"/>
                  <a:pt x="67790" y="41923"/>
                  <a:pt x="71496" y="40619"/>
                </a:cubicBezTo>
                <a:cubicBezTo>
                  <a:pt x="73525" y="39905"/>
                  <a:pt x="75546" y="39139"/>
                  <a:pt x="77510" y="38254"/>
                </a:cubicBezTo>
                <a:cubicBezTo>
                  <a:pt x="79287" y="37454"/>
                  <a:pt x="81129" y="36711"/>
                  <a:pt x="82302" y="34930"/>
                </a:cubicBezTo>
                <a:cubicBezTo>
                  <a:pt x="83432" y="33216"/>
                  <a:pt x="84389" y="31438"/>
                  <a:pt x="84730" y="29381"/>
                </a:cubicBezTo>
                <a:cubicBezTo>
                  <a:pt x="84804" y="28925"/>
                  <a:pt x="84813" y="28434"/>
                  <a:pt x="84733" y="27983"/>
                </a:cubicBezTo>
                <a:cubicBezTo>
                  <a:pt x="84531" y="26816"/>
                  <a:pt x="83995" y="26261"/>
                  <a:pt x="82845" y="26152"/>
                </a:cubicBezTo>
                <a:cubicBezTo>
                  <a:pt x="81938" y="26066"/>
                  <a:pt x="81013" y="26163"/>
                  <a:pt x="80098" y="26151"/>
                </a:cubicBezTo>
                <a:cubicBezTo>
                  <a:pt x="79413" y="26139"/>
                  <a:pt x="78705" y="26184"/>
                  <a:pt x="78049" y="26025"/>
                </a:cubicBezTo>
                <a:cubicBezTo>
                  <a:pt x="76845" y="25734"/>
                  <a:pt x="76286" y="25148"/>
                  <a:pt x="76432" y="23878"/>
                </a:cubicBezTo>
                <a:cubicBezTo>
                  <a:pt x="76594" y="22454"/>
                  <a:pt x="76130" y="21162"/>
                  <a:pt x="75599" y="19901"/>
                </a:cubicBezTo>
                <a:cubicBezTo>
                  <a:pt x="74968" y="18408"/>
                  <a:pt x="73806" y="17717"/>
                  <a:pt x="72220" y="17777"/>
                </a:cubicBezTo>
                <a:cubicBezTo>
                  <a:pt x="70205" y="17853"/>
                  <a:pt x="68445" y="18558"/>
                  <a:pt x="66818" y="19817"/>
                </a:cubicBezTo>
                <a:cubicBezTo>
                  <a:pt x="64282" y="21782"/>
                  <a:pt x="62570" y="24339"/>
                  <a:pt x="61364" y="27279"/>
                </a:cubicBezTo>
                <a:cubicBezTo>
                  <a:pt x="59845" y="30982"/>
                  <a:pt x="58030" y="34530"/>
                  <a:pt x="56141" y="38044"/>
                </a:cubicBezTo>
                <a:cubicBezTo>
                  <a:pt x="54603" y="40908"/>
                  <a:pt x="52372" y="43090"/>
                  <a:pt x="49892" y="45052"/>
                </a:cubicBezTo>
                <a:cubicBezTo>
                  <a:pt x="47886" y="46638"/>
                  <a:pt x="45892" y="48238"/>
                  <a:pt x="43841" y="49760"/>
                </a:cubicBezTo>
                <a:cubicBezTo>
                  <a:pt x="43141" y="50280"/>
                  <a:pt x="42318" y="50687"/>
                  <a:pt x="41494" y="50958"/>
                </a:cubicBezTo>
                <a:cubicBezTo>
                  <a:pt x="40371" y="51330"/>
                  <a:pt x="39435" y="50446"/>
                  <a:pt x="39735" y="49284"/>
                </a:cubicBezTo>
                <a:cubicBezTo>
                  <a:pt x="39925" y="48554"/>
                  <a:pt x="40293" y="47780"/>
                  <a:pt x="40801" y="47247"/>
                </a:cubicBezTo>
                <a:cubicBezTo>
                  <a:pt x="41978" y="46013"/>
                  <a:pt x="43220" y="44815"/>
                  <a:pt x="44563" y="43779"/>
                </a:cubicBezTo>
                <a:cubicBezTo>
                  <a:pt x="46991" y="41906"/>
                  <a:pt x="49347" y="39954"/>
                  <a:pt x="51367" y="37627"/>
                </a:cubicBezTo>
                <a:cubicBezTo>
                  <a:pt x="53339" y="35354"/>
                  <a:pt x="55021" y="32867"/>
                  <a:pt x="56300" y="30107"/>
                </a:cubicBezTo>
                <a:cubicBezTo>
                  <a:pt x="56907" y="28795"/>
                  <a:pt x="57615" y="27531"/>
                  <a:pt x="58245" y="26230"/>
                </a:cubicBezTo>
                <a:cubicBezTo>
                  <a:pt x="58714" y="25259"/>
                  <a:pt x="58825" y="24232"/>
                  <a:pt x="58783" y="23143"/>
                </a:cubicBezTo>
                <a:cubicBezTo>
                  <a:pt x="58705" y="21191"/>
                  <a:pt x="56983" y="19901"/>
                  <a:pt x="54793" y="20728"/>
                </a:cubicBezTo>
                <a:cubicBezTo>
                  <a:pt x="53868" y="21077"/>
                  <a:pt x="53322" y="21833"/>
                  <a:pt x="52767" y="22579"/>
                </a:cubicBezTo>
                <a:cubicBezTo>
                  <a:pt x="52420" y="23047"/>
                  <a:pt x="52174" y="23591"/>
                  <a:pt x="51841" y="24071"/>
                </a:cubicBezTo>
                <a:cubicBezTo>
                  <a:pt x="51513" y="24542"/>
                  <a:pt x="51136" y="24976"/>
                  <a:pt x="50609" y="2564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22"/>
          <p:cNvSpPr/>
          <p:nvPr/>
        </p:nvSpPr>
        <p:spPr>
          <a:xfrm>
            <a:off x="8302775" y="3753050"/>
            <a:ext cx="2120325" cy="2354700"/>
          </a:xfrm>
          <a:custGeom>
            <a:avLst/>
            <a:gdLst/>
            <a:ahLst/>
            <a:cxnLst/>
            <a:rect l="l" t="t" r="r" b="b"/>
            <a:pathLst>
              <a:path w="84813" h="94188" extrusionOk="0">
                <a:moveTo>
                  <a:pt x="50609" y="25645"/>
                </a:moveTo>
                <a:cubicBezTo>
                  <a:pt x="50192" y="25006"/>
                  <a:pt x="49863" y="24620"/>
                  <a:pt x="49664" y="24177"/>
                </a:cubicBezTo>
                <a:cubicBezTo>
                  <a:pt x="49129" y="22981"/>
                  <a:pt x="48407" y="22061"/>
                  <a:pt x="47037" y="21848"/>
                </a:cubicBezTo>
                <a:cubicBezTo>
                  <a:pt x="46438" y="21755"/>
                  <a:pt x="45864" y="21424"/>
                  <a:pt x="45270" y="21401"/>
                </a:cubicBezTo>
                <a:cubicBezTo>
                  <a:pt x="43638" y="21338"/>
                  <a:pt x="42682" y="22442"/>
                  <a:pt x="41996" y="23757"/>
                </a:cubicBezTo>
                <a:cubicBezTo>
                  <a:pt x="41683" y="24356"/>
                  <a:pt x="41584" y="25111"/>
                  <a:pt x="41532" y="25805"/>
                </a:cubicBezTo>
                <a:cubicBezTo>
                  <a:pt x="41328" y="28577"/>
                  <a:pt x="41186" y="31355"/>
                  <a:pt x="41009" y="34131"/>
                </a:cubicBezTo>
                <a:cubicBezTo>
                  <a:pt x="40862" y="36420"/>
                  <a:pt x="40326" y="38616"/>
                  <a:pt x="39528" y="40761"/>
                </a:cubicBezTo>
                <a:cubicBezTo>
                  <a:pt x="39181" y="41695"/>
                  <a:pt x="38647" y="42430"/>
                  <a:pt x="37668" y="42420"/>
                </a:cubicBezTo>
                <a:cubicBezTo>
                  <a:pt x="36660" y="42409"/>
                  <a:pt x="35731" y="42010"/>
                  <a:pt x="35226" y="40967"/>
                </a:cubicBezTo>
                <a:cubicBezTo>
                  <a:pt x="34274" y="38998"/>
                  <a:pt x="33482" y="36966"/>
                  <a:pt x="32957" y="34834"/>
                </a:cubicBezTo>
                <a:cubicBezTo>
                  <a:pt x="32247" y="31955"/>
                  <a:pt x="31607" y="29058"/>
                  <a:pt x="30890" y="26181"/>
                </a:cubicBezTo>
                <a:cubicBezTo>
                  <a:pt x="30408" y="24248"/>
                  <a:pt x="29814" y="22347"/>
                  <a:pt x="29322" y="20418"/>
                </a:cubicBezTo>
                <a:cubicBezTo>
                  <a:pt x="28726" y="18073"/>
                  <a:pt x="28172" y="15718"/>
                  <a:pt x="27621" y="13362"/>
                </a:cubicBezTo>
                <a:cubicBezTo>
                  <a:pt x="26880" y="10198"/>
                  <a:pt x="26064" y="7064"/>
                  <a:pt x="24367" y="4265"/>
                </a:cubicBezTo>
                <a:cubicBezTo>
                  <a:pt x="23487" y="2814"/>
                  <a:pt x="22461" y="1482"/>
                  <a:pt x="20841" y="876"/>
                </a:cubicBezTo>
                <a:cubicBezTo>
                  <a:pt x="18499" y="1"/>
                  <a:pt x="17269" y="1024"/>
                  <a:pt x="16860" y="3118"/>
                </a:cubicBezTo>
                <a:cubicBezTo>
                  <a:pt x="16588" y="4510"/>
                  <a:pt x="16571" y="5914"/>
                  <a:pt x="16790" y="7331"/>
                </a:cubicBezTo>
                <a:cubicBezTo>
                  <a:pt x="16924" y="8207"/>
                  <a:pt x="17054" y="9086"/>
                  <a:pt x="16676" y="9994"/>
                </a:cubicBezTo>
                <a:cubicBezTo>
                  <a:pt x="16247" y="11022"/>
                  <a:pt x="15516" y="11522"/>
                  <a:pt x="14517" y="11709"/>
                </a:cubicBezTo>
                <a:cubicBezTo>
                  <a:pt x="13988" y="11807"/>
                  <a:pt x="13444" y="11808"/>
                  <a:pt x="12919" y="11912"/>
                </a:cubicBezTo>
                <a:cubicBezTo>
                  <a:pt x="11680" y="12156"/>
                  <a:pt x="10427" y="12368"/>
                  <a:pt x="9215" y="12720"/>
                </a:cubicBezTo>
                <a:cubicBezTo>
                  <a:pt x="7968" y="13082"/>
                  <a:pt x="7371" y="14121"/>
                  <a:pt x="7231" y="15360"/>
                </a:cubicBezTo>
                <a:cubicBezTo>
                  <a:pt x="6922" y="18088"/>
                  <a:pt x="7786" y="20417"/>
                  <a:pt x="9558" y="22467"/>
                </a:cubicBezTo>
                <a:cubicBezTo>
                  <a:pt x="11317" y="24503"/>
                  <a:pt x="13377" y="26184"/>
                  <a:pt x="15370" y="27948"/>
                </a:cubicBezTo>
                <a:cubicBezTo>
                  <a:pt x="18692" y="30888"/>
                  <a:pt x="22037" y="33800"/>
                  <a:pt x="25344" y="36756"/>
                </a:cubicBezTo>
                <a:cubicBezTo>
                  <a:pt x="26511" y="37799"/>
                  <a:pt x="27265" y="39178"/>
                  <a:pt x="28026" y="40542"/>
                </a:cubicBezTo>
                <a:cubicBezTo>
                  <a:pt x="28861" y="42036"/>
                  <a:pt x="29693" y="43534"/>
                  <a:pt x="30607" y="44979"/>
                </a:cubicBezTo>
                <a:cubicBezTo>
                  <a:pt x="31373" y="46188"/>
                  <a:pt x="32317" y="47280"/>
                  <a:pt x="33072" y="48496"/>
                </a:cubicBezTo>
                <a:cubicBezTo>
                  <a:pt x="34173" y="50272"/>
                  <a:pt x="34536" y="52188"/>
                  <a:pt x="33599" y="54189"/>
                </a:cubicBezTo>
                <a:cubicBezTo>
                  <a:pt x="33024" y="55417"/>
                  <a:pt x="32051" y="55804"/>
                  <a:pt x="30837" y="55214"/>
                </a:cubicBezTo>
                <a:cubicBezTo>
                  <a:pt x="30122" y="54868"/>
                  <a:pt x="29395" y="54431"/>
                  <a:pt x="28851" y="53857"/>
                </a:cubicBezTo>
                <a:cubicBezTo>
                  <a:pt x="27178" y="52092"/>
                  <a:pt x="25590" y="50240"/>
                  <a:pt x="23968" y="48425"/>
                </a:cubicBezTo>
                <a:cubicBezTo>
                  <a:pt x="21751" y="45948"/>
                  <a:pt x="19754" y="43255"/>
                  <a:pt x="17228" y="41081"/>
                </a:cubicBezTo>
                <a:cubicBezTo>
                  <a:pt x="16470" y="40428"/>
                  <a:pt x="15651" y="39848"/>
                  <a:pt x="14850" y="39252"/>
                </a:cubicBezTo>
                <a:cubicBezTo>
                  <a:pt x="13275" y="38079"/>
                  <a:pt x="11510" y="37999"/>
                  <a:pt x="9690" y="38424"/>
                </a:cubicBezTo>
                <a:cubicBezTo>
                  <a:pt x="8266" y="38758"/>
                  <a:pt x="7341" y="40522"/>
                  <a:pt x="7823" y="41953"/>
                </a:cubicBezTo>
                <a:cubicBezTo>
                  <a:pt x="8250" y="43210"/>
                  <a:pt x="8748" y="44439"/>
                  <a:pt x="9186" y="45692"/>
                </a:cubicBezTo>
                <a:cubicBezTo>
                  <a:pt x="9328" y="46090"/>
                  <a:pt x="9421" y="46516"/>
                  <a:pt x="9470" y="46938"/>
                </a:cubicBezTo>
                <a:cubicBezTo>
                  <a:pt x="9618" y="48204"/>
                  <a:pt x="9584" y="48148"/>
                  <a:pt x="8458" y="48603"/>
                </a:cubicBezTo>
                <a:cubicBezTo>
                  <a:pt x="7759" y="48885"/>
                  <a:pt x="7066" y="49288"/>
                  <a:pt x="6500" y="49789"/>
                </a:cubicBezTo>
                <a:cubicBezTo>
                  <a:pt x="5595" y="50592"/>
                  <a:pt x="5523" y="52523"/>
                  <a:pt x="6390" y="53688"/>
                </a:cubicBezTo>
                <a:cubicBezTo>
                  <a:pt x="6983" y="54486"/>
                  <a:pt x="7708" y="55221"/>
                  <a:pt x="8495" y="55819"/>
                </a:cubicBezTo>
                <a:cubicBezTo>
                  <a:pt x="11599" y="58179"/>
                  <a:pt x="15111" y="59718"/>
                  <a:pt x="18800" y="60822"/>
                </a:cubicBezTo>
                <a:cubicBezTo>
                  <a:pt x="20143" y="61224"/>
                  <a:pt x="21551" y="61425"/>
                  <a:pt x="22997" y="61340"/>
                </a:cubicBezTo>
                <a:cubicBezTo>
                  <a:pt x="24258" y="61266"/>
                  <a:pt x="25456" y="61679"/>
                  <a:pt x="26613" y="62228"/>
                </a:cubicBezTo>
                <a:cubicBezTo>
                  <a:pt x="29869" y="63773"/>
                  <a:pt x="31201" y="66779"/>
                  <a:pt x="32296" y="69969"/>
                </a:cubicBezTo>
                <a:cubicBezTo>
                  <a:pt x="32600" y="70850"/>
                  <a:pt x="32842" y="71760"/>
                  <a:pt x="33024" y="72675"/>
                </a:cubicBezTo>
                <a:cubicBezTo>
                  <a:pt x="33565" y="75393"/>
                  <a:pt x="33641" y="78113"/>
                  <a:pt x="32830" y="80807"/>
                </a:cubicBezTo>
                <a:cubicBezTo>
                  <a:pt x="32627" y="81484"/>
                  <a:pt x="32430" y="82164"/>
                  <a:pt x="32177" y="82822"/>
                </a:cubicBezTo>
                <a:cubicBezTo>
                  <a:pt x="31711" y="84036"/>
                  <a:pt x="30585" y="84784"/>
                  <a:pt x="29392" y="84699"/>
                </a:cubicBezTo>
                <a:cubicBezTo>
                  <a:pt x="28597" y="84642"/>
                  <a:pt x="27986" y="84277"/>
                  <a:pt x="27746" y="83465"/>
                </a:cubicBezTo>
                <a:cubicBezTo>
                  <a:pt x="26745" y="80062"/>
                  <a:pt x="25028" y="76997"/>
                  <a:pt x="23451" y="73869"/>
                </a:cubicBezTo>
                <a:cubicBezTo>
                  <a:pt x="22680" y="72341"/>
                  <a:pt x="21823" y="70855"/>
                  <a:pt x="20969" y="69373"/>
                </a:cubicBezTo>
                <a:cubicBezTo>
                  <a:pt x="20661" y="68838"/>
                  <a:pt x="20286" y="68330"/>
                  <a:pt x="19875" y="67870"/>
                </a:cubicBezTo>
                <a:cubicBezTo>
                  <a:pt x="18742" y="66602"/>
                  <a:pt x="17633" y="65300"/>
                  <a:pt x="16399" y="64140"/>
                </a:cubicBezTo>
                <a:cubicBezTo>
                  <a:pt x="15478" y="63275"/>
                  <a:pt x="14421" y="62533"/>
                  <a:pt x="13343" y="61878"/>
                </a:cubicBezTo>
                <a:cubicBezTo>
                  <a:pt x="12278" y="61231"/>
                  <a:pt x="11082" y="61236"/>
                  <a:pt x="9887" y="61611"/>
                </a:cubicBezTo>
                <a:cubicBezTo>
                  <a:pt x="8626" y="62006"/>
                  <a:pt x="8112" y="63310"/>
                  <a:pt x="8551" y="64303"/>
                </a:cubicBezTo>
                <a:cubicBezTo>
                  <a:pt x="8704" y="64652"/>
                  <a:pt x="8765" y="65053"/>
                  <a:pt x="8815" y="65437"/>
                </a:cubicBezTo>
                <a:cubicBezTo>
                  <a:pt x="8955" y="66544"/>
                  <a:pt x="8561" y="67072"/>
                  <a:pt x="7536" y="67436"/>
                </a:cubicBezTo>
                <a:cubicBezTo>
                  <a:pt x="6860" y="67678"/>
                  <a:pt x="6271" y="67701"/>
                  <a:pt x="5554" y="67513"/>
                </a:cubicBezTo>
                <a:cubicBezTo>
                  <a:pt x="3902" y="67079"/>
                  <a:pt x="1905" y="68131"/>
                  <a:pt x="959" y="69761"/>
                </a:cubicBezTo>
                <a:cubicBezTo>
                  <a:pt x="1" y="71414"/>
                  <a:pt x="114" y="73383"/>
                  <a:pt x="1423" y="74772"/>
                </a:cubicBezTo>
                <a:cubicBezTo>
                  <a:pt x="3344" y="76809"/>
                  <a:pt x="5563" y="78247"/>
                  <a:pt x="8434" y="78660"/>
                </a:cubicBezTo>
                <a:cubicBezTo>
                  <a:pt x="11188" y="79055"/>
                  <a:pt x="13977" y="79472"/>
                  <a:pt x="16519" y="80770"/>
                </a:cubicBezTo>
                <a:cubicBezTo>
                  <a:pt x="17236" y="81139"/>
                  <a:pt x="17970" y="81490"/>
                  <a:pt x="18643" y="81932"/>
                </a:cubicBezTo>
                <a:cubicBezTo>
                  <a:pt x="21078" y="83541"/>
                  <a:pt x="23705" y="84926"/>
                  <a:pt x="25372" y="87492"/>
                </a:cubicBezTo>
                <a:cubicBezTo>
                  <a:pt x="26364" y="89023"/>
                  <a:pt x="27311" y="90591"/>
                  <a:pt x="28223" y="92173"/>
                </a:cubicBezTo>
                <a:cubicBezTo>
                  <a:pt x="29197" y="93866"/>
                  <a:pt x="29654" y="94187"/>
                  <a:pt x="31571" y="93868"/>
                </a:cubicBezTo>
                <a:cubicBezTo>
                  <a:pt x="32542" y="93708"/>
                  <a:pt x="33507" y="93376"/>
                  <a:pt x="34414" y="92977"/>
                </a:cubicBezTo>
                <a:cubicBezTo>
                  <a:pt x="36142" y="92220"/>
                  <a:pt x="37829" y="91366"/>
                  <a:pt x="39528" y="90541"/>
                </a:cubicBezTo>
                <a:cubicBezTo>
                  <a:pt x="41556" y="89556"/>
                  <a:pt x="43713" y="89305"/>
                  <a:pt x="45912" y="89318"/>
                </a:cubicBezTo>
                <a:cubicBezTo>
                  <a:pt x="47977" y="89329"/>
                  <a:pt x="50043" y="89407"/>
                  <a:pt x="52109" y="89411"/>
                </a:cubicBezTo>
                <a:cubicBezTo>
                  <a:pt x="53347" y="89413"/>
                  <a:pt x="54494" y="89548"/>
                  <a:pt x="55621" y="90212"/>
                </a:cubicBezTo>
                <a:cubicBezTo>
                  <a:pt x="57849" y="91531"/>
                  <a:pt x="60257" y="92177"/>
                  <a:pt x="62885" y="91769"/>
                </a:cubicBezTo>
                <a:cubicBezTo>
                  <a:pt x="63824" y="91623"/>
                  <a:pt x="64793" y="91682"/>
                  <a:pt x="65746" y="91619"/>
                </a:cubicBezTo>
                <a:cubicBezTo>
                  <a:pt x="67143" y="91526"/>
                  <a:pt x="68448" y="91054"/>
                  <a:pt x="69729" y="90516"/>
                </a:cubicBezTo>
                <a:cubicBezTo>
                  <a:pt x="70528" y="90181"/>
                  <a:pt x="71152" y="89655"/>
                  <a:pt x="71619" y="88870"/>
                </a:cubicBezTo>
                <a:cubicBezTo>
                  <a:pt x="72734" y="86998"/>
                  <a:pt x="72538" y="85189"/>
                  <a:pt x="70948" y="83721"/>
                </a:cubicBezTo>
                <a:cubicBezTo>
                  <a:pt x="70496" y="83304"/>
                  <a:pt x="69986" y="82952"/>
                  <a:pt x="69511" y="82558"/>
                </a:cubicBezTo>
                <a:cubicBezTo>
                  <a:pt x="69071" y="82194"/>
                  <a:pt x="68644" y="81813"/>
                  <a:pt x="68242" y="81469"/>
                </a:cubicBezTo>
                <a:cubicBezTo>
                  <a:pt x="68341" y="80801"/>
                  <a:pt x="68688" y="80431"/>
                  <a:pt x="69137" y="80193"/>
                </a:cubicBezTo>
                <a:cubicBezTo>
                  <a:pt x="69781" y="79850"/>
                  <a:pt x="70433" y="79462"/>
                  <a:pt x="71126" y="79285"/>
                </a:cubicBezTo>
                <a:cubicBezTo>
                  <a:pt x="72913" y="78832"/>
                  <a:pt x="74452" y="77896"/>
                  <a:pt x="75959" y="76876"/>
                </a:cubicBezTo>
                <a:cubicBezTo>
                  <a:pt x="77219" y="76025"/>
                  <a:pt x="77722" y="74743"/>
                  <a:pt x="77783" y="73264"/>
                </a:cubicBezTo>
                <a:cubicBezTo>
                  <a:pt x="77805" y="72719"/>
                  <a:pt x="77631" y="72168"/>
                  <a:pt x="77651" y="71624"/>
                </a:cubicBezTo>
                <a:cubicBezTo>
                  <a:pt x="77693" y="70549"/>
                  <a:pt x="77074" y="69963"/>
                  <a:pt x="76260" y="69530"/>
                </a:cubicBezTo>
                <a:cubicBezTo>
                  <a:pt x="75360" y="69051"/>
                  <a:pt x="74382" y="68893"/>
                  <a:pt x="73370" y="68941"/>
                </a:cubicBezTo>
                <a:cubicBezTo>
                  <a:pt x="70238" y="69089"/>
                  <a:pt x="67358" y="70082"/>
                  <a:pt x="64688" y="71736"/>
                </a:cubicBezTo>
                <a:cubicBezTo>
                  <a:pt x="63973" y="72177"/>
                  <a:pt x="63336" y="72752"/>
                  <a:pt x="62654" y="73251"/>
                </a:cubicBezTo>
                <a:cubicBezTo>
                  <a:pt x="62345" y="73479"/>
                  <a:pt x="62025" y="73706"/>
                  <a:pt x="61680" y="73869"/>
                </a:cubicBezTo>
                <a:cubicBezTo>
                  <a:pt x="58968" y="75166"/>
                  <a:pt x="56270" y="76499"/>
                  <a:pt x="53520" y="77708"/>
                </a:cubicBezTo>
                <a:cubicBezTo>
                  <a:pt x="52260" y="78260"/>
                  <a:pt x="50913" y="78687"/>
                  <a:pt x="49565" y="78933"/>
                </a:cubicBezTo>
                <a:cubicBezTo>
                  <a:pt x="47803" y="79253"/>
                  <a:pt x="46141" y="78656"/>
                  <a:pt x="44619" y="77786"/>
                </a:cubicBezTo>
                <a:cubicBezTo>
                  <a:pt x="43778" y="77305"/>
                  <a:pt x="42297" y="74154"/>
                  <a:pt x="42388" y="73171"/>
                </a:cubicBezTo>
                <a:cubicBezTo>
                  <a:pt x="42436" y="72643"/>
                  <a:pt x="42589" y="72067"/>
                  <a:pt x="42866" y="71624"/>
                </a:cubicBezTo>
                <a:cubicBezTo>
                  <a:pt x="43942" y="69912"/>
                  <a:pt x="45416" y="69038"/>
                  <a:pt x="47501" y="69218"/>
                </a:cubicBezTo>
                <a:cubicBezTo>
                  <a:pt x="48894" y="69340"/>
                  <a:pt x="50217" y="69640"/>
                  <a:pt x="51533" y="70065"/>
                </a:cubicBezTo>
                <a:cubicBezTo>
                  <a:pt x="51820" y="70158"/>
                  <a:pt x="52140" y="70260"/>
                  <a:pt x="52427" y="70218"/>
                </a:cubicBezTo>
                <a:cubicBezTo>
                  <a:pt x="54816" y="69875"/>
                  <a:pt x="57221" y="69606"/>
                  <a:pt x="59580" y="69101"/>
                </a:cubicBezTo>
                <a:cubicBezTo>
                  <a:pt x="61684" y="68654"/>
                  <a:pt x="63150" y="67208"/>
                  <a:pt x="64158" y="65277"/>
                </a:cubicBezTo>
                <a:cubicBezTo>
                  <a:pt x="64689" y="64261"/>
                  <a:pt x="64655" y="63210"/>
                  <a:pt x="64244" y="62201"/>
                </a:cubicBezTo>
                <a:cubicBezTo>
                  <a:pt x="63845" y="61224"/>
                  <a:pt x="63288" y="60344"/>
                  <a:pt x="62393" y="59714"/>
                </a:cubicBezTo>
                <a:cubicBezTo>
                  <a:pt x="61367" y="58992"/>
                  <a:pt x="61410" y="58178"/>
                  <a:pt x="62398" y="57365"/>
                </a:cubicBezTo>
                <a:cubicBezTo>
                  <a:pt x="63264" y="56652"/>
                  <a:pt x="64119" y="55920"/>
                  <a:pt x="64922" y="55133"/>
                </a:cubicBezTo>
                <a:cubicBezTo>
                  <a:pt x="65744" y="54325"/>
                  <a:pt x="65930" y="52524"/>
                  <a:pt x="65383" y="51510"/>
                </a:cubicBezTo>
                <a:cubicBezTo>
                  <a:pt x="64984" y="50766"/>
                  <a:pt x="64361" y="50522"/>
                  <a:pt x="63560" y="50570"/>
                </a:cubicBezTo>
                <a:cubicBezTo>
                  <a:pt x="62231" y="50646"/>
                  <a:pt x="61004" y="51070"/>
                  <a:pt x="59846" y="51712"/>
                </a:cubicBezTo>
                <a:cubicBezTo>
                  <a:pt x="58734" y="52329"/>
                  <a:pt x="57601" y="52925"/>
                  <a:pt x="56560" y="53656"/>
                </a:cubicBezTo>
                <a:cubicBezTo>
                  <a:pt x="55364" y="54497"/>
                  <a:pt x="54265" y="55487"/>
                  <a:pt x="53114" y="56398"/>
                </a:cubicBezTo>
                <a:cubicBezTo>
                  <a:pt x="51686" y="57527"/>
                  <a:pt x="50238" y="58629"/>
                  <a:pt x="48817" y="59768"/>
                </a:cubicBezTo>
                <a:cubicBezTo>
                  <a:pt x="48063" y="60371"/>
                  <a:pt x="47334" y="61012"/>
                  <a:pt x="46618" y="61664"/>
                </a:cubicBezTo>
                <a:cubicBezTo>
                  <a:pt x="45389" y="62783"/>
                  <a:pt x="43935" y="63490"/>
                  <a:pt x="42424" y="64080"/>
                </a:cubicBezTo>
                <a:cubicBezTo>
                  <a:pt x="41932" y="64273"/>
                  <a:pt x="41385" y="64328"/>
                  <a:pt x="40857" y="64415"/>
                </a:cubicBezTo>
                <a:cubicBezTo>
                  <a:pt x="39050" y="64708"/>
                  <a:pt x="38017" y="62675"/>
                  <a:pt x="38817" y="61152"/>
                </a:cubicBezTo>
                <a:cubicBezTo>
                  <a:pt x="39119" y="60577"/>
                  <a:pt x="39578" y="60065"/>
                  <a:pt x="40041" y="59607"/>
                </a:cubicBezTo>
                <a:cubicBezTo>
                  <a:pt x="41012" y="58646"/>
                  <a:pt x="42178" y="57988"/>
                  <a:pt x="43349" y="57296"/>
                </a:cubicBezTo>
                <a:cubicBezTo>
                  <a:pt x="45837" y="55819"/>
                  <a:pt x="48250" y="54195"/>
                  <a:pt x="50604" y="52502"/>
                </a:cubicBezTo>
                <a:cubicBezTo>
                  <a:pt x="53401" y="50492"/>
                  <a:pt x="56095" y="48334"/>
                  <a:pt x="58856" y="46268"/>
                </a:cubicBezTo>
                <a:cubicBezTo>
                  <a:pt x="59410" y="45854"/>
                  <a:pt x="60047" y="45552"/>
                  <a:pt x="60662" y="45232"/>
                </a:cubicBezTo>
                <a:cubicBezTo>
                  <a:pt x="64160" y="43413"/>
                  <a:pt x="67790" y="41923"/>
                  <a:pt x="71496" y="40619"/>
                </a:cubicBezTo>
                <a:cubicBezTo>
                  <a:pt x="73525" y="39905"/>
                  <a:pt x="75546" y="39139"/>
                  <a:pt x="77510" y="38254"/>
                </a:cubicBezTo>
                <a:cubicBezTo>
                  <a:pt x="79287" y="37454"/>
                  <a:pt x="81129" y="36711"/>
                  <a:pt x="82302" y="34930"/>
                </a:cubicBezTo>
                <a:cubicBezTo>
                  <a:pt x="83432" y="33216"/>
                  <a:pt x="84389" y="31438"/>
                  <a:pt x="84730" y="29381"/>
                </a:cubicBezTo>
                <a:cubicBezTo>
                  <a:pt x="84804" y="28925"/>
                  <a:pt x="84813" y="28434"/>
                  <a:pt x="84733" y="27983"/>
                </a:cubicBezTo>
                <a:cubicBezTo>
                  <a:pt x="84531" y="26816"/>
                  <a:pt x="83995" y="26261"/>
                  <a:pt x="82845" y="26152"/>
                </a:cubicBezTo>
                <a:cubicBezTo>
                  <a:pt x="81938" y="26066"/>
                  <a:pt x="81013" y="26163"/>
                  <a:pt x="80098" y="26151"/>
                </a:cubicBezTo>
                <a:cubicBezTo>
                  <a:pt x="79413" y="26139"/>
                  <a:pt x="78705" y="26184"/>
                  <a:pt x="78049" y="26025"/>
                </a:cubicBezTo>
                <a:cubicBezTo>
                  <a:pt x="76845" y="25734"/>
                  <a:pt x="76286" y="25148"/>
                  <a:pt x="76432" y="23878"/>
                </a:cubicBezTo>
                <a:cubicBezTo>
                  <a:pt x="76594" y="22454"/>
                  <a:pt x="76130" y="21162"/>
                  <a:pt x="75599" y="19901"/>
                </a:cubicBezTo>
                <a:cubicBezTo>
                  <a:pt x="74968" y="18408"/>
                  <a:pt x="73806" y="17717"/>
                  <a:pt x="72220" y="17777"/>
                </a:cubicBezTo>
                <a:cubicBezTo>
                  <a:pt x="70205" y="17853"/>
                  <a:pt x="68445" y="18558"/>
                  <a:pt x="66818" y="19817"/>
                </a:cubicBezTo>
                <a:cubicBezTo>
                  <a:pt x="64282" y="21782"/>
                  <a:pt x="62570" y="24339"/>
                  <a:pt x="61364" y="27279"/>
                </a:cubicBezTo>
                <a:cubicBezTo>
                  <a:pt x="59845" y="30982"/>
                  <a:pt x="58030" y="34530"/>
                  <a:pt x="56141" y="38044"/>
                </a:cubicBezTo>
                <a:cubicBezTo>
                  <a:pt x="54603" y="40908"/>
                  <a:pt x="52372" y="43090"/>
                  <a:pt x="49892" y="45052"/>
                </a:cubicBezTo>
                <a:cubicBezTo>
                  <a:pt x="47886" y="46638"/>
                  <a:pt x="45892" y="48238"/>
                  <a:pt x="43841" y="49760"/>
                </a:cubicBezTo>
                <a:cubicBezTo>
                  <a:pt x="43141" y="50280"/>
                  <a:pt x="42318" y="50687"/>
                  <a:pt x="41494" y="50958"/>
                </a:cubicBezTo>
                <a:cubicBezTo>
                  <a:pt x="40371" y="51330"/>
                  <a:pt x="39435" y="50446"/>
                  <a:pt x="39735" y="49284"/>
                </a:cubicBezTo>
                <a:cubicBezTo>
                  <a:pt x="39925" y="48554"/>
                  <a:pt x="40293" y="47780"/>
                  <a:pt x="40801" y="47247"/>
                </a:cubicBezTo>
                <a:cubicBezTo>
                  <a:pt x="41978" y="46013"/>
                  <a:pt x="43220" y="44815"/>
                  <a:pt x="44563" y="43779"/>
                </a:cubicBezTo>
                <a:cubicBezTo>
                  <a:pt x="46991" y="41906"/>
                  <a:pt x="49347" y="39954"/>
                  <a:pt x="51367" y="37627"/>
                </a:cubicBezTo>
                <a:cubicBezTo>
                  <a:pt x="53339" y="35354"/>
                  <a:pt x="55021" y="32867"/>
                  <a:pt x="56300" y="30107"/>
                </a:cubicBezTo>
                <a:cubicBezTo>
                  <a:pt x="56907" y="28795"/>
                  <a:pt x="57615" y="27531"/>
                  <a:pt x="58245" y="26230"/>
                </a:cubicBezTo>
                <a:cubicBezTo>
                  <a:pt x="58714" y="25259"/>
                  <a:pt x="58825" y="24232"/>
                  <a:pt x="58783" y="23143"/>
                </a:cubicBezTo>
                <a:cubicBezTo>
                  <a:pt x="58705" y="21191"/>
                  <a:pt x="56983" y="19901"/>
                  <a:pt x="54793" y="20728"/>
                </a:cubicBezTo>
                <a:cubicBezTo>
                  <a:pt x="53868" y="21077"/>
                  <a:pt x="53322" y="21833"/>
                  <a:pt x="52767" y="22579"/>
                </a:cubicBezTo>
                <a:cubicBezTo>
                  <a:pt x="52420" y="23047"/>
                  <a:pt x="52174" y="23591"/>
                  <a:pt x="51841" y="24071"/>
                </a:cubicBezTo>
                <a:cubicBezTo>
                  <a:pt x="51513" y="24542"/>
                  <a:pt x="51136" y="24976"/>
                  <a:pt x="50609" y="2564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22"/>
          <p:cNvSpPr/>
          <p:nvPr/>
        </p:nvSpPr>
        <p:spPr>
          <a:xfrm>
            <a:off x="-133100" y="908575"/>
            <a:ext cx="706250" cy="706250"/>
          </a:xfrm>
          <a:custGeom>
            <a:avLst/>
            <a:gdLst/>
            <a:ahLst/>
            <a:cxnLst/>
            <a:rect l="l" t="t" r="r" b="b"/>
            <a:pathLst>
              <a:path w="28250" h="28250" extrusionOk="0">
                <a:moveTo>
                  <a:pt x="13461" y="4864"/>
                </a:moveTo>
                <a:lnTo>
                  <a:pt x="14125" y="0"/>
                </a:lnTo>
                <a:lnTo>
                  <a:pt x="14789" y="4864"/>
                </a:lnTo>
                <a:cubicBezTo>
                  <a:pt x="15400" y="9334"/>
                  <a:pt x="18916" y="12849"/>
                  <a:pt x="23386" y="13460"/>
                </a:cubicBezTo>
                <a:lnTo>
                  <a:pt x="28250" y="14125"/>
                </a:lnTo>
                <a:lnTo>
                  <a:pt x="23386" y="14789"/>
                </a:lnTo>
                <a:cubicBezTo>
                  <a:pt x="18916" y="15401"/>
                  <a:pt x="15400" y="18915"/>
                  <a:pt x="14789" y="23386"/>
                </a:cubicBezTo>
                <a:lnTo>
                  <a:pt x="14125" y="28249"/>
                </a:lnTo>
                <a:lnTo>
                  <a:pt x="13461" y="23386"/>
                </a:lnTo>
                <a:cubicBezTo>
                  <a:pt x="12849" y="18915"/>
                  <a:pt x="9334" y="15401"/>
                  <a:pt x="4863" y="14789"/>
                </a:cubicBezTo>
                <a:lnTo>
                  <a:pt x="1" y="14125"/>
                </a:lnTo>
                <a:lnTo>
                  <a:pt x="4863" y="13460"/>
                </a:lnTo>
                <a:cubicBezTo>
                  <a:pt x="9334" y="12849"/>
                  <a:pt x="12850" y="9334"/>
                  <a:pt x="13461" y="4864"/>
                </a:cubicBezTo>
                <a:close/>
              </a:path>
            </a:pathLst>
          </a:custGeom>
          <a:solidFill>
            <a:srgbClr val="13131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22"/>
          <p:cNvSpPr txBox="1">
            <a:spLocks noGrp="1"/>
          </p:cNvSpPr>
          <p:nvPr>
            <p:ph type="title"/>
          </p:nvPr>
        </p:nvSpPr>
        <p:spPr>
          <a:xfrm>
            <a:off x="720000" y="3688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50" name="Google Shape;150;p22"/>
          <p:cNvSpPr txBox="1">
            <a:spLocks noGrp="1"/>
          </p:cNvSpPr>
          <p:nvPr>
            <p:ph type="body" idx="1"/>
          </p:nvPr>
        </p:nvSpPr>
        <p:spPr>
          <a:xfrm>
            <a:off x="720000" y="1917750"/>
            <a:ext cx="3632700" cy="2132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>
                <a:solidFill>
                  <a:srgbClr val="191919"/>
                </a:solidFill>
                <a:highlight>
                  <a:schemeClr val="lt2"/>
                </a:highlight>
              </a:defRPr>
            </a:lvl1pPr>
            <a:lvl2pPr marL="914400" lvl="1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151" name="Google Shape;151;p22"/>
          <p:cNvSpPr/>
          <p:nvPr/>
        </p:nvSpPr>
        <p:spPr>
          <a:xfrm>
            <a:off x="8039500" y="251450"/>
            <a:ext cx="706250" cy="706250"/>
          </a:xfrm>
          <a:custGeom>
            <a:avLst/>
            <a:gdLst/>
            <a:ahLst/>
            <a:cxnLst/>
            <a:rect l="l" t="t" r="r" b="b"/>
            <a:pathLst>
              <a:path w="28250" h="28250" extrusionOk="0">
                <a:moveTo>
                  <a:pt x="13461" y="4864"/>
                </a:moveTo>
                <a:lnTo>
                  <a:pt x="14125" y="0"/>
                </a:lnTo>
                <a:lnTo>
                  <a:pt x="14789" y="4864"/>
                </a:lnTo>
                <a:cubicBezTo>
                  <a:pt x="15400" y="9334"/>
                  <a:pt x="18916" y="12849"/>
                  <a:pt x="23386" y="13460"/>
                </a:cubicBezTo>
                <a:lnTo>
                  <a:pt x="28250" y="14125"/>
                </a:lnTo>
                <a:lnTo>
                  <a:pt x="23386" y="14789"/>
                </a:lnTo>
                <a:cubicBezTo>
                  <a:pt x="18916" y="15401"/>
                  <a:pt x="15400" y="18915"/>
                  <a:pt x="14789" y="23386"/>
                </a:cubicBezTo>
                <a:lnTo>
                  <a:pt x="14125" y="28249"/>
                </a:lnTo>
                <a:lnTo>
                  <a:pt x="13461" y="23386"/>
                </a:lnTo>
                <a:cubicBezTo>
                  <a:pt x="12849" y="18915"/>
                  <a:pt x="9334" y="15401"/>
                  <a:pt x="4863" y="14789"/>
                </a:cubicBezTo>
                <a:lnTo>
                  <a:pt x="1" y="14125"/>
                </a:lnTo>
                <a:lnTo>
                  <a:pt x="4863" y="13460"/>
                </a:lnTo>
                <a:cubicBezTo>
                  <a:pt x="9334" y="12849"/>
                  <a:pt x="12850" y="9334"/>
                  <a:pt x="13461" y="4864"/>
                </a:cubicBezTo>
                <a:close/>
              </a:path>
            </a:pathLst>
          </a:custGeom>
          <a:solidFill>
            <a:srgbClr val="13131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22"/>
          <p:cNvSpPr txBox="1">
            <a:spLocks noGrp="1"/>
          </p:cNvSpPr>
          <p:nvPr>
            <p:ph type="body" idx="2"/>
          </p:nvPr>
        </p:nvSpPr>
        <p:spPr>
          <a:xfrm>
            <a:off x="4791300" y="1917750"/>
            <a:ext cx="3632700" cy="2427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solidFill>
                  <a:srgbClr val="191919"/>
                </a:solidFill>
                <a:highlight>
                  <a:schemeClr val="lt2"/>
                </a:highlight>
              </a:defRPr>
            </a:lvl1pPr>
            <a:lvl2pPr marL="914400" lvl="1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●"/>
              <a:defRPr/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○"/>
              <a:defRPr/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ive columns">
  <p:cSld name="CUSTOM_7"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33"/>
          <p:cNvSpPr/>
          <p:nvPr/>
        </p:nvSpPr>
        <p:spPr>
          <a:xfrm>
            <a:off x="411600" y="248100"/>
            <a:ext cx="8320800" cy="46473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dist="76200" dir="3000000" algn="bl" rotWithShape="0">
              <a:srgbClr val="000000">
                <a:alpha val="24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33"/>
          <p:cNvSpPr/>
          <p:nvPr/>
        </p:nvSpPr>
        <p:spPr>
          <a:xfrm rot="10800000" flipH="1">
            <a:off x="-592827" y="-296049"/>
            <a:ext cx="1802463" cy="2586249"/>
          </a:xfrm>
          <a:custGeom>
            <a:avLst/>
            <a:gdLst/>
            <a:ahLst/>
            <a:cxnLst/>
            <a:rect l="l" t="t" r="r" b="b"/>
            <a:pathLst>
              <a:path w="88584" h="127104" extrusionOk="0">
                <a:moveTo>
                  <a:pt x="35929" y="55656"/>
                </a:moveTo>
                <a:cubicBezTo>
                  <a:pt x="36960" y="53616"/>
                  <a:pt x="37704" y="51897"/>
                  <a:pt x="37994" y="50017"/>
                </a:cubicBezTo>
                <a:cubicBezTo>
                  <a:pt x="39697" y="38915"/>
                  <a:pt x="41352" y="27807"/>
                  <a:pt x="43109" y="16714"/>
                </a:cubicBezTo>
                <a:cubicBezTo>
                  <a:pt x="43570" y="13801"/>
                  <a:pt x="44325" y="10931"/>
                  <a:pt x="44977" y="8049"/>
                </a:cubicBezTo>
                <a:cubicBezTo>
                  <a:pt x="45121" y="7412"/>
                  <a:pt x="45358" y="6784"/>
                  <a:pt x="45631" y="6188"/>
                </a:cubicBezTo>
                <a:cubicBezTo>
                  <a:pt x="46948" y="3298"/>
                  <a:pt x="47241" y="3143"/>
                  <a:pt x="50481" y="3431"/>
                </a:cubicBezTo>
                <a:cubicBezTo>
                  <a:pt x="52615" y="3623"/>
                  <a:pt x="54749" y="3843"/>
                  <a:pt x="56887" y="3984"/>
                </a:cubicBezTo>
                <a:cubicBezTo>
                  <a:pt x="57913" y="4052"/>
                  <a:pt x="58626" y="4467"/>
                  <a:pt x="59207" y="5285"/>
                </a:cubicBezTo>
                <a:cubicBezTo>
                  <a:pt x="60386" y="6955"/>
                  <a:pt x="61612" y="8595"/>
                  <a:pt x="62852" y="10220"/>
                </a:cubicBezTo>
                <a:cubicBezTo>
                  <a:pt x="63489" y="11055"/>
                  <a:pt x="63691" y="11950"/>
                  <a:pt x="63613" y="12983"/>
                </a:cubicBezTo>
                <a:cubicBezTo>
                  <a:pt x="62845" y="22946"/>
                  <a:pt x="61535" y="32834"/>
                  <a:pt x="59290" y="42592"/>
                </a:cubicBezTo>
                <a:cubicBezTo>
                  <a:pt x="58913" y="44226"/>
                  <a:pt x="58868" y="45811"/>
                  <a:pt x="59090" y="47464"/>
                </a:cubicBezTo>
                <a:cubicBezTo>
                  <a:pt x="59837" y="53058"/>
                  <a:pt x="60504" y="58664"/>
                  <a:pt x="61214" y="64264"/>
                </a:cubicBezTo>
                <a:cubicBezTo>
                  <a:pt x="61275" y="64755"/>
                  <a:pt x="61421" y="65234"/>
                  <a:pt x="61826" y="65742"/>
                </a:cubicBezTo>
                <a:cubicBezTo>
                  <a:pt x="62047" y="64876"/>
                  <a:pt x="62289" y="64016"/>
                  <a:pt x="62484" y="63144"/>
                </a:cubicBezTo>
                <a:cubicBezTo>
                  <a:pt x="63680" y="57821"/>
                  <a:pt x="64821" y="52488"/>
                  <a:pt x="66078" y="47179"/>
                </a:cubicBezTo>
                <a:cubicBezTo>
                  <a:pt x="66470" y="45525"/>
                  <a:pt x="67061" y="43895"/>
                  <a:pt x="67748" y="42333"/>
                </a:cubicBezTo>
                <a:cubicBezTo>
                  <a:pt x="68237" y="41222"/>
                  <a:pt x="69043" y="40243"/>
                  <a:pt x="69862" y="38963"/>
                </a:cubicBezTo>
                <a:cubicBezTo>
                  <a:pt x="73081" y="41466"/>
                  <a:pt x="76083" y="43753"/>
                  <a:pt x="79010" y="46125"/>
                </a:cubicBezTo>
                <a:cubicBezTo>
                  <a:pt x="79466" y="46495"/>
                  <a:pt x="79712" y="47242"/>
                  <a:pt x="79836" y="47858"/>
                </a:cubicBezTo>
                <a:cubicBezTo>
                  <a:pt x="80774" y="52552"/>
                  <a:pt x="81795" y="57237"/>
                  <a:pt x="82521" y="61964"/>
                </a:cubicBezTo>
                <a:cubicBezTo>
                  <a:pt x="83379" y="67540"/>
                  <a:pt x="84074" y="73145"/>
                  <a:pt x="84633" y="78759"/>
                </a:cubicBezTo>
                <a:cubicBezTo>
                  <a:pt x="85055" y="82998"/>
                  <a:pt x="85045" y="87280"/>
                  <a:pt x="85418" y="91526"/>
                </a:cubicBezTo>
                <a:cubicBezTo>
                  <a:pt x="85899" y="97015"/>
                  <a:pt x="86495" y="102496"/>
                  <a:pt x="87178" y="107965"/>
                </a:cubicBezTo>
                <a:cubicBezTo>
                  <a:pt x="87826" y="113178"/>
                  <a:pt x="88584" y="118379"/>
                  <a:pt x="88147" y="123652"/>
                </a:cubicBezTo>
                <a:cubicBezTo>
                  <a:pt x="88058" y="124740"/>
                  <a:pt x="87741" y="125809"/>
                  <a:pt x="87484" y="127104"/>
                </a:cubicBezTo>
                <a:cubicBezTo>
                  <a:pt x="85118" y="126952"/>
                  <a:pt x="82924" y="126890"/>
                  <a:pt x="80759" y="126616"/>
                </a:cubicBezTo>
                <a:cubicBezTo>
                  <a:pt x="80281" y="126554"/>
                  <a:pt x="79782" y="125804"/>
                  <a:pt x="79504" y="125268"/>
                </a:cubicBezTo>
                <a:cubicBezTo>
                  <a:pt x="77874" y="122113"/>
                  <a:pt x="76511" y="118804"/>
                  <a:pt x="74664" y="115780"/>
                </a:cubicBezTo>
                <a:cubicBezTo>
                  <a:pt x="72634" y="112458"/>
                  <a:pt x="72239" y="109099"/>
                  <a:pt x="72660" y="105297"/>
                </a:cubicBezTo>
                <a:cubicBezTo>
                  <a:pt x="73606" y="96751"/>
                  <a:pt x="74409" y="88176"/>
                  <a:pt x="74817" y="79594"/>
                </a:cubicBezTo>
                <a:cubicBezTo>
                  <a:pt x="75067" y="74307"/>
                  <a:pt x="74550" y="68977"/>
                  <a:pt x="74248" y="63675"/>
                </a:cubicBezTo>
                <a:cubicBezTo>
                  <a:pt x="74073" y="60610"/>
                  <a:pt x="73639" y="57560"/>
                  <a:pt x="73323" y="54503"/>
                </a:cubicBezTo>
                <a:cubicBezTo>
                  <a:pt x="73140" y="54477"/>
                  <a:pt x="72958" y="54452"/>
                  <a:pt x="72774" y="54426"/>
                </a:cubicBezTo>
                <a:cubicBezTo>
                  <a:pt x="72611" y="54914"/>
                  <a:pt x="72392" y="55393"/>
                  <a:pt x="72295" y="55894"/>
                </a:cubicBezTo>
                <a:cubicBezTo>
                  <a:pt x="71134" y="61957"/>
                  <a:pt x="69937" y="68015"/>
                  <a:pt x="68856" y="74093"/>
                </a:cubicBezTo>
                <a:cubicBezTo>
                  <a:pt x="67891" y="79529"/>
                  <a:pt x="66994" y="84976"/>
                  <a:pt x="65262" y="90247"/>
                </a:cubicBezTo>
                <a:cubicBezTo>
                  <a:pt x="64756" y="91791"/>
                  <a:pt x="64302" y="93390"/>
                  <a:pt x="62876" y="94746"/>
                </a:cubicBezTo>
                <a:cubicBezTo>
                  <a:pt x="59850" y="93102"/>
                  <a:pt x="56796" y="91491"/>
                  <a:pt x="53810" y="89766"/>
                </a:cubicBezTo>
                <a:cubicBezTo>
                  <a:pt x="53337" y="89492"/>
                  <a:pt x="53022" y="88742"/>
                  <a:pt x="52892" y="88157"/>
                </a:cubicBezTo>
                <a:cubicBezTo>
                  <a:pt x="51827" y="83350"/>
                  <a:pt x="51056" y="78468"/>
                  <a:pt x="49736" y="73734"/>
                </a:cubicBezTo>
                <a:cubicBezTo>
                  <a:pt x="48415" y="68993"/>
                  <a:pt x="48585" y="64298"/>
                  <a:pt x="49065" y="59515"/>
                </a:cubicBezTo>
                <a:cubicBezTo>
                  <a:pt x="50025" y="49913"/>
                  <a:pt x="50909" y="40304"/>
                  <a:pt x="51826" y="30699"/>
                </a:cubicBezTo>
                <a:cubicBezTo>
                  <a:pt x="51838" y="30568"/>
                  <a:pt x="51833" y="30431"/>
                  <a:pt x="51869" y="30307"/>
                </a:cubicBezTo>
                <a:cubicBezTo>
                  <a:pt x="53110" y="26142"/>
                  <a:pt x="51878" y="22280"/>
                  <a:pt x="50407" y="18448"/>
                </a:cubicBezTo>
                <a:cubicBezTo>
                  <a:pt x="50367" y="18343"/>
                  <a:pt x="50224" y="18278"/>
                  <a:pt x="50128" y="18194"/>
                </a:cubicBezTo>
                <a:cubicBezTo>
                  <a:pt x="50018" y="18233"/>
                  <a:pt x="49836" y="18245"/>
                  <a:pt x="49810" y="18314"/>
                </a:cubicBezTo>
                <a:cubicBezTo>
                  <a:pt x="47582" y="24116"/>
                  <a:pt x="45642" y="30060"/>
                  <a:pt x="45292" y="36231"/>
                </a:cubicBezTo>
                <a:cubicBezTo>
                  <a:pt x="44737" y="45944"/>
                  <a:pt x="43448" y="55574"/>
                  <a:pt x="42428" y="65233"/>
                </a:cubicBezTo>
                <a:cubicBezTo>
                  <a:pt x="41934" y="69920"/>
                  <a:pt x="40999" y="74564"/>
                  <a:pt x="40227" y="79462"/>
                </a:cubicBezTo>
                <a:cubicBezTo>
                  <a:pt x="38162" y="79691"/>
                  <a:pt x="36187" y="79983"/>
                  <a:pt x="34204" y="80081"/>
                </a:cubicBezTo>
                <a:cubicBezTo>
                  <a:pt x="33623" y="80111"/>
                  <a:pt x="32974" y="79651"/>
                  <a:pt x="32425" y="79312"/>
                </a:cubicBezTo>
                <a:cubicBezTo>
                  <a:pt x="29541" y="77526"/>
                  <a:pt x="26681" y="75703"/>
                  <a:pt x="23808" y="73899"/>
                </a:cubicBezTo>
                <a:cubicBezTo>
                  <a:pt x="22111" y="72833"/>
                  <a:pt x="22036" y="72704"/>
                  <a:pt x="22524" y="70681"/>
                </a:cubicBezTo>
                <a:cubicBezTo>
                  <a:pt x="23445" y="66845"/>
                  <a:pt x="24451" y="63027"/>
                  <a:pt x="25313" y="59181"/>
                </a:cubicBezTo>
                <a:cubicBezTo>
                  <a:pt x="26090" y="55717"/>
                  <a:pt x="26861" y="52244"/>
                  <a:pt x="27379" y="48741"/>
                </a:cubicBezTo>
                <a:cubicBezTo>
                  <a:pt x="27838" y="45630"/>
                  <a:pt x="27861" y="42463"/>
                  <a:pt x="28231" y="39336"/>
                </a:cubicBezTo>
                <a:cubicBezTo>
                  <a:pt x="28840" y="34185"/>
                  <a:pt x="29627" y="29053"/>
                  <a:pt x="30230" y="23902"/>
                </a:cubicBezTo>
                <a:cubicBezTo>
                  <a:pt x="30666" y="20181"/>
                  <a:pt x="30354" y="16456"/>
                  <a:pt x="30149" y="12569"/>
                </a:cubicBezTo>
                <a:cubicBezTo>
                  <a:pt x="28106" y="13376"/>
                  <a:pt x="26639" y="14245"/>
                  <a:pt x="25874" y="16312"/>
                </a:cubicBezTo>
                <a:cubicBezTo>
                  <a:pt x="23388" y="23015"/>
                  <a:pt x="21803" y="29915"/>
                  <a:pt x="20440" y="36891"/>
                </a:cubicBezTo>
                <a:cubicBezTo>
                  <a:pt x="19724" y="40562"/>
                  <a:pt x="18788" y="44198"/>
                  <a:pt x="17823" y="47816"/>
                </a:cubicBezTo>
                <a:cubicBezTo>
                  <a:pt x="17368" y="49519"/>
                  <a:pt x="16688" y="51190"/>
                  <a:pt x="15135" y="52453"/>
                </a:cubicBezTo>
                <a:cubicBezTo>
                  <a:pt x="14850" y="52390"/>
                  <a:pt x="14529" y="52340"/>
                  <a:pt x="14223" y="52250"/>
                </a:cubicBezTo>
                <a:cubicBezTo>
                  <a:pt x="11854" y="51550"/>
                  <a:pt x="9493" y="50829"/>
                  <a:pt x="7120" y="50143"/>
                </a:cubicBezTo>
                <a:cubicBezTo>
                  <a:pt x="5020" y="49539"/>
                  <a:pt x="3373" y="48521"/>
                  <a:pt x="2893" y="46219"/>
                </a:cubicBezTo>
                <a:cubicBezTo>
                  <a:pt x="1998" y="41917"/>
                  <a:pt x="1033" y="37629"/>
                  <a:pt x="154" y="33322"/>
                </a:cubicBezTo>
                <a:cubicBezTo>
                  <a:pt x="0" y="32570"/>
                  <a:pt x="26" y="31746"/>
                  <a:pt x="136" y="30977"/>
                </a:cubicBezTo>
                <a:cubicBezTo>
                  <a:pt x="1189" y="23631"/>
                  <a:pt x="2307" y="16293"/>
                  <a:pt x="3327" y="8943"/>
                </a:cubicBezTo>
                <a:cubicBezTo>
                  <a:pt x="3489" y="7771"/>
                  <a:pt x="3929" y="7075"/>
                  <a:pt x="5015" y="6536"/>
                </a:cubicBezTo>
                <a:cubicBezTo>
                  <a:pt x="7456" y="5320"/>
                  <a:pt x="9829" y="3969"/>
                  <a:pt x="12295" y="2640"/>
                </a:cubicBezTo>
                <a:cubicBezTo>
                  <a:pt x="12915" y="3436"/>
                  <a:pt x="13595" y="4099"/>
                  <a:pt x="13996" y="4900"/>
                </a:cubicBezTo>
                <a:cubicBezTo>
                  <a:pt x="14250" y="5409"/>
                  <a:pt x="14243" y="6155"/>
                  <a:pt x="14092" y="6730"/>
                </a:cubicBezTo>
                <a:cubicBezTo>
                  <a:pt x="12837" y="11500"/>
                  <a:pt x="11528" y="16257"/>
                  <a:pt x="10221" y="21013"/>
                </a:cubicBezTo>
                <a:cubicBezTo>
                  <a:pt x="9628" y="23170"/>
                  <a:pt x="9028" y="25325"/>
                  <a:pt x="8378" y="27466"/>
                </a:cubicBezTo>
                <a:cubicBezTo>
                  <a:pt x="7984" y="28762"/>
                  <a:pt x="7933" y="30041"/>
                  <a:pt x="8239" y="31348"/>
                </a:cubicBezTo>
                <a:cubicBezTo>
                  <a:pt x="8869" y="34025"/>
                  <a:pt x="9486" y="36704"/>
                  <a:pt x="10213" y="39838"/>
                </a:cubicBezTo>
                <a:cubicBezTo>
                  <a:pt x="10652" y="39056"/>
                  <a:pt x="10890" y="38713"/>
                  <a:pt x="11048" y="38340"/>
                </a:cubicBezTo>
                <a:cubicBezTo>
                  <a:pt x="14333" y="30656"/>
                  <a:pt x="16506" y="22666"/>
                  <a:pt x="17645" y="14437"/>
                </a:cubicBezTo>
                <a:cubicBezTo>
                  <a:pt x="18102" y="11127"/>
                  <a:pt x="19125" y="8290"/>
                  <a:pt x="21689" y="5945"/>
                </a:cubicBezTo>
                <a:cubicBezTo>
                  <a:pt x="23145" y="4614"/>
                  <a:pt x="24253" y="2907"/>
                  <a:pt x="25464" y="1333"/>
                </a:cubicBezTo>
                <a:cubicBezTo>
                  <a:pt x="26038" y="589"/>
                  <a:pt x="26649" y="286"/>
                  <a:pt x="27656" y="284"/>
                </a:cubicBezTo>
                <a:cubicBezTo>
                  <a:pt x="30737" y="279"/>
                  <a:pt x="33820" y="30"/>
                  <a:pt x="36902" y="15"/>
                </a:cubicBezTo>
                <a:cubicBezTo>
                  <a:pt x="39678" y="0"/>
                  <a:pt x="39841" y="338"/>
                  <a:pt x="39840" y="3122"/>
                </a:cubicBezTo>
                <a:cubicBezTo>
                  <a:pt x="39836" y="8326"/>
                  <a:pt x="38965" y="13447"/>
                  <a:pt x="38415" y="18602"/>
                </a:cubicBezTo>
                <a:cubicBezTo>
                  <a:pt x="37702" y="25259"/>
                  <a:pt x="37437" y="31964"/>
                  <a:pt x="36564" y="38599"/>
                </a:cubicBezTo>
                <a:cubicBezTo>
                  <a:pt x="35909" y="43572"/>
                  <a:pt x="35550" y="48516"/>
                  <a:pt x="35721" y="53509"/>
                </a:cubicBezTo>
                <a:cubicBezTo>
                  <a:pt x="35731" y="54079"/>
                  <a:pt x="35824" y="54646"/>
                  <a:pt x="35929" y="55656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33"/>
          <p:cNvSpPr/>
          <p:nvPr/>
        </p:nvSpPr>
        <p:spPr>
          <a:xfrm rot="10800000" flipH="1">
            <a:off x="129175" y="1195275"/>
            <a:ext cx="710425" cy="666450"/>
          </a:xfrm>
          <a:custGeom>
            <a:avLst/>
            <a:gdLst/>
            <a:ahLst/>
            <a:cxnLst/>
            <a:rect l="l" t="t" r="r" b="b"/>
            <a:pathLst>
              <a:path w="28417" h="26658" extrusionOk="0">
                <a:moveTo>
                  <a:pt x="24959" y="5904"/>
                </a:moveTo>
                <a:cubicBezTo>
                  <a:pt x="23671" y="5481"/>
                  <a:pt x="22555" y="6030"/>
                  <a:pt x="21389" y="6503"/>
                </a:cubicBezTo>
                <a:cubicBezTo>
                  <a:pt x="21188" y="6585"/>
                  <a:pt x="20969" y="6653"/>
                  <a:pt x="20753" y="6724"/>
                </a:cubicBezTo>
                <a:cubicBezTo>
                  <a:pt x="20986" y="5969"/>
                  <a:pt x="21205" y="5213"/>
                  <a:pt x="21401" y="4454"/>
                </a:cubicBezTo>
                <a:cubicBezTo>
                  <a:pt x="21604" y="3667"/>
                  <a:pt x="21250" y="2975"/>
                  <a:pt x="20695" y="2547"/>
                </a:cubicBezTo>
                <a:cubicBezTo>
                  <a:pt x="20472" y="1667"/>
                  <a:pt x="19260" y="1035"/>
                  <a:pt x="18319" y="1805"/>
                </a:cubicBezTo>
                <a:cubicBezTo>
                  <a:pt x="17056" y="2839"/>
                  <a:pt x="15843" y="3953"/>
                  <a:pt x="14675" y="5108"/>
                </a:cubicBezTo>
                <a:cubicBezTo>
                  <a:pt x="14174" y="3779"/>
                  <a:pt x="13590" y="2484"/>
                  <a:pt x="12896" y="1241"/>
                </a:cubicBezTo>
                <a:cubicBezTo>
                  <a:pt x="12204" y="0"/>
                  <a:pt x="10114" y="222"/>
                  <a:pt x="9788" y="1645"/>
                </a:cubicBezTo>
                <a:cubicBezTo>
                  <a:pt x="9485" y="2973"/>
                  <a:pt x="9372" y="4304"/>
                  <a:pt x="9373" y="5637"/>
                </a:cubicBezTo>
                <a:cubicBezTo>
                  <a:pt x="9020" y="5662"/>
                  <a:pt x="8665" y="5674"/>
                  <a:pt x="8311" y="5708"/>
                </a:cubicBezTo>
                <a:cubicBezTo>
                  <a:pt x="6398" y="5886"/>
                  <a:pt x="4237" y="6048"/>
                  <a:pt x="2523" y="7010"/>
                </a:cubicBezTo>
                <a:cubicBezTo>
                  <a:pt x="551" y="8116"/>
                  <a:pt x="1" y="10646"/>
                  <a:pt x="1772" y="12206"/>
                </a:cubicBezTo>
                <a:cubicBezTo>
                  <a:pt x="3226" y="13484"/>
                  <a:pt x="5304" y="13787"/>
                  <a:pt x="7073" y="14428"/>
                </a:cubicBezTo>
                <a:cubicBezTo>
                  <a:pt x="7122" y="14445"/>
                  <a:pt x="7168" y="14463"/>
                  <a:pt x="7216" y="14480"/>
                </a:cubicBezTo>
                <a:cubicBezTo>
                  <a:pt x="6931" y="15082"/>
                  <a:pt x="6676" y="15693"/>
                  <a:pt x="6493" y="16328"/>
                </a:cubicBezTo>
                <a:cubicBezTo>
                  <a:pt x="6236" y="17223"/>
                  <a:pt x="6161" y="18187"/>
                  <a:pt x="6376" y="19075"/>
                </a:cubicBezTo>
                <a:cubicBezTo>
                  <a:pt x="6270" y="19893"/>
                  <a:pt x="6783" y="20593"/>
                  <a:pt x="7487" y="20957"/>
                </a:cubicBezTo>
                <a:cubicBezTo>
                  <a:pt x="8532" y="21905"/>
                  <a:pt x="10057" y="22282"/>
                  <a:pt x="11414" y="21856"/>
                </a:cubicBezTo>
                <a:cubicBezTo>
                  <a:pt x="11863" y="23282"/>
                  <a:pt x="12496" y="24640"/>
                  <a:pt x="13466" y="25860"/>
                </a:cubicBezTo>
                <a:cubicBezTo>
                  <a:pt x="14099" y="26657"/>
                  <a:pt x="15731" y="26655"/>
                  <a:pt x="16361" y="25860"/>
                </a:cubicBezTo>
                <a:cubicBezTo>
                  <a:pt x="18178" y="23564"/>
                  <a:pt x="17672" y="20551"/>
                  <a:pt x="17203" y="17846"/>
                </a:cubicBezTo>
                <a:cubicBezTo>
                  <a:pt x="17194" y="17534"/>
                  <a:pt x="17179" y="17221"/>
                  <a:pt x="17159" y="16909"/>
                </a:cubicBezTo>
                <a:cubicBezTo>
                  <a:pt x="18646" y="17009"/>
                  <a:pt x="20136" y="16993"/>
                  <a:pt x="21626" y="16775"/>
                </a:cubicBezTo>
                <a:cubicBezTo>
                  <a:pt x="24038" y="16420"/>
                  <a:pt x="26252" y="15252"/>
                  <a:pt x="27311" y="12960"/>
                </a:cubicBezTo>
                <a:cubicBezTo>
                  <a:pt x="28417" y="10558"/>
                  <a:pt x="27801" y="6837"/>
                  <a:pt x="24959" y="5904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" name="Google Shape;259;p33"/>
          <p:cNvSpPr/>
          <p:nvPr/>
        </p:nvSpPr>
        <p:spPr>
          <a:xfrm rot="10800000" flipH="1">
            <a:off x="-441737" y="798575"/>
            <a:ext cx="1205825" cy="396700"/>
          </a:xfrm>
          <a:custGeom>
            <a:avLst/>
            <a:gdLst/>
            <a:ahLst/>
            <a:cxnLst/>
            <a:rect l="l" t="t" r="r" b="b"/>
            <a:pathLst>
              <a:path w="48233" h="15868" extrusionOk="0">
                <a:moveTo>
                  <a:pt x="6174" y="4841"/>
                </a:moveTo>
                <a:cubicBezTo>
                  <a:pt x="5214" y="4644"/>
                  <a:pt x="4255" y="4621"/>
                  <a:pt x="3296" y="4639"/>
                </a:cubicBezTo>
                <a:cubicBezTo>
                  <a:pt x="2338" y="4659"/>
                  <a:pt x="1380" y="4716"/>
                  <a:pt x="421" y="4882"/>
                </a:cubicBezTo>
                <a:cubicBezTo>
                  <a:pt x="230" y="4915"/>
                  <a:pt x="74" y="5063"/>
                  <a:pt x="42" y="5261"/>
                </a:cubicBezTo>
                <a:cubicBezTo>
                  <a:pt x="0" y="5511"/>
                  <a:pt x="173" y="5747"/>
                  <a:pt x="427" y="5788"/>
                </a:cubicBezTo>
                <a:cubicBezTo>
                  <a:pt x="1387" y="5940"/>
                  <a:pt x="2347" y="5982"/>
                  <a:pt x="3306" y="5990"/>
                </a:cubicBezTo>
                <a:cubicBezTo>
                  <a:pt x="4264" y="5993"/>
                  <a:pt x="5222" y="5955"/>
                  <a:pt x="6181" y="5746"/>
                </a:cubicBezTo>
                <a:cubicBezTo>
                  <a:pt x="6355" y="5707"/>
                  <a:pt x="6500" y="5572"/>
                  <a:pt x="6539" y="5389"/>
                </a:cubicBezTo>
                <a:cubicBezTo>
                  <a:pt x="6591" y="5137"/>
                  <a:pt x="6427" y="4892"/>
                  <a:pt x="6174" y="4841"/>
                </a:cubicBezTo>
                <a:close/>
                <a:moveTo>
                  <a:pt x="11944" y="1037"/>
                </a:moveTo>
                <a:cubicBezTo>
                  <a:pt x="12112" y="976"/>
                  <a:pt x="12238" y="822"/>
                  <a:pt x="12251" y="634"/>
                </a:cubicBezTo>
                <a:cubicBezTo>
                  <a:pt x="12270" y="379"/>
                  <a:pt x="12074" y="157"/>
                  <a:pt x="11815" y="141"/>
                </a:cubicBezTo>
                <a:cubicBezTo>
                  <a:pt x="10827" y="73"/>
                  <a:pt x="9865" y="175"/>
                  <a:pt x="8908" y="320"/>
                </a:cubicBezTo>
                <a:cubicBezTo>
                  <a:pt x="7950" y="468"/>
                  <a:pt x="6999" y="651"/>
                  <a:pt x="6064" y="941"/>
                </a:cubicBezTo>
                <a:cubicBezTo>
                  <a:pt x="5879" y="998"/>
                  <a:pt x="5743" y="1167"/>
                  <a:pt x="5737" y="1367"/>
                </a:cubicBezTo>
                <a:cubicBezTo>
                  <a:pt x="5731" y="1620"/>
                  <a:pt x="5934" y="1831"/>
                  <a:pt x="6192" y="1837"/>
                </a:cubicBezTo>
                <a:cubicBezTo>
                  <a:pt x="7173" y="1862"/>
                  <a:pt x="8139" y="1778"/>
                  <a:pt x="9099" y="1657"/>
                </a:cubicBezTo>
                <a:cubicBezTo>
                  <a:pt x="10059" y="1534"/>
                  <a:pt x="11014" y="1371"/>
                  <a:pt x="11944" y="1037"/>
                </a:cubicBezTo>
                <a:close/>
                <a:moveTo>
                  <a:pt x="14294" y="9309"/>
                </a:moveTo>
                <a:cubicBezTo>
                  <a:pt x="13297" y="9290"/>
                  <a:pt x="12332" y="9440"/>
                  <a:pt x="11375" y="9629"/>
                </a:cubicBezTo>
                <a:cubicBezTo>
                  <a:pt x="10419" y="9824"/>
                  <a:pt x="9470" y="10052"/>
                  <a:pt x="8541" y="10389"/>
                </a:cubicBezTo>
                <a:cubicBezTo>
                  <a:pt x="8360" y="10455"/>
                  <a:pt x="8232" y="10630"/>
                  <a:pt x="8235" y="10830"/>
                </a:cubicBezTo>
                <a:cubicBezTo>
                  <a:pt x="8243" y="11084"/>
                  <a:pt x="8456" y="11284"/>
                  <a:pt x="8714" y="11279"/>
                </a:cubicBezTo>
                <a:cubicBezTo>
                  <a:pt x="9702" y="11255"/>
                  <a:pt x="10670" y="11123"/>
                  <a:pt x="11633" y="10958"/>
                </a:cubicBezTo>
                <a:cubicBezTo>
                  <a:pt x="12593" y="10788"/>
                  <a:pt x="13546" y="10578"/>
                  <a:pt x="14466" y="10198"/>
                </a:cubicBezTo>
                <a:cubicBezTo>
                  <a:pt x="14632" y="10130"/>
                  <a:pt x="14751" y="9969"/>
                  <a:pt x="14756" y="9782"/>
                </a:cubicBezTo>
                <a:cubicBezTo>
                  <a:pt x="14761" y="9525"/>
                  <a:pt x="14554" y="9314"/>
                  <a:pt x="14294" y="9309"/>
                </a:cubicBezTo>
                <a:close/>
                <a:moveTo>
                  <a:pt x="21291" y="4865"/>
                </a:moveTo>
                <a:cubicBezTo>
                  <a:pt x="20362" y="4532"/>
                  <a:pt x="19408" y="4370"/>
                  <a:pt x="18446" y="4249"/>
                </a:cubicBezTo>
                <a:cubicBezTo>
                  <a:pt x="17486" y="4131"/>
                  <a:pt x="16520" y="4048"/>
                  <a:pt x="15539" y="4074"/>
                </a:cubicBezTo>
                <a:cubicBezTo>
                  <a:pt x="15346" y="4079"/>
                  <a:pt x="15167" y="4203"/>
                  <a:pt x="15106" y="4395"/>
                </a:cubicBezTo>
                <a:cubicBezTo>
                  <a:pt x="15028" y="4637"/>
                  <a:pt x="15166" y="4894"/>
                  <a:pt x="15411" y="4970"/>
                </a:cubicBezTo>
                <a:cubicBezTo>
                  <a:pt x="16348" y="5259"/>
                  <a:pt x="17300" y="5440"/>
                  <a:pt x="18258" y="5587"/>
                </a:cubicBezTo>
                <a:cubicBezTo>
                  <a:pt x="19215" y="5728"/>
                  <a:pt x="20177" y="5830"/>
                  <a:pt x="21165" y="5762"/>
                </a:cubicBezTo>
                <a:cubicBezTo>
                  <a:pt x="21343" y="5748"/>
                  <a:pt x="21508" y="5634"/>
                  <a:pt x="21574" y="5458"/>
                </a:cubicBezTo>
                <a:cubicBezTo>
                  <a:pt x="21661" y="5218"/>
                  <a:pt x="21536" y="4952"/>
                  <a:pt x="21291" y="4865"/>
                </a:cubicBezTo>
                <a:close/>
                <a:moveTo>
                  <a:pt x="25179" y="660"/>
                </a:moveTo>
                <a:cubicBezTo>
                  <a:pt x="25215" y="406"/>
                  <a:pt x="25036" y="172"/>
                  <a:pt x="24779" y="137"/>
                </a:cubicBezTo>
                <a:cubicBezTo>
                  <a:pt x="23806" y="1"/>
                  <a:pt x="22844" y="37"/>
                  <a:pt x="21886" y="115"/>
                </a:cubicBezTo>
                <a:cubicBezTo>
                  <a:pt x="20928" y="195"/>
                  <a:pt x="19973" y="312"/>
                  <a:pt x="19026" y="537"/>
                </a:cubicBezTo>
                <a:cubicBezTo>
                  <a:pt x="18839" y="582"/>
                  <a:pt x="18692" y="739"/>
                  <a:pt x="18672" y="940"/>
                </a:cubicBezTo>
                <a:cubicBezTo>
                  <a:pt x="18647" y="1192"/>
                  <a:pt x="18835" y="1416"/>
                  <a:pt x="19092" y="1441"/>
                </a:cubicBezTo>
                <a:cubicBezTo>
                  <a:pt x="20061" y="1533"/>
                  <a:pt x="21024" y="1516"/>
                  <a:pt x="21983" y="1463"/>
                </a:cubicBezTo>
                <a:cubicBezTo>
                  <a:pt x="22943" y="1407"/>
                  <a:pt x="23899" y="1311"/>
                  <a:pt x="24843" y="1041"/>
                </a:cubicBezTo>
                <a:cubicBezTo>
                  <a:pt x="25015" y="990"/>
                  <a:pt x="25151" y="846"/>
                  <a:pt x="25179" y="660"/>
                </a:cubicBezTo>
                <a:close/>
                <a:moveTo>
                  <a:pt x="29192" y="9422"/>
                </a:moveTo>
                <a:cubicBezTo>
                  <a:pt x="28232" y="9225"/>
                  <a:pt x="27273" y="9203"/>
                  <a:pt x="26314" y="9220"/>
                </a:cubicBezTo>
                <a:cubicBezTo>
                  <a:pt x="25356" y="9241"/>
                  <a:pt x="24397" y="9298"/>
                  <a:pt x="23439" y="9464"/>
                </a:cubicBezTo>
                <a:cubicBezTo>
                  <a:pt x="23248" y="9498"/>
                  <a:pt x="23092" y="9645"/>
                  <a:pt x="23060" y="9844"/>
                </a:cubicBezTo>
                <a:cubicBezTo>
                  <a:pt x="23018" y="10094"/>
                  <a:pt x="23191" y="10329"/>
                  <a:pt x="23445" y="10369"/>
                </a:cubicBezTo>
                <a:cubicBezTo>
                  <a:pt x="24405" y="10523"/>
                  <a:pt x="25365" y="10565"/>
                  <a:pt x="26324" y="10571"/>
                </a:cubicBezTo>
                <a:cubicBezTo>
                  <a:pt x="27282" y="10575"/>
                  <a:pt x="28240" y="10538"/>
                  <a:pt x="29199" y="10328"/>
                </a:cubicBezTo>
                <a:cubicBezTo>
                  <a:pt x="29373" y="10289"/>
                  <a:pt x="29519" y="10155"/>
                  <a:pt x="29557" y="9970"/>
                </a:cubicBezTo>
                <a:cubicBezTo>
                  <a:pt x="29609" y="9721"/>
                  <a:pt x="29446" y="9476"/>
                  <a:pt x="29192" y="9422"/>
                </a:cubicBezTo>
                <a:close/>
                <a:moveTo>
                  <a:pt x="34962" y="5619"/>
                </a:moveTo>
                <a:cubicBezTo>
                  <a:pt x="35130" y="5559"/>
                  <a:pt x="35256" y="5404"/>
                  <a:pt x="35270" y="5217"/>
                </a:cubicBezTo>
                <a:cubicBezTo>
                  <a:pt x="35288" y="4961"/>
                  <a:pt x="35092" y="4740"/>
                  <a:pt x="34833" y="4722"/>
                </a:cubicBezTo>
                <a:cubicBezTo>
                  <a:pt x="33846" y="4655"/>
                  <a:pt x="32883" y="4758"/>
                  <a:pt x="31926" y="4903"/>
                </a:cubicBezTo>
                <a:cubicBezTo>
                  <a:pt x="30968" y="5050"/>
                  <a:pt x="30017" y="5233"/>
                  <a:pt x="29082" y="5523"/>
                </a:cubicBezTo>
                <a:cubicBezTo>
                  <a:pt x="28898" y="5580"/>
                  <a:pt x="28760" y="5748"/>
                  <a:pt x="28755" y="5949"/>
                </a:cubicBezTo>
                <a:cubicBezTo>
                  <a:pt x="28749" y="6203"/>
                  <a:pt x="28952" y="6412"/>
                  <a:pt x="29210" y="6420"/>
                </a:cubicBezTo>
                <a:cubicBezTo>
                  <a:pt x="30191" y="6443"/>
                  <a:pt x="31157" y="6359"/>
                  <a:pt x="32117" y="6239"/>
                </a:cubicBezTo>
                <a:cubicBezTo>
                  <a:pt x="33077" y="6118"/>
                  <a:pt x="34032" y="5953"/>
                  <a:pt x="34962" y="5619"/>
                </a:cubicBezTo>
                <a:close/>
                <a:moveTo>
                  <a:pt x="37312" y="13892"/>
                </a:moveTo>
                <a:cubicBezTo>
                  <a:pt x="36315" y="13873"/>
                  <a:pt x="35350" y="14023"/>
                  <a:pt x="34394" y="14213"/>
                </a:cubicBezTo>
                <a:cubicBezTo>
                  <a:pt x="33437" y="14408"/>
                  <a:pt x="32488" y="14636"/>
                  <a:pt x="31560" y="14973"/>
                </a:cubicBezTo>
                <a:cubicBezTo>
                  <a:pt x="31379" y="15039"/>
                  <a:pt x="31250" y="15213"/>
                  <a:pt x="31254" y="15414"/>
                </a:cubicBezTo>
                <a:cubicBezTo>
                  <a:pt x="31261" y="15668"/>
                  <a:pt x="31474" y="15868"/>
                  <a:pt x="31732" y="15863"/>
                </a:cubicBezTo>
                <a:cubicBezTo>
                  <a:pt x="32722" y="15839"/>
                  <a:pt x="33689" y="15707"/>
                  <a:pt x="34651" y="15541"/>
                </a:cubicBezTo>
                <a:cubicBezTo>
                  <a:pt x="35612" y="15371"/>
                  <a:pt x="36565" y="15161"/>
                  <a:pt x="37484" y="14782"/>
                </a:cubicBezTo>
                <a:cubicBezTo>
                  <a:pt x="37650" y="14714"/>
                  <a:pt x="37769" y="14553"/>
                  <a:pt x="37774" y="14365"/>
                </a:cubicBezTo>
                <a:cubicBezTo>
                  <a:pt x="37779" y="14108"/>
                  <a:pt x="37571" y="13897"/>
                  <a:pt x="37312" y="13892"/>
                </a:cubicBezTo>
                <a:close/>
                <a:moveTo>
                  <a:pt x="44310" y="9447"/>
                </a:moveTo>
                <a:cubicBezTo>
                  <a:pt x="43380" y="9114"/>
                  <a:pt x="42426" y="8953"/>
                  <a:pt x="41465" y="8831"/>
                </a:cubicBezTo>
                <a:cubicBezTo>
                  <a:pt x="40504" y="8713"/>
                  <a:pt x="39539" y="8631"/>
                  <a:pt x="38557" y="8657"/>
                </a:cubicBezTo>
                <a:cubicBezTo>
                  <a:pt x="38364" y="8662"/>
                  <a:pt x="38185" y="8786"/>
                  <a:pt x="38125" y="8978"/>
                </a:cubicBezTo>
                <a:cubicBezTo>
                  <a:pt x="38047" y="9219"/>
                  <a:pt x="38184" y="9477"/>
                  <a:pt x="38430" y="9552"/>
                </a:cubicBezTo>
                <a:cubicBezTo>
                  <a:pt x="39367" y="9841"/>
                  <a:pt x="40318" y="10022"/>
                  <a:pt x="41276" y="10169"/>
                </a:cubicBezTo>
                <a:cubicBezTo>
                  <a:pt x="42233" y="10311"/>
                  <a:pt x="43196" y="10412"/>
                  <a:pt x="44183" y="10343"/>
                </a:cubicBezTo>
                <a:cubicBezTo>
                  <a:pt x="44362" y="10331"/>
                  <a:pt x="44527" y="10217"/>
                  <a:pt x="44592" y="10041"/>
                </a:cubicBezTo>
                <a:cubicBezTo>
                  <a:pt x="44679" y="9801"/>
                  <a:pt x="44554" y="9535"/>
                  <a:pt x="44310" y="9447"/>
                </a:cubicBezTo>
                <a:close/>
                <a:moveTo>
                  <a:pt x="47797" y="4719"/>
                </a:moveTo>
                <a:cubicBezTo>
                  <a:pt x="46824" y="4583"/>
                  <a:pt x="45863" y="4619"/>
                  <a:pt x="44905" y="4697"/>
                </a:cubicBezTo>
                <a:cubicBezTo>
                  <a:pt x="43948" y="4777"/>
                  <a:pt x="42991" y="4893"/>
                  <a:pt x="42045" y="5119"/>
                </a:cubicBezTo>
                <a:cubicBezTo>
                  <a:pt x="41857" y="5165"/>
                  <a:pt x="41710" y="5321"/>
                  <a:pt x="41690" y="5520"/>
                </a:cubicBezTo>
                <a:cubicBezTo>
                  <a:pt x="41665" y="5773"/>
                  <a:pt x="41854" y="5997"/>
                  <a:pt x="42110" y="6022"/>
                </a:cubicBezTo>
                <a:cubicBezTo>
                  <a:pt x="43079" y="6114"/>
                  <a:pt x="44042" y="6097"/>
                  <a:pt x="45001" y="6043"/>
                </a:cubicBezTo>
                <a:cubicBezTo>
                  <a:pt x="45962" y="5989"/>
                  <a:pt x="46917" y="5891"/>
                  <a:pt x="47861" y="5622"/>
                </a:cubicBezTo>
                <a:cubicBezTo>
                  <a:pt x="48033" y="5572"/>
                  <a:pt x="48170" y="5427"/>
                  <a:pt x="48197" y="5243"/>
                </a:cubicBezTo>
                <a:cubicBezTo>
                  <a:pt x="48233" y="4990"/>
                  <a:pt x="48055" y="4756"/>
                  <a:pt x="47797" y="4719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33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7175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61" name="Google Shape;261;p33"/>
          <p:cNvSpPr txBox="1">
            <a:spLocks noGrp="1"/>
          </p:cNvSpPr>
          <p:nvPr>
            <p:ph type="subTitle" idx="1"/>
          </p:nvPr>
        </p:nvSpPr>
        <p:spPr>
          <a:xfrm>
            <a:off x="1109155" y="2476977"/>
            <a:ext cx="19860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2" name="Google Shape;262;p33"/>
          <p:cNvSpPr txBox="1">
            <a:spLocks noGrp="1"/>
          </p:cNvSpPr>
          <p:nvPr>
            <p:ph type="subTitle" idx="2"/>
          </p:nvPr>
        </p:nvSpPr>
        <p:spPr>
          <a:xfrm>
            <a:off x="1109155" y="4024129"/>
            <a:ext cx="19860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3" name="Google Shape;263;p33"/>
          <p:cNvSpPr txBox="1">
            <a:spLocks noGrp="1"/>
          </p:cNvSpPr>
          <p:nvPr>
            <p:ph type="subTitle" idx="3"/>
          </p:nvPr>
        </p:nvSpPr>
        <p:spPr>
          <a:xfrm>
            <a:off x="3579000" y="4024129"/>
            <a:ext cx="19860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4" name="Google Shape;264;p33"/>
          <p:cNvSpPr txBox="1">
            <a:spLocks noGrp="1"/>
          </p:cNvSpPr>
          <p:nvPr>
            <p:ph type="subTitle" idx="4"/>
          </p:nvPr>
        </p:nvSpPr>
        <p:spPr>
          <a:xfrm>
            <a:off x="6048845" y="2476977"/>
            <a:ext cx="19860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5" name="Google Shape;265;p33"/>
          <p:cNvSpPr txBox="1">
            <a:spLocks noGrp="1"/>
          </p:cNvSpPr>
          <p:nvPr>
            <p:ph type="subTitle" idx="5"/>
          </p:nvPr>
        </p:nvSpPr>
        <p:spPr>
          <a:xfrm>
            <a:off x="6048845" y="4024129"/>
            <a:ext cx="19860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6" name="Google Shape;266;p33"/>
          <p:cNvSpPr txBox="1">
            <a:spLocks noGrp="1"/>
          </p:cNvSpPr>
          <p:nvPr>
            <p:ph type="subTitle" idx="6"/>
          </p:nvPr>
        </p:nvSpPr>
        <p:spPr>
          <a:xfrm>
            <a:off x="1113055" y="2214388"/>
            <a:ext cx="1978200" cy="2742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highlight>
                  <a:schemeClr val="lt2"/>
                </a:highlight>
                <a:latin typeface="Cherry Swash"/>
                <a:ea typeface="Cherry Swash"/>
                <a:cs typeface="Cherry Swash"/>
                <a:sym typeface="Cherry Swash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67" name="Google Shape;267;p33"/>
          <p:cNvSpPr txBox="1">
            <a:spLocks noGrp="1"/>
          </p:cNvSpPr>
          <p:nvPr>
            <p:ph type="subTitle" idx="7"/>
          </p:nvPr>
        </p:nvSpPr>
        <p:spPr>
          <a:xfrm>
            <a:off x="6052745" y="2214388"/>
            <a:ext cx="1978200" cy="2742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highlight>
                  <a:schemeClr val="lt2"/>
                </a:highlight>
                <a:latin typeface="Cherry Swash"/>
                <a:ea typeface="Cherry Swash"/>
                <a:cs typeface="Cherry Swash"/>
                <a:sym typeface="Cherry Swash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68" name="Google Shape;268;p33"/>
          <p:cNvSpPr txBox="1">
            <a:spLocks noGrp="1"/>
          </p:cNvSpPr>
          <p:nvPr>
            <p:ph type="subTitle" idx="8"/>
          </p:nvPr>
        </p:nvSpPr>
        <p:spPr>
          <a:xfrm>
            <a:off x="1113055" y="3761498"/>
            <a:ext cx="1978200" cy="2742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highlight>
                  <a:schemeClr val="lt2"/>
                </a:highlight>
                <a:latin typeface="Cherry Swash"/>
                <a:ea typeface="Cherry Swash"/>
                <a:cs typeface="Cherry Swash"/>
                <a:sym typeface="Cherry Swash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69" name="Google Shape;269;p33"/>
          <p:cNvSpPr txBox="1">
            <a:spLocks noGrp="1"/>
          </p:cNvSpPr>
          <p:nvPr>
            <p:ph type="subTitle" idx="9"/>
          </p:nvPr>
        </p:nvSpPr>
        <p:spPr>
          <a:xfrm>
            <a:off x="3582900" y="3761498"/>
            <a:ext cx="1978200" cy="2742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highlight>
                  <a:schemeClr val="lt2"/>
                </a:highlight>
                <a:latin typeface="Cherry Swash"/>
                <a:ea typeface="Cherry Swash"/>
                <a:cs typeface="Cherry Swash"/>
                <a:sym typeface="Cherry Swash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70" name="Google Shape;270;p33"/>
          <p:cNvSpPr txBox="1">
            <a:spLocks noGrp="1"/>
          </p:cNvSpPr>
          <p:nvPr>
            <p:ph type="subTitle" idx="13"/>
          </p:nvPr>
        </p:nvSpPr>
        <p:spPr>
          <a:xfrm>
            <a:off x="6052745" y="3761498"/>
            <a:ext cx="1978200" cy="2742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solidFill>
                  <a:schemeClr val="dk1"/>
                </a:solidFill>
                <a:highlight>
                  <a:schemeClr val="lt2"/>
                </a:highlight>
                <a:latin typeface="Cherry Swash"/>
                <a:ea typeface="Cherry Swash"/>
                <a:cs typeface="Cherry Swash"/>
                <a:sym typeface="Cherry Swash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Bebas Neue"/>
              <a:buNone/>
              <a:defRPr sz="24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71" name="Google Shape;271;p33"/>
          <p:cNvSpPr/>
          <p:nvPr/>
        </p:nvSpPr>
        <p:spPr>
          <a:xfrm rot="10800000">
            <a:off x="7812725" y="4291959"/>
            <a:ext cx="3371450" cy="3088422"/>
          </a:xfrm>
          <a:custGeom>
            <a:avLst/>
            <a:gdLst/>
            <a:ahLst/>
            <a:cxnLst/>
            <a:rect l="l" t="t" r="r" b="b"/>
            <a:pathLst>
              <a:path w="37392" h="34253" extrusionOk="0">
                <a:moveTo>
                  <a:pt x="24523" y="8785"/>
                </a:moveTo>
                <a:cubicBezTo>
                  <a:pt x="16543" y="2767"/>
                  <a:pt x="8491" y="0"/>
                  <a:pt x="6539" y="2606"/>
                </a:cubicBezTo>
                <a:cubicBezTo>
                  <a:pt x="5498" y="3998"/>
                  <a:pt x="6405" y="6639"/>
                  <a:pt x="8690" y="9713"/>
                </a:cubicBezTo>
                <a:cubicBezTo>
                  <a:pt x="5433" y="8593"/>
                  <a:pt x="2929" y="8552"/>
                  <a:pt x="1951" y="9856"/>
                </a:cubicBezTo>
                <a:cubicBezTo>
                  <a:pt x="1" y="12462"/>
                  <a:pt x="4888" y="19452"/>
                  <a:pt x="12869" y="25470"/>
                </a:cubicBezTo>
                <a:cubicBezTo>
                  <a:pt x="20849" y="31486"/>
                  <a:pt x="28900" y="34253"/>
                  <a:pt x="30852" y="31647"/>
                </a:cubicBezTo>
                <a:cubicBezTo>
                  <a:pt x="31894" y="30257"/>
                  <a:pt x="30987" y="27616"/>
                  <a:pt x="28701" y="24540"/>
                </a:cubicBezTo>
                <a:cubicBezTo>
                  <a:pt x="31959" y="25662"/>
                  <a:pt x="34463" y="25701"/>
                  <a:pt x="35440" y="24399"/>
                </a:cubicBezTo>
                <a:cubicBezTo>
                  <a:pt x="37391" y="21793"/>
                  <a:pt x="32504" y="14801"/>
                  <a:pt x="24523" y="87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" name="Google Shape;272;p33"/>
          <p:cNvSpPr/>
          <p:nvPr/>
        </p:nvSpPr>
        <p:spPr>
          <a:xfrm rot="10800000">
            <a:off x="8529651" y="4172833"/>
            <a:ext cx="803400" cy="803378"/>
          </a:xfrm>
          <a:custGeom>
            <a:avLst/>
            <a:gdLst/>
            <a:ahLst/>
            <a:cxnLst/>
            <a:rect l="l" t="t" r="r" b="b"/>
            <a:pathLst>
              <a:path w="36390" h="36389" extrusionOk="0">
                <a:moveTo>
                  <a:pt x="27758" y="16307"/>
                </a:moveTo>
                <a:cubicBezTo>
                  <a:pt x="25441" y="17221"/>
                  <a:pt x="23267" y="17893"/>
                  <a:pt x="21577" y="18252"/>
                </a:cubicBezTo>
                <a:cubicBezTo>
                  <a:pt x="23255" y="18671"/>
                  <a:pt x="25405" y="19416"/>
                  <a:pt x="27689" y="20406"/>
                </a:cubicBezTo>
                <a:cubicBezTo>
                  <a:pt x="32546" y="22516"/>
                  <a:pt x="36172" y="24945"/>
                  <a:pt x="35786" y="25833"/>
                </a:cubicBezTo>
                <a:cubicBezTo>
                  <a:pt x="35400" y="26721"/>
                  <a:pt x="31150" y="25731"/>
                  <a:pt x="26292" y="23621"/>
                </a:cubicBezTo>
                <a:cubicBezTo>
                  <a:pt x="24008" y="22629"/>
                  <a:pt x="21997" y="21567"/>
                  <a:pt x="20546" y="20627"/>
                </a:cubicBezTo>
                <a:cubicBezTo>
                  <a:pt x="21436" y="22108"/>
                  <a:pt x="22431" y="24155"/>
                  <a:pt x="23344" y="26471"/>
                </a:cubicBezTo>
                <a:cubicBezTo>
                  <a:pt x="25287" y="31398"/>
                  <a:pt x="26132" y="35679"/>
                  <a:pt x="25232" y="36035"/>
                </a:cubicBezTo>
                <a:cubicBezTo>
                  <a:pt x="24331" y="36389"/>
                  <a:pt x="22026" y="32684"/>
                  <a:pt x="20082" y="27757"/>
                </a:cubicBezTo>
                <a:cubicBezTo>
                  <a:pt x="19168" y="25441"/>
                  <a:pt x="18497" y="23267"/>
                  <a:pt x="18137" y="21577"/>
                </a:cubicBezTo>
                <a:cubicBezTo>
                  <a:pt x="17719" y="23254"/>
                  <a:pt x="16974" y="25404"/>
                  <a:pt x="15983" y="27689"/>
                </a:cubicBezTo>
                <a:cubicBezTo>
                  <a:pt x="13874" y="32547"/>
                  <a:pt x="11444" y="36171"/>
                  <a:pt x="10556" y="35786"/>
                </a:cubicBezTo>
                <a:cubicBezTo>
                  <a:pt x="9668" y="35400"/>
                  <a:pt x="10659" y="31149"/>
                  <a:pt x="12768" y="26292"/>
                </a:cubicBezTo>
                <a:cubicBezTo>
                  <a:pt x="13761" y="24008"/>
                  <a:pt x="14823" y="21997"/>
                  <a:pt x="15763" y="20546"/>
                </a:cubicBezTo>
                <a:cubicBezTo>
                  <a:pt x="14281" y="21436"/>
                  <a:pt x="12235" y="22431"/>
                  <a:pt x="9918" y="23343"/>
                </a:cubicBezTo>
                <a:cubicBezTo>
                  <a:pt x="4991" y="25287"/>
                  <a:pt x="710" y="26132"/>
                  <a:pt x="355" y="25232"/>
                </a:cubicBezTo>
                <a:cubicBezTo>
                  <a:pt x="0" y="24332"/>
                  <a:pt x="3706" y="22027"/>
                  <a:pt x="8632" y="20083"/>
                </a:cubicBezTo>
                <a:cubicBezTo>
                  <a:pt x="10949" y="19168"/>
                  <a:pt x="13123" y="18498"/>
                  <a:pt x="14813" y="18137"/>
                </a:cubicBezTo>
                <a:cubicBezTo>
                  <a:pt x="13135" y="17718"/>
                  <a:pt x="10985" y="16975"/>
                  <a:pt x="8701" y="15983"/>
                </a:cubicBezTo>
                <a:cubicBezTo>
                  <a:pt x="3843" y="13874"/>
                  <a:pt x="218" y="11444"/>
                  <a:pt x="603" y="10557"/>
                </a:cubicBezTo>
                <a:cubicBezTo>
                  <a:pt x="990" y="9668"/>
                  <a:pt x="5240" y="10660"/>
                  <a:pt x="10097" y="12769"/>
                </a:cubicBezTo>
                <a:cubicBezTo>
                  <a:pt x="12382" y="13761"/>
                  <a:pt x="14393" y="14823"/>
                  <a:pt x="15843" y="15763"/>
                </a:cubicBezTo>
                <a:cubicBezTo>
                  <a:pt x="14953" y="14282"/>
                  <a:pt x="13959" y="12235"/>
                  <a:pt x="13046" y="9919"/>
                </a:cubicBezTo>
                <a:cubicBezTo>
                  <a:pt x="11102" y="4992"/>
                  <a:pt x="10258" y="710"/>
                  <a:pt x="11158" y="356"/>
                </a:cubicBezTo>
                <a:cubicBezTo>
                  <a:pt x="12058" y="0"/>
                  <a:pt x="14363" y="3705"/>
                  <a:pt x="16308" y="8632"/>
                </a:cubicBezTo>
                <a:cubicBezTo>
                  <a:pt x="17221" y="10950"/>
                  <a:pt x="17893" y="13122"/>
                  <a:pt x="18252" y="14812"/>
                </a:cubicBezTo>
                <a:cubicBezTo>
                  <a:pt x="18671" y="13136"/>
                  <a:pt x="19416" y="10986"/>
                  <a:pt x="20406" y="8701"/>
                </a:cubicBezTo>
                <a:cubicBezTo>
                  <a:pt x="22516" y="3843"/>
                  <a:pt x="24946" y="218"/>
                  <a:pt x="25832" y="604"/>
                </a:cubicBezTo>
                <a:cubicBezTo>
                  <a:pt x="26721" y="990"/>
                  <a:pt x="25731" y="5241"/>
                  <a:pt x="23620" y="10097"/>
                </a:cubicBezTo>
                <a:cubicBezTo>
                  <a:pt x="22629" y="12382"/>
                  <a:pt x="21567" y="14393"/>
                  <a:pt x="20626" y="15843"/>
                </a:cubicBezTo>
                <a:cubicBezTo>
                  <a:pt x="22108" y="14954"/>
                  <a:pt x="24154" y="13960"/>
                  <a:pt x="26472" y="13046"/>
                </a:cubicBezTo>
                <a:cubicBezTo>
                  <a:pt x="31398" y="11102"/>
                  <a:pt x="35680" y="10258"/>
                  <a:pt x="36035" y="11158"/>
                </a:cubicBezTo>
                <a:cubicBezTo>
                  <a:pt x="36389" y="12059"/>
                  <a:pt x="32684" y="14365"/>
                  <a:pt x="27758" y="16307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5" name="Google Shape;295;p36"/>
          <p:cNvSpPr/>
          <p:nvPr/>
        </p:nvSpPr>
        <p:spPr>
          <a:xfrm>
            <a:off x="411600" y="248100"/>
            <a:ext cx="8320800" cy="46473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dist="76200" dir="3000000" algn="bl" rotWithShape="0">
              <a:srgbClr val="000000">
                <a:alpha val="24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36"/>
          <p:cNvSpPr txBox="1">
            <a:spLocks noGrp="1"/>
          </p:cNvSpPr>
          <p:nvPr>
            <p:ph type="title"/>
          </p:nvPr>
        </p:nvSpPr>
        <p:spPr>
          <a:xfrm>
            <a:off x="2347950" y="463800"/>
            <a:ext cx="4448100" cy="135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85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97" name="Google Shape;297;p36"/>
          <p:cNvSpPr txBox="1">
            <a:spLocks noGrp="1"/>
          </p:cNvSpPr>
          <p:nvPr>
            <p:ph type="subTitle" idx="1"/>
          </p:nvPr>
        </p:nvSpPr>
        <p:spPr>
          <a:xfrm>
            <a:off x="2347900" y="1971199"/>
            <a:ext cx="4448100" cy="914100"/>
          </a:xfrm>
          <a:prstGeom prst="rect">
            <a:avLst/>
          </a:prstGeom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8" name="Google Shape;298;p36"/>
          <p:cNvSpPr txBox="1"/>
          <p:nvPr/>
        </p:nvSpPr>
        <p:spPr>
          <a:xfrm>
            <a:off x="2099100" y="3611950"/>
            <a:ext cx="4945800" cy="55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CREDITS:</a:t>
            </a:r>
            <a:r>
              <a:rPr lang="en" sz="1200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 This presentation template was created by </a:t>
            </a:r>
            <a:r>
              <a:rPr lang="en" sz="1200" b="1" u="sng">
                <a:solidFill>
                  <a:schemeClr val="hlink"/>
                </a:solidFill>
                <a:latin typeface="Assistant"/>
                <a:ea typeface="Assistant"/>
                <a:cs typeface="Assistant"/>
                <a:sym typeface="Assistant"/>
                <a:hlinkClick r:id="rId2"/>
              </a:rPr>
              <a:t>Slidesgo</a:t>
            </a:r>
            <a:r>
              <a:rPr lang="en" sz="1200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, and includes icons by </a:t>
            </a:r>
            <a:r>
              <a:rPr lang="en" sz="1200" b="1" u="sng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, and infographics &amp; images by </a:t>
            </a:r>
            <a:r>
              <a:rPr lang="en" sz="1200" b="1" u="sng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200" u="sng"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rPr>
              <a:t> </a:t>
            </a:r>
            <a:endParaRPr sz="1200" b="1" u="sng">
              <a:solidFill>
                <a:schemeClr val="dk1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7"/>
          <p:cNvSpPr/>
          <p:nvPr/>
        </p:nvSpPr>
        <p:spPr>
          <a:xfrm>
            <a:off x="411600" y="248100"/>
            <a:ext cx="8320800" cy="46473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dist="76200" dir="3000000" algn="bl" rotWithShape="0">
              <a:srgbClr val="000000">
                <a:alpha val="24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01" name="Google Shape;301;p37"/>
          <p:cNvGrpSpPr/>
          <p:nvPr/>
        </p:nvGrpSpPr>
        <p:grpSpPr>
          <a:xfrm>
            <a:off x="8314041" y="799516"/>
            <a:ext cx="829961" cy="900186"/>
            <a:chOff x="3246025" y="1664425"/>
            <a:chExt cx="361450" cy="392050"/>
          </a:xfrm>
        </p:grpSpPr>
        <p:sp>
          <p:nvSpPr>
            <p:cNvPr id="302" name="Google Shape;302;p37"/>
            <p:cNvSpPr/>
            <p:nvPr/>
          </p:nvSpPr>
          <p:spPr>
            <a:xfrm>
              <a:off x="3246025" y="1664425"/>
              <a:ext cx="361450" cy="392050"/>
            </a:xfrm>
            <a:custGeom>
              <a:avLst/>
              <a:gdLst/>
              <a:ahLst/>
              <a:cxnLst/>
              <a:rect l="l" t="t" r="r" b="b"/>
              <a:pathLst>
                <a:path w="14458" h="15682" extrusionOk="0">
                  <a:moveTo>
                    <a:pt x="2338" y="1"/>
                  </a:moveTo>
                  <a:cubicBezTo>
                    <a:pt x="2195" y="1"/>
                    <a:pt x="2049" y="17"/>
                    <a:pt x="1901" y="52"/>
                  </a:cubicBezTo>
                  <a:cubicBezTo>
                    <a:pt x="1041" y="253"/>
                    <a:pt x="427" y="1063"/>
                    <a:pt x="214" y="1919"/>
                  </a:cubicBezTo>
                  <a:cubicBezTo>
                    <a:pt x="1" y="2774"/>
                    <a:pt x="115" y="3677"/>
                    <a:pt x="259" y="4547"/>
                  </a:cubicBezTo>
                  <a:cubicBezTo>
                    <a:pt x="788" y="7771"/>
                    <a:pt x="1691" y="10920"/>
                    <a:pt x="2799" y="13994"/>
                  </a:cubicBezTo>
                  <a:cubicBezTo>
                    <a:pt x="3002" y="14559"/>
                    <a:pt x="3214" y="15123"/>
                    <a:pt x="3429" y="15681"/>
                  </a:cubicBezTo>
                  <a:cubicBezTo>
                    <a:pt x="7110" y="13846"/>
                    <a:pt x="10314" y="11056"/>
                    <a:pt x="12636" y="7661"/>
                  </a:cubicBezTo>
                  <a:cubicBezTo>
                    <a:pt x="13253" y="6759"/>
                    <a:pt x="13819" y="5787"/>
                    <a:pt x="14003" y="4711"/>
                  </a:cubicBezTo>
                  <a:cubicBezTo>
                    <a:pt x="14458" y="2057"/>
                    <a:pt x="12003" y="165"/>
                    <a:pt x="9546" y="165"/>
                  </a:cubicBezTo>
                  <a:cubicBezTo>
                    <a:pt x="9392" y="165"/>
                    <a:pt x="9237" y="172"/>
                    <a:pt x="9083" y="187"/>
                  </a:cubicBezTo>
                  <a:cubicBezTo>
                    <a:pt x="7601" y="333"/>
                    <a:pt x="6206" y="1183"/>
                    <a:pt x="5394" y="2431"/>
                  </a:cubicBezTo>
                  <a:cubicBezTo>
                    <a:pt x="4666" y="1289"/>
                    <a:pt x="3610" y="1"/>
                    <a:pt x="233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03" name="Google Shape;303;p37"/>
            <p:cNvGrpSpPr/>
            <p:nvPr/>
          </p:nvGrpSpPr>
          <p:grpSpPr>
            <a:xfrm>
              <a:off x="3345525" y="1850800"/>
              <a:ext cx="123525" cy="42950"/>
              <a:chOff x="3345525" y="1850800"/>
              <a:chExt cx="123525" cy="42950"/>
            </a:xfrm>
          </p:grpSpPr>
          <p:sp>
            <p:nvSpPr>
              <p:cNvPr id="304" name="Google Shape;304;p37"/>
              <p:cNvSpPr/>
              <p:nvPr/>
            </p:nvSpPr>
            <p:spPr>
              <a:xfrm>
                <a:off x="3345525" y="1850800"/>
                <a:ext cx="123525" cy="31925"/>
              </a:xfrm>
              <a:custGeom>
                <a:avLst/>
                <a:gdLst/>
                <a:ahLst/>
                <a:cxnLst/>
                <a:rect l="l" t="t" r="r" b="b"/>
                <a:pathLst>
                  <a:path w="4941" h="1277" extrusionOk="0">
                    <a:moveTo>
                      <a:pt x="263" y="113"/>
                    </a:moveTo>
                    <a:lnTo>
                      <a:pt x="265" y="115"/>
                    </a:lnTo>
                    <a:lnTo>
                      <a:pt x="265" y="115"/>
                    </a:lnTo>
                    <a:cubicBezTo>
                      <a:pt x="264" y="114"/>
                      <a:pt x="264" y="114"/>
                      <a:pt x="263" y="113"/>
                    </a:cubicBezTo>
                    <a:close/>
                    <a:moveTo>
                      <a:pt x="131" y="1"/>
                    </a:moveTo>
                    <a:cubicBezTo>
                      <a:pt x="58" y="1"/>
                      <a:pt x="0" y="59"/>
                      <a:pt x="0" y="131"/>
                    </a:cubicBezTo>
                    <a:cubicBezTo>
                      <a:pt x="3" y="163"/>
                      <a:pt x="11" y="197"/>
                      <a:pt x="22" y="228"/>
                    </a:cubicBezTo>
                    <a:cubicBezTo>
                      <a:pt x="32" y="249"/>
                      <a:pt x="42" y="264"/>
                      <a:pt x="52" y="281"/>
                    </a:cubicBezTo>
                    <a:cubicBezTo>
                      <a:pt x="73" y="319"/>
                      <a:pt x="93" y="338"/>
                      <a:pt x="114" y="364"/>
                    </a:cubicBezTo>
                    <a:cubicBezTo>
                      <a:pt x="157" y="412"/>
                      <a:pt x="201" y="453"/>
                      <a:pt x="245" y="493"/>
                    </a:cubicBezTo>
                    <a:cubicBezTo>
                      <a:pt x="335" y="569"/>
                      <a:pt x="425" y="641"/>
                      <a:pt x="522" y="701"/>
                    </a:cubicBezTo>
                    <a:cubicBezTo>
                      <a:pt x="715" y="825"/>
                      <a:pt x="918" y="928"/>
                      <a:pt x="1130" y="1016"/>
                    </a:cubicBezTo>
                    <a:cubicBezTo>
                      <a:pt x="1546" y="1174"/>
                      <a:pt x="1991" y="1276"/>
                      <a:pt x="2444" y="1276"/>
                    </a:cubicBezTo>
                    <a:cubicBezTo>
                      <a:pt x="2453" y="1276"/>
                      <a:pt x="2462" y="1276"/>
                      <a:pt x="2471" y="1276"/>
                    </a:cubicBezTo>
                    <a:cubicBezTo>
                      <a:pt x="2931" y="1268"/>
                      <a:pt x="3388" y="1182"/>
                      <a:pt x="3809" y="1009"/>
                    </a:cubicBezTo>
                    <a:cubicBezTo>
                      <a:pt x="4020" y="922"/>
                      <a:pt x="4225" y="822"/>
                      <a:pt x="4417" y="698"/>
                    </a:cubicBezTo>
                    <a:cubicBezTo>
                      <a:pt x="4512" y="636"/>
                      <a:pt x="4606" y="566"/>
                      <a:pt x="4695" y="491"/>
                    </a:cubicBezTo>
                    <a:cubicBezTo>
                      <a:pt x="4740" y="451"/>
                      <a:pt x="4783" y="413"/>
                      <a:pt x="4826" y="363"/>
                    </a:cubicBezTo>
                    <a:cubicBezTo>
                      <a:pt x="4847" y="336"/>
                      <a:pt x="4868" y="318"/>
                      <a:pt x="4889" y="280"/>
                    </a:cubicBezTo>
                    <a:cubicBezTo>
                      <a:pt x="4899" y="263"/>
                      <a:pt x="4907" y="248"/>
                      <a:pt x="4918" y="227"/>
                    </a:cubicBezTo>
                    <a:cubicBezTo>
                      <a:pt x="4930" y="196"/>
                      <a:pt x="4937" y="162"/>
                      <a:pt x="4940" y="130"/>
                    </a:cubicBezTo>
                    <a:cubicBezTo>
                      <a:pt x="4940" y="59"/>
                      <a:pt x="4882" y="2"/>
                      <a:pt x="4812" y="2"/>
                    </a:cubicBezTo>
                    <a:cubicBezTo>
                      <a:pt x="4811" y="2"/>
                      <a:pt x="4810" y="2"/>
                      <a:pt x="4809" y="2"/>
                    </a:cubicBezTo>
                    <a:cubicBezTo>
                      <a:pt x="4736" y="2"/>
                      <a:pt x="4678" y="60"/>
                      <a:pt x="4678" y="133"/>
                    </a:cubicBezTo>
                    <a:cubicBezTo>
                      <a:pt x="4673" y="128"/>
                      <a:pt x="4673" y="120"/>
                      <a:pt x="4677" y="115"/>
                    </a:cubicBezTo>
                    <a:lnTo>
                      <a:pt x="4677" y="115"/>
                    </a:lnTo>
                    <a:lnTo>
                      <a:pt x="4663" y="130"/>
                    </a:lnTo>
                    <a:cubicBezTo>
                      <a:pt x="4657" y="140"/>
                      <a:pt x="4636" y="159"/>
                      <a:pt x="4621" y="173"/>
                    </a:cubicBezTo>
                    <a:cubicBezTo>
                      <a:pt x="4589" y="203"/>
                      <a:pt x="4550" y="235"/>
                      <a:pt x="4510" y="264"/>
                    </a:cubicBezTo>
                    <a:cubicBezTo>
                      <a:pt x="4430" y="322"/>
                      <a:pt x="4341" y="378"/>
                      <a:pt x="4251" y="425"/>
                    </a:cubicBezTo>
                    <a:cubicBezTo>
                      <a:pt x="4070" y="524"/>
                      <a:pt x="3879" y="610"/>
                      <a:pt x="3684" y="678"/>
                    </a:cubicBezTo>
                    <a:cubicBezTo>
                      <a:pt x="3292" y="810"/>
                      <a:pt x="2886" y="891"/>
                      <a:pt x="2478" y="891"/>
                    </a:cubicBezTo>
                    <a:cubicBezTo>
                      <a:pt x="2475" y="891"/>
                      <a:pt x="2473" y="891"/>
                      <a:pt x="2470" y="891"/>
                    </a:cubicBezTo>
                    <a:cubicBezTo>
                      <a:pt x="2062" y="878"/>
                      <a:pt x="1651" y="814"/>
                      <a:pt x="1260" y="669"/>
                    </a:cubicBezTo>
                    <a:cubicBezTo>
                      <a:pt x="1065" y="601"/>
                      <a:pt x="874" y="519"/>
                      <a:pt x="693" y="419"/>
                    </a:cubicBezTo>
                    <a:cubicBezTo>
                      <a:pt x="602" y="369"/>
                      <a:pt x="514" y="318"/>
                      <a:pt x="433" y="260"/>
                    </a:cubicBezTo>
                    <a:cubicBezTo>
                      <a:pt x="393" y="231"/>
                      <a:pt x="352" y="200"/>
                      <a:pt x="320" y="170"/>
                    </a:cubicBezTo>
                    <a:cubicBezTo>
                      <a:pt x="306" y="156"/>
                      <a:pt x="284" y="139"/>
                      <a:pt x="278" y="129"/>
                    </a:cubicBezTo>
                    <a:lnTo>
                      <a:pt x="265" y="115"/>
                    </a:lnTo>
                    <a:lnTo>
                      <a:pt x="265" y="115"/>
                    </a:lnTo>
                    <a:cubicBezTo>
                      <a:pt x="267" y="119"/>
                      <a:pt x="267" y="127"/>
                      <a:pt x="262" y="131"/>
                    </a:cubicBezTo>
                    <a:cubicBezTo>
                      <a:pt x="262" y="59"/>
                      <a:pt x="203" y="1"/>
                      <a:pt x="131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" name="Google Shape;305;p37"/>
              <p:cNvSpPr/>
              <p:nvPr/>
            </p:nvSpPr>
            <p:spPr>
              <a:xfrm>
                <a:off x="3359250" y="1868725"/>
                <a:ext cx="17275" cy="20900"/>
              </a:xfrm>
              <a:custGeom>
                <a:avLst/>
                <a:gdLst/>
                <a:ahLst/>
                <a:cxnLst/>
                <a:rect l="l" t="t" r="r" b="b"/>
                <a:pathLst>
                  <a:path w="691" h="836" extrusionOk="0">
                    <a:moveTo>
                      <a:pt x="545" y="0"/>
                    </a:moveTo>
                    <a:cubicBezTo>
                      <a:pt x="521" y="0"/>
                      <a:pt x="497" y="6"/>
                      <a:pt x="475" y="19"/>
                    </a:cubicBezTo>
                    <a:lnTo>
                      <a:pt x="472" y="20"/>
                    </a:lnTo>
                    <a:cubicBezTo>
                      <a:pt x="348" y="91"/>
                      <a:pt x="266" y="188"/>
                      <a:pt x="193" y="294"/>
                    </a:cubicBezTo>
                    <a:cubicBezTo>
                      <a:pt x="121" y="400"/>
                      <a:pt x="56" y="512"/>
                      <a:pt x="16" y="646"/>
                    </a:cubicBezTo>
                    <a:lnTo>
                      <a:pt x="11" y="662"/>
                    </a:lnTo>
                    <a:cubicBezTo>
                      <a:pt x="0" y="699"/>
                      <a:pt x="6" y="741"/>
                      <a:pt x="28" y="777"/>
                    </a:cubicBezTo>
                    <a:cubicBezTo>
                      <a:pt x="54" y="815"/>
                      <a:pt x="97" y="836"/>
                      <a:pt x="141" y="836"/>
                    </a:cubicBezTo>
                    <a:cubicBezTo>
                      <a:pt x="167" y="836"/>
                      <a:pt x="193" y="828"/>
                      <a:pt x="217" y="813"/>
                    </a:cubicBezTo>
                    <a:cubicBezTo>
                      <a:pt x="331" y="736"/>
                      <a:pt x="420" y="638"/>
                      <a:pt x="502" y="533"/>
                    </a:cubicBezTo>
                    <a:cubicBezTo>
                      <a:pt x="582" y="427"/>
                      <a:pt x="653" y="314"/>
                      <a:pt x="684" y="174"/>
                    </a:cubicBezTo>
                    <a:cubicBezTo>
                      <a:pt x="690" y="140"/>
                      <a:pt x="687" y="104"/>
                      <a:pt x="669" y="73"/>
                    </a:cubicBezTo>
                    <a:cubicBezTo>
                      <a:pt x="643" y="27"/>
                      <a:pt x="594" y="0"/>
                      <a:pt x="545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" name="Google Shape;306;p37"/>
              <p:cNvSpPr/>
              <p:nvPr/>
            </p:nvSpPr>
            <p:spPr>
              <a:xfrm>
                <a:off x="3390050" y="1875775"/>
                <a:ext cx="10625" cy="17825"/>
              </a:xfrm>
              <a:custGeom>
                <a:avLst/>
                <a:gdLst/>
                <a:ahLst/>
                <a:cxnLst/>
                <a:rect l="l" t="t" r="r" b="b"/>
                <a:pathLst>
                  <a:path w="425" h="713" extrusionOk="0">
                    <a:moveTo>
                      <a:pt x="254" y="0"/>
                    </a:moveTo>
                    <a:cubicBezTo>
                      <a:pt x="209" y="0"/>
                      <a:pt x="164" y="21"/>
                      <a:pt x="136" y="61"/>
                    </a:cubicBezTo>
                    <a:cubicBezTo>
                      <a:pt x="75" y="146"/>
                      <a:pt x="46" y="238"/>
                      <a:pt x="26" y="329"/>
                    </a:cubicBezTo>
                    <a:cubicBezTo>
                      <a:pt x="6" y="421"/>
                      <a:pt x="0" y="515"/>
                      <a:pt x="43" y="618"/>
                    </a:cubicBezTo>
                    <a:cubicBezTo>
                      <a:pt x="52" y="639"/>
                      <a:pt x="65" y="659"/>
                      <a:pt x="83" y="675"/>
                    </a:cubicBezTo>
                    <a:cubicBezTo>
                      <a:pt x="112" y="700"/>
                      <a:pt x="148" y="713"/>
                      <a:pt x="184" y="713"/>
                    </a:cubicBezTo>
                    <a:cubicBezTo>
                      <a:pt x="227" y="713"/>
                      <a:pt x="270" y="695"/>
                      <a:pt x="301" y="660"/>
                    </a:cubicBezTo>
                    <a:cubicBezTo>
                      <a:pt x="374" y="576"/>
                      <a:pt x="399" y="485"/>
                      <a:pt x="411" y="393"/>
                    </a:cubicBezTo>
                    <a:cubicBezTo>
                      <a:pt x="422" y="300"/>
                      <a:pt x="424" y="203"/>
                      <a:pt x="394" y="104"/>
                    </a:cubicBezTo>
                    <a:cubicBezTo>
                      <a:pt x="385" y="74"/>
                      <a:pt x="367" y="47"/>
                      <a:pt x="339" y="27"/>
                    </a:cubicBezTo>
                    <a:cubicBezTo>
                      <a:pt x="313" y="9"/>
                      <a:pt x="284" y="0"/>
                      <a:pt x="25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7" name="Google Shape;307;p37"/>
              <p:cNvSpPr/>
              <p:nvPr/>
            </p:nvSpPr>
            <p:spPr>
              <a:xfrm>
                <a:off x="3418600" y="1874325"/>
                <a:ext cx="11800" cy="19425"/>
              </a:xfrm>
              <a:custGeom>
                <a:avLst/>
                <a:gdLst/>
                <a:ahLst/>
                <a:cxnLst/>
                <a:rect l="l" t="t" r="r" b="b"/>
                <a:pathLst>
                  <a:path w="472" h="777" extrusionOk="0">
                    <a:moveTo>
                      <a:pt x="153" y="0"/>
                    </a:moveTo>
                    <a:cubicBezTo>
                      <a:pt x="83" y="0"/>
                      <a:pt x="22" y="54"/>
                      <a:pt x="14" y="126"/>
                    </a:cubicBezTo>
                    <a:cubicBezTo>
                      <a:pt x="0" y="240"/>
                      <a:pt x="18" y="345"/>
                      <a:pt x="44" y="448"/>
                    </a:cubicBezTo>
                    <a:cubicBezTo>
                      <a:pt x="71" y="550"/>
                      <a:pt x="109" y="650"/>
                      <a:pt x="196" y="734"/>
                    </a:cubicBezTo>
                    <a:cubicBezTo>
                      <a:pt x="216" y="753"/>
                      <a:pt x="240" y="767"/>
                      <a:pt x="268" y="773"/>
                    </a:cubicBezTo>
                    <a:cubicBezTo>
                      <a:pt x="279" y="776"/>
                      <a:pt x="290" y="777"/>
                      <a:pt x="300" y="777"/>
                    </a:cubicBezTo>
                    <a:cubicBezTo>
                      <a:pt x="369" y="777"/>
                      <a:pt x="430" y="729"/>
                      <a:pt x="446" y="659"/>
                    </a:cubicBezTo>
                    <a:cubicBezTo>
                      <a:pt x="471" y="541"/>
                      <a:pt x="450" y="438"/>
                      <a:pt x="417" y="337"/>
                    </a:cubicBezTo>
                    <a:cubicBezTo>
                      <a:pt x="382" y="236"/>
                      <a:pt x="337" y="138"/>
                      <a:pt x="263" y="50"/>
                    </a:cubicBezTo>
                    <a:cubicBezTo>
                      <a:pt x="240" y="24"/>
                      <a:pt x="207" y="5"/>
                      <a:pt x="171" y="1"/>
                    </a:cubicBezTo>
                    <a:cubicBezTo>
                      <a:pt x="165" y="1"/>
                      <a:pt x="159" y="0"/>
                      <a:pt x="1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8" name="Google Shape;308;p37"/>
              <p:cNvSpPr/>
              <p:nvPr/>
            </p:nvSpPr>
            <p:spPr>
              <a:xfrm>
                <a:off x="3443375" y="1866375"/>
                <a:ext cx="14175" cy="17325"/>
              </a:xfrm>
              <a:custGeom>
                <a:avLst/>
                <a:gdLst/>
                <a:ahLst/>
                <a:cxnLst/>
                <a:rect l="l" t="t" r="r" b="b"/>
                <a:pathLst>
                  <a:path w="567" h="693" extrusionOk="0">
                    <a:moveTo>
                      <a:pt x="151" y="0"/>
                    </a:moveTo>
                    <a:cubicBezTo>
                      <a:pt x="145" y="0"/>
                      <a:pt x="138" y="1"/>
                      <a:pt x="132" y="1"/>
                    </a:cubicBezTo>
                    <a:cubicBezTo>
                      <a:pt x="54" y="14"/>
                      <a:pt x="1" y="86"/>
                      <a:pt x="12" y="165"/>
                    </a:cubicBezTo>
                    <a:cubicBezTo>
                      <a:pt x="29" y="275"/>
                      <a:pt x="71" y="368"/>
                      <a:pt x="123" y="455"/>
                    </a:cubicBezTo>
                    <a:cubicBezTo>
                      <a:pt x="175" y="542"/>
                      <a:pt x="239" y="622"/>
                      <a:pt x="343" y="675"/>
                    </a:cubicBezTo>
                    <a:cubicBezTo>
                      <a:pt x="364" y="686"/>
                      <a:pt x="388" y="692"/>
                      <a:pt x="412" y="692"/>
                    </a:cubicBezTo>
                    <a:cubicBezTo>
                      <a:pt x="414" y="692"/>
                      <a:pt x="416" y="692"/>
                      <a:pt x="418" y="692"/>
                    </a:cubicBezTo>
                    <a:cubicBezTo>
                      <a:pt x="503" y="688"/>
                      <a:pt x="566" y="617"/>
                      <a:pt x="562" y="534"/>
                    </a:cubicBezTo>
                    <a:cubicBezTo>
                      <a:pt x="556" y="418"/>
                      <a:pt x="509" y="327"/>
                      <a:pt x="451" y="244"/>
                    </a:cubicBezTo>
                    <a:cubicBezTo>
                      <a:pt x="392" y="161"/>
                      <a:pt x="325" y="83"/>
                      <a:pt x="232" y="24"/>
                    </a:cubicBezTo>
                    <a:cubicBezTo>
                      <a:pt x="209" y="9"/>
                      <a:pt x="181" y="0"/>
                      <a:pt x="15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309" name="Google Shape;309;p37"/>
          <p:cNvSpPr/>
          <p:nvPr/>
        </p:nvSpPr>
        <p:spPr>
          <a:xfrm>
            <a:off x="51300" y="2845950"/>
            <a:ext cx="706250" cy="706250"/>
          </a:xfrm>
          <a:custGeom>
            <a:avLst/>
            <a:gdLst/>
            <a:ahLst/>
            <a:cxnLst/>
            <a:rect l="l" t="t" r="r" b="b"/>
            <a:pathLst>
              <a:path w="28250" h="28250" extrusionOk="0">
                <a:moveTo>
                  <a:pt x="13461" y="4864"/>
                </a:moveTo>
                <a:lnTo>
                  <a:pt x="14125" y="0"/>
                </a:lnTo>
                <a:lnTo>
                  <a:pt x="14789" y="4864"/>
                </a:lnTo>
                <a:cubicBezTo>
                  <a:pt x="15400" y="9334"/>
                  <a:pt x="18916" y="12849"/>
                  <a:pt x="23386" y="13460"/>
                </a:cubicBezTo>
                <a:lnTo>
                  <a:pt x="28250" y="14125"/>
                </a:lnTo>
                <a:lnTo>
                  <a:pt x="23386" y="14789"/>
                </a:lnTo>
                <a:cubicBezTo>
                  <a:pt x="18916" y="15401"/>
                  <a:pt x="15400" y="18915"/>
                  <a:pt x="14789" y="23386"/>
                </a:cubicBezTo>
                <a:lnTo>
                  <a:pt x="14125" y="28249"/>
                </a:lnTo>
                <a:lnTo>
                  <a:pt x="13461" y="23386"/>
                </a:lnTo>
                <a:cubicBezTo>
                  <a:pt x="12849" y="18915"/>
                  <a:pt x="9334" y="15401"/>
                  <a:pt x="4863" y="14789"/>
                </a:cubicBezTo>
                <a:lnTo>
                  <a:pt x="1" y="14125"/>
                </a:lnTo>
                <a:lnTo>
                  <a:pt x="4863" y="13460"/>
                </a:lnTo>
                <a:cubicBezTo>
                  <a:pt x="9334" y="12849"/>
                  <a:pt x="12850" y="9334"/>
                  <a:pt x="13461" y="4864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37"/>
          <p:cNvSpPr/>
          <p:nvPr/>
        </p:nvSpPr>
        <p:spPr>
          <a:xfrm rot="4597597">
            <a:off x="8043537" y="2133808"/>
            <a:ext cx="1205846" cy="396707"/>
          </a:xfrm>
          <a:custGeom>
            <a:avLst/>
            <a:gdLst/>
            <a:ahLst/>
            <a:cxnLst/>
            <a:rect l="l" t="t" r="r" b="b"/>
            <a:pathLst>
              <a:path w="48233" h="15868" extrusionOk="0">
                <a:moveTo>
                  <a:pt x="6174" y="4841"/>
                </a:moveTo>
                <a:cubicBezTo>
                  <a:pt x="5214" y="4644"/>
                  <a:pt x="4255" y="4621"/>
                  <a:pt x="3296" y="4639"/>
                </a:cubicBezTo>
                <a:cubicBezTo>
                  <a:pt x="2338" y="4659"/>
                  <a:pt x="1380" y="4716"/>
                  <a:pt x="421" y="4882"/>
                </a:cubicBezTo>
                <a:cubicBezTo>
                  <a:pt x="230" y="4915"/>
                  <a:pt x="74" y="5063"/>
                  <a:pt x="42" y="5261"/>
                </a:cubicBezTo>
                <a:cubicBezTo>
                  <a:pt x="0" y="5511"/>
                  <a:pt x="173" y="5747"/>
                  <a:pt x="427" y="5788"/>
                </a:cubicBezTo>
                <a:cubicBezTo>
                  <a:pt x="1387" y="5940"/>
                  <a:pt x="2347" y="5982"/>
                  <a:pt x="3306" y="5990"/>
                </a:cubicBezTo>
                <a:cubicBezTo>
                  <a:pt x="4264" y="5993"/>
                  <a:pt x="5222" y="5955"/>
                  <a:pt x="6181" y="5746"/>
                </a:cubicBezTo>
                <a:cubicBezTo>
                  <a:pt x="6355" y="5707"/>
                  <a:pt x="6500" y="5572"/>
                  <a:pt x="6539" y="5389"/>
                </a:cubicBezTo>
                <a:cubicBezTo>
                  <a:pt x="6591" y="5137"/>
                  <a:pt x="6427" y="4892"/>
                  <a:pt x="6174" y="4841"/>
                </a:cubicBezTo>
                <a:close/>
                <a:moveTo>
                  <a:pt x="11944" y="1037"/>
                </a:moveTo>
                <a:cubicBezTo>
                  <a:pt x="12112" y="976"/>
                  <a:pt x="12238" y="822"/>
                  <a:pt x="12251" y="634"/>
                </a:cubicBezTo>
                <a:cubicBezTo>
                  <a:pt x="12270" y="379"/>
                  <a:pt x="12074" y="157"/>
                  <a:pt x="11815" y="141"/>
                </a:cubicBezTo>
                <a:cubicBezTo>
                  <a:pt x="10827" y="73"/>
                  <a:pt x="9865" y="175"/>
                  <a:pt x="8908" y="320"/>
                </a:cubicBezTo>
                <a:cubicBezTo>
                  <a:pt x="7950" y="468"/>
                  <a:pt x="6999" y="651"/>
                  <a:pt x="6064" y="941"/>
                </a:cubicBezTo>
                <a:cubicBezTo>
                  <a:pt x="5879" y="998"/>
                  <a:pt x="5743" y="1167"/>
                  <a:pt x="5737" y="1367"/>
                </a:cubicBezTo>
                <a:cubicBezTo>
                  <a:pt x="5731" y="1620"/>
                  <a:pt x="5934" y="1831"/>
                  <a:pt x="6192" y="1837"/>
                </a:cubicBezTo>
                <a:cubicBezTo>
                  <a:pt x="7173" y="1862"/>
                  <a:pt x="8139" y="1778"/>
                  <a:pt x="9099" y="1657"/>
                </a:cubicBezTo>
                <a:cubicBezTo>
                  <a:pt x="10059" y="1534"/>
                  <a:pt x="11014" y="1371"/>
                  <a:pt x="11944" y="1037"/>
                </a:cubicBezTo>
                <a:close/>
                <a:moveTo>
                  <a:pt x="14294" y="9309"/>
                </a:moveTo>
                <a:cubicBezTo>
                  <a:pt x="13297" y="9290"/>
                  <a:pt x="12332" y="9440"/>
                  <a:pt x="11375" y="9629"/>
                </a:cubicBezTo>
                <a:cubicBezTo>
                  <a:pt x="10419" y="9824"/>
                  <a:pt x="9470" y="10052"/>
                  <a:pt x="8541" y="10389"/>
                </a:cubicBezTo>
                <a:cubicBezTo>
                  <a:pt x="8360" y="10455"/>
                  <a:pt x="8232" y="10630"/>
                  <a:pt x="8235" y="10830"/>
                </a:cubicBezTo>
                <a:cubicBezTo>
                  <a:pt x="8243" y="11084"/>
                  <a:pt x="8456" y="11284"/>
                  <a:pt x="8714" y="11279"/>
                </a:cubicBezTo>
                <a:cubicBezTo>
                  <a:pt x="9702" y="11255"/>
                  <a:pt x="10670" y="11123"/>
                  <a:pt x="11633" y="10958"/>
                </a:cubicBezTo>
                <a:cubicBezTo>
                  <a:pt x="12593" y="10788"/>
                  <a:pt x="13546" y="10578"/>
                  <a:pt x="14466" y="10198"/>
                </a:cubicBezTo>
                <a:cubicBezTo>
                  <a:pt x="14632" y="10130"/>
                  <a:pt x="14751" y="9969"/>
                  <a:pt x="14756" y="9782"/>
                </a:cubicBezTo>
                <a:cubicBezTo>
                  <a:pt x="14761" y="9525"/>
                  <a:pt x="14554" y="9314"/>
                  <a:pt x="14294" y="9309"/>
                </a:cubicBezTo>
                <a:close/>
                <a:moveTo>
                  <a:pt x="21291" y="4865"/>
                </a:moveTo>
                <a:cubicBezTo>
                  <a:pt x="20362" y="4532"/>
                  <a:pt x="19408" y="4370"/>
                  <a:pt x="18446" y="4249"/>
                </a:cubicBezTo>
                <a:cubicBezTo>
                  <a:pt x="17486" y="4131"/>
                  <a:pt x="16520" y="4048"/>
                  <a:pt x="15539" y="4074"/>
                </a:cubicBezTo>
                <a:cubicBezTo>
                  <a:pt x="15346" y="4079"/>
                  <a:pt x="15167" y="4203"/>
                  <a:pt x="15106" y="4395"/>
                </a:cubicBezTo>
                <a:cubicBezTo>
                  <a:pt x="15028" y="4637"/>
                  <a:pt x="15166" y="4894"/>
                  <a:pt x="15411" y="4970"/>
                </a:cubicBezTo>
                <a:cubicBezTo>
                  <a:pt x="16348" y="5259"/>
                  <a:pt x="17300" y="5440"/>
                  <a:pt x="18258" y="5587"/>
                </a:cubicBezTo>
                <a:cubicBezTo>
                  <a:pt x="19215" y="5728"/>
                  <a:pt x="20177" y="5830"/>
                  <a:pt x="21165" y="5762"/>
                </a:cubicBezTo>
                <a:cubicBezTo>
                  <a:pt x="21343" y="5748"/>
                  <a:pt x="21508" y="5634"/>
                  <a:pt x="21574" y="5458"/>
                </a:cubicBezTo>
                <a:cubicBezTo>
                  <a:pt x="21661" y="5218"/>
                  <a:pt x="21536" y="4952"/>
                  <a:pt x="21291" y="4865"/>
                </a:cubicBezTo>
                <a:close/>
                <a:moveTo>
                  <a:pt x="25179" y="660"/>
                </a:moveTo>
                <a:cubicBezTo>
                  <a:pt x="25215" y="406"/>
                  <a:pt x="25036" y="172"/>
                  <a:pt x="24779" y="137"/>
                </a:cubicBezTo>
                <a:cubicBezTo>
                  <a:pt x="23806" y="1"/>
                  <a:pt x="22844" y="37"/>
                  <a:pt x="21886" y="115"/>
                </a:cubicBezTo>
                <a:cubicBezTo>
                  <a:pt x="20928" y="195"/>
                  <a:pt x="19973" y="312"/>
                  <a:pt x="19026" y="537"/>
                </a:cubicBezTo>
                <a:cubicBezTo>
                  <a:pt x="18839" y="582"/>
                  <a:pt x="18692" y="739"/>
                  <a:pt x="18672" y="940"/>
                </a:cubicBezTo>
                <a:cubicBezTo>
                  <a:pt x="18647" y="1192"/>
                  <a:pt x="18835" y="1416"/>
                  <a:pt x="19092" y="1441"/>
                </a:cubicBezTo>
                <a:cubicBezTo>
                  <a:pt x="20061" y="1533"/>
                  <a:pt x="21024" y="1516"/>
                  <a:pt x="21983" y="1463"/>
                </a:cubicBezTo>
                <a:cubicBezTo>
                  <a:pt x="22943" y="1407"/>
                  <a:pt x="23899" y="1311"/>
                  <a:pt x="24843" y="1041"/>
                </a:cubicBezTo>
                <a:cubicBezTo>
                  <a:pt x="25015" y="990"/>
                  <a:pt x="25151" y="846"/>
                  <a:pt x="25179" y="660"/>
                </a:cubicBezTo>
                <a:close/>
                <a:moveTo>
                  <a:pt x="29192" y="9422"/>
                </a:moveTo>
                <a:cubicBezTo>
                  <a:pt x="28232" y="9225"/>
                  <a:pt x="27273" y="9203"/>
                  <a:pt x="26314" y="9220"/>
                </a:cubicBezTo>
                <a:cubicBezTo>
                  <a:pt x="25356" y="9241"/>
                  <a:pt x="24397" y="9298"/>
                  <a:pt x="23439" y="9464"/>
                </a:cubicBezTo>
                <a:cubicBezTo>
                  <a:pt x="23248" y="9498"/>
                  <a:pt x="23092" y="9645"/>
                  <a:pt x="23060" y="9844"/>
                </a:cubicBezTo>
                <a:cubicBezTo>
                  <a:pt x="23018" y="10094"/>
                  <a:pt x="23191" y="10329"/>
                  <a:pt x="23445" y="10369"/>
                </a:cubicBezTo>
                <a:cubicBezTo>
                  <a:pt x="24405" y="10523"/>
                  <a:pt x="25365" y="10565"/>
                  <a:pt x="26324" y="10571"/>
                </a:cubicBezTo>
                <a:cubicBezTo>
                  <a:pt x="27282" y="10575"/>
                  <a:pt x="28240" y="10538"/>
                  <a:pt x="29199" y="10328"/>
                </a:cubicBezTo>
                <a:cubicBezTo>
                  <a:pt x="29373" y="10289"/>
                  <a:pt x="29519" y="10155"/>
                  <a:pt x="29557" y="9970"/>
                </a:cubicBezTo>
                <a:cubicBezTo>
                  <a:pt x="29609" y="9721"/>
                  <a:pt x="29446" y="9476"/>
                  <a:pt x="29192" y="9422"/>
                </a:cubicBezTo>
                <a:close/>
                <a:moveTo>
                  <a:pt x="34962" y="5619"/>
                </a:moveTo>
                <a:cubicBezTo>
                  <a:pt x="35130" y="5559"/>
                  <a:pt x="35256" y="5404"/>
                  <a:pt x="35270" y="5217"/>
                </a:cubicBezTo>
                <a:cubicBezTo>
                  <a:pt x="35288" y="4961"/>
                  <a:pt x="35092" y="4740"/>
                  <a:pt x="34833" y="4722"/>
                </a:cubicBezTo>
                <a:cubicBezTo>
                  <a:pt x="33846" y="4655"/>
                  <a:pt x="32883" y="4758"/>
                  <a:pt x="31926" y="4903"/>
                </a:cubicBezTo>
                <a:cubicBezTo>
                  <a:pt x="30968" y="5050"/>
                  <a:pt x="30017" y="5233"/>
                  <a:pt x="29082" y="5523"/>
                </a:cubicBezTo>
                <a:cubicBezTo>
                  <a:pt x="28898" y="5580"/>
                  <a:pt x="28760" y="5748"/>
                  <a:pt x="28755" y="5949"/>
                </a:cubicBezTo>
                <a:cubicBezTo>
                  <a:pt x="28749" y="6203"/>
                  <a:pt x="28952" y="6412"/>
                  <a:pt x="29210" y="6420"/>
                </a:cubicBezTo>
                <a:cubicBezTo>
                  <a:pt x="30191" y="6443"/>
                  <a:pt x="31157" y="6359"/>
                  <a:pt x="32117" y="6239"/>
                </a:cubicBezTo>
                <a:cubicBezTo>
                  <a:pt x="33077" y="6118"/>
                  <a:pt x="34032" y="5953"/>
                  <a:pt x="34962" y="5619"/>
                </a:cubicBezTo>
                <a:close/>
                <a:moveTo>
                  <a:pt x="37312" y="13892"/>
                </a:moveTo>
                <a:cubicBezTo>
                  <a:pt x="36315" y="13873"/>
                  <a:pt x="35350" y="14023"/>
                  <a:pt x="34394" y="14213"/>
                </a:cubicBezTo>
                <a:cubicBezTo>
                  <a:pt x="33437" y="14408"/>
                  <a:pt x="32488" y="14636"/>
                  <a:pt x="31560" y="14973"/>
                </a:cubicBezTo>
                <a:cubicBezTo>
                  <a:pt x="31379" y="15039"/>
                  <a:pt x="31250" y="15213"/>
                  <a:pt x="31254" y="15414"/>
                </a:cubicBezTo>
                <a:cubicBezTo>
                  <a:pt x="31261" y="15668"/>
                  <a:pt x="31474" y="15868"/>
                  <a:pt x="31732" y="15863"/>
                </a:cubicBezTo>
                <a:cubicBezTo>
                  <a:pt x="32722" y="15839"/>
                  <a:pt x="33689" y="15707"/>
                  <a:pt x="34651" y="15541"/>
                </a:cubicBezTo>
                <a:cubicBezTo>
                  <a:pt x="35612" y="15371"/>
                  <a:pt x="36565" y="15161"/>
                  <a:pt x="37484" y="14782"/>
                </a:cubicBezTo>
                <a:cubicBezTo>
                  <a:pt x="37650" y="14714"/>
                  <a:pt x="37769" y="14553"/>
                  <a:pt x="37774" y="14365"/>
                </a:cubicBezTo>
                <a:cubicBezTo>
                  <a:pt x="37779" y="14108"/>
                  <a:pt x="37571" y="13897"/>
                  <a:pt x="37312" y="13892"/>
                </a:cubicBezTo>
                <a:close/>
                <a:moveTo>
                  <a:pt x="44310" y="9447"/>
                </a:moveTo>
                <a:cubicBezTo>
                  <a:pt x="43380" y="9114"/>
                  <a:pt x="42426" y="8953"/>
                  <a:pt x="41465" y="8831"/>
                </a:cubicBezTo>
                <a:cubicBezTo>
                  <a:pt x="40504" y="8713"/>
                  <a:pt x="39539" y="8631"/>
                  <a:pt x="38557" y="8657"/>
                </a:cubicBezTo>
                <a:cubicBezTo>
                  <a:pt x="38364" y="8662"/>
                  <a:pt x="38185" y="8786"/>
                  <a:pt x="38125" y="8978"/>
                </a:cubicBezTo>
                <a:cubicBezTo>
                  <a:pt x="38047" y="9219"/>
                  <a:pt x="38184" y="9477"/>
                  <a:pt x="38430" y="9552"/>
                </a:cubicBezTo>
                <a:cubicBezTo>
                  <a:pt x="39367" y="9841"/>
                  <a:pt x="40318" y="10022"/>
                  <a:pt x="41276" y="10169"/>
                </a:cubicBezTo>
                <a:cubicBezTo>
                  <a:pt x="42233" y="10311"/>
                  <a:pt x="43196" y="10412"/>
                  <a:pt x="44183" y="10343"/>
                </a:cubicBezTo>
                <a:cubicBezTo>
                  <a:pt x="44362" y="10331"/>
                  <a:pt x="44527" y="10217"/>
                  <a:pt x="44592" y="10041"/>
                </a:cubicBezTo>
                <a:cubicBezTo>
                  <a:pt x="44679" y="9801"/>
                  <a:pt x="44554" y="9535"/>
                  <a:pt x="44310" y="9447"/>
                </a:cubicBezTo>
                <a:close/>
                <a:moveTo>
                  <a:pt x="47797" y="4719"/>
                </a:moveTo>
                <a:cubicBezTo>
                  <a:pt x="46824" y="4583"/>
                  <a:pt x="45863" y="4619"/>
                  <a:pt x="44905" y="4697"/>
                </a:cubicBezTo>
                <a:cubicBezTo>
                  <a:pt x="43948" y="4777"/>
                  <a:pt x="42991" y="4893"/>
                  <a:pt x="42045" y="5119"/>
                </a:cubicBezTo>
                <a:cubicBezTo>
                  <a:pt x="41857" y="5165"/>
                  <a:pt x="41710" y="5321"/>
                  <a:pt x="41690" y="5520"/>
                </a:cubicBezTo>
                <a:cubicBezTo>
                  <a:pt x="41665" y="5773"/>
                  <a:pt x="41854" y="5997"/>
                  <a:pt x="42110" y="6022"/>
                </a:cubicBezTo>
                <a:cubicBezTo>
                  <a:pt x="43079" y="6114"/>
                  <a:pt x="44042" y="6097"/>
                  <a:pt x="45001" y="6043"/>
                </a:cubicBezTo>
                <a:cubicBezTo>
                  <a:pt x="45962" y="5989"/>
                  <a:pt x="46917" y="5891"/>
                  <a:pt x="47861" y="5622"/>
                </a:cubicBezTo>
                <a:cubicBezTo>
                  <a:pt x="48033" y="5572"/>
                  <a:pt x="48170" y="5427"/>
                  <a:pt x="48197" y="5243"/>
                </a:cubicBezTo>
                <a:cubicBezTo>
                  <a:pt x="48233" y="4990"/>
                  <a:pt x="48055" y="4756"/>
                  <a:pt x="47797" y="4719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1" name="Google Shape;311;p37"/>
          <p:cNvSpPr/>
          <p:nvPr/>
        </p:nvSpPr>
        <p:spPr>
          <a:xfrm rot="10800000">
            <a:off x="7697650" y="3346784"/>
            <a:ext cx="3371450" cy="3088422"/>
          </a:xfrm>
          <a:custGeom>
            <a:avLst/>
            <a:gdLst/>
            <a:ahLst/>
            <a:cxnLst/>
            <a:rect l="l" t="t" r="r" b="b"/>
            <a:pathLst>
              <a:path w="37392" h="34253" extrusionOk="0">
                <a:moveTo>
                  <a:pt x="24523" y="8785"/>
                </a:moveTo>
                <a:cubicBezTo>
                  <a:pt x="16543" y="2767"/>
                  <a:pt x="8491" y="0"/>
                  <a:pt x="6539" y="2606"/>
                </a:cubicBezTo>
                <a:cubicBezTo>
                  <a:pt x="5498" y="3998"/>
                  <a:pt x="6405" y="6639"/>
                  <a:pt x="8690" y="9713"/>
                </a:cubicBezTo>
                <a:cubicBezTo>
                  <a:pt x="5433" y="8593"/>
                  <a:pt x="2929" y="8552"/>
                  <a:pt x="1951" y="9856"/>
                </a:cubicBezTo>
                <a:cubicBezTo>
                  <a:pt x="1" y="12462"/>
                  <a:pt x="4888" y="19452"/>
                  <a:pt x="12869" y="25470"/>
                </a:cubicBezTo>
                <a:cubicBezTo>
                  <a:pt x="20849" y="31486"/>
                  <a:pt x="28900" y="34253"/>
                  <a:pt x="30852" y="31647"/>
                </a:cubicBezTo>
                <a:cubicBezTo>
                  <a:pt x="31894" y="30257"/>
                  <a:pt x="30987" y="27616"/>
                  <a:pt x="28701" y="24540"/>
                </a:cubicBezTo>
                <a:cubicBezTo>
                  <a:pt x="31959" y="25662"/>
                  <a:pt x="34463" y="25701"/>
                  <a:pt x="35440" y="24399"/>
                </a:cubicBezTo>
                <a:cubicBezTo>
                  <a:pt x="37391" y="21793"/>
                  <a:pt x="32504" y="14801"/>
                  <a:pt x="24523" y="87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2" name="Google Shape;312;p37"/>
          <p:cNvSpPr/>
          <p:nvPr/>
        </p:nvSpPr>
        <p:spPr>
          <a:xfrm rot="10800000">
            <a:off x="8414576" y="3227658"/>
            <a:ext cx="803400" cy="803378"/>
          </a:xfrm>
          <a:custGeom>
            <a:avLst/>
            <a:gdLst/>
            <a:ahLst/>
            <a:cxnLst/>
            <a:rect l="l" t="t" r="r" b="b"/>
            <a:pathLst>
              <a:path w="36390" h="36389" extrusionOk="0">
                <a:moveTo>
                  <a:pt x="27758" y="16307"/>
                </a:moveTo>
                <a:cubicBezTo>
                  <a:pt x="25441" y="17221"/>
                  <a:pt x="23267" y="17893"/>
                  <a:pt x="21577" y="18252"/>
                </a:cubicBezTo>
                <a:cubicBezTo>
                  <a:pt x="23255" y="18671"/>
                  <a:pt x="25405" y="19416"/>
                  <a:pt x="27689" y="20406"/>
                </a:cubicBezTo>
                <a:cubicBezTo>
                  <a:pt x="32546" y="22516"/>
                  <a:pt x="36172" y="24945"/>
                  <a:pt x="35786" y="25833"/>
                </a:cubicBezTo>
                <a:cubicBezTo>
                  <a:pt x="35400" y="26721"/>
                  <a:pt x="31150" y="25731"/>
                  <a:pt x="26292" y="23621"/>
                </a:cubicBezTo>
                <a:cubicBezTo>
                  <a:pt x="24008" y="22629"/>
                  <a:pt x="21997" y="21567"/>
                  <a:pt x="20546" y="20627"/>
                </a:cubicBezTo>
                <a:cubicBezTo>
                  <a:pt x="21436" y="22108"/>
                  <a:pt x="22431" y="24155"/>
                  <a:pt x="23344" y="26471"/>
                </a:cubicBezTo>
                <a:cubicBezTo>
                  <a:pt x="25287" y="31398"/>
                  <a:pt x="26132" y="35679"/>
                  <a:pt x="25232" y="36035"/>
                </a:cubicBezTo>
                <a:cubicBezTo>
                  <a:pt x="24331" y="36389"/>
                  <a:pt x="22026" y="32684"/>
                  <a:pt x="20082" y="27757"/>
                </a:cubicBezTo>
                <a:cubicBezTo>
                  <a:pt x="19168" y="25441"/>
                  <a:pt x="18497" y="23267"/>
                  <a:pt x="18137" y="21577"/>
                </a:cubicBezTo>
                <a:cubicBezTo>
                  <a:pt x="17719" y="23254"/>
                  <a:pt x="16974" y="25404"/>
                  <a:pt x="15983" y="27689"/>
                </a:cubicBezTo>
                <a:cubicBezTo>
                  <a:pt x="13874" y="32547"/>
                  <a:pt x="11444" y="36171"/>
                  <a:pt x="10556" y="35786"/>
                </a:cubicBezTo>
                <a:cubicBezTo>
                  <a:pt x="9668" y="35400"/>
                  <a:pt x="10659" y="31149"/>
                  <a:pt x="12768" y="26292"/>
                </a:cubicBezTo>
                <a:cubicBezTo>
                  <a:pt x="13761" y="24008"/>
                  <a:pt x="14823" y="21997"/>
                  <a:pt x="15763" y="20546"/>
                </a:cubicBezTo>
                <a:cubicBezTo>
                  <a:pt x="14281" y="21436"/>
                  <a:pt x="12235" y="22431"/>
                  <a:pt x="9918" y="23343"/>
                </a:cubicBezTo>
                <a:cubicBezTo>
                  <a:pt x="4991" y="25287"/>
                  <a:pt x="710" y="26132"/>
                  <a:pt x="355" y="25232"/>
                </a:cubicBezTo>
                <a:cubicBezTo>
                  <a:pt x="0" y="24332"/>
                  <a:pt x="3706" y="22027"/>
                  <a:pt x="8632" y="20083"/>
                </a:cubicBezTo>
                <a:cubicBezTo>
                  <a:pt x="10949" y="19168"/>
                  <a:pt x="13123" y="18498"/>
                  <a:pt x="14813" y="18137"/>
                </a:cubicBezTo>
                <a:cubicBezTo>
                  <a:pt x="13135" y="17718"/>
                  <a:pt x="10985" y="16975"/>
                  <a:pt x="8701" y="15983"/>
                </a:cubicBezTo>
                <a:cubicBezTo>
                  <a:pt x="3843" y="13874"/>
                  <a:pt x="218" y="11444"/>
                  <a:pt x="603" y="10557"/>
                </a:cubicBezTo>
                <a:cubicBezTo>
                  <a:pt x="990" y="9668"/>
                  <a:pt x="5240" y="10660"/>
                  <a:pt x="10097" y="12769"/>
                </a:cubicBezTo>
                <a:cubicBezTo>
                  <a:pt x="12382" y="13761"/>
                  <a:pt x="14393" y="14823"/>
                  <a:pt x="15843" y="15763"/>
                </a:cubicBezTo>
                <a:cubicBezTo>
                  <a:pt x="14953" y="14282"/>
                  <a:pt x="13959" y="12235"/>
                  <a:pt x="13046" y="9919"/>
                </a:cubicBezTo>
                <a:cubicBezTo>
                  <a:pt x="11102" y="4992"/>
                  <a:pt x="10258" y="710"/>
                  <a:pt x="11158" y="356"/>
                </a:cubicBezTo>
                <a:cubicBezTo>
                  <a:pt x="12058" y="0"/>
                  <a:pt x="14363" y="3705"/>
                  <a:pt x="16308" y="8632"/>
                </a:cubicBezTo>
                <a:cubicBezTo>
                  <a:pt x="17221" y="10950"/>
                  <a:pt x="17893" y="13122"/>
                  <a:pt x="18252" y="14812"/>
                </a:cubicBezTo>
                <a:cubicBezTo>
                  <a:pt x="18671" y="13136"/>
                  <a:pt x="19416" y="10986"/>
                  <a:pt x="20406" y="8701"/>
                </a:cubicBezTo>
                <a:cubicBezTo>
                  <a:pt x="22516" y="3843"/>
                  <a:pt x="24946" y="218"/>
                  <a:pt x="25832" y="604"/>
                </a:cubicBezTo>
                <a:cubicBezTo>
                  <a:pt x="26721" y="990"/>
                  <a:pt x="25731" y="5241"/>
                  <a:pt x="23620" y="10097"/>
                </a:cubicBezTo>
                <a:cubicBezTo>
                  <a:pt x="22629" y="12382"/>
                  <a:pt x="21567" y="14393"/>
                  <a:pt x="20626" y="15843"/>
                </a:cubicBezTo>
                <a:cubicBezTo>
                  <a:pt x="22108" y="14954"/>
                  <a:pt x="24154" y="13960"/>
                  <a:pt x="26472" y="13046"/>
                </a:cubicBezTo>
                <a:cubicBezTo>
                  <a:pt x="31398" y="11102"/>
                  <a:pt x="35680" y="10258"/>
                  <a:pt x="36035" y="11158"/>
                </a:cubicBezTo>
                <a:cubicBezTo>
                  <a:pt x="36389" y="12059"/>
                  <a:pt x="32684" y="14365"/>
                  <a:pt x="27758" y="16307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38"/>
          <p:cNvSpPr/>
          <p:nvPr/>
        </p:nvSpPr>
        <p:spPr>
          <a:xfrm>
            <a:off x="411600" y="248100"/>
            <a:ext cx="8320800" cy="4647300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7150" dist="76200" dir="3000000" algn="bl" rotWithShape="0">
              <a:srgbClr val="000000">
                <a:alpha val="24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" name="Google Shape;315;p38"/>
          <p:cNvSpPr/>
          <p:nvPr/>
        </p:nvSpPr>
        <p:spPr>
          <a:xfrm>
            <a:off x="8099438" y="2746225"/>
            <a:ext cx="1044574" cy="2632542"/>
          </a:xfrm>
          <a:custGeom>
            <a:avLst/>
            <a:gdLst/>
            <a:ahLst/>
            <a:cxnLst/>
            <a:rect l="l" t="t" r="r" b="b"/>
            <a:pathLst>
              <a:path w="23187" h="58436" extrusionOk="0">
                <a:moveTo>
                  <a:pt x="22030" y="45152"/>
                </a:moveTo>
                <a:cubicBezTo>
                  <a:pt x="21107" y="45632"/>
                  <a:pt x="20184" y="46113"/>
                  <a:pt x="19254" y="46580"/>
                </a:cubicBezTo>
                <a:cubicBezTo>
                  <a:pt x="18942" y="46737"/>
                  <a:pt x="18617" y="46894"/>
                  <a:pt x="18281" y="46972"/>
                </a:cubicBezTo>
                <a:cubicBezTo>
                  <a:pt x="17664" y="47118"/>
                  <a:pt x="17123" y="47406"/>
                  <a:pt x="16605" y="47760"/>
                </a:cubicBezTo>
                <a:cubicBezTo>
                  <a:pt x="15424" y="48568"/>
                  <a:pt x="14374" y="49522"/>
                  <a:pt x="13476" y="50644"/>
                </a:cubicBezTo>
                <a:cubicBezTo>
                  <a:pt x="13391" y="50749"/>
                  <a:pt x="13326" y="50882"/>
                  <a:pt x="13113" y="50976"/>
                </a:cubicBezTo>
                <a:cubicBezTo>
                  <a:pt x="13186" y="50732"/>
                  <a:pt x="13233" y="50567"/>
                  <a:pt x="13284" y="50401"/>
                </a:cubicBezTo>
                <a:cubicBezTo>
                  <a:pt x="13520" y="49636"/>
                  <a:pt x="13990" y="48994"/>
                  <a:pt x="14389" y="48317"/>
                </a:cubicBezTo>
                <a:cubicBezTo>
                  <a:pt x="14579" y="47994"/>
                  <a:pt x="14826" y="47683"/>
                  <a:pt x="15110" y="47444"/>
                </a:cubicBezTo>
                <a:cubicBezTo>
                  <a:pt x="16021" y="46673"/>
                  <a:pt x="16902" y="45877"/>
                  <a:pt x="17667" y="44950"/>
                </a:cubicBezTo>
                <a:cubicBezTo>
                  <a:pt x="17929" y="44630"/>
                  <a:pt x="18271" y="44419"/>
                  <a:pt x="18690" y="44337"/>
                </a:cubicBezTo>
                <a:cubicBezTo>
                  <a:pt x="19228" y="44231"/>
                  <a:pt x="19657" y="43930"/>
                  <a:pt x="19999" y="43502"/>
                </a:cubicBezTo>
                <a:cubicBezTo>
                  <a:pt x="20397" y="43004"/>
                  <a:pt x="20812" y="42517"/>
                  <a:pt x="21179" y="41995"/>
                </a:cubicBezTo>
                <a:cubicBezTo>
                  <a:pt x="21646" y="41329"/>
                  <a:pt x="22073" y="40632"/>
                  <a:pt x="22512" y="39946"/>
                </a:cubicBezTo>
                <a:cubicBezTo>
                  <a:pt x="22617" y="39778"/>
                  <a:pt x="22676" y="39593"/>
                  <a:pt x="22513" y="39422"/>
                </a:cubicBezTo>
                <a:cubicBezTo>
                  <a:pt x="22388" y="39293"/>
                  <a:pt x="22224" y="39296"/>
                  <a:pt x="22003" y="39450"/>
                </a:cubicBezTo>
                <a:cubicBezTo>
                  <a:pt x="21669" y="39682"/>
                  <a:pt x="21324" y="39902"/>
                  <a:pt x="21020" y="40169"/>
                </a:cubicBezTo>
                <a:cubicBezTo>
                  <a:pt x="20181" y="40902"/>
                  <a:pt x="19231" y="41429"/>
                  <a:pt x="18221" y="41865"/>
                </a:cubicBezTo>
                <a:cubicBezTo>
                  <a:pt x="17950" y="41984"/>
                  <a:pt x="17679" y="42124"/>
                  <a:pt x="17449" y="42306"/>
                </a:cubicBezTo>
                <a:cubicBezTo>
                  <a:pt x="16389" y="43139"/>
                  <a:pt x="15493" y="44098"/>
                  <a:pt x="15082" y="45439"/>
                </a:cubicBezTo>
                <a:cubicBezTo>
                  <a:pt x="14984" y="45755"/>
                  <a:pt x="14781" y="46043"/>
                  <a:pt x="14595" y="46324"/>
                </a:cubicBezTo>
                <a:cubicBezTo>
                  <a:pt x="14323" y="46730"/>
                  <a:pt x="14007" y="47107"/>
                  <a:pt x="13745" y="47517"/>
                </a:cubicBezTo>
                <a:cubicBezTo>
                  <a:pt x="13446" y="47986"/>
                  <a:pt x="13184" y="48479"/>
                  <a:pt x="12902" y="48958"/>
                </a:cubicBezTo>
                <a:cubicBezTo>
                  <a:pt x="12865" y="49020"/>
                  <a:pt x="12804" y="49065"/>
                  <a:pt x="12696" y="49182"/>
                </a:cubicBezTo>
                <a:cubicBezTo>
                  <a:pt x="12647" y="48945"/>
                  <a:pt x="12571" y="48775"/>
                  <a:pt x="12586" y="48615"/>
                </a:cubicBezTo>
                <a:cubicBezTo>
                  <a:pt x="12622" y="48225"/>
                  <a:pt x="12643" y="47818"/>
                  <a:pt x="12776" y="47458"/>
                </a:cubicBezTo>
                <a:cubicBezTo>
                  <a:pt x="13025" y="46785"/>
                  <a:pt x="13353" y="46139"/>
                  <a:pt x="13643" y="45480"/>
                </a:cubicBezTo>
                <a:cubicBezTo>
                  <a:pt x="13888" y="44921"/>
                  <a:pt x="14177" y="44373"/>
                  <a:pt x="14353" y="43792"/>
                </a:cubicBezTo>
                <a:cubicBezTo>
                  <a:pt x="14575" y="43059"/>
                  <a:pt x="14928" y="42428"/>
                  <a:pt x="15410" y="41838"/>
                </a:cubicBezTo>
                <a:cubicBezTo>
                  <a:pt x="16123" y="40966"/>
                  <a:pt x="17010" y="40300"/>
                  <a:pt x="17859" y="39585"/>
                </a:cubicBezTo>
                <a:cubicBezTo>
                  <a:pt x="18242" y="39264"/>
                  <a:pt x="18608" y="38917"/>
                  <a:pt x="18939" y="38544"/>
                </a:cubicBezTo>
                <a:cubicBezTo>
                  <a:pt x="19569" y="37833"/>
                  <a:pt x="20161" y="37088"/>
                  <a:pt x="20783" y="36371"/>
                </a:cubicBezTo>
                <a:cubicBezTo>
                  <a:pt x="21605" y="35424"/>
                  <a:pt x="22315" y="34397"/>
                  <a:pt x="22977" y="33336"/>
                </a:cubicBezTo>
                <a:cubicBezTo>
                  <a:pt x="23077" y="33175"/>
                  <a:pt x="23118" y="32975"/>
                  <a:pt x="23186" y="32793"/>
                </a:cubicBezTo>
                <a:lnTo>
                  <a:pt x="23120" y="32731"/>
                </a:lnTo>
                <a:cubicBezTo>
                  <a:pt x="22745" y="32983"/>
                  <a:pt x="22369" y="33234"/>
                  <a:pt x="21995" y="33489"/>
                </a:cubicBezTo>
                <a:cubicBezTo>
                  <a:pt x="21962" y="33511"/>
                  <a:pt x="21941" y="33549"/>
                  <a:pt x="21915" y="33581"/>
                </a:cubicBezTo>
                <a:cubicBezTo>
                  <a:pt x="20984" y="34729"/>
                  <a:pt x="19833" y="35595"/>
                  <a:pt x="18539" y="36273"/>
                </a:cubicBezTo>
                <a:cubicBezTo>
                  <a:pt x="18073" y="36516"/>
                  <a:pt x="17673" y="36822"/>
                  <a:pt x="17363" y="37249"/>
                </a:cubicBezTo>
                <a:cubicBezTo>
                  <a:pt x="17196" y="37480"/>
                  <a:pt x="17012" y="37700"/>
                  <a:pt x="16867" y="37946"/>
                </a:cubicBezTo>
                <a:cubicBezTo>
                  <a:pt x="16584" y="38425"/>
                  <a:pt x="16201" y="38788"/>
                  <a:pt x="15742" y="39096"/>
                </a:cubicBezTo>
                <a:cubicBezTo>
                  <a:pt x="15406" y="39321"/>
                  <a:pt x="15064" y="39558"/>
                  <a:pt x="14795" y="39854"/>
                </a:cubicBezTo>
                <a:cubicBezTo>
                  <a:pt x="14051" y="40676"/>
                  <a:pt x="13474" y="41611"/>
                  <a:pt x="13089" y="42658"/>
                </a:cubicBezTo>
                <a:cubicBezTo>
                  <a:pt x="13044" y="42781"/>
                  <a:pt x="12985" y="42898"/>
                  <a:pt x="12904" y="43082"/>
                </a:cubicBezTo>
                <a:cubicBezTo>
                  <a:pt x="12462" y="42398"/>
                  <a:pt x="12182" y="41719"/>
                  <a:pt x="12061" y="40983"/>
                </a:cubicBezTo>
                <a:cubicBezTo>
                  <a:pt x="11922" y="40133"/>
                  <a:pt x="12153" y="39343"/>
                  <a:pt x="12525" y="38580"/>
                </a:cubicBezTo>
                <a:cubicBezTo>
                  <a:pt x="12821" y="37972"/>
                  <a:pt x="13244" y="37538"/>
                  <a:pt x="13923" y="37403"/>
                </a:cubicBezTo>
                <a:cubicBezTo>
                  <a:pt x="14002" y="37387"/>
                  <a:pt x="14077" y="37350"/>
                  <a:pt x="14155" y="37329"/>
                </a:cubicBezTo>
                <a:cubicBezTo>
                  <a:pt x="14499" y="37239"/>
                  <a:pt x="14751" y="37035"/>
                  <a:pt x="14947" y="36735"/>
                </a:cubicBezTo>
                <a:cubicBezTo>
                  <a:pt x="15049" y="36578"/>
                  <a:pt x="15180" y="36433"/>
                  <a:pt x="15322" y="36312"/>
                </a:cubicBezTo>
                <a:cubicBezTo>
                  <a:pt x="16318" y="35470"/>
                  <a:pt x="17104" y="34459"/>
                  <a:pt x="17696" y="33295"/>
                </a:cubicBezTo>
                <a:cubicBezTo>
                  <a:pt x="17836" y="33019"/>
                  <a:pt x="17990" y="32778"/>
                  <a:pt x="18311" y="32691"/>
                </a:cubicBezTo>
                <a:cubicBezTo>
                  <a:pt x="18413" y="32664"/>
                  <a:pt x="18512" y="32606"/>
                  <a:pt x="18595" y="32540"/>
                </a:cubicBezTo>
                <a:cubicBezTo>
                  <a:pt x="18995" y="32216"/>
                  <a:pt x="19399" y="31897"/>
                  <a:pt x="19782" y="31554"/>
                </a:cubicBezTo>
                <a:cubicBezTo>
                  <a:pt x="20190" y="31188"/>
                  <a:pt x="20532" y="30766"/>
                  <a:pt x="20756" y="30260"/>
                </a:cubicBezTo>
                <a:cubicBezTo>
                  <a:pt x="21112" y="29465"/>
                  <a:pt x="21462" y="28669"/>
                  <a:pt x="21801" y="27868"/>
                </a:cubicBezTo>
                <a:cubicBezTo>
                  <a:pt x="21868" y="27709"/>
                  <a:pt x="21902" y="27524"/>
                  <a:pt x="21899" y="27353"/>
                </a:cubicBezTo>
                <a:cubicBezTo>
                  <a:pt x="21896" y="27234"/>
                  <a:pt x="21825" y="27056"/>
                  <a:pt x="21737" y="27018"/>
                </a:cubicBezTo>
                <a:cubicBezTo>
                  <a:pt x="21646" y="26981"/>
                  <a:pt x="21461" y="27048"/>
                  <a:pt x="21383" y="27131"/>
                </a:cubicBezTo>
                <a:cubicBezTo>
                  <a:pt x="21241" y="27288"/>
                  <a:pt x="21140" y="27487"/>
                  <a:pt x="21034" y="27675"/>
                </a:cubicBezTo>
                <a:cubicBezTo>
                  <a:pt x="20623" y="28395"/>
                  <a:pt x="20094" y="29026"/>
                  <a:pt x="19413" y="29473"/>
                </a:cubicBezTo>
                <a:cubicBezTo>
                  <a:pt x="18594" y="30007"/>
                  <a:pt x="17804" y="30558"/>
                  <a:pt x="17119" y="31270"/>
                </a:cubicBezTo>
                <a:cubicBezTo>
                  <a:pt x="16701" y="31704"/>
                  <a:pt x="16313" y="32147"/>
                  <a:pt x="16025" y="32678"/>
                </a:cubicBezTo>
                <a:cubicBezTo>
                  <a:pt x="15771" y="33144"/>
                  <a:pt x="15503" y="33602"/>
                  <a:pt x="15247" y="34066"/>
                </a:cubicBezTo>
                <a:cubicBezTo>
                  <a:pt x="15014" y="34487"/>
                  <a:pt x="14681" y="34791"/>
                  <a:pt x="14230" y="34957"/>
                </a:cubicBezTo>
                <a:cubicBezTo>
                  <a:pt x="13990" y="35045"/>
                  <a:pt x="13751" y="35139"/>
                  <a:pt x="13507" y="35214"/>
                </a:cubicBezTo>
                <a:cubicBezTo>
                  <a:pt x="12816" y="35428"/>
                  <a:pt x="12296" y="35854"/>
                  <a:pt x="11923" y="36475"/>
                </a:cubicBezTo>
                <a:cubicBezTo>
                  <a:pt x="11891" y="36530"/>
                  <a:pt x="11825" y="36565"/>
                  <a:pt x="11701" y="36678"/>
                </a:cubicBezTo>
                <a:cubicBezTo>
                  <a:pt x="11875" y="35472"/>
                  <a:pt x="12296" y="34460"/>
                  <a:pt x="12829" y="33494"/>
                </a:cubicBezTo>
                <a:cubicBezTo>
                  <a:pt x="13358" y="32538"/>
                  <a:pt x="14171" y="31823"/>
                  <a:pt x="14952" y="31095"/>
                </a:cubicBezTo>
                <a:cubicBezTo>
                  <a:pt x="15647" y="30451"/>
                  <a:pt x="16258" y="29762"/>
                  <a:pt x="16693" y="28914"/>
                </a:cubicBezTo>
                <a:cubicBezTo>
                  <a:pt x="16952" y="28410"/>
                  <a:pt x="17325" y="28012"/>
                  <a:pt x="17813" y="27709"/>
                </a:cubicBezTo>
                <a:cubicBezTo>
                  <a:pt x="18310" y="27400"/>
                  <a:pt x="18817" y="27119"/>
                  <a:pt x="19374" y="26950"/>
                </a:cubicBezTo>
                <a:cubicBezTo>
                  <a:pt x="19834" y="26810"/>
                  <a:pt x="20198" y="26540"/>
                  <a:pt x="20454" y="26135"/>
                </a:cubicBezTo>
                <a:cubicBezTo>
                  <a:pt x="20656" y="25814"/>
                  <a:pt x="20854" y="25487"/>
                  <a:pt x="21015" y="25143"/>
                </a:cubicBezTo>
                <a:cubicBezTo>
                  <a:pt x="21372" y="24395"/>
                  <a:pt x="21710" y="23637"/>
                  <a:pt x="22044" y="22878"/>
                </a:cubicBezTo>
                <a:cubicBezTo>
                  <a:pt x="22123" y="22700"/>
                  <a:pt x="22241" y="22513"/>
                  <a:pt x="22123" y="22246"/>
                </a:cubicBezTo>
                <a:cubicBezTo>
                  <a:pt x="21996" y="22280"/>
                  <a:pt x="21842" y="22282"/>
                  <a:pt x="21733" y="22355"/>
                </a:cubicBezTo>
                <a:cubicBezTo>
                  <a:pt x="21555" y="22473"/>
                  <a:pt x="21392" y="22620"/>
                  <a:pt x="21252" y="22783"/>
                </a:cubicBezTo>
                <a:cubicBezTo>
                  <a:pt x="20941" y="23141"/>
                  <a:pt x="20653" y="23520"/>
                  <a:pt x="20347" y="23884"/>
                </a:cubicBezTo>
                <a:cubicBezTo>
                  <a:pt x="19797" y="24544"/>
                  <a:pt x="19133" y="25041"/>
                  <a:pt x="18317" y="25322"/>
                </a:cubicBezTo>
                <a:cubicBezTo>
                  <a:pt x="17359" y="25654"/>
                  <a:pt x="16621" y="26253"/>
                  <a:pt x="16125" y="27155"/>
                </a:cubicBezTo>
                <a:cubicBezTo>
                  <a:pt x="15768" y="27802"/>
                  <a:pt x="15304" y="28362"/>
                  <a:pt x="14756" y="28860"/>
                </a:cubicBezTo>
                <a:cubicBezTo>
                  <a:pt x="14154" y="29406"/>
                  <a:pt x="13574" y="29979"/>
                  <a:pt x="13001" y="30555"/>
                </a:cubicBezTo>
                <a:cubicBezTo>
                  <a:pt x="12647" y="30913"/>
                  <a:pt x="12317" y="31317"/>
                  <a:pt x="12191" y="31810"/>
                </a:cubicBezTo>
                <a:cubicBezTo>
                  <a:pt x="11990" y="32587"/>
                  <a:pt x="11529" y="33232"/>
                  <a:pt x="11199" y="33950"/>
                </a:cubicBezTo>
                <a:cubicBezTo>
                  <a:pt x="11027" y="33497"/>
                  <a:pt x="10915" y="33057"/>
                  <a:pt x="11122" y="32598"/>
                </a:cubicBezTo>
                <a:cubicBezTo>
                  <a:pt x="11166" y="32499"/>
                  <a:pt x="11177" y="32387"/>
                  <a:pt x="11210" y="32285"/>
                </a:cubicBezTo>
                <a:cubicBezTo>
                  <a:pt x="11415" y="31665"/>
                  <a:pt x="11624" y="31062"/>
                  <a:pt x="12051" y="30538"/>
                </a:cubicBezTo>
                <a:cubicBezTo>
                  <a:pt x="12590" y="29875"/>
                  <a:pt x="13005" y="29125"/>
                  <a:pt x="13300" y="28311"/>
                </a:cubicBezTo>
                <a:cubicBezTo>
                  <a:pt x="13512" y="27723"/>
                  <a:pt x="13873" y="27250"/>
                  <a:pt x="14400" y="26896"/>
                </a:cubicBezTo>
                <a:cubicBezTo>
                  <a:pt x="15182" y="26368"/>
                  <a:pt x="15734" y="25640"/>
                  <a:pt x="16100" y="24768"/>
                </a:cubicBezTo>
                <a:cubicBezTo>
                  <a:pt x="16327" y="24230"/>
                  <a:pt x="16558" y="23694"/>
                  <a:pt x="16794" y="23162"/>
                </a:cubicBezTo>
                <a:cubicBezTo>
                  <a:pt x="16934" y="22848"/>
                  <a:pt x="17120" y="22565"/>
                  <a:pt x="17423" y="22385"/>
                </a:cubicBezTo>
                <a:cubicBezTo>
                  <a:pt x="17910" y="22096"/>
                  <a:pt x="18393" y="21796"/>
                  <a:pt x="18891" y="21529"/>
                </a:cubicBezTo>
                <a:cubicBezTo>
                  <a:pt x="19563" y="21166"/>
                  <a:pt x="20046" y="20644"/>
                  <a:pt x="20310" y="19926"/>
                </a:cubicBezTo>
                <a:cubicBezTo>
                  <a:pt x="20456" y="19532"/>
                  <a:pt x="20584" y="19131"/>
                  <a:pt x="20706" y="18729"/>
                </a:cubicBezTo>
                <a:cubicBezTo>
                  <a:pt x="20957" y="17899"/>
                  <a:pt x="21203" y="17066"/>
                  <a:pt x="21444" y="16232"/>
                </a:cubicBezTo>
                <a:cubicBezTo>
                  <a:pt x="21503" y="16028"/>
                  <a:pt x="21540" y="15816"/>
                  <a:pt x="21586" y="15605"/>
                </a:cubicBezTo>
                <a:cubicBezTo>
                  <a:pt x="21559" y="15589"/>
                  <a:pt x="21532" y="15573"/>
                  <a:pt x="21506" y="15557"/>
                </a:cubicBezTo>
                <a:cubicBezTo>
                  <a:pt x="21182" y="15821"/>
                  <a:pt x="20858" y="16083"/>
                  <a:pt x="20537" y="16350"/>
                </a:cubicBezTo>
                <a:cubicBezTo>
                  <a:pt x="20180" y="16646"/>
                  <a:pt x="19895" y="16997"/>
                  <a:pt x="19642" y="17391"/>
                </a:cubicBezTo>
                <a:cubicBezTo>
                  <a:pt x="19379" y="17797"/>
                  <a:pt x="19074" y="18190"/>
                  <a:pt x="18730" y="18526"/>
                </a:cubicBezTo>
                <a:cubicBezTo>
                  <a:pt x="18247" y="18998"/>
                  <a:pt x="17713" y="19417"/>
                  <a:pt x="17192" y="19848"/>
                </a:cubicBezTo>
                <a:cubicBezTo>
                  <a:pt x="16669" y="20283"/>
                  <a:pt x="16176" y="20744"/>
                  <a:pt x="15872" y="21371"/>
                </a:cubicBezTo>
                <a:cubicBezTo>
                  <a:pt x="15648" y="21836"/>
                  <a:pt x="15466" y="22321"/>
                  <a:pt x="15208" y="22764"/>
                </a:cubicBezTo>
                <a:cubicBezTo>
                  <a:pt x="14571" y="23858"/>
                  <a:pt x="13856" y="24892"/>
                  <a:pt x="12852" y="25692"/>
                </a:cubicBezTo>
                <a:cubicBezTo>
                  <a:pt x="12230" y="26189"/>
                  <a:pt x="11725" y="26778"/>
                  <a:pt x="11497" y="27577"/>
                </a:cubicBezTo>
                <a:cubicBezTo>
                  <a:pt x="11374" y="28007"/>
                  <a:pt x="11187" y="28420"/>
                  <a:pt x="11025" y="28838"/>
                </a:cubicBezTo>
                <a:cubicBezTo>
                  <a:pt x="10981" y="28953"/>
                  <a:pt x="10948" y="29086"/>
                  <a:pt x="10866" y="29164"/>
                </a:cubicBezTo>
                <a:cubicBezTo>
                  <a:pt x="10766" y="29257"/>
                  <a:pt x="10622" y="29344"/>
                  <a:pt x="10494" y="29352"/>
                </a:cubicBezTo>
                <a:cubicBezTo>
                  <a:pt x="10316" y="29363"/>
                  <a:pt x="10332" y="29172"/>
                  <a:pt x="10306" y="29045"/>
                </a:cubicBezTo>
                <a:cubicBezTo>
                  <a:pt x="10155" y="28317"/>
                  <a:pt x="10167" y="27584"/>
                  <a:pt x="10298" y="26856"/>
                </a:cubicBezTo>
                <a:cubicBezTo>
                  <a:pt x="10466" y="25925"/>
                  <a:pt x="10794" y="25074"/>
                  <a:pt x="11644" y="24536"/>
                </a:cubicBezTo>
                <a:cubicBezTo>
                  <a:pt x="11712" y="24493"/>
                  <a:pt x="11777" y="24439"/>
                  <a:pt x="11835" y="24384"/>
                </a:cubicBezTo>
                <a:cubicBezTo>
                  <a:pt x="12560" y="23690"/>
                  <a:pt x="13219" y="22938"/>
                  <a:pt x="13804" y="22118"/>
                </a:cubicBezTo>
                <a:cubicBezTo>
                  <a:pt x="14391" y="21297"/>
                  <a:pt x="14757" y="20357"/>
                  <a:pt x="15232" y="19475"/>
                </a:cubicBezTo>
                <a:cubicBezTo>
                  <a:pt x="15714" y="18578"/>
                  <a:pt x="16237" y="17707"/>
                  <a:pt x="16949" y="16966"/>
                </a:cubicBezTo>
                <a:cubicBezTo>
                  <a:pt x="17748" y="16135"/>
                  <a:pt x="18508" y="15272"/>
                  <a:pt x="19188" y="14337"/>
                </a:cubicBezTo>
                <a:cubicBezTo>
                  <a:pt x="19949" y="13293"/>
                  <a:pt x="20589" y="12176"/>
                  <a:pt x="21097" y="10990"/>
                </a:cubicBezTo>
                <a:cubicBezTo>
                  <a:pt x="21434" y="10203"/>
                  <a:pt x="21713" y="9392"/>
                  <a:pt x="22009" y="8589"/>
                </a:cubicBezTo>
                <a:cubicBezTo>
                  <a:pt x="22070" y="8424"/>
                  <a:pt x="22097" y="8248"/>
                  <a:pt x="22132" y="8076"/>
                </a:cubicBezTo>
                <a:cubicBezTo>
                  <a:pt x="22171" y="7877"/>
                  <a:pt x="22096" y="7726"/>
                  <a:pt x="21920" y="7638"/>
                </a:cubicBezTo>
                <a:cubicBezTo>
                  <a:pt x="21744" y="7550"/>
                  <a:pt x="21584" y="7580"/>
                  <a:pt x="21454" y="7743"/>
                </a:cubicBezTo>
                <a:cubicBezTo>
                  <a:pt x="21200" y="8059"/>
                  <a:pt x="20912" y="8352"/>
                  <a:pt x="20689" y="8688"/>
                </a:cubicBezTo>
                <a:cubicBezTo>
                  <a:pt x="20047" y="9661"/>
                  <a:pt x="19415" y="10642"/>
                  <a:pt x="18806" y="11636"/>
                </a:cubicBezTo>
                <a:cubicBezTo>
                  <a:pt x="18516" y="12110"/>
                  <a:pt x="18152" y="12495"/>
                  <a:pt x="17708" y="12816"/>
                </a:cubicBezTo>
                <a:cubicBezTo>
                  <a:pt x="17104" y="13253"/>
                  <a:pt x="16507" y="13698"/>
                  <a:pt x="15907" y="14139"/>
                </a:cubicBezTo>
                <a:cubicBezTo>
                  <a:pt x="15467" y="14464"/>
                  <a:pt x="15097" y="14850"/>
                  <a:pt x="14784" y="15305"/>
                </a:cubicBezTo>
                <a:cubicBezTo>
                  <a:pt x="14509" y="15707"/>
                  <a:pt x="14181" y="16071"/>
                  <a:pt x="13881" y="16455"/>
                </a:cubicBezTo>
                <a:cubicBezTo>
                  <a:pt x="13764" y="16604"/>
                  <a:pt x="13631" y="16750"/>
                  <a:pt x="13560" y="16921"/>
                </a:cubicBezTo>
                <a:cubicBezTo>
                  <a:pt x="13298" y="17549"/>
                  <a:pt x="13043" y="18180"/>
                  <a:pt x="12939" y="18860"/>
                </a:cubicBezTo>
                <a:cubicBezTo>
                  <a:pt x="12840" y="19520"/>
                  <a:pt x="12714" y="20178"/>
                  <a:pt x="12431" y="20787"/>
                </a:cubicBezTo>
                <a:cubicBezTo>
                  <a:pt x="11980" y="21761"/>
                  <a:pt x="11519" y="22732"/>
                  <a:pt x="11043" y="23694"/>
                </a:cubicBezTo>
                <a:cubicBezTo>
                  <a:pt x="10944" y="23895"/>
                  <a:pt x="10775" y="24067"/>
                  <a:pt x="10619" y="24234"/>
                </a:cubicBezTo>
                <a:cubicBezTo>
                  <a:pt x="10559" y="24298"/>
                  <a:pt x="10443" y="24312"/>
                  <a:pt x="10336" y="24354"/>
                </a:cubicBezTo>
                <a:cubicBezTo>
                  <a:pt x="10215" y="24024"/>
                  <a:pt x="10257" y="23751"/>
                  <a:pt x="10357" y="23478"/>
                </a:cubicBezTo>
                <a:cubicBezTo>
                  <a:pt x="10412" y="23324"/>
                  <a:pt x="10488" y="23173"/>
                  <a:pt x="10514" y="23016"/>
                </a:cubicBezTo>
                <a:cubicBezTo>
                  <a:pt x="10679" y="22026"/>
                  <a:pt x="10824" y="21033"/>
                  <a:pt x="10994" y="20044"/>
                </a:cubicBezTo>
                <a:cubicBezTo>
                  <a:pt x="11179" y="18961"/>
                  <a:pt x="11359" y="17878"/>
                  <a:pt x="11586" y="16804"/>
                </a:cubicBezTo>
                <a:cubicBezTo>
                  <a:pt x="11736" y="16089"/>
                  <a:pt x="11945" y="15386"/>
                  <a:pt x="12157" y="14686"/>
                </a:cubicBezTo>
                <a:cubicBezTo>
                  <a:pt x="12334" y="14100"/>
                  <a:pt x="12600" y="13556"/>
                  <a:pt x="12989" y="13066"/>
                </a:cubicBezTo>
                <a:cubicBezTo>
                  <a:pt x="13600" y="12294"/>
                  <a:pt x="14075" y="11435"/>
                  <a:pt x="14357" y="10486"/>
                </a:cubicBezTo>
                <a:cubicBezTo>
                  <a:pt x="14564" y="9796"/>
                  <a:pt x="14730" y="9096"/>
                  <a:pt x="14898" y="8394"/>
                </a:cubicBezTo>
                <a:cubicBezTo>
                  <a:pt x="14964" y="8125"/>
                  <a:pt x="15056" y="7887"/>
                  <a:pt x="15223" y="7659"/>
                </a:cubicBezTo>
                <a:cubicBezTo>
                  <a:pt x="15862" y="6781"/>
                  <a:pt x="16416" y="5850"/>
                  <a:pt x="16796" y="4824"/>
                </a:cubicBezTo>
                <a:cubicBezTo>
                  <a:pt x="16903" y="4533"/>
                  <a:pt x="16974" y="4226"/>
                  <a:pt x="17079" y="3934"/>
                </a:cubicBezTo>
                <a:cubicBezTo>
                  <a:pt x="17434" y="2963"/>
                  <a:pt x="17694" y="1967"/>
                  <a:pt x="17910" y="958"/>
                </a:cubicBezTo>
                <a:cubicBezTo>
                  <a:pt x="17949" y="776"/>
                  <a:pt x="17957" y="582"/>
                  <a:pt x="17954" y="393"/>
                </a:cubicBezTo>
                <a:cubicBezTo>
                  <a:pt x="17952" y="175"/>
                  <a:pt x="17778" y="115"/>
                  <a:pt x="17607" y="56"/>
                </a:cubicBezTo>
                <a:cubicBezTo>
                  <a:pt x="17447" y="1"/>
                  <a:pt x="17351" y="87"/>
                  <a:pt x="17264" y="198"/>
                </a:cubicBezTo>
                <a:cubicBezTo>
                  <a:pt x="17206" y="271"/>
                  <a:pt x="17152" y="352"/>
                  <a:pt x="17108" y="435"/>
                </a:cubicBezTo>
                <a:cubicBezTo>
                  <a:pt x="16675" y="1273"/>
                  <a:pt x="16121" y="2027"/>
                  <a:pt x="15497" y="2725"/>
                </a:cubicBezTo>
                <a:cubicBezTo>
                  <a:pt x="14800" y="3501"/>
                  <a:pt x="14274" y="4374"/>
                  <a:pt x="13851" y="5322"/>
                </a:cubicBezTo>
                <a:cubicBezTo>
                  <a:pt x="13702" y="5657"/>
                  <a:pt x="13562" y="6005"/>
                  <a:pt x="13351" y="6298"/>
                </a:cubicBezTo>
                <a:cubicBezTo>
                  <a:pt x="12673" y="7237"/>
                  <a:pt x="12090" y="8234"/>
                  <a:pt x="11569" y="9267"/>
                </a:cubicBezTo>
                <a:cubicBezTo>
                  <a:pt x="10989" y="10414"/>
                  <a:pt x="10250" y="11499"/>
                  <a:pt x="10088" y="12821"/>
                </a:cubicBezTo>
                <a:cubicBezTo>
                  <a:pt x="10084" y="12847"/>
                  <a:pt x="10072" y="12873"/>
                  <a:pt x="10063" y="12899"/>
                </a:cubicBezTo>
                <a:cubicBezTo>
                  <a:pt x="9878" y="13390"/>
                  <a:pt x="9794" y="13900"/>
                  <a:pt x="9806" y="14418"/>
                </a:cubicBezTo>
                <a:cubicBezTo>
                  <a:pt x="9824" y="15137"/>
                  <a:pt x="9844" y="15857"/>
                  <a:pt x="9907" y="16572"/>
                </a:cubicBezTo>
                <a:cubicBezTo>
                  <a:pt x="9960" y="17164"/>
                  <a:pt x="9933" y="17734"/>
                  <a:pt x="9751" y="18302"/>
                </a:cubicBezTo>
                <a:cubicBezTo>
                  <a:pt x="9673" y="18544"/>
                  <a:pt x="9611" y="18811"/>
                  <a:pt x="9625" y="19061"/>
                </a:cubicBezTo>
                <a:cubicBezTo>
                  <a:pt x="9655" y="19597"/>
                  <a:pt x="9570" y="20117"/>
                  <a:pt x="9510" y="20641"/>
                </a:cubicBezTo>
                <a:cubicBezTo>
                  <a:pt x="9459" y="21096"/>
                  <a:pt x="9404" y="21552"/>
                  <a:pt x="9343" y="22071"/>
                </a:cubicBezTo>
                <a:cubicBezTo>
                  <a:pt x="9042" y="21727"/>
                  <a:pt x="8932" y="21366"/>
                  <a:pt x="8899" y="20996"/>
                </a:cubicBezTo>
                <a:cubicBezTo>
                  <a:pt x="8763" y="19431"/>
                  <a:pt x="8637" y="17864"/>
                  <a:pt x="8524" y="16297"/>
                </a:cubicBezTo>
                <a:cubicBezTo>
                  <a:pt x="8389" y="14411"/>
                  <a:pt x="8649" y="12531"/>
                  <a:pt x="8689" y="10647"/>
                </a:cubicBezTo>
                <a:cubicBezTo>
                  <a:pt x="8702" y="9989"/>
                  <a:pt x="8865" y="9332"/>
                  <a:pt x="8967" y="8675"/>
                </a:cubicBezTo>
                <a:cubicBezTo>
                  <a:pt x="9126" y="7657"/>
                  <a:pt x="9033" y="6643"/>
                  <a:pt x="8917" y="5632"/>
                </a:cubicBezTo>
                <a:cubicBezTo>
                  <a:pt x="8887" y="5374"/>
                  <a:pt x="8702" y="5366"/>
                  <a:pt x="8469" y="5362"/>
                </a:cubicBezTo>
                <a:cubicBezTo>
                  <a:pt x="8420" y="5569"/>
                  <a:pt x="8357" y="5762"/>
                  <a:pt x="8323" y="5959"/>
                </a:cubicBezTo>
                <a:cubicBezTo>
                  <a:pt x="8133" y="7071"/>
                  <a:pt x="7939" y="8182"/>
                  <a:pt x="7767" y="9296"/>
                </a:cubicBezTo>
                <a:cubicBezTo>
                  <a:pt x="7651" y="10039"/>
                  <a:pt x="7523" y="10775"/>
                  <a:pt x="7193" y="11454"/>
                </a:cubicBezTo>
                <a:cubicBezTo>
                  <a:pt x="7043" y="11768"/>
                  <a:pt x="6957" y="12089"/>
                  <a:pt x="6908" y="12429"/>
                </a:cubicBezTo>
                <a:cubicBezTo>
                  <a:pt x="6768" y="13410"/>
                  <a:pt x="6617" y="14391"/>
                  <a:pt x="6472" y="15372"/>
                </a:cubicBezTo>
                <a:cubicBezTo>
                  <a:pt x="6308" y="16478"/>
                  <a:pt x="6328" y="17563"/>
                  <a:pt x="6743" y="18615"/>
                </a:cubicBezTo>
                <a:cubicBezTo>
                  <a:pt x="7052" y="19393"/>
                  <a:pt x="7334" y="20184"/>
                  <a:pt x="7637" y="20964"/>
                </a:cubicBezTo>
                <a:cubicBezTo>
                  <a:pt x="7789" y="21354"/>
                  <a:pt x="7960" y="21736"/>
                  <a:pt x="8127" y="22118"/>
                </a:cubicBezTo>
                <a:cubicBezTo>
                  <a:pt x="8267" y="22439"/>
                  <a:pt x="8415" y="22755"/>
                  <a:pt x="8560" y="23073"/>
                </a:cubicBezTo>
                <a:cubicBezTo>
                  <a:pt x="8684" y="23342"/>
                  <a:pt x="8783" y="23624"/>
                  <a:pt x="8935" y="23877"/>
                </a:cubicBezTo>
                <a:cubicBezTo>
                  <a:pt x="9302" y="24490"/>
                  <a:pt x="9407" y="25162"/>
                  <a:pt x="9401" y="25863"/>
                </a:cubicBezTo>
                <a:cubicBezTo>
                  <a:pt x="9400" y="26003"/>
                  <a:pt x="9363" y="26144"/>
                  <a:pt x="9333" y="26355"/>
                </a:cubicBezTo>
                <a:cubicBezTo>
                  <a:pt x="9200" y="26186"/>
                  <a:pt x="9103" y="26091"/>
                  <a:pt x="9038" y="25976"/>
                </a:cubicBezTo>
                <a:cubicBezTo>
                  <a:pt x="8677" y="25329"/>
                  <a:pt x="8307" y="24688"/>
                  <a:pt x="7976" y="24025"/>
                </a:cubicBezTo>
                <a:cubicBezTo>
                  <a:pt x="7760" y="23591"/>
                  <a:pt x="7430" y="23261"/>
                  <a:pt x="7112" y="22915"/>
                </a:cubicBezTo>
                <a:cubicBezTo>
                  <a:pt x="6567" y="22321"/>
                  <a:pt x="6023" y="21727"/>
                  <a:pt x="5467" y="21143"/>
                </a:cubicBezTo>
                <a:cubicBezTo>
                  <a:pt x="5320" y="20991"/>
                  <a:pt x="5138" y="20863"/>
                  <a:pt x="4952" y="20761"/>
                </a:cubicBezTo>
                <a:cubicBezTo>
                  <a:pt x="4691" y="20620"/>
                  <a:pt x="4525" y="20698"/>
                  <a:pt x="4406" y="20970"/>
                </a:cubicBezTo>
                <a:cubicBezTo>
                  <a:pt x="4325" y="21154"/>
                  <a:pt x="4317" y="21333"/>
                  <a:pt x="4390" y="21523"/>
                </a:cubicBezTo>
                <a:cubicBezTo>
                  <a:pt x="4661" y="22215"/>
                  <a:pt x="4910" y="22915"/>
                  <a:pt x="5198" y="23599"/>
                </a:cubicBezTo>
                <a:cubicBezTo>
                  <a:pt x="5283" y="23801"/>
                  <a:pt x="5449" y="23980"/>
                  <a:pt x="5610" y="24137"/>
                </a:cubicBezTo>
                <a:cubicBezTo>
                  <a:pt x="5820" y="24343"/>
                  <a:pt x="6050" y="24533"/>
                  <a:pt x="6291" y="24702"/>
                </a:cubicBezTo>
                <a:cubicBezTo>
                  <a:pt x="6979" y="25185"/>
                  <a:pt x="7458" y="25845"/>
                  <a:pt x="7882" y="26557"/>
                </a:cubicBezTo>
                <a:cubicBezTo>
                  <a:pt x="7962" y="26693"/>
                  <a:pt x="8076" y="26809"/>
                  <a:pt x="8178" y="26930"/>
                </a:cubicBezTo>
                <a:cubicBezTo>
                  <a:pt x="8402" y="27195"/>
                  <a:pt x="8656" y="27441"/>
                  <a:pt x="8847" y="27728"/>
                </a:cubicBezTo>
                <a:cubicBezTo>
                  <a:pt x="9048" y="28028"/>
                  <a:pt x="9173" y="28381"/>
                  <a:pt x="9365" y="28689"/>
                </a:cubicBezTo>
                <a:cubicBezTo>
                  <a:pt x="9612" y="29088"/>
                  <a:pt x="9669" y="29523"/>
                  <a:pt x="9670" y="29975"/>
                </a:cubicBezTo>
                <a:cubicBezTo>
                  <a:pt x="9670" y="30088"/>
                  <a:pt x="9627" y="30200"/>
                  <a:pt x="9607" y="30297"/>
                </a:cubicBezTo>
                <a:cubicBezTo>
                  <a:pt x="8932" y="30037"/>
                  <a:pt x="8588" y="29520"/>
                  <a:pt x="8354" y="28909"/>
                </a:cubicBezTo>
                <a:cubicBezTo>
                  <a:pt x="8335" y="28858"/>
                  <a:pt x="8311" y="28811"/>
                  <a:pt x="8287" y="28762"/>
                </a:cubicBezTo>
                <a:cubicBezTo>
                  <a:pt x="7940" y="28017"/>
                  <a:pt x="7193" y="27330"/>
                  <a:pt x="6423" y="27048"/>
                </a:cubicBezTo>
                <a:cubicBezTo>
                  <a:pt x="6298" y="27002"/>
                  <a:pt x="6171" y="26956"/>
                  <a:pt x="6049" y="26900"/>
                </a:cubicBezTo>
                <a:cubicBezTo>
                  <a:pt x="5441" y="26624"/>
                  <a:pt x="4831" y="26350"/>
                  <a:pt x="4224" y="26066"/>
                </a:cubicBezTo>
                <a:cubicBezTo>
                  <a:pt x="3460" y="25711"/>
                  <a:pt x="2675" y="25874"/>
                  <a:pt x="1894" y="25983"/>
                </a:cubicBezTo>
                <a:cubicBezTo>
                  <a:pt x="1744" y="26004"/>
                  <a:pt x="1639" y="26121"/>
                  <a:pt x="1655" y="26266"/>
                </a:cubicBezTo>
                <a:cubicBezTo>
                  <a:pt x="1665" y="26366"/>
                  <a:pt x="1747" y="26506"/>
                  <a:pt x="1832" y="26542"/>
                </a:cubicBezTo>
                <a:cubicBezTo>
                  <a:pt x="2203" y="26693"/>
                  <a:pt x="2586" y="26814"/>
                  <a:pt x="2967" y="26944"/>
                </a:cubicBezTo>
                <a:cubicBezTo>
                  <a:pt x="3080" y="26981"/>
                  <a:pt x="3216" y="26980"/>
                  <a:pt x="3309" y="27044"/>
                </a:cubicBezTo>
                <a:cubicBezTo>
                  <a:pt x="3764" y="27372"/>
                  <a:pt x="4234" y="27687"/>
                  <a:pt x="4651" y="28059"/>
                </a:cubicBezTo>
                <a:cubicBezTo>
                  <a:pt x="5136" y="28489"/>
                  <a:pt x="5607" y="28936"/>
                  <a:pt x="6216" y="29172"/>
                </a:cubicBezTo>
                <a:cubicBezTo>
                  <a:pt x="6596" y="29320"/>
                  <a:pt x="6945" y="29504"/>
                  <a:pt x="7272" y="29744"/>
                </a:cubicBezTo>
                <a:cubicBezTo>
                  <a:pt x="7390" y="29831"/>
                  <a:pt x="7520" y="29903"/>
                  <a:pt x="7646" y="29979"/>
                </a:cubicBezTo>
                <a:cubicBezTo>
                  <a:pt x="7990" y="30183"/>
                  <a:pt x="8355" y="30342"/>
                  <a:pt x="8645" y="30638"/>
                </a:cubicBezTo>
                <a:cubicBezTo>
                  <a:pt x="9100" y="31100"/>
                  <a:pt x="9433" y="31622"/>
                  <a:pt x="9587" y="32260"/>
                </a:cubicBezTo>
                <a:cubicBezTo>
                  <a:pt x="9761" y="32984"/>
                  <a:pt x="9924" y="33712"/>
                  <a:pt x="10137" y="34425"/>
                </a:cubicBezTo>
                <a:cubicBezTo>
                  <a:pt x="10241" y="34768"/>
                  <a:pt x="10438" y="35084"/>
                  <a:pt x="10612" y="35403"/>
                </a:cubicBezTo>
                <a:cubicBezTo>
                  <a:pt x="10793" y="35736"/>
                  <a:pt x="10826" y="36077"/>
                  <a:pt x="10709" y="36457"/>
                </a:cubicBezTo>
                <a:cubicBezTo>
                  <a:pt x="10596" y="36378"/>
                  <a:pt x="10515" y="36284"/>
                  <a:pt x="10448" y="36180"/>
                </a:cubicBezTo>
                <a:cubicBezTo>
                  <a:pt x="10096" y="35637"/>
                  <a:pt x="9764" y="35078"/>
                  <a:pt x="9388" y="34552"/>
                </a:cubicBezTo>
                <a:cubicBezTo>
                  <a:pt x="9179" y="34259"/>
                  <a:pt x="8920" y="33994"/>
                  <a:pt x="8648" y="33762"/>
                </a:cubicBezTo>
                <a:cubicBezTo>
                  <a:pt x="8249" y="33422"/>
                  <a:pt x="7815" y="33125"/>
                  <a:pt x="7399" y="32808"/>
                </a:cubicBezTo>
                <a:cubicBezTo>
                  <a:pt x="6960" y="32473"/>
                  <a:pt x="6483" y="32235"/>
                  <a:pt x="5914" y="32283"/>
                </a:cubicBezTo>
                <a:cubicBezTo>
                  <a:pt x="5354" y="32331"/>
                  <a:pt x="4836" y="32191"/>
                  <a:pt x="4381" y="31891"/>
                </a:cubicBezTo>
                <a:cubicBezTo>
                  <a:pt x="3732" y="31463"/>
                  <a:pt x="3105" y="31000"/>
                  <a:pt x="2486" y="30526"/>
                </a:cubicBezTo>
                <a:cubicBezTo>
                  <a:pt x="2113" y="30241"/>
                  <a:pt x="1773" y="29914"/>
                  <a:pt x="1422" y="29602"/>
                </a:cubicBezTo>
                <a:cubicBezTo>
                  <a:pt x="1288" y="29483"/>
                  <a:pt x="1143" y="29438"/>
                  <a:pt x="977" y="29515"/>
                </a:cubicBezTo>
                <a:cubicBezTo>
                  <a:pt x="815" y="29592"/>
                  <a:pt x="737" y="29736"/>
                  <a:pt x="743" y="29912"/>
                </a:cubicBezTo>
                <a:cubicBezTo>
                  <a:pt x="747" y="30047"/>
                  <a:pt x="768" y="30182"/>
                  <a:pt x="802" y="30312"/>
                </a:cubicBezTo>
                <a:cubicBezTo>
                  <a:pt x="877" y="30586"/>
                  <a:pt x="973" y="30855"/>
                  <a:pt x="1046" y="31130"/>
                </a:cubicBezTo>
                <a:cubicBezTo>
                  <a:pt x="1179" y="31629"/>
                  <a:pt x="1481" y="31944"/>
                  <a:pt x="1968" y="32116"/>
                </a:cubicBezTo>
                <a:cubicBezTo>
                  <a:pt x="2214" y="32203"/>
                  <a:pt x="2438" y="32364"/>
                  <a:pt x="2654" y="32519"/>
                </a:cubicBezTo>
                <a:cubicBezTo>
                  <a:pt x="3100" y="32839"/>
                  <a:pt x="3536" y="33174"/>
                  <a:pt x="3975" y="33508"/>
                </a:cubicBezTo>
                <a:cubicBezTo>
                  <a:pt x="4358" y="33800"/>
                  <a:pt x="4745" y="34090"/>
                  <a:pt x="5114" y="34399"/>
                </a:cubicBezTo>
                <a:cubicBezTo>
                  <a:pt x="5837" y="35007"/>
                  <a:pt x="6612" y="35482"/>
                  <a:pt x="7587" y="35559"/>
                </a:cubicBezTo>
                <a:cubicBezTo>
                  <a:pt x="8036" y="35593"/>
                  <a:pt x="8384" y="35814"/>
                  <a:pt x="8619" y="36232"/>
                </a:cubicBezTo>
                <a:cubicBezTo>
                  <a:pt x="9125" y="37134"/>
                  <a:pt x="9704" y="37969"/>
                  <a:pt x="10640" y="38491"/>
                </a:cubicBezTo>
                <a:cubicBezTo>
                  <a:pt x="10992" y="38688"/>
                  <a:pt x="11203" y="39027"/>
                  <a:pt x="11161" y="39473"/>
                </a:cubicBezTo>
                <a:cubicBezTo>
                  <a:pt x="11146" y="39636"/>
                  <a:pt x="11163" y="39799"/>
                  <a:pt x="11139" y="39960"/>
                </a:cubicBezTo>
                <a:cubicBezTo>
                  <a:pt x="11049" y="40561"/>
                  <a:pt x="11083" y="41152"/>
                  <a:pt x="11241" y="41736"/>
                </a:cubicBezTo>
                <a:cubicBezTo>
                  <a:pt x="11264" y="41819"/>
                  <a:pt x="11264" y="41909"/>
                  <a:pt x="11272" y="41994"/>
                </a:cubicBezTo>
                <a:cubicBezTo>
                  <a:pt x="11134" y="41920"/>
                  <a:pt x="11057" y="41815"/>
                  <a:pt x="10969" y="41723"/>
                </a:cubicBezTo>
                <a:cubicBezTo>
                  <a:pt x="10671" y="41414"/>
                  <a:pt x="10394" y="41077"/>
                  <a:pt x="10062" y="40810"/>
                </a:cubicBezTo>
                <a:cubicBezTo>
                  <a:pt x="9673" y="40497"/>
                  <a:pt x="9225" y="40217"/>
                  <a:pt x="8694" y="40355"/>
                </a:cubicBezTo>
                <a:cubicBezTo>
                  <a:pt x="8179" y="40486"/>
                  <a:pt x="7784" y="40316"/>
                  <a:pt x="7379" y="40037"/>
                </a:cubicBezTo>
                <a:cubicBezTo>
                  <a:pt x="6242" y="39252"/>
                  <a:pt x="5273" y="38283"/>
                  <a:pt x="4353" y="37260"/>
                </a:cubicBezTo>
                <a:cubicBezTo>
                  <a:pt x="4060" y="36936"/>
                  <a:pt x="3740" y="36664"/>
                  <a:pt x="3343" y="36482"/>
                </a:cubicBezTo>
                <a:cubicBezTo>
                  <a:pt x="2956" y="36305"/>
                  <a:pt x="2581" y="36103"/>
                  <a:pt x="2198" y="35910"/>
                </a:cubicBezTo>
                <a:cubicBezTo>
                  <a:pt x="2064" y="36139"/>
                  <a:pt x="2158" y="36285"/>
                  <a:pt x="2261" y="36430"/>
                </a:cubicBezTo>
                <a:cubicBezTo>
                  <a:pt x="2688" y="37034"/>
                  <a:pt x="2952" y="37711"/>
                  <a:pt x="3126" y="38429"/>
                </a:cubicBezTo>
                <a:cubicBezTo>
                  <a:pt x="3161" y="38574"/>
                  <a:pt x="3205" y="38716"/>
                  <a:pt x="3246" y="38860"/>
                </a:cubicBezTo>
                <a:cubicBezTo>
                  <a:pt x="3406" y="39403"/>
                  <a:pt x="3740" y="39782"/>
                  <a:pt x="4266" y="39984"/>
                </a:cubicBezTo>
                <a:cubicBezTo>
                  <a:pt x="4491" y="40071"/>
                  <a:pt x="4712" y="40181"/>
                  <a:pt x="4946" y="40233"/>
                </a:cubicBezTo>
                <a:cubicBezTo>
                  <a:pt x="5395" y="40331"/>
                  <a:pt x="5666" y="40596"/>
                  <a:pt x="5841" y="41019"/>
                </a:cubicBezTo>
                <a:cubicBezTo>
                  <a:pt x="6013" y="41435"/>
                  <a:pt x="6318" y="41742"/>
                  <a:pt x="6768" y="41853"/>
                </a:cubicBezTo>
                <a:cubicBezTo>
                  <a:pt x="7091" y="41932"/>
                  <a:pt x="7422" y="42008"/>
                  <a:pt x="7753" y="42034"/>
                </a:cubicBezTo>
                <a:cubicBezTo>
                  <a:pt x="8350" y="42082"/>
                  <a:pt x="8878" y="42268"/>
                  <a:pt x="9332" y="42663"/>
                </a:cubicBezTo>
                <a:cubicBezTo>
                  <a:pt x="9484" y="42796"/>
                  <a:pt x="9640" y="42932"/>
                  <a:pt x="9816" y="43024"/>
                </a:cubicBezTo>
                <a:cubicBezTo>
                  <a:pt x="10220" y="43233"/>
                  <a:pt x="10644" y="43404"/>
                  <a:pt x="11048" y="43614"/>
                </a:cubicBezTo>
                <a:cubicBezTo>
                  <a:pt x="11616" y="43909"/>
                  <a:pt x="12074" y="44298"/>
                  <a:pt x="12109" y="45014"/>
                </a:cubicBezTo>
                <a:cubicBezTo>
                  <a:pt x="12127" y="45380"/>
                  <a:pt x="12153" y="45745"/>
                  <a:pt x="12184" y="46110"/>
                </a:cubicBezTo>
                <a:cubicBezTo>
                  <a:pt x="12219" y="46514"/>
                  <a:pt x="12079" y="46878"/>
                  <a:pt x="11951" y="47264"/>
                </a:cubicBezTo>
                <a:cubicBezTo>
                  <a:pt x="11618" y="47096"/>
                  <a:pt x="11426" y="46821"/>
                  <a:pt x="11214" y="46561"/>
                </a:cubicBezTo>
                <a:cubicBezTo>
                  <a:pt x="10536" y="45734"/>
                  <a:pt x="9738" y="45261"/>
                  <a:pt x="8593" y="45387"/>
                </a:cubicBezTo>
                <a:cubicBezTo>
                  <a:pt x="7418" y="45518"/>
                  <a:pt x="6361" y="45124"/>
                  <a:pt x="5540" y="44233"/>
                </a:cubicBezTo>
                <a:cubicBezTo>
                  <a:pt x="5158" y="43817"/>
                  <a:pt x="4810" y="43368"/>
                  <a:pt x="4458" y="42926"/>
                </a:cubicBezTo>
                <a:cubicBezTo>
                  <a:pt x="4183" y="42582"/>
                  <a:pt x="3836" y="42336"/>
                  <a:pt x="3462" y="42118"/>
                </a:cubicBezTo>
                <a:cubicBezTo>
                  <a:pt x="3323" y="42038"/>
                  <a:pt x="3188" y="41953"/>
                  <a:pt x="3054" y="41870"/>
                </a:cubicBezTo>
                <a:cubicBezTo>
                  <a:pt x="2610" y="41594"/>
                  <a:pt x="2170" y="41313"/>
                  <a:pt x="1723" y="41044"/>
                </a:cubicBezTo>
                <a:cubicBezTo>
                  <a:pt x="1645" y="40995"/>
                  <a:pt x="1540" y="40993"/>
                  <a:pt x="1353" y="40946"/>
                </a:cubicBezTo>
                <a:cubicBezTo>
                  <a:pt x="1434" y="41160"/>
                  <a:pt x="1473" y="41284"/>
                  <a:pt x="1526" y="41401"/>
                </a:cubicBezTo>
                <a:cubicBezTo>
                  <a:pt x="1763" y="41902"/>
                  <a:pt x="2038" y="42387"/>
                  <a:pt x="2231" y="42902"/>
                </a:cubicBezTo>
                <a:cubicBezTo>
                  <a:pt x="2573" y="43813"/>
                  <a:pt x="3068" y="44593"/>
                  <a:pt x="3874" y="45150"/>
                </a:cubicBezTo>
                <a:cubicBezTo>
                  <a:pt x="4018" y="45248"/>
                  <a:pt x="4146" y="45371"/>
                  <a:pt x="4278" y="45485"/>
                </a:cubicBezTo>
                <a:cubicBezTo>
                  <a:pt x="4767" y="45904"/>
                  <a:pt x="5319" y="46194"/>
                  <a:pt x="5945" y="46347"/>
                </a:cubicBezTo>
                <a:cubicBezTo>
                  <a:pt x="6180" y="46404"/>
                  <a:pt x="6405" y="46494"/>
                  <a:pt x="6635" y="46566"/>
                </a:cubicBezTo>
                <a:cubicBezTo>
                  <a:pt x="7021" y="46688"/>
                  <a:pt x="7328" y="46910"/>
                  <a:pt x="7545" y="47261"/>
                </a:cubicBezTo>
                <a:cubicBezTo>
                  <a:pt x="7790" y="47654"/>
                  <a:pt x="8141" y="47914"/>
                  <a:pt x="8572" y="48070"/>
                </a:cubicBezTo>
                <a:cubicBezTo>
                  <a:pt x="8939" y="48201"/>
                  <a:pt x="9300" y="48346"/>
                  <a:pt x="9670" y="48468"/>
                </a:cubicBezTo>
                <a:cubicBezTo>
                  <a:pt x="10313" y="48677"/>
                  <a:pt x="10840" y="49061"/>
                  <a:pt x="11309" y="49536"/>
                </a:cubicBezTo>
                <a:cubicBezTo>
                  <a:pt x="11394" y="49620"/>
                  <a:pt x="11487" y="49712"/>
                  <a:pt x="11532" y="49820"/>
                </a:cubicBezTo>
                <a:cubicBezTo>
                  <a:pt x="11860" y="50615"/>
                  <a:pt x="11863" y="51421"/>
                  <a:pt x="11555" y="52282"/>
                </a:cubicBezTo>
                <a:cubicBezTo>
                  <a:pt x="11426" y="52144"/>
                  <a:pt x="11334" y="52032"/>
                  <a:pt x="11229" y="51934"/>
                </a:cubicBezTo>
                <a:cubicBezTo>
                  <a:pt x="11063" y="51780"/>
                  <a:pt x="10908" y="51582"/>
                  <a:pt x="10709" y="51499"/>
                </a:cubicBezTo>
                <a:cubicBezTo>
                  <a:pt x="10067" y="51229"/>
                  <a:pt x="9417" y="50956"/>
                  <a:pt x="8702" y="50942"/>
                </a:cubicBezTo>
                <a:cubicBezTo>
                  <a:pt x="8220" y="50933"/>
                  <a:pt x="7735" y="50949"/>
                  <a:pt x="7252" y="50941"/>
                </a:cubicBezTo>
                <a:cubicBezTo>
                  <a:pt x="6105" y="50923"/>
                  <a:pt x="5090" y="50550"/>
                  <a:pt x="4256" y="49750"/>
                </a:cubicBezTo>
                <a:cubicBezTo>
                  <a:pt x="3868" y="49379"/>
                  <a:pt x="3512" y="48972"/>
                  <a:pt x="3158" y="48566"/>
                </a:cubicBezTo>
                <a:cubicBezTo>
                  <a:pt x="2696" y="48034"/>
                  <a:pt x="2188" y="47556"/>
                  <a:pt x="1589" y="47185"/>
                </a:cubicBezTo>
                <a:cubicBezTo>
                  <a:pt x="1112" y="46891"/>
                  <a:pt x="617" y="46635"/>
                  <a:pt x="0" y="46367"/>
                </a:cubicBezTo>
                <a:cubicBezTo>
                  <a:pt x="132" y="46780"/>
                  <a:pt x="226" y="47097"/>
                  <a:pt x="334" y="47411"/>
                </a:cubicBezTo>
                <a:cubicBezTo>
                  <a:pt x="660" y="48365"/>
                  <a:pt x="1148" y="49184"/>
                  <a:pt x="2031" y="49742"/>
                </a:cubicBezTo>
                <a:cubicBezTo>
                  <a:pt x="2764" y="50204"/>
                  <a:pt x="3364" y="50825"/>
                  <a:pt x="3837" y="51565"/>
                </a:cubicBezTo>
                <a:cubicBezTo>
                  <a:pt x="4174" y="52095"/>
                  <a:pt x="4644" y="52473"/>
                  <a:pt x="5242" y="52656"/>
                </a:cubicBezTo>
                <a:cubicBezTo>
                  <a:pt x="5573" y="52759"/>
                  <a:pt x="5915" y="52842"/>
                  <a:pt x="6258" y="52884"/>
                </a:cubicBezTo>
                <a:cubicBezTo>
                  <a:pt x="7266" y="53013"/>
                  <a:pt x="8272" y="52920"/>
                  <a:pt x="9273" y="52786"/>
                </a:cubicBezTo>
                <a:cubicBezTo>
                  <a:pt x="9888" y="52705"/>
                  <a:pt x="10401" y="52842"/>
                  <a:pt x="10842" y="53311"/>
                </a:cubicBezTo>
                <a:cubicBezTo>
                  <a:pt x="11095" y="53577"/>
                  <a:pt x="11208" y="53846"/>
                  <a:pt x="11105" y="54187"/>
                </a:cubicBezTo>
                <a:cubicBezTo>
                  <a:pt x="10733" y="55416"/>
                  <a:pt x="10565" y="56722"/>
                  <a:pt x="9749" y="57784"/>
                </a:cubicBezTo>
                <a:cubicBezTo>
                  <a:pt x="9641" y="57925"/>
                  <a:pt x="9628" y="58089"/>
                  <a:pt x="9732" y="58240"/>
                </a:cubicBezTo>
                <a:cubicBezTo>
                  <a:pt x="9827" y="58379"/>
                  <a:pt x="10035" y="58436"/>
                  <a:pt x="10205" y="58329"/>
                </a:cubicBezTo>
                <a:cubicBezTo>
                  <a:pt x="10666" y="58044"/>
                  <a:pt x="11120" y="57746"/>
                  <a:pt x="11323" y="57195"/>
                </a:cubicBezTo>
                <a:cubicBezTo>
                  <a:pt x="11587" y="56480"/>
                  <a:pt x="11860" y="55769"/>
                  <a:pt x="12126" y="55055"/>
                </a:cubicBezTo>
                <a:cubicBezTo>
                  <a:pt x="12375" y="54382"/>
                  <a:pt x="12749" y="53798"/>
                  <a:pt x="13270" y="53296"/>
                </a:cubicBezTo>
                <a:cubicBezTo>
                  <a:pt x="13628" y="52949"/>
                  <a:pt x="13959" y="52563"/>
                  <a:pt x="14250" y="52158"/>
                </a:cubicBezTo>
                <a:cubicBezTo>
                  <a:pt x="14945" y="51190"/>
                  <a:pt x="15841" y="50506"/>
                  <a:pt x="16922" y="50042"/>
                </a:cubicBezTo>
                <a:cubicBezTo>
                  <a:pt x="17379" y="49843"/>
                  <a:pt x="17839" y="49633"/>
                  <a:pt x="18256" y="49364"/>
                </a:cubicBezTo>
                <a:cubicBezTo>
                  <a:pt x="19270" y="48713"/>
                  <a:pt x="20253" y="48014"/>
                  <a:pt x="21263" y="47359"/>
                </a:cubicBezTo>
                <a:cubicBezTo>
                  <a:pt x="21675" y="47090"/>
                  <a:pt x="21981" y="46760"/>
                  <a:pt x="22183" y="46308"/>
                </a:cubicBezTo>
                <a:cubicBezTo>
                  <a:pt x="22354" y="45924"/>
                  <a:pt x="22566" y="45558"/>
                  <a:pt x="22763" y="45185"/>
                </a:cubicBezTo>
                <a:cubicBezTo>
                  <a:pt x="22857" y="45008"/>
                  <a:pt x="22956" y="44836"/>
                  <a:pt x="23051" y="44660"/>
                </a:cubicBezTo>
                <a:cubicBezTo>
                  <a:pt x="22683" y="44792"/>
                  <a:pt x="22360" y="44979"/>
                  <a:pt x="22030" y="45152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6" name="Google Shape;316;p38"/>
          <p:cNvSpPr/>
          <p:nvPr/>
        </p:nvSpPr>
        <p:spPr>
          <a:xfrm>
            <a:off x="8060450" y="1105963"/>
            <a:ext cx="2491450" cy="1475075"/>
          </a:xfrm>
          <a:custGeom>
            <a:avLst/>
            <a:gdLst/>
            <a:ahLst/>
            <a:cxnLst/>
            <a:rect l="l" t="t" r="r" b="b"/>
            <a:pathLst>
              <a:path w="99658" h="59003" extrusionOk="0">
                <a:moveTo>
                  <a:pt x="6706" y="56852"/>
                </a:moveTo>
                <a:cubicBezTo>
                  <a:pt x="7278" y="56095"/>
                  <a:pt x="7734" y="55428"/>
                  <a:pt x="8254" y="54815"/>
                </a:cubicBezTo>
                <a:cubicBezTo>
                  <a:pt x="9308" y="53574"/>
                  <a:pt x="10407" y="52370"/>
                  <a:pt x="11470" y="51138"/>
                </a:cubicBezTo>
                <a:cubicBezTo>
                  <a:pt x="12238" y="50250"/>
                  <a:pt x="13029" y="50165"/>
                  <a:pt x="14119" y="50692"/>
                </a:cubicBezTo>
                <a:cubicBezTo>
                  <a:pt x="16891" y="52029"/>
                  <a:pt x="19687" y="53335"/>
                  <a:pt x="22548" y="54467"/>
                </a:cubicBezTo>
                <a:cubicBezTo>
                  <a:pt x="25993" y="55830"/>
                  <a:pt x="29483" y="57096"/>
                  <a:pt x="33016" y="58205"/>
                </a:cubicBezTo>
                <a:cubicBezTo>
                  <a:pt x="34523" y="58677"/>
                  <a:pt x="36240" y="59002"/>
                  <a:pt x="37542" y="57463"/>
                </a:cubicBezTo>
                <a:cubicBezTo>
                  <a:pt x="40093" y="54443"/>
                  <a:pt x="42562" y="51372"/>
                  <a:pt x="44394" y="47837"/>
                </a:cubicBezTo>
                <a:cubicBezTo>
                  <a:pt x="44924" y="46817"/>
                  <a:pt x="45644" y="45896"/>
                  <a:pt x="46323" y="44858"/>
                </a:cubicBezTo>
                <a:cubicBezTo>
                  <a:pt x="47939" y="46344"/>
                  <a:pt x="49352" y="47677"/>
                  <a:pt x="50799" y="48971"/>
                </a:cubicBezTo>
                <a:cubicBezTo>
                  <a:pt x="53603" y="51478"/>
                  <a:pt x="56396" y="53998"/>
                  <a:pt x="59257" y="56439"/>
                </a:cubicBezTo>
                <a:cubicBezTo>
                  <a:pt x="60240" y="57280"/>
                  <a:pt x="61324" y="58080"/>
                  <a:pt x="62808" y="57801"/>
                </a:cubicBezTo>
                <a:cubicBezTo>
                  <a:pt x="65341" y="57325"/>
                  <a:pt x="67877" y="56872"/>
                  <a:pt x="70421" y="56464"/>
                </a:cubicBezTo>
                <a:cubicBezTo>
                  <a:pt x="71455" y="56298"/>
                  <a:pt x="72058" y="55776"/>
                  <a:pt x="72528" y="54843"/>
                </a:cubicBezTo>
                <a:cubicBezTo>
                  <a:pt x="74033" y="51858"/>
                  <a:pt x="74118" y="48668"/>
                  <a:pt x="73904" y="45467"/>
                </a:cubicBezTo>
                <a:cubicBezTo>
                  <a:pt x="73744" y="43094"/>
                  <a:pt x="73072" y="40740"/>
                  <a:pt x="73060" y="38374"/>
                </a:cubicBezTo>
                <a:cubicBezTo>
                  <a:pt x="73035" y="33613"/>
                  <a:pt x="73301" y="28848"/>
                  <a:pt x="73453" y="23924"/>
                </a:cubicBezTo>
                <a:cubicBezTo>
                  <a:pt x="74621" y="23678"/>
                  <a:pt x="75828" y="23423"/>
                  <a:pt x="77010" y="23173"/>
                </a:cubicBezTo>
                <a:cubicBezTo>
                  <a:pt x="77300" y="23486"/>
                  <a:pt x="77541" y="23693"/>
                  <a:pt x="77718" y="23945"/>
                </a:cubicBezTo>
                <a:cubicBezTo>
                  <a:pt x="79663" y="26713"/>
                  <a:pt x="81577" y="29506"/>
                  <a:pt x="83548" y="32256"/>
                </a:cubicBezTo>
                <a:cubicBezTo>
                  <a:pt x="84422" y="33476"/>
                  <a:pt x="85399" y="34622"/>
                  <a:pt x="86348" y="35786"/>
                </a:cubicBezTo>
                <a:cubicBezTo>
                  <a:pt x="87033" y="36629"/>
                  <a:pt x="87814" y="36814"/>
                  <a:pt x="88825" y="36248"/>
                </a:cubicBezTo>
                <a:cubicBezTo>
                  <a:pt x="89806" y="35694"/>
                  <a:pt x="90846" y="35212"/>
                  <a:pt x="91909" y="34840"/>
                </a:cubicBezTo>
                <a:cubicBezTo>
                  <a:pt x="93714" y="34206"/>
                  <a:pt x="94562" y="32911"/>
                  <a:pt x="94934" y="31111"/>
                </a:cubicBezTo>
                <a:cubicBezTo>
                  <a:pt x="96190" y="25022"/>
                  <a:pt x="97525" y="18951"/>
                  <a:pt x="98770" y="12860"/>
                </a:cubicBezTo>
                <a:cubicBezTo>
                  <a:pt x="99323" y="10155"/>
                  <a:pt x="99657" y="7416"/>
                  <a:pt x="99528" y="4556"/>
                </a:cubicBezTo>
                <a:cubicBezTo>
                  <a:pt x="97095" y="3048"/>
                  <a:pt x="94667" y="1543"/>
                  <a:pt x="92181" y="1"/>
                </a:cubicBezTo>
                <a:cubicBezTo>
                  <a:pt x="91306" y="1671"/>
                  <a:pt x="90314" y="3078"/>
                  <a:pt x="89800" y="4642"/>
                </a:cubicBezTo>
                <a:cubicBezTo>
                  <a:pt x="88396" y="8912"/>
                  <a:pt x="88018" y="13348"/>
                  <a:pt x="88162" y="17832"/>
                </a:cubicBezTo>
                <a:cubicBezTo>
                  <a:pt x="88179" y="18403"/>
                  <a:pt x="88135" y="18976"/>
                  <a:pt x="88110" y="19934"/>
                </a:cubicBezTo>
                <a:cubicBezTo>
                  <a:pt x="86215" y="17254"/>
                  <a:pt x="84622" y="14925"/>
                  <a:pt x="82945" y="12656"/>
                </a:cubicBezTo>
                <a:cubicBezTo>
                  <a:pt x="81494" y="10692"/>
                  <a:pt x="80087" y="8683"/>
                  <a:pt x="78092" y="7187"/>
                </a:cubicBezTo>
                <a:cubicBezTo>
                  <a:pt x="76668" y="6121"/>
                  <a:pt x="76578" y="6113"/>
                  <a:pt x="75108" y="6937"/>
                </a:cubicBezTo>
                <a:cubicBezTo>
                  <a:pt x="70310" y="9628"/>
                  <a:pt x="66463" y="13373"/>
                  <a:pt x="63177" y="17727"/>
                </a:cubicBezTo>
                <a:cubicBezTo>
                  <a:pt x="62787" y="18245"/>
                  <a:pt x="62570" y="18952"/>
                  <a:pt x="62446" y="19604"/>
                </a:cubicBezTo>
                <a:cubicBezTo>
                  <a:pt x="61911" y="22428"/>
                  <a:pt x="62270" y="25241"/>
                  <a:pt x="62793" y="28019"/>
                </a:cubicBezTo>
                <a:cubicBezTo>
                  <a:pt x="63396" y="31223"/>
                  <a:pt x="64137" y="34403"/>
                  <a:pt x="64794" y="37598"/>
                </a:cubicBezTo>
                <a:cubicBezTo>
                  <a:pt x="64885" y="38036"/>
                  <a:pt x="64833" y="38502"/>
                  <a:pt x="64855" y="39211"/>
                </a:cubicBezTo>
                <a:cubicBezTo>
                  <a:pt x="63037" y="38012"/>
                  <a:pt x="61443" y="37012"/>
                  <a:pt x="59903" y="35935"/>
                </a:cubicBezTo>
                <a:cubicBezTo>
                  <a:pt x="57381" y="34171"/>
                  <a:pt x="54894" y="32358"/>
                  <a:pt x="52392" y="30566"/>
                </a:cubicBezTo>
                <a:cubicBezTo>
                  <a:pt x="51006" y="29570"/>
                  <a:pt x="49717" y="29637"/>
                  <a:pt x="48215" y="30530"/>
                </a:cubicBezTo>
                <a:cubicBezTo>
                  <a:pt x="45030" y="32421"/>
                  <a:pt x="41756" y="34167"/>
                  <a:pt x="38470" y="35877"/>
                </a:cubicBezTo>
                <a:cubicBezTo>
                  <a:pt x="37532" y="36365"/>
                  <a:pt x="37050" y="36971"/>
                  <a:pt x="36839" y="37981"/>
                </a:cubicBezTo>
                <a:cubicBezTo>
                  <a:pt x="36390" y="40131"/>
                  <a:pt x="35875" y="42268"/>
                  <a:pt x="35338" y="44399"/>
                </a:cubicBezTo>
                <a:cubicBezTo>
                  <a:pt x="35083" y="45417"/>
                  <a:pt x="34716" y="46406"/>
                  <a:pt x="34330" y="47630"/>
                </a:cubicBezTo>
                <a:cubicBezTo>
                  <a:pt x="32487" y="46920"/>
                  <a:pt x="30785" y="46322"/>
                  <a:pt x="29127" y="45617"/>
                </a:cubicBezTo>
                <a:cubicBezTo>
                  <a:pt x="24905" y="43823"/>
                  <a:pt x="20712" y="41962"/>
                  <a:pt x="16483" y="40182"/>
                </a:cubicBezTo>
                <a:cubicBezTo>
                  <a:pt x="15828" y="39906"/>
                  <a:pt x="15014" y="39719"/>
                  <a:pt x="14336" y="39840"/>
                </a:cubicBezTo>
                <a:cubicBezTo>
                  <a:pt x="12422" y="40182"/>
                  <a:pt x="10531" y="40674"/>
                  <a:pt x="8650" y="41177"/>
                </a:cubicBezTo>
                <a:cubicBezTo>
                  <a:pt x="8141" y="41313"/>
                  <a:pt x="7590" y="41610"/>
                  <a:pt x="7247" y="42000"/>
                </a:cubicBezTo>
                <a:cubicBezTo>
                  <a:pt x="5425" y="44076"/>
                  <a:pt x="3696" y="46233"/>
                  <a:pt x="1867" y="48305"/>
                </a:cubicBezTo>
                <a:cubicBezTo>
                  <a:pt x="736" y="49585"/>
                  <a:pt x="445" y="51146"/>
                  <a:pt x="0" y="52745"/>
                </a:cubicBezTo>
                <a:cubicBezTo>
                  <a:pt x="2254" y="54121"/>
                  <a:pt x="4430" y="55457"/>
                  <a:pt x="6706" y="56852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7" name="Google Shape;317;p38"/>
          <p:cNvSpPr/>
          <p:nvPr/>
        </p:nvSpPr>
        <p:spPr>
          <a:xfrm>
            <a:off x="52563" y="3693225"/>
            <a:ext cx="756719" cy="738546"/>
          </a:xfrm>
          <a:custGeom>
            <a:avLst/>
            <a:gdLst/>
            <a:ahLst/>
            <a:cxnLst/>
            <a:rect l="l" t="t" r="r" b="b"/>
            <a:pathLst>
              <a:path w="6246" h="6096" extrusionOk="0">
                <a:moveTo>
                  <a:pt x="5411" y="3211"/>
                </a:moveTo>
                <a:cubicBezTo>
                  <a:pt x="5692" y="3133"/>
                  <a:pt x="5972" y="3055"/>
                  <a:pt x="6241" y="2979"/>
                </a:cubicBezTo>
                <a:cubicBezTo>
                  <a:pt x="6246" y="2479"/>
                  <a:pt x="6111" y="1995"/>
                  <a:pt x="5888" y="1688"/>
                </a:cubicBezTo>
                <a:cubicBezTo>
                  <a:pt x="5697" y="1789"/>
                  <a:pt x="5506" y="1898"/>
                  <a:pt x="5310" y="1994"/>
                </a:cubicBezTo>
                <a:cubicBezTo>
                  <a:pt x="5126" y="2084"/>
                  <a:pt x="4956" y="2223"/>
                  <a:pt x="4701" y="2245"/>
                </a:cubicBezTo>
                <a:cubicBezTo>
                  <a:pt x="5003" y="1804"/>
                  <a:pt x="5282" y="1398"/>
                  <a:pt x="5569" y="979"/>
                </a:cubicBezTo>
                <a:cubicBezTo>
                  <a:pt x="5314" y="669"/>
                  <a:pt x="4988" y="489"/>
                  <a:pt x="4608" y="347"/>
                </a:cubicBezTo>
                <a:cubicBezTo>
                  <a:pt x="4377" y="867"/>
                  <a:pt x="4228" y="1404"/>
                  <a:pt x="3937" y="1886"/>
                </a:cubicBezTo>
                <a:cubicBezTo>
                  <a:pt x="3921" y="1308"/>
                  <a:pt x="3904" y="732"/>
                  <a:pt x="3889" y="146"/>
                </a:cubicBezTo>
                <a:cubicBezTo>
                  <a:pt x="3319" y="8"/>
                  <a:pt x="2781" y="1"/>
                  <a:pt x="2219" y="141"/>
                </a:cubicBezTo>
                <a:cubicBezTo>
                  <a:pt x="2354" y="768"/>
                  <a:pt x="2484" y="1369"/>
                  <a:pt x="2613" y="1969"/>
                </a:cubicBezTo>
                <a:lnTo>
                  <a:pt x="2559" y="1992"/>
                </a:lnTo>
                <a:cubicBezTo>
                  <a:pt x="2211" y="1466"/>
                  <a:pt x="1864" y="937"/>
                  <a:pt x="1513" y="405"/>
                </a:cubicBezTo>
                <a:cubicBezTo>
                  <a:pt x="1089" y="633"/>
                  <a:pt x="751" y="893"/>
                  <a:pt x="501" y="1296"/>
                </a:cubicBezTo>
                <a:cubicBezTo>
                  <a:pt x="978" y="1686"/>
                  <a:pt x="1445" y="2068"/>
                  <a:pt x="1911" y="2450"/>
                </a:cubicBezTo>
                <a:cubicBezTo>
                  <a:pt x="1904" y="2471"/>
                  <a:pt x="1895" y="2492"/>
                  <a:pt x="1888" y="2513"/>
                </a:cubicBezTo>
                <a:cubicBezTo>
                  <a:pt x="1294" y="2489"/>
                  <a:pt x="702" y="2467"/>
                  <a:pt x="113" y="2445"/>
                </a:cubicBezTo>
                <a:cubicBezTo>
                  <a:pt x="0" y="2953"/>
                  <a:pt x="65" y="3493"/>
                  <a:pt x="292" y="3913"/>
                </a:cubicBezTo>
                <a:cubicBezTo>
                  <a:pt x="875" y="3736"/>
                  <a:pt x="1464" y="3555"/>
                  <a:pt x="2055" y="3376"/>
                </a:cubicBezTo>
                <a:cubicBezTo>
                  <a:pt x="1863" y="3669"/>
                  <a:pt x="1648" y="3923"/>
                  <a:pt x="1426" y="4171"/>
                </a:cubicBezTo>
                <a:cubicBezTo>
                  <a:pt x="1200" y="4424"/>
                  <a:pt x="964" y="4669"/>
                  <a:pt x="732" y="4920"/>
                </a:cubicBezTo>
                <a:cubicBezTo>
                  <a:pt x="1062" y="5405"/>
                  <a:pt x="1449" y="5771"/>
                  <a:pt x="2016" y="5956"/>
                </a:cubicBezTo>
                <a:cubicBezTo>
                  <a:pt x="2177" y="5643"/>
                  <a:pt x="2339" y="5342"/>
                  <a:pt x="2491" y="5037"/>
                </a:cubicBezTo>
                <a:cubicBezTo>
                  <a:pt x="2646" y="4729"/>
                  <a:pt x="2791" y="4416"/>
                  <a:pt x="2939" y="4108"/>
                </a:cubicBezTo>
                <a:cubicBezTo>
                  <a:pt x="2958" y="4114"/>
                  <a:pt x="2977" y="4119"/>
                  <a:pt x="2996" y="4125"/>
                </a:cubicBezTo>
                <a:cubicBezTo>
                  <a:pt x="3058" y="4766"/>
                  <a:pt x="3122" y="5407"/>
                  <a:pt x="3184" y="6051"/>
                </a:cubicBezTo>
                <a:cubicBezTo>
                  <a:pt x="3652" y="6096"/>
                  <a:pt x="4039" y="5922"/>
                  <a:pt x="4464" y="5782"/>
                </a:cubicBezTo>
                <a:cubicBezTo>
                  <a:pt x="4341" y="5470"/>
                  <a:pt x="4227" y="5189"/>
                  <a:pt x="4119" y="4905"/>
                </a:cubicBezTo>
                <a:cubicBezTo>
                  <a:pt x="4015" y="4632"/>
                  <a:pt x="3885" y="4367"/>
                  <a:pt x="3854" y="4061"/>
                </a:cubicBezTo>
                <a:cubicBezTo>
                  <a:pt x="4304" y="4481"/>
                  <a:pt x="4755" y="4900"/>
                  <a:pt x="5219" y="5330"/>
                </a:cubicBezTo>
                <a:cubicBezTo>
                  <a:pt x="5646" y="4938"/>
                  <a:pt x="5940" y="4498"/>
                  <a:pt x="6112" y="3947"/>
                </a:cubicBezTo>
                <a:cubicBezTo>
                  <a:pt x="5589" y="3794"/>
                  <a:pt x="5093" y="3648"/>
                  <a:pt x="4598" y="3503"/>
                </a:cubicBezTo>
                <a:cubicBezTo>
                  <a:pt x="4599" y="3482"/>
                  <a:pt x="4600" y="3460"/>
                  <a:pt x="4601" y="3439"/>
                </a:cubicBezTo>
                <a:cubicBezTo>
                  <a:pt x="4872" y="3362"/>
                  <a:pt x="5142" y="3286"/>
                  <a:pt x="5411" y="321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8" name="Google Shape;318;p38"/>
          <p:cNvSpPr/>
          <p:nvPr/>
        </p:nvSpPr>
        <p:spPr>
          <a:xfrm>
            <a:off x="174438" y="4080525"/>
            <a:ext cx="918225" cy="914425"/>
          </a:xfrm>
          <a:custGeom>
            <a:avLst/>
            <a:gdLst/>
            <a:ahLst/>
            <a:cxnLst/>
            <a:rect l="l" t="t" r="r" b="b"/>
            <a:pathLst>
              <a:path w="36729" h="36577" extrusionOk="0">
                <a:moveTo>
                  <a:pt x="36659" y="21947"/>
                </a:moveTo>
                <a:lnTo>
                  <a:pt x="33521" y="17851"/>
                </a:lnTo>
                <a:lnTo>
                  <a:pt x="36391" y="13599"/>
                </a:lnTo>
                <a:cubicBezTo>
                  <a:pt x="36437" y="13531"/>
                  <a:pt x="36451" y="13446"/>
                  <a:pt x="36428" y="13365"/>
                </a:cubicBezTo>
                <a:cubicBezTo>
                  <a:pt x="36406" y="13286"/>
                  <a:pt x="36349" y="13219"/>
                  <a:pt x="36275" y="13184"/>
                </a:cubicBezTo>
                <a:lnTo>
                  <a:pt x="31586" y="10993"/>
                </a:lnTo>
                <a:lnTo>
                  <a:pt x="32128" y="5894"/>
                </a:lnTo>
                <a:cubicBezTo>
                  <a:pt x="32138" y="5811"/>
                  <a:pt x="32110" y="5729"/>
                  <a:pt x="32053" y="5668"/>
                </a:cubicBezTo>
                <a:cubicBezTo>
                  <a:pt x="31996" y="5608"/>
                  <a:pt x="31914" y="5575"/>
                  <a:pt x="31831" y="5579"/>
                </a:cubicBezTo>
                <a:lnTo>
                  <a:pt x="26666" y="5795"/>
                </a:lnTo>
                <a:lnTo>
                  <a:pt x="24756" y="1015"/>
                </a:lnTo>
                <a:cubicBezTo>
                  <a:pt x="24725" y="937"/>
                  <a:pt x="24662" y="878"/>
                  <a:pt x="24583" y="850"/>
                </a:cubicBezTo>
                <a:cubicBezTo>
                  <a:pt x="24505" y="823"/>
                  <a:pt x="24418" y="832"/>
                  <a:pt x="24345" y="873"/>
                </a:cubicBezTo>
                <a:lnTo>
                  <a:pt x="19887" y="3445"/>
                </a:lnTo>
                <a:lnTo>
                  <a:pt x="15963" y="80"/>
                </a:lnTo>
                <a:cubicBezTo>
                  <a:pt x="15900" y="26"/>
                  <a:pt x="15815" y="1"/>
                  <a:pt x="15734" y="14"/>
                </a:cubicBezTo>
                <a:cubicBezTo>
                  <a:pt x="15651" y="26"/>
                  <a:pt x="15579" y="73"/>
                  <a:pt x="15534" y="144"/>
                </a:cubicBezTo>
                <a:lnTo>
                  <a:pt x="12805" y="4484"/>
                </a:lnTo>
                <a:lnTo>
                  <a:pt x="7766" y="3305"/>
                </a:lnTo>
                <a:cubicBezTo>
                  <a:pt x="7685" y="3285"/>
                  <a:pt x="7599" y="3304"/>
                  <a:pt x="7531" y="3351"/>
                </a:cubicBezTo>
                <a:cubicBezTo>
                  <a:pt x="7464" y="3401"/>
                  <a:pt x="7422" y="3476"/>
                  <a:pt x="7416" y="3559"/>
                </a:cubicBezTo>
                <a:lnTo>
                  <a:pt x="7039" y="8673"/>
                </a:lnTo>
                <a:lnTo>
                  <a:pt x="2039" y="9949"/>
                </a:lnTo>
                <a:cubicBezTo>
                  <a:pt x="1959" y="9969"/>
                  <a:pt x="1892" y="10024"/>
                  <a:pt x="1853" y="10097"/>
                </a:cubicBezTo>
                <a:cubicBezTo>
                  <a:pt x="1817" y="10172"/>
                  <a:pt x="1816" y="10258"/>
                  <a:pt x="1848" y="10335"/>
                </a:cubicBezTo>
                <a:lnTo>
                  <a:pt x="3912" y="15052"/>
                </a:lnTo>
                <a:lnTo>
                  <a:pt x="96" y="18490"/>
                </a:lnTo>
                <a:cubicBezTo>
                  <a:pt x="34" y="18546"/>
                  <a:pt x="1" y="18625"/>
                  <a:pt x="3" y="18707"/>
                </a:cubicBezTo>
                <a:cubicBezTo>
                  <a:pt x="6" y="18790"/>
                  <a:pt x="44" y="18868"/>
                  <a:pt x="110" y="18920"/>
                </a:cubicBezTo>
                <a:lnTo>
                  <a:pt x="4140" y="22158"/>
                </a:lnTo>
                <a:lnTo>
                  <a:pt x="2384" y="26974"/>
                </a:lnTo>
                <a:cubicBezTo>
                  <a:pt x="2355" y="27052"/>
                  <a:pt x="2363" y="27139"/>
                  <a:pt x="2405" y="27210"/>
                </a:cubicBezTo>
                <a:cubicBezTo>
                  <a:pt x="2446" y="27282"/>
                  <a:pt x="2515" y="27333"/>
                  <a:pt x="2598" y="27351"/>
                </a:cubicBezTo>
                <a:lnTo>
                  <a:pt x="7673" y="28368"/>
                </a:lnTo>
                <a:lnTo>
                  <a:pt x="8376" y="33455"/>
                </a:lnTo>
                <a:cubicBezTo>
                  <a:pt x="8388" y="33537"/>
                  <a:pt x="8435" y="33611"/>
                  <a:pt x="8504" y="33656"/>
                </a:cubicBezTo>
                <a:cubicBezTo>
                  <a:pt x="8575" y="33702"/>
                  <a:pt x="8661" y="33714"/>
                  <a:pt x="8741" y="33692"/>
                </a:cubicBezTo>
                <a:lnTo>
                  <a:pt x="13696" y="32255"/>
                </a:lnTo>
                <a:lnTo>
                  <a:pt x="16700" y="36450"/>
                </a:lnTo>
                <a:cubicBezTo>
                  <a:pt x="16735" y="36499"/>
                  <a:pt x="16784" y="36536"/>
                  <a:pt x="16840" y="36554"/>
                </a:cubicBezTo>
                <a:cubicBezTo>
                  <a:pt x="16861" y="36563"/>
                  <a:pt x="16884" y="36568"/>
                  <a:pt x="16907" y="36569"/>
                </a:cubicBezTo>
                <a:cubicBezTo>
                  <a:pt x="16990" y="36576"/>
                  <a:pt x="17073" y="36548"/>
                  <a:pt x="17133" y="36491"/>
                </a:cubicBezTo>
                <a:lnTo>
                  <a:pt x="20834" y="32931"/>
                </a:lnTo>
                <a:lnTo>
                  <a:pt x="25450" y="35271"/>
                </a:lnTo>
                <a:cubicBezTo>
                  <a:pt x="25525" y="35309"/>
                  <a:pt x="25611" y="35312"/>
                  <a:pt x="25688" y="35281"/>
                </a:cubicBezTo>
                <a:cubicBezTo>
                  <a:pt x="25764" y="35250"/>
                  <a:pt x="25824" y="35187"/>
                  <a:pt x="25849" y="35108"/>
                </a:cubicBezTo>
                <a:lnTo>
                  <a:pt x="27449" y="30238"/>
                </a:lnTo>
                <a:lnTo>
                  <a:pt x="32619" y="30188"/>
                </a:lnTo>
                <a:cubicBezTo>
                  <a:pt x="32702" y="30187"/>
                  <a:pt x="32781" y="30151"/>
                  <a:pt x="32835" y="30088"/>
                </a:cubicBezTo>
                <a:cubicBezTo>
                  <a:pt x="32888" y="30025"/>
                  <a:pt x="32910" y="29942"/>
                  <a:pt x="32897" y="29859"/>
                </a:cubicBezTo>
                <a:lnTo>
                  <a:pt x="32028" y="24796"/>
                </a:lnTo>
                <a:lnTo>
                  <a:pt x="36567" y="22368"/>
                </a:lnTo>
                <a:cubicBezTo>
                  <a:pt x="36640" y="22329"/>
                  <a:pt x="36692" y="22259"/>
                  <a:pt x="36710" y="22178"/>
                </a:cubicBezTo>
                <a:cubicBezTo>
                  <a:pt x="36728" y="22098"/>
                  <a:pt x="36710" y="22013"/>
                  <a:pt x="36659" y="21947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p38"/>
          <p:cNvSpPr/>
          <p:nvPr/>
        </p:nvSpPr>
        <p:spPr>
          <a:xfrm>
            <a:off x="508413" y="3443550"/>
            <a:ext cx="409625" cy="409625"/>
          </a:xfrm>
          <a:custGeom>
            <a:avLst/>
            <a:gdLst/>
            <a:ahLst/>
            <a:cxnLst/>
            <a:rect l="l" t="t" r="r" b="b"/>
            <a:pathLst>
              <a:path w="28250" h="28250" extrusionOk="0">
                <a:moveTo>
                  <a:pt x="13461" y="4864"/>
                </a:moveTo>
                <a:lnTo>
                  <a:pt x="14125" y="0"/>
                </a:lnTo>
                <a:lnTo>
                  <a:pt x="14789" y="4864"/>
                </a:lnTo>
                <a:cubicBezTo>
                  <a:pt x="15400" y="9334"/>
                  <a:pt x="18916" y="12849"/>
                  <a:pt x="23386" y="13460"/>
                </a:cubicBezTo>
                <a:lnTo>
                  <a:pt x="28250" y="14125"/>
                </a:lnTo>
                <a:lnTo>
                  <a:pt x="23386" y="14789"/>
                </a:lnTo>
                <a:cubicBezTo>
                  <a:pt x="18916" y="15401"/>
                  <a:pt x="15400" y="18915"/>
                  <a:pt x="14789" y="23386"/>
                </a:cubicBezTo>
                <a:lnTo>
                  <a:pt x="14125" y="28249"/>
                </a:lnTo>
                <a:lnTo>
                  <a:pt x="13461" y="23386"/>
                </a:lnTo>
                <a:cubicBezTo>
                  <a:pt x="12849" y="18915"/>
                  <a:pt x="9334" y="15401"/>
                  <a:pt x="4863" y="14789"/>
                </a:cubicBezTo>
                <a:lnTo>
                  <a:pt x="1" y="14125"/>
                </a:lnTo>
                <a:lnTo>
                  <a:pt x="4863" y="13460"/>
                </a:lnTo>
                <a:cubicBezTo>
                  <a:pt x="9334" y="12849"/>
                  <a:pt x="12850" y="9334"/>
                  <a:pt x="13461" y="4864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Cherry Swash"/>
              <a:buNone/>
              <a:defRPr sz="3500">
                <a:solidFill>
                  <a:schemeClr val="dk1"/>
                </a:solidFill>
                <a:latin typeface="Cherry Swash"/>
                <a:ea typeface="Cherry Swash"/>
                <a:cs typeface="Cherry Swash"/>
                <a:sym typeface="Cherry Swash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●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○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■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●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○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■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●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ssistant"/>
              <a:buChar char="○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Assistant"/>
              <a:buChar char="■"/>
              <a:defRPr>
                <a:solidFill>
                  <a:schemeClr val="dk1"/>
                </a:solidFill>
                <a:latin typeface="Assistant"/>
                <a:ea typeface="Assistant"/>
                <a:cs typeface="Assistant"/>
                <a:sym typeface="Assistan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2" r:id="rId3"/>
    <p:sldLayoutId id="2147483658" r:id="rId4"/>
    <p:sldLayoutId id="2147483665" r:id="rId5"/>
    <p:sldLayoutId id="2147483668" r:id="rId6"/>
    <p:sldLayoutId id="2147483679" r:id="rId7"/>
    <p:sldLayoutId id="2147483682" r:id="rId8"/>
    <p:sldLayoutId id="2147483683" r:id="rId9"/>
    <p:sldLayoutId id="2147483684" r:id="rId10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_qx8ScZ6v0Q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roup.accor.com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pwc.com/" TargetMode="External"/><Relationship Id="rId4" Type="http://schemas.openxmlformats.org/officeDocument/2006/relationships/hyperlink" Target="https://esg.hilton.com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p42"/>
          <p:cNvSpPr/>
          <p:nvPr/>
        </p:nvSpPr>
        <p:spPr>
          <a:xfrm>
            <a:off x="725025" y="4136825"/>
            <a:ext cx="7667700" cy="4758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1" name="Google Shape;331;p42"/>
          <p:cNvSpPr/>
          <p:nvPr/>
        </p:nvSpPr>
        <p:spPr>
          <a:xfrm>
            <a:off x="-290635" y="0"/>
            <a:ext cx="1666276" cy="4199357"/>
          </a:xfrm>
          <a:custGeom>
            <a:avLst/>
            <a:gdLst/>
            <a:ahLst/>
            <a:cxnLst/>
            <a:rect l="l" t="t" r="r" b="b"/>
            <a:pathLst>
              <a:path w="23187" h="58436" extrusionOk="0">
                <a:moveTo>
                  <a:pt x="22030" y="45152"/>
                </a:moveTo>
                <a:cubicBezTo>
                  <a:pt x="21107" y="45632"/>
                  <a:pt x="20184" y="46113"/>
                  <a:pt x="19254" y="46580"/>
                </a:cubicBezTo>
                <a:cubicBezTo>
                  <a:pt x="18942" y="46737"/>
                  <a:pt x="18617" y="46894"/>
                  <a:pt x="18281" y="46972"/>
                </a:cubicBezTo>
                <a:cubicBezTo>
                  <a:pt x="17664" y="47118"/>
                  <a:pt x="17123" y="47406"/>
                  <a:pt x="16605" y="47760"/>
                </a:cubicBezTo>
                <a:cubicBezTo>
                  <a:pt x="15424" y="48568"/>
                  <a:pt x="14374" y="49522"/>
                  <a:pt x="13476" y="50644"/>
                </a:cubicBezTo>
                <a:cubicBezTo>
                  <a:pt x="13391" y="50749"/>
                  <a:pt x="13326" y="50882"/>
                  <a:pt x="13113" y="50976"/>
                </a:cubicBezTo>
                <a:cubicBezTo>
                  <a:pt x="13186" y="50732"/>
                  <a:pt x="13233" y="50567"/>
                  <a:pt x="13284" y="50401"/>
                </a:cubicBezTo>
                <a:cubicBezTo>
                  <a:pt x="13520" y="49636"/>
                  <a:pt x="13990" y="48994"/>
                  <a:pt x="14389" y="48317"/>
                </a:cubicBezTo>
                <a:cubicBezTo>
                  <a:pt x="14579" y="47994"/>
                  <a:pt x="14826" y="47683"/>
                  <a:pt x="15110" y="47444"/>
                </a:cubicBezTo>
                <a:cubicBezTo>
                  <a:pt x="16021" y="46673"/>
                  <a:pt x="16902" y="45877"/>
                  <a:pt x="17667" y="44950"/>
                </a:cubicBezTo>
                <a:cubicBezTo>
                  <a:pt x="17929" y="44630"/>
                  <a:pt x="18271" y="44419"/>
                  <a:pt x="18690" y="44337"/>
                </a:cubicBezTo>
                <a:cubicBezTo>
                  <a:pt x="19228" y="44231"/>
                  <a:pt x="19657" y="43930"/>
                  <a:pt x="19999" y="43502"/>
                </a:cubicBezTo>
                <a:cubicBezTo>
                  <a:pt x="20397" y="43004"/>
                  <a:pt x="20812" y="42517"/>
                  <a:pt x="21179" y="41995"/>
                </a:cubicBezTo>
                <a:cubicBezTo>
                  <a:pt x="21646" y="41329"/>
                  <a:pt x="22073" y="40632"/>
                  <a:pt x="22512" y="39946"/>
                </a:cubicBezTo>
                <a:cubicBezTo>
                  <a:pt x="22617" y="39778"/>
                  <a:pt x="22676" y="39593"/>
                  <a:pt x="22513" y="39422"/>
                </a:cubicBezTo>
                <a:cubicBezTo>
                  <a:pt x="22388" y="39293"/>
                  <a:pt x="22224" y="39296"/>
                  <a:pt x="22003" y="39450"/>
                </a:cubicBezTo>
                <a:cubicBezTo>
                  <a:pt x="21669" y="39682"/>
                  <a:pt x="21324" y="39902"/>
                  <a:pt x="21020" y="40169"/>
                </a:cubicBezTo>
                <a:cubicBezTo>
                  <a:pt x="20181" y="40902"/>
                  <a:pt x="19231" y="41429"/>
                  <a:pt x="18221" y="41865"/>
                </a:cubicBezTo>
                <a:cubicBezTo>
                  <a:pt x="17950" y="41984"/>
                  <a:pt x="17679" y="42124"/>
                  <a:pt x="17449" y="42306"/>
                </a:cubicBezTo>
                <a:cubicBezTo>
                  <a:pt x="16389" y="43139"/>
                  <a:pt x="15493" y="44098"/>
                  <a:pt x="15082" y="45439"/>
                </a:cubicBezTo>
                <a:cubicBezTo>
                  <a:pt x="14984" y="45755"/>
                  <a:pt x="14781" y="46043"/>
                  <a:pt x="14595" y="46324"/>
                </a:cubicBezTo>
                <a:cubicBezTo>
                  <a:pt x="14323" y="46730"/>
                  <a:pt x="14007" y="47107"/>
                  <a:pt x="13745" y="47517"/>
                </a:cubicBezTo>
                <a:cubicBezTo>
                  <a:pt x="13446" y="47986"/>
                  <a:pt x="13184" y="48479"/>
                  <a:pt x="12902" y="48958"/>
                </a:cubicBezTo>
                <a:cubicBezTo>
                  <a:pt x="12865" y="49020"/>
                  <a:pt x="12804" y="49065"/>
                  <a:pt x="12696" y="49182"/>
                </a:cubicBezTo>
                <a:cubicBezTo>
                  <a:pt x="12647" y="48945"/>
                  <a:pt x="12571" y="48775"/>
                  <a:pt x="12586" y="48615"/>
                </a:cubicBezTo>
                <a:cubicBezTo>
                  <a:pt x="12622" y="48225"/>
                  <a:pt x="12643" y="47818"/>
                  <a:pt x="12776" y="47458"/>
                </a:cubicBezTo>
                <a:cubicBezTo>
                  <a:pt x="13025" y="46785"/>
                  <a:pt x="13353" y="46139"/>
                  <a:pt x="13643" y="45480"/>
                </a:cubicBezTo>
                <a:cubicBezTo>
                  <a:pt x="13888" y="44921"/>
                  <a:pt x="14177" y="44373"/>
                  <a:pt x="14353" y="43792"/>
                </a:cubicBezTo>
                <a:cubicBezTo>
                  <a:pt x="14575" y="43059"/>
                  <a:pt x="14928" y="42428"/>
                  <a:pt x="15410" y="41838"/>
                </a:cubicBezTo>
                <a:cubicBezTo>
                  <a:pt x="16123" y="40966"/>
                  <a:pt x="17010" y="40300"/>
                  <a:pt x="17859" y="39585"/>
                </a:cubicBezTo>
                <a:cubicBezTo>
                  <a:pt x="18242" y="39264"/>
                  <a:pt x="18608" y="38917"/>
                  <a:pt x="18939" y="38544"/>
                </a:cubicBezTo>
                <a:cubicBezTo>
                  <a:pt x="19569" y="37833"/>
                  <a:pt x="20161" y="37088"/>
                  <a:pt x="20783" y="36371"/>
                </a:cubicBezTo>
                <a:cubicBezTo>
                  <a:pt x="21605" y="35424"/>
                  <a:pt x="22315" y="34397"/>
                  <a:pt x="22977" y="33336"/>
                </a:cubicBezTo>
                <a:cubicBezTo>
                  <a:pt x="23077" y="33175"/>
                  <a:pt x="23118" y="32975"/>
                  <a:pt x="23186" y="32793"/>
                </a:cubicBezTo>
                <a:lnTo>
                  <a:pt x="23120" y="32731"/>
                </a:lnTo>
                <a:cubicBezTo>
                  <a:pt x="22745" y="32983"/>
                  <a:pt x="22369" y="33234"/>
                  <a:pt x="21995" y="33489"/>
                </a:cubicBezTo>
                <a:cubicBezTo>
                  <a:pt x="21962" y="33511"/>
                  <a:pt x="21941" y="33549"/>
                  <a:pt x="21915" y="33581"/>
                </a:cubicBezTo>
                <a:cubicBezTo>
                  <a:pt x="20984" y="34729"/>
                  <a:pt x="19833" y="35595"/>
                  <a:pt x="18539" y="36273"/>
                </a:cubicBezTo>
                <a:cubicBezTo>
                  <a:pt x="18073" y="36516"/>
                  <a:pt x="17673" y="36822"/>
                  <a:pt x="17363" y="37249"/>
                </a:cubicBezTo>
                <a:cubicBezTo>
                  <a:pt x="17196" y="37480"/>
                  <a:pt x="17012" y="37700"/>
                  <a:pt x="16867" y="37946"/>
                </a:cubicBezTo>
                <a:cubicBezTo>
                  <a:pt x="16584" y="38425"/>
                  <a:pt x="16201" y="38788"/>
                  <a:pt x="15742" y="39096"/>
                </a:cubicBezTo>
                <a:cubicBezTo>
                  <a:pt x="15406" y="39321"/>
                  <a:pt x="15064" y="39558"/>
                  <a:pt x="14795" y="39854"/>
                </a:cubicBezTo>
                <a:cubicBezTo>
                  <a:pt x="14051" y="40676"/>
                  <a:pt x="13474" y="41611"/>
                  <a:pt x="13089" y="42658"/>
                </a:cubicBezTo>
                <a:cubicBezTo>
                  <a:pt x="13044" y="42781"/>
                  <a:pt x="12985" y="42898"/>
                  <a:pt x="12904" y="43082"/>
                </a:cubicBezTo>
                <a:cubicBezTo>
                  <a:pt x="12462" y="42398"/>
                  <a:pt x="12182" y="41719"/>
                  <a:pt x="12061" y="40983"/>
                </a:cubicBezTo>
                <a:cubicBezTo>
                  <a:pt x="11922" y="40133"/>
                  <a:pt x="12153" y="39343"/>
                  <a:pt x="12525" y="38580"/>
                </a:cubicBezTo>
                <a:cubicBezTo>
                  <a:pt x="12821" y="37972"/>
                  <a:pt x="13244" y="37538"/>
                  <a:pt x="13923" y="37403"/>
                </a:cubicBezTo>
                <a:cubicBezTo>
                  <a:pt x="14002" y="37387"/>
                  <a:pt x="14077" y="37350"/>
                  <a:pt x="14155" y="37329"/>
                </a:cubicBezTo>
                <a:cubicBezTo>
                  <a:pt x="14499" y="37239"/>
                  <a:pt x="14751" y="37035"/>
                  <a:pt x="14947" y="36735"/>
                </a:cubicBezTo>
                <a:cubicBezTo>
                  <a:pt x="15049" y="36578"/>
                  <a:pt x="15180" y="36433"/>
                  <a:pt x="15322" y="36312"/>
                </a:cubicBezTo>
                <a:cubicBezTo>
                  <a:pt x="16318" y="35470"/>
                  <a:pt x="17104" y="34459"/>
                  <a:pt x="17696" y="33295"/>
                </a:cubicBezTo>
                <a:cubicBezTo>
                  <a:pt x="17836" y="33019"/>
                  <a:pt x="17990" y="32778"/>
                  <a:pt x="18311" y="32691"/>
                </a:cubicBezTo>
                <a:cubicBezTo>
                  <a:pt x="18413" y="32664"/>
                  <a:pt x="18512" y="32606"/>
                  <a:pt x="18595" y="32540"/>
                </a:cubicBezTo>
                <a:cubicBezTo>
                  <a:pt x="18995" y="32216"/>
                  <a:pt x="19399" y="31897"/>
                  <a:pt x="19782" y="31554"/>
                </a:cubicBezTo>
                <a:cubicBezTo>
                  <a:pt x="20190" y="31188"/>
                  <a:pt x="20532" y="30766"/>
                  <a:pt x="20756" y="30260"/>
                </a:cubicBezTo>
                <a:cubicBezTo>
                  <a:pt x="21112" y="29465"/>
                  <a:pt x="21462" y="28669"/>
                  <a:pt x="21801" y="27868"/>
                </a:cubicBezTo>
                <a:cubicBezTo>
                  <a:pt x="21868" y="27709"/>
                  <a:pt x="21902" y="27524"/>
                  <a:pt x="21899" y="27353"/>
                </a:cubicBezTo>
                <a:cubicBezTo>
                  <a:pt x="21896" y="27234"/>
                  <a:pt x="21825" y="27056"/>
                  <a:pt x="21737" y="27018"/>
                </a:cubicBezTo>
                <a:cubicBezTo>
                  <a:pt x="21646" y="26981"/>
                  <a:pt x="21461" y="27048"/>
                  <a:pt x="21383" y="27131"/>
                </a:cubicBezTo>
                <a:cubicBezTo>
                  <a:pt x="21241" y="27288"/>
                  <a:pt x="21140" y="27487"/>
                  <a:pt x="21034" y="27675"/>
                </a:cubicBezTo>
                <a:cubicBezTo>
                  <a:pt x="20623" y="28395"/>
                  <a:pt x="20094" y="29026"/>
                  <a:pt x="19413" y="29473"/>
                </a:cubicBezTo>
                <a:cubicBezTo>
                  <a:pt x="18594" y="30007"/>
                  <a:pt x="17804" y="30558"/>
                  <a:pt x="17119" y="31270"/>
                </a:cubicBezTo>
                <a:cubicBezTo>
                  <a:pt x="16701" y="31704"/>
                  <a:pt x="16313" y="32147"/>
                  <a:pt x="16025" y="32678"/>
                </a:cubicBezTo>
                <a:cubicBezTo>
                  <a:pt x="15771" y="33144"/>
                  <a:pt x="15503" y="33602"/>
                  <a:pt x="15247" y="34066"/>
                </a:cubicBezTo>
                <a:cubicBezTo>
                  <a:pt x="15014" y="34487"/>
                  <a:pt x="14681" y="34791"/>
                  <a:pt x="14230" y="34957"/>
                </a:cubicBezTo>
                <a:cubicBezTo>
                  <a:pt x="13990" y="35045"/>
                  <a:pt x="13751" y="35139"/>
                  <a:pt x="13507" y="35214"/>
                </a:cubicBezTo>
                <a:cubicBezTo>
                  <a:pt x="12816" y="35428"/>
                  <a:pt x="12296" y="35854"/>
                  <a:pt x="11923" y="36475"/>
                </a:cubicBezTo>
                <a:cubicBezTo>
                  <a:pt x="11891" y="36530"/>
                  <a:pt x="11825" y="36565"/>
                  <a:pt x="11701" y="36678"/>
                </a:cubicBezTo>
                <a:cubicBezTo>
                  <a:pt x="11875" y="35472"/>
                  <a:pt x="12296" y="34460"/>
                  <a:pt x="12829" y="33494"/>
                </a:cubicBezTo>
                <a:cubicBezTo>
                  <a:pt x="13358" y="32538"/>
                  <a:pt x="14171" y="31823"/>
                  <a:pt x="14952" y="31095"/>
                </a:cubicBezTo>
                <a:cubicBezTo>
                  <a:pt x="15647" y="30451"/>
                  <a:pt x="16258" y="29762"/>
                  <a:pt x="16693" y="28914"/>
                </a:cubicBezTo>
                <a:cubicBezTo>
                  <a:pt x="16952" y="28410"/>
                  <a:pt x="17325" y="28012"/>
                  <a:pt x="17813" y="27709"/>
                </a:cubicBezTo>
                <a:cubicBezTo>
                  <a:pt x="18310" y="27400"/>
                  <a:pt x="18817" y="27119"/>
                  <a:pt x="19374" y="26950"/>
                </a:cubicBezTo>
                <a:cubicBezTo>
                  <a:pt x="19834" y="26810"/>
                  <a:pt x="20198" y="26540"/>
                  <a:pt x="20454" y="26135"/>
                </a:cubicBezTo>
                <a:cubicBezTo>
                  <a:pt x="20656" y="25814"/>
                  <a:pt x="20854" y="25487"/>
                  <a:pt x="21015" y="25143"/>
                </a:cubicBezTo>
                <a:cubicBezTo>
                  <a:pt x="21372" y="24395"/>
                  <a:pt x="21710" y="23637"/>
                  <a:pt x="22044" y="22878"/>
                </a:cubicBezTo>
                <a:cubicBezTo>
                  <a:pt x="22123" y="22700"/>
                  <a:pt x="22241" y="22513"/>
                  <a:pt x="22123" y="22246"/>
                </a:cubicBezTo>
                <a:cubicBezTo>
                  <a:pt x="21996" y="22280"/>
                  <a:pt x="21842" y="22282"/>
                  <a:pt x="21733" y="22355"/>
                </a:cubicBezTo>
                <a:cubicBezTo>
                  <a:pt x="21555" y="22473"/>
                  <a:pt x="21392" y="22620"/>
                  <a:pt x="21252" y="22783"/>
                </a:cubicBezTo>
                <a:cubicBezTo>
                  <a:pt x="20941" y="23141"/>
                  <a:pt x="20653" y="23520"/>
                  <a:pt x="20347" y="23884"/>
                </a:cubicBezTo>
                <a:cubicBezTo>
                  <a:pt x="19797" y="24544"/>
                  <a:pt x="19133" y="25041"/>
                  <a:pt x="18317" y="25322"/>
                </a:cubicBezTo>
                <a:cubicBezTo>
                  <a:pt x="17359" y="25654"/>
                  <a:pt x="16621" y="26253"/>
                  <a:pt x="16125" y="27155"/>
                </a:cubicBezTo>
                <a:cubicBezTo>
                  <a:pt x="15768" y="27802"/>
                  <a:pt x="15304" y="28362"/>
                  <a:pt x="14756" y="28860"/>
                </a:cubicBezTo>
                <a:cubicBezTo>
                  <a:pt x="14154" y="29406"/>
                  <a:pt x="13574" y="29979"/>
                  <a:pt x="13001" y="30555"/>
                </a:cubicBezTo>
                <a:cubicBezTo>
                  <a:pt x="12647" y="30913"/>
                  <a:pt x="12317" y="31317"/>
                  <a:pt x="12191" y="31810"/>
                </a:cubicBezTo>
                <a:cubicBezTo>
                  <a:pt x="11990" y="32587"/>
                  <a:pt x="11529" y="33232"/>
                  <a:pt x="11199" y="33950"/>
                </a:cubicBezTo>
                <a:cubicBezTo>
                  <a:pt x="11027" y="33497"/>
                  <a:pt x="10915" y="33057"/>
                  <a:pt x="11122" y="32598"/>
                </a:cubicBezTo>
                <a:cubicBezTo>
                  <a:pt x="11166" y="32499"/>
                  <a:pt x="11177" y="32387"/>
                  <a:pt x="11210" y="32285"/>
                </a:cubicBezTo>
                <a:cubicBezTo>
                  <a:pt x="11415" y="31665"/>
                  <a:pt x="11624" y="31062"/>
                  <a:pt x="12051" y="30538"/>
                </a:cubicBezTo>
                <a:cubicBezTo>
                  <a:pt x="12590" y="29875"/>
                  <a:pt x="13005" y="29125"/>
                  <a:pt x="13300" y="28311"/>
                </a:cubicBezTo>
                <a:cubicBezTo>
                  <a:pt x="13512" y="27723"/>
                  <a:pt x="13873" y="27250"/>
                  <a:pt x="14400" y="26896"/>
                </a:cubicBezTo>
                <a:cubicBezTo>
                  <a:pt x="15182" y="26368"/>
                  <a:pt x="15734" y="25640"/>
                  <a:pt x="16100" y="24768"/>
                </a:cubicBezTo>
                <a:cubicBezTo>
                  <a:pt x="16327" y="24230"/>
                  <a:pt x="16558" y="23694"/>
                  <a:pt x="16794" y="23162"/>
                </a:cubicBezTo>
                <a:cubicBezTo>
                  <a:pt x="16934" y="22848"/>
                  <a:pt x="17120" y="22565"/>
                  <a:pt x="17423" y="22385"/>
                </a:cubicBezTo>
                <a:cubicBezTo>
                  <a:pt x="17910" y="22096"/>
                  <a:pt x="18393" y="21796"/>
                  <a:pt x="18891" y="21529"/>
                </a:cubicBezTo>
                <a:cubicBezTo>
                  <a:pt x="19563" y="21166"/>
                  <a:pt x="20046" y="20644"/>
                  <a:pt x="20310" y="19926"/>
                </a:cubicBezTo>
                <a:cubicBezTo>
                  <a:pt x="20456" y="19532"/>
                  <a:pt x="20584" y="19131"/>
                  <a:pt x="20706" y="18729"/>
                </a:cubicBezTo>
                <a:cubicBezTo>
                  <a:pt x="20957" y="17899"/>
                  <a:pt x="21203" y="17066"/>
                  <a:pt x="21444" y="16232"/>
                </a:cubicBezTo>
                <a:cubicBezTo>
                  <a:pt x="21503" y="16028"/>
                  <a:pt x="21540" y="15816"/>
                  <a:pt x="21586" y="15605"/>
                </a:cubicBezTo>
                <a:cubicBezTo>
                  <a:pt x="21559" y="15589"/>
                  <a:pt x="21532" y="15573"/>
                  <a:pt x="21506" y="15557"/>
                </a:cubicBezTo>
                <a:cubicBezTo>
                  <a:pt x="21182" y="15821"/>
                  <a:pt x="20858" y="16083"/>
                  <a:pt x="20537" y="16350"/>
                </a:cubicBezTo>
                <a:cubicBezTo>
                  <a:pt x="20180" y="16646"/>
                  <a:pt x="19895" y="16997"/>
                  <a:pt x="19642" y="17391"/>
                </a:cubicBezTo>
                <a:cubicBezTo>
                  <a:pt x="19379" y="17797"/>
                  <a:pt x="19074" y="18190"/>
                  <a:pt x="18730" y="18526"/>
                </a:cubicBezTo>
                <a:cubicBezTo>
                  <a:pt x="18247" y="18998"/>
                  <a:pt x="17713" y="19417"/>
                  <a:pt x="17192" y="19848"/>
                </a:cubicBezTo>
                <a:cubicBezTo>
                  <a:pt x="16669" y="20283"/>
                  <a:pt x="16176" y="20744"/>
                  <a:pt x="15872" y="21371"/>
                </a:cubicBezTo>
                <a:cubicBezTo>
                  <a:pt x="15648" y="21836"/>
                  <a:pt x="15466" y="22321"/>
                  <a:pt x="15208" y="22764"/>
                </a:cubicBezTo>
                <a:cubicBezTo>
                  <a:pt x="14571" y="23858"/>
                  <a:pt x="13856" y="24892"/>
                  <a:pt x="12852" y="25692"/>
                </a:cubicBezTo>
                <a:cubicBezTo>
                  <a:pt x="12230" y="26189"/>
                  <a:pt x="11725" y="26778"/>
                  <a:pt x="11497" y="27577"/>
                </a:cubicBezTo>
                <a:cubicBezTo>
                  <a:pt x="11374" y="28007"/>
                  <a:pt x="11187" y="28420"/>
                  <a:pt x="11025" y="28838"/>
                </a:cubicBezTo>
                <a:cubicBezTo>
                  <a:pt x="10981" y="28953"/>
                  <a:pt x="10948" y="29086"/>
                  <a:pt x="10866" y="29164"/>
                </a:cubicBezTo>
                <a:cubicBezTo>
                  <a:pt x="10766" y="29257"/>
                  <a:pt x="10622" y="29344"/>
                  <a:pt x="10494" y="29352"/>
                </a:cubicBezTo>
                <a:cubicBezTo>
                  <a:pt x="10316" y="29363"/>
                  <a:pt x="10332" y="29172"/>
                  <a:pt x="10306" y="29045"/>
                </a:cubicBezTo>
                <a:cubicBezTo>
                  <a:pt x="10155" y="28317"/>
                  <a:pt x="10167" y="27584"/>
                  <a:pt x="10298" y="26856"/>
                </a:cubicBezTo>
                <a:cubicBezTo>
                  <a:pt x="10466" y="25925"/>
                  <a:pt x="10794" y="25074"/>
                  <a:pt x="11644" y="24536"/>
                </a:cubicBezTo>
                <a:cubicBezTo>
                  <a:pt x="11712" y="24493"/>
                  <a:pt x="11777" y="24439"/>
                  <a:pt x="11835" y="24384"/>
                </a:cubicBezTo>
                <a:cubicBezTo>
                  <a:pt x="12560" y="23690"/>
                  <a:pt x="13219" y="22938"/>
                  <a:pt x="13804" y="22118"/>
                </a:cubicBezTo>
                <a:cubicBezTo>
                  <a:pt x="14391" y="21297"/>
                  <a:pt x="14757" y="20357"/>
                  <a:pt x="15232" y="19475"/>
                </a:cubicBezTo>
                <a:cubicBezTo>
                  <a:pt x="15714" y="18578"/>
                  <a:pt x="16237" y="17707"/>
                  <a:pt x="16949" y="16966"/>
                </a:cubicBezTo>
                <a:cubicBezTo>
                  <a:pt x="17748" y="16135"/>
                  <a:pt x="18508" y="15272"/>
                  <a:pt x="19188" y="14337"/>
                </a:cubicBezTo>
                <a:cubicBezTo>
                  <a:pt x="19949" y="13293"/>
                  <a:pt x="20589" y="12176"/>
                  <a:pt x="21097" y="10990"/>
                </a:cubicBezTo>
                <a:cubicBezTo>
                  <a:pt x="21434" y="10203"/>
                  <a:pt x="21713" y="9392"/>
                  <a:pt x="22009" y="8589"/>
                </a:cubicBezTo>
                <a:cubicBezTo>
                  <a:pt x="22070" y="8424"/>
                  <a:pt x="22097" y="8248"/>
                  <a:pt x="22132" y="8076"/>
                </a:cubicBezTo>
                <a:cubicBezTo>
                  <a:pt x="22171" y="7877"/>
                  <a:pt x="22096" y="7726"/>
                  <a:pt x="21920" y="7638"/>
                </a:cubicBezTo>
                <a:cubicBezTo>
                  <a:pt x="21744" y="7550"/>
                  <a:pt x="21584" y="7580"/>
                  <a:pt x="21454" y="7743"/>
                </a:cubicBezTo>
                <a:cubicBezTo>
                  <a:pt x="21200" y="8059"/>
                  <a:pt x="20912" y="8352"/>
                  <a:pt x="20689" y="8688"/>
                </a:cubicBezTo>
                <a:cubicBezTo>
                  <a:pt x="20047" y="9661"/>
                  <a:pt x="19415" y="10642"/>
                  <a:pt x="18806" y="11636"/>
                </a:cubicBezTo>
                <a:cubicBezTo>
                  <a:pt x="18516" y="12110"/>
                  <a:pt x="18152" y="12495"/>
                  <a:pt x="17708" y="12816"/>
                </a:cubicBezTo>
                <a:cubicBezTo>
                  <a:pt x="17104" y="13253"/>
                  <a:pt x="16507" y="13698"/>
                  <a:pt x="15907" y="14139"/>
                </a:cubicBezTo>
                <a:cubicBezTo>
                  <a:pt x="15467" y="14464"/>
                  <a:pt x="15097" y="14850"/>
                  <a:pt x="14784" y="15305"/>
                </a:cubicBezTo>
                <a:cubicBezTo>
                  <a:pt x="14509" y="15707"/>
                  <a:pt x="14181" y="16071"/>
                  <a:pt x="13881" y="16455"/>
                </a:cubicBezTo>
                <a:cubicBezTo>
                  <a:pt x="13764" y="16604"/>
                  <a:pt x="13631" y="16750"/>
                  <a:pt x="13560" y="16921"/>
                </a:cubicBezTo>
                <a:cubicBezTo>
                  <a:pt x="13298" y="17549"/>
                  <a:pt x="13043" y="18180"/>
                  <a:pt x="12939" y="18860"/>
                </a:cubicBezTo>
                <a:cubicBezTo>
                  <a:pt x="12840" y="19520"/>
                  <a:pt x="12714" y="20178"/>
                  <a:pt x="12431" y="20787"/>
                </a:cubicBezTo>
                <a:cubicBezTo>
                  <a:pt x="11980" y="21761"/>
                  <a:pt x="11519" y="22732"/>
                  <a:pt x="11043" y="23694"/>
                </a:cubicBezTo>
                <a:cubicBezTo>
                  <a:pt x="10944" y="23895"/>
                  <a:pt x="10775" y="24067"/>
                  <a:pt x="10619" y="24234"/>
                </a:cubicBezTo>
                <a:cubicBezTo>
                  <a:pt x="10559" y="24298"/>
                  <a:pt x="10443" y="24312"/>
                  <a:pt x="10336" y="24354"/>
                </a:cubicBezTo>
                <a:cubicBezTo>
                  <a:pt x="10215" y="24024"/>
                  <a:pt x="10257" y="23751"/>
                  <a:pt x="10357" y="23478"/>
                </a:cubicBezTo>
                <a:cubicBezTo>
                  <a:pt x="10412" y="23324"/>
                  <a:pt x="10488" y="23173"/>
                  <a:pt x="10514" y="23016"/>
                </a:cubicBezTo>
                <a:cubicBezTo>
                  <a:pt x="10679" y="22026"/>
                  <a:pt x="10824" y="21033"/>
                  <a:pt x="10994" y="20044"/>
                </a:cubicBezTo>
                <a:cubicBezTo>
                  <a:pt x="11179" y="18961"/>
                  <a:pt x="11359" y="17878"/>
                  <a:pt x="11586" y="16804"/>
                </a:cubicBezTo>
                <a:cubicBezTo>
                  <a:pt x="11736" y="16089"/>
                  <a:pt x="11945" y="15386"/>
                  <a:pt x="12157" y="14686"/>
                </a:cubicBezTo>
                <a:cubicBezTo>
                  <a:pt x="12334" y="14100"/>
                  <a:pt x="12600" y="13556"/>
                  <a:pt x="12989" y="13066"/>
                </a:cubicBezTo>
                <a:cubicBezTo>
                  <a:pt x="13600" y="12294"/>
                  <a:pt x="14075" y="11435"/>
                  <a:pt x="14357" y="10486"/>
                </a:cubicBezTo>
                <a:cubicBezTo>
                  <a:pt x="14564" y="9796"/>
                  <a:pt x="14730" y="9096"/>
                  <a:pt x="14898" y="8394"/>
                </a:cubicBezTo>
                <a:cubicBezTo>
                  <a:pt x="14964" y="8125"/>
                  <a:pt x="15056" y="7887"/>
                  <a:pt x="15223" y="7659"/>
                </a:cubicBezTo>
                <a:cubicBezTo>
                  <a:pt x="15862" y="6781"/>
                  <a:pt x="16416" y="5850"/>
                  <a:pt x="16796" y="4824"/>
                </a:cubicBezTo>
                <a:cubicBezTo>
                  <a:pt x="16903" y="4533"/>
                  <a:pt x="16974" y="4226"/>
                  <a:pt x="17079" y="3934"/>
                </a:cubicBezTo>
                <a:cubicBezTo>
                  <a:pt x="17434" y="2963"/>
                  <a:pt x="17694" y="1967"/>
                  <a:pt x="17910" y="958"/>
                </a:cubicBezTo>
                <a:cubicBezTo>
                  <a:pt x="17949" y="776"/>
                  <a:pt x="17957" y="582"/>
                  <a:pt x="17954" y="393"/>
                </a:cubicBezTo>
                <a:cubicBezTo>
                  <a:pt x="17952" y="175"/>
                  <a:pt x="17778" y="115"/>
                  <a:pt x="17607" y="56"/>
                </a:cubicBezTo>
                <a:cubicBezTo>
                  <a:pt x="17447" y="1"/>
                  <a:pt x="17351" y="87"/>
                  <a:pt x="17264" y="198"/>
                </a:cubicBezTo>
                <a:cubicBezTo>
                  <a:pt x="17206" y="271"/>
                  <a:pt x="17152" y="352"/>
                  <a:pt x="17108" y="435"/>
                </a:cubicBezTo>
                <a:cubicBezTo>
                  <a:pt x="16675" y="1273"/>
                  <a:pt x="16121" y="2027"/>
                  <a:pt x="15497" y="2725"/>
                </a:cubicBezTo>
                <a:cubicBezTo>
                  <a:pt x="14800" y="3501"/>
                  <a:pt x="14274" y="4374"/>
                  <a:pt x="13851" y="5322"/>
                </a:cubicBezTo>
                <a:cubicBezTo>
                  <a:pt x="13702" y="5657"/>
                  <a:pt x="13562" y="6005"/>
                  <a:pt x="13351" y="6298"/>
                </a:cubicBezTo>
                <a:cubicBezTo>
                  <a:pt x="12673" y="7237"/>
                  <a:pt x="12090" y="8234"/>
                  <a:pt x="11569" y="9267"/>
                </a:cubicBezTo>
                <a:cubicBezTo>
                  <a:pt x="10989" y="10414"/>
                  <a:pt x="10250" y="11499"/>
                  <a:pt x="10088" y="12821"/>
                </a:cubicBezTo>
                <a:cubicBezTo>
                  <a:pt x="10084" y="12847"/>
                  <a:pt x="10072" y="12873"/>
                  <a:pt x="10063" y="12899"/>
                </a:cubicBezTo>
                <a:cubicBezTo>
                  <a:pt x="9878" y="13390"/>
                  <a:pt x="9794" y="13900"/>
                  <a:pt x="9806" y="14418"/>
                </a:cubicBezTo>
                <a:cubicBezTo>
                  <a:pt x="9824" y="15137"/>
                  <a:pt x="9844" y="15857"/>
                  <a:pt x="9907" y="16572"/>
                </a:cubicBezTo>
                <a:cubicBezTo>
                  <a:pt x="9960" y="17164"/>
                  <a:pt x="9933" y="17734"/>
                  <a:pt x="9751" y="18302"/>
                </a:cubicBezTo>
                <a:cubicBezTo>
                  <a:pt x="9673" y="18544"/>
                  <a:pt x="9611" y="18811"/>
                  <a:pt x="9625" y="19061"/>
                </a:cubicBezTo>
                <a:cubicBezTo>
                  <a:pt x="9655" y="19597"/>
                  <a:pt x="9570" y="20117"/>
                  <a:pt x="9510" y="20641"/>
                </a:cubicBezTo>
                <a:cubicBezTo>
                  <a:pt x="9459" y="21096"/>
                  <a:pt x="9404" y="21552"/>
                  <a:pt x="9343" y="22071"/>
                </a:cubicBezTo>
                <a:cubicBezTo>
                  <a:pt x="9042" y="21727"/>
                  <a:pt x="8932" y="21366"/>
                  <a:pt x="8899" y="20996"/>
                </a:cubicBezTo>
                <a:cubicBezTo>
                  <a:pt x="8763" y="19431"/>
                  <a:pt x="8637" y="17864"/>
                  <a:pt x="8524" y="16297"/>
                </a:cubicBezTo>
                <a:cubicBezTo>
                  <a:pt x="8389" y="14411"/>
                  <a:pt x="8649" y="12531"/>
                  <a:pt x="8689" y="10647"/>
                </a:cubicBezTo>
                <a:cubicBezTo>
                  <a:pt x="8702" y="9989"/>
                  <a:pt x="8865" y="9332"/>
                  <a:pt x="8967" y="8675"/>
                </a:cubicBezTo>
                <a:cubicBezTo>
                  <a:pt x="9126" y="7657"/>
                  <a:pt x="9033" y="6643"/>
                  <a:pt x="8917" y="5632"/>
                </a:cubicBezTo>
                <a:cubicBezTo>
                  <a:pt x="8887" y="5374"/>
                  <a:pt x="8702" y="5366"/>
                  <a:pt x="8469" y="5362"/>
                </a:cubicBezTo>
                <a:cubicBezTo>
                  <a:pt x="8420" y="5569"/>
                  <a:pt x="8357" y="5762"/>
                  <a:pt x="8323" y="5959"/>
                </a:cubicBezTo>
                <a:cubicBezTo>
                  <a:pt x="8133" y="7071"/>
                  <a:pt x="7939" y="8182"/>
                  <a:pt x="7767" y="9296"/>
                </a:cubicBezTo>
                <a:cubicBezTo>
                  <a:pt x="7651" y="10039"/>
                  <a:pt x="7523" y="10775"/>
                  <a:pt x="7193" y="11454"/>
                </a:cubicBezTo>
                <a:cubicBezTo>
                  <a:pt x="7043" y="11768"/>
                  <a:pt x="6957" y="12089"/>
                  <a:pt x="6908" y="12429"/>
                </a:cubicBezTo>
                <a:cubicBezTo>
                  <a:pt x="6768" y="13410"/>
                  <a:pt x="6617" y="14391"/>
                  <a:pt x="6472" y="15372"/>
                </a:cubicBezTo>
                <a:cubicBezTo>
                  <a:pt x="6308" y="16478"/>
                  <a:pt x="6328" y="17563"/>
                  <a:pt x="6743" y="18615"/>
                </a:cubicBezTo>
                <a:cubicBezTo>
                  <a:pt x="7052" y="19393"/>
                  <a:pt x="7334" y="20184"/>
                  <a:pt x="7637" y="20964"/>
                </a:cubicBezTo>
                <a:cubicBezTo>
                  <a:pt x="7789" y="21354"/>
                  <a:pt x="7960" y="21736"/>
                  <a:pt x="8127" y="22118"/>
                </a:cubicBezTo>
                <a:cubicBezTo>
                  <a:pt x="8267" y="22439"/>
                  <a:pt x="8415" y="22755"/>
                  <a:pt x="8560" y="23073"/>
                </a:cubicBezTo>
                <a:cubicBezTo>
                  <a:pt x="8684" y="23342"/>
                  <a:pt x="8783" y="23624"/>
                  <a:pt x="8935" y="23877"/>
                </a:cubicBezTo>
                <a:cubicBezTo>
                  <a:pt x="9302" y="24490"/>
                  <a:pt x="9407" y="25162"/>
                  <a:pt x="9401" y="25863"/>
                </a:cubicBezTo>
                <a:cubicBezTo>
                  <a:pt x="9400" y="26003"/>
                  <a:pt x="9363" y="26144"/>
                  <a:pt x="9333" y="26355"/>
                </a:cubicBezTo>
                <a:cubicBezTo>
                  <a:pt x="9200" y="26186"/>
                  <a:pt x="9103" y="26091"/>
                  <a:pt x="9038" y="25976"/>
                </a:cubicBezTo>
                <a:cubicBezTo>
                  <a:pt x="8677" y="25329"/>
                  <a:pt x="8307" y="24688"/>
                  <a:pt x="7976" y="24025"/>
                </a:cubicBezTo>
                <a:cubicBezTo>
                  <a:pt x="7760" y="23591"/>
                  <a:pt x="7430" y="23261"/>
                  <a:pt x="7112" y="22915"/>
                </a:cubicBezTo>
                <a:cubicBezTo>
                  <a:pt x="6567" y="22321"/>
                  <a:pt x="6023" y="21727"/>
                  <a:pt x="5467" y="21143"/>
                </a:cubicBezTo>
                <a:cubicBezTo>
                  <a:pt x="5320" y="20991"/>
                  <a:pt x="5138" y="20863"/>
                  <a:pt x="4952" y="20761"/>
                </a:cubicBezTo>
                <a:cubicBezTo>
                  <a:pt x="4691" y="20620"/>
                  <a:pt x="4525" y="20698"/>
                  <a:pt x="4406" y="20970"/>
                </a:cubicBezTo>
                <a:cubicBezTo>
                  <a:pt x="4325" y="21154"/>
                  <a:pt x="4317" y="21333"/>
                  <a:pt x="4390" y="21523"/>
                </a:cubicBezTo>
                <a:cubicBezTo>
                  <a:pt x="4661" y="22215"/>
                  <a:pt x="4910" y="22915"/>
                  <a:pt x="5198" y="23599"/>
                </a:cubicBezTo>
                <a:cubicBezTo>
                  <a:pt x="5283" y="23801"/>
                  <a:pt x="5449" y="23980"/>
                  <a:pt x="5610" y="24137"/>
                </a:cubicBezTo>
                <a:cubicBezTo>
                  <a:pt x="5820" y="24343"/>
                  <a:pt x="6050" y="24533"/>
                  <a:pt x="6291" y="24702"/>
                </a:cubicBezTo>
                <a:cubicBezTo>
                  <a:pt x="6979" y="25185"/>
                  <a:pt x="7458" y="25845"/>
                  <a:pt x="7882" y="26557"/>
                </a:cubicBezTo>
                <a:cubicBezTo>
                  <a:pt x="7962" y="26693"/>
                  <a:pt x="8076" y="26809"/>
                  <a:pt x="8178" y="26930"/>
                </a:cubicBezTo>
                <a:cubicBezTo>
                  <a:pt x="8402" y="27195"/>
                  <a:pt x="8656" y="27441"/>
                  <a:pt x="8847" y="27728"/>
                </a:cubicBezTo>
                <a:cubicBezTo>
                  <a:pt x="9048" y="28028"/>
                  <a:pt x="9173" y="28381"/>
                  <a:pt x="9365" y="28689"/>
                </a:cubicBezTo>
                <a:cubicBezTo>
                  <a:pt x="9612" y="29088"/>
                  <a:pt x="9669" y="29523"/>
                  <a:pt x="9670" y="29975"/>
                </a:cubicBezTo>
                <a:cubicBezTo>
                  <a:pt x="9670" y="30088"/>
                  <a:pt x="9627" y="30200"/>
                  <a:pt x="9607" y="30297"/>
                </a:cubicBezTo>
                <a:cubicBezTo>
                  <a:pt x="8932" y="30037"/>
                  <a:pt x="8588" y="29520"/>
                  <a:pt x="8354" y="28909"/>
                </a:cubicBezTo>
                <a:cubicBezTo>
                  <a:pt x="8335" y="28858"/>
                  <a:pt x="8311" y="28811"/>
                  <a:pt x="8287" y="28762"/>
                </a:cubicBezTo>
                <a:cubicBezTo>
                  <a:pt x="7940" y="28017"/>
                  <a:pt x="7193" y="27330"/>
                  <a:pt x="6423" y="27048"/>
                </a:cubicBezTo>
                <a:cubicBezTo>
                  <a:pt x="6298" y="27002"/>
                  <a:pt x="6171" y="26956"/>
                  <a:pt x="6049" y="26900"/>
                </a:cubicBezTo>
                <a:cubicBezTo>
                  <a:pt x="5441" y="26624"/>
                  <a:pt x="4831" y="26350"/>
                  <a:pt x="4224" y="26066"/>
                </a:cubicBezTo>
                <a:cubicBezTo>
                  <a:pt x="3460" y="25711"/>
                  <a:pt x="2675" y="25874"/>
                  <a:pt x="1894" y="25983"/>
                </a:cubicBezTo>
                <a:cubicBezTo>
                  <a:pt x="1744" y="26004"/>
                  <a:pt x="1639" y="26121"/>
                  <a:pt x="1655" y="26266"/>
                </a:cubicBezTo>
                <a:cubicBezTo>
                  <a:pt x="1665" y="26366"/>
                  <a:pt x="1747" y="26506"/>
                  <a:pt x="1832" y="26542"/>
                </a:cubicBezTo>
                <a:cubicBezTo>
                  <a:pt x="2203" y="26693"/>
                  <a:pt x="2586" y="26814"/>
                  <a:pt x="2967" y="26944"/>
                </a:cubicBezTo>
                <a:cubicBezTo>
                  <a:pt x="3080" y="26981"/>
                  <a:pt x="3216" y="26980"/>
                  <a:pt x="3309" y="27044"/>
                </a:cubicBezTo>
                <a:cubicBezTo>
                  <a:pt x="3764" y="27372"/>
                  <a:pt x="4234" y="27687"/>
                  <a:pt x="4651" y="28059"/>
                </a:cubicBezTo>
                <a:cubicBezTo>
                  <a:pt x="5136" y="28489"/>
                  <a:pt x="5607" y="28936"/>
                  <a:pt x="6216" y="29172"/>
                </a:cubicBezTo>
                <a:cubicBezTo>
                  <a:pt x="6596" y="29320"/>
                  <a:pt x="6945" y="29504"/>
                  <a:pt x="7272" y="29744"/>
                </a:cubicBezTo>
                <a:cubicBezTo>
                  <a:pt x="7390" y="29831"/>
                  <a:pt x="7520" y="29903"/>
                  <a:pt x="7646" y="29979"/>
                </a:cubicBezTo>
                <a:cubicBezTo>
                  <a:pt x="7990" y="30183"/>
                  <a:pt x="8355" y="30342"/>
                  <a:pt x="8645" y="30638"/>
                </a:cubicBezTo>
                <a:cubicBezTo>
                  <a:pt x="9100" y="31100"/>
                  <a:pt x="9433" y="31622"/>
                  <a:pt x="9587" y="32260"/>
                </a:cubicBezTo>
                <a:cubicBezTo>
                  <a:pt x="9761" y="32984"/>
                  <a:pt x="9924" y="33712"/>
                  <a:pt x="10137" y="34425"/>
                </a:cubicBezTo>
                <a:cubicBezTo>
                  <a:pt x="10241" y="34768"/>
                  <a:pt x="10438" y="35084"/>
                  <a:pt x="10612" y="35403"/>
                </a:cubicBezTo>
                <a:cubicBezTo>
                  <a:pt x="10793" y="35736"/>
                  <a:pt x="10826" y="36077"/>
                  <a:pt x="10709" y="36457"/>
                </a:cubicBezTo>
                <a:cubicBezTo>
                  <a:pt x="10596" y="36378"/>
                  <a:pt x="10515" y="36284"/>
                  <a:pt x="10448" y="36180"/>
                </a:cubicBezTo>
                <a:cubicBezTo>
                  <a:pt x="10096" y="35637"/>
                  <a:pt x="9764" y="35078"/>
                  <a:pt x="9388" y="34552"/>
                </a:cubicBezTo>
                <a:cubicBezTo>
                  <a:pt x="9179" y="34259"/>
                  <a:pt x="8920" y="33994"/>
                  <a:pt x="8648" y="33762"/>
                </a:cubicBezTo>
                <a:cubicBezTo>
                  <a:pt x="8249" y="33422"/>
                  <a:pt x="7815" y="33125"/>
                  <a:pt x="7399" y="32808"/>
                </a:cubicBezTo>
                <a:cubicBezTo>
                  <a:pt x="6960" y="32473"/>
                  <a:pt x="6483" y="32235"/>
                  <a:pt x="5914" y="32283"/>
                </a:cubicBezTo>
                <a:cubicBezTo>
                  <a:pt x="5354" y="32331"/>
                  <a:pt x="4836" y="32191"/>
                  <a:pt x="4381" y="31891"/>
                </a:cubicBezTo>
                <a:cubicBezTo>
                  <a:pt x="3732" y="31463"/>
                  <a:pt x="3105" y="31000"/>
                  <a:pt x="2486" y="30526"/>
                </a:cubicBezTo>
                <a:cubicBezTo>
                  <a:pt x="2113" y="30241"/>
                  <a:pt x="1773" y="29914"/>
                  <a:pt x="1422" y="29602"/>
                </a:cubicBezTo>
                <a:cubicBezTo>
                  <a:pt x="1288" y="29483"/>
                  <a:pt x="1143" y="29438"/>
                  <a:pt x="977" y="29515"/>
                </a:cubicBezTo>
                <a:cubicBezTo>
                  <a:pt x="815" y="29592"/>
                  <a:pt x="737" y="29736"/>
                  <a:pt x="743" y="29912"/>
                </a:cubicBezTo>
                <a:cubicBezTo>
                  <a:pt x="747" y="30047"/>
                  <a:pt x="768" y="30182"/>
                  <a:pt x="802" y="30312"/>
                </a:cubicBezTo>
                <a:cubicBezTo>
                  <a:pt x="877" y="30586"/>
                  <a:pt x="973" y="30855"/>
                  <a:pt x="1046" y="31130"/>
                </a:cubicBezTo>
                <a:cubicBezTo>
                  <a:pt x="1179" y="31629"/>
                  <a:pt x="1481" y="31944"/>
                  <a:pt x="1968" y="32116"/>
                </a:cubicBezTo>
                <a:cubicBezTo>
                  <a:pt x="2214" y="32203"/>
                  <a:pt x="2438" y="32364"/>
                  <a:pt x="2654" y="32519"/>
                </a:cubicBezTo>
                <a:cubicBezTo>
                  <a:pt x="3100" y="32839"/>
                  <a:pt x="3536" y="33174"/>
                  <a:pt x="3975" y="33508"/>
                </a:cubicBezTo>
                <a:cubicBezTo>
                  <a:pt x="4358" y="33800"/>
                  <a:pt x="4745" y="34090"/>
                  <a:pt x="5114" y="34399"/>
                </a:cubicBezTo>
                <a:cubicBezTo>
                  <a:pt x="5837" y="35007"/>
                  <a:pt x="6612" y="35482"/>
                  <a:pt x="7587" y="35559"/>
                </a:cubicBezTo>
                <a:cubicBezTo>
                  <a:pt x="8036" y="35593"/>
                  <a:pt x="8384" y="35814"/>
                  <a:pt x="8619" y="36232"/>
                </a:cubicBezTo>
                <a:cubicBezTo>
                  <a:pt x="9125" y="37134"/>
                  <a:pt x="9704" y="37969"/>
                  <a:pt x="10640" y="38491"/>
                </a:cubicBezTo>
                <a:cubicBezTo>
                  <a:pt x="10992" y="38688"/>
                  <a:pt x="11203" y="39027"/>
                  <a:pt x="11161" y="39473"/>
                </a:cubicBezTo>
                <a:cubicBezTo>
                  <a:pt x="11146" y="39636"/>
                  <a:pt x="11163" y="39799"/>
                  <a:pt x="11139" y="39960"/>
                </a:cubicBezTo>
                <a:cubicBezTo>
                  <a:pt x="11049" y="40561"/>
                  <a:pt x="11083" y="41152"/>
                  <a:pt x="11241" y="41736"/>
                </a:cubicBezTo>
                <a:cubicBezTo>
                  <a:pt x="11264" y="41819"/>
                  <a:pt x="11264" y="41909"/>
                  <a:pt x="11272" y="41994"/>
                </a:cubicBezTo>
                <a:cubicBezTo>
                  <a:pt x="11134" y="41920"/>
                  <a:pt x="11057" y="41815"/>
                  <a:pt x="10969" y="41723"/>
                </a:cubicBezTo>
                <a:cubicBezTo>
                  <a:pt x="10671" y="41414"/>
                  <a:pt x="10394" y="41077"/>
                  <a:pt x="10062" y="40810"/>
                </a:cubicBezTo>
                <a:cubicBezTo>
                  <a:pt x="9673" y="40497"/>
                  <a:pt x="9225" y="40217"/>
                  <a:pt x="8694" y="40355"/>
                </a:cubicBezTo>
                <a:cubicBezTo>
                  <a:pt x="8179" y="40486"/>
                  <a:pt x="7784" y="40316"/>
                  <a:pt x="7379" y="40037"/>
                </a:cubicBezTo>
                <a:cubicBezTo>
                  <a:pt x="6242" y="39252"/>
                  <a:pt x="5273" y="38283"/>
                  <a:pt x="4353" y="37260"/>
                </a:cubicBezTo>
                <a:cubicBezTo>
                  <a:pt x="4060" y="36936"/>
                  <a:pt x="3740" y="36664"/>
                  <a:pt x="3343" y="36482"/>
                </a:cubicBezTo>
                <a:cubicBezTo>
                  <a:pt x="2956" y="36305"/>
                  <a:pt x="2581" y="36103"/>
                  <a:pt x="2198" y="35910"/>
                </a:cubicBezTo>
                <a:cubicBezTo>
                  <a:pt x="2064" y="36139"/>
                  <a:pt x="2158" y="36285"/>
                  <a:pt x="2261" y="36430"/>
                </a:cubicBezTo>
                <a:cubicBezTo>
                  <a:pt x="2688" y="37034"/>
                  <a:pt x="2952" y="37711"/>
                  <a:pt x="3126" y="38429"/>
                </a:cubicBezTo>
                <a:cubicBezTo>
                  <a:pt x="3161" y="38574"/>
                  <a:pt x="3205" y="38716"/>
                  <a:pt x="3246" y="38860"/>
                </a:cubicBezTo>
                <a:cubicBezTo>
                  <a:pt x="3406" y="39403"/>
                  <a:pt x="3740" y="39782"/>
                  <a:pt x="4266" y="39984"/>
                </a:cubicBezTo>
                <a:cubicBezTo>
                  <a:pt x="4491" y="40071"/>
                  <a:pt x="4712" y="40181"/>
                  <a:pt x="4946" y="40233"/>
                </a:cubicBezTo>
                <a:cubicBezTo>
                  <a:pt x="5395" y="40331"/>
                  <a:pt x="5666" y="40596"/>
                  <a:pt x="5841" y="41019"/>
                </a:cubicBezTo>
                <a:cubicBezTo>
                  <a:pt x="6013" y="41435"/>
                  <a:pt x="6318" y="41742"/>
                  <a:pt x="6768" y="41853"/>
                </a:cubicBezTo>
                <a:cubicBezTo>
                  <a:pt x="7091" y="41932"/>
                  <a:pt x="7422" y="42008"/>
                  <a:pt x="7753" y="42034"/>
                </a:cubicBezTo>
                <a:cubicBezTo>
                  <a:pt x="8350" y="42082"/>
                  <a:pt x="8878" y="42268"/>
                  <a:pt x="9332" y="42663"/>
                </a:cubicBezTo>
                <a:cubicBezTo>
                  <a:pt x="9484" y="42796"/>
                  <a:pt x="9640" y="42932"/>
                  <a:pt x="9816" y="43024"/>
                </a:cubicBezTo>
                <a:cubicBezTo>
                  <a:pt x="10220" y="43233"/>
                  <a:pt x="10644" y="43404"/>
                  <a:pt x="11048" y="43614"/>
                </a:cubicBezTo>
                <a:cubicBezTo>
                  <a:pt x="11616" y="43909"/>
                  <a:pt x="12074" y="44298"/>
                  <a:pt x="12109" y="45014"/>
                </a:cubicBezTo>
                <a:cubicBezTo>
                  <a:pt x="12127" y="45380"/>
                  <a:pt x="12153" y="45745"/>
                  <a:pt x="12184" y="46110"/>
                </a:cubicBezTo>
                <a:cubicBezTo>
                  <a:pt x="12219" y="46514"/>
                  <a:pt x="12079" y="46878"/>
                  <a:pt x="11951" y="47264"/>
                </a:cubicBezTo>
                <a:cubicBezTo>
                  <a:pt x="11618" y="47096"/>
                  <a:pt x="11426" y="46821"/>
                  <a:pt x="11214" y="46561"/>
                </a:cubicBezTo>
                <a:cubicBezTo>
                  <a:pt x="10536" y="45734"/>
                  <a:pt x="9738" y="45261"/>
                  <a:pt x="8593" y="45387"/>
                </a:cubicBezTo>
                <a:cubicBezTo>
                  <a:pt x="7418" y="45518"/>
                  <a:pt x="6361" y="45124"/>
                  <a:pt x="5540" y="44233"/>
                </a:cubicBezTo>
                <a:cubicBezTo>
                  <a:pt x="5158" y="43817"/>
                  <a:pt x="4810" y="43368"/>
                  <a:pt x="4458" y="42926"/>
                </a:cubicBezTo>
                <a:cubicBezTo>
                  <a:pt x="4183" y="42582"/>
                  <a:pt x="3836" y="42336"/>
                  <a:pt x="3462" y="42118"/>
                </a:cubicBezTo>
                <a:cubicBezTo>
                  <a:pt x="3323" y="42038"/>
                  <a:pt x="3188" y="41953"/>
                  <a:pt x="3054" y="41870"/>
                </a:cubicBezTo>
                <a:cubicBezTo>
                  <a:pt x="2610" y="41594"/>
                  <a:pt x="2170" y="41313"/>
                  <a:pt x="1723" y="41044"/>
                </a:cubicBezTo>
                <a:cubicBezTo>
                  <a:pt x="1645" y="40995"/>
                  <a:pt x="1540" y="40993"/>
                  <a:pt x="1353" y="40946"/>
                </a:cubicBezTo>
                <a:cubicBezTo>
                  <a:pt x="1434" y="41160"/>
                  <a:pt x="1473" y="41284"/>
                  <a:pt x="1526" y="41401"/>
                </a:cubicBezTo>
                <a:cubicBezTo>
                  <a:pt x="1763" y="41902"/>
                  <a:pt x="2038" y="42387"/>
                  <a:pt x="2231" y="42902"/>
                </a:cubicBezTo>
                <a:cubicBezTo>
                  <a:pt x="2573" y="43813"/>
                  <a:pt x="3068" y="44593"/>
                  <a:pt x="3874" y="45150"/>
                </a:cubicBezTo>
                <a:cubicBezTo>
                  <a:pt x="4018" y="45248"/>
                  <a:pt x="4146" y="45371"/>
                  <a:pt x="4278" y="45485"/>
                </a:cubicBezTo>
                <a:cubicBezTo>
                  <a:pt x="4767" y="45904"/>
                  <a:pt x="5319" y="46194"/>
                  <a:pt x="5945" y="46347"/>
                </a:cubicBezTo>
                <a:cubicBezTo>
                  <a:pt x="6180" y="46404"/>
                  <a:pt x="6405" y="46494"/>
                  <a:pt x="6635" y="46566"/>
                </a:cubicBezTo>
                <a:cubicBezTo>
                  <a:pt x="7021" y="46688"/>
                  <a:pt x="7328" y="46910"/>
                  <a:pt x="7545" y="47261"/>
                </a:cubicBezTo>
                <a:cubicBezTo>
                  <a:pt x="7790" y="47654"/>
                  <a:pt x="8141" y="47914"/>
                  <a:pt x="8572" y="48070"/>
                </a:cubicBezTo>
                <a:cubicBezTo>
                  <a:pt x="8939" y="48201"/>
                  <a:pt x="9300" y="48346"/>
                  <a:pt x="9670" y="48468"/>
                </a:cubicBezTo>
                <a:cubicBezTo>
                  <a:pt x="10313" y="48677"/>
                  <a:pt x="10840" y="49061"/>
                  <a:pt x="11309" y="49536"/>
                </a:cubicBezTo>
                <a:cubicBezTo>
                  <a:pt x="11394" y="49620"/>
                  <a:pt x="11487" y="49712"/>
                  <a:pt x="11532" y="49820"/>
                </a:cubicBezTo>
                <a:cubicBezTo>
                  <a:pt x="11860" y="50615"/>
                  <a:pt x="11863" y="51421"/>
                  <a:pt x="11555" y="52282"/>
                </a:cubicBezTo>
                <a:cubicBezTo>
                  <a:pt x="11426" y="52144"/>
                  <a:pt x="11334" y="52032"/>
                  <a:pt x="11229" y="51934"/>
                </a:cubicBezTo>
                <a:cubicBezTo>
                  <a:pt x="11063" y="51780"/>
                  <a:pt x="10908" y="51582"/>
                  <a:pt x="10709" y="51499"/>
                </a:cubicBezTo>
                <a:cubicBezTo>
                  <a:pt x="10067" y="51229"/>
                  <a:pt x="9417" y="50956"/>
                  <a:pt x="8702" y="50942"/>
                </a:cubicBezTo>
                <a:cubicBezTo>
                  <a:pt x="8220" y="50933"/>
                  <a:pt x="7735" y="50949"/>
                  <a:pt x="7252" y="50941"/>
                </a:cubicBezTo>
                <a:cubicBezTo>
                  <a:pt x="6105" y="50923"/>
                  <a:pt x="5090" y="50550"/>
                  <a:pt x="4256" y="49750"/>
                </a:cubicBezTo>
                <a:cubicBezTo>
                  <a:pt x="3868" y="49379"/>
                  <a:pt x="3512" y="48972"/>
                  <a:pt x="3158" y="48566"/>
                </a:cubicBezTo>
                <a:cubicBezTo>
                  <a:pt x="2696" y="48034"/>
                  <a:pt x="2188" y="47556"/>
                  <a:pt x="1589" y="47185"/>
                </a:cubicBezTo>
                <a:cubicBezTo>
                  <a:pt x="1112" y="46891"/>
                  <a:pt x="617" y="46635"/>
                  <a:pt x="0" y="46367"/>
                </a:cubicBezTo>
                <a:cubicBezTo>
                  <a:pt x="132" y="46780"/>
                  <a:pt x="226" y="47097"/>
                  <a:pt x="334" y="47411"/>
                </a:cubicBezTo>
                <a:cubicBezTo>
                  <a:pt x="660" y="48365"/>
                  <a:pt x="1148" y="49184"/>
                  <a:pt x="2031" y="49742"/>
                </a:cubicBezTo>
                <a:cubicBezTo>
                  <a:pt x="2764" y="50204"/>
                  <a:pt x="3364" y="50825"/>
                  <a:pt x="3837" y="51565"/>
                </a:cubicBezTo>
                <a:cubicBezTo>
                  <a:pt x="4174" y="52095"/>
                  <a:pt x="4644" y="52473"/>
                  <a:pt x="5242" y="52656"/>
                </a:cubicBezTo>
                <a:cubicBezTo>
                  <a:pt x="5573" y="52759"/>
                  <a:pt x="5915" y="52842"/>
                  <a:pt x="6258" y="52884"/>
                </a:cubicBezTo>
                <a:cubicBezTo>
                  <a:pt x="7266" y="53013"/>
                  <a:pt x="8272" y="52920"/>
                  <a:pt x="9273" y="52786"/>
                </a:cubicBezTo>
                <a:cubicBezTo>
                  <a:pt x="9888" y="52705"/>
                  <a:pt x="10401" y="52842"/>
                  <a:pt x="10842" y="53311"/>
                </a:cubicBezTo>
                <a:cubicBezTo>
                  <a:pt x="11095" y="53577"/>
                  <a:pt x="11208" y="53846"/>
                  <a:pt x="11105" y="54187"/>
                </a:cubicBezTo>
                <a:cubicBezTo>
                  <a:pt x="10733" y="55416"/>
                  <a:pt x="10565" y="56722"/>
                  <a:pt x="9749" y="57784"/>
                </a:cubicBezTo>
                <a:cubicBezTo>
                  <a:pt x="9641" y="57925"/>
                  <a:pt x="9628" y="58089"/>
                  <a:pt x="9732" y="58240"/>
                </a:cubicBezTo>
                <a:cubicBezTo>
                  <a:pt x="9827" y="58379"/>
                  <a:pt x="10035" y="58436"/>
                  <a:pt x="10205" y="58329"/>
                </a:cubicBezTo>
                <a:cubicBezTo>
                  <a:pt x="10666" y="58044"/>
                  <a:pt x="11120" y="57746"/>
                  <a:pt x="11323" y="57195"/>
                </a:cubicBezTo>
                <a:cubicBezTo>
                  <a:pt x="11587" y="56480"/>
                  <a:pt x="11860" y="55769"/>
                  <a:pt x="12126" y="55055"/>
                </a:cubicBezTo>
                <a:cubicBezTo>
                  <a:pt x="12375" y="54382"/>
                  <a:pt x="12749" y="53798"/>
                  <a:pt x="13270" y="53296"/>
                </a:cubicBezTo>
                <a:cubicBezTo>
                  <a:pt x="13628" y="52949"/>
                  <a:pt x="13959" y="52563"/>
                  <a:pt x="14250" y="52158"/>
                </a:cubicBezTo>
                <a:cubicBezTo>
                  <a:pt x="14945" y="51190"/>
                  <a:pt x="15841" y="50506"/>
                  <a:pt x="16922" y="50042"/>
                </a:cubicBezTo>
                <a:cubicBezTo>
                  <a:pt x="17379" y="49843"/>
                  <a:pt x="17839" y="49633"/>
                  <a:pt x="18256" y="49364"/>
                </a:cubicBezTo>
                <a:cubicBezTo>
                  <a:pt x="19270" y="48713"/>
                  <a:pt x="20253" y="48014"/>
                  <a:pt x="21263" y="47359"/>
                </a:cubicBezTo>
                <a:cubicBezTo>
                  <a:pt x="21675" y="47090"/>
                  <a:pt x="21981" y="46760"/>
                  <a:pt x="22183" y="46308"/>
                </a:cubicBezTo>
                <a:cubicBezTo>
                  <a:pt x="22354" y="45924"/>
                  <a:pt x="22566" y="45558"/>
                  <a:pt x="22763" y="45185"/>
                </a:cubicBezTo>
                <a:cubicBezTo>
                  <a:pt x="22857" y="45008"/>
                  <a:pt x="22956" y="44836"/>
                  <a:pt x="23051" y="44660"/>
                </a:cubicBezTo>
                <a:cubicBezTo>
                  <a:pt x="22683" y="44792"/>
                  <a:pt x="22360" y="44979"/>
                  <a:pt x="22030" y="45152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2" name="Google Shape;332;p42"/>
          <p:cNvSpPr txBox="1">
            <a:spLocks noGrp="1"/>
          </p:cNvSpPr>
          <p:nvPr>
            <p:ph type="ctrTitle"/>
          </p:nvPr>
        </p:nvSpPr>
        <p:spPr>
          <a:xfrm>
            <a:off x="2479625" y="993913"/>
            <a:ext cx="5951100" cy="2368087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The Deepening Mental Health Crisis in The Hospitality Industry</a:t>
            </a:r>
            <a:endParaRPr dirty="0"/>
          </a:p>
        </p:txBody>
      </p:sp>
      <p:sp>
        <p:nvSpPr>
          <p:cNvPr id="333" name="Google Shape;333;p42"/>
          <p:cNvSpPr txBox="1">
            <a:spLocks noGrp="1"/>
          </p:cNvSpPr>
          <p:nvPr>
            <p:ph type="subTitle" idx="1"/>
          </p:nvPr>
        </p:nvSpPr>
        <p:spPr>
          <a:xfrm>
            <a:off x="2479625" y="3942700"/>
            <a:ext cx="59511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dirty="0"/>
              <a:t>Presented by: Velislava Hristova</a:t>
            </a:r>
          </a:p>
          <a:p>
            <a:r>
              <a:rPr lang="en-GB" dirty="0"/>
              <a:t>Conference Research Presentation – 2025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34" name="Google Shape;334;p42"/>
          <p:cNvSpPr/>
          <p:nvPr/>
        </p:nvSpPr>
        <p:spPr>
          <a:xfrm>
            <a:off x="7193925" y="720850"/>
            <a:ext cx="475801" cy="475801"/>
          </a:xfrm>
          <a:custGeom>
            <a:avLst/>
            <a:gdLst/>
            <a:ahLst/>
            <a:cxnLst/>
            <a:rect l="l" t="t" r="r" b="b"/>
            <a:pathLst>
              <a:path w="28250" h="28250" extrusionOk="0">
                <a:moveTo>
                  <a:pt x="13461" y="4864"/>
                </a:moveTo>
                <a:lnTo>
                  <a:pt x="14125" y="0"/>
                </a:lnTo>
                <a:lnTo>
                  <a:pt x="14789" y="4864"/>
                </a:lnTo>
                <a:cubicBezTo>
                  <a:pt x="15400" y="9334"/>
                  <a:pt x="18916" y="12849"/>
                  <a:pt x="23386" y="13460"/>
                </a:cubicBezTo>
                <a:lnTo>
                  <a:pt x="28250" y="14125"/>
                </a:lnTo>
                <a:lnTo>
                  <a:pt x="23386" y="14789"/>
                </a:lnTo>
                <a:cubicBezTo>
                  <a:pt x="18916" y="15401"/>
                  <a:pt x="15400" y="18915"/>
                  <a:pt x="14789" y="23386"/>
                </a:cubicBezTo>
                <a:lnTo>
                  <a:pt x="14125" y="28249"/>
                </a:lnTo>
                <a:lnTo>
                  <a:pt x="13461" y="23386"/>
                </a:lnTo>
                <a:cubicBezTo>
                  <a:pt x="12849" y="18915"/>
                  <a:pt x="9334" y="15401"/>
                  <a:pt x="4863" y="14789"/>
                </a:cubicBezTo>
                <a:lnTo>
                  <a:pt x="1" y="14125"/>
                </a:lnTo>
                <a:lnTo>
                  <a:pt x="4863" y="13460"/>
                </a:lnTo>
                <a:cubicBezTo>
                  <a:pt x="9334" y="12849"/>
                  <a:pt x="12850" y="9334"/>
                  <a:pt x="13461" y="4864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35" name="Google Shape;335;p42"/>
          <p:cNvGrpSpPr/>
          <p:nvPr/>
        </p:nvGrpSpPr>
        <p:grpSpPr>
          <a:xfrm>
            <a:off x="676315" y="2025725"/>
            <a:ext cx="2106578" cy="2335241"/>
            <a:chOff x="307775" y="2417175"/>
            <a:chExt cx="1292300" cy="1432575"/>
          </a:xfrm>
        </p:grpSpPr>
        <p:sp>
          <p:nvSpPr>
            <p:cNvPr id="336" name="Google Shape;336;p42"/>
            <p:cNvSpPr/>
            <p:nvPr/>
          </p:nvSpPr>
          <p:spPr>
            <a:xfrm>
              <a:off x="307775" y="2417175"/>
              <a:ext cx="1292300" cy="1432575"/>
            </a:xfrm>
            <a:custGeom>
              <a:avLst/>
              <a:gdLst/>
              <a:ahLst/>
              <a:cxnLst/>
              <a:rect l="l" t="t" r="r" b="b"/>
              <a:pathLst>
                <a:path w="51692" h="57303" extrusionOk="0">
                  <a:moveTo>
                    <a:pt x="15810" y="33779"/>
                  </a:moveTo>
                  <a:cubicBezTo>
                    <a:pt x="15810" y="33779"/>
                    <a:pt x="14515" y="37981"/>
                    <a:pt x="18329" y="38821"/>
                  </a:cubicBezTo>
                  <a:lnTo>
                    <a:pt x="17504" y="41224"/>
                  </a:lnTo>
                  <a:lnTo>
                    <a:pt x="11741" y="40523"/>
                  </a:lnTo>
                  <a:lnTo>
                    <a:pt x="15810" y="33779"/>
                  </a:lnTo>
                  <a:close/>
                  <a:moveTo>
                    <a:pt x="23987" y="0"/>
                  </a:moveTo>
                  <a:cubicBezTo>
                    <a:pt x="15303" y="0"/>
                    <a:pt x="16966" y="7946"/>
                    <a:pt x="16319" y="9701"/>
                  </a:cubicBezTo>
                  <a:cubicBezTo>
                    <a:pt x="15673" y="11456"/>
                    <a:pt x="3384" y="13304"/>
                    <a:pt x="4124" y="19679"/>
                  </a:cubicBezTo>
                  <a:cubicBezTo>
                    <a:pt x="4864" y="26053"/>
                    <a:pt x="2369" y="25962"/>
                    <a:pt x="244" y="30858"/>
                  </a:cubicBezTo>
                  <a:cubicBezTo>
                    <a:pt x="244" y="30858"/>
                    <a:pt x="2014" y="31384"/>
                    <a:pt x="4891" y="32142"/>
                  </a:cubicBezTo>
                  <a:cubicBezTo>
                    <a:pt x="2136" y="37889"/>
                    <a:pt x="1" y="44332"/>
                    <a:pt x="2000" y="47119"/>
                  </a:cubicBezTo>
                  <a:cubicBezTo>
                    <a:pt x="3399" y="49070"/>
                    <a:pt x="5795" y="49656"/>
                    <a:pt x="8172" y="49656"/>
                  </a:cubicBezTo>
                  <a:cubicBezTo>
                    <a:pt x="11760" y="49656"/>
                    <a:pt x="15303" y="48319"/>
                    <a:pt x="15304" y="48319"/>
                  </a:cubicBezTo>
                  <a:lnTo>
                    <a:pt x="15304" y="48319"/>
                  </a:lnTo>
                  <a:cubicBezTo>
                    <a:pt x="13486" y="49990"/>
                    <a:pt x="12694" y="51713"/>
                    <a:pt x="12694" y="51713"/>
                  </a:cubicBezTo>
                  <a:lnTo>
                    <a:pt x="16177" y="51713"/>
                  </a:lnTo>
                  <a:cubicBezTo>
                    <a:pt x="16815" y="52814"/>
                    <a:pt x="17921" y="53759"/>
                    <a:pt x="19837" y="53759"/>
                  </a:cubicBezTo>
                  <a:cubicBezTo>
                    <a:pt x="20151" y="53759"/>
                    <a:pt x="20487" y="53734"/>
                    <a:pt x="20847" y="53679"/>
                  </a:cubicBezTo>
                  <a:cubicBezTo>
                    <a:pt x="22426" y="53441"/>
                    <a:pt x="24039" y="52611"/>
                    <a:pt x="25398" y="51713"/>
                  </a:cubicBezTo>
                  <a:lnTo>
                    <a:pt x="35725" y="51713"/>
                  </a:lnTo>
                  <a:cubicBezTo>
                    <a:pt x="36242" y="52026"/>
                    <a:pt x="37293" y="52782"/>
                    <a:pt x="37293" y="53741"/>
                  </a:cubicBezTo>
                  <a:cubicBezTo>
                    <a:pt x="37293" y="55013"/>
                    <a:pt x="36852" y="57212"/>
                    <a:pt x="37557" y="57301"/>
                  </a:cubicBezTo>
                  <a:cubicBezTo>
                    <a:pt x="37566" y="57302"/>
                    <a:pt x="37574" y="57302"/>
                    <a:pt x="37583" y="57302"/>
                  </a:cubicBezTo>
                  <a:cubicBezTo>
                    <a:pt x="38287" y="57302"/>
                    <a:pt x="39361" y="53824"/>
                    <a:pt x="39361" y="53824"/>
                  </a:cubicBezTo>
                  <a:cubicBezTo>
                    <a:pt x="39361" y="53824"/>
                    <a:pt x="39449" y="55982"/>
                    <a:pt x="39801" y="56334"/>
                  </a:cubicBezTo>
                  <a:cubicBezTo>
                    <a:pt x="39821" y="56353"/>
                    <a:pt x="39843" y="56363"/>
                    <a:pt x="39866" y="56363"/>
                  </a:cubicBezTo>
                  <a:cubicBezTo>
                    <a:pt x="40268" y="56363"/>
                    <a:pt x="41209" y="53693"/>
                    <a:pt x="41209" y="53693"/>
                  </a:cubicBezTo>
                  <a:cubicBezTo>
                    <a:pt x="41209" y="53693"/>
                    <a:pt x="41209" y="54841"/>
                    <a:pt x="41525" y="54841"/>
                  </a:cubicBezTo>
                  <a:cubicBezTo>
                    <a:pt x="41537" y="54841"/>
                    <a:pt x="41548" y="54840"/>
                    <a:pt x="41560" y="54837"/>
                  </a:cubicBezTo>
                  <a:cubicBezTo>
                    <a:pt x="41783" y="54781"/>
                    <a:pt x="42290" y="53412"/>
                    <a:pt x="42417" y="51713"/>
                  </a:cubicBezTo>
                  <a:lnTo>
                    <a:pt x="51691" y="51713"/>
                  </a:lnTo>
                  <a:cubicBezTo>
                    <a:pt x="51126" y="49698"/>
                    <a:pt x="42212" y="43571"/>
                    <a:pt x="42212" y="43571"/>
                  </a:cubicBezTo>
                  <a:lnTo>
                    <a:pt x="40770" y="37372"/>
                  </a:lnTo>
                  <a:cubicBezTo>
                    <a:pt x="42064" y="37247"/>
                    <a:pt x="46235" y="37194"/>
                    <a:pt x="47305" y="36908"/>
                  </a:cubicBezTo>
                  <a:cubicBezTo>
                    <a:pt x="51462" y="31642"/>
                    <a:pt x="47546" y="30952"/>
                    <a:pt x="44220" y="25684"/>
                  </a:cubicBezTo>
                  <a:cubicBezTo>
                    <a:pt x="40894" y="20419"/>
                    <a:pt x="46530" y="21342"/>
                    <a:pt x="43297" y="15706"/>
                  </a:cubicBezTo>
                  <a:cubicBezTo>
                    <a:pt x="40062" y="10070"/>
                    <a:pt x="35351" y="12104"/>
                    <a:pt x="33319" y="7669"/>
                  </a:cubicBezTo>
                  <a:cubicBezTo>
                    <a:pt x="31287" y="3235"/>
                    <a:pt x="30178" y="0"/>
                    <a:pt x="239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42"/>
            <p:cNvSpPr/>
            <p:nvPr/>
          </p:nvSpPr>
          <p:spPr>
            <a:xfrm>
              <a:off x="1237925" y="3658575"/>
              <a:ext cx="61250" cy="108975"/>
            </a:xfrm>
            <a:custGeom>
              <a:avLst/>
              <a:gdLst/>
              <a:ahLst/>
              <a:cxnLst/>
              <a:rect l="l" t="t" r="r" b="b"/>
              <a:pathLst>
                <a:path w="2450" h="4359" extrusionOk="0">
                  <a:moveTo>
                    <a:pt x="95" y="0"/>
                  </a:moveTo>
                  <a:cubicBezTo>
                    <a:pt x="80" y="0"/>
                    <a:pt x="66" y="4"/>
                    <a:pt x="54" y="12"/>
                  </a:cubicBezTo>
                  <a:cubicBezTo>
                    <a:pt x="13" y="34"/>
                    <a:pt x="1" y="84"/>
                    <a:pt x="23" y="124"/>
                  </a:cubicBezTo>
                  <a:cubicBezTo>
                    <a:pt x="231" y="486"/>
                    <a:pt x="498" y="804"/>
                    <a:pt x="772" y="1108"/>
                  </a:cubicBezTo>
                  <a:cubicBezTo>
                    <a:pt x="1047" y="1410"/>
                    <a:pt x="1331" y="1704"/>
                    <a:pt x="1546" y="2043"/>
                  </a:cubicBezTo>
                  <a:cubicBezTo>
                    <a:pt x="1769" y="2375"/>
                    <a:pt x="1932" y="2739"/>
                    <a:pt x="2007" y="3113"/>
                  </a:cubicBezTo>
                  <a:cubicBezTo>
                    <a:pt x="2100" y="3491"/>
                    <a:pt x="2033" y="3866"/>
                    <a:pt x="2075" y="4280"/>
                  </a:cubicBezTo>
                  <a:lnTo>
                    <a:pt x="2075" y="4282"/>
                  </a:lnTo>
                  <a:cubicBezTo>
                    <a:pt x="2078" y="4308"/>
                    <a:pt x="2094" y="4333"/>
                    <a:pt x="2119" y="4348"/>
                  </a:cubicBezTo>
                  <a:cubicBezTo>
                    <a:pt x="2131" y="4355"/>
                    <a:pt x="2146" y="4359"/>
                    <a:pt x="2160" y="4359"/>
                  </a:cubicBezTo>
                  <a:cubicBezTo>
                    <a:pt x="2189" y="4359"/>
                    <a:pt x="2218" y="4343"/>
                    <a:pt x="2234" y="4316"/>
                  </a:cubicBezTo>
                  <a:cubicBezTo>
                    <a:pt x="2449" y="3929"/>
                    <a:pt x="2429" y="3464"/>
                    <a:pt x="2337" y="3039"/>
                  </a:cubicBezTo>
                  <a:cubicBezTo>
                    <a:pt x="2233" y="2610"/>
                    <a:pt x="2007" y="2233"/>
                    <a:pt x="1764" y="1892"/>
                  </a:cubicBezTo>
                  <a:cubicBezTo>
                    <a:pt x="1254" y="1225"/>
                    <a:pt x="765" y="570"/>
                    <a:pt x="150" y="22"/>
                  </a:cubicBezTo>
                  <a:cubicBezTo>
                    <a:pt x="135" y="8"/>
                    <a:pt x="115" y="0"/>
                    <a:pt x="9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42"/>
            <p:cNvSpPr/>
            <p:nvPr/>
          </p:nvSpPr>
          <p:spPr>
            <a:xfrm>
              <a:off x="1279775" y="3624400"/>
              <a:ext cx="68575" cy="140000"/>
            </a:xfrm>
            <a:custGeom>
              <a:avLst/>
              <a:gdLst/>
              <a:ahLst/>
              <a:cxnLst/>
              <a:rect l="l" t="t" r="r" b="b"/>
              <a:pathLst>
                <a:path w="2743" h="5600" extrusionOk="0">
                  <a:moveTo>
                    <a:pt x="90" y="0"/>
                  </a:moveTo>
                  <a:cubicBezTo>
                    <a:pt x="72" y="0"/>
                    <a:pt x="54" y="6"/>
                    <a:pt x="38" y="18"/>
                  </a:cubicBezTo>
                  <a:cubicBezTo>
                    <a:pt x="4" y="47"/>
                    <a:pt x="0" y="99"/>
                    <a:pt x="28" y="134"/>
                  </a:cubicBezTo>
                  <a:cubicBezTo>
                    <a:pt x="373" y="551"/>
                    <a:pt x="781" y="901"/>
                    <a:pt x="1163" y="1259"/>
                  </a:cubicBezTo>
                  <a:cubicBezTo>
                    <a:pt x="1550" y="1611"/>
                    <a:pt x="1911" y="1996"/>
                    <a:pt x="2116" y="2468"/>
                  </a:cubicBezTo>
                  <a:cubicBezTo>
                    <a:pt x="2330" y="2933"/>
                    <a:pt x="2406" y="3451"/>
                    <a:pt x="2405" y="3963"/>
                  </a:cubicBezTo>
                  <a:cubicBezTo>
                    <a:pt x="2415" y="4479"/>
                    <a:pt x="2296" y="4980"/>
                    <a:pt x="2254" y="5503"/>
                  </a:cubicBezTo>
                  <a:lnTo>
                    <a:pt x="2253" y="5512"/>
                  </a:lnTo>
                  <a:cubicBezTo>
                    <a:pt x="2249" y="5541"/>
                    <a:pt x="2264" y="5571"/>
                    <a:pt x="2291" y="5587"/>
                  </a:cubicBezTo>
                  <a:cubicBezTo>
                    <a:pt x="2305" y="5596"/>
                    <a:pt x="2320" y="5600"/>
                    <a:pt x="2335" y="5600"/>
                  </a:cubicBezTo>
                  <a:cubicBezTo>
                    <a:pt x="2362" y="5600"/>
                    <a:pt x="2389" y="5586"/>
                    <a:pt x="2405" y="5560"/>
                  </a:cubicBezTo>
                  <a:cubicBezTo>
                    <a:pt x="2706" y="5074"/>
                    <a:pt x="2741" y="4505"/>
                    <a:pt x="2743" y="3957"/>
                  </a:cubicBezTo>
                  <a:cubicBezTo>
                    <a:pt x="2726" y="3405"/>
                    <a:pt x="2598" y="2852"/>
                    <a:pt x="2356" y="2353"/>
                  </a:cubicBezTo>
                  <a:cubicBezTo>
                    <a:pt x="2102" y="1857"/>
                    <a:pt x="1752" y="1422"/>
                    <a:pt x="1369" y="1043"/>
                  </a:cubicBezTo>
                  <a:cubicBezTo>
                    <a:pt x="980" y="665"/>
                    <a:pt x="570" y="332"/>
                    <a:pt x="140" y="16"/>
                  </a:cubicBezTo>
                  <a:cubicBezTo>
                    <a:pt x="125" y="6"/>
                    <a:pt x="108" y="0"/>
                    <a:pt x="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42"/>
            <p:cNvSpPr/>
            <p:nvPr/>
          </p:nvSpPr>
          <p:spPr>
            <a:xfrm>
              <a:off x="1122050" y="3512900"/>
              <a:ext cx="249100" cy="202150"/>
            </a:xfrm>
            <a:custGeom>
              <a:avLst/>
              <a:gdLst/>
              <a:ahLst/>
              <a:cxnLst/>
              <a:rect l="l" t="t" r="r" b="b"/>
              <a:pathLst>
                <a:path w="9964" h="8086" extrusionOk="0">
                  <a:moveTo>
                    <a:pt x="3119" y="0"/>
                  </a:moveTo>
                  <a:cubicBezTo>
                    <a:pt x="2102" y="0"/>
                    <a:pt x="1087" y="50"/>
                    <a:pt x="75" y="151"/>
                  </a:cubicBezTo>
                  <a:cubicBezTo>
                    <a:pt x="33" y="156"/>
                    <a:pt x="0" y="191"/>
                    <a:pt x="1" y="231"/>
                  </a:cubicBezTo>
                  <a:cubicBezTo>
                    <a:pt x="1" y="277"/>
                    <a:pt x="39" y="313"/>
                    <a:pt x="83" y="313"/>
                  </a:cubicBezTo>
                  <a:cubicBezTo>
                    <a:pt x="225" y="314"/>
                    <a:pt x="367" y="314"/>
                    <a:pt x="508" y="314"/>
                  </a:cubicBezTo>
                  <a:cubicBezTo>
                    <a:pt x="1337" y="314"/>
                    <a:pt x="2164" y="301"/>
                    <a:pt x="2989" y="301"/>
                  </a:cubicBezTo>
                  <a:cubicBezTo>
                    <a:pt x="3255" y="301"/>
                    <a:pt x="3521" y="302"/>
                    <a:pt x="3786" y="306"/>
                  </a:cubicBezTo>
                  <a:cubicBezTo>
                    <a:pt x="4093" y="311"/>
                    <a:pt x="4400" y="316"/>
                    <a:pt x="4704" y="339"/>
                  </a:cubicBezTo>
                  <a:cubicBezTo>
                    <a:pt x="5013" y="360"/>
                    <a:pt x="5303" y="391"/>
                    <a:pt x="5579" y="489"/>
                  </a:cubicBezTo>
                  <a:cubicBezTo>
                    <a:pt x="6139" y="694"/>
                    <a:pt x="6662" y="1026"/>
                    <a:pt x="7121" y="1420"/>
                  </a:cubicBezTo>
                  <a:cubicBezTo>
                    <a:pt x="8055" y="2199"/>
                    <a:pt x="8720" y="3257"/>
                    <a:pt x="9083" y="4412"/>
                  </a:cubicBezTo>
                  <a:cubicBezTo>
                    <a:pt x="9474" y="5566"/>
                    <a:pt x="9551" y="6797"/>
                    <a:pt x="9764" y="8016"/>
                  </a:cubicBezTo>
                  <a:cubicBezTo>
                    <a:pt x="9771" y="8055"/>
                    <a:pt x="9804" y="8084"/>
                    <a:pt x="9842" y="8086"/>
                  </a:cubicBezTo>
                  <a:cubicBezTo>
                    <a:pt x="9843" y="8086"/>
                    <a:pt x="9844" y="8086"/>
                    <a:pt x="9844" y="8086"/>
                  </a:cubicBezTo>
                  <a:cubicBezTo>
                    <a:pt x="9889" y="8086"/>
                    <a:pt x="9925" y="8051"/>
                    <a:pt x="9926" y="8006"/>
                  </a:cubicBezTo>
                  <a:cubicBezTo>
                    <a:pt x="9963" y="6765"/>
                    <a:pt x="9797" y="5508"/>
                    <a:pt x="9404" y="4306"/>
                  </a:cubicBezTo>
                  <a:cubicBezTo>
                    <a:pt x="9006" y="3110"/>
                    <a:pt x="8282" y="2005"/>
                    <a:pt x="7294" y="1212"/>
                  </a:cubicBezTo>
                  <a:cubicBezTo>
                    <a:pt x="6803" y="816"/>
                    <a:pt x="6269" y="474"/>
                    <a:pt x="5672" y="238"/>
                  </a:cubicBezTo>
                  <a:cubicBezTo>
                    <a:pt x="5365" y="122"/>
                    <a:pt x="5034" y="83"/>
                    <a:pt x="4727" y="59"/>
                  </a:cubicBezTo>
                  <a:cubicBezTo>
                    <a:pt x="4413" y="31"/>
                    <a:pt x="4102" y="18"/>
                    <a:pt x="3791" y="7"/>
                  </a:cubicBezTo>
                  <a:cubicBezTo>
                    <a:pt x="3567" y="3"/>
                    <a:pt x="3343" y="0"/>
                    <a:pt x="311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42"/>
            <p:cNvSpPr/>
            <p:nvPr/>
          </p:nvSpPr>
          <p:spPr>
            <a:xfrm>
              <a:off x="940425" y="2964550"/>
              <a:ext cx="447750" cy="750725"/>
            </a:xfrm>
            <a:custGeom>
              <a:avLst/>
              <a:gdLst/>
              <a:ahLst/>
              <a:cxnLst/>
              <a:rect l="l" t="t" r="r" b="b"/>
              <a:pathLst>
                <a:path w="17910" h="30029" extrusionOk="0">
                  <a:moveTo>
                    <a:pt x="16148" y="0"/>
                  </a:moveTo>
                  <a:cubicBezTo>
                    <a:pt x="16129" y="0"/>
                    <a:pt x="16111" y="6"/>
                    <a:pt x="16096" y="20"/>
                  </a:cubicBezTo>
                  <a:cubicBezTo>
                    <a:pt x="16062" y="49"/>
                    <a:pt x="16057" y="100"/>
                    <a:pt x="16087" y="135"/>
                  </a:cubicBezTo>
                  <a:cubicBezTo>
                    <a:pt x="17062" y="1281"/>
                    <a:pt x="17543" y="2771"/>
                    <a:pt x="17593" y="4258"/>
                  </a:cubicBezTo>
                  <a:cubicBezTo>
                    <a:pt x="17628" y="5751"/>
                    <a:pt x="17356" y="7249"/>
                    <a:pt x="16878" y="8673"/>
                  </a:cubicBezTo>
                  <a:cubicBezTo>
                    <a:pt x="16765" y="9032"/>
                    <a:pt x="16632" y="9383"/>
                    <a:pt x="16495" y="9734"/>
                  </a:cubicBezTo>
                  <a:cubicBezTo>
                    <a:pt x="16361" y="10086"/>
                    <a:pt x="16171" y="10406"/>
                    <a:pt x="16014" y="10744"/>
                  </a:cubicBezTo>
                  <a:cubicBezTo>
                    <a:pt x="15637" y="11392"/>
                    <a:pt x="15242" y="12035"/>
                    <a:pt x="14805" y="12652"/>
                  </a:cubicBezTo>
                  <a:cubicBezTo>
                    <a:pt x="14387" y="13281"/>
                    <a:pt x="13925" y="13883"/>
                    <a:pt x="13480" y="14493"/>
                  </a:cubicBezTo>
                  <a:cubicBezTo>
                    <a:pt x="13021" y="15097"/>
                    <a:pt x="12548" y="15689"/>
                    <a:pt x="12082" y="16284"/>
                  </a:cubicBezTo>
                  <a:cubicBezTo>
                    <a:pt x="10185" y="18647"/>
                    <a:pt x="8210" y="20946"/>
                    <a:pt x="6203" y="23218"/>
                  </a:cubicBezTo>
                  <a:cubicBezTo>
                    <a:pt x="5200" y="24351"/>
                    <a:pt x="4183" y="25476"/>
                    <a:pt x="3154" y="26587"/>
                  </a:cubicBezTo>
                  <a:lnTo>
                    <a:pt x="1613" y="28259"/>
                  </a:lnTo>
                  <a:cubicBezTo>
                    <a:pt x="1354" y="28532"/>
                    <a:pt x="1104" y="28817"/>
                    <a:pt x="838" y="29084"/>
                  </a:cubicBezTo>
                  <a:lnTo>
                    <a:pt x="448" y="29497"/>
                  </a:lnTo>
                  <a:cubicBezTo>
                    <a:pt x="315" y="29627"/>
                    <a:pt x="178" y="29751"/>
                    <a:pt x="43" y="29880"/>
                  </a:cubicBezTo>
                  <a:lnTo>
                    <a:pt x="32" y="29888"/>
                  </a:lnTo>
                  <a:cubicBezTo>
                    <a:pt x="4" y="29917"/>
                    <a:pt x="0" y="29963"/>
                    <a:pt x="25" y="29996"/>
                  </a:cubicBezTo>
                  <a:cubicBezTo>
                    <a:pt x="41" y="30017"/>
                    <a:pt x="65" y="30028"/>
                    <a:pt x="90" y="30028"/>
                  </a:cubicBezTo>
                  <a:cubicBezTo>
                    <a:pt x="107" y="30028"/>
                    <a:pt x="124" y="30023"/>
                    <a:pt x="139" y="30012"/>
                  </a:cubicBezTo>
                  <a:cubicBezTo>
                    <a:pt x="759" y="29538"/>
                    <a:pt x="1282" y="28996"/>
                    <a:pt x="1826" y="28463"/>
                  </a:cubicBezTo>
                  <a:cubicBezTo>
                    <a:pt x="2364" y="27925"/>
                    <a:pt x="2883" y="27373"/>
                    <a:pt x="3404" y="26819"/>
                  </a:cubicBezTo>
                  <a:cubicBezTo>
                    <a:pt x="4431" y="25702"/>
                    <a:pt x="5445" y="24572"/>
                    <a:pt x="6446" y="23432"/>
                  </a:cubicBezTo>
                  <a:cubicBezTo>
                    <a:pt x="8451" y="21154"/>
                    <a:pt x="10409" y="18835"/>
                    <a:pt x="12293" y="16453"/>
                  </a:cubicBezTo>
                  <a:cubicBezTo>
                    <a:pt x="13223" y="15252"/>
                    <a:pt x="14158" y="14056"/>
                    <a:pt x="15025" y="12805"/>
                  </a:cubicBezTo>
                  <a:cubicBezTo>
                    <a:pt x="15469" y="12187"/>
                    <a:pt x="15872" y="11539"/>
                    <a:pt x="16261" y="10880"/>
                  </a:cubicBezTo>
                  <a:cubicBezTo>
                    <a:pt x="16426" y="10534"/>
                    <a:pt x="16625" y="10197"/>
                    <a:pt x="16760" y="9840"/>
                  </a:cubicBezTo>
                  <a:cubicBezTo>
                    <a:pt x="16901" y="9485"/>
                    <a:pt x="17038" y="9128"/>
                    <a:pt x="17154" y="8764"/>
                  </a:cubicBezTo>
                  <a:cubicBezTo>
                    <a:pt x="17396" y="8039"/>
                    <a:pt x="17595" y="7298"/>
                    <a:pt x="17720" y="6540"/>
                  </a:cubicBezTo>
                  <a:cubicBezTo>
                    <a:pt x="17850" y="5786"/>
                    <a:pt x="17909" y="5013"/>
                    <a:pt x="17868" y="4244"/>
                  </a:cubicBezTo>
                  <a:cubicBezTo>
                    <a:pt x="17823" y="3476"/>
                    <a:pt x="17681" y="2708"/>
                    <a:pt x="17409" y="1985"/>
                  </a:cubicBezTo>
                  <a:cubicBezTo>
                    <a:pt x="17142" y="1261"/>
                    <a:pt x="16728" y="592"/>
                    <a:pt x="16209" y="26"/>
                  </a:cubicBezTo>
                  <a:cubicBezTo>
                    <a:pt x="16193" y="9"/>
                    <a:pt x="16170" y="0"/>
                    <a:pt x="1614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42"/>
            <p:cNvSpPr/>
            <p:nvPr/>
          </p:nvSpPr>
          <p:spPr>
            <a:xfrm>
              <a:off x="685450" y="2847450"/>
              <a:ext cx="575775" cy="869425"/>
            </a:xfrm>
            <a:custGeom>
              <a:avLst/>
              <a:gdLst/>
              <a:ahLst/>
              <a:cxnLst/>
              <a:rect l="l" t="t" r="r" b="b"/>
              <a:pathLst>
                <a:path w="23031" h="34777" extrusionOk="0">
                  <a:moveTo>
                    <a:pt x="21589" y="1"/>
                  </a:moveTo>
                  <a:cubicBezTo>
                    <a:pt x="21548" y="1"/>
                    <a:pt x="21506" y="4"/>
                    <a:pt x="21466" y="11"/>
                  </a:cubicBezTo>
                  <a:cubicBezTo>
                    <a:pt x="21262" y="31"/>
                    <a:pt x="21083" y="116"/>
                    <a:pt x="20922" y="210"/>
                  </a:cubicBezTo>
                  <a:cubicBezTo>
                    <a:pt x="20652" y="379"/>
                    <a:pt x="20430" y="588"/>
                    <a:pt x="20233" y="825"/>
                  </a:cubicBezTo>
                  <a:lnTo>
                    <a:pt x="20233" y="825"/>
                  </a:lnTo>
                  <a:cubicBezTo>
                    <a:pt x="20118" y="715"/>
                    <a:pt x="19988" y="617"/>
                    <a:pt x="19836" y="557"/>
                  </a:cubicBezTo>
                  <a:cubicBezTo>
                    <a:pt x="19657" y="486"/>
                    <a:pt x="19467" y="454"/>
                    <a:pt x="19281" y="454"/>
                  </a:cubicBezTo>
                  <a:cubicBezTo>
                    <a:pt x="19252" y="454"/>
                    <a:pt x="19222" y="455"/>
                    <a:pt x="19193" y="457"/>
                  </a:cubicBezTo>
                  <a:cubicBezTo>
                    <a:pt x="18977" y="468"/>
                    <a:pt x="18773" y="521"/>
                    <a:pt x="18577" y="591"/>
                  </a:cubicBezTo>
                  <a:cubicBezTo>
                    <a:pt x="18409" y="654"/>
                    <a:pt x="18250" y="724"/>
                    <a:pt x="18094" y="817"/>
                  </a:cubicBezTo>
                  <a:lnTo>
                    <a:pt x="18094" y="817"/>
                  </a:lnTo>
                  <a:cubicBezTo>
                    <a:pt x="17828" y="667"/>
                    <a:pt x="17531" y="558"/>
                    <a:pt x="17216" y="536"/>
                  </a:cubicBezTo>
                  <a:cubicBezTo>
                    <a:pt x="17183" y="534"/>
                    <a:pt x="17151" y="533"/>
                    <a:pt x="17118" y="533"/>
                  </a:cubicBezTo>
                  <a:cubicBezTo>
                    <a:pt x="16804" y="533"/>
                    <a:pt x="16494" y="631"/>
                    <a:pt x="16231" y="788"/>
                  </a:cubicBezTo>
                  <a:cubicBezTo>
                    <a:pt x="15645" y="1142"/>
                    <a:pt x="15268" y="1707"/>
                    <a:pt x="14976" y="2278"/>
                  </a:cubicBezTo>
                  <a:cubicBezTo>
                    <a:pt x="14831" y="2569"/>
                    <a:pt x="14708" y="2870"/>
                    <a:pt x="14615" y="3181"/>
                  </a:cubicBezTo>
                  <a:cubicBezTo>
                    <a:pt x="14570" y="3336"/>
                    <a:pt x="14530" y="3493"/>
                    <a:pt x="14500" y="3655"/>
                  </a:cubicBezTo>
                  <a:cubicBezTo>
                    <a:pt x="14478" y="3823"/>
                    <a:pt x="14442" y="3975"/>
                    <a:pt x="14489" y="4188"/>
                  </a:cubicBezTo>
                  <a:cubicBezTo>
                    <a:pt x="14503" y="4222"/>
                    <a:pt x="14503" y="4244"/>
                    <a:pt x="14532" y="4282"/>
                  </a:cubicBezTo>
                  <a:cubicBezTo>
                    <a:pt x="14566" y="4321"/>
                    <a:pt x="14597" y="4358"/>
                    <a:pt x="14662" y="4367"/>
                  </a:cubicBezTo>
                  <a:cubicBezTo>
                    <a:pt x="14683" y="4371"/>
                    <a:pt x="14700" y="4372"/>
                    <a:pt x="14713" y="4372"/>
                  </a:cubicBezTo>
                  <a:cubicBezTo>
                    <a:pt x="14745" y="4372"/>
                    <a:pt x="14756" y="4364"/>
                    <a:pt x="14775" y="4362"/>
                  </a:cubicBezTo>
                  <a:lnTo>
                    <a:pt x="14850" y="4341"/>
                  </a:lnTo>
                  <a:cubicBezTo>
                    <a:pt x="14941" y="4303"/>
                    <a:pt x="15019" y="4253"/>
                    <a:pt x="15090" y="4198"/>
                  </a:cubicBezTo>
                  <a:cubicBezTo>
                    <a:pt x="15225" y="4087"/>
                    <a:pt x="15333" y="3959"/>
                    <a:pt x="15433" y="3828"/>
                  </a:cubicBezTo>
                  <a:cubicBezTo>
                    <a:pt x="15614" y="3587"/>
                    <a:pt x="15762" y="3334"/>
                    <a:pt x="15898" y="3069"/>
                  </a:cubicBezTo>
                  <a:lnTo>
                    <a:pt x="15898" y="3069"/>
                  </a:lnTo>
                  <a:lnTo>
                    <a:pt x="16895" y="3068"/>
                  </a:lnTo>
                  <a:lnTo>
                    <a:pt x="16895" y="3068"/>
                  </a:lnTo>
                  <a:lnTo>
                    <a:pt x="16684" y="4126"/>
                  </a:lnTo>
                  <a:lnTo>
                    <a:pt x="16684" y="4126"/>
                  </a:lnTo>
                  <a:cubicBezTo>
                    <a:pt x="15150" y="4321"/>
                    <a:pt x="13682" y="4753"/>
                    <a:pt x="12245" y="5289"/>
                  </a:cubicBezTo>
                  <a:cubicBezTo>
                    <a:pt x="11879" y="5426"/>
                    <a:pt x="11514" y="5598"/>
                    <a:pt x="11179" y="5823"/>
                  </a:cubicBezTo>
                  <a:cubicBezTo>
                    <a:pt x="10846" y="6046"/>
                    <a:pt x="10548" y="6331"/>
                    <a:pt x="10305" y="6643"/>
                  </a:cubicBezTo>
                  <a:cubicBezTo>
                    <a:pt x="9805" y="7263"/>
                    <a:pt x="9421" y="7945"/>
                    <a:pt x="9030" y="8618"/>
                  </a:cubicBezTo>
                  <a:cubicBezTo>
                    <a:pt x="8269" y="9978"/>
                    <a:pt x="7517" y="11331"/>
                    <a:pt x="6786" y="12709"/>
                  </a:cubicBezTo>
                  <a:cubicBezTo>
                    <a:pt x="6066" y="14093"/>
                    <a:pt x="5430" y="15516"/>
                    <a:pt x="4844" y="16958"/>
                  </a:cubicBezTo>
                  <a:cubicBezTo>
                    <a:pt x="4258" y="18399"/>
                    <a:pt x="3709" y="19857"/>
                    <a:pt x="3187" y="21321"/>
                  </a:cubicBezTo>
                  <a:cubicBezTo>
                    <a:pt x="2674" y="22789"/>
                    <a:pt x="2185" y="24265"/>
                    <a:pt x="1708" y="25744"/>
                  </a:cubicBezTo>
                  <a:cubicBezTo>
                    <a:pt x="1227" y="27220"/>
                    <a:pt x="785" y="28717"/>
                    <a:pt x="280" y="30174"/>
                  </a:cubicBezTo>
                  <a:cubicBezTo>
                    <a:pt x="1" y="30945"/>
                    <a:pt x="51" y="31763"/>
                    <a:pt x="182" y="32534"/>
                  </a:cubicBezTo>
                  <a:cubicBezTo>
                    <a:pt x="332" y="33306"/>
                    <a:pt x="554" y="34072"/>
                    <a:pt x="1005" y="34741"/>
                  </a:cubicBezTo>
                  <a:cubicBezTo>
                    <a:pt x="1020" y="34764"/>
                    <a:pt x="1045" y="34776"/>
                    <a:pt x="1071" y="34776"/>
                  </a:cubicBezTo>
                  <a:cubicBezTo>
                    <a:pt x="1087" y="34776"/>
                    <a:pt x="1104" y="34771"/>
                    <a:pt x="1120" y="34761"/>
                  </a:cubicBezTo>
                  <a:cubicBezTo>
                    <a:pt x="1158" y="34736"/>
                    <a:pt x="1169" y="34685"/>
                    <a:pt x="1144" y="34648"/>
                  </a:cubicBezTo>
                  <a:lnTo>
                    <a:pt x="1140" y="34642"/>
                  </a:lnTo>
                  <a:cubicBezTo>
                    <a:pt x="729" y="34011"/>
                    <a:pt x="516" y="33245"/>
                    <a:pt x="384" y="32497"/>
                  </a:cubicBezTo>
                  <a:cubicBezTo>
                    <a:pt x="269" y="31746"/>
                    <a:pt x="239" y="30953"/>
                    <a:pt x="498" y="30252"/>
                  </a:cubicBezTo>
                  <a:cubicBezTo>
                    <a:pt x="1021" y="28778"/>
                    <a:pt x="1470" y="27297"/>
                    <a:pt x="1963" y="25822"/>
                  </a:cubicBezTo>
                  <a:cubicBezTo>
                    <a:pt x="2940" y="22875"/>
                    <a:pt x="3958" y="19942"/>
                    <a:pt x="5118" y="17065"/>
                  </a:cubicBezTo>
                  <a:cubicBezTo>
                    <a:pt x="5701" y="15629"/>
                    <a:pt x="6331" y="14211"/>
                    <a:pt x="7044" y="12838"/>
                  </a:cubicBezTo>
                  <a:cubicBezTo>
                    <a:pt x="7393" y="12150"/>
                    <a:pt x="7781" y="11472"/>
                    <a:pt x="8150" y="10791"/>
                  </a:cubicBezTo>
                  <a:lnTo>
                    <a:pt x="9276" y="8753"/>
                  </a:lnTo>
                  <a:cubicBezTo>
                    <a:pt x="9660" y="8082"/>
                    <a:pt x="10044" y="7404"/>
                    <a:pt x="10519" y="6812"/>
                  </a:cubicBezTo>
                  <a:cubicBezTo>
                    <a:pt x="10980" y="6201"/>
                    <a:pt x="11624" y="5799"/>
                    <a:pt x="12345" y="5534"/>
                  </a:cubicBezTo>
                  <a:cubicBezTo>
                    <a:pt x="13783" y="4992"/>
                    <a:pt x="15288" y="4551"/>
                    <a:pt x="16805" y="4365"/>
                  </a:cubicBezTo>
                  <a:lnTo>
                    <a:pt x="16811" y="4365"/>
                  </a:lnTo>
                  <a:cubicBezTo>
                    <a:pt x="16863" y="4358"/>
                    <a:pt x="16909" y="4318"/>
                    <a:pt x="16920" y="4263"/>
                  </a:cubicBezTo>
                  <a:lnTo>
                    <a:pt x="17182" y="2961"/>
                  </a:lnTo>
                  <a:cubicBezTo>
                    <a:pt x="17184" y="2954"/>
                    <a:pt x="17185" y="2943"/>
                    <a:pt x="17185" y="2935"/>
                  </a:cubicBezTo>
                  <a:cubicBezTo>
                    <a:pt x="17185" y="2865"/>
                    <a:pt x="17127" y="2806"/>
                    <a:pt x="17055" y="2806"/>
                  </a:cubicBezTo>
                  <a:lnTo>
                    <a:pt x="15819" y="2804"/>
                  </a:lnTo>
                  <a:cubicBezTo>
                    <a:pt x="15770" y="2804"/>
                    <a:pt x="15724" y="2830"/>
                    <a:pt x="15701" y="2877"/>
                  </a:cubicBezTo>
                  <a:lnTo>
                    <a:pt x="15700" y="2880"/>
                  </a:lnTo>
                  <a:cubicBezTo>
                    <a:pt x="15563" y="3152"/>
                    <a:pt x="15406" y="3425"/>
                    <a:pt x="15223" y="3665"/>
                  </a:cubicBezTo>
                  <a:cubicBezTo>
                    <a:pt x="15131" y="3785"/>
                    <a:pt x="15033" y="3901"/>
                    <a:pt x="14924" y="3989"/>
                  </a:cubicBezTo>
                  <a:cubicBezTo>
                    <a:pt x="14868" y="4031"/>
                    <a:pt x="14812" y="4066"/>
                    <a:pt x="14758" y="4088"/>
                  </a:cubicBezTo>
                  <a:lnTo>
                    <a:pt x="14744" y="4092"/>
                  </a:lnTo>
                  <a:lnTo>
                    <a:pt x="14744" y="4092"/>
                  </a:lnTo>
                  <a:cubicBezTo>
                    <a:pt x="14726" y="3994"/>
                    <a:pt x="14745" y="3836"/>
                    <a:pt x="14768" y="3702"/>
                  </a:cubicBezTo>
                  <a:cubicBezTo>
                    <a:pt x="14795" y="3554"/>
                    <a:pt x="14835" y="3405"/>
                    <a:pt x="14878" y="3258"/>
                  </a:cubicBezTo>
                  <a:cubicBezTo>
                    <a:pt x="14967" y="2964"/>
                    <a:pt x="15084" y="2676"/>
                    <a:pt x="15223" y="2401"/>
                  </a:cubicBezTo>
                  <a:cubicBezTo>
                    <a:pt x="15501" y="1860"/>
                    <a:pt x="15867" y="1331"/>
                    <a:pt x="16375" y="1029"/>
                  </a:cubicBezTo>
                  <a:cubicBezTo>
                    <a:pt x="16602" y="896"/>
                    <a:pt x="16857" y="816"/>
                    <a:pt x="17114" y="816"/>
                  </a:cubicBezTo>
                  <a:cubicBezTo>
                    <a:pt x="17143" y="816"/>
                    <a:pt x="17171" y="817"/>
                    <a:pt x="17199" y="819"/>
                  </a:cubicBezTo>
                  <a:cubicBezTo>
                    <a:pt x="17487" y="839"/>
                    <a:pt x="17767" y="949"/>
                    <a:pt x="18022" y="1104"/>
                  </a:cubicBezTo>
                  <a:cubicBezTo>
                    <a:pt x="18045" y="1118"/>
                    <a:pt x="18070" y="1125"/>
                    <a:pt x="18097" y="1125"/>
                  </a:cubicBezTo>
                  <a:cubicBezTo>
                    <a:pt x="18123" y="1125"/>
                    <a:pt x="18149" y="1118"/>
                    <a:pt x="18173" y="1103"/>
                  </a:cubicBezTo>
                  <a:lnTo>
                    <a:pt x="18176" y="1101"/>
                  </a:lnTo>
                  <a:cubicBezTo>
                    <a:pt x="18326" y="1007"/>
                    <a:pt x="18502" y="923"/>
                    <a:pt x="18675" y="861"/>
                  </a:cubicBezTo>
                  <a:cubicBezTo>
                    <a:pt x="18851" y="800"/>
                    <a:pt x="19031" y="753"/>
                    <a:pt x="19210" y="744"/>
                  </a:cubicBezTo>
                  <a:cubicBezTo>
                    <a:pt x="19232" y="743"/>
                    <a:pt x="19253" y="742"/>
                    <a:pt x="19275" y="742"/>
                  </a:cubicBezTo>
                  <a:cubicBezTo>
                    <a:pt x="19431" y="742"/>
                    <a:pt x="19584" y="769"/>
                    <a:pt x="19723" y="826"/>
                  </a:cubicBezTo>
                  <a:cubicBezTo>
                    <a:pt x="19884" y="889"/>
                    <a:pt x="20012" y="1010"/>
                    <a:pt x="20130" y="1139"/>
                  </a:cubicBezTo>
                  <a:lnTo>
                    <a:pt x="20134" y="1143"/>
                  </a:lnTo>
                  <a:cubicBezTo>
                    <a:pt x="20141" y="1150"/>
                    <a:pt x="20147" y="1156"/>
                    <a:pt x="20155" y="1161"/>
                  </a:cubicBezTo>
                  <a:cubicBezTo>
                    <a:pt x="20182" y="1182"/>
                    <a:pt x="20213" y="1192"/>
                    <a:pt x="20245" y="1192"/>
                  </a:cubicBezTo>
                  <a:cubicBezTo>
                    <a:pt x="20290" y="1192"/>
                    <a:pt x="20334" y="1171"/>
                    <a:pt x="20364" y="1132"/>
                  </a:cubicBezTo>
                  <a:cubicBezTo>
                    <a:pt x="20560" y="876"/>
                    <a:pt x="20806" y="630"/>
                    <a:pt x="21077" y="464"/>
                  </a:cubicBezTo>
                  <a:cubicBezTo>
                    <a:pt x="21239" y="364"/>
                    <a:pt x="21418" y="302"/>
                    <a:pt x="21589" y="302"/>
                  </a:cubicBezTo>
                  <a:cubicBezTo>
                    <a:pt x="21702" y="302"/>
                    <a:pt x="21812" y="329"/>
                    <a:pt x="21911" y="389"/>
                  </a:cubicBezTo>
                  <a:cubicBezTo>
                    <a:pt x="22156" y="541"/>
                    <a:pt x="22358" y="829"/>
                    <a:pt x="22468" y="1129"/>
                  </a:cubicBezTo>
                  <a:cubicBezTo>
                    <a:pt x="22544" y="1271"/>
                    <a:pt x="22562" y="1443"/>
                    <a:pt x="22612" y="1598"/>
                  </a:cubicBezTo>
                  <a:cubicBezTo>
                    <a:pt x="22633" y="1764"/>
                    <a:pt x="22666" y="1929"/>
                    <a:pt x="22675" y="2098"/>
                  </a:cubicBezTo>
                  <a:cubicBezTo>
                    <a:pt x="22720" y="2771"/>
                    <a:pt x="22648" y="3457"/>
                    <a:pt x="22528" y="4132"/>
                  </a:cubicBezTo>
                  <a:cubicBezTo>
                    <a:pt x="22404" y="4805"/>
                    <a:pt x="22233" y="5476"/>
                    <a:pt x="22006" y="6121"/>
                  </a:cubicBezTo>
                  <a:cubicBezTo>
                    <a:pt x="21893" y="6436"/>
                    <a:pt x="21762" y="6782"/>
                    <a:pt x="21601" y="7021"/>
                  </a:cubicBezTo>
                  <a:cubicBezTo>
                    <a:pt x="21528" y="7102"/>
                    <a:pt x="21365" y="7199"/>
                    <a:pt x="21224" y="7276"/>
                  </a:cubicBezTo>
                  <a:cubicBezTo>
                    <a:pt x="21075" y="7356"/>
                    <a:pt x="20923" y="7432"/>
                    <a:pt x="20766" y="7503"/>
                  </a:cubicBezTo>
                  <a:cubicBezTo>
                    <a:pt x="20142" y="7789"/>
                    <a:pt x="19495" y="8042"/>
                    <a:pt x="18847" y="8289"/>
                  </a:cubicBezTo>
                  <a:cubicBezTo>
                    <a:pt x="17551" y="8777"/>
                    <a:pt x="16239" y="9231"/>
                    <a:pt x="14921" y="9667"/>
                  </a:cubicBezTo>
                  <a:cubicBezTo>
                    <a:pt x="14867" y="9684"/>
                    <a:pt x="14824" y="9729"/>
                    <a:pt x="14811" y="9788"/>
                  </a:cubicBezTo>
                  <a:lnTo>
                    <a:pt x="13831" y="14396"/>
                  </a:lnTo>
                  <a:cubicBezTo>
                    <a:pt x="13506" y="15933"/>
                    <a:pt x="13169" y="17466"/>
                    <a:pt x="12858" y="19007"/>
                  </a:cubicBezTo>
                  <a:lnTo>
                    <a:pt x="11909" y="23623"/>
                  </a:lnTo>
                  <a:cubicBezTo>
                    <a:pt x="11588" y="25159"/>
                    <a:pt x="11284" y="26701"/>
                    <a:pt x="10986" y="28244"/>
                  </a:cubicBezTo>
                  <a:cubicBezTo>
                    <a:pt x="10977" y="28286"/>
                    <a:pt x="11004" y="28328"/>
                    <a:pt x="11048" y="28338"/>
                  </a:cubicBezTo>
                  <a:cubicBezTo>
                    <a:pt x="11054" y="28340"/>
                    <a:pt x="11060" y="28340"/>
                    <a:pt x="11066" y="28340"/>
                  </a:cubicBezTo>
                  <a:cubicBezTo>
                    <a:pt x="11103" y="28340"/>
                    <a:pt x="11135" y="28315"/>
                    <a:pt x="11144" y="28277"/>
                  </a:cubicBezTo>
                  <a:cubicBezTo>
                    <a:pt x="11495" y="26747"/>
                    <a:pt x="11846" y="25215"/>
                    <a:pt x="12174" y="23680"/>
                  </a:cubicBezTo>
                  <a:lnTo>
                    <a:pt x="13178" y="19076"/>
                  </a:lnTo>
                  <a:cubicBezTo>
                    <a:pt x="13517" y="17543"/>
                    <a:pt x="13831" y="16004"/>
                    <a:pt x="14158" y="14469"/>
                  </a:cubicBezTo>
                  <a:lnTo>
                    <a:pt x="15112" y="9949"/>
                  </a:lnTo>
                  <a:lnTo>
                    <a:pt x="15112" y="9949"/>
                  </a:lnTo>
                  <a:cubicBezTo>
                    <a:pt x="16403" y="9518"/>
                    <a:pt x="17686" y="9072"/>
                    <a:pt x="18960" y="8590"/>
                  </a:cubicBezTo>
                  <a:cubicBezTo>
                    <a:pt x="19612" y="8342"/>
                    <a:pt x="20261" y="8088"/>
                    <a:pt x="20899" y="7793"/>
                  </a:cubicBezTo>
                  <a:cubicBezTo>
                    <a:pt x="21059" y="7720"/>
                    <a:pt x="21217" y="7641"/>
                    <a:pt x="21375" y="7556"/>
                  </a:cubicBezTo>
                  <a:cubicBezTo>
                    <a:pt x="21534" y="7462"/>
                    <a:pt x="21685" y="7393"/>
                    <a:pt x="21849" y="7218"/>
                  </a:cubicBezTo>
                  <a:cubicBezTo>
                    <a:pt x="21971" y="7046"/>
                    <a:pt x="22039" y="6887"/>
                    <a:pt x="22111" y="6721"/>
                  </a:cubicBezTo>
                  <a:cubicBezTo>
                    <a:pt x="22182" y="6556"/>
                    <a:pt x="22244" y="6393"/>
                    <a:pt x="22302" y="6225"/>
                  </a:cubicBezTo>
                  <a:cubicBezTo>
                    <a:pt x="22535" y="5559"/>
                    <a:pt x="22709" y="4878"/>
                    <a:pt x="22834" y="4186"/>
                  </a:cubicBezTo>
                  <a:cubicBezTo>
                    <a:pt x="22956" y="3492"/>
                    <a:pt x="23030" y="2787"/>
                    <a:pt x="22979" y="2072"/>
                  </a:cubicBezTo>
                  <a:cubicBezTo>
                    <a:pt x="22968" y="1893"/>
                    <a:pt x="22934" y="1715"/>
                    <a:pt x="22908" y="1536"/>
                  </a:cubicBezTo>
                  <a:cubicBezTo>
                    <a:pt x="22854" y="1362"/>
                    <a:pt x="22833" y="1181"/>
                    <a:pt x="22746" y="1012"/>
                  </a:cubicBezTo>
                  <a:cubicBezTo>
                    <a:pt x="22612" y="670"/>
                    <a:pt x="22403" y="345"/>
                    <a:pt x="22057" y="127"/>
                  </a:cubicBezTo>
                  <a:cubicBezTo>
                    <a:pt x="21917" y="52"/>
                    <a:pt x="21752" y="1"/>
                    <a:pt x="2158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42"/>
            <p:cNvSpPr/>
            <p:nvPr/>
          </p:nvSpPr>
          <p:spPr>
            <a:xfrm>
              <a:off x="1216050" y="2719075"/>
              <a:ext cx="76925" cy="213525"/>
            </a:xfrm>
            <a:custGeom>
              <a:avLst/>
              <a:gdLst/>
              <a:ahLst/>
              <a:cxnLst/>
              <a:rect l="l" t="t" r="r" b="b"/>
              <a:pathLst>
                <a:path w="3077" h="8541" extrusionOk="0">
                  <a:moveTo>
                    <a:pt x="2599" y="1"/>
                  </a:moveTo>
                  <a:cubicBezTo>
                    <a:pt x="2385" y="1"/>
                    <a:pt x="2250" y="132"/>
                    <a:pt x="2141" y="231"/>
                  </a:cubicBezTo>
                  <a:cubicBezTo>
                    <a:pt x="1912" y="468"/>
                    <a:pt x="1752" y="733"/>
                    <a:pt x="1602" y="1000"/>
                  </a:cubicBezTo>
                  <a:cubicBezTo>
                    <a:pt x="1454" y="1268"/>
                    <a:pt x="1318" y="1542"/>
                    <a:pt x="1193" y="1817"/>
                  </a:cubicBezTo>
                  <a:cubicBezTo>
                    <a:pt x="700" y="2927"/>
                    <a:pt x="310" y="4073"/>
                    <a:pt x="10" y="5244"/>
                  </a:cubicBezTo>
                  <a:cubicBezTo>
                    <a:pt x="0" y="5283"/>
                    <a:pt x="21" y="5326"/>
                    <a:pt x="61" y="5338"/>
                  </a:cubicBezTo>
                  <a:cubicBezTo>
                    <a:pt x="70" y="5341"/>
                    <a:pt x="80" y="5343"/>
                    <a:pt x="89" y="5343"/>
                  </a:cubicBezTo>
                  <a:cubicBezTo>
                    <a:pt x="122" y="5343"/>
                    <a:pt x="153" y="5322"/>
                    <a:pt x="165" y="5288"/>
                  </a:cubicBezTo>
                  <a:cubicBezTo>
                    <a:pt x="587" y="4164"/>
                    <a:pt x="991" y="3033"/>
                    <a:pt x="1466" y="1938"/>
                  </a:cubicBezTo>
                  <a:cubicBezTo>
                    <a:pt x="1708" y="1401"/>
                    <a:pt x="1959" y="835"/>
                    <a:pt x="2332" y="421"/>
                  </a:cubicBezTo>
                  <a:cubicBezTo>
                    <a:pt x="2418" y="330"/>
                    <a:pt x="2524" y="261"/>
                    <a:pt x="2593" y="261"/>
                  </a:cubicBezTo>
                  <a:cubicBezTo>
                    <a:pt x="2597" y="261"/>
                    <a:pt x="2602" y="261"/>
                    <a:pt x="2606" y="262"/>
                  </a:cubicBezTo>
                  <a:cubicBezTo>
                    <a:pt x="2608" y="262"/>
                    <a:pt x="2609" y="262"/>
                    <a:pt x="2611" y="262"/>
                  </a:cubicBezTo>
                  <a:cubicBezTo>
                    <a:pt x="2661" y="262"/>
                    <a:pt x="2727" y="376"/>
                    <a:pt x="2755" y="504"/>
                  </a:cubicBezTo>
                  <a:cubicBezTo>
                    <a:pt x="2813" y="774"/>
                    <a:pt x="2807" y="1075"/>
                    <a:pt x="2796" y="1369"/>
                  </a:cubicBezTo>
                  <a:cubicBezTo>
                    <a:pt x="2720" y="2553"/>
                    <a:pt x="2488" y="3738"/>
                    <a:pt x="2249" y="4912"/>
                  </a:cubicBezTo>
                  <a:cubicBezTo>
                    <a:pt x="2020" y="6090"/>
                    <a:pt x="1710" y="7250"/>
                    <a:pt x="1542" y="8446"/>
                  </a:cubicBezTo>
                  <a:cubicBezTo>
                    <a:pt x="1537" y="8483"/>
                    <a:pt x="1558" y="8523"/>
                    <a:pt x="1595" y="8535"/>
                  </a:cubicBezTo>
                  <a:cubicBezTo>
                    <a:pt x="1604" y="8539"/>
                    <a:pt x="1614" y="8540"/>
                    <a:pt x="1623" y="8540"/>
                  </a:cubicBezTo>
                  <a:cubicBezTo>
                    <a:pt x="1656" y="8540"/>
                    <a:pt x="1687" y="8520"/>
                    <a:pt x="1700" y="8487"/>
                  </a:cubicBezTo>
                  <a:cubicBezTo>
                    <a:pt x="2115" y="7347"/>
                    <a:pt x="2338" y="6158"/>
                    <a:pt x="2581" y="4977"/>
                  </a:cubicBezTo>
                  <a:cubicBezTo>
                    <a:pt x="2798" y="3790"/>
                    <a:pt x="3011" y="2602"/>
                    <a:pt x="3066" y="1380"/>
                  </a:cubicBezTo>
                  <a:cubicBezTo>
                    <a:pt x="3072" y="1074"/>
                    <a:pt x="3076" y="766"/>
                    <a:pt x="3004" y="446"/>
                  </a:cubicBezTo>
                  <a:cubicBezTo>
                    <a:pt x="2983" y="365"/>
                    <a:pt x="2961" y="283"/>
                    <a:pt x="2912" y="199"/>
                  </a:cubicBezTo>
                  <a:cubicBezTo>
                    <a:pt x="2866" y="118"/>
                    <a:pt x="2775" y="19"/>
                    <a:pt x="2648" y="3"/>
                  </a:cubicBezTo>
                  <a:cubicBezTo>
                    <a:pt x="2631" y="1"/>
                    <a:pt x="2615" y="1"/>
                    <a:pt x="259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42"/>
            <p:cNvSpPr/>
            <p:nvPr/>
          </p:nvSpPr>
          <p:spPr>
            <a:xfrm>
              <a:off x="826375" y="2643900"/>
              <a:ext cx="203200" cy="200500"/>
            </a:xfrm>
            <a:custGeom>
              <a:avLst/>
              <a:gdLst/>
              <a:ahLst/>
              <a:cxnLst/>
              <a:rect l="l" t="t" r="r" b="b"/>
              <a:pathLst>
                <a:path w="8128" h="8020" extrusionOk="0">
                  <a:moveTo>
                    <a:pt x="94" y="0"/>
                  </a:moveTo>
                  <a:cubicBezTo>
                    <a:pt x="54" y="0"/>
                    <a:pt x="18" y="28"/>
                    <a:pt x="7" y="70"/>
                  </a:cubicBezTo>
                  <a:cubicBezTo>
                    <a:pt x="0" y="115"/>
                    <a:pt x="31" y="157"/>
                    <a:pt x="76" y="163"/>
                  </a:cubicBezTo>
                  <a:cubicBezTo>
                    <a:pt x="1130" y="343"/>
                    <a:pt x="2200" y="481"/>
                    <a:pt x="3133" y="947"/>
                  </a:cubicBezTo>
                  <a:cubicBezTo>
                    <a:pt x="4066" y="1401"/>
                    <a:pt x="4795" y="2233"/>
                    <a:pt x="5191" y="3209"/>
                  </a:cubicBezTo>
                  <a:cubicBezTo>
                    <a:pt x="5609" y="4178"/>
                    <a:pt x="5847" y="5223"/>
                    <a:pt x="5996" y="6276"/>
                  </a:cubicBezTo>
                  <a:cubicBezTo>
                    <a:pt x="6043" y="6538"/>
                    <a:pt x="6065" y="6804"/>
                    <a:pt x="6101" y="7068"/>
                  </a:cubicBezTo>
                  <a:lnTo>
                    <a:pt x="6149" y="7465"/>
                  </a:lnTo>
                  <a:cubicBezTo>
                    <a:pt x="6159" y="7528"/>
                    <a:pt x="6159" y="7590"/>
                    <a:pt x="6196" y="7705"/>
                  </a:cubicBezTo>
                  <a:cubicBezTo>
                    <a:pt x="6227" y="7803"/>
                    <a:pt x="6315" y="7898"/>
                    <a:pt x="6401" y="7940"/>
                  </a:cubicBezTo>
                  <a:cubicBezTo>
                    <a:pt x="6533" y="8004"/>
                    <a:pt x="6657" y="8019"/>
                    <a:pt x="6772" y="8019"/>
                  </a:cubicBezTo>
                  <a:cubicBezTo>
                    <a:pt x="6810" y="8019"/>
                    <a:pt x="6848" y="8017"/>
                    <a:pt x="6884" y="8015"/>
                  </a:cubicBezTo>
                  <a:cubicBezTo>
                    <a:pt x="7032" y="8003"/>
                    <a:pt x="7172" y="7983"/>
                    <a:pt x="7307" y="7943"/>
                  </a:cubicBezTo>
                  <a:cubicBezTo>
                    <a:pt x="7577" y="7870"/>
                    <a:pt x="7832" y="7773"/>
                    <a:pt x="8077" y="7643"/>
                  </a:cubicBezTo>
                  <a:cubicBezTo>
                    <a:pt x="8110" y="7627"/>
                    <a:pt x="8127" y="7591"/>
                    <a:pt x="8118" y="7553"/>
                  </a:cubicBezTo>
                  <a:cubicBezTo>
                    <a:pt x="8109" y="7515"/>
                    <a:pt x="8076" y="7490"/>
                    <a:pt x="8039" y="7490"/>
                  </a:cubicBezTo>
                  <a:cubicBezTo>
                    <a:pt x="8032" y="7490"/>
                    <a:pt x="8026" y="7491"/>
                    <a:pt x="8020" y="7492"/>
                  </a:cubicBezTo>
                  <a:lnTo>
                    <a:pt x="8018" y="7493"/>
                  </a:lnTo>
                  <a:cubicBezTo>
                    <a:pt x="7761" y="7553"/>
                    <a:pt x="7502" y="7616"/>
                    <a:pt x="7247" y="7656"/>
                  </a:cubicBezTo>
                  <a:cubicBezTo>
                    <a:pt x="7120" y="7672"/>
                    <a:pt x="6994" y="7693"/>
                    <a:pt x="6873" y="7694"/>
                  </a:cubicBezTo>
                  <a:cubicBezTo>
                    <a:pt x="6861" y="7695"/>
                    <a:pt x="6848" y="7695"/>
                    <a:pt x="6836" y="7695"/>
                  </a:cubicBezTo>
                  <a:cubicBezTo>
                    <a:pt x="6730" y="7695"/>
                    <a:pt x="6628" y="7675"/>
                    <a:pt x="6572" y="7642"/>
                  </a:cubicBezTo>
                  <a:cubicBezTo>
                    <a:pt x="6514" y="7601"/>
                    <a:pt x="6514" y="7603"/>
                    <a:pt x="6493" y="7430"/>
                  </a:cubicBezTo>
                  <a:lnTo>
                    <a:pt x="6444" y="7027"/>
                  </a:lnTo>
                  <a:cubicBezTo>
                    <a:pt x="6406" y="6760"/>
                    <a:pt x="6387" y="6490"/>
                    <a:pt x="6335" y="6223"/>
                  </a:cubicBezTo>
                  <a:cubicBezTo>
                    <a:pt x="6159" y="5157"/>
                    <a:pt x="5896" y="4093"/>
                    <a:pt x="5443" y="3097"/>
                  </a:cubicBezTo>
                  <a:cubicBezTo>
                    <a:pt x="5340" y="2844"/>
                    <a:pt x="5183" y="2615"/>
                    <a:pt x="5055" y="2373"/>
                  </a:cubicBezTo>
                  <a:cubicBezTo>
                    <a:pt x="4984" y="2256"/>
                    <a:pt x="4900" y="2146"/>
                    <a:pt x="4822" y="2032"/>
                  </a:cubicBezTo>
                  <a:cubicBezTo>
                    <a:pt x="4745" y="1918"/>
                    <a:pt x="4667" y="1804"/>
                    <a:pt x="4568" y="1706"/>
                  </a:cubicBezTo>
                  <a:cubicBezTo>
                    <a:pt x="4221" y="1271"/>
                    <a:pt x="3756" y="944"/>
                    <a:pt x="3273" y="679"/>
                  </a:cubicBezTo>
                  <a:cubicBezTo>
                    <a:pt x="2277" y="170"/>
                    <a:pt x="1165" y="50"/>
                    <a:pt x="97" y="0"/>
                  </a:cubicBezTo>
                  <a:cubicBezTo>
                    <a:pt x="96" y="0"/>
                    <a:pt x="95" y="0"/>
                    <a:pt x="9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42"/>
            <p:cNvSpPr/>
            <p:nvPr/>
          </p:nvSpPr>
          <p:spPr>
            <a:xfrm>
              <a:off x="997275" y="2869500"/>
              <a:ext cx="41225" cy="45575"/>
            </a:xfrm>
            <a:custGeom>
              <a:avLst/>
              <a:gdLst/>
              <a:ahLst/>
              <a:cxnLst/>
              <a:rect l="l" t="t" r="r" b="b"/>
              <a:pathLst>
                <a:path w="1649" h="1823" extrusionOk="0">
                  <a:moveTo>
                    <a:pt x="1521" y="0"/>
                  </a:moveTo>
                  <a:cubicBezTo>
                    <a:pt x="1489" y="0"/>
                    <a:pt x="1458" y="18"/>
                    <a:pt x="1445" y="49"/>
                  </a:cubicBezTo>
                  <a:lnTo>
                    <a:pt x="1441" y="58"/>
                  </a:lnTo>
                  <a:cubicBezTo>
                    <a:pt x="1358" y="237"/>
                    <a:pt x="1306" y="418"/>
                    <a:pt x="1249" y="595"/>
                  </a:cubicBezTo>
                  <a:cubicBezTo>
                    <a:pt x="1196" y="772"/>
                    <a:pt x="1126" y="953"/>
                    <a:pt x="999" y="1087"/>
                  </a:cubicBezTo>
                  <a:cubicBezTo>
                    <a:pt x="883" y="1231"/>
                    <a:pt x="723" y="1322"/>
                    <a:pt x="565" y="1392"/>
                  </a:cubicBezTo>
                  <a:cubicBezTo>
                    <a:pt x="409" y="1484"/>
                    <a:pt x="234" y="1458"/>
                    <a:pt x="57" y="1608"/>
                  </a:cubicBezTo>
                  <a:lnTo>
                    <a:pt x="46" y="1618"/>
                  </a:lnTo>
                  <a:cubicBezTo>
                    <a:pt x="37" y="1626"/>
                    <a:pt x="27" y="1637"/>
                    <a:pt x="22" y="1648"/>
                  </a:cubicBezTo>
                  <a:cubicBezTo>
                    <a:pt x="0" y="1694"/>
                    <a:pt x="20" y="1749"/>
                    <a:pt x="65" y="1771"/>
                  </a:cubicBezTo>
                  <a:cubicBezTo>
                    <a:pt x="138" y="1807"/>
                    <a:pt x="213" y="1822"/>
                    <a:pt x="288" y="1822"/>
                  </a:cubicBezTo>
                  <a:cubicBezTo>
                    <a:pt x="436" y="1822"/>
                    <a:pt x="582" y="1764"/>
                    <a:pt x="714" y="1698"/>
                  </a:cubicBezTo>
                  <a:cubicBezTo>
                    <a:pt x="912" y="1589"/>
                    <a:pt x="1079" y="1430"/>
                    <a:pt x="1206" y="1254"/>
                  </a:cubicBezTo>
                  <a:cubicBezTo>
                    <a:pt x="1327" y="1074"/>
                    <a:pt x="1444" y="896"/>
                    <a:pt x="1529" y="698"/>
                  </a:cubicBezTo>
                  <a:cubicBezTo>
                    <a:pt x="1606" y="498"/>
                    <a:pt x="1649" y="286"/>
                    <a:pt x="1601" y="67"/>
                  </a:cubicBezTo>
                  <a:cubicBezTo>
                    <a:pt x="1596" y="42"/>
                    <a:pt x="1579" y="20"/>
                    <a:pt x="1556" y="8"/>
                  </a:cubicBezTo>
                  <a:cubicBezTo>
                    <a:pt x="1544" y="3"/>
                    <a:pt x="1533" y="0"/>
                    <a:pt x="152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42"/>
            <p:cNvSpPr/>
            <p:nvPr/>
          </p:nvSpPr>
          <p:spPr>
            <a:xfrm>
              <a:off x="837775" y="2709200"/>
              <a:ext cx="112275" cy="53425"/>
            </a:xfrm>
            <a:custGeom>
              <a:avLst/>
              <a:gdLst/>
              <a:ahLst/>
              <a:cxnLst/>
              <a:rect l="l" t="t" r="r" b="b"/>
              <a:pathLst>
                <a:path w="4491" h="2137" extrusionOk="0">
                  <a:moveTo>
                    <a:pt x="93" y="0"/>
                  </a:moveTo>
                  <a:cubicBezTo>
                    <a:pt x="84" y="0"/>
                    <a:pt x="75" y="1"/>
                    <a:pt x="66" y="4"/>
                  </a:cubicBezTo>
                  <a:cubicBezTo>
                    <a:pt x="24" y="19"/>
                    <a:pt x="0" y="65"/>
                    <a:pt x="15" y="108"/>
                  </a:cubicBezTo>
                  <a:cubicBezTo>
                    <a:pt x="157" y="537"/>
                    <a:pt x="424" y="902"/>
                    <a:pt x="746" y="1210"/>
                  </a:cubicBezTo>
                  <a:cubicBezTo>
                    <a:pt x="1075" y="1513"/>
                    <a:pt x="1464" y="1746"/>
                    <a:pt x="1878" y="1916"/>
                  </a:cubicBezTo>
                  <a:cubicBezTo>
                    <a:pt x="2223" y="2047"/>
                    <a:pt x="2598" y="2136"/>
                    <a:pt x="2973" y="2136"/>
                  </a:cubicBezTo>
                  <a:cubicBezTo>
                    <a:pt x="3049" y="2136"/>
                    <a:pt x="3124" y="2133"/>
                    <a:pt x="3200" y="2125"/>
                  </a:cubicBezTo>
                  <a:cubicBezTo>
                    <a:pt x="3428" y="2125"/>
                    <a:pt x="3641" y="2052"/>
                    <a:pt x="3861" y="2011"/>
                  </a:cubicBezTo>
                  <a:cubicBezTo>
                    <a:pt x="4074" y="1947"/>
                    <a:pt x="4275" y="1843"/>
                    <a:pt x="4455" y="1711"/>
                  </a:cubicBezTo>
                  <a:cubicBezTo>
                    <a:pt x="4476" y="1695"/>
                    <a:pt x="4491" y="1669"/>
                    <a:pt x="4490" y="1641"/>
                  </a:cubicBezTo>
                  <a:cubicBezTo>
                    <a:pt x="4489" y="1596"/>
                    <a:pt x="4450" y="1560"/>
                    <a:pt x="4405" y="1560"/>
                  </a:cubicBezTo>
                  <a:cubicBezTo>
                    <a:pt x="4405" y="1560"/>
                    <a:pt x="4404" y="1560"/>
                    <a:pt x="4404" y="1560"/>
                  </a:cubicBezTo>
                  <a:lnTo>
                    <a:pt x="4391" y="1560"/>
                  </a:lnTo>
                  <a:cubicBezTo>
                    <a:pt x="4166" y="1568"/>
                    <a:pt x="3971" y="1632"/>
                    <a:pt x="3772" y="1682"/>
                  </a:cubicBezTo>
                  <a:cubicBezTo>
                    <a:pt x="3571" y="1718"/>
                    <a:pt x="3373" y="1785"/>
                    <a:pt x="3170" y="1786"/>
                  </a:cubicBezTo>
                  <a:cubicBezTo>
                    <a:pt x="3054" y="1803"/>
                    <a:pt x="2937" y="1811"/>
                    <a:pt x="2820" y="1811"/>
                  </a:cubicBezTo>
                  <a:cubicBezTo>
                    <a:pt x="2531" y="1811"/>
                    <a:pt x="2242" y="1761"/>
                    <a:pt x="1969" y="1665"/>
                  </a:cubicBezTo>
                  <a:cubicBezTo>
                    <a:pt x="1579" y="1538"/>
                    <a:pt x="1238" y="1287"/>
                    <a:pt x="952" y="994"/>
                  </a:cubicBezTo>
                  <a:cubicBezTo>
                    <a:pt x="663" y="704"/>
                    <a:pt x="404" y="376"/>
                    <a:pt x="161" y="39"/>
                  </a:cubicBezTo>
                  <a:lnTo>
                    <a:pt x="159" y="34"/>
                  </a:lnTo>
                  <a:cubicBezTo>
                    <a:pt x="143" y="12"/>
                    <a:pt x="119" y="0"/>
                    <a:pt x="9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42"/>
            <p:cNvSpPr/>
            <p:nvPr/>
          </p:nvSpPr>
          <p:spPr>
            <a:xfrm>
              <a:off x="1025575" y="2694850"/>
              <a:ext cx="93350" cy="57425"/>
            </a:xfrm>
            <a:custGeom>
              <a:avLst/>
              <a:gdLst/>
              <a:ahLst/>
              <a:cxnLst/>
              <a:rect l="l" t="t" r="r" b="b"/>
              <a:pathLst>
                <a:path w="3734" h="2297" extrusionOk="0">
                  <a:moveTo>
                    <a:pt x="3639" y="0"/>
                  </a:moveTo>
                  <a:cubicBezTo>
                    <a:pt x="3612" y="0"/>
                    <a:pt x="3586" y="13"/>
                    <a:pt x="3569" y="35"/>
                  </a:cubicBezTo>
                  <a:lnTo>
                    <a:pt x="3567" y="38"/>
                  </a:lnTo>
                  <a:cubicBezTo>
                    <a:pt x="3338" y="355"/>
                    <a:pt x="3230" y="692"/>
                    <a:pt x="3006" y="981"/>
                  </a:cubicBezTo>
                  <a:cubicBezTo>
                    <a:pt x="2798" y="1272"/>
                    <a:pt x="2538" y="1536"/>
                    <a:pt x="2222" y="1714"/>
                  </a:cubicBezTo>
                  <a:cubicBezTo>
                    <a:pt x="1911" y="1903"/>
                    <a:pt x="1546" y="1987"/>
                    <a:pt x="1188" y="1994"/>
                  </a:cubicBezTo>
                  <a:cubicBezTo>
                    <a:pt x="1159" y="1994"/>
                    <a:pt x="1129" y="1995"/>
                    <a:pt x="1100" y="1995"/>
                  </a:cubicBezTo>
                  <a:cubicBezTo>
                    <a:pt x="770" y="1995"/>
                    <a:pt x="447" y="1942"/>
                    <a:pt x="116" y="1857"/>
                  </a:cubicBezTo>
                  <a:cubicBezTo>
                    <a:pt x="109" y="1855"/>
                    <a:pt x="101" y="1854"/>
                    <a:pt x="94" y="1854"/>
                  </a:cubicBezTo>
                  <a:cubicBezTo>
                    <a:pt x="68" y="1854"/>
                    <a:pt x="41" y="1866"/>
                    <a:pt x="27" y="1888"/>
                  </a:cubicBezTo>
                  <a:cubicBezTo>
                    <a:pt x="1" y="1925"/>
                    <a:pt x="10" y="1977"/>
                    <a:pt x="47" y="2003"/>
                  </a:cubicBezTo>
                  <a:cubicBezTo>
                    <a:pt x="341" y="2205"/>
                    <a:pt x="703" y="2297"/>
                    <a:pt x="1060" y="2297"/>
                  </a:cubicBezTo>
                  <a:cubicBezTo>
                    <a:pt x="1109" y="2297"/>
                    <a:pt x="1157" y="2295"/>
                    <a:pt x="1205" y="2292"/>
                  </a:cubicBezTo>
                  <a:cubicBezTo>
                    <a:pt x="1610" y="2261"/>
                    <a:pt x="1994" y="2126"/>
                    <a:pt x="2352" y="1947"/>
                  </a:cubicBezTo>
                  <a:cubicBezTo>
                    <a:pt x="2706" y="1759"/>
                    <a:pt x="3029" y="1505"/>
                    <a:pt x="3278" y="1184"/>
                  </a:cubicBezTo>
                  <a:cubicBezTo>
                    <a:pt x="3512" y="862"/>
                    <a:pt x="3734" y="498"/>
                    <a:pt x="3724" y="84"/>
                  </a:cubicBezTo>
                  <a:cubicBezTo>
                    <a:pt x="3724" y="58"/>
                    <a:pt x="3710" y="32"/>
                    <a:pt x="3688" y="17"/>
                  </a:cubicBezTo>
                  <a:cubicBezTo>
                    <a:pt x="3673" y="6"/>
                    <a:pt x="3656" y="0"/>
                    <a:pt x="363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42"/>
            <p:cNvSpPr/>
            <p:nvPr/>
          </p:nvSpPr>
          <p:spPr>
            <a:xfrm>
              <a:off x="427775" y="2855725"/>
              <a:ext cx="403000" cy="370250"/>
            </a:xfrm>
            <a:custGeom>
              <a:avLst/>
              <a:gdLst/>
              <a:ahLst/>
              <a:cxnLst/>
              <a:rect l="l" t="t" r="r" b="b"/>
              <a:pathLst>
                <a:path w="16120" h="14810" extrusionOk="0">
                  <a:moveTo>
                    <a:pt x="10932" y="0"/>
                  </a:moveTo>
                  <a:cubicBezTo>
                    <a:pt x="10668" y="9"/>
                    <a:pt x="10404" y="13"/>
                    <a:pt x="10145" y="65"/>
                  </a:cubicBezTo>
                  <a:cubicBezTo>
                    <a:pt x="9099" y="237"/>
                    <a:pt x="8172" y="800"/>
                    <a:pt x="7402" y="1475"/>
                  </a:cubicBezTo>
                  <a:cubicBezTo>
                    <a:pt x="6630" y="2159"/>
                    <a:pt x="5980" y="2958"/>
                    <a:pt x="5395" y="3792"/>
                  </a:cubicBezTo>
                  <a:cubicBezTo>
                    <a:pt x="4244" y="5477"/>
                    <a:pt x="3282" y="7274"/>
                    <a:pt x="2418" y="9110"/>
                  </a:cubicBezTo>
                  <a:cubicBezTo>
                    <a:pt x="1546" y="10943"/>
                    <a:pt x="768" y="12815"/>
                    <a:pt x="15" y="14695"/>
                  </a:cubicBezTo>
                  <a:cubicBezTo>
                    <a:pt x="1" y="14736"/>
                    <a:pt x="18" y="14781"/>
                    <a:pt x="58" y="14802"/>
                  </a:cubicBezTo>
                  <a:cubicBezTo>
                    <a:pt x="68" y="14807"/>
                    <a:pt x="80" y="14810"/>
                    <a:pt x="91" y="14810"/>
                  </a:cubicBezTo>
                  <a:cubicBezTo>
                    <a:pt x="122" y="14810"/>
                    <a:pt x="152" y="14792"/>
                    <a:pt x="167" y="14763"/>
                  </a:cubicBezTo>
                  <a:cubicBezTo>
                    <a:pt x="1040" y="12933"/>
                    <a:pt x="1832" y="11069"/>
                    <a:pt x="2682" y="9235"/>
                  </a:cubicBezTo>
                  <a:cubicBezTo>
                    <a:pt x="3546" y="7411"/>
                    <a:pt x="4447" y="5590"/>
                    <a:pt x="5617" y="3950"/>
                  </a:cubicBezTo>
                  <a:cubicBezTo>
                    <a:pt x="6203" y="3132"/>
                    <a:pt x="6850" y="2357"/>
                    <a:pt x="7603" y="1706"/>
                  </a:cubicBezTo>
                  <a:cubicBezTo>
                    <a:pt x="8355" y="1063"/>
                    <a:pt x="9232" y="536"/>
                    <a:pt x="10199" y="386"/>
                  </a:cubicBezTo>
                  <a:cubicBezTo>
                    <a:pt x="10439" y="338"/>
                    <a:pt x="10683" y="337"/>
                    <a:pt x="10926" y="329"/>
                  </a:cubicBezTo>
                  <a:cubicBezTo>
                    <a:pt x="11168" y="348"/>
                    <a:pt x="11409" y="361"/>
                    <a:pt x="11658" y="408"/>
                  </a:cubicBezTo>
                  <a:cubicBezTo>
                    <a:pt x="12151" y="487"/>
                    <a:pt x="12641" y="594"/>
                    <a:pt x="13125" y="722"/>
                  </a:cubicBezTo>
                  <a:cubicBezTo>
                    <a:pt x="14098" y="970"/>
                    <a:pt x="15052" y="1295"/>
                    <a:pt x="15996" y="1643"/>
                  </a:cubicBezTo>
                  <a:lnTo>
                    <a:pt x="15999" y="1644"/>
                  </a:lnTo>
                  <a:cubicBezTo>
                    <a:pt x="16009" y="1647"/>
                    <a:pt x="16018" y="1649"/>
                    <a:pt x="16028" y="1649"/>
                  </a:cubicBezTo>
                  <a:cubicBezTo>
                    <a:pt x="16056" y="1649"/>
                    <a:pt x="16084" y="1633"/>
                    <a:pt x="16099" y="1606"/>
                  </a:cubicBezTo>
                  <a:cubicBezTo>
                    <a:pt x="16119" y="1566"/>
                    <a:pt x="16105" y="1516"/>
                    <a:pt x="16065" y="1495"/>
                  </a:cubicBezTo>
                  <a:cubicBezTo>
                    <a:pt x="15161" y="1014"/>
                    <a:pt x="14197" y="670"/>
                    <a:pt x="13212" y="394"/>
                  </a:cubicBezTo>
                  <a:cubicBezTo>
                    <a:pt x="12716" y="265"/>
                    <a:pt x="12214" y="158"/>
                    <a:pt x="11709" y="79"/>
                  </a:cubicBezTo>
                  <a:cubicBezTo>
                    <a:pt x="11458" y="33"/>
                    <a:pt x="11193" y="19"/>
                    <a:pt x="10932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42"/>
            <p:cNvSpPr/>
            <p:nvPr/>
          </p:nvSpPr>
          <p:spPr>
            <a:xfrm>
              <a:off x="698000" y="2684400"/>
              <a:ext cx="198400" cy="284100"/>
            </a:xfrm>
            <a:custGeom>
              <a:avLst/>
              <a:gdLst/>
              <a:ahLst/>
              <a:cxnLst/>
              <a:rect l="l" t="t" r="r" b="b"/>
              <a:pathLst>
                <a:path w="7936" h="11364" extrusionOk="0">
                  <a:moveTo>
                    <a:pt x="2190" y="0"/>
                  </a:moveTo>
                  <a:cubicBezTo>
                    <a:pt x="1798" y="0"/>
                    <a:pt x="1401" y="80"/>
                    <a:pt x="1037" y="255"/>
                  </a:cubicBezTo>
                  <a:cubicBezTo>
                    <a:pt x="642" y="441"/>
                    <a:pt x="286" y="785"/>
                    <a:pt x="146" y="1224"/>
                  </a:cubicBezTo>
                  <a:cubicBezTo>
                    <a:pt x="0" y="1659"/>
                    <a:pt x="52" y="2125"/>
                    <a:pt x="187" y="2530"/>
                  </a:cubicBezTo>
                  <a:cubicBezTo>
                    <a:pt x="320" y="2940"/>
                    <a:pt x="528" y="3314"/>
                    <a:pt x="758" y="3665"/>
                  </a:cubicBezTo>
                  <a:cubicBezTo>
                    <a:pt x="978" y="4018"/>
                    <a:pt x="1276" y="4354"/>
                    <a:pt x="1607" y="4612"/>
                  </a:cubicBezTo>
                  <a:cubicBezTo>
                    <a:pt x="2250" y="5133"/>
                    <a:pt x="2978" y="5509"/>
                    <a:pt x="3745" y="5800"/>
                  </a:cubicBezTo>
                  <a:lnTo>
                    <a:pt x="3745" y="5800"/>
                  </a:lnTo>
                  <a:cubicBezTo>
                    <a:pt x="3960" y="6326"/>
                    <a:pt x="4202" y="6830"/>
                    <a:pt x="4462" y="7332"/>
                  </a:cubicBezTo>
                  <a:cubicBezTo>
                    <a:pt x="4734" y="7850"/>
                    <a:pt x="5020" y="8362"/>
                    <a:pt x="5349" y="8849"/>
                  </a:cubicBezTo>
                  <a:cubicBezTo>
                    <a:pt x="5680" y="9333"/>
                    <a:pt x="6021" y="9814"/>
                    <a:pt x="6426" y="10244"/>
                  </a:cubicBezTo>
                  <a:cubicBezTo>
                    <a:pt x="6829" y="10674"/>
                    <a:pt x="7285" y="11067"/>
                    <a:pt x="7804" y="11353"/>
                  </a:cubicBezTo>
                  <a:cubicBezTo>
                    <a:pt x="7817" y="11360"/>
                    <a:pt x="7830" y="11364"/>
                    <a:pt x="7844" y="11364"/>
                  </a:cubicBezTo>
                  <a:cubicBezTo>
                    <a:pt x="7867" y="11364"/>
                    <a:pt x="7890" y="11353"/>
                    <a:pt x="7907" y="11334"/>
                  </a:cubicBezTo>
                  <a:cubicBezTo>
                    <a:pt x="7936" y="11299"/>
                    <a:pt x="7931" y="11247"/>
                    <a:pt x="7895" y="11218"/>
                  </a:cubicBezTo>
                  <a:lnTo>
                    <a:pt x="7892" y="11217"/>
                  </a:lnTo>
                  <a:cubicBezTo>
                    <a:pt x="7449" y="10855"/>
                    <a:pt x="7050" y="10452"/>
                    <a:pt x="6670" y="10026"/>
                  </a:cubicBezTo>
                  <a:cubicBezTo>
                    <a:pt x="6298" y="9594"/>
                    <a:pt x="5952" y="9136"/>
                    <a:pt x="5633" y="8659"/>
                  </a:cubicBezTo>
                  <a:cubicBezTo>
                    <a:pt x="5003" y="7703"/>
                    <a:pt x="4445" y="6683"/>
                    <a:pt x="3993" y="5631"/>
                  </a:cubicBezTo>
                  <a:cubicBezTo>
                    <a:pt x="3976" y="5592"/>
                    <a:pt x="3944" y="5559"/>
                    <a:pt x="3902" y="5545"/>
                  </a:cubicBezTo>
                  <a:cubicBezTo>
                    <a:pt x="3146" y="5277"/>
                    <a:pt x="2398" y="4912"/>
                    <a:pt x="1768" y="4414"/>
                  </a:cubicBezTo>
                  <a:cubicBezTo>
                    <a:pt x="1451" y="4161"/>
                    <a:pt x="1198" y="3867"/>
                    <a:pt x="984" y="3518"/>
                  </a:cubicBezTo>
                  <a:cubicBezTo>
                    <a:pt x="766" y="3178"/>
                    <a:pt x="576" y="2820"/>
                    <a:pt x="457" y="2445"/>
                  </a:cubicBezTo>
                  <a:cubicBezTo>
                    <a:pt x="337" y="2072"/>
                    <a:pt x="302" y="1670"/>
                    <a:pt x="424" y="1318"/>
                  </a:cubicBezTo>
                  <a:cubicBezTo>
                    <a:pt x="537" y="961"/>
                    <a:pt x="829" y="694"/>
                    <a:pt x="1167" y="518"/>
                  </a:cubicBezTo>
                  <a:cubicBezTo>
                    <a:pt x="1508" y="338"/>
                    <a:pt x="1906" y="265"/>
                    <a:pt x="2298" y="254"/>
                  </a:cubicBezTo>
                  <a:cubicBezTo>
                    <a:pt x="2307" y="254"/>
                    <a:pt x="2315" y="254"/>
                    <a:pt x="2323" y="254"/>
                  </a:cubicBezTo>
                  <a:cubicBezTo>
                    <a:pt x="2705" y="254"/>
                    <a:pt x="3105" y="325"/>
                    <a:pt x="3413" y="541"/>
                  </a:cubicBezTo>
                  <a:lnTo>
                    <a:pt x="3418" y="545"/>
                  </a:lnTo>
                  <a:cubicBezTo>
                    <a:pt x="3432" y="554"/>
                    <a:pt x="3448" y="559"/>
                    <a:pt x="3465" y="559"/>
                  </a:cubicBezTo>
                  <a:cubicBezTo>
                    <a:pt x="3488" y="559"/>
                    <a:pt x="3511" y="549"/>
                    <a:pt x="3527" y="530"/>
                  </a:cubicBezTo>
                  <a:cubicBezTo>
                    <a:pt x="3557" y="496"/>
                    <a:pt x="3553" y="444"/>
                    <a:pt x="3518" y="416"/>
                  </a:cubicBezTo>
                  <a:cubicBezTo>
                    <a:pt x="3175" y="126"/>
                    <a:pt x="2730" y="19"/>
                    <a:pt x="2303" y="3"/>
                  </a:cubicBezTo>
                  <a:cubicBezTo>
                    <a:pt x="2265" y="1"/>
                    <a:pt x="2228" y="0"/>
                    <a:pt x="219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42"/>
            <p:cNvSpPr/>
            <p:nvPr/>
          </p:nvSpPr>
          <p:spPr>
            <a:xfrm>
              <a:off x="846725" y="2476950"/>
              <a:ext cx="279175" cy="107200"/>
            </a:xfrm>
            <a:custGeom>
              <a:avLst/>
              <a:gdLst/>
              <a:ahLst/>
              <a:cxnLst/>
              <a:rect l="l" t="t" r="r" b="b"/>
              <a:pathLst>
                <a:path w="11167" h="4288" extrusionOk="0">
                  <a:moveTo>
                    <a:pt x="90" y="1"/>
                  </a:moveTo>
                  <a:cubicBezTo>
                    <a:pt x="83" y="1"/>
                    <a:pt x="77" y="2"/>
                    <a:pt x="70" y="4"/>
                  </a:cubicBezTo>
                  <a:cubicBezTo>
                    <a:pt x="27" y="14"/>
                    <a:pt x="1" y="57"/>
                    <a:pt x="12" y="102"/>
                  </a:cubicBezTo>
                  <a:cubicBezTo>
                    <a:pt x="147" y="633"/>
                    <a:pt x="412" y="1109"/>
                    <a:pt x="748" y="1528"/>
                  </a:cubicBezTo>
                  <a:cubicBezTo>
                    <a:pt x="904" y="1747"/>
                    <a:pt x="1102" y="1929"/>
                    <a:pt x="1288" y="2122"/>
                  </a:cubicBezTo>
                  <a:cubicBezTo>
                    <a:pt x="1492" y="2295"/>
                    <a:pt x="1697" y="2471"/>
                    <a:pt x="1913" y="2626"/>
                  </a:cubicBezTo>
                  <a:cubicBezTo>
                    <a:pt x="2141" y="2765"/>
                    <a:pt x="2360" y="2920"/>
                    <a:pt x="2595" y="3042"/>
                  </a:cubicBezTo>
                  <a:cubicBezTo>
                    <a:pt x="2835" y="3158"/>
                    <a:pt x="3072" y="3279"/>
                    <a:pt x="3314" y="3388"/>
                  </a:cubicBezTo>
                  <a:lnTo>
                    <a:pt x="4063" y="3658"/>
                  </a:lnTo>
                  <a:cubicBezTo>
                    <a:pt x="4310" y="3752"/>
                    <a:pt x="4572" y="3802"/>
                    <a:pt x="4826" y="3875"/>
                  </a:cubicBezTo>
                  <a:lnTo>
                    <a:pt x="5209" y="3978"/>
                  </a:lnTo>
                  <a:cubicBezTo>
                    <a:pt x="5338" y="4005"/>
                    <a:pt x="5469" y="4022"/>
                    <a:pt x="5599" y="4045"/>
                  </a:cubicBezTo>
                  <a:lnTo>
                    <a:pt x="6381" y="4175"/>
                  </a:lnTo>
                  <a:cubicBezTo>
                    <a:pt x="6905" y="4220"/>
                    <a:pt x="7433" y="4268"/>
                    <a:pt x="7960" y="4288"/>
                  </a:cubicBezTo>
                  <a:cubicBezTo>
                    <a:pt x="8487" y="4275"/>
                    <a:pt x="9016" y="4283"/>
                    <a:pt x="9540" y="4248"/>
                  </a:cubicBezTo>
                  <a:cubicBezTo>
                    <a:pt x="10063" y="4187"/>
                    <a:pt x="10586" y="4132"/>
                    <a:pt x="11100" y="4015"/>
                  </a:cubicBezTo>
                  <a:cubicBezTo>
                    <a:pt x="11136" y="4008"/>
                    <a:pt x="11162" y="3977"/>
                    <a:pt x="11164" y="3939"/>
                  </a:cubicBezTo>
                  <a:cubicBezTo>
                    <a:pt x="11167" y="3894"/>
                    <a:pt x="11131" y="3855"/>
                    <a:pt x="11086" y="3854"/>
                  </a:cubicBezTo>
                  <a:lnTo>
                    <a:pt x="11081" y="3854"/>
                  </a:lnTo>
                  <a:cubicBezTo>
                    <a:pt x="10976" y="3849"/>
                    <a:pt x="10871" y="3847"/>
                    <a:pt x="10767" y="3847"/>
                  </a:cubicBezTo>
                  <a:cubicBezTo>
                    <a:pt x="10348" y="3847"/>
                    <a:pt x="9934" y="3878"/>
                    <a:pt x="9519" y="3907"/>
                  </a:cubicBezTo>
                  <a:cubicBezTo>
                    <a:pt x="9001" y="3942"/>
                    <a:pt x="8483" y="3931"/>
                    <a:pt x="7965" y="3948"/>
                  </a:cubicBezTo>
                  <a:cubicBezTo>
                    <a:pt x="7448" y="3941"/>
                    <a:pt x="6931" y="3906"/>
                    <a:pt x="6416" y="3871"/>
                  </a:cubicBezTo>
                  <a:lnTo>
                    <a:pt x="5649" y="3761"/>
                  </a:lnTo>
                  <a:cubicBezTo>
                    <a:pt x="5521" y="3742"/>
                    <a:pt x="5392" y="3728"/>
                    <a:pt x="5266" y="3703"/>
                  </a:cubicBezTo>
                  <a:lnTo>
                    <a:pt x="4890" y="3611"/>
                  </a:lnTo>
                  <a:cubicBezTo>
                    <a:pt x="3880" y="3402"/>
                    <a:pt x="2916" y="2977"/>
                    <a:pt x="2087" y="2381"/>
                  </a:cubicBezTo>
                  <a:cubicBezTo>
                    <a:pt x="1885" y="2228"/>
                    <a:pt x="1687" y="2066"/>
                    <a:pt x="1495" y="1901"/>
                  </a:cubicBezTo>
                  <a:cubicBezTo>
                    <a:pt x="1321" y="1715"/>
                    <a:pt x="1123" y="1553"/>
                    <a:pt x="968" y="1348"/>
                  </a:cubicBezTo>
                  <a:cubicBezTo>
                    <a:pt x="642" y="963"/>
                    <a:pt x="352" y="529"/>
                    <a:pt x="171" y="63"/>
                  </a:cubicBezTo>
                  <a:lnTo>
                    <a:pt x="165" y="52"/>
                  </a:lnTo>
                  <a:cubicBezTo>
                    <a:pt x="152" y="21"/>
                    <a:pt x="122" y="1"/>
                    <a:pt x="9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42"/>
            <p:cNvSpPr/>
            <p:nvPr/>
          </p:nvSpPr>
          <p:spPr>
            <a:xfrm>
              <a:off x="1135750" y="2868625"/>
              <a:ext cx="37175" cy="99375"/>
            </a:xfrm>
            <a:custGeom>
              <a:avLst/>
              <a:gdLst/>
              <a:ahLst/>
              <a:cxnLst/>
              <a:rect l="l" t="t" r="r" b="b"/>
              <a:pathLst>
                <a:path w="1487" h="3975" extrusionOk="0">
                  <a:moveTo>
                    <a:pt x="92" y="1"/>
                  </a:moveTo>
                  <a:cubicBezTo>
                    <a:pt x="74" y="1"/>
                    <a:pt x="56" y="7"/>
                    <a:pt x="42" y="19"/>
                  </a:cubicBezTo>
                  <a:cubicBezTo>
                    <a:pt x="6" y="47"/>
                    <a:pt x="0" y="99"/>
                    <a:pt x="29" y="134"/>
                  </a:cubicBezTo>
                  <a:lnTo>
                    <a:pt x="36" y="142"/>
                  </a:lnTo>
                  <a:cubicBezTo>
                    <a:pt x="234" y="388"/>
                    <a:pt x="376" y="676"/>
                    <a:pt x="511" y="978"/>
                  </a:cubicBezTo>
                  <a:cubicBezTo>
                    <a:pt x="645" y="1280"/>
                    <a:pt x="767" y="1598"/>
                    <a:pt x="834" y="1930"/>
                  </a:cubicBezTo>
                  <a:cubicBezTo>
                    <a:pt x="911" y="2258"/>
                    <a:pt x="956" y="2594"/>
                    <a:pt x="1005" y="2929"/>
                  </a:cubicBezTo>
                  <a:cubicBezTo>
                    <a:pt x="1069" y="3262"/>
                    <a:pt x="1069" y="3603"/>
                    <a:pt x="1230" y="3925"/>
                  </a:cubicBezTo>
                  <a:lnTo>
                    <a:pt x="1232" y="3927"/>
                  </a:lnTo>
                  <a:cubicBezTo>
                    <a:pt x="1244" y="3948"/>
                    <a:pt x="1263" y="3965"/>
                    <a:pt x="1288" y="3972"/>
                  </a:cubicBezTo>
                  <a:cubicBezTo>
                    <a:pt x="1295" y="3973"/>
                    <a:pt x="1302" y="3974"/>
                    <a:pt x="1309" y="3974"/>
                  </a:cubicBezTo>
                  <a:cubicBezTo>
                    <a:pt x="1347" y="3974"/>
                    <a:pt x="1383" y="3949"/>
                    <a:pt x="1393" y="3910"/>
                  </a:cubicBezTo>
                  <a:cubicBezTo>
                    <a:pt x="1486" y="3551"/>
                    <a:pt x="1390" y="3214"/>
                    <a:pt x="1340" y="2872"/>
                  </a:cubicBezTo>
                  <a:cubicBezTo>
                    <a:pt x="1272" y="2533"/>
                    <a:pt x="1181" y="2199"/>
                    <a:pt x="1092" y="1863"/>
                  </a:cubicBezTo>
                  <a:cubicBezTo>
                    <a:pt x="991" y="1532"/>
                    <a:pt x="910" y="1194"/>
                    <a:pt x="786" y="862"/>
                  </a:cubicBezTo>
                  <a:cubicBezTo>
                    <a:pt x="658" y="541"/>
                    <a:pt x="471" y="197"/>
                    <a:pt x="131" y="11"/>
                  </a:cubicBezTo>
                  <a:cubicBezTo>
                    <a:pt x="119" y="4"/>
                    <a:pt x="105" y="1"/>
                    <a:pt x="9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42"/>
            <p:cNvSpPr/>
            <p:nvPr/>
          </p:nvSpPr>
          <p:spPr>
            <a:xfrm>
              <a:off x="1189450" y="2870425"/>
              <a:ext cx="31900" cy="87700"/>
            </a:xfrm>
            <a:custGeom>
              <a:avLst/>
              <a:gdLst/>
              <a:ahLst/>
              <a:cxnLst/>
              <a:rect l="l" t="t" r="r" b="b"/>
              <a:pathLst>
                <a:path w="1276" h="3508" extrusionOk="0">
                  <a:moveTo>
                    <a:pt x="85" y="0"/>
                  </a:moveTo>
                  <a:cubicBezTo>
                    <a:pt x="81" y="0"/>
                    <a:pt x="78" y="1"/>
                    <a:pt x="75" y="1"/>
                  </a:cubicBezTo>
                  <a:cubicBezTo>
                    <a:pt x="29" y="10"/>
                    <a:pt x="0" y="53"/>
                    <a:pt x="9" y="98"/>
                  </a:cubicBezTo>
                  <a:lnTo>
                    <a:pt x="9" y="101"/>
                  </a:lnTo>
                  <a:cubicBezTo>
                    <a:pt x="64" y="392"/>
                    <a:pt x="153" y="669"/>
                    <a:pt x="252" y="947"/>
                  </a:cubicBezTo>
                  <a:cubicBezTo>
                    <a:pt x="355" y="1222"/>
                    <a:pt x="464" y="1497"/>
                    <a:pt x="535" y="1785"/>
                  </a:cubicBezTo>
                  <a:cubicBezTo>
                    <a:pt x="615" y="2070"/>
                    <a:pt x="677" y="2358"/>
                    <a:pt x="749" y="2645"/>
                  </a:cubicBezTo>
                  <a:cubicBezTo>
                    <a:pt x="837" y="2927"/>
                    <a:pt x="872" y="3223"/>
                    <a:pt x="1073" y="3475"/>
                  </a:cubicBezTo>
                  <a:cubicBezTo>
                    <a:pt x="1086" y="3491"/>
                    <a:pt x="1106" y="3503"/>
                    <a:pt x="1130" y="3507"/>
                  </a:cubicBezTo>
                  <a:cubicBezTo>
                    <a:pt x="1133" y="3507"/>
                    <a:pt x="1137" y="3508"/>
                    <a:pt x="1141" y="3508"/>
                  </a:cubicBezTo>
                  <a:cubicBezTo>
                    <a:pt x="1184" y="3508"/>
                    <a:pt x="1223" y="3476"/>
                    <a:pt x="1229" y="3432"/>
                  </a:cubicBezTo>
                  <a:cubicBezTo>
                    <a:pt x="1276" y="3112"/>
                    <a:pt x="1148" y="2839"/>
                    <a:pt x="1075" y="2552"/>
                  </a:cubicBezTo>
                  <a:lnTo>
                    <a:pt x="789" y="1707"/>
                  </a:lnTo>
                  <a:cubicBezTo>
                    <a:pt x="584" y="1151"/>
                    <a:pt x="526" y="540"/>
                    <a:pt x="157" y="35"/>
                  </a:cubicBezTo>
                  <a:cubicBezTo>
                    <a:pt x="140" y="13"/>
                    <a:pt x="113" y="0"/>
                    <a:pt x="8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42"/>
            <p:cNvSpPr/>
            <p:nvPr/>
          </p:nvSpPr>
          <p:spPr>
            <a:xfrm>
              <a:off x="1310100" y="3285900"/>
              <a:ext cx="20675" cy="70025"/>
            </a:xfrm>
            <a:custGeom>
              <a:avLst/>
              <a:gdLst/>
              <a:ahLst/>
              <a:cxnLst/>
              <a:rect l="l" t="t" r="r" b="b"/>
              <a:pathLst>
                <a:path w="827" h="2801" extrusionOk="0">
                  <a:moveTo>
                    <a:pt x="114" y="0"/>
                  </a:moveTo>
                  <a:cubicBezTo>
                    <a:pt x="87" y="0"/>
                    <a:pt x="61" y="13"/>
                    <a:pt x="45" y="37"/>
                  </a:cubicBezTo>
                  <a:cubicBezTo>
                    <a:pt x="31" y="61"/>
                    <a:pt x="20" y="91"/>
                    <a:pt x="15" y="122"/>
                  </a:cubicBezTo>
                  <a:lnTo>
                    <a:pt x="8" y="175"/>
                  </a:lnTo>
                  <a:cubicBezTo>
                    <a:pt x="2" y="206"/>
                    <a:pt x="0" y="241"/>
                    <a:pt x="0" y="269"/>
                  </a:cubicBezTo>
                  <a:cubicBezTo>
                    <a:pt x="0" y="329"/>
                    <a:pt x="0" y="389"/>
                    <a:pt x="8" y="446"/>
                  </a:cubicBezTo>
                  <a:cubicBezTo>
                    <a:pt x="19" y="563"/>
                    <a:pt x="44" y="674"/>
                    <a:pt x="68" y="787"/>
                  </a:cubicBezTo>
                  <a:cubicBezTo>
                    <a:pt x="127" y="1009"/>
                    <a:pt x="196" y="1228"/>
                    <a:pt x="231" y="1453"/>
                  </a:cubicBezTo>
                  <a:cubicBezTo>
                    <a:pt x="277" y="1677"/>
                    <a:pt x="306" y="1904"/>
                    <a:pt x="351" y="2128"/>
                  </a:cubicBezTo>
                  <a:cubicBezTo>
                    <a:pt x="412" y="2348"/>
                    <a:pt x="418" y="2580"/>
                    <a:pt x="596" y="2771"/>
                  </a:cubicBezTo>
                  <a:cubicBezTo>
                    <a:pt x="606" y="2783"/>
                    <a:pt x="622" y="2792"/>
                    <a:pt x="640" y="2797"/>
                  </a:cubicBezTo>
                  <a:cubicBezTo>
                    <a:pt x="648" y="2800"/>
                    <a:pt x="657" y="2801"/>
                    <a:pt x="665" y="2801"/>
                  </a:cubicBezTo>
                  <a:cubicBezTo>
                    <a:pt x="706" y="2801"/>
                    <a:pt x="743" y="2773"/>
                    <a:pt x="755" y="2733"/>
                  </a:cubicBezTo>
                  <a:cubicBezTo>
                    <a:pt x="826" y="2481"/>
                    <a:pt x="726" y="2272"/>
                    <a:pt x="681" y="2049"/>
                  </a:cubicBezTo>
                  <a:cubicBezTo>
                    <a:pt x="621" y="1830"/>
                    <a:pt x="547" y="1614"/>
                    <a:pt x="491" y="1393"/>
                  </a:cubicBezTo>
                  <a:cubicBezTo>
                    <a:pt x="425" y="1175"/>
                    <a:pt x="397" y="949"/>
                    <a:pt x="362" y="725"/>
                  </a:cubicBezTo>
                  <a:cubicBezTo>
                    <a:pt x="342" y="614"/>
                    <a:pt x="321" y="503"/>
                    <a:pt x="293" y="395"/>
                  </a:cubicBezTo>
                  <a:cubicBezTo>
                    <a:pt x="277" y="341"/>
                    <a:pt x="263" y="289"/>
                    <a:pt x="243" y="236"/>
                  </a:cubicBezTo>
                  <a:cubicBezTo>
                    <a:pt x="233" y="208"/>
                    <a:pt x="228" y="186"/>
                    <a:pt x="218" y="160"/>
                  </a:cubicBezTo>
                  <a:cubicBezTo>
                    <a:pt x="215" y="150"/>
                    <a:pt x="208" y="129"/>
                    <a:pt x="206" y="128"/>
                  </a:cubicBezTo>
                  <a:cubicBezTo>
                    <a:pt x="205" y="129"/>
                    <a:pt x="202" y="131"/>
                    <a:pt x="197" y="131"/>
                  </a:cubicBezTo>
                  <a:cubicBezTo>
                    <a:pt x="194" y="131"/>
                    <a:pt x="189" y="130"/>
                    <a:pt x="185" y="127"/>
                  </a:cubicBezTo>
                  <a:cubicBezTo>
                    <a:pt x="208" y="89"/>
                    <a:pt x="197" y="39"/>
                    <a:pt x="158" y="13"/>
                  </a:cubicBezTo>
                  <a:cubicBezTo>
                    <a:pt x="144" y="4"/>
                    <a:pt x="129" y="0"/>
                    <a:pt x="11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3" name="Google Shape;353;p42"/>
          <p:cNvSpPr/>
          <p:nvPr/>
        </p:nvSpPr>
        <p:spPr>
          <a:xfrm>
            <a:off x="7941725" y="3823450"/>
            <a:ext cx="721575" cy="637044"/>
          </a:xfrm>
          <a:custGeom>
            <a:avLst/>
            <a:gdLst/>
            <a:ahLst/>
            <a:cxnLst/>
            <a:rect l="l" t="t" r="r" b="b"/>
            <a:pathLst>
              <a:path w="52421" h="46280" extrusionOk="0">
                <a:moveTo>
                  <a:pt x="28389" y="1505"/>
                </a:moveTo>
                <a:lnTo>
                  <a:pt x="28389" y="1505"/>
                </a:lnTo>
                <a:cubicBezTo>
                  <a:pt x="28432" y="1508"/>
                  <a:pt x="28444" y="1509"/>
                  <a:pt x="28440" y="1509"/>
                </a:cubicBezTo>
                <a:cubicBezTo>
                  <a:pt x="28436" y="1509"/>
                  <a:pt x="28409" y="1507"/>
                  <a:pt x="28389" y="1505"/>
                </a:cubicBezTo>
                <a:close/>
                <a:moveTo>
                  <a:pt x="15156" y="6490"/>
                </a:moveTo>
                <a:cubicBezTo>
                  <a:pt x="15158" y="6490"/>
                  <a:pt x="15161" y="6491"/>
                  <a:pt x="15163" y="6491"/>
                </a:cubicBezTo>
                <a:cubicBezTo>
                  <a:pt x="15161" y="6491"/>
                  <a:pt x="15159" y="6491"/>
                  <a:pt x="15156" y="6490"/>
                </a:cubicBezTo>
                <a:close/>
                <a:moveTo>
                  <a:pt x="14140" y="6594"/>
                </a:moveTo>
                <a:cubicBezTo>
                  <a:pt x="14137" y="6595"/>
                  <a:pt x="14134" y="6596"/>
                  <a:pt x="14131" y="6597"/>
                </a:cubicBezTo>
                <a:lnTo>
                  <a:pt x="14131" y="6597"/>
                </a:lnTo>
                <a:cubicBezTo>
                  <a:pt x="14134" y="6596"/>
                  <a:pt x="14137" y="6595"/>
                  <a:pt x="14140" y="6594"/>
                </a:cubicBezTo>
                <a:close/>
                <a:moveTo>
                  <a:pt x="14106" y="6606"/>
                </a:moveTo>
                <a:cubicBezTo>
                  <a:pt x="14094" y="6610"/>
                  <a:pt x="14084" y="6613"/>
                  <a:pt x="14084" y="6613"/>
                </a:cubicBezTo>
                <a:cubicBezTo>
                  <a:pt x="14084" y="6613"/>
                  <a:pt x="14090" y="6611"/>
                  <a:pt x="14106" y="6606"/>
                </a:cubicBezTo>
                <a:close/>
                <a:moveTo>
                  <a:pt x="13334" y="7176"/>
                </a:moveTo>
                <a:cubicBezTo>
                  <a:pt x="13333" y="7177"/>
                  <a:pt x="13332" y="7179"/>
                  <a:pt x="13331" y="7180"/>
                </a:cubicBezTo>
                <a:lnTo>
                  <a:pt x="13331" y="7180"/>
                </a:lnTo>
                <a:cubicBezTo>
                  <a:pt x="13332" y="7179"/>
                  <a:pt x="13333" y="7177"/>
                  <a:pt x="13334" y="7176"/>
                </a:cubicBezTo>
                <a:close/>
                <a:moveTo>
                  <a:pt x="14823" y="6471"/>
                </a:moveTo>
                <a:cubicBezTo>
                  <a:pt x="14892" y="6471"/>
                  <a:pt x="14960" y="6474"/>
                  <a:pt x="15028" y="6479"/>
                </a:cubicBezTo>
                <a:cubicBezTo>
                  <a:pt x="15059" y="6480"/>
                  <a:pt x="15089" y="6483"/>
                  <a:pt x="15119" y="6486"/>
                </a:cubicBezTo>
                <a:lnTo>
                  <a:pt x="15119" y="6486"/>
                </a:lnTo>
                <a:cubicBezTo>
                  <a:pt x="15124" y="6487"/>
                  <a:pt x="15129" y="6488"/>
                  <a:pt x="15136" y="6489"/>
                </a:cubicBezTo>
                <a:cubicBezTo>
                  <a:pt x="15238" y="6506"/>
                  <a:pt x="15340" y="6527"/>
                  <a:pt x="15441" y="6554"/>
                </a:cubicBezTo>
                <a:cubicBezTo>
                  <a:pt x="15603" y="6596"/>
                  <a:pt x="15759" y="6651"/>
                  <a:pt x="15915" y="6710"/>
                </a:cubicBezTo>
                <a:cubicBezTo>
                  <a:pt x="15975" y="6733"/>
                  <a:pt x="15993" y="6741"/>
                  <a:pt x="15992" y="6741"/>
                </a:cubicBezTo>
                <a:cubicBezTo>
                  <a:pt x="15991" y="6741"/>
                  <a:pt x="15957" y="6728"/>
                  <a:pt x="15940" y="6720"/>
                </a:cubicBezTo>
                <a:lnTo>
                  <a:pt x="15940" y="6720"/>
                </a:lnTo>
                <a:cubicBezTo>
                  <a:pt x="15985" y="6741"/>
                  <a:pt x="16029" y="6761"/>
                  <a:pt x="16074" y="6782"/>
                </a:cubicBezTo>
                <a:cubicBezTo>
                  <a:pt x="16166" y="6826"/>
                  <a:pt x="16254" y="6872"/>
                  <a:pt x="16342" y="6920"/>
                </a:cubicBezTo>
                <a:cubicBezTo>
                  <a:pt x="16510" y="7012"/>
                  <a:pt x="16674" y="7113"/>
                  <a:pt x="16835" y="7219"/>
                </a:cubicBezTo>
                <a:cubicBezTo>
                  <a:pt x="16912" y="7269"/>
                  <a:pt x="16986" y="7321"/>
                  <a:pt x="17062" y="7375"/>
                </a:cubicBezTo>
                <a:lnTo>
                  <a:pt x="17189" y="7468"/>
                </a:lnTo>
                <a:cubicBezTo>
                  <a:pt x="17209" y="7482"/>
                  <a:pt x="17224" y="7493"/>
                  <a:pt x="17237" y="7502"/>
                </a:cubicBezTo>
                <a:lnTo>
                  <a:pt x="17237" y="7502"/>
                </a:lnTo>
                <a:cubicBezTo>
                  <a:pt x="17242" y="7506"/>
                  <a:pt x="17249" y="7512"/>
                  <a:pt x="17261" y="7521"/>
                </a:cubicBezTo>
                <a:cubicBezTo>
                  <a:pt x="17338" y="7582"/>
                  <a:pt x="17415" y="7643"/>
                  <a:pt x="17490" y="7707"/>
                </a:cubicBezTo>
                <a:lnTo>
                  <a:pt x="17490" y="7707"/>
                </a:lnTo>
                <a:cubicBezTo>
                  <a:pt x="16671" y="8774"/>
                  <a:pt x="15904" y="9883"/>
                  <a:pt x="15173" y="11004"/>
                </a:cubicBezTo>
                <a:cubicBezTo>
                  <a:pt x="14672" y="11774"/>
                  <a:pt x="14185" y="12556"/>
                  <a:pt x="13720" y="13352"/>
                </a:cubicBezTo>
                <a:lnTo>
                  <a:pt x="13720" y="13352"/>
                </a:lnTo>
                <a:cubicBezTo>
                  <a:pt x="13561" y="12855"/>
                  <a:pt x="13408" y="12357"/>
                  <a:pt x="13260" y="11857"/>
                </a:cubicBezTo>
                <a:cubicBezTo>
                  <a:pt x="13159" y="11514"/>
                  <a:pt x="13069" y="11167"/>
                  <a:pt x="12992" y="10817"/>
                </a:cubicBezTo>
                <a:cubicBezTo>
                  <a:pt x="12957" y="10656"/>
                  <a:pt x="12926" y="10494"/>
                  <a:pt x="12898" y="10333"/>
                </a:cubicBezTo>
                <a:cubicBezTo>
                  <a:pt x="12885" y="10255"/>
                  <a:pt x="12872" y="10176"/>
                  <a:pt x="12860" y="10097"/>
                </a:cubicBezTo>
                <a:lnTo>
                  <a:pt x="12860" y="10097"/>
                </a:lnTo>
                <a:cubicBezTo>
                  <a:pt x="12860" y="10097"/>
                  <a:pt x="12860" y="10097"/>
                  <a:pt x="12860" y="10097"/>
                </a:cubicBezTo>
                <a:cubicBezTo>
                  <a:pt x="12861" y="10097"/>
                  <a:pt x="12840" y="9936"/>
                  <a:pt x="12837" y="9904"/>
                </a:cubicBezTo>
                <a:cubicBezTo>
                  <a:pt x="12799" y="9553"/>
                  <a:pt x="12783" y="9198"/>
                  <a:pt x="12798" y="8844"/>
                </a:cubicBezTo>
                <a:cubicBezTo>
                  <a:pt x="12801" y="8766"/>
                  <a:pt x="12805" y="8691"/>
                  <a:pt x="12812" y="8613"/>
                </a:cubicBezTo>
                <a:cubicBezTo>
                  <a:pt x="12814" y="8585"/>
                  <a:pt x="12839" y="8430"/>
                  <a:pt x="12836" y="8430"/>
                </a:cubicBezTo>
                <a:lnTo>
                  <a:pt x="12836" y="8430"/>
                </a:lnTo>
                <a:cubicBezTo>
                  <a:pt x="12835" y="8430"/>
                  <a:pt x="12832" y="8445"/>
                  <a:pt x="12824" y="8485"/>
                </a:cubicBezTo>
                <a:cubicBezTo>
                  <a:pt x="12856" y="8319"/>
                  <a:pt x="12884" y="8153"/>
                  <a:pt x="12931" y="7988"/>
                </a:cubicBezTo>
                <a:cubicBezTo>
                  <a:pt x="12951" y="7919"/>
                  <a:pt x="12972" y="7849"/>
                  <a:pt x="12997" y="7781"/>
                </a:cubicBezTo>
                <a:cubicBezTo>
                  <a:pt x="13011" y="7744"/>
                  <a:pt x="13052" y="7651"/>
                  <a:pt x="13051" y="7651"/>
                </a:cubicBezTo>
                <a:lnTo>
                  <a:pt x="13051" y="7651"/>
                </a:lnTo>
                <a:cubicBezTo>
                  <a:pt x="13050" y="7651"/>
                  <a:pt x="13043" y="7665"/>
                  <a:pt x="13026" y="7701"/>
                </a:cubicBezTo>
                <a:cubicBezTo>
                  <a:pt x="13096" y="7553"/>
                  <a:pt x="13171" y="7411"/>
                  <a:pt x="13262" y="7276"/>
                </a:cubicBezTo>
                <a:cubicBezTo>
                  <a:pt x="13280" y="7251"/>
                  <a:pt x="13297" y="7226"/>
                  <a:pt x="13315" y="7202"/>
                </a:cubicBezTo>
                <a:lnTo>
                  <a:pt x="13315" y="7202"/>
                </a:lnTo>
                <a:cubicBezTo>
                  <a:pt x="13320" y="7196"/>
                  <a:pt x="13326" y="7190"/>
                  <a:pt x="13333" y="7183"/>
                </a:cubicBezTo>
                <a:cubicBezTo>
                  <a:pt x="13384" y="7131"/>
                  <a:pt x="13430" y="7075"/>
                  <a:pt x="13482" y="7025"/>
                </a:cubicBezTo>
                <a:cubicBezTo>
                  <a:pt x="13535" y="6973"/>
                  <a:pt x="13589" y="6925"/>
                  <a:pt x="13645" y="6877"/>
                </a:cubicBezTo>
                <a:lnTo>
                  <a:pt x="13645" y="6877"/>
                </a:lnTo>
                <a:cubicBezTo>
                  <a:pt x="13621" y="6898"/>
                  <a:pt x="13613" y="6906"/>
                  <a:pt x="13615" y="6906"/>
                </a:cubicBezTo>
                <a:cubicBezTo>
                  <a:pt x="13621" y="6906"/>
                  <a:pt x="13760" y="6800"/>
                  <a:pt x="13789" y="6781"/>
                </a:cubicBezTo>
                <a:cubicBezTo>
                  <a:pt x="13861" y="6735"/>
                  <a:pt x="13935" y="6693"/>
                  <a:pt x="14011" y="6655"/>
                </a:cubicBezTo>
                <a:cubicBezTo>
                  <a:pt x="14047" y="6635"/>
                  <a:pt x="14083" y="6618"/>
                  <a:pt x="14120" y="6602"/>
                </a:cubicBezTo>
                <a:lnTo>
                  <a:pt x="14120" y="6602"/>
                </a:lnTo>
                <a:cubicBezTo>
                  <a:pt x="14130" y="6599"/>
                  <a:pt x="14142" y="6595"/>
                  <a:pt x="14158" y="6590"/>
                </a:cubicBezTo>
                <a:cubicBezTo>
                  <a:pt x="14234" y="6568"/>
                  <a:pt x="14309" y="6542"/>
                  <a:pt x="14389" y="6522"/>
                </a:cubicBezTo>
                <a:cubicBezTo>
                  <a:pt x="14421" y="6515"/>
                  <a:pt x="14454" y="6506"/>
                  <a:pt x="14488" y="6499"/>
                </a:cubicBezTo>
                <a:cubicBezTo>
                  <a:pt x="14487" y="6499"/>
                  <a:pt x="14579" y="6485"/>
                  <a:pt x="14607" y="6480"/>
                </a:cubicBezTo>
                <a:lnTo>
                  <a:pt x="14607" y="6480"/>
                </a:lnTo>
                <a:cubicBezTo>
                  <a:pt x="14628" y="6478"/>
                  <a:pt x="14650" y="6476"/>
                  <a:pt x="14658" y="6476"/>
                </a:cubicBezTo>
                <a:cubicBezTo>
                  <a:pt x="14703" y="6475"/>
                  <a:pt x="14747" y="6473"/>
                  <a:pt x="14793" y="6471"/>
                </a:cubicBezTo>
                <a:cubicBezTo>
                  <a:pt x="14803" y="6471"/>
                  <a:pt x="14813" y="6471"/>
                  <a:pt x="14823" y="6471"/>
                </a:cubicBezTo>
                <a:close/>
                <a:moveTo>
                  <a:pt x="28027" y="1488"/>
                </a:moveTo>
                <a:cubicBezTo>
                  <a:pt x="28056" y="1488"/>
                  <a:pt x="28085" y="1489"/>
                  <a:pt x="28114" y="1490"/>
                </a:cubicBezTo>
                <a:cubicBezTo>
                  <a:pt x="28197" y="1491"/>
                  <a:pt x="28280" y="1498"/>
                  <a:pt x="28362" y="1503"/>
                </a:cubicBezTo>
                <a:cubicBezTo>
                  <a:pt x="28370" y="1504"/>
                  <a:pt x="28377" y="1504"/>
                  <a:pt x="28383" y="1504"/>
                </a:cubicBezTo>
                <a:lnTo>
                  <a:pt x="28383" y="1504"/>
                </a:lnTo>
                <a:cubicBezTo>
                  <a:pt x="28427" y="1512"/>
                  <a:pt x="28470" y="1519"/>
                  <a:pt x="28513" y="1529"/>
                </a:cubicBezTo>
                <a:cubicBezTo>
                  <a:pt x="28594" y="1547"/>
                  <a:pt x="28671" y="1565"/>
                  <a:pt x="28750" y="1590"/>
                </a:cubicBezTo>
                <a:cubicBezTo>
                  <a:pt x="28783" y="1601"/>
                  <a:pt x="28816" y="1611"/>
                  <a:pt x="28849" y="1622"/>
                </a:cubicBezTo>
                <a:cubicBezTo>
                  <a:pt x="28859" y="1625"/>
                  <a:pt x="28969" y="1674"/>
                  <a:pt x="28974" y="1674"/>
                </a:cubicBezTo>
                <a:cubicBezTo>
                  <a:pt x="28975" y="1674"/>
                  <a:pt x="28964" y="1668"/>
                  <a:pt x="28931" y="1652"/>
                </a:cubicBezTo>
                <a:lnTo>
                  <a:pt x="28931" y="1652"/>
                </a:lnTo>
                <a:cubicBezTo>
                  <a:pt x="29291" y="1828"/>
                  <a:pt x="29415" y="1925"/>
                  <a:pt x="29671" y="2226"/>
                </a:cubicBezTo>
                <a:cubicBezTo>
                  <a:pt x="29651" y="2203"/>
                  <a:pt x="29643" y="2194"/>
                  <a:pt x="29642" y="2194"/>
                </a:cubicBezTo>
                <a:lnTo>
                  <a:pt x="29642" y="2194"/>
                </a:lnTo>
                <a:cubicBezTo>
                  <a:pt x="29639" y="2194"/>
                  <a:pt x="29718" y="2295"/>
                  <a:pt x="29734" y="2321"/>
                </a:cubicBezTo>
                <a:cubicBezTo>
                  <a:pt x="29783" y="2396"/>
                  <a:pt x="29828" y="2472"/>
                  <a:pt x="29869" y="2552"/>
                </a:cubicBezTo>
                <a:cubicBezTo>
                  <a:pt x="29884" y="2580"/>
                  <a:pt x="29933" y="2692"/>
                  <a:pt x="29936" y="2692"/>
                </a:cubicBezTo>
                <a:cubicBezTo>
                  <a:pt x="29936" y="2692"/>
                  <a:pt x="29932" y="2680"/>
                  <a:pt x="29920" y="2648"/>
                </a:cubicBezTo>
                <a:lnTo>
                  <a:pt x="29920" y="2648"/>
                </a:lnTo>
                <a:cubicBezTo>
                  <a:pt x="29953" y="2733"/>
                  <a:pt x="29982" y="2817"/>
                  <a:pt x="30008" y="2904"/>
                </a:cubicBezTo>
                <a:cubicBezTo>
                  <a:pt x="30057" y="3067"/>
                  <a:pt x="30092" y="3235"/>
                  <a:pt x="30122" y="3403"/>
                </a:cubicBezTo>
                <a:lnTo>
                  <a:pt x="30122" y="3403"/>
                </a:lnTo>
                <a:cubicBezTo>
                  <a:pt x="30122" y="3406"/>
                  <a:pt x="30122" y="3410"/>
                  <a:pt x="30123" y="3415"/>
                </a:cubicBezTo>
                <a:cubicBezTo>
                  <a:pt x="30127" y="3450"/>
                  <a:pt x="30130" y="3485"/>
                  <a:pt x="30133" y="3520"/>
                </a:cubicBezTo>
                <a:cubicBezTo>
                  <a:pt x="30144" y="3626"/>
                  <a:pt x="30149" y="3734"/>
                  <a:pt x="30153" y="3840"/>
                </a:cubicBezTo>
                <a:cubicBezTo>
                  <a:pt x="30164" y="4220"/>
                  <a:pt x="30137" y="4596"/>
                  <a:pt x="30097" y="4972"/>
                </a:cubicBezTo>
                <a:cubicBezTo>
                  <a:pt x="30096" y="4977"/>
                  <a:pt x="30095" y="4987"/>
                  <a:pt x="30093" y="4999"/>
                </a:cubicBezTo>
                <a:lnTo>
                  <a:pt x="30093" y="4999"/>
                </a:lnTo>
                <a:cubicBezTo>
                  <a:pt x="30093" y="4997"/>
                  <a:pt x="30094" y="4996"/>
                  <a:pt x="30094" y="4995"/>
                </a:cubicBezTo>
                <a:lnTo>
                  <a:pt x="30094" y="4995"/>
                </a:lnTo>
                <a:cubicBezTo>
                  <a:pt x="30089" y="5031"/>
                  <a:pt x="30083" y="5069"/>
                  <a:pt x="30078" y="5106"/>
                </a:cubicBezTo>
                <a:cubicBezTo>
                  <a:pt x="30066" y="5191"/>
                  <a:pt x="30052" y="5277"/>
                  <a:pt x="30037" y="5361"/>
                </a:cubicBezTo>
                <a:cubicBezTo>
                  <a:pt x="30005" y="5552"/>
                  <a:pt x="29967" y="5744"/>
                  <a:pt x="29928" y="5936"/>
                </a:cubicBezTo>
                <a:cubicBezTo>
                  <a:pt x="29830" y="6407"/>
                  <a:pt x="29721" y="6877"/>
                  <a:pt x="29617" y="7347"/>
                </a:cubicBezTo>
                <a:cubicBezTo>
                  <a:pt x="29174" y="9346"/>
                  <a:pt x="28730" y="11346"/>
                  <a:pt x="28286" y="13348"/>
                </a:cubicBezTo>
                <a:cubicBezTo>
                  <a:pt x="28011" y="14586"/>
                  <a:pt x="27737" y="15824"/>
                  <a:pt x="27463" y="17063"/>
                </a:cubicBezTo>
                <a:lnTo>
                  <a:pt x="27463" y="17063"/>
                </a:lnTo>
                <a:cubicBezTo>
                  <a:pt x="26117" y="15449"/>
                  <a:pt x="24769" y="13834"/>
                  <a:pt x="23423" y="12219"/>
                </a:cubicBezTo>
                <a:cubicBezTo>
                  <a:pt x="22735" y="11393"/>
                  <a:pt x="22046" y="10568"/>
                  <a:pt x="21358" y="9743"/>
                </a:cubicBezTo>
                <a:cubicBezTo>
                  <a:pt x="20750" y="9013"/>
                  <a:pt x="20162" y="8257"/>
                  <a:pt x="19506" y="7569"/>
                </a:cubicBezTo>
                <a:lnTo>
                  <a:pt x="19506" y="7569"/>
                </a:lnTo>
                <a:cubicBezTo>
                  <a:pt x="20580" y="6274"/>
                  <a:pt x="21753" y="5059"/>
                  <a:pt x="23073" y="3967"/>
                </a:cubicBezTo>
                <a:cubicBezTo>
                  <a:pt x="23698" y="3450"/>
                  <a:pt x="24348" y="2973"/>
                  <a:pt x="25071" y="2519"/>
                </a:cubicBezTo>
                <a:cubicBezTo>
                  <a:pt x="25405" y="2308"/>
                  <a:pt x="25755" y="2118"/>
                  <a:pt x="26115" y="1953"/>
                </a:cubicBezTo>
                <a:cubicBezTo>
                  <a:pt x="26263" y="1885"/>
                  <a:pt x="26311" y="1866"/>
                  <a:pt x="26514" y="1792"/>
                </a:cubicBezTo>
                <a:cubicBezTo>
                  <a:pt x="26708" y="1723"/>
                  <a:pt x="26905" y="1662"/>
                  <a:pt x="27104" y="1612"/>
                </a:cubicBezTo>
                <a:cubicBezTo>
                  <a:pt x="27202" y="1588"/>
                  <a:pt x="27300" y="1565"/>
                  <a:pt x="27399" y="1547"/>
                </a:cubicBezTo>
                <a:cubicBezTo>
                  <a:pt x="27436" y="1539"/>
                  <a:pt x="27572" y="1517"/>
                  <a:pt x="27597" y="1512"/>
                </a:cubicBezTo>
                <a:lnTo>
                  <a:pt x="27597" y="1512"/>
                </a:lnTo>
                <a:cubicBezTo>
                  <a:pt x="27629" y="1509"/>
                  <a:pt x="27754" y="1498"/>
                  <a:pt x="27788" y="1496"/>
                </a:cubicBezTo>
                <a:cubicBezTo>
                  <a:pt x="27868" y="1491"/>
                  <a:pt x="27947" y="1488"/>
                  <a:pt x="28027" y="1488"/>
                </a:cubicBezTo>
                <a:close/>
                <a:moveTo>
                  <a:pt x="1791" y="18549"/>
                </a:moveTo>
                <a:cubicBezTo>
                  <a:pt x="1791" y="18550"/>
                  <a:pt x="1792" y="18552"/>
                  <a:pt x="1792" y="18553"/>
                </a:cubicBezTo>
                <a:lnTo>
                  <a:pt x="1792" y="18553"/>
                </a:lnTo>
                <a:cubicBezTo>
                  <a:pt x="1792" y="18551"/>
                  <a:pt x="1791" y="18550"/>
                  <a:pt x="1791" y="18549"/>
                </a:cubicBezTo>
                <a:close/>
                <a:moveTo>
                  <a:pt x="18574" y="8743"/>
                </a:moveTo>
                <a:lnTo>
                  <a:pt x="18574" y="8743"/>
                </a:lnTo>
                <a:cubicBezTo>
                  <a:pt x="18717" y="8896"/>
                  <a:pt x="18855" y="9053"/>
                  <a:pt x="18991" y="9212"/>
                </a:cubicBezTo>
                <a:cubicBezTo>
                  <a:pt x="21473" y="12126"/>
                  <a:pt x="23899" y="15089"/>
                  <a:pt x="26347" y="18031"/>
                </a:cubicBezTo>
                <a:lnTo>
                  <a:pt x="26347" y="18031"/>
                </a:lnTo>
                <a:cubicBezTo>
                  <a:pt x="25338" y="18542"/>
                  <a:pt x="24334" y="19062"/>
                  <a:pt x="23335" y="19592"/>
                </a:cubicBezTo>
                <a:lnTo>
                  <a:pt x="23335" y="19592"/>
                </a:lnTo>
                <a:cubicBezTo>
                  <a:pt x="22594" y="19350"/>
                  <a:pt x="21852" y="19113"/>
                  <a:pt x="21108" y="18882"/>
                </a:cubicBezTo>
                <a:cubicBezTo>
                  <a:pt x="19105" y="18259"/>
                  <a:pt x="17090" y="17675"/>
                  <a:pt x="15064" y="17131"/>
                </a:cubicBezTo>
                <a:lnTo>
                  <a:pt x="15064" y="17131"/>
                </a:lnTo>
                <a:cubicBezTo>
                  <a:pt x="14934" y="16806"/>
                  <a:pt x="14809" y="16479"/>
                  <a:pt x="14687" y="16150"/>
                </a:cubicBezTo>
                <a:cubicBezTo>
                  <a:pt x="14576" y="15852"/>
                  <a:pt x="14468" y="15553"/>
                  <a:pt x="14361" y="15253"/>
                </a:cubicBezTo>
                <a:lnTo>
                  <a:pt x="14361" y="15253"/>
                </a:lnTo>
                <a:cubicBezTo>
                  <a:pt x="15005" y="14074"/>
                  <a:pt x="15707" y="12923"/>
                  <a:pt x="16441" y="11794"/>
                </a:cubicBezTo>
                <a:cubicBezTo>
                  <a:pt x="17120" y="10750"/>
                  <a:pt x="17824" y="9727"/>
                  <a:pt x="18574" y="8743"/>
                </a:cubicBezTo>
                <a:close/>
                <a:moveTo>
                  <a:pt x="26947" y="19395"/>
                </a:moveTo>
                <a:lnTo>
                  <a:pt x="26947" y="19395"/>
                </a:lnTo>
                <a:cubicBezTo>
                  <a:pt x="26849" y="19836"/>
                  <a:pt x="26752" y="20277"/>
                  <a:pt x="26654" y="20718"/>
                </a:cubicBezTo>
                <a:lnTo>
                  <a:pt x="26654" y="20718"/>
                </a:lnTo>
                <a:cubicBezTo>
                  <a:pt x="26200" y="20558"/>
                  <a:pt x="25746" y="20401"/>
                  <a:pt x="25291" y="20246"/>
                </a:cubicBezTo>
                <a:lnTo>
                  <a:pt x="25291" y="20246"/>
                </a:lnTo>
                <a:cubicBezTo>
                  <a:pt x="25842" y="19959"/>
                  <a:pt x="26394" y="19676"/>
                  <a:pt x="26947" y="19395"/>
                </a:cubicBezTo>
                <a:close/>
                <a:moveTo>
                  <a:pt x="28253" y="20318"/>
                </a:moveTo>
                <a:lnTo>
                  <a:pt x="28253" y="20318"/>
                </a:lnTo>
                <a:cubicBezTo>
                  <a:pt x="28643" y="20785"/>
                  <a:pt x="29033" y="21252"/>
                  <a:pt x="29423" y="21720"/>
                </a:cubicBezTo>
                <a:lnTo>
                  <a:pt x="29423" y="21720"/>
                </a:lnTo>
                <a:cubicBezTo>
                  <a:pt x="28967" y="21550"/>
                  <a:pt x="28511" y="21383"/>
                  <a:pt x="28054" y="21217"/>
                </a:cubicBezTo>
                <a:lnTo>
                  <a:pt x="28054" y="21217"/>
                </a:lnTo>
                <a:cubicBezTo>
                  <a:pt x="28120" y="20917"/>
                  <a:pt x="28187" y="20617"/>
                  <a:pt x="28253" y="20318"/>
                </a:cubicBezTo>
                <a:close/>
                <a:moveTo>
                  <a:pt x="15823" y="18875"/>
                </a:moveTo>
                <a:cubicBezTo>
                  <a:pt x="17647" y="19379"/>
                  <a:pt x="19463" y="19916"/>
                  <a:pt x="21268" y="20484"/>
                </a:cubicBezTo>
                <a:cubicBezTo>
                  <a:pt x="21355" y="20512"/>
                  <a:pt x="21441" y="20539"/>
                  <a:pt x="21527" y="20566"/>
                </a:cubicBezTo>
                <a:lnTo>
                  <a:pt x="21527" y="20566"/>
                </a:lnTo>
                <a:cubicBezTo>
                  <a:pt x="21085" y="20809"/>
                  <a:pt x="20644" y="21054"/>
                  <a:pt x="20204" y="21301"/>
                </a:cubicBezTo>
                <a:cubicBezTo>
                  <a:pt x="19465" y="21717"/>
                  <a:pt x="18727" y="22140"/>
                  <a:pt x="17994" y="22570"/>
                </a:cubicBezTo>
                <a:lnTo>
                  <a:pt x="17994" y="22570"/>
                </a:lnTo>
                <a:cubicBezTo>
                  <a:pt x="17991" y="22566"/>
                  <a:pt x="17988" y="22563"/>
                  <a:pt x="17987" y="22561"/>
                </a:cubicBezTo>
                <a:cubicBezTo>
                  <a:pt x="17873" y="22406"/>
                  <a:pt x="17761" y="22250"/>
                  <a:pt x="17652" y="22093"/>
                </a:cubicBezTo>
                <a:cubicBezTo>
                  <a:pt x="17230" y="21483"/>
                  <a:pt x="16845" y="20847"/>
                  <a:pt x="16492" y="20197"/>
                </a:cubicBezTo>
                <a:cubicBezTo>
                  <a:pt x="16256" y="19763"/>
                  <a:pt x="16033" y="19322"/>
                  <a:pt x="15823" y="18875"/>
                </a:cubicBezTo>
                <a:close/>
                <a:moveTo>
                  <a:pt x="2913" y="15929"/>
                </a:moveTo>
                <a:cubicBezTo>
                  <a:pt x="2943" y="15929"/>
                  <a:pt x="2974" y="15930"/>
                  <a:pt x="3007" y="15931"/>
                </a:cubicBezTo>
                <a:cubicBezTo>
                  <a:pt x="3428" y="15948"/>
                  <a:pt x="3863" y="16058"/>
                  <a:pt x="4300" y="16145"/>
                </a:cubicBezTo>
                <a:cubicBezTo>
                  <a:pt x="6216" y="16525"/>
                  <a:pt x="8123" y="16939"/>
                  <a:pt x="10024" y="17389"/>
                </a:cubicBezTo>
                <a:cubicBezTo>
                  <a:pt x="10512" y="17504"/>
                  <a:pt x="10999" y="17622"/>
                  <a:pt x="11487" y="17742"/>
                </a:cubicBezTo>
                <a:lnTo>
                  <a:pt x="11487" y="17742"/>
                </a:lnTo>
                <a:cubicBezTo>
                  <a:pt x="11006" y="18863"/>
                  <a:pt x="10589" y="20010"/>
                  <a:pt x="10251" y="21184"/>
                </a:cubicBezTo>
                <a:cubicBezTo>
                  <a:pt x="9908" y="22379"/>
                  <a:pt x="9657" y="23599"/>
                  <a:pt x="9514" y="24828"/>
                </a:cubicBezTo>
                <a:lnTo>
                  <a:pt x="9514" y="24828"/>
                </a:lnTo>
                <a:cubicBezTo>
                  <a:pt x="9023" y="24619"/>
                  <a:pt x="8538" y="24389"/>
                  <a:pt x="8024" y="24121"/>
                </a:cubicBezTo>
                <a:cubicBezTo>
                  <a:pt x="6562" y="23359"/>
                  <a:pt x="5261" y="22478"/>
                  <a:pt x="4088" y="21395"/>
                </a:cubicBezTo>
                <a:cubicBezTo>
                  <a:pt x="3518" y="20868"/>
                  <a:pt x="2891" y="20222"/>
                  <a:pt x="2465" y="19658"/>
                </a:cubicBezTo>
                <a:cubicBezTo>
                  <a:pt x="2206" y="19313"/>
                  <a:pt x="1969" y="18946"/>
                  <a:pt x="1792" y="18553"/>
                </a:cubicBezTo>
                <a:lnTo>
                  <a:pt x="1792" y="18553"/>
                </a:lnTo>
                <a:cubicBezTo>
                  <a:pt x="1797" y="18563"/>
                  <a:pt x="1803" y="18579"/>
                  <a:pt x="1803" y="18579"/>
                </a:cubicBezTo>
                <a:cubicBezTo>
                  <a:pt x="1802" y="18579"/>
                  <a:pt x="1798" y="18568"/>
                  <a:pt x="1784" y="18536"/>
                </a:cubicBezTo>
                <a:cubicBezTo>
                  <a:pt x="1764" y="18485"/>
                  <a:pt x="1744" y="18433"/>
                  <a:pt x="1725" y="18380"/>
                </a:cubicBezTo>
                <a:cubicBezTo>
                  <a:pt x="1693" y="18290"/>
                  <a:pt x="1665" y="18198"/>
                  <a:pt x="1640" y="18105"/>
                </a:cubicBezTo>
                <a:cubicBezTo>
                  <a:pt x="1612" y="18001"/>
                  <a:pt x="1589" y="17895"/>
                  <a:pt x="1571" y="17789"/>
                </a:cubicBezTo>
                <a:lnTo>
                  <a:pt x="1571" y="17789"/>
                </a:lnTo>
                <a:cubicBezTo>
                  <a:pt x="1572" y="17793"/>
                  <a:pt x="1573" y="17794"/>
                  <a:pt x="1573" y="17794"/>
                </a:cubicBezTo>
                <a:cubicBezTo>
                  <a:pt x="1575" y="17794"/>
                  <a:pt x="1560" y="17647"/>
                  <a:pt x="1559" y="17609"/>
                </a:cubicBezTo>
                <a:cubicBezTo>
                  <a:pt x="1557" y="17519"/>
                  <a:pt x="1558" y="17427"/>
                  <a:pt x="1564" y="17337"/>
                </a:cubicBezTo>
                <a:cubicBezTo>
                  <a:pt x="1567" y="17305"/>
                  <a:pt x="1569" y="17273"/>
                  <a:pt x="1572" y="17242"/>
                </a:cubicBezTo>
                <a:lnTo>
                  <a:pt x="1572" y="17242"/>
                </a:lnTo>
                <a:cubicBezTo>
                  <a:pt x="1573" y="17238"/>
                  <a:pt x="1574" y="17234"/>
                  <a:pt x="1575" y="17228"/>
                </a:cubicBezTo>
                <a:cubicBezTo>
                  <a:pt x="1593" y="17148"/>
                  <a:pt x="1608" y="17071"/>
                  <a:pt x="1629" y="16993"/>
                </a:cubicBezTo>
                <a:cubicBezTo>
                  <a:pt x="1640" y="16949"/>
                  <a:pt x="1655" y="16905"/>
                  <a:pt x="1668" y="16862"/>
                </a:cubicBezTo>
                <a:cubicBezTo>
                  <a:pt x="1672" y="16853"/>
                  <a:pt x="1698" y="16784"/>
                  <a:pt x="1709" y="16752"/>
                </a:cubicBezTo>
                <a:lnTo>
                  <a:pt x="1709" y="16752"/>
                </a:lnTo>
                <a:cubicBezTo>
                  <a:pt x="1714" y="16739"/>
                  <a:pt x="1720" y="16726"/>
                  <a:pt x="1720" y="16723"/>
                </a:cubicBezTo>
                <a:cubicBezTo>
                  <a:pt x="1741" y="16683"/>
                  <a:pt x="1761" y="16644"/>
                  <a:pt x="1782" y="16603"/>
                </a:cubicBezTo>
                <a:cubicBezTo>
                  <a:pt x="1820" y="16535"/>
                  <a:pt x="1861" y="16471"/>
                  <a:pt x="1904" y="16406"/>
                </a:cubicBezTo>
                <a:lnTo>
                  <a:pt x="1904" y="16406"/>
                </a:lnTo>
                <a:cubicBezTo>
                  <a:pt x="1902" y="16410"/>
                  <a:pt x="1902" y="16411"/>
                  <a:pt x="1902" y="16411"/>
                </a:cubicBezTo>
                <a:cubicBezTo>
                  <a:pt x="1905" y="16411"/>
                  <a:pt x="1975" y="16318"/>
                  <a:pt x="1998" y="16295"/>
                </a:cubicBezTo>
                <a:cubicBezTo>
                  <a:pt x="2020" y="16271"/>
                  <a:pt x="2044" y="16247"/>
                  <a:pt x="2066" y="16225"/>
                </a:cubicBezTo>
                <a:lnTo>
                  <a:pt x="2066" y="16225"/>
                </a:lnTo>
                <a:cubicBezTo>
                  <a:pt x="2066" y="16225"/>
                  <a:pt x="2066" y="16225"/>
                  <a:pt x="2066" y="16225"/>
                </a:cubicBezTo>
                <a:cubicBezTo>
                  <a:pt x="2066" y="16225"/>
                  <a:pt x="2125" y="16174"/>
                  <a:pt x="2149" y="16152"/>
                </a:cubicBezTo>
                <a:lnTo>
                  <a:pt x="2149" y="16152"/>
                </a:lnTo>
                <a:cubicBezTo>
                  <a:pt x="2168" y="16138"/>
                  <a:pt x="2190" y="16122"/>
                  <a:pt x="2197" y="16117"/>
                </a:cubicBezTo>
                <a:cubicBezTo>
                  <a:pt x="2235" y="16095"/>
                  <a:pt x="2272" y="16074"/>
                  <a:pt x="2310" y="16050"/>
                </a:cubicBezTo>
                <a:cubicBezTo>
                  <a:pt x="2321" y="16044"/>
                  <a:pt x="2332" y="16038"/>
                  <a:pt x="2343" y="16032"/>
                </a:cubicBezTo>
                <a:lnTo>
                  <a:pt x="2343" y="16032"/>
                </a:lnTo>
                <a:cubicBezTo>
                  <a:pt x="2341" y="16033"/>
                  <a:pt x="2341" y="16033"/>
                  <a:pt x="2341" y="16033"/>
                </a:cubicBezTo>
                <a:cubicBezTo>
                  <a:pt x="2340" y="16033"/>
                  <a:pt x="2345" y="16030"/>
                  <a:pt x="2352" y="16027"/>
                </a:cubicBezTo>
                <a:lnTo>
                  <a:pt x="2352" y="16027"/>
                </a:lnTo>
                <a:cubicBezTo>
                  <a:pt x="2349" y="16029"/>
                  <a:pt x="2346" y="16030"/>
                  <a:pt x="2343" y="16032"/>
                </a:cubicBezTo>
                <a:lnTo>
                  <a:pt x="2343" y="16032"/>
                </a:lnTo>
                <a:cubicBezTo>
                  <a:pt x="2347" y="16030"/>
                  <a:pt x="2355" y="16026"/>
                  <a:pt x="2369" y="16019"/>
                </a:cubicBezTo>
                <a:lnTo>
                  <a:pt x="2369" y="16019"/>
                </a:lnTo>
                <a:cubicBezTo>
                  <a:pt x="2363" y="16022"/>
                  <a:pt x="2357" y="16025"/>
                  <a:pt x="2352" y="16027"/>
                </a:cubicBezTo>
                <a:lnTo>
                  <a:pt x="2352" y="16027"/>
                </a:lnTo>
                <a:cubicBezTo>
                  <a:pt x="2367" y="16019"/>
                  <a:pt x="2382" y="16012"/>
                  <a:pt x="2398" y="16005"/>
                </a:cubicBezTo>
                <a:lnTo>
                  <a:pt x="2398" y="16005"/>
                </a:lnTo>
                <a:cubicBezTo>
                  <a:pt x="2387" y="16011"/>
                  <a:pt x="2377" y="16016"/>
                  <a:pt x="2369" y="16019"/>
                </a:cubicBezTo>
                <a:lnTo>
                  <a:pt x="2369" y="16019"/>
                </a:lnTo>
                <a:cubicBezTo>
                  <a:pt x="2383" y="16013"/>
                  <a:pt x="2397" y="16008"/>
                  <a:pt x="2406" y="16005"/>
                </a:cubicBezTo>
                <a:cubicBezTo>
                  <a:pt x="2600" y="15953"/>
                  <a:pt x="2724" y="15929"/>
                  <a:pt x="2913" y="15929"/>
                </a:cubicBezTo>
                <a:close/>
                <a:moveTo>
                  <a:pt x="12953" y="18110"/>
                </a:moveTo>
                <a:lnTo>
                  <a:pt x="12953" y="18110"/>
                </a:lnTo>
                <a:cubicBezTo>
                  <a:pt x="13295" y="18198"/>
                  <a:pt x="13637" y="18287"/>
                  <a:pt x="13978" y="18377"/>
                </a:cubicBezTo>
                <a:lnTo>
                  <a:pt x="13978" y="18377"/>
                </a:lnTo>
                <a:cubicBezTo>
                  <a:pt x="14717" y="20120"/>
                  <a:pt x="15594" y="21814"/>
                  <a:pt x="16715" y="23332"/>
                </a:cubicBezTo>
                <a:lnTo>
                  <a:pt x="16715" y="23332"/>
                </a:lnTo>
                <a:cubicBezTo>
                  <a:pt x="15348" y="24158"/>
                  <a:pt x="13999" y="25016"/>
                  <a:pt x="12680" y="25914"/>
                </a:cubicBezTo>
                <a:lnTo>
                  <a:pt x="12680" y="25914"/>
                </a:lnTo>
                <a:cubicBezTo>
                  <a:pt x="12645" y="25905"/>
                  <a:pt x="12610" y="25895"/>
                  <a:pt x="12575" y="25886"/>
                </a:cubicBezTo>
                <a:cubicBezTo>
                  <a:pt x="12025" y="25734"/>
                  <a:pt x="11480" y="25565"/>
                  <a:pt x="10942" y="25377"/>
                </a:cubicBezTo>
                <a:lnTo>
                  <a:pt x="10942" y="25377"/>
                </a:lnTo>
                <a:cubicBezTo>
                  <a:pt x="10989" y="24906"/>
                  <a:pt x="11054" y="24446"/>
                  <a:pt x="11137" y="23975"/>
                </a:cubicBezTo>
                <a:cubicBezTo>
                  <a:pt x="11293" y="23095"/>
                  <a:pt x="11501" y="22227"/>
                  <a:pt x="11755" y="21370"/>
                </a:cubicBezTo>
                <a:cubicBezTo>
                  <a:pt x="12085" y="20257"/>
                  <a:pt x="12490" y="19172"/>
                  <a:pt x="12953" y="18110"/>
                </a:cubicBezTo>
                <a:close/>
                <a:moveTo>
                  <a:pt x="43830" y="12756"/>
                </a:moveTo>
                <a:cubicBezTo>
                  <a:pt x="44061" y="12756"/>
                  <a:pt x="44293" y="12763"/>
                  <a:pt x="44526" y="12779"/>
                </a:cubicBezTo>
                <a:cubicBezTo>
                  <a:pt x="44966" y="12809"/>
                  <a:pt x="45216" y="12838"/>
                  <a:pt x="45656" y="12942"/>
                </a:cubicBezTo>
                <a:cubicBezTo>
                  <a:pt x="46028" y="13030"/>
                  <a:pt x="46390" y="13148"/>
                  <a:pt x="46744" y="13289"/>
                </a:cubicBezTo>
                <a:cubicBezTo>
                  <a:pt x="46745" y="13289"/>
                  <a:pt x="46767" y="13298"/>
                  <a:pt x="46786" y="13306"/>
                </a:cubicBezTo>
                <a:lnTo>
                  <a:pt x="46786" y="13306"/>
                </a:lnTo>
                <a:cubicBezTo>
                  <a:pt x="46812" y="13318"/>
                  <a:pt x="46865" y="13342"/>
                  <a:pt x="46873" y="13346"/>
                </a:cubicBezTo>
                <a:cubicBezTo>
                  <a:pt x="46953" y="13382"/>
                  <a:pt x="47031" y="13418"/>
                  <a:pt x="47109" y="13458"/>
                </a:cubicBezTo>
                <a:cubicBezTo>
                  <a:pt x="47286" y="13546"/>
                  <a:pt x="47461" y="13640"/>
                  <a:pt x="47632" y="13739"/>
                </a:cubicBezTo>
                <a:cubicBezTo>
                  <a:pt x="47792" y="13835"/>
                  <a:pt x="47949" y="13934"/>
                  <a:pt x="48101" y="14039"/>
                </a:cubicBezTo>
                <a:cubicBezTo>
                  <a:pt x="48173" y="14089"/>
                  <a:pt x="48244" y="14137"/>
                  <a:pt x="48314" y="14189"/>
                </a:cubicBezTo>
                <a:cubicBezTo>
                  <a:pt x="48349" y="14216"/>
                  <a:pt x="48384" y="14240"/>
                  <a:pt x="48419" y="14266"/>
                </a:cubicBezTo>
                <a:lnTo>
                  <a:pt x="48419" y="14266"/>
                </a:lnTo>
                <a:cubicBezTo>
                  <a:pt x="48430" y="14275"/>
                  <a:pt x="48447" y="14289"/>
                  <a:pt x="48458" y="14298"/>
                </a:cubicBezTo>
                <a:cubicBezTo>
                  <a:pt x="48751" y="14540"/>
                  <a:pt x="49031" y="14794"/>
                  <a:pt x="49288" y="15074"/>
                </a:cubicBezTo>
                <a:cubicBezTo>
                  <a:pt x="49411" y="15208"/>
                  <a:pt x="49529" y="15344"/>
                  <a:pt x="49640" y="15485"/>
                </a:cubicBezTo>
                <a:cubicBezTo>
                  <a:pt x="49624" y="15466"/>
                  <a:pt x="49618" y="15458"/>
                  <a:pt x="49618" y="15458"/>
                </a:cubicBezTo>
                <a:lnTo>
                  <a:pt x="49618" y="15458"/>
                </a:lnTo>
                <a:cubicBezTo>
                  <a:pt x="49616" y="15458"/>
                  <a:pt x="49704" y="15573"/>
                  <a:pt x="49720" y="15593"/>
                </a:cubicBezTo>
                <a:cubicBezTo>
                  <a:pt x="49782" y="15680"/>
                  <a:pt x="49842" y="15768"/>
                  <a:pt x="49901" y="15858"/>
                </a:cubicBezTo>
                <a:cubicBezTo>
                  <a:pt x="49990" y="15997"/>
                  <a:pt x="50074" y="16138"/>
                  <a:pt x="50153" y="16283"/>
                </a:cubicBezTo>
                <a:cubicBezTo>
                  <a:pt x="50197" y="16365"/>
                  <a:pt x="50240" y="16449"/>
                  <a:pt x="50281" y="16534"/>
                </a:cubicBezTo>
                <a:cubicBezTo>
                  <a:pt x="50298" y="16567"/>
                  <a:pt x="50360" y="16708"/>
                  <a:pt x="50361" y="16708"/>
                </a:cubicBezTo>
                <a:cubicBezTo>
                  <a:pt x="50362" y="16708"/>
                  <a:pt x="50358" y="16699"/>
                  <a:pt x="50349" y="16675"/>
                </a:cubicBezTo>
                <a:lnTo>
                  <a:pt x="50349" y="16675"/>
                </a:lnTo>
                <a:cubicBezTo>
                  <a:pt x="50483" y="17005"/>
                  <a:pt x="50587" y="17348"/>
                  <a:pt x="50650" y="17697"/>
                </a:cubicBezTo>
                <a:cubicBezTo>
                  <a:pt x="50656" y="17730"/>
                  <a:pt x="50674" y="17856"/>
                  <a:pt x="50675" y="17856"/>
                </a:cubicBezTo>
                <a:cubicBezTo>
                  <a:pt x="50675" y="17856"/>
                  <a:pt x="50675" y="17850"/>
                  <a:pt x="50673" y="17837"/>
                </a:cubicBezTo>
                <a:lnTo>
                  <a:pt x="50673" y="17837"/>
                </a:lnTo>
                <a:cubicBezTo>
                  <a:pt x="50682" y="17918"/>
                  <a:pt x="50690" y="18000"/>
                  <a:pt x="50695" y="18081"/>
                </a:cubicBezTo>
                <a:cubicBezTo>
                  <a:pt x="50706" y="18265"/>
                  <a:pt x="50706" y="18451"/>
                  <a:pt x="50695" y="18635"/>
                </a:cubicBezTo>
                <a:cubicBezTo>
                  <a:pt x="50689" y="18717"/>
                  <a:pt x="50681" y="18799"/>
                  <a:pt x="50673" y="18881"/>
                </a:cubicBezTo>
                <a:cubicBezTo>
                  <a:pt x="50670" y="18907"/>
                  <a:pt x="50669" y="18917"/>
                  <a:pt x="50668" y="18917"/>
                </a:cubicBezTo>
                <a:cubicBezTo>
                  <a:pt x="50668" y="18917"/>
                  <a:pt x="50674" y="18867"/>
                  <a:pt x="50675" y="18858"/>
                </a:cubicBezTo>
                <a:lnTo>
                  <a:pt x="50675" y="18858"/>
                </a:lnTo>
                <a:lnTo>
                  <a:pt x="50652" y="18998"/>
                </a:lnTo>
                <a:cubicBezTo>
                  <a:pt x="50617" y="19187"/>
                  <a:pt x="50570" y="19374"/>
                  <a:pt x="50512" y="19556"/>
                </a:cubicBezTo>
                <a:cubicBezTo>
                  <a:pt x="50487" y="19635"/>
                  <a:pt x="50460" y="19715"/>
                  <a:pt x="50431" y="19792"/>
                </a:cubicBezTo>
                <a:lnTo>
                  <a:pt x="50381" y="19924"/>
                </a:lnTo>
                <a:cubicBezTo>
                  <a:pt x="50380" y="19927"/>
                  <a:pt x="50379" y="19929"/>
                  <a:pt x="50378" y="19931"/>
                </a:cubicBezTo>
                <a:lnTo>
                  <a:pt x="50378" y="19931"/>
                </a:lnTo>
                <a:cubicBezTo>
                  <a:pt x="50376" y="19934"/>
                  <a:pt x="50375" y="19937"/>
                  <a:pt x="50373" y="19941"/>
                </a:cubicBezTo>
                <a:cubicBezTo>
                  <a:pt x="50295" y="20110"/>
                  <a:pt x="50212" y="20276"/>
                  <a:pt x="50116" y="20437"/>
                </a:cubicBezTo>
                <a:cubicBezTo>
                  <a:pt x="50036" y="20577"/>
                  <a:pt x="49945" y="20715"/>
                  <a:pt x="49852" y="20846"/>
                </a:cubicBezTo>
                <a:lnTo>
                  <a:pt x="49771" y="20959"/>
                </a:lnTo>
                <a:cubicBezTo>
                  <a:pt x="49771" y="20960"/>
                  <a:pt x="49770" y="20961"/>
                  <a:pt x="49769" y="20962"/>
                </a:cubicBezTo>
                <a:lnTo>
                  <a:pt x="49769" y="20962"/>
                </a:lnTo>
                <a:cubicBezTo>
                  <a:pt x="49766" y="20966"/>
                  <a:pt x="49763" y="20970"/>
                  <a:pt x="49759" y="20975"/>
                </a:cubicBezTo>
                <a:cubicBezTo>
                  <a:pt x="49701" y="21047"/>
                  <a:pt x="49642" y="21120"/>
                  <a:pt x="49580" y="21189"/>
                </a:cubicBezTo>
                <a:cubicBezTo>
                  <a:pt x="49337" y="21466"/>
                  <a:pt x="49073" y="21721"/>
                  <a:pt x="48793" y="21959"/>
                </a:cubicBezTo>
                <a:cubicBezTo>
                  <a:pt x="48730" y="22013"/>
                  <a:pt x="48664" y="22067"/>
                  <a:pt x="48599" y="22119"/>
                </a:cubicBezTo>
                <a:cubicBezTo>
                  <a:pt x="48589" y="22128"/>
                  <a:pt x="48514" y="22187"/>
                  <a:pt x="48513" y="22187"/>
                </a:cubicBezTo>
                <a:cubicBezTo>
                  <a:pt x="48513" y="22187"/>
                  <a:pt x="48518" y="22183"/>
                  <a:pt x="48531" y="22172"/>
                </a:cubicBezTo>
                <a:cubicBezTo>
                  <a:pt x="48544" y="22163"/>
                  <a:pt x="48549" y="22159"/>
                  <a:pt x="48549" y="22159"/>
                </a:cubicBezTo>
                <a:lnTo>
                  <a:pt x="48549" y="22159"/>
                </a:lnTo>
                <a:cubicBezTo>
                  <a:pt x="48549" y="22159"/>
                  <a:pt x="48493" y="22202"/>
                  <a:pt x="48492" y="22202"/>
                </a:cubicBezTo>
                <a:cubicBezTo>
                  <a:pt x="48333" y="22317"/>
                  <a:pt x="48176" y="22430"/>
                  <a:pt x="48013" y="22538"/>
                </a:cubicBezTo>
                <a:cubicBezTo>
                  <a:pt x="47375" y="22960"/>
                  <a:pt x="46696" y="23318"/>
                  <a:pt x="46001" y="23638"/>
                </a:cubicBezTo>
                <a:cubicBezTo>
                  <a:pt x="45845" y="23710"/>
                  <a:pt x="45687" y="23779"/>
                  <a:pt x="45530" y="23849"/>
                </a:cubicBezTo>
                <a:cubicBezTo>
                  <a:pt x="45484" y="23867"/>
                  <a:pt x="45441" y="23887"/>
                  <a:pt x="45395" y="23906"/>
                </a:cubicBezTo>
                <a:cubicBezTo>
                  <a:pt x="45412" y="23898"/>
                  <a:pt x="45448" y="23883"/>
                  <a:pt x="45447" y="23883"/>
                </a:cubicBezTo>
                <a:lnTo>
                  <a:pt x="45447" y="23883"/>
                </a:lnTo>
                <a:cubicBezTo>
                  <a:pt x="45447" y="23883"/>
                  <a:pt x="45428" y="23891"/>
                  <a:pt x="45370" y="23914"/>
                </a:cubicBezTo>
                <a:cubicBezTo>
                  <a:pt x="45275" y="23953"/>
                  <a:pt x="45177" y="23994"/>
                  <a:pt x="45081" y="24032"/>
                </a:cubicBezTo>
                <a:cubicBezTo>
                  <a:pt x="44625" y="24217"/>
                  <a:pt x="44168" y="24393"/>
                  <a:pt x="43707" y="24562"/>
                </a:cubicBezTo>
                <a:cubicBezTo>
                  <a:pt x="42256" y="25098"/>
                  <a:pt x="40782" y="25570"/>
                  <a:pt x="39289" y="25974"/>
                </a:cubicBezTo>
                <a:lnTo>
                  <a:pt x="39289" y="25974"/>
                </a:lnTo>
                <a:cubicBezTo>
                  <a:pt x="38776" y="25660"/>
                  <a:pt x="38246" y="25373"/>
                  <a:pt x="37711" y="25108"/>
                </a:cubicBezTo>
                <a:cubicBezTo>
                  <a:pt x="36028" y="24274"/>
                  <a:pt x="34256" y="23597"/>
                  <a:pt x="32510" y="22906"/>
                </a:cubicBezTo>
                <a:cubicBezTo>
                  <a:pt x="32424" y="22872"/>
                  <a:pt x="32337" y="22838"/>
                  <a:pt x="32251" y="22804"/>
                </a:cubicBezTo>
                <a:lnTo>
                  <a:pt x="32251" y="22804"/>
                </a:lnTo>
                <a:cubicBezTo>
                  <a:pt x="31061" y="21377"/>
                  <a:pt x="29871" y="19950"/>
                  <a:pt x="28681" y="18523"/>
                </a:cubicBezTo>
                <a:lnTo>
                  <a:pt x="28681" y="18523"/>
                </a:lnTo>
                <a:cubicBezTo>
                  <a:pt x="29560" y="18086"/>
                  <a:pt x="30442" y="17654"/>
                  <a:pt x="31326" y="17225"/>
                </a:cubicBezTo>
                <a:cubicBezTo>
                  <a:pt x="33055" y="16387"/>
                  <a:pt x="34785" y="15544"/>
                  <a:pt x="36535" y="14748"/>
                </a:cubicBezTo>
                <a:cubicBezTo>
                  <a:pt x="38231" y="13976"/>
                  <a:pt x="39994" y="13281"/>
                  <a:pt x="41842" y="12940"/>
                </a:cubicBezTo>
                <a:cubicBezTo>
                  <a:pt x="42485" y="12821"/>
                  <a:pt x="43153" y="12756"/>
                  <a:pt x="43830" y="12756"/>
                </a:cubicBezTo>
                <a:close/>
                <a:moveTo>
                  <a:pt x="34228" y="25174"/>
                </a:moveTo>
                <a:cubicBezTo>
                  <a:pt x="35167" y="25556"/>
                  <a:pt x="36097" y="25955"/>
                  <a:pt x="37003" y="26406"/>
                </a:cubicBezTo>
                <a:cubicBezTo>
                  <a:pt x="37064" y="26436"/>
                  <a:pt x="37124" y="26467"/>
                  <a:pt x="37185" y="26498"/>
                </a:cubicBezTo>
                <a:lnTo>
                  <a:pt x="37185" y="26498"/>
                </a:lnTo>
                <a:cubicBezTo>
                  <a:pt x="36661" y="26616"/>
                  <a:pt x="36136" y="26727"/>
                  <a:pt x="35609" y="26830"/>
                </a:cubicBezTo>
                <a:lnTo>
                  <a:pt x="35609" y="26830"/>
                </a:lnTo>
                <a:cubicBezTo>
                  <a:pt x="35149" y="26278"/>
                  <a:pt x="34689" y="25726"/>
                  <a:pt x="34228" y="25174"/>
                </a:cubicBezTo>
                <a:close/>
                <a:moveTo>
                  <a:pt x="23484" y="21200"/>
                </a:moveTo>
                <a:cubicBezTo>
                  <a:pt x="24436" y="21515"/>
                  <a:pt x="25385" y="21839"/>
                  <a:pt x="26331" y="22172"/>
                </a:cubicBezTo>
                <a:lnTo>
                  <a:pt x="26331" y="22172"/>
                </a:lnTo>
                <a:cubicBezTo>
                  <a:pt x="26103" y="23197"/>
                  <a:pt x="25875" y="24221"/>
                  <a:pt x="25646" y="25244"/>
                </a:cubicBezTo>
                <a:cubicBezTo>
                  <a:pt x="25518" y="25816"/>
                  <a:pt x="25387" y="26387"/>
                  <a:pt x="25252" y="26958"/>
                </a:cubicBezTo>
                <a:lnTo>
                  <a:pt x="25252" y="26958"/>
                </a:lnTo>
                <a:cubicBezTo>
                  <a:pt x="25107" y="26963"/>
                  <a:pt x="24962" y="26968"/>
                  <a:pt x="24816" y="26973"/>
                </a:cubicBezTo>
                <a:lnTo>
                  <a:pt x="24816" y="26973"/>
                </a:lnTo>
                <a:cubicBezTo>
                  <a:pt x="24675" y="26787"/>
                  <a:pt x="24448" y="26672"/>
                  <a:pt x="24213" y="26672"/>
                </a:cubicBezTo>
                <a:cubicBezTo>
                  <a:pt x="24150" y="26672"/>
                  <a:pt x="24087" y="26681"/>
                  <a:pt x="24024" y="26698"/>
                </a:cubicBezTo>
                <a:cubicBezTo>
                  <a:pt x="23916" y="26728"/>
                  <a:pt x="23819" y="26782"/>
                  <a:pt x="23739" y="26853"/>
                </a:cubicBezTo>
                <a:lnTo>
                  <a:pt x="23739" y="26853"/>
                </a:lnTo>
                <a:cubicBezTo>
                  <a:pt x="23273" y="26698"/>
                  <a:pt x="22821" y="26516"/>
                  <a:pt x="22394" y="26305"/>
                </a:cubicBezTo>
                <a:cubicBezTo>
                  <a:pt x="21717" y="25973"/>
                  <a:pt x="21077" y="25572"/>
                  <a:pt x="20474" y="25118"/>
                </a:cubicBezTo>
                <a:cubicBezTo>
                  <a:pt x="20473" y="25117"/>
                  <a:pt x="20472" y="25116"/>
                  <a:pt x="20471" y="25116"/>
                </a:cubicBezTo>
                <a:lnTo>
                  <a:pt x="20471" y="25116"/>
                </a:lnTo>
                <a:cubicBezTo>
                  <a:pt x="20467" y="25113"/>
                  <a:pt x="20461" y="25108"/>
                  <a:pt x="20455" y="25103"/>
                </a:cubicBezTo>
                <a:cubicBezTo>
                  <a:pt x="20426" y="25082"/>
                  <a:pt x="20399" y="25059"/>
                  <a:pt x="20370" y="25037"/>
                </a:cubicBezTo>
                <a:cubicBezTo>
                  <a:pt x="20296" y="24978"/>
                  <a:pt x="20223" y="24918"/>
                  <a:pt x="20150" y="24857"/>
                </a:cubicBezTo>
                <a:cubicBezTo>
                  <a:pt x="20005" y="24736"/>
                  <a:pt x="19862" y="24610"/>
                  <a:pt x="19722" y="24482"/>
                </a:cubicBezTo>
                <a:cubicBezTo>
                  <a:pt x="19461" y="24243"/>
                  <a:pt x="19209" y="23991"/>
                  <a:pt x="18966" y="23731"/>
                </a:cubicBezTo>
                <a:lnTo>
                  <a:pt x="18966" y="23731"/>
                </a:lnTo>
                <a:cubicBezTo>
                  <a:pt x="19694" y="23304"/>
                  <a:pt x="20427" y="22884"/>
                  <a:pt x="21163" y="22472"/>
                </a:cubicBezTo>
                <a:cubicBezTo>
                  <a:pt x="21933" y="22040"/>
                  <a:pt x="22707" y="21617"/>
                  <a:pt x="23484" y="21200"/>
                </a:cubicBezTo>
                <a:close/>
                <a:moveTo>
                  <a:pt x="17667" y="24506"/>
                </a:moveTo>
                <a:lnTo>
                  <a:pt x="17667" y="24506"/>
                </a:lnTo>
                <a:cubicBezTo>
                  <a:pt x="17778" y="24631"/>
                  <a:pt x="17892" y="24755"/>
                  <a:pt x="18008" y="24877"/>
                </a:cubicBezTo>
                <a:cubicBezTo>
                  <a:pt x="18771" y="25680"/>
                  <a:pt x="19635" y="26400"/>
                  <a:pt x="20578" y="26990"/>
                </a:cubicBezTo>
                <a:lnTo>
                  <a:pt x="20578" y="26990"/>
                </a:lnTo>
                <a:cubicBezTo>
                  <a:pt x="19647" y="26962"/>
                  <a:pt x="18718" y="26907"/>
                  <a:pt x="17789" y="26820"/>
                </a:cubicBezTo>
                <a:cubicBezTo>
                  <a:pt x="16750" y="26722"/>
                  <a:pt x="15715" y="26579"/>
                  <a:pt x="14688" y="26380"/>
                </a:cubicBezTo>
                <a:lnTo>
                  <a:pt x="14688" y="26380"/>
                </a:lnTo>
                <a:cubicBezTo>
                  <a:pt x="15670" y="25737"/>
                  <a:pt x="16663" y="25113"/>
                  <a:pt x="17667" y="24506"/>
                </a:cubicBezTo>
                <a:close/>
                <a:moveTo>
                  <a:pt x="10857" y="26910"/>
                </a:moveTo>
                <a:lnTo>
                  <a:pt x="10857" y="26910"/>
                </a:lnTo>
                <a:cubicBezTo>
                  <a:pt x="10948" y="26940"/>
                  <a:pt x="11039" y="26970"/>
                  <a:pt x="11131" y="26999"/>
                </a:cubicBezTo>
                <a:lnTo>
                  <a:pt x="11131" y="26999"/>
                </a:lnTo>
                <a:cubicBezTo>
                  <a:pt x="11039" y="27065"/>
                  <a:pt x="10947" y="27132"/>
                  <a:pt x="10856" y="27198"/>
                </a:cubicBezTo>
                <a:lnTo>
                  <a:pt x="10856" y="27198"/>
                </a:lnTo>
                <a:cubicBezTo>
                  <a:pt x="10855" y="27102"/>
                  <a:pt x="10856" y="27006"/>
                  <a:pt x="10857" y="26910"/>
                </a:cubicBezTo>
                <a:close/>
                <a:moveTo>
                  <a:pt x="27731" y="22672"/>
                </a:moveTo>
                <a:cubicBezTo>
                  <a:pt x="28944" y="23112"/>
                  <a:pt x="30152" y="23566"/>
                  <a:pt x="31354" y="24035"/>
                </a:cubicBezTo>
                <a:lnTo>
                  <a:pt x="31354" y="24035"/>
                </a:lnTo>
                <a:cubicBezTo>
                  <a:pt x="32214" y="25066"/>
                  <a:pt x="33073" y="26097"/>
                  <a:pt x="33933" y="27127"/>
                </a:cubicBezTo>
                <a:lnTo>
                  <a:pt x="33933" y="27127"/>
                </a:lnTo>
                <a:cubicBezTo>
                  <a:pt x="33919" y="27130"/>
                  <a:pt x="33905" y="27132"/>
                  <a:pt x="33891" y="27134"/>
                </a:cubicBezTo>
                <a:cubicBezTo>
                  <a:pt x="33471" y="27202"/>
                  <a:pt x="32963" y="27276"/>
                  <a:pt x="32620" y="27321"/>
                </a:cubicBezTo>
                <a:cubicBezTo>
                  <a:pt x="31933" y="27409"/>
                  <a:pt x="31242" y="27481"/>
                  <a:pt x="30550" y="27528"/>
                </a:cubicBezTo>
                <a:lnTo>
                  <a:pt x="30550" y="27528"/>
                </a:lnTo>
                <a:cubicBezTo>
                  <a:pt x="30552" y="27506"/>
                  <a:pt x="30553" y="27484"/>
                  <a:pt x="30553" y="27461"/>
                </a:cubicBezTo>
                <a:cubicBezTo>
                  <a:pt x="30560" y="27090"/>
                  <a:pt x="30241" y="26719"/>
                  <a:pt x="29855" y="26719"/>
                </a:cubicBezTo>
                <a:cubicBezTo>
                  <a:pt x="29843" y="26719"/>
                  <a:pt x="29831" y="26719"/>
                  <a:pt x="29819" y="26720"/>
                </a:cubicBezTo>
                <a:cubicBezTo>
                  <a:pt x="28809" y="26780"/>
                  <a:pt x="27796" y="26840"/>
                  <a:pt x="26783" y="26890"/>
                </a:cubicBezTo>
                <a:lnTo>
                  <a:pt x="26783" y="26890"/>
                </a:lnTo>
                <a:cubicBezTo>
                  <a:pt x="26894" y="26415"/>
                  <a:pt x="27002" y="25940"/>
                  <a:pt x="27108" y="25465"/>
                </a:cubicBezTo>
                <a:cubicBezTo>
                  <a:pt x="27316" y="24534"/>
                  <a:pt x="27524" y="23603"/>
                  <a:pt x="27731" y="22672"/>
                </a:cubicBezTo>
                <a:close/>
                <a:moveTo>
                  <a:pt x="10998" y="29404"/>
                </a:moveTo>
                <a:cubicBezTo>
                  <a:pt x="10999" y="29412"/>
                  <a:pt x="11000" y="29423"/>
                  <a:pt x="11003" y="29441"/>
                </a:cubicBezTo>
                <a:cubicBezTo>
                  <a:pt x="11001" y="29428"/>
                  <a:pt x="10999" y="29416"/>
                  <a:pt x="10998" y="29404"/>
                </a:cubicBezTo>
                <a:close/>
                <a:moveTo>
                  <a:pt x="39036" y="27570"/>
                </a:moveTo>
                <a:lnTo>
                  <a:pt x="39036" y="27570"/>
                </a:lnTo>
                <a:cubicBezTo>
                  <a:pt x="39153" y="27649"/>
                  <a:pt x="39270" y="27729"/>
                  <a:pt x="39387" y="27812"/>
                </a:cubicBezTo>
                <a:cubicBezTo>
                  <a:pt x="39465" y="27867"/>
                  <a:pt x="39543" y="27923"/>
                  <a:pt x="39621" y="27981"/>
                </a:cubicBezTo>
                <a:cubicBezTo>
                  <a:pt x="39645" y="27999"/>
                  <a:pt x="39779" y="28102"/>
                  <a:pt x="39780" y="28102"/>
                </a:cubicBezTo>
                <a:cubicBezTo>
                  <a:pt x="39780" y="28102"/>
                  <a:pt x="39779" y="28100"/>
                  <a:pt x="39775" y="28097"/>
                </a:cubicBezTo>
                <a:lnTo>
                  <a:pt x="39775" y="28097"/>
                </a:lnTo>
                <a:cubicBezTo>
                  <a:pt x="40055" y="28317"/>
                  <a:pt x="40325" y="28549"/>
                  <a:pt x="40582" y="28796"/>
                </a:cubicBezTo>
                <a:cubicBezTo>
                  <a:pt x="40828" y="29031"/>
                  <a:pt x="41063" y="29281"/>
                  <a:pt x="41281" y="29544"/>
                </a:cubicBezTo>
                <a:cubicBezTo>
                  <a:pt x="41309" y="29579"/>
                  <a:pt x="41335" y="29615"/>
                  <a:pt x="41364" y="29649"/>
                </a:cubicBezTo>
                <a:cubicBezTo>
                  <a:pt x="41365" y="29650"/>
                  <a:pt x="41366" y="29650"/>
                  <a:pt x="41366" y="29651"/>
                </a:cubicBezTo>
                <a:lnTo>
                  <a:pt x="41366" y="29651"/>
                </a:lnTo>
                <a:cubicBezTo>
                  <a:pt x="41368" y="29653"/>
                  <a:pt x="41369" y="29655"/>
                  <a:pt x="41371" y="29657"/>
                </a:cubicBezTo>
                <a:cubicBezTo>
                  <a:pt x="41416" y="29719"/>
                  <a:pt x="41463" y="29781"/>
                  <a:pt x="41506" y="29845"/>
                </a:cubicBezTo>
                <a:cubicBezTo>
                  <a:pt x="41607" y="29989"/>
                  <a:pt x="41701" y="30135"/>
                  <a:pt x="41789" y="30286"/>
                </a:cubicBezTo>
                <a:cubicBezTo>
                  <a:pt x="41866" y="30418"/>
                  <a:pt x="41935" y="30550"/>
                  <a:pt x="42002" y="30687"/>
                </a:cubicBezTo>
                <a:cubicBezTo>
                  <a:pt x="42014" y="30712"/>
                  <a:pt x="42074" y="30851"/>
                  <a:pt x="42076" y="30851"/>
                </a:cubicBezTo>
                <a:cubicBezTo>
                  <a:pt x="42076" y="30851"/>
                  <a:pt x="42071" y="30837"/>
                  <a:pt x="42058" y="30803"/>
                </a:cubicBezTo>
                <a:lnTo>
                  <a:pt x="42058" y="30803"/>
                </a:lnTo>
                <a:cubicBezTo>
                  <a:pt x="42090" y="30882"/>
                  <a:pt x="42120" y="30963"/>
                  <a:pt x="42148" y="31042"/>
                </a:cubicBezTo>
                <a:cubicBezTo>
                  <a:pt x="42201" y="31195"/>
                  <a:pt x="42246" y="31347"/>
                  <a:pt x="42284" y="31503"/>
                </a:cubicBezTo>
                <a:cubicBezTo>
                  <a:pt x="42302" y="31576"/>
                  <a:pt x="42318" y="31651"/>
                  <a:pt x="42332" y="31724"/>
                </a:cubicBezTo>
                <a:cubicBezTo>
                  <a:pt x="42339" y="31767"/>
                  <a:pt x="42346" y="31809"/>
                  <a:pt x="42355" y="31851"/>
                </a:cubicBezTo>
                <a:cubicBezTo>
                  <a:pt x="42357" y="31860"/>
                  <a:pt x="42358" y="31868"/>
                  <a:pt x="42360" y="31875"/>
                </a:cubicBezTo>
                <a:lnTo>
                  <a:pt x="42360" y="31875"/>
                </a:lnTo>
                <a:cubicBezTo>
                  <a:pt x="42360" y="31876"/>
                  <a:pt x="42360" y="31878"/>
                  <a:pt x="42360" y="31880"/>
                </a:cubicBezTo>
                <a:cubicBezTo>
                  <a:pt x="42385" y="32229"/>
                  <a:pt x="42395" y="32565"/>
                  <a:pt x="42366" y="32917"/>
                </a:cubicBezTo>
                <a:cubicBezTo>
                  <a:pt x="42366" y="32921"/>
                  <a:pt x="42363" y="32950"/>
                  <a:pt x="42361" y="32969"/>
                </a:cubicBezTo>
                <a:lnTo>
                  <a:pt x="42361" y="32969"/>
                </a:lnTo>
                <a:cubicBezTo>
                  <a:pt x="42358" y="32992"/>
                  <a:pt x="42354" y="33017"/>
                  <a:pt x="42353" y="33024"/>
                </a:cubicBezTo>
                <a:cubicBezTo>
                  <a:pt x="42339" y="33102"/>
                  <a:pt x="42325" y="33179"/>
                  <a:pt x="42308" y="33254"/>
                </a:cubicBezTo>
                <a:cubicBezTo>
                  <a:pt x="42271" y="33427"/>
                  <a:pt x="42224" y="33596"/>
                  <a:pt x="42169" y="33764"/>
                </a:cubicBezTo>
                <a:cubicBezTo>
                  <a:pt x="42142" y="33847"/>
                  <a:pt x="42110" y="33927"/>
                  <a:pt x="42079" y="34009"/>
                </a:cubicBezTo>
                <a:cubicBezTo>
                  <a:pt x="42076" y="34015"/>
                  <a:pt x="42053" y="34069"/>
                  <a:pt x="42053" y="34069"/>
                </a:cubicBezTo>
                <a:cubicBezTo>
                  <a:pt x="42053" y="34069"/>
                  <a:pt x="42057" y="34061"/>
                  <a:pt x="42066" y="34040"/>
                </a:cubicBezTo>
                <a:cubicBezTo>
                  <a:pt x="42075" y="34019"/>
                  <a:pt x="42078" y="34011"/>
                  <a:pt x="42078" y="34011"/>
                </a:cubicBezTo>
                <a:lnTo>
                  <a:pt x="42078" y="34011"/>
                </a:lnTo>
                <a:cubicBezTo>
                  <a:pt x="42078" y="34011"/>
                  <a:pt x="42045" y="34086"/>
                  <a:pt x="42038" y="34099"/>
                </a:cubicBezTo>
                <a:cubicBezTo>
                  <a:pt x="41993" y="34191"/>
                  <a:pt x="41948" y="34282"/>
                  <a:pt x="41899" y="34372"/>
                </a:cubicBezTo>
                <a:lnTo>
                  <a:pt x="41899" y="34372"/>
                </a:lnTo>
                <a:cubicBezTo>
                  <a:pt x="40160" y="32287"/>
                  <a:pt x="38421" y="30202"/>
                  <a:pt x="36683" y="28117"/>
                </a:cubicBezTo>
                <a:lnTo>
                  <a:pt x="36683" y="28117"/>
                </a:lnTo>
                <a:cubicBezTo>
                  <a:pt x="37419" y="27964"/>
                  <a:pt x="38153" y="27795"/>
                  <a:pt x="38882" y="27610"/>
                </a:cubicBezTo>
                <a:cubicBezTo>
                  <a:pt x="38933" y="27597"/>
                  <a:pt x="38984" y="27584"/>
                  <a:pt x="39036" y="27570"/>
                </a:cubicBezTo>
                <a:close/>
                <a:moveTo>
                  <a:pt x="35024" y="28434"/>
                </a:moveTo>
                <a:cubicBezTo>
                  <a:pt x="37012" y="30818"/>
                  <a:pt x="39000" y="33203"/>
                  <a:pt x="40989" y="35586"/>
                </a:cubicBezTo>
                <a:lnTo>
                  <a:pt x="40989" y="35586"/>
                </a:lnTo>
                <a:cubicBezTo>
                  <a:pt x="40851" y="35726"/>
                  <a:pt x="40707" y="35861"/>
                  <a:pt x="40558" y="35990"/>
                </a:cubicBezTo>
                <a:cubicBezTo>
                  <a:pt x="40255" y="36257"/>
                  <a:pt x="40172" y="36319"/>
                  <a:pt x="39833" y="36552"/>
                </a:cubicBezTo>
                <a:cubicBezTo>
                  <a:pt x="39226" y="36972"/>
                  <a:pt x="38579" y="37334"/>
                  <a:pt x="37916" y="37656"/>
                </a:cubicBezTo>
                <a:cubicBezTo>
                  <a:pt x="37594" y="37812"/>
                  <a:pt x="37268" y="37960"/>
                  <a:pt x="36937" y="38100"/>
                </a:cubicBezTo>
                <a:cubicBezTo>
                  <a:pt x="36960" y="38090"/>
                  <a:pt x="36970" y="38086"/>
                  <a:pt x="36969" y="38086"/>
                </a:cubicBezTo>
                <a:lnTo>
                  <a:pt x="36969" y="38086"/>
                </a:lnTo>
                <a:cubicBezTo>
                  <a:pt x="36967" y="38086"/>
                  <a:pt x="36808" y="38152"/>
                  <a:pt x="36787" y="38160"/>
                </a:cubicBezTo>
                <a:cubicBezTo>
                  <a:pt x="36711" y="38191"/>
                  <a:pt x="36635" y="38223"/>
                  <a:pt x="36558" y="38253"/>
                </a:cubicBezTo>
                <a:cubicBezTo>
                  <a:pt x="36386" y="38321"/>
                  <a:pt x="36212" y="38387"/>
                  <a:pt x="36037" y="38454"/>
                </a:cubicBezTo>
                <a:cubicBezTo>
                  <a:pt x="35273" y="38740"/>
                  <a:pt x="34502" y="39012"/>
                  <a:pt x="33726" y="39267"/>
                </a:cubicBezTo>
                <a:cubicBezTo>
                  <a:pt x="33373" y="39383"/>
                  <a:pt x="33019" y="39495"/>
                  <a:pt x="32665" y="39603"/>
                </a:cubicBezTo>
                <a:lnTo>
                  <a:pt x="32665" y="39603"/>
                </a:lnTo>
                <a:cubicBezTo>
                  <a:pt x="32296" y="39271"/>
                  <a:pt x="31935" y="38929"/>
                  <a:pt x="31585" y="38577"/>
                </a:cubicBezTo>
                <a:cubicBezTo>
                  <a:pt x="31042" y="38031"/>
                  <a:pt x="30522" y="37464"/>
                  <a:pt x="30026" y="36875"/>
                </a:cubicBezTo>
                <a:cubicBezTo>
                  <a:pt x="29905" y="36729"/>
                  <a:pt x="29785" y="36583"/>
                  <a:pt x="29667" y="36437"/>
                </a:cubicBezTo>
                <a:cubicBezTo>
                  <a:pt x="29611" y="36368"/>
                  <a:pt x="29557" y="36300"/>
                  <a:pt x="29501" y="36230"/>
                </a:cubicBezTo>
                <a:cubicBezTo>
                  <a:pt x="29470" y="36190"/>
                  <a:pt x="29439" y="36150"/>
                  <a:pt x="29408" y="36111"/>
                </a:cubicBezTo>
                <a:cubicBezTo>
                  <a:pt x="29406" y="36109"/>
                  <a:pt x="29405" y="36107"/>
                  <a:pt x="29403" y="36105"/>
                </a:cubicBezTo>
                <a:lnTo>
                  <a:pt x="29403" y="36105"/>
                </a:lnTo>
                <a:cubicBezTo>
                  <a:pt x="29394" y="36093"/>
                  <a:pt x="29381" y="36075"/>
                  <a:pt x="29362" y="36051"/>
                </a:cubicBezTo>
                <a:cubicBezTo>
                  <a:pt x="29133" y="35750"/>
                  <a:pt x="28910" y="35445"/>
                  <a:pt x="28692" y="35135"/>
                </a:cubicBezTo>
                <a:cubicBezTo>
                  <a:pt x="27838" y="33918"/>
                  <a:pt x="27084" y="32630"/>
                  <a:pt x="26445" y="31286"/>
                </a:cubicBezTo>
                <a:cubicBezTo>
                  <a:pt x="26288" y="30956"/>
                  <a:pt x="26136" y="30623"/>
                  <a:pt x="25994" y="30286"/>
                </a:cubicBezTo>
                <a:cubicBezTo>
                  <a:pt x="25992" y="30281"/>
                  <a:pt x="25990" y="30277"/>
                  <a:pt x="25988" y="30273"/>
                </a:cubicBezTo>
                <a:lnTo>
                  <a:pt x="25988" y="30273"/>
                </a:lnTo>
                <a:lnTo>
                  <a:pt x="25949" y="30178"/>
                </a:lnTo>
                <a:lnTo>
                  <a:pt x="25949" y="30178"/>
                </a:lnTo>
                <a:cubicBezTo>
                  <a:pt x="26067" y="29760"/>
                  <a:pt x="26179" y="29341"/>
                  <a:pt x="26288" y="28921"/>
                </a:cubicBezTo>
                <a:lnTo>
                  <a:pt x="26288" y="28921"/>
                </a:lnTo>
                <a:cubicBezTo>
                  <a:pt x="26632" y="28964"/>
                  <a:pt x="26979" y="28997"/>
                  <a:pt x="27326" y="29021"/>
                </a:cubicBezTo>
                <a:cubicBezTo>
                  <a:pt x="27807" y="29054"/>
                  <a:pt x="28289" y="29069"/>
                  <a:pt x="28770" y="29069"/>
                </a:cubicBezTo>
                <a:cubicBezTo>
                  <a:pt x="30160" y="29069"/>
                  <a:pt x="31550" y="28942"/>
                  <a:pt x="32927" y="28758"/>
                </a:cubicBezTo>
                <a:cubicBezTo>
                  <a:pt x="33628" y="28664"/>
                  <a:pt x="34327" y="28556"/>
                  <a:pt x="35024" y="28434"/>
                </a:cubicBezTo>
                <a:close/>
                <a:moveTo>
                  <a:pt x="12991" y="27518"/>
                </a:moveTo>
                <a:cubicBezTo>
                  <a:pt x="14562" y="27900"/>
                  <a:pt x="16167" y="28152"/>
                  <a:pt x="17780" y="28304"/>
                </a:cubicBezTo>
                <a:cubicBezTo>
                  <a:pt x="19287" y="28446"/>
                  <a:pt x="20798" y="28500"/>
                  <a:pt x="22309" y="28500"/>
                </a:cubicBezTo>
                <a:cubicBezTo>
                  <a:pt x="22793" y="28500"/>
                  <a:pt x="23278" y="28494"/>
                  <a:pt x="23763" y="28484"/>
                </a:cubicBezTo>
                <a:lnTo>
                  <a:pt x="23763" y="28484"/>
                </a:lnTo>
                <a:cubicBezTo>
                  <a:pt x="23951" y="29085"/>
                  <a:pt x="24160" y="29678"/>
                  <a:pt x="24390" y="30264"/>
                </a:cubicBezTo>
                <a:lnTo>
                  <a:pt x="24390" y="30264"/>
                </a:lnTo>
                <a:cubicBezTo>
                  <a:pt x="24377" y="30307"/>
                  <a:pt x="24365" y="30350"/>
                  <a:pt x="24352" y="30394"/>
                </a:cubicBezTo>
                <a:cubicBezTo>
                  <a:pt x="23856" y="32068"/>
                  <a:pt x="23281" y="33689"/>
                  <a:pt x="22538" y="35218"/>
                </a:cubicBezTo>
                <a:cubicBezTo>
                  <a:pt x="21631" y="37081"/>
                  <a:pt x="20495" y="38818"/>
                  <a:pt x="19058" y="40239"/>
                </a:cubicBezTo>
                <a:lnTo>
                  <a:pt x="19058" y="40239"/>
                </a:lnTo>
                <a:cubicBezTo>
                  <a:pt x="18533" y="40056"/>
                  <a:pt x="18089" y="39860"/>
                  <a:pt x="17556" y="39580"/>
                </a:cubicBezTo>
                <a:cubicBezTo>
                  <a:pt x="17200" y="39393"/>
                  <a:pt x="16852" y="39189"/>
                  <a:pt x="16517" y="38967"/>
                </a:cubicBezTo>
                <a:cubicBezTo>
                  <a:pt x="16354" y="38860"/>
                  <a:pt x="16192" y="38749"/>
                  <a:pt x="16034" y="38634"/>
                </a:cubicBezTo>
                <a:cubicBezTo>
                  <a:pt x="16005" y="38611"/>
                  <a:pt x="15975" y="38589"/>
                  <a:pt x="15944" y="38568"/>
                </a:cubicBezTo>
                <a:cubicBezTo>
                  <a:pt x="15935" y="38560"/>
                  <a:pt x="15854" y="38500"/>
                  <a:pt x="15853" y="38500"/>
                </a:cubicBezTo>
                <a:lnTo>
                  <a:pt x="15853" y="38500"/>
                </a:lnTo>
                <a:cubicBezTo>
                  <a:pt x="15853" y="38500"/>
                  <a:pt x="15853" y="38500"/>
                  <a:pt x="15853" y="38500"/>
                </a:cubicBezTo>
                <a:lnTo>
                  <a:pt x="15853" y="38500"/>
                </a:lnTo>
                <a:cubicBezTo>
                  <a:pt x="15840" y="38489"/>
                  <a:pt x="15827" y="38479"/>
                  <a:pt x="15827" y="38479"/>
                </a:cubicBezTo>
                <a:cubicBezTo>
                  <a:pt x="15779" y="38440"/>
                  <a:pt x="15730" y="38402"/>
                  <a:pt x="15682" y="38362"/>
                </a:cubicBezTo>
                <a:cubicBezTo>
                  <a:pt x="13334" y="36448"/>
                  <a:pt x="11934" y="33804"/>
                  <a:pt x="11267" y="30876"/>
                </a:cubicBezTo>
                <a:cubicBezTo>
                  <a:pt x="11183" y="30508"/>
                  <a:pt x="11111" y="30138"/>
                  <a:pt x="11051" y="29766"/>
                </a:cubicBezTo>
                <a:cubicBezTo>
                  <a:pt x="11036" y="29666"/>
                  <a:pt x="11021" y="29566"/>
                  <a:pt x="11007" y="29467"/>
                </a:cubicBezTo>
                <a:cubicBezTo>
                  <a:pt x="11005" y="29457"/>
                  <a:pt x="10999" y="29414"/>
                  <a:pt x="10997" y="29397"/>
                </a:cubicBezTo>
                <a:lnTo>
                  <a:pt x="10997" y="29397"/>
                </a:lnTo>
                <a:cubicBezTo>
                  <a:pt x="10994" y="29374"/>
                  <a:pt x="10991" y="29351"/>
                  <a:pt x="10988" y="29328"/>
                </a:cubicBezTo>
                <a:cubicBezTo>
                  <a:pt x="10974" y="29210"/>
                  <a:pt x="10961" y="29091"/>
                  <a:pt x="10949" y="28972"/>
                </a:cubicBezTo>
                <a:lnTo>
                  <a:pt x="10949" y="28972"/>
                </a:lnTo>
                <a:cubicBezTo>
                  <a:pt x="11120" y="28844"/>
                  <a:pt x="11304" y="28709"/>
                  <a:pt x="11473" y="28587"/>
                </a:cubicBezTo>
                <a:cubicBezTo>
                  <a:pt x="11975" y="28225"/>
                  <a:pt x="12481" y="27869"/>
                  <a:pt x="12991" y="27518"/>
                </a:cubicBezTo>
                <a:close/>
                <a:moveTo>
                  <a:pt x="25293" y="32309"/>
                </a:moveTo>
                <a:cubicBezTo>
                  <a:pt x="25989" y="33723"/>
                  <a:pt x="26809" y="35075"/>
                  <a:pt x="27740" y="36345"/>
                </a:cubicBezTo>
                <a:cubicBezTo>
                  <a:pt x="28720" y="37684"/>
                  <a:pt x="29812" y="38933"/>
                  <a:pt x="31005" y="40077"/>
                </a:cubicBezTo>
                <a:lnTo>
                  <a:pt x="31005" y="40077"/>
                </a:lnTo>
                <a:cubicBezTo>
                  <a:pt x="28753" y="40670"/>
                  <a:pt x="26480" y="41053"/>
                  <a:pt x="24158" y="41053"/>
                </a:cubicBezTo>
                <a:cubicBezTo>
                  <a:pt x="24147" y="41053"/>
                  <a:pt x="24136" y="41053"/>
                  <a:pt x="24125" y="41053"/>
                </a:cubicBezTo>
                <a:cubicBezTo>
                  <a:pt x="23733" y="41053"/>
                  <a:pt x="23343" y="41040"/>
                  <a:pt x="22953" y="41015"/>
                </a:cubicBezTo>
                <a:cubicBezTo>
                  <a:pt x="22759" y="41003"/>
                  <a:pt x="22566" y="40988"/>
                  <a:pt x="22373" y="40968"/>
                </a:cubicBezTo>
                <a:cubicBezTo>
                  <a:pt x="22284" y="40960"/>
                  <a:pt x="22193" y="40951"/>
                  <a:pt x="22103" y="40940"/>
                </a:cubicBezTo>
                <a:cubicBezTo>
                  <a:pt x="22053" y="40935"/>
                  <a:pt x="22001" y="40929"/>
                  <a:pt x="21950" y="40922"/>
                </a:cubicBezTo>
                <a:cubicBezTo>
                  <a:pt x="21923" y="40918"/>
                  <a:pt x="21847" y="40908"/>
                  <a:pt x="21843" y="40908"/>
                </a:cubicBezTo>
                <a:lnTo>
                  <a:pt x="21843" y="40908"/>
                </a:lnTo>
                <a:cubicBezTo>
                  <a:pt x="21841" y="40908"/>
                  <a:pt x="21850" y="40910"/>
                  <a:pt x="21881" y="40914"/>
                </a:cubicBezTo>
                <a:cubicBezTo>
                  <a:pt x="21472" y="40859"/>
                  <a:pt x="21064" y="40786"/>
                  <a:pt x="20661" y="40696"/>
                </a:cubicBezTo>
                <a:lnTo>
                  <a:pt x="20661" y="40696"/>
                </a:lnTo>
                <a:cubicBezTo>
                  <a:pt x="21922" y="39311"/>
                  <a:pt x="22957" y="37706"/>
                  <a:pt x="23776" y="36039"/>
                </a:cubicBezTo>
                <a:cubicBezTo>
                  <a:pt x="24370" y="34829"/>
                  <a:pt x="24865" y="33581"/>
                  <a:pt x="25293" y="32309"/>
                </a:cubicBezTo>
                <a:close/>
                <a:moveTo>
                  <a:pt x="45796" y="42615"/>
                </a:moveTo>
                <a:cubicBezTo>
                  <a:pt x="45796" y="42615"/>
                  <a:pt x="45796" y="42615"/>
                  <a:pt x="45796" y="42615"/>
                </a:cubicBezTo>
                <a:lnTo>
                  <a:pt x="45796" y="42615"/>
                </a:lnTo>
                <a:cubicBezTo>
                  <a:pt x="45796" y="42615"/>
                  <a:pt x="45796" y="42615"/>
                  <a:pt x="45796" y="42615"/>
                </a:cubicBezTo>
                <a:close/>
                <a:moveTo>
                  <a:pt x="45794" y="42636"/>
                </a:moveTo>
                <a:cubicBezTo>
                  <a:pt x="45792" y="42669"/>
                  <a:pt x="45792" y="42681"/>
                  <a:pt x="45791" y="42681"/>
                </a:cubicBezTo>
                <a:cubicBezTo>
                  <a:pt x="45791" y="42681"/>
                  <a:pt x="45792" y="42657"/>
                  <a:pt x="45794" y="42636"/>
                </a:cubicBezTo>
                <a:close/>
                <a:moveTo>
                  <a:pt x="45679" y="43089"/>
                </a:moveTo>
                <a:cubicBezTo>
                  <a:pt x="45679" y="43089"/>
                  <a:pt x="45672" y="43103"/>
                  <a:pt x="45653" y="43142"/>
                </a:cubicBezTo>
                <a:lnTo>
                  <a:pt x="45653" y="43142"/>
                </a:lnTo>
                <a:cubicBezTo>
                  <a:pt x="45661" y="43122"/>
                  <a:pt x="45678" y="43089"/>
                  <a:pt x="45679" y="43089"/>
                </a:cubicBezTo>
                <a:close/>
                <a:moveTo>
                  <a:pt x="45651" y="43145"/>
                </a:moveTo>
                <a:lnTo>
                  <a:pt x="45651" y="43145"/>
                </a:lnTo>
                <a:cubicBezTo>
                  <a:pt x="45651" y="43145"/>
                  <a:pt x="45651" y="43146"/>
                  <a:pt x="45651" y="43146"/>
                </a:cubicBezTo>
                <a:cubicBezTo>
                  <a:pt x="45651" y="43146"/>
                  <a:pt x="45651" y="43145"/>
                  <a:pt x="45651" y="43145"/>
                </a:cubicBezTo>
                <a:close/>
                <a:moveTo>
                  <a:pt x="9594" y="30066"/>
                </a:moveTo>
                <a:cubicBezTo>
                  <a:pt x="9670" y="30554"/>
                  <a:pt x="9767" y="31040"/>
                  <a:pt x="9885" y="31523"/>
                </a:cubicBezTo>
                <a:cubicBezTo>
                  <a:pt x="10649" y="34650"/>
                  <a:pt x="12317" y="37625"/>
                  <a:pt x="14884" y="39616"/>
                </a:cubicBezTo>
                <a:cubicBezTo>
                  <a:pt x="15795" y="40322"/>
                  <a:pt x="16780" y="40887"/>
                  <a:pt x="17817" y="41324"/>
                </a:cubicBezTo>
                <a:lnTo>
                  <a:pt x="17817" y="41324"/>
                </a:lnTo>
                <a:cubicBezTo>
                  <a:pt x="17312" y="41713"/>
                  <a:pt x="16775" y="42065"/>
                  <a:pt x="16205" y="42374"/>
                </a:cubicBezTo>
                <a:cubicBezTo>
                  <a:pt x="14919" y="43072"/>
                  <a:pt x="13463" y="43519"/>
                  <a:pt x="12002" y="43519"/>
                </a:cubicBezTo>
                <a:cubicBezTo>
                  <a:pt x="11992" y="43519"/>
                  <a:pt x="11981" y="43519"/>
                  <a:pt x="11971" y="43519"/>
                </a:cubicBezTo>
                <a:cubicBezTo>
                  <a:pt x="11810" y="43517"/>
                  <a:pt x="11648" y="43512"/>
                  <a:pt x="11485" y="43501"/>
                </a:cubicBezTo>
                <a:cubicBezTo>
                  <a:pt x="11394" y="43495"/>
                  <a:pt x="11301" y="43488"/>
                  <a:pt x="11209" y="43479"/>
                </a:cubicBezTo>
                <a:cubicBezTo>
                  <a:pt x="11177" y="43475"/>
                  <a:pt x="11024" y="43456"/>
                  <a:pt x="11016" y="43456"/>
                </a:cubicBezTo>
                <a:cubicBezTo>
                  <a:pt x="11014" y="43456"/>
                  <a:pt x="11025" y="43458"/>
                  <a:pt x="11058" y="43463"/>
                </a:cubicBezTo>
                <a:lnTo>
                  <a:pt x="11058" y="43463"/>
                </a:lnTo>
                <a:cubicBezTo>
                  <a:pt x="10703" y="43412"/>
                  <a:pt x="10350" y="43338"/>
                  <a:pt x="10004" y="43242"/>
                </a:cubicBezTo>
                <a:cubicBezTo>
                  <a:pt x="9847" y="43200"/>
                  <a:pt x="9692" y="43152"/>
                  <a:pt x="9538" y="43100"/>
                </a:cubicBezTo>
                <a:cubicBezTo>
                  <a:pt x="9450" y="43070"/>
                  <a:pt x="9364" y="43039"/>
                  <a:pt x="9275" y="43007"/>
                </a:cubicBezTo>
                <a:cubicBezTo>
                  <a:pt x="9242" y="42996"/>
                  <a:pt x="9210" y="42982"/>
                  <a:pt x="9178" y="42970"/>
                </a:cubicBezTo>
                <a:lnTo>
                  <a:pt x="9178" y="42970"/>
                </a:lnTo>
                <a:cubicBezTo>
                  <a:pt x="9178" y="42970"/>
                  <a:pt x="9178" y="42970"/>
                  <a:pt x="9178" y="42970"/>
                </a:cubicBezTo>
                <a:cubicBezTo>
                  <a:pt x="9180" y="42970"/>
                  <a:pt x="9109" y="42942"/>
                  <a:pt x="9074" y="42928"/>
                </a:cubicBezTo>
                <a:lnTo>
                  <a:pt x="9074" y="42928"/>
                </a:lnTo>
                <a:cubicBezTo>
                  <a:pt x="9048" y="42917"/>
                  <a:pt x="9010" y="42901"/>
                  <a:pt x="9002" y="42897"/>
                </a:cubicBezTo>
                <a:cubicBezTo>
                  <a:pt x="8970" y="42883"/>
                  <a:pt x="8939" y="42868"/>
                  <a:pt x="8908" y="42854"/>
                </a:cubicBezTo>
                <a:cubicBezTo>
                  <a:pt x="8823" y="42816"/>
                  <a:pt x="8740" y="42776"/>
                  <a:pt x="8657" y="42735"/>
                </a:cubicBezTo>
                <a:cubicBezTo>
                  <a:pt x="8493" y="42654"/>
                  <a:pt x="8330" y="42566"/>
                  <a:pt x="8170" y="42473"/>
                </a:cubicBezTo>
                <a:cubicBezTo>
                  <a:pt x="8032" y="42391"/>
                  <a:pt x="7895" y="42307"/>
                  <a:pt x="7763" y="42217"/>
                </a:cubicBezTo>
                <a:cubicBezTo>
                  <a:pt x="7686" y="42167"/>
                  <a:pt x="7610" y="42113"/>
                  <a:pt x="7537" y="42060"/>
                </a:cubicBezTo>
                <a:cubicBezTo>
                  <a:pt x="7507" y="42039"/>
                  <a:pt x="7388" y="41947"/>
                  <a:pt x="7386" y="41947"/>
                </a:cubicBezTo>
                <a:lnTo>
                  <a:pt x="7386" y="41947"/>
                </a:lnTo>
                <a:cubicBezTo>
                  <a:pt x="7386" y="41947"/>
                  <a:pt x="7394" y="41954"/>
                  <a:pt x="7414" y="41970"/>
                </a:cubicBezTo>
                <a:cubicBezTo>
                  <a:pt x="7139" y="41749"/>
                  <a:pt x="6879" y="41515"/>
                  <a:pt x="6639" y="41258"/>
                </a:cubicBezTo>
                <a:cubicBezTo>
                  <a:pt x="6523" y="41136"/>
                  <a:pt x="6413" y="41008"/>
                  <a:pt x="6305" y="40878"/>
                </a:cubicBezTo>
                <a:cubicBezTo>
                  <a:pt x="6304" y="40876"/>
                  <a:pt x="6294" y="40864"/>
                  <a:pt x="6285" y="40852"/>
                </a:cubicBezTo>
                <a:lnTo>
                  <a:pt x="6285" y="40852"/>
                </a:lnTo>
                <a:cubicBezTo>
                  <a:pt x="6269" y="40831"/>
                  <a:pt x="6242" y="40795"/>
                  <a:pt x="6236" y="40787"/>
                </a:cubicBezTo>
                <a:cubicBezTo>
                  <a:pt x="6175" y="40706"/>
                  <a:pt x="6117" y="40623"/>
                  <a:pt x="6062" y="40538"/>
                </a:cubicBezTo>
                <a:cubicBezTo>
                  <a:pt x="5875" y="40257"/>
                  <a:pt x="5716" y="39961"/>
                  <a:pt x="5575" y="39655"/>
                </a:cubicBezTo>
                <a:cubicBezTo>
                  <a:pt x="5569" y="39643"/>
                  <a:pt x="5554" y="39605"/>
                  <a:pt x="5548" y="39593"/>
                </a:cubicBezTo>
                <a:lnTo>
                  <a:pt x="5548" y="39593"/>
                </a:lnTo>
                <a:cubicBezTo>
                  <a:pt x="5539" y="39569"/>
                  <a:pt x="5530" y="39544"/>
                  <a:pt x="5521" y="39520"/>
                </a:cubicBezTo>
                <a:cubicBezTo>
                  <a:pt x="5492" y="39445"/>
                  <a:pt x="5466" y="39371"/>
                  <a:pt x="5440" y="39295"/>
                </a:cubicBezTo>
                <a:cubicBezTo>
                  <a:pt x="5381" y="39117"/>
                  <a:pt x="5330" y="38936"/>
                  <a:pt x="5289" y="38753"/>
                </a:cubicBezTo>
                <a:cubicBezTo>
                  <a:pt x="5268" y="38665"/>
                  <a:pt x="5250" y="38577"/>
                  <a:pt x="5233" y="38487"/>
                </a:cubicBezTo>
                <a:cubicBezTo>
                  <a:pt x="5224" y="38437"/>
                  <a:pt x="5216" y="38386"/>
                  <a:pt x="5207" y="38335"/>
                </a:cubicBezTo>
                <a:cubicBezTo>
                  <a:pt x="5205" y="38323"/>
                  <a:pt x="5196" y="38259"/>
                  <a:pt x="5195" y="38259"/>
                </a:cubicBezTo>
                <a:lnTo>
                  <a:pt x="5195" y="38259"/>
                </a:lnTo>
                <a:cubicBezTo>
                  <a:pt x="5195" y="38259"/>
                  <a:pt x="5196" y="38271"/>
                  <a:pt x="5201" y="38307"/>
                </a:cubicBezTo>
                <a:cubicBezTo>
                  <a:pt x="5176" y="38121"/>
                  <a:pt x="5162" y="37932"/>
                  <a:pt x="5155" y="37745"/>
                </a:cubicBezTo>
                <a:cubicBezTo>
                  <a:pt x="5149" y="37559"/>
                  <a:pt x="5150" y="37373"/>
                  <a:pt x="5159" y="37188"/>
                </a:cubicBezTo>
                <a:cubicBezTo>
                  <a:pt x="5163" y="37102"/>
                  <a:pt x="5169" y="37015"/>
                  <a:pt x="5178" y="36930"/>
                </a:cubicBezTo>
                <a:cubicBezTo>
                  <a:pt x="5181" y="36881"/>
                  <a:pt x="5188" y="36833"/>
                  <a:pt x="5193" y="36784"/>
                </a:cubicBezTo>
                <a:cubicBezTo>
                  <a:pt x="5195" y="36766"/>
                  <a:pt x="5195" y="36759"/>
                  <a:pt x="5195" y="36759"/>
                </a:cubicBezTo>
                <a:lnTo>
                  <a:pt x="5195" y="36759"/>
                </a:lnTo>
                <a:cubicBezTo>
                  <a:pt x="5195" y="36759"/>
                  <a:pt x="5195" y="36759"/>
                  <a:pt x="5195" y="36759"/>
                </a:cubicBezTo>
                <a:lnTo>
                  <a:pt x="5195" y="36759"/>
                </a:lnTo>
                <a:cubicBezTo>
                  <a:pt x="5196" y="36751"/>
                  <a:pt x="5198" y="36740"/>
                  <a:pt x="5201" y="36725"/>
                </a:cubicBezTo>
                <a:cubicBezTo>
                  <a:pt x="5259" y="36361"/>
                  <a:pt x="5341" y="36000"/>
                  <a:pt x="5452" y="35647"/>
                </a:cubicBezTo>
                <a:cubicBezTo>
                  <a:pt x="5678" y="34922"/>
                  <a:pt x="5973" y="34329"/>
                  <a:pt x="6413" y="33629"/>
                </a:cubicBezTo>
                <a:cubicBezTo>
                  <a:pt x="6857" y="32921"/>
                  <a:pt x="7265" y="32405"/>
                  <a:pt x="7826" y="31786"/>
                </a:cubicBezTo>
                <a:cubicBezTo>
                  <a:pt x="8379" y="31177"/>
                  <a:pt x="8973" y="30605"/>
                  <a:pt x="9594" y="30066"/>
                </a:cubicBezTo>
                <a:close/>
                <a:moveTo>
                  <a:pt x="41934" y="36720"/>
                </a:moveTo>
                <a:lnTo>
                  <a:pt x="41934" y="36720"/>
                </a:lnTo>
                <a:cubicBezTo>
                  <a:pt x="42168" y="37000"/>
                  <a:pt x="42401" y="37280"/>
                  <a:pt x="42635" y="37559"/>
                </a:cubicBezTo>
                <a:cubicBezTo>
                  <a:pt x="43277" y="38330"/>
                  <a:pt x="43926" y="39096"/>
                  <a:pt x="44562" y="39873"/>
                </a:cubicBezTo>
                <a:cubicBezTo>
                  <a:pt x="45027" y="40442"/>
                  <a:pt x="45545" y="41154"/>
                  <a:pt x="45729" y="41852"/>
                </a:cubicBezTo>
                <a:cubicBezTo>
                  <a:pt x="45791" y="42085"/>
                  <a:pt x="45796" y="42136"/>
                  <a:pt x="45801" y="42330"/>
                </a:cubicBezTo>
                <a:cubicBezTo>
                  <a:pt x="45804" y="42422"/>
                  <a:pt x="45799" y="42512"/>
                  <a:pt x="45795" y="42604"/>
                </a:cubicBezTo>
                <a:cubicBezTo>
                  <a:pt x="45795" y="42613"/>
                  <a:pt x="45794" y="42620"/>
                  <a:pt x="45794" y="42627"/>
                </a:cubicBezTo>
                <a:lnTo>
                  <a:pt x="45794" y="42627"/>
                </a:lnTo>
                <a:cubicBezTo>
                  <a:pt x="45786" y="42680"/>
                  <a:pt x="45774" y="42733"/>
                  <a:pt x="45763" y="42784"/>
                </a:cubicBezTo>
                <a:cubicBezTo>
                  <a:pt x="45744" y="42862"/>
                  <a:pt x="45722" y="42940"/>
                  <a:pt x="45697" y="43017"/>
                </a:cubicBezTo>
                <a:cubicBezTo>
                  <a:pt x="45684" y="43059"/>
                  <a:pt x="45669" y="43100"/>
                  <a:pt x="45652" y="43142"/>
                </a:cubicBezTo>
                <a:lnTo>
                  <a:pt x="45652" y="43142"/>
                </a:lnTo>
                <a:cubicBezTo>
                  <a:pt x="45650" y="43147"/>
                  <a:pt x="45647" y="43152"/>
                  <a:pt x="45645" y="43157"/>
                </a:cubicBezTo>
                <a:cubicBezTo>
                  <a:pt x="45564" y="43314"/>
                  <a:pt x="45478" y="43463"/>
                  <a:pt x="45377" y="43608"/>
                </a:cubicBezTo>
                <a:lnTo>
                  <a:pt x="45377" y="43608"/>
                </a:lnTo>
                <a:cubicBezTo>
                  <a:pt x="45381" y="43602"/>
                  <a:pt x="45382" y="43599"/>
                  <a:pt x="45382" y="43599"/>
                </a:cubicBezTo>
                <a:lnTo>
                  <a:pt x="45382" y="43599"/>
                </a:lnTo>
                <a:cubicBezTo>
                  <a:pt x="45379" y="43599"/>
                  <a:pt x="45298" y="43703"/>
                  <a:pt x="45280" y="43723"/>
                </a:cubicBezTo>
                <a:cubicBezTo>
                  <a:pt x="45225" y="43784"/>
                  <a:pt x="45168" y="43843"/>
                  <a:pt x="45110" y="43900"/>
                </a:cubicBezTo>
                <a:cubicBezTo>
                  <a:pt x="45043" y="43967"/>
                  <a:pt x="44971" y="44028"/>
                  <a:pt x="44900" y="44090"/>
                </a:cubicBezTo>
                <a:cubicBezTo>
                  <a:pt x="44899" y="44091"/>
                  <a:pt x="44879" y="44107"/>
                  <a:pt x="44863" y="44119"/>
                </a:cubicBezTo>
                <a:lnTo>
                  <a:pt x="44863" y="44119"/>
                </a:lnTo>
                <a:cubicBezTo>
                  <a:pt x="44834" y="44140"/>
                  <a:pt x="44775" y="44184"/>
                  <a:pt x="44767" y="44189"/>
                </a:cubicBezTo>
                <a:cubicBezTo>
                  <a:pt x="44619" y="44292"/>
                  <a:pt x="44464" y="44384"/>
                  <a:pt x="44304" y="44464"/>
                </a:cubicBezTo>
                <a:cubicBezTo>
                  <a:pt x="44243" y="44494"/>
                  <a:pt x="44181" y="44526"/>
                  <a:pt x="44119" y="44553"/>
                </a:cubicBezTo>
                <a:lnTo>
                  <a:pt x="44119" y="44553"/>
                </a:lnTo>
                <a:cubicBezTo>
                  <a:pt x="44104" y="44559"/>
                  <a:pt x="44065" y="44574"/>
                  <a:pt x="44054" y="44577"/>
                </a:cubicBezTo>
                <a:cubicBezTo>
                  <a:pt x="43997" y="44597"/>
                  <a:pt x="43941" y="44617"/>
                  <a:pt x="43884" y="44635"/>
                </a:cubicBezTo>
                <a:cubicBezTo>
                  <a:pt x="43490" y="44762"/>
                  <a:pt x="43085" y="44817"/>
                  <a:pt x="42676" y="44817"/>
                </a:cubicBezTo>
                <a:cubicBezTo>
                  <a:pt x="41434" y="44817"/>
                  <a:pt x="40157" y="44312"/>
                  <a:pt x="39041" y="43799"/>
                </a:cubicBezTo>
                <a:cubicBezTo>
                  <a:pt x="37634" y="43149"/>
                  <a:pt x="36285" y="42371"/>
                  <a:pt x="35017" y="41480"/>
                </a:cubicBezTo>
                <a:cubicBezTo>
                  <a:pt x="34708" y="41262"/>
                  <a:pt x="34403" y="41040"/>
                  <a:pt x="34102" y="40808"/>
                </a:cubicBezTo>
                <a:lnTo>
                  <a:pt x="34102" y="40808"/>
                </a:lnTo>
                <a:cubicBezTo>
                  <a:pt x="34116" y="40818"/>
                  <a:pt x="34122" y="40823"/>
                  <a:pt x="34123" y="40823"/>
                </a:cubicBezTo>
                <a:cubicBezTo>
                  <a:pt x="34123" y="40823"/>
                  <a:pt x="34053" y="40768"/>
                  <a:pt x="34004" y="40729"/>
                </a:cubicBezTo>
                <a:lnTo>
                  <a:pt x="34004" y="40729"/>
                </a:lnTo>
                <a:cubicBezTo>
                  <a:pt x="34194" y="40667"/>
                  <a:pt x="34384" y="40604"/>
                  <a:pt x="34573" y="40540"/>
                </a:cubicBezTo>
                <a:cubicBezTo>
                  <a:pt x="37136" y="39674"/>
                  <a:pt x="39974" y="38677"/>
                  <a:pt x="41934" y="36720"/>
                </a:cubicBezTo>
                <a:close/>
                <a:moveTo>
                  <a:pt x="28054" y="1"/>
                </a:moveTo>
                <a:cubicBezTo>
                  <a:pt x="27646" y="1"/>
                  <a:pt x="27236" y="56"/>
                  <a:pt x="26848" y="144"/>
                </a:cubicBezTo>
                <a:cubicBezTo>
                  <a:pt x="25099" y="536"/>
                  <a:pt x="23579" y="1647"/>
                  <a:pt x="22209" y="2755"/>
                </a:cubicBezTo>
                <a:cubicBezTo>
                  <a:pt x="20816" y="3882"/>
                  <a:pt x="19565" y="5168"/>
                  <a:pt x="18418" y="6546"/>
                </a:cubicBezTo>
                <a:lnTo>
                  <a:pt x="18418" y="6546"/>
                </a:lnTo>
                <a:cubicBezTo>
                  <a:pt x="17446" y="5738"/>
                  <a:pt x="16315" y="5095"/>
                  <a:pt x="15057" y="4993"/>
                </a:cubicBezTo>
                <a:cubicBezTo>
                  <a:pt x="14969" y="4986"/>
                  <a:pt x="14882" y="4982"/>
                  <a:pt x="14796" y="4982"/>
                </a:cubicBezTo>
                <a:cubicBezTo>
                  <a:pt x="13242" y="4982"/>
                  <a:pt x="11917" y="6108"/>
                  <a:pt x="11496" y="7588"/>
                </a:cubicBezTo>
                <a:cubicBezTo>
                  <a:pt x="11075" y="9065"/>
                  <a:pt x="11380" y="10704"/>
                  <a:pt x="11795" y="12147"/>
                </a:cubicBezTo>
                <a:cubicBezTo>
                  <a:pt x="12083" y="13143"/>
                  <a:pt x="12400" y="14135"/>
                  <a:pt x="12741" y="15117"/>
                </a:cubicBezTo>
                <a:lnTo>
                  <a:pt x="12741" y="15117"/>
                </a:lnTo>
                <a:cubicBezTo>
                  <a:pt x="12523" y="15530"/>
                  <a:pt x="12313" y="15947"/>
                  <a:pt x="12111" y="16368"/>
                </a:cubicBezTo>
                <a:lnTo>
                  <a:pt x="12111" y="16368"/>
                </a:lnTo>
                <a:cubicBezTo>
                  <a:pt x="11205" y="16143"/>
                  <a:pt x="10297" y="15926"/>
                  <a:pt x="9387" y="15717"/>
                </a:cubicBezTo>
                <a:cubicBezTo>
                  <a:pt x="8398" y="15489"/>
                  <a:pt x="7405" y="15272"/>
                  <a:pt x="6412" y="15064"/>
                </a:cubicBezTo>
                <a:cubicBezTo>
                  <a:pt x="5406" y="14852"/>
                  <a:pt x="4391" y="14607"/>
                  <a:pt x="3371" y="14479"/>
                </a:cubicBezTo>
                <a:cubicBezTo>
                  <a:pt x="3220" y="14460"/>
                  <a:pt x="3070" y="14451"/>
                  <a:pt x="2921" y="14451"/>
                </a:cubicBezTo>
                <a:cubicBezTo>
                  <a:pt x="2123" y="14451"/>
                  <a:pt x="1359" y="14727"/>
                  <a:pt x="829" y="15370"/>
                </a:cubicBezTo>
                <a:cubicBezTo>
                  <a:pt x="293" y="16023"/>
                  <a:pt x="0" y="16896"/>
                  <a:pt x="73" y="17744"/>
                </a:cubicBezTo>
                <a:cubicBezTo>
                  <a:pt x="233" y="19612"/>
                  <a:pt x="1635" y="21136"/>
                  <a:pt x="2942" y="22362"/>
                </a:cubicBezTo>
                <a:cubicBezTo>
                  <a:pt x="4211" y="23550"/>
                  <a:pt x="5656" y="24555"/>
                  <a:pt x="7194" y="25365"/>
                </a:cubicBezTo>
                <a:cubicBezTo>
                  <a:pt x="7911" y="25742"/>
                  <a:pt x="8644" y="26078"/>
                  <a:pt x="9391" y="26377"/>
                </a:cubicBezTo>
                <a:lnTo>
                  <a:pt x="9391" y="26377"/>
                </a:lnTo>
                <a:cubicBezTo>
                  <a:pt x="9365" y="27016"/>
                  <a:pt x="9369" y="27656"/>
                  <a:pt x="9406" y="28295"/>
                </a:cubicBezTo>
                <a:lnTo>
                  <a:pt x="9406" y="28295"/>
                </a:lnTo>
                <a:cubicBezTo>
                  <a:pt x="8299" y="29177"/>
                  <a:pt x="7254" y="30139"/>
                  <a:pt x="6345" y="31223"/>
                </a:cubicBezTo>
                <a:cubicBezTo>
                  <a:pt x="5252" y="32526"/>
                  <a:pt x="4313" y="34013"/>
                  <a:pt x="3895" y="35678"/>
                </a:cubicBezTo>
                <a:cubicBezTo>
                  <a:pt x="3487" y="37310"/>
                  <a:pt x="3627" y="39035"/>
                  <a:pt x="4359" y="40554"/>
                </a:cubicBezTo>
                <a:cubicBezTo>
                  <a:pt x="5017" y="41920"/>
                  <a:pt x="6169" y="43035"/>
                  <a:pt x="7475" y="43784"/>
                </a:cubicBezTo>
                <a:cubicBezTo>
                  <a:pt x="8831" y="44562"/>
                  <a:pt x="10402" y="44991"/>
                  <a:pt x="11966" y="44998"/>
                </a:cubicBezTo>
                <a:cubicBezTo>
                  <a:pt x="11980" y="44998"/>
                  <a:pt x="11994" y="44998"/>
                  <a:pt x="12007" y="44998"/>
                </a:cubicBezTo>
                <a:cubicBezTo>
                  <a:pt x="13681" y="44998"/>
                  <a:pt x="15339" y="44498"/>
                  <a:pt x="16811" y="43723"/>
                </a:cubicBezTo>
                <a:cubicBezTo>
                  <a:pt x="17765" y="43222"/>
                  <a:pt x="18641" y="42603"/>
                  <a:pt x="19442" y="41897"/>
                </a:cubicBezTo>
                <a:lnTo>
                  <a:pt x="19442" y="41897"/>
                </a:lnTo>
                <a:cubicBezTo>
                  <a:pt x="20962" y="42334"/>
                  <a:pt x="22557" y="42533"/>
                  <a:pt x="24158" y="42533"/>
                </a:cubicBezTo>
                <a:cubicBezTo>
                  <a:pt x="24235" y="42533"/>
                  <a:pt x="24312" y="42533"/>
                  <a:pt x="24389" y="42532"/>
                </a:cubicBezTo>
                <a:cubicBezTo>
                  <a:pt x="27069" y="42500"/>
                  <a:pt x="29728" y="41990"/>
                  <a:pt x="32308" y="41250"/>
                </a:cubicBezTo>
                <a:lnTo>
                  <a:pt x="32308" y="41250"/>
                </a:lnTo>
                <a:cubicBezTo>
                  <a:pt x="33100" y="41919"/>
                  <a:pt x="33931" y="42545"/>
                  <a:pt x="34797" y="43122"/>
                </a:cubicBezTo>
                <a:cubicBezTo>
                  <a:pt x="36181" y="44044"/>
                  <a:pt x="37651" y="44830"/>
                  <a:pt x="39186" y="45470"/>
                </a:cubicBezTo>
                <a:cubicBezTo>
                  <a:pt x="40298" y="45934"/>
                  <a:pt x="41500" y="46280"/>
                  <a:pt x="42692" y="46280"/>
                </a:cubicBezTo>
                <a:cubicBezTo>
                  <a:pt x="43436" y="46280"/>
                  <a:pt x="44176" y="46145"/>
                  <a:pt x="44889" y="45821"/>
                </a:cubicBezTo>
                <a:cubicBezTo>
                  <a:pt x="45645" y="45478"/>
                  <a:pt x="46313" y="44904"/>
                  <a:pt x="46756" y="44204"/>
                </a:cubicBezTo>
                <a:cubicBezTo>
                  <a:pt x="47240" y="43438"/>
                  <a:pt x="47376" y="42532"/>
                  <a:pt x="47202" y="41649"/>
                </a:cubicBezTo>
                <a:cubicBezTo>
                  <a:pt x="47015" y="40706"/>
                  <a:pt x="46451" y="39890"/>
                  <a:pt x="45870" y="39148"/>
                </a:cubicBezTo>
                <a:cubicBezTo>
                  <a:pt x="45249" y="38354"/>
                  <a:pt x="44584" y="37590"/>
                  <a:pt x="43938" y="36817"/>
                </a:cubicBezTo>
                <a:cubicBezTo>
                  <a:pt x="43591" y="36400"/>
                  <a:pt x="43243" y="35983"/>
                  <a:pt x="42896" y="35567"/>
                </a:cubicBezTo>
                <a:lnTo>
                  <a:pt x="42896" y="35567"/>
                </a:lnTo>
                <a:cubicBezTo>
                  <a:pt x="43691" y="34375"/>
                  <a:pt x="44009" y="32941"/>
                  <a:pt x="43788" y="31517"/>
                </a:cubicBezTo>
                <a:cubicBezTo>
                  <a:pt x="43558" y="30037"/>
                  <a:pt x="42665" y="28734"/>
                  <a:pt x="41599" y="27721"/>
                </a:cubicBezTo>
                <a:cubicBezTo>
                  <a:pt x="41359" y="27492"/>
                  <a:pt x="41109" y="27275"/>
                  <a:pt x="40851" y="27067"/>
                </a:cubicBezTo>
                <a:lnTo>
                  <a:pt x="40851" y="27067"/>
                </a:lnTo>
                <a:cubicBezTo>
                  <a:pt x="42140" y="26685"/>
                  <a:pt x="43415" y="26252"/>
                  <a:pt x="44672" y="25771"/>
                </a:cubicBezTo>
                <a:cubicBezTo>
                  <a:pt x="46226" y="25175"/>
                  <a:pt x="47792" y="24527"/>
                  <a:pt x="49146" y="23541"/>
                </a:cubicBezTo>
                <a:cubicBezTo>
                  <a:pt x="50455" y="22588"/>
                  <a:pt x="51572" y="21336"/>
                  <a:pt x="51999" y="19737"/>
                </a:cubicBezTo>
                <a:cubicBezTo>
                  <a:pt x="52421" y="18152"/>
                  <a:pt x="52059" y="16469"/>
                  <a:pt x="51176" y="15105"/>
                </a:cubicBezTo>
                <a:cubicBezTo>
                  <a:pt x="50293" y="13742"/>
                  <a:pt x="48972" y="12644"/>
                  <a:pt x="47483" y="12001"/>
                </a:cubicBezTo>
                <a:cubicBezTo>
                  <a:pt x="46300" y="11489"/>
                  <a:pt x="45063" y="11280"/>
                  <a:pt x="43808" y="11280"/>
                </a:cubicBezTo>
                <a:cubicBezTo>
                  <a:pt x="43188" y="11280"/>
                  <a:pt x="42565" y="11331"/>
                  <a:pt x="41942" y="11422"/>
                </a:cubicBezTo>
                <a:cubicBezTo>
                  <a:pt x="39945" y="11713"/>
                  <a:pt x="38046" y="12454"/>
                  <a:pt x="36211" y="13268"/>
                </a:cubicBezTo>
                <a:cubicBezTo>
                  <a:pt x="34397" y="14074"/>
                  <a:pt x="32612" y="14952"/>
                  <a:pt x="30824" y="15817"/>
                </a:cubicBezTo>
                <a:cubicBezTo>
                  <a:pt x="30235" y="16102"/>
                  <a:pt x="29647" y="16389"/>
                  <a:pt x="29059" y="16677"/>
                </a:cubicBezTo>
                <a:lnTo>
                  <a:pt x="29059" y="16677"/>
                </a:lnTo>
                <a:cubicBezTo>
                  <a:pt x="29323" y="15484"/>
                  <a:pt x="29588" y="14291"/>
                  <a:pt x="29852" y="13097"/>
                </a:cubicBezTo>
                <a:cubicBezTo>
                  <a:pt x="30319" y="10999"/>
                  <a:pt x="30783" y="8901"/>
                  <a:pt x="31249" y="6803"/>
                </a:cubicBezTo>
                <a:cubicBezTo>
                  <a:pt x="31601" y="5212"/>
                  <a:pt x="31919" y="3455"/>
                  <a:pt x="31201" y="1918"/>
                </a:cubicBezTo>
                <a:cubicBezTo>
                  <a:pt x="30829" y="1122"/>
                  <a:pt x="30144" y="538"/>
                  <a:pt x="29334" y="223"/>
                </a:cubicBezTo>
                <a:cubicBezTo>
                  <a:pt x="28928" y="65"/>
                  <a:pt x="28492" y="1"/>
                  <a:pt x="28054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4" name="Google Shape;354;p42"/>
          <p:cNvSpPr/>
          <p:nvPr/>
        </p:nvSpPr>
        <p:spPr>
          <a:xfrm rot="-2700000" flipH="1">
            <a:off x="1758072" y="1423061"/>
            <a:ext cx="721514" cy="636990"/>
          </a:xfrm>
          <a:custGeom>
            <a:avLst/>
            <a:gdLst/>
            <a:ahLst/>
            <a:cxnLst/>
            <a:rect l="l" t="t" r="r" b="b"/>
            <a:pathLst>
              <a:path w="52421" h="46280" extrusionOk="0">
                <a:moveTo>
                  <a:pt x="28389" y="1505"/>
                </a:moveTo>
                <a:lnTo>
                  <a:pt x="28389" y="1505"/>
                </a:lnTo>
                <a:cubicBezTo>
                  <a:pt x="28432" y="1508"/>
                  <a:pt x="28444" y="1509"/>
                  <a:pt x="28440" y="1509"/>
                </a:cubicBezTo>
                <a:cubicBezTo>
                  <a:pt x="28436" y="1509"/>
                  <a:pt x="28409" y="1507"/>
                  <a:pt x="28389" y="1505"/>
                </a:cubicBezTo>
                <a:close/>
                <a:moveTo>
                  <a:pt x="15156" y="6490"/>
                </a:moveTo>
                <a:cubicBezTo>
                  <a:pt x="15158" y="6490"/>
                  <a:pt x="15161" y="6491"/>
                  <a:pt x="15163" y="6491"/>
                </a:cubicBezTo>
                <a:cubicBezTo>
                  <a:pt x="15161" y="6491"/>
                  <a:pt x="15159" y="6491"/>
                  <a:pt x="15156" y="6490"/>
                </a:cubicBezTo>
                <a:close/>
                <a:moveTo>
                  <a:pt x="14140" y="6594"/>
                </a:moveTo>
                <a:cubicBezTo>
                  <a:pt x="14137" y="6595"/>
                  <a:pt x="14134" y="6596"/>
                  <a:pt x="14131" y="6597"/>
                </a:cubicBezTo>
                <a:lnTo>
                  <a:pt x="14131" y="6597"/>
                </a:lnTo>
                <a:cubicBezTo>
                  <a:pt x="14134" y="6596"/>
                  <a:pt x="14137" y="6595"/>
                  <a:pt x="14140" y="6594"/>
                </a:cubicBezTo>
                <a:close/>
                <a:moveTo>
                  <a:pt x="14106" y="6606"/>
                </a:moveTo>
                <a:cubicBezTo>
                  <a:pt x="14094" y="6610"/>
                  <a:pt x="14084" y="6613"/>
                  <a:pt x="14084" y="6613"/>
                </a:cubicBezTo>
                <a:cubicBezTo>
                  <a:pt x="14084" y="6613"/>
                  <a:pt x="14090" y="6611"/>
                  <a:pt x="14106" y="6606"/>
                </a:cubicBezTo>
                <a:close/>
                <a:moveTo>
                  <a:pt x="13334" y="7176"/>
                </a:moveTo>
                <a:cubicBezTo>
                  <a:pt x="13333" y="7177"/>
                  <a:pt x="13332" y="7179"/>
                  <a:pt x="13331" y="7180"/>
                </a:cubicBezTo>
                <a:lnTo>
                  <a:pt x="13331" y="7180"/>
                </a:lnTo>
                <a:cubicBezTo>
                  <a:pt x="13332" y="7179"/>
                  <a:pt x="13333" y="7177"/>
                  <a:pt x="13334" y="7176"/>
                </a:cubicBezTo>
                <a:close/>
                <a:moveTo>
                  <a:pt x="14823" y="6471"/>
                </a:moveTo>
                <a:cubicBezTo>
                  <a:pt x="14892" y="6471"/>
                  <a:pt x="14960" y="6474"/>
                  <a:pt x="15028" y="6479"/>
                </a:cubicBezTo>
                <a:cubicBezTo>
                  <a:pt x="15059" y="6480"/>
                  <a:pt x="15089" y="6483"/>
                  <a:pt x="15119" y="6486"/>
                </a:cubicBezTo>
                <a:lnTo>
                  <a:pt x="15119" y="6486"/>
                </a:lnTo>
                <a:cubicBezTo>
                  <a:pt x="15124" y="6487"/>
                  <a:pt x="15129" y="6488"/>
                  <a:pt x="15136" y="6489"/>
                </a:cubicBezTo>
                <a:cubicBezTo>
                  <a:pt x="15238" y="6506"/>
                  <a:pt x="15340" y="6527"/>
                  <a:pt x="15441" y="6554"/>
                </a:cubicBezTo>
                <a:cubicBezTo>
                  <a:pt x="15603" y="6596"/>
                  <a:pt x="15759" y="6651"/>
                  <a:pt x="15915" y="6710"/>
                </a:cubicBezTo>
                <a:cubicBezTo>
                  <a:pt x="15975" y="6733"/>
                  <a:pt x="15993" y="6741"/>
                  <a:pt x="15992" y="6741"/>
                </a:cubicBezTo>
                <a:cubicBezTo>
                  <a:pt x="15991" y="6741"/>
                  <a:pt x="15957" y="6728"/>
                  <a:pt x="15940" y="6720"/>
                </a:cubicBezTo>
                <a:lnTo>
                  <a:pt x="15940" y="6720"/>
                </a:lnTo>
                <a:cubicBezTo>
                  <a:pt x="15985" y="6741"/>
                  <a:pt x="16029" y="6761"/>
                  <a:pt x="16074" y="6782"/>
                </a:cubicBezTo>
                <a:cubicBezTo>
                  <a:pt x="16166" y="6826"/>
                  <a:pt x="16254" y="6872"/>
                  <a:pt x="16342" y="6920"/>
                </a:cubicBezTo>
                <a:cubicBezTo>
                  <a:pt x="16510" y="7012"/>
                  <a:pt x="16674" y="7113"/>
                  <a:pt x="16835" y="7219"/>
                </a:cubicBezTo>
                <a:cubicBezTo>
                  <a:pt x="16912" y="7269"/>
                  <a:pt x="16986" y="7321"/>
                  <a:pt x="17062" y="7375"/>
                </a:cubicBezTo>
                <a:lnTo>
                  <a:pt x="17189" y="7468"/>
                </a:lnTo>
                <a:cubicBezTo>
                  <a:pt x="17209" y="7482"/>
                  <a:pt x="17224" y="7493"/>
                  <a:pt x="17237" y="7502"/>
                </a:cubicBezTo>
                <a:lnTo>
                  <a:pt x="17237" y="7502"/>
                </a:lnTo>
                <a:cubicBezTo>
                  <a:pt x="17242" y="7506"/>
                  <a:pt x="17249" y="7512"/>
                  <a:pt x="17261" y="7521"/>
                </a:cubicBezTo>
                <a:cubicBezTo>
                  <a:pt x="17338" y="7582"/>
                  <a:pt x="17415" y="7643"/>
                  <a:pt x="17490" y="7707"/>
                </a:cubicBezTo>
                <a:lnTo>
                  <a:pt x="17490" y="7707"/>
                </a:lnTo>
                <a:cubicBezTo>
                  <a:pt x="16671" y="8774"/>
                  <a:pt x="15904" y="9883"/>
                  <a:pt x="15173" y="11004"/>
                </a:cubicBezTo>
                <a:cubicBezTo>
                  <a:pt x="14672" y="11774"/>
                  <a:pt x="14185" y="12556"/>
                  <a:pt x="13720" y="13352"/>
                </a:cubicBezTo>
                <a:lnTo>
                  <a:pt x="13720" y="13352"/>
                </a:lnTo>
                <a:cubicBezTo>
                  <a:pt x="13561" y="12855"/>
                  <a:pt x="13408" y="12357"/>
                  <a:pt x="13260" y="11857"/>
                </a:cubicBezTo>
                <a:cubicBezTo>
                  <a:pt x="13159" y="11514"/>
                  <a:pt x="13069" y="11167"/>
                  <a:pt x="12992" y="10817"/>
                </a:cubicBezTo>
                <a:cubicBezTo>
                  <a:pt x="12957" y="10656"/>
                  <a:pt x="12926" y="10494"/>
                  <a:pt x="12898" y="10333"/>
                </a:cubicBezTo>
                <a:cubicBezTo>
                  <a:pt x="12885" y="10255"/>
                  <a:pt x="12872" y="10176"/>
                  <a:pt x="12860" y="10097"/>
                </a:cubicBezTo>
                <a:lnTo>
                  <a:pt x="12860" y="10097"/>
                </a:lnTo>
                <a:cubicBezTo>
                  <a:pt x="12860" y="10097"/>
                  <a:pt x="12860" y="10097"/>
                  <a:pt x="12860" y="10097"/>
                </a:cubicBezTo>
                <a:cubicBezTo>
                  <a:pt x="12861" y="10097"/>
                  <a:pt x="12840" y="9936"/>
                  <a:pt x="12837" y="9904"/>
                </a:cubicBezTo>
                <a:cubicBezTo>
                  <a:pt x="12799" y="9553"/>
                  <a:pt x="12783" y="9198"/>
                  <a:pt x="12798" y="8844"/>
                </a:cubicBezTo>
                <a:cubicBezTo>
                  <a:pt x="12801" y="8766"/>
                  <a:pt x="12805" y="8691"/>
                  <a:pt x="12812" y="8613"/>
                </a:cubicBezTo>
                <a:cubicBezTo>
                  <a:pt x="12814" y="8585"/>
                  <a:pt x="12839" y="8430"/>
                  <a:pt x="12836" y="8430"/>
                </a:cubicBezTo>
                <a:lnTo>
                  <a:pt x="12836" y="8430"/>
                </a:lnTo>
                <a:cubicBezTo>
                  <a:pt x="12835" y="8430"/>
                  <a:pt x="12832" y="8445"/>
                  <a:pt x="12824" y="8485"/>
                </a:cubicBezTo>
                <a:cubicBezTo>
                  <a:pt x="12856" y="8319"/>
                  <a:pt x="12884" y="8153"/>
                  <a:pt x="12931" y="7988"/>
                </a:cubicBezTo>
                <a:cubicBezTo>
                  <a:pt x="12951" y="7919"/>
                  <a:pt x="12972" y="7849"/>
                  <a:pt x="12997" y="7781"/>
                </a:cubicBezTo>
                <a:cubicBezTo>
                  <a:pt x="13011" y="7744"/>
                  <a:pt x="13052" y="7651"/>
                  <a:pt x="13051" y="7651"/>
                </a:cubicBezTo>
                <a:lnTo>
                  <a:pt x="13051" y="7651"/>
                </a:lnTo>
                <a:cubicBezTo>
                  <a:pt x="13050" y="7651"/>
                  <a:pt x="13043" y="7665"/>
                  <a:pt x="13026" y="7701"/>
                </a:cubicBezTo>
                <a:cubicBezTo>
                  <a:pt x="13096" y="7553"/>
                  <a:pt x="13171" y="7411"/>
                  <a:pt x="13262" y="7276"/>
                </a:cubicBezTo>
                <a:cubicBezTo>
                  <a:pt x="13280" y="7251"/>
                  <a:pt x="13297" y="7226"/>
                  <a:pt x="13315" y="7202"/>
                </a:cubicBezTo>
                <a:lnTo>
                  <a:pt x="13315" y="7202"/>
                </a:lnTo>
                <a:cubicBezTo>
                  <a:pt x="13320" y="7196"/>
                  <a:pt x="13326" y="7190"/>
                  <a:pt x="13333" y="7183"/>
                </a:cubicBezTo>
                <a:cubicBezTo>
                  <a:pt x="13384" y="7131"/>
                  <a:pt x="13430" y="7075"/>
                  <a:pt x="13482" y="7025"/>
                </a:cubicBezTo>
                <a:cubicBezTo>
                  <a:pt x="13535" y="6973"/>
                  <a:pt x="13589" y="6925"/>
                  <a:pt x="13645" y="6877"/>
                </a:cubicBezTo>
                <a:lnTo>
                  <a:pt x="13645" y="6877"/>
                </a:lnTo>
                <a:cubicBezTo>
                  <a:pt x="13621" y="6898"/>
                  <a:pt x="13613" y="6906"/>
                  <a:pt x="13615" y="6906"/>
                </a:cubicBezTo>
                <a:cubicBezTo>
                  <a:pt x="13621" y="6906"/>
                  <a:pt x="13760" y="6800"/>
                  <a:pt x="13789" y="6781"/>
                </a:cubicBezTo>
                <a:cubicBezTo>
                  <a:pt x="13861" y="6735"/>
                  <a:pt x="13935" y="6693"/>
                  <a:pt x="14011" y="6655"/>
                </a:cubicBezTo>
                <a:cubicBezTo>
                  <a:pt x="14047" y="6635"/>
                  <a:pt x="14083" y="6618"/>
                  <a:pt x="14120" y="6602"/>
                </a:cubicBezTo>
                <a:lnTo>
                  <a:pt x="14120" y="6602"/>
                </a:lnTo>
                <a:cubicBezTo>
                  <a:pt x="14130" y="6599"/>
                  <a:pt x="14142" y="6595"/>
                  <a:pt x="14158" y="6590"/>
                </a:cubicBezTo>
                <a:cubicBezTo>
                  <a:pt x="14234" y="6568"/>
                  <a:pt x="14309" y="6542"/>
                  <a:pt x="14389" y="6522"/>
                </a:cubicBezTo>
                <a:cubicBezTo>
                  <a:pt x="14421" y="6515"/>
                  <a:pt x="14454" y="6506"/>
                  <a:pt x="14488" y="6499"/>
                </a:cubicBezTo>
                <a:cubicBezTo>
                  <a:pt x="14487" y="6499"/>
                  <a:pt x="14579" y="6485"/>
                  <a:pt x="14607" y="6480"/>
                </a:cubicBezTo>
                <a:lnTo>
                  <a:pt x="14607" y="6480"/>
                </a:lnTo>
                <a:cubicBezTo>
                  <a:pt x="14628" y="6478"/>
                  <a:pt x="14650" y="6476"/>
                  <a:pt x="14658" y="6476"/>
                </a:cubicBezTo>
                <a:cubicBezTo>
                  <a:pt x="14703" y="6475"/>
                  <a:pt x="14747" y="6473"/>
                  <a:pt x="14793" y="6471"/>
                </a:cubicBezTo>
                <a:cubicBezTo>
                  <a:pt x="14803" y="6471"/>
                  <a:pt x="14813" y="6471"/>
                  <a:pt x="14823" y="6471"/>
                </a:cubicBezTo>
                <a:close/>
                <a:moveTo>
                  <a:pt x="28027" y="1488"/>
                </a:moveTo>
                <a:cubicBezTo>
                  <a:pt x="28056" y="1488"/>
                  <a:pt x="28085" y="1489"/>
                  <a:pt x="28114" y="1490"/>
                </a:cubicBezTo>
                <a:cubicBezTo>
                  <a:pt x="28197" y="1491"/>
                  <a:pt x="28280" y="1498"/>
                  <a:pt x="28362" y="1503"/>
                </a:cubicBezTo>
                <a:cubicBezTo>
                  <a:pt x="28370" y="1504"/>
                  <a:pt x="28377" y="1504"/>
                  <a:pt x="28383" y="1504"/>
                </a:cubicBezTo>
                <a:lnTo>
                  <a:pt x="28383" y="1504"/>
                </a:lnTo>
                <a:cubicBezTo>
                  <a:pt x="28427" y="1512"/>
                  <a:pt x="28470" y="1519"/>
                  <a:pt x="28513" y="1529"/>
                </a:cubicBezTo>
                <a:cubicBezTo>
                  <a:pt x="28594" y="1547"/>
                  <a:pt x="28671" y="1565"/>
                  <a:pt x="28750" y="1590"/>
                </a:cubicBezTo>
                <a:cubicBezTo>
                  <a:pt x="28783" y="1601"/>
                  <a:pt x="28816" y="1611"/>
                  <a:pt x="28849" y="1622"/>
                </a:cubicBezTo>
                <a:cubicBezTo>
                  <a:pt x="28859" y="1625"/>
                  <a:pt x="28969" y="1674"/>
                  <a:pt x="28974" y="1674"/>
                </a:cubicBezTo>
                <a:cubicBezTo>
                  <a:pt x="28975" y="1674"/>
                  <a:pt x="28964" y="1668"/>
                  <a:pt x="28931" y="1652"/>
                </a:cubicBezTo>
                <a:lnTo>
                  <a:pt x="28931" y="1652"/>
                </a:lnTo>
                <a:cubicBezTo>
                  <a:pt x="29291" y="1828"/>
                  <a:pt x="29415" y="1925"/>
                  <a:pt x="29671" y="2226"/>
                </a:cubicBezTo>
                <a:cubicBezTo>
                  <a:pt x="29651" y="2203"/>
                  <a:pt x="29643" y="2194"/>
                  <a:pt x="29642" y="2194"/>
                </a:cubicBezTo>
                <a:lnTo>
                  <a:pt x="29642" y="2194"/>
                </a:lnTo>
                <a:cubicBezTo>
                  <a:pt x="29639" y="2194"/>
                  <a:pt x="29718" y="2295"/>
                  <a:pt x="29734" y="2321"/>
                </a:cubicBezTo>
                <a:cubicBezTo>
                  <a:pt x="29783" y="2396"/>
                  <a:pt x="29828" y="2472"/>
                  <a:pt x="29869" y="2552"/>
                </a:cubicBezTo>
                <a:cubicBezTo>
                  <a:pt x="29884" y="2580"/>
                  <a:pt x="29933" y="2692"/>
                  <a:pt x="29936" y="2692"/>
                </a:cubicBezTo>
                <a:cubicBezTo>
                  <a:pt x="29936" y="2692"/>
                  <a:pt x="29932" y="2680"/>
                  <a:pt x="29920" y="2648"/>
                </a:cubicBezTo>
                <a:lnTo>
                  <a:pt x="29920" y="2648"/>
                </a:lnTo>
                <a:cubicBezTo>
                  <a:pt x="29953" y="2733"/>
                  <a:pt x="29982" y="2817"/>
                  <a:pt x="30008" y="2904"/>
                </a:cubicBezTo>
                <a:cubicBezTo>
                  <a:pt x="30057" y="3067"/>
                  <a:pt x="30092" y="3235"/>
                  <a:pt x="30122" y="3403"/>
                </a:cubicBezTo>
                <a:lnTo>
                  <a:pt x="30122" y="3403"/>
                </a:lnTo>
                <a:cubicBezTo>
                  <a:pt x="30122" y="3406"/>
                  <a:pt x="30122" y="3410"/>
                  <a:pt x="30123" y="3415"/>
                </a:cubicBezTo>
                <a:cubicBezTo>
                  <a:pt x="30127" y="3450"/>
                  <a:pt x="30130" y="3485"/>
                  <a:pt x="30133" y="3520"/>
                </a:cubicBezTo>
                <a:cubicBezTo>
                  <a:pt x="30144" y="3626"/>
                  <a:pt x="30149" y="3734"/>
                  <a:pt x="30153" y="3840"/>
                </a:cubicBezTo>
                <a:cubicBezTo>
                  <a:pt x="30164" y="4220"/>
                  <a:pt x="30137" y="4596"/>
                  <a:pt x="30097" y="4972"/>
                </a:cubicBezTo>
                <a:cubicBezTo>
                  <a:pt x="30096" y="4977"/>
                  <a:pt x="30095" y="4987"/>
                  <a:pt x="30093" y="4999"/>
                </a:cubicBezTo>
                <a:lnTo>
                  <a:pt x="30093" y="4999"/>
                </a:lnTo>
                <a:cubicBezTo>
                  <a:pt x="30093" y="4997"/>
                  <a:pt x="30094" y="4996"/>
                  <a:pt x="30094" y="4995"/>
                </a:cubicBezTo>
                <a:lnTo>
                  <a:pt x="30094" y="4995"/>
                </a:lnTo>
                <a:cubicBezTo>
                  <a:pt x="30089" y="5031"/>
                  <a:pt x="30083" y="5069"/>
                  <a:pt x="30078" y="5106"/>
                </a:cubicBezTo>
                <a:cubicBezTo>
                  <a:pt x="30066" y="5191"/>
                  <a:pt x="30052" y="5277"/>
                  <a:pt x="30037" y="5361"/>
                </a:cubicBezTo>
                <a:cubicBezTo>
                  <a:pt x="30005" y="5552"/>
                  <a:pt x="29967" y="5744"/>
                  <a:pt x="29928" y="5936"/>
                </a:cubicBezTo>
                <a:cubicBezTo>
                  <a:pt x="29830" y="6407"/>
                  <a:pt x="29721" y="6877"/>
                  <a:pt x="29617" y="7347"/>
                </a:cubicBezTo>
                <a:cubicBezTo>
                  <a:pt x="29174" y="9346"/>
                  <a:pt x="28730" y="11346"/>
                  <a:pt x="28286" y="13348"/>
                </a:cubicBezTo>
                <a:cubicBezTo>
                  <a:pt x="28011" y="14586"/>
                  <a:pt x="27737" y="15824"/>
                  <a:pt x="27463" y="17063"/>
                </a:cubicBezTo>
                <a:lnTo>
                  <a:pt x="27463" y="17063"/>
                </a:lnTo>
                <a:cubicBezTo>
                  <a:pt x="26117" y="15449"/>
                  <a:pt x="24769" y="13834"/>
                  <a:pt x="23423" y="12219"/>
                </a:cubicBezTo>
                <a:cubicBezTo>
                  <a:pt x="22735" y="11393"/>
                  <a:pt x="22046" y="10568"/>
                  <a:pt x="21358" y="9743"/>
                </a:cubicBezTo>
                <a:cubicBezTo>
                  <a:pt x="20750" y="9013"/>
                  <a:pt x="20162" y="8257"/>
                  <a:pt x="19506" y="7569"/>
                </a:cubicBezTo>
                <a:lnTo>
                  <a:pt x="19506" y="7569"/>
                </a:lnTo>
                <a:cubicBezTo>
                  <a:pt x="20580" y="6274"/>
                  <a:pt x="21753" y="5059"/>
                  <a:pt x="23073" y="3967"/>
                </a:cubicBezTo>
                <a:cubicBezTo>
                  <a:pt x="23698" y="3450"/>
                  <a:pt x="24348" y="2973"/>
                  <a:pt x="25071" y="2519"/>
                </a:cubicBezTo>
                <a:cubicBezTo>
                  <a:pt x="25405" y="2308"/>
                  <a:pt x="25755" y="2118"/>
                  <a:pt x="26115" y="1953"/>
                </a:cubicBezTo>
                <a:cubicBezTo>
                  <a:pt x="26263" y="1885"/>
                  <a:pt x="26311" y="1866"/>
                  <a:pt x="26514" y="1792"/>
                </a:cubicBezTo>
                <a:cubicBezTo>
                  <a:pt x="26708" y="1723"/>
                  <a:pt x="26905" y="1662"/>
                  <a:pt x="27104" y="1612"/>
                </a:cubicBezTo>
                <a:cubicBezTo>
                  <a:pt x="27202" y="1588"/>
                  <a:pt x="27300" y="1565"/>
                  <a:pt x="27399" y="1547"/>
                </a:cubicBezTo>
                <a:cubicBezTo>
                  <a:pt x="27436" y="1539"/>
                  <a:pt x="27572" y="1517"/>
                  <a:pt x="27597" y="1512"/>
                </a:cubicBezTo>
                <a:lnTo>
                  <a:pt x="27597" y="1512"/>
                </a:lnTo>
                <a:cubicBezTo>
                  <a:pt x="27629" y="1509"/>
                  <a:pt x="27754" y="1498"/>
                  <a:pt x="27788" y="1496"/>
                </a:cubicBezTo>
                <a:cubicBezTo>
                  <a:pt x="27868" y="1491"/>
                  <a:pt x="27947" y="1488"/>
                  <a:pt x="28027" y="1488"/>
                </a:cubicBezTo>
                <a:close/>
                <a:moveTo>
                  <a:pt x="1791" y="18549"/>
                </a:moveTo>
                <a:cubicBezTo>
                  <a:pt x="1791" y="18550"/>
                  <a:pt x="1792" y="18552"/>
                  <a:pt x="1792" y="18553"/>
                </a:cubicBezTo>
                <a:lnTo>
                  <a:pt x="1792" y="18553"/>
                </a:lnTo>
                <a:cubicBezTo>
                  <a:pt x="1792" y="18551"/>
                  <a:pt x="1791" y="18550"/>
                  <a:pt x="1791" y="18549"/>
                </a:cubicBezTo>
                <a:close/>
                <a:moveTo>
                  <a:pt x="18574" y="8743"/>
                </a:moveTo>
                <a:lnTo>
                  <a:pt x="18574" y="8743"/>
                </a:lnTo>
                <a:cubicBezTo>
                  <a:pt x="18717" y="8896"/>
                  <a:pt x="18855" y="9053"/>
                  <a:pt x="18991" y="9212"/>
                </a:cubicBezTo>
                <a:cubicBezTo>
                  <a:pt x="21473" y="12126"/>
                  <a:pt x="23899" y="15089"/>
                  <a:pt x="26347" y="18031"/>
                </a:cubicBezTo>
                <a:lnTo>
                  <a:pt x="26347" y="18031"/>
                </a:lnTo>
                <a:cubicBezTo>
                  <a:pt x="25338" y="18542"/>
                  <a:pt x="24334" y="19062"/>
                  <a:pt x="23335" y="19592"/>
                </a:cubicBezTo>
                <a:lnTo>
                  <a:pt x="23335" y="19592"/>
                </a:lnTo>
                <a:cubicBezTo>
                  <a:pt x="22594" y="19350"/>
                  <a:pt x="21852" y="19113"/>
                  <a:pt x="21108" y="18882"/>
                </a:cubicBezTo>
                <a:cubicBezTo>
                  <a:pt x="19105" y="18259"/>
                  <a:pt x="17090" y="17675"/>
                  <a:pt x="15064" y="17131"/>
                </a:cubicBezTo>
                <a:lnTo>
                  <a:pt x="15064" y="17131"/>
                </a:lnTo>
                <a:cubicBezTo>
                  <a:pt x="14934" y="16806"/>
                  <a:pt x="14809" y="16479"/>
                  <a:pt x="14687" y="16150"/>
                </a:cubicBezTo>
                <a:cubicBezTo>
                  <a:pt x="14576" y="15852"/>
                  <a:pt x="14468" y="15553"/>
                  <a:pt x="14361" y="15253"/>
                </a:cubicBezTo>
                <a:lnTo>
                  <a:pt x="14361" y="15253"/>
                </a:lnTo>
                <a:cubicBezTo>
                  <a:pt x="15005" y="14074"/>
                  <a:pt x="15707" y="12923"/>
                  <a:pt x="16441" y="11794"/>
                </a:cubicBezTo>
                <a:cubicBezTo>
                  <a:pt x="17120" y="10750"/>
                  <a:pt x="17824" y="9727"/>
                  <a:pt x="18574" y="8743"/>
                </a:cubicBezTo>
                <a:close/>
                <a:moveTo>
                  <a:pt x="26947" y="19395"/>
                </a:moveTo>
                <a:lnTo>
                  <a:pt x="26947" y="19395"/>
                </a:lnTo>
                <a:cubicBezTo>
                  <a:pt x="26849" y="19836"/>
                  <a:pt x="26752" y="20277"/>
                  <a:pt x="26654" y="20718"/>
                </a:cubicBezTo>
                <a:lnTo>
                  <a:pt x="26654" y="20718"/>
                </a:lnTo>
                <a:cubicBezTo>
                  <a:pt x="26200" y="20558"/>
                  <a:pt x="25746" y="20401"/>
                  <a:pt x="25291" y="20246"/>
                </a:cubicBezTo>
                <a:lnTo>
                  <a:pt x="25291" y="20246"/>
                </a:lnTo>
                <a:cubicBezTo>
                  <a:pt x="25842" y="19959"/>
                  <a:pt x="26394" y="19676"/>
                  <a:pt x="26947" y="19395"/>
                </a:cubicBezTo>
                <a:close/>
                <a:moveTo>
                  <a:pt x="28253" y="20318"/>
                </a:moveTo>
                <a:lnTo>
                  <a:pt x="28253" y="20318"/>
                </a:lnTo>
                <a:cubicBezTo>
                  <a:pt x="28643" y="20785"/>
                  <a:pt x="29033" y="21252"/>
                  <a:pt x="29423" y="21720"/>
                </a:cubicBezTo>
                <a:lnTo>
                  <a:pt x="29423" y="21720"/>
                </a:lnTo>
                <a:cubicBezTo>
                  <a:pt x="28967" y="21550"/>
                  <a:pt x="28511" y="21383"/>
                  <a:pt x="28054" y="21217"/>
                </a:cubicBezTo>
                <a:lnTo>
                  <a:pt x="28054" y="21217"/>
                </a:lnTo>
                <a:cubicBezTo>
                  <a:pt x="28120" y="20917"/>
                  <a:pt x="28187" y="20617"/>
                  <a:pt x="28253" y="20318"/>
                </a:cubicBezTo>
                <a:close/>
                <a:moveTo>
                  <a:pt x="15823" y="18875"/>
                </a:moveTo>
                <a:cubicBezTo>
                  <a:pt x="17647" y="19379"/>
                  <a:pt x="19463" y="19916"/>
                  <a:pt x="21268" y="20484"/>
                </a:cubicBezTo>
                <a:cubicBezTo>
                  <a:pt x="21355" y="20512"/>
                  <a:pt x="21441" y="20539"/>
                  <a:pt x="21527" y="20566"/>
                </a:cubicBezTo>
                <a:lnTo>
                  <a:pt x="21527" y="20566"/>
                </a:lnTo>
                <a:cubicBezTo>
                  <a:pt x="21085" y="20809"/>
                  <a:pt x="20644" y="21054"/>
                  <a:pt x="20204" y="21301"/>
                </a:cubicBezTo>
                <a:cubicBezTo>
                  <a:pt x="19465" y="21717"/>
                  <a:pt x="18727" y="22140"/>
                  <a:pt x="17994" y="22570"/>
                </a:cubicBezTo>
                <a:lnTo>
                  <a:pt x="17994" y="22570"/>
                </a:lnTo>
                <a:cubicBezTo>
                  <a:pt x="17991" y="22566"/>
                  <a:pt x="17988" y="22563"/>
                  <a:pt x="17987" y="22561"/>
                </a:cubicBezTo>
                <a:cubicBezTo>
                  <a:pt x="17873" y="22406"/>
                  <a:pt x="17761" y="22250"/>
                  <a:pt x="17652" y="22093"/>
                </a:cubicBezTo>
                <a:cubicBezTo>
                  <a:pt x="17230" y="21483"/>
                  <a:pt x="16845" y="20847"/>
                  <a:pt x="16492" y="20197"/>
                </a:cubicBezTo>
                <a:cubicBezTo>
                  <a:pt x="16256" y="19763"/>
                  <a:pt x="16033" y="19322"/>
                  <a:pt x="15823" y="18875"/>
                </a:cubicBezTo>
                <a:close/>
                <a:moveTo>
                  <a:pt x="2913" y="15929"/>
                </a:moveTo>
                <a:cubicBezTo>
                  <a:pt x="2943" y="15929"/>
                  <a:pt x="2974" y="15930"/>
                  <a:pt x="3007" y="15931"/>
                </a:cubicBezTo>
                <a:cubicBezTo>
                  <a:pt x="3428" y="15948"/>
                  <a:pt x="3863" y="16058"/>
                  <a:pt x="4300" y="16145"/>
                </a:cubicBezTo>
                <a:cubicBezTo>
                  <a:pt x="6216" y="16525"/>
                  <a:pt x="8123" y="16939"/>
                  <a:pt x="10024" y="17389"/>
                </a:cubicBezTo>
                <a:cubicBezTo>
                  <a:pt x="10512" y="17504"/>
                  <a:pt x="10999" y="17622"/>
                  <a:pt x="11487" y="17742"/>
                </a:cubicBezTo>
                <a:lnTo>
                  <a:pt x="11487" y="17742"/>
                </a:lnTo>
                <a:cubicBezTo>
                  <a:pt x="11006" y="18863"/>
                  <a:pt x="10589" y="20010"/>
                  <a:pt x="10251" y="21184"/>
                </a:cubicBezTo>
                <a:cubicBezTo>
                  <a:pt x="9908" y="22379"/>
                  <a:pt x="9657" y="23599"/>
                  <a:pt x="9514" y="24828"/>
                </a:cubicBezTo>
                <a:lnTo>
                  <a:pt x="9514" y="24828"/>
                </a:lnTo>
                <a:cubicBezTo>
                  <a:pt x="9023" y="24619"/>
                  <a:pt x="8538" y="24389"/>
                  <a:pt x="8024" y="24121"/>
                </a:cubicBezTo>
                <a:cubicBezTo>
                  <a:pt x="6562" y="23359"/>
                  <a:pt x="5261" y="22478"/>
                  <a:pt x="4088" y="21395"/>
                </a:cubicBezTo>
                <a:cubicBezTo>
                  <a:pt x="3518" y="20868"/>
                  <a:pt x="2891" y="20222"/>
                  <a:pt x="2465" y="19658"/>
                </a:cubicBezTo>
                <a:cubicBezTo>
                  <a:pt x="2206" y="19313"/>
                  <a:pt x="1969" y="18946"/>
                  <a:pt x="1792" y="18553"/>
                </a:cubicBezTo>
                <a:lnTo>
                  <a:pt x="1792" y="18553"/>
                </a:lnTo>
                <a:cubicBezTo>
                  <a:pt x="1797" y="18563"/>
                  <a:pt x="1803" y="18579"/>
                  <a:pt x="1803" y="18579"/>
                </a:cubicBezTo>
                <a:cubicBezTo>
                  <a:pt x="1802" y="18579"/>
                  <a:pt x="1798" y="18568"/>
                  <a:pt x="1784" y="18536"/>
                </a:cubicBezTo>
                <a:cubicBezTo>
                  <a:pt x="1764" y="18485"/>
                  <a:pt x="1744" y="18433"/>
                  <a:pt x="1725" y="18380"/>
                </a:cubicBezTo>
                <a:cubicBezTo>
                  <a:pt x="1693" y="18290"/>
                  <a:pt x="1665" y="18198"/>
                  <a:pt x="1640" y="18105"/>
                </a:cubicBezTo>
                <a:cubicBezTo>
                  <a:pt x="1612" y="18001"/>
                  <a:pt x="1589" y="17895"/>
                  <a:pt x="1571" y="17789"/>
                </a:cubicBezTo>
                <a:lnTo>
                  <a:pt x="1571" y="17789"/>
                </a:lnTo>
                <a:cubicBezTo>
                  <a:pt x="1572" y="17793"/>
                  <a:pt x="1573" y="17794"/>
                  <a:pt x="1573" y="17794"/>
                </a:cubicBezTo>
                <a:cubicBezTo>
                  <a:pt x="1575" y="17794"/>
                  <a:pt x="1560" y="17647"/>
                  <a:pt x="1559" y="17609"/>
                </a:cubicBezTo>
                <a:cubicBezTo>
                  <a:pt x="1557" y="17519"/>
                  <a:pt x="1558" y="17427"/>
                  <a:pt x="1564" y="17337"/>
                </a:cubicBezTo>
                <a:cubicBezTo>
                  <a:pt x="1567" y="17305"/>
                  <a:pt x="1569" y="17273"/>
                  <a:pt x="1572" y="17242"/>
                </a:cubicBezTo>
                <a:lnTo>
                  <a:pt x="1572" y="17242"/>
                </a:lnTo>
                <a:cubicBezTo>
                  <a:pt x="1573" y="17238"/>
                  <a:pt x="1574" y="17234"/>
                  <a:pt x="1575" y="17228"/>
                </a:cubicBezTo>
                <a:cubicBezTo>
                  <a:pt x="1593" y="17148"/>
                  <a:pt x="1608" y="17071"/>
                  <a:pt x="1629" y="16993"/>
                </a:cubicBezTo>
                <a:cubicBezTo>
                  <a:pt x="1640" y="16949"/>
                  <a:pt x="1655" y="16905"/>
                  <a:pt x="1668" y="16862"/>
                </a:cubicBezTo>
                <a:cubicBezTo>
                  <a:pt x="1672" y="16853"/>
                  <a:pt x="1698" y="16784"/>
                  <a:pt x="1709" y="16752"/>
                </a:cubicBezTo>
                <a:lnTo>
                  <a:pt x="1709" y="16752"/>
                </a:lnTo>
                <a:cubicBezTo>
                  <a:pt x="1714" y="16739"/>
                  <a:pt x="1720" y="16726"/>
                  <a:pt x="1720" y="16723"/>
                </a:cubicBezTo>
                <a:cubicBezTo>
                  <a:pt x="1741" y="16683"/>
                  <a:pt x="1761" y="16644"/>
                  <a:pt x="1782" y="16603"/>
                </a:cubicBezTo>
                <a:cubicBezTo>
                  <a:pt x="1820" y="16535"/>
                  <a:pt x="1861" y="16471"/>
                  <a:pt x="1904" y="16406"/>
                </a:cubicBezTo>
                <a:lnTo>
                  <a:pt x="1904" y="16406"/>
                </a:lnTo>
                <a:cubicBezTo>
                  <a:pt x="1902" y="16410"/>
                  <a:pt x="1902" y="16411"/>
                  <a:pt x="1902" y="16411"/>
                </a:cubicBezTo>
                <a:cubicBezTo>
                  <a:pt x="1905" y="16411"/>
                  <a:pt x="1975" y="16318"/>
                  <a:pt x="1998" y="16295"/>
                </a:cubicBezTo>
                <a:cubicBezTo>
                  <a:pt x="2020" y="16271"/>
                  <a:pt x="2044" y="16247"/>
                  <a:pt x="2066" y="16225"/>
                </a:cubicBezTo>
                <a:lnTo>
                  <a:pt x="2066" y="16225"/>
                </a:lnTo>
                <a:cubicBezTo>
                  <a:pt x="2066" y="16225"/>
                  <a:pt x="2066" y="16225"/>
                  <a:pt x="2066" y="16225"/>
                </a:cubicBezTo>
                <a:cubicBezTo>
                  <a:pt x="2066" y="16225"/>
                  <a:pt x="2125" y="16174"/>
                  <a:pt x="2149" y="16152"/>
                </a:cubicBezTo>
                <a:lnTo>
                  <a:pt x="2149" y="16152"/>
                </a:lnTo>
                <a:cubicBezTo>
                  <a:pt x="2168" y="16138"/>
                  <a:pt x="2190" y="16122"/>
                  <a:pt x="2197" y="16117"/>
                </a:cubicBezTo>
                <a:cubicBezTo>
                  <a:pt x="2235" y="16095"/>
                  <a:pt x="2272" y="16074"/>
                  <a:pt x="2310" y="16050"/>
                </a:cubicBezTo>
                <a:cubicBezTo>
                  <a:pt x="2321" y="16044"/>
                  <a:pt x="2332" y="16038"/>
                  <a:pt x="2343" y="16032"/>
                </a:cubicBezTo>
                <a:lnTo>
                  <a:pt x="2343" y="16032"/>
                </a:lnTo>
                <a:cubicBezTo>
                  <a:pt x="2341" y="16033"/>
                  <a:pt x="2341" y="16033"/>
                  <a:pt x="2341" y="16033"/>
                </a:cubicBezTo>
                <a:cubicBezTo>
                  <a:pt x="2340" y="16033"/>
                  <a:pt x="2345" y="16030"/>
                  <a:pt x="2352" y="16027"/>
                </a:cubicBezTo>
                <a:lnTo>
                  <a:pt x="2352" y="16027"/>
                </a:lnTo>
                <a:cubicBezTo>
                  <a:pt x="2349" y="16029"/>
                  <a:pt x="2346" y="16030"/>
                  <a:pt x="2343" y="16032"/>
                </a:cubicBezTo>
                <a:lnTo>
                  <a:pt x="2343" y="16032"/>
                </a:lnTo>
                <a:cubicBezTo>
                  <a:pt x="2347" y="16030"/>
                  <a:pt x="2355" y="16026"/>
                  <a:pt x="2369" y="16019"/>
                </a:cubicBezTo>
                <a:lnTo>
                  <a:pt x="2369" y="16019"/>
                </a:lnTo>
                <a:cubicBezTo>
                  <a:pt x="2363" y="16022"/>
                  <a:pt x="2357" y="16025"/>
                  <a:pt x="2352" y="16027"/>
                </a:cubicBezTo>
                <a:lnTo>
                  <a:pt x="2352" y="16027"/>
                </a:lnTo>
                <a:cubicBezTo>
                  <a:pt x="2367" y="16019"/>
                  <a:pt x="2382" y="16012"/>
                  <a:pt x="2398" y="16005"/>
                </a:cubicBezTo>
                <a:lnTo>
                  <a:pt x="2398" y="16005"/>
                </a:lnTo>
                <a:cubicBezTo>
                  <a:pt x="2387" y="16011"/>
                  <a:pt x="2377" y="16016"/>
                  <a:pt x="2369" y="16019"/>
                </a:cubicBezTo>
                <a:lnTo>
                  <a:pt x="2369" y="16019"/>
                </a:lnTo>
                <a:cubicBezTo>
                  <a:pt x="2383" y="16013"/>
                  <a:pt x="2397" y="16008"/>
                  <a:pt x="2406" y="16005"/>
                </a:cubicBezTo>
                <a:cubicBezTo>
                  <a:pt x="2600" y="15953"/>
                  <a:pt x="2724" y="15929"/>
                  <a:pt x="2913" y="15929"/>
                </a:cubicBezTo>
                <a:close/>
                <a:moveTo>
                  <a:pt x="12953" y="18110"/>
                </a:moveTo>
                <a:lnTo>
                  <a:pt x="12953" y="18110"/>
                </a:lnTo>
                <a:cubicBezTo>
                  <a:pt x="13295" y="18198"/>
                  <a:pt x="13637" y="18287"/>
                  <a:pt x="13978" y="18377"/>
                </a:cubicBezTo>
                <a:lnTo>
                  <a:pt x="13978" y="18377"/>
                </a:lnTo>
                <a:cubicBezTo>
                  <a:pt x="14717" y="20120"/>
                  <a:pt x="15594" y="21814"/>
                  <a:pt x="16715" y="23332"/>
                </a:cubicBezTo>
                <a:lnTo>
                  <a:pt x="16715" y="23332"/>
                </a:lnTo>
                <a:cubicBezTo>
                  <a:pt x="15348" y="24158"/>
                  <a:pt x="13999" y="25016"/>
                  <a:pt x="12680" y="25914"/>
                </a:cubicBezTo>
                <a:lnTo>
                  <a:pt x="12680" y="25914"/>
                </a:lnTo>
                <a:cubicBezTo>
                  <a:pt x="12645" y="25905"/>
                  <a:pt x="12610" y="25895"/>
                  <a:pt x="12575" y="25886"/>
                </a:cubicBezTo>
                <a:cubicBezTo>
                  <a:pt x="12025" y="25734"/>
                  <a:pt x="11480" y="25565"/>
                  <a:pt x="10942" y="25377"/>
                </a:cubicBezTo>
                <a:lnTo>
                  <a:pt x="10942" y="25377"/>
                </a:lnTo>
                <a:cubicBezTo>
                  <a:pt x="10989" y="24906"/>
                  <a:pt x="11054" y="24446"/>
                  <a:pt x="11137" y="23975"/>
                </a:cubicBezTo>
                <a:cubicBezTo>
                  <a:pt x="11293" y="23095"/>
                  <a:pt x="11501" y="22227"/>
                  <a:pt x="11755" y="21370"/>
                </a:cubicBezTo>
                <a:cubicBezTo>
                  <a:pt x="12085" y="20257"/>
                  <a:pt x="12490" y="19172"/>
                  <a:pt x="12953" y="18110"/>
                </a:cubicBezTo>
                <a:close/>
                <a:moveTo>
                  <a:pt x="43830" y="12756"/>
                </a:moveTo>
                <a:cubicBezTo>
                  <a:pt x="44061" y="12756"/>
                  <a:pt x="44293" y="12763"/>
                  <a:pt x="44526" y="12779"/>
                </a:cubicBezTo>
                <a:cubicBezTo>
                  <a:pt x="44966" y="12809"/>
                  <a:pt x="45216" y="12838"/>
                  <a:pt x="45656" y="12942"/>
                </a:cubicBezTo>
                <a:cubicBezTo>
                  <a:pt x="46028" y="13030"/>
                  <a:pt x="46390" y="13148"/>
                  <a:pt x="46744" y="13289"/>
                </a:cubicBezTo>
                <a:cubicBezTo>
                  <a:pt x="46745" y="13289"/>
                  <a:pt x="46767" y="13298"/>
                  <a:pt x="46786" y="13306"/>
                </a:cubicBezTo>
                <a:lnTo>
                  <a:pt x="46786" y="13306"/>
                </a:lnTo>
                <a:cubicBezTo>
                  <a:pt x="46812" y="13318"/>
                  <a:pt x="46865" y="13342"/>
                  <a:pt x="46873" y="13346"/>
                </a:cubicBezTo>
                <a:cubicBezTo>
                  <a:pt x="46953" y="13382"/>
                  <a:pt x="47031" y="13418"/>
                  <a:pt x="47109" y="13458"/>
                </a:cubicBezTo>
                <a:cubicBezTo>
                  <a:pt x="47286" y="13546"/>
                  <a:pt x="47461" y="13640"/>
                  <a:pt x="47632" y="13739"/>
                </a:cubicBezTo>
                <a:cubicBezTo>
                  <a:pt x="47792" y="13835"/>
                  <a:pt x="47949" y="13934"/>
                  <a:pt x="48101" y="14039"/>
                </a:cubicBezTo>
                <a:cubicBezTo>
                  <a:pt x="48173" y="14089"/>
                  <a:pt x="48244" y="14137"/>
                  <a:pt x="48314" y="14189"/>
                </a:cubicBezTo>
                <a:cubicBezTo>
                  <a:pt x="48349" y="14216"/>
                  <a:pt x="48384" y="14240"/>
                  <a:pt x="48419" y="14266"/>
                </a:cubicBezTo>
                <a:lnTo>
                  <a:pt x="48419" y="14266"/>
                </a:lnTo>
                <a:cubicBezTo>
                  <a:pt x="48430" y="14275"/>
                  <a:pt x="48447" y="14289"/>
                  <a:pt x="48458" y="14298"/>
                </a:cubicBezTo>
                <a:cubicBezTo>
                  <a:pt x="48751" y="14540"/>
                  <a:pt x="49031" y="14794"/>
                  <a:pt x="49288" y="15074"/>
                </a:cubicBezTo>
                <a:cubicBezTo>
                  <a:pt x="49411" y="15208"/>
                  <a:pt x="49529" y="15344"/>
                  <a:pt x="49640" y="15485"/>
                </a:cubicBezTo>
                <a:cubicBezTo>
                  <a:pt x="49624" y="15466"/>
                  <a:pt x="49618" y="15458"/>
                  <a:pt x="49618" y="15458"/>
                </a:cubicBezTo>
                <a:lnTo>
                  <a:pt x="49618" y="15458"/>
                </a:lnTo>
                <a:cubicBezTo>
                  <a:pt x="49616" y="15458"/>
                  <a:pt x="49704" y="15573"/>
                  <a:pt x="49720" y="15593"/>
                </a:cubicBezTo>
                <a:cubicBezTo>
                  <a:pt x="49782" y="15680"/>
                  <a:pt x="49842" y="15768"/>
                  <a:pt x="49901" y="15858"/>
                </a:cubicBezTo>
                <a:cubicBezTo>
                  <a:pt x="49990" y="15997"/>
                  <a:pt x="50074" y="16138"/>
                  <a:pt x="50153" y="16283"/>
                </a:cubicBezTo>
                <a:cubicBezTo>
                  <a:pt x="50197" y="16365"/>
                  <a:pt x="50240" y="16449"/>
                  <a:pt x="50281" y="16534"/>
                </a:cubicBezTo>
                <a:cubicBezTo>
                  <a:pt x="50298" y="16567"/>
                  <a:pt x="50360" y="16708"/>
                  <a:pt x="50361" y="16708"/>
                </a:cubicBezTo>
                <a:cubicBezTo>
                  <a:pt x="50362" y="16708"/>
                  <a:pt x="50358" y="16699"/>
                  <a:pt x="50349" y="16675"/>
                </a:cubicBezTo>
                <a:lnTo>
                  <a:pt x="50349" y="16675"/>
                </a:lnTo>
                <a:cubicBezTo>
                  <a:pt x="50483" y="17005"/>
                  <a:pt x="50587" y="17348"/>
                  <a:pt x="50650" y="17697"/>
                </a:cubicBezTo>
                <a:cubicBezTo>
                  <a:pt x="50656" y="17730"/>
                  <a:pt x="50674" y="17856"/>
                  <a:pt x="50675" y="17856"/>
                </a:cubicBezTo>
                <a:cubicBezTo>
                  <a:pt x="50675" y="17856"/>
                  <a:pt x="50675" y="17850"/>
                  <a:pt x="50673" y="17837"/>
                </a:cubicBezTo>
                <a:lnTo>
                  <a:pt x="50673" y="17837"/>
                </a:lnTo>
                <a:cubicBezTo>
                  <a:pt x="50682" y="17918"/>
                  <a:pt x="50690" y="18000"/>
                  <a:pt x="50695" y="18081"/>
                </a:cubicBezTo>
                <a:cubicBezTo>
                  <a:pt x="50706" y="18265"/>
                  <a:pt x="50706" y="18451"/>
                  <a:pt x="50695" y="18635"/>
                </a:cubicBezTo>
                <a:cubicBezTo>
                  <a:pt x="50689" y="18717"/>
                  <a:pt x="50681" y="18799"/>
                  <a:pt x="50673" y="18881"/>
                </a:cubicBezTo>
                <a:cubicBezTo>
                  <a:pt x="50670" y="18907"/>
                  <a:pt x="50669" y="18917"/>
                  <a:pt x="50668" y="18917"/>
                </a:cubicBezTo>
                <a:cubicBezTo>
                  <a:pt x="50668" y="18917"/>
                  <a:pt x="50674" y="18867"/>
                  <a:pt x="50675" y="18858"/>
                </a:cubicBezTo>
                <a:lnTo>
                  <a:pt x="50675" y="18858"/>
                </a:lnTo>
                <a:lnTo>
                  <a:pt x="50652" y="18998"/>
                </a:lnTo>
                <a:cubicBezTo>
                  <a:pt x="50617" y="19187"/>
                  <a:pt x="50570" y="19374"/>
                  <a:pt x="50512" y="19556"/>
                </a:cubicBezTo>
                <a:cubicBezTo>
                  <a:pt x="50487" y="19635"/>
                  <a:pt x="50460" y="19715"/>
                  <a:pt x="50431" y="19792"/>
                </a:cubicBezTo>
                <a:lnTo>
                  <a:pt x="50381" y="19924"/>
                </a:lnTo>
                <a:cubicBezTo>
                  <a:pt x="50380" y="19927"/>
                  <a:pt x="50379" y="19929"/>
                  <a:pt x="50378" y="19931"/>
                </a:cubicBezTo>
                <a:lnTo>
                  <a:pt x="50378" y="19931"/>
                </a:lnTo>
                <a:cubicBezTo>
                  <a:pt x="50376" y="19934"/>
                  <a:pt x="50375" y="19937"/>
                  <a:pt x="50373" y="19941"/>
                </a:cubicBezTo>
                <a:cubicBezTo>
                  <a:pt x="50295" y="20110"/>
                  <a:pt x="50212" y="20276"/>
                  <a:pt x="50116" y="20437"/>
                </a:cubicBezTo>
                <a:cubicBezTo>
                  <a:pt x="50036" y="20577"/>
                  <a:pt x="49945" y="20715"/>
                  <a:pt x="49852" y="20846"/>
                </a:cubicBezTo>
                <a:lnTo>
                  <a:pt x="49771" y="20959"/>
                </a:lnTo>
                <a:cubicBezTo>
                  <a:pt x="49771" y="20960"/>
                  <a:pt x="49770" y="20961"/>
                  <a:pt x="49769" y="20962"/>
                </a:cubicBezTo>
                <a:lnTo>
                  <a:pt x="49769" y="20962"/>
                </a:lnTo>
                <a:cubicBezTo>
                  <a:pt x="49766" y="20966"/>
                  <a:pt x="49763" y="20970"/>
                  <a:pt x="49759" y="20975"/>
                </a:cubicBezTo>
                <a:cubicBezTo>
                  <a:pt x="49701" y="21047"/>
                  <a:pt x="49642" y="21120"/>
                  <a:pt x="49580" y="21189"/>
                </a:cubicBezTo>
                <a:cubicBezTo>
                  <a:pt x="49337" y="21466"/>
                  <a:pt x="49073" y="21721"/>
                  <a:pt x="48793" y="21959"/>
                </a:cubicBezTo>
                <a:cubicBezTo>
                  <a:pt x="48730" y="22013"/>
                  <a:pt x="48664" y="22067"/>
                  <a:pt x="48599" y="22119"/>
                </a:cubicBezTo>
                <a:cubicBezTo>
                  <a:pt x="48589" y="22128"/>
                  <a:pt x="48514" y="22187"/>
                  <a:pt x="48513" y="22187"/>
                </a:cubicBezTo>
                <a:cubicBezTo>
                  <a:pt x="48513" y="22187"/>
                  <a:pt x="48518" y="22183"/>
                  <a:pt x="48531" y="22172"/>
                </a:cubicBezTo>
                <a:cubicBezTo>
                  <a:pt x="48544" y="22163"/>
                  <a:pt x="48549" y="22159"/>
                  <a:pt x="48549" y="22159"/>
                </a:cubicBezTo>
                <a:lnTo>
                  <a:pt x="48549" y="22159"/>
                </a:lnTo>
                <a:cubicBezTo>
                  <a:pt x="48549" y="22159"/>
                  <a:pt x="48493" y="22202"/>
                  <a:pt x="48492" y="22202"/>
                </a:cubicBezTo>
                <a:cubicBezTo>
                  <a:pt x="48333" y="22317"/>
                  <a:pt x="48176" y="22430"/>
                  <a:pt x="48013" y="22538"/>
                </a:cubicBezTo>
                <a:cubicBezTo>
                  <a:pt x="47375" y="22960"/>
                  <a:pt x="46696" y="23318"/>
                  <a:pt x="46001" y="23638"/>
                </a:cubicBezTo>
                <a:cubicBezTo>
                  <a:pt x="45845" y="23710"/>
                  <a:pt x="45687" y="23779"/>
                  <a:pt x="45530" y="23849"/>
                </a:cubicBezTo>
                <a:cubicBezTo>
                  <a:pt x="45484" y="23867"/>
                  <a:pt x="45441" y="23887"/>
                  <a:pt x="45395" y="23906"/>
                </a:cubicBezTo>
                <a:cubicBezTo>
                  <a:pt x="45412" y="23898"/>
                  <a:pt x="45448" y="23883"/>
                  <a:pt x="45447" y="23883"/>
                </a:cubicBezTo>
                <a:lnTo>
                  <a:pt x="45447" y="23883"/>
                </a:lnTo>
                <a:cubicBezTo>
                  <a:pt x="45447" y="23883"/>
                  <a:pt x="45428" y="23891"/>
                  <a:pt x="45370" y="23914"/>
                </a:cubicBezTo>
                <a:cubicBezTo>
                  <a:pt x="45275" y="23953"/>
                  <a:pt x="45177" y="23994"/>
                  <a:pt x="45081" y="24032"/>
                </a:cubicBezTo>
                <a:cubicBezTo>
                  <a:pt x="44625" y="24217"/>
                  <a:pt x="44168" y="24393"/>
                  <a:pt x="43707" y="24562"/>
                </a:cubicBezTo>
                <a:cubicBezTo>
                  <a:pt x="42256" y="25098"/>
                  <a:pt x="40782" y="25570"/>
                  <a:pt x="39289" y="25974"/>
                </a:cubicBezTo>
                <a:lnTo>
                  <a:pt x="39289" y="25974"/>
                </a:lnTo>
                <a:cubicBezTo>
                  <a:pt x="38776" y="25660"/>
                  <a:pt x="38246" y="25373"/>
                  <a:pt x="37711" y="25108"/>
                </a:cubicBezTo>
                <a:cubicBezTo>
                  <a:pt x="36028" y="24274"/>
                  <a:pt x="34256" y="23597"/>
                  <a:pt x="32510" y="22906"/>
                </a:cubicBezTo>
                <a:cubicBezTo>
                  <a:pt x="32424" y="22872"/>
                  <a:pt x="32337" y="22838"/>
                  <a:pt x="32251" y="22804"/>
                </a:cubicBezTo>
                <a:lnTo>
                  <a:pt x="32251" y="22804"/>
                </a:lnTo>
                <a:cubicBezTo>
                  <a:pt x="31061" y="21377"/>
                  <a:pt x="29871" y="19950"/>
                  <a:pt x="28681" y="18523"/>
                </a:cubicBezTo>
                <a:lnTo>
                  <a:pt x="28681" y="18523"/>
                </a:lnTo>
                <a:cubicBezTo>
                  <a:pt x="29560" y="18086"/>
                  <a:pt x="30442" y="17654"/>
                  <a:pt x="31326" y="17225"/>
                </a:cubicBezTo>
                <a:cubicBezTo>
                  <a:pt x="33055" y="16387"/>
                  <a:pt x="34785" y="15544"/>
                  <a:pt x="36535" y="14748"/>
                </a:cubicBezTo>
                <a:cubicBezTo>
                  <a:pt x="38231" y="13976"/>
                  <a:pt x="39994" y="13281"/>
                  <a:pt x="41842" y="12940"/>
                </a:cubicBezTo>
                <a:cubicBezTo>
                  <a:pt x="42485" y="12821"/>
                  <a:pt x="43153" y="12756"/>
                  <a:pt x="43830" y="12756"/>
                </a:cubicBezTo>
                <a:close/>
                <a:moveTo>
                  <a:pt x="34228" y="25174"/>
                </a:moveTo>
                <a:cubicBezTo>
                  <a:pt x="35167" y="25556"/>
                  <a:pt x="36097" y="25955"/>
                  <a:pt x="37003" y="26406"/>
                </a:cubicBezTo>
                <a:cubicBezTo>
                  <a:pt x="37064" y="26436"/>
                  <a:pt x="37124" y="26467"/>
                  <a:pt x="37185" y="26498"/>
                </a:cubicBezTo>
                <a:lnTo>
                  <a:pt x="37185" y="26498"/>
                </a:lnTo>
                <a:cubicBezTo>
                  <a:pt x="36661" y="26616"/>
                  <a:pt x="36136" y="26727"/>
                  <a:pt x="35609" y="26830"/>
                </a:cubicBezTo>
                <a:lnTo>
                  <a:pt x="35609" y="26830"/>
                </a:lnTo>
                <a:cubicBezTo>
                  <a:pt x="35149" y="26278"/>
                  <a:pt x="34689" y="25726"/>
                  <a:pt x="34228" y="25174"/>
                </a:cubicBezTo>
                <a:close/>
                <a:moveTo>
                  <a:pt x="23484" y="21200"/>
                </a:moveTo>
                <a:cubicBezTo>
                  <a:pt x="24436" y="21515"/>
                  <a:pt x="25385" y="21839"/>
                  <a:pt x="26331" y="22172"/>
                </a:cubicBezTo>
                <a:lnTo>
                  <a:pt x="26331" y="22172"/>
                </a:lnTo>
                <a:cubicBezTo>
                  <a:pt x="26103" y="23197"/>
                  <a:pt x="25875" y="24221"/>
                  <a:pt x="25646" y="25244"/>
                </a:cubicBezTo>
                <a:cubicBezTo>
                  <a:pt x="25518" y="25816"/>
                  <a:pt x="25387" y="26387"/>
                  <a:pt x="25252" y="26958"/>
                </a:cubicBezTo>
                <a:lnTo>
                  <a:pt x="25252" y="26958"/>
                </a:lnTo>
                <a:cubicBezTo>
                  <a:pt x="25107" y="26963"/>
                  <a:pt x="24962" y="26968"/>
                  <a:pt x="24816" y="26973"/>
                </a:cubicBezTo>
                <a:lnTo>
                  <a:pt x="24816" y="26973"/>
                </a:lnTo>
                <a:cubicBezTo>
                  <a:pt x="24675" y="26787"/>
                  <a:pt x="24448" y="26672"/>
                  <a:pt x="24213" y="26672"/>
                </a:cubicBezTo>
                <a:cubicBezTo>
                  <a:pt x="24150" y="26672"/>
                  <a:pt x="24087" y="26681"/>
                  <a:pt x="24024" y="26698"/>
                </a:cubicBezTo>
                <a:cubicBezTo>
                  <a:pt x="23916" y="26728"/>
                  <a:pt x="23819" y="26782"/>
                  <a:pt x="23739" y="26853"/>
                </a:cubicBezTo>
                <a:lnTo>
                  <a:pt x="23739" y="26853"/>
                </a:lnTo>
                <a:cubicBezTo>
                  <a:pt x="23273" y="26698"/>
                  <a:pt x="22821" y="26516"/>
                  <a:pt x="22394" y="26305"/>
                </a:cubicBezTo>
                <a:cubicBezTo>
                  <a:pt x="21717" y="25973"/>
                  <a:pt x="21077" y="25572"/>
                  <a:pt x="20474" y="25118"/>
                </a:cubicBezTo>
                <a:cubicBezTo>
                  <a:pt x="20473" y="25117"/>
                  <a:pt x="20472" y="25116"/>
                  <a:pt x="20471" y="25116"/>
                </a:cubicBezTo>
                <a:lnTo>
                  <a:pt x="20471" y="25116"/>
                </a:lnTo>
                <a:cubicBezTo>
                  <a:pt x="20467" y="25113"/>
                  <a:pt x="20461" y="25108"/>
                  <a:pt x="20455" y="25103"/>
                </a:cubicBezTo>
                <a:cubicBezTo>
                  <a:pt x="20426" y="25082"/>
                  <a:pt x="20399" y="25059"/>
                  <a:pt x="20370" y="25037"/>
                </a:cubicBezTo>
                <a:cubicBezTo>
                  <a:pt x="20296" y="24978"/>
                  <a:pt x="20223" y="24918"/>
                  <a:pt x="20150" y="24857"/>
                </a:cubicBezTo>
                <a:cubicBezTo>
                  <a:pt x="20005" y="24736"/>
                  <a:pt x="19862" y="24610"/>
                  <a:pt x="19722" y="24482"/>
                </a:cubicBezTo>
                <a:cubicBezTo>
                  <a:pt x="19461" y="24243"/>
                  <a:pt x="19209" y="23991"/>
                  <a:pt x="18966" y="23731"/>
                </a:cubicBezTo>
                <a:lnTo>
                  <a:pt x="18966" y="23731"/>
                </a:lnTo>
                <a:cubicBezTo>
                  <a:pt x="19694" y="23304"/>
                  <a:pt x="20427" y="22884"/>
                  <a:pt x="21163" y="22472"/>
                </a:cubicBezTo>
                <a:cubicBezTo>
                  <a:pt x="21933" y="22040"/>
                  <a:pt x="22707" y="21617"/>
                  <a:pt x="23484" y="21200"/>
                </a:cubicBezTo>
                <a:close/>
                <a:moveTo>
                  <a:pt x="17667" y="24506"/>
                </a:moveTo>
                <a:lnTo>
                  <a:pt x="17667" y="24506"/>
                </a:lnTo>
                <a:cubicBezTo>
                  <a:pt x="17778" y="24631"/>
                  <a:pt x="17892" y="24755"/>
                  <a:pt x="18008" y="24877"/>
                </a:cubicBezTo>
                <a:cubicBezTo>
                  <a:pt x="18771" y="25680"/>
                  <a:pt x="19635" y="26400"/>
                  <a:pt x="20578" y="26990"/>
                </a:cubicBezTo>
                <a:lnTo>
                  <a:pt x="20578" y="26990"/>
                </a:lnTo>
                <a:cubicBezTo>
                  <a:pt x="19647" y="26962"/>
                  <a:pt x="18718" y="26907"/>
                  <a:pt x="17789" y="26820"/>
                </a:cubicBezTo>
                <a:cubicBezTo>
                  <a:pt x="16750" y="26722"/>
                  <a:pt x="15715" y="26579"/>
                  <a:pt x="14688" y="26380"/>
                </a:cubicBezTo>
                <a:lnTo>
                  <a:pt x="14688" y="26380"/>
                </a:lnTo>
                <a:cubicBezTo>
                  <a:pt x="15670" y="25737"/>
                  <a:pt x="16663" y="25113"/>
                  <a:pt x="17667" y="24506"/>
                </a:cubicBezTo>
                <a:close/>
                <a:moveTo>
                  <a:pt x="10857" y="26910"/>
                </a:moveTo>
                <a:lnTo>
                  <a:pt x="10857" y="26910"/>
                </a:lnTo>
                <a:cubicBezTo>
                  <a:pt x="10948" y="26940"/>
                  <a:pt x="11039" y="26970"/>
                  <a:pt x="11131" y="26999"/>
                </a:cubicBezTo>
                <a:lnTo>
                  <a:pt x="11131" y="26999"/>
                </a:lnTo>
                <a:cubicBezTo>
                  <a:pt x="11039" y="27065"/>
                  <a:pt x="10947" y="27132"/>
                  <a:pt x="10856" y="27198"/>
                </a:cubicBezTo>
                <a:lnTo>
                  <a:pt x="10856" y="27198"/>
                </a:lnTo>
                <a:cubicBezTo>
                  <a:pt x="10855" y="27102"/>
                  <a:pt x="10856" y="27006"/>
                  <a:pt x="10857" y="26910"/>
                </a:cubicBezTo>
                <a:close/>
                <a:moveTo>
                  <a:pt x="27731" y="22672"/>
                </a:moveTo>
                <a:cubicBezTo>
                  <a:pt x="28944" y="23112"/>
                  <a:pt x="30152" y="23566"/>
                  <a:pt x="31354" y="24035"/>
                </a:cubicBezTo>
                <a:lnTo>
                  <a:pt x="31354" y="24035"/>
                </a:lnTo>
                <a:cubicBezTo>
                  <a:pt x="32214" y="25066"/>
                  <a:pt x="33073" y="26097"/>
                  <a:pt x="33933" y="27127"/>
                </a:cubicBezTo>
                <a:lnTo>
                  <a:pt x="33933" y="27127"/>
                </a:lnTo>
                <a:cubicBezTo>
                  <a:pt x="33919" y="27130"/>
                  <a:pt x="33905" y="27132"/>
                  <a:pt x="33891" y="27134"/>
                </a:cubicBezTo>
                <a:cubicBezTo>
                  <a:pt x="33471" y="27202"/>
                  <a:pt x="32963" y="27276"/>
                  <a:pt x="32620" y="27321"/>
                </a:cubicBezTo>
                <a:cubicBezTo>
                  <a:pt x="31933" y="27409"/>
                  <a:pt x="31242" y="27481"/>
                  <a:pt x="30550" y="27528"/>
                </a:cubicBezTo>
                <a:lnTo>
                  <a:pt x="30550" y="27528"/>
                </a:lnTo>
                <a:cubicBezTo>
                  <a:pt x="30552" y="27506"/>
                  <a:pt x="30553" y="27484"/>
                  <a:pt x="30553" y="27461"/>
                </a:cubicBezTo>
                <a:cubicBezTo>
                  <a:pt x="30560" y="27090"/>
                  <a:pt x="30241" y="26719"/>
                  <a:pt x="29855" y="26719"/>
                </a:cubicBezTo>
                <a:cubicBezTo>
                  <a:pt x="29843" y="26719"/>
                  <a:pt x="29831" y="26719"/>
                  <a:pt x="29819" y="26720"/>
                </a:cubicBezTo>
                <a:cubicBezTo>
                  <a:pt x="28809" y="26780"/>
                  <a:pt x="27796" y="26840"/>
                  <a:pt x="26783" y="26890"/>
                </a:cubicBezTo>
                <a:lnTo>
                  <a:pt x="26783" y="26890"/>
                </a:lnTo>
                <a:cubicBezTo>
                  <a:pt x="26894" y="26415"/>
                  <a:pt x="27002" y="25940"/>
                  <a:pt x="27108" y="25465"/>
                </a:cubicBezTo>
                <a:cubicBezTo>
                  <a:pt x="27316" y="24534"/>
                  <a:pt x="27524" y="23603"/>
                  <a:pt x="27731" y="22672"/>
                </a:cubicBezTo>
                <a:close/>
                <a:moveTo>
                  <a:pt x="10998" y="29404"/>
                </a:moveTo>
                <a:cubicBezTo>
                  <a:pt x="10999" y="29412"/>
                  <a:pt x="11000" y="29423"/>
                  <a:pt x="11003" y="29441"/>
                </a:cubicBezTo>
                <a:cubicBezTo>
                  <a:pt x="11001" y="29428"/>
                  <a:pt x="10999" y="29416"/>
                  <a:pt x="10998" y="29404"/>
                </a:cubicBezTo>
                <a:close/>
                <a:moveTo>
                  <a:pt x="39036" y="27570"/>
                </a:moveTo>
                <a:lnTo>
                  <a:pt x="39036" y="27570"/>
                </a:lnTo>
                <a:cubicBezTo>
                  <a:pt x="39153" y="27649"/>
                  <a:pt x="39270" y="27729"/>
                  <a:pt x="39387" y="27812"/>
                </a:cubicBezTo>
                <a:cubicBezTo>
                  <a:pt x="39465" y="27867"/>
                  <a:pt x="39543" y="27923"/>
                  <a:pt x="39621" y="27981"/>
                </a:cubicBezTo>
                <a:cubicBezTo>
                  <a:pt x="39645" y="27999"/>
                  <a:pt x="39779" y="28102"/>
                  <a:pt x="39780" y="28102"/>
                </a:cubicBezTo>
                <a:cubicBezTo>
                  <a:pt x="39780" y="28102"/>
                  <a:pt x="39779" y="28100"/>
                  <a:pt x="39775" y="28097"/>
                </a:cubicBezTo>
                <a:lnTo>
                  <a:pt x="39775" y="28097"/>
                </a:lnTo>
                <a:cubicBezTo>
                  <a:pt x="40055" y="28317"/>
                  <a:pt x="40325" y="28549"/>
                  <a:pt x="40582" y="28796"/>
                </a:cubicBezTo>
                <a:cubicBezTo>
                  <a:pt x="40828" y="29031"/>
                  <a:pt x="41063" y="29281"/>
                  <a:pt x="41281" y="29544"/>
                </a:cubicBezTo>
                <a:cubicBezTo>
                  <a:pt x="41309" y="29579"/>
                  <a:pt x="41335" y="29615"/>
                  <a:pt x="41364" y="29649"/>
                </a:cubicBezTo>
                <a:cubicBezTo>
                  <a:pt x="41365" y="29650"/>
                  <a:pt x="41366" y="29650"/>
                  <a:pt x="41366" y="29651"/>
                </a:cubicBezTo>
                <a:lnTo>
                  <a:pt x="41366" y="29651"/>
                </a:lnTo>
                <a:cubicBezTo>
                  <a:pt x="41368" y="29653"/>
                  <a:pt x="41369" y="29655"/>
                  <a:pt x="41371" y="29657"/>
                </a:cubicBezTo>
                <a:cubicBezTo>
                  <a:pt x="41416" y="29719"/>
                  <a:pt x="41463" y="29781"/>
                  <a:pt x="41506" y="29845"/>
                </a:cubicBezTo>
                <a:cubicBezTo>
                  <a:pt x="41607" y="29989"/>
                  <a:pt x="41701" y="30135"/>
                  <a:pt x="41789" y="30286"/>
                </a:cubicBezTo>
                <a:cubicBezTo>
                  <a:pt x="41866" y="30418"/>
                  <a:pt x="41935" y="30550"/>
                  <a:pt x="42002" y="30687"/>
                </a:cubicBezTo>
                <a:cubicBezTo>
                  <a:pt x="42014" y="30712"/>
                  <a:pt x="42074" y="30851"/>
                  <a:pt x="42076" y="30851"/>
                </a:cubicBezTo>
                <a:cubicBezTo>
                  <a:pt x="42076" y="30851"/>
                  <a:pt x="42071" y="30837"/>
                  <a:pt x="42058" y="30803"/>
                </a:cubicBezTo>
                <a:lnTo>
                  <a:pt x="42058" y="30803"/>
                </a:lnTo>
                <a:cubicBezTo>
                  <a:pt x="42090" y="30882"/>
                  <a:pt x="42120" y="30963"/>
                  <a:pt x="42148" y="31042"/>
                </a:cubicBezTo>
                <a:cubicBezTo>
                  <a:pt x="42201" y="31195"/>
                  <a:pt x="42246" y="31347"/>
                  <a:pt x="42284" y="31503"/>
                </a:cubicBezTo>
                <a:cubicBezTo>
                  <a:pt x="42302" y="31576"/>
                  <a:pt x="42318" y="31651"/>
                  <a:pt x="42332" y="31724"/>
                </a:cubicBezTo>
                <a:cubicBezTo>
                  <a:pt x="42339" y="31767"/>
                  <a:pt x="42346" y="31809"/>
                  <a:pt x="42355" y="31851"/>
                </a:cubicBezTo>
                <a:cubicBezTo>
                  <a:pt x="42357" y="31860"/>
                  <a:pt x="42358" y="31868"/>
                  <a:pt x="42360" y="31875"/>
                </a:cubicBezTo>
                <a:lnTo>
                  <a:pt x="42360" y="31875"/>
                </a:lnTo>
                <a:cubicBezTo>
                  <a:pt x="42360" y="31876"/>
                  <a:pt x="42360" y="31878"/>
                  <a:pt x="42360" y="31880"/>
                </a:cubicBezTo>
                <a:cubicBezTo>
                  <a:pt x="42385" y="32229"/>
                  <a:pt x="42395" y="32565"/>
                  <a:pt x="42366" y="32917"/>
                </a:cubicBezTo>
                <a:cubicBezTo>
                  <a:pt x="42366" y="32921"/>
                  <a:pt x="42363" y="32950"/>
                  <a:pt x="42361" y="32969"/>
                </a:cubicBezTo>
                <a:lnTo>
                  <a:pt x="42361" y="32969"/>
                </a:lnTo>
                <a:cubicBezTo>
                  <a:pt x="42358" y="32992"/>
                  <a:pt x="42354" y="33017"/>
                  <a:pt x="42353" y="33024"/>
                </a:cubicBezTo>
                <a:cubicBezTo>
                  <a:pt x="42339" y="33102"/>
                  <a:pt x="42325" y="33179"/>
                  <a:pt x="42308" y="33254"/>
                </a:cubicBezTo>
                <a:cubicBezTo>
                  <a:pt x="42271" y="33427"/>
                  <a:pt x="42224" y="33596"/>
                  <a:pt x="42169" y="33764"/>
                </a:cubicBezTo>
                <a:cubicBezTo>
                  <a:pt x="42142" y="33847"/>
                  <a:pt x="42110" y="33927"/>
                  <a:pt x="42079" y="34009"/>
                </a:cubicBezTo>
                <a:cubicBezTo>
                  <a:pt x="42076" y="34015"/>
                  <a:pt x="42053" y="34069"/>
                  <a:pt x="42053" y="34069"/>
                </a:cubicBezTo>
                <a:cubicBezTo>
                  <a:pt x="42053" y="34069"/>
                  <a:pt x="42057" y="34061"/>
                  <a:pt x="42066" y="34040"/>
                </a:cubicBezTo>
                <a:cubicBezTo>
                  <a:pt x="42075" y="34019"/>
                  <a:pt x="42078" y="34011"/>
                  <a:pt x="42078" y="34011"/>
                </a:cubicBezTo>
                <a:lnTo>
                  <a:pt x="42078" y="34011"/>
                </a:lnTo>
                <a:cubicBezTo>
                  <a:pt x="42078" y="34011"/>
                  <a:pt x="42045" y="34086"/>
                  <a:pt x="42038" y="34099"/>
                </a:cubicBezTo>
                <a:cubicBezTo>
                  <a:pt x="41993" y="34191"/>
                  <a:pt x="41948" y="34282"/>
                  <a:pt x="41899" y="34372"/>
                </a:cubicBezTo>
                <a:lnTo>
                  <a:pt x="41899" y="34372"/>
                </a:lnTo>
                <a:cubicBezTo>
                  <a:pt x="40160" y="32287"/>
                  <a:pt x="38421" y="30202"/>
                  <a:pt x="36683" y="28117"/>
                </a:cubicBezTo>
                <a:lnTo>
                  <a:pt x="36683" y="28117"/>
                </a:lnTo>
                <a:cubicBezTo>
                  <a:pt x="37419" y="27964"/>
                  <a:pt x="38153" y="27795"/>
                  <a:pt x="38882" y="27610"/>
                </a:cubicBezTo>
                <a:cubicBezTo>
                  <a:pt x="38933" y="27597"/>
                  <a:pt x="38984" y="27584"/>
                  <a:pt x="39036" y="27570"/>
                </a:cubicBezTo>
                <a:close/>
                <a:moveTo>
                  <a:pt x="35024" y="28434"/>
                </a:moveTo>
                <a:cubicBezTo>
                  <a:pt x="37012" y="30818"/>
                  <a:pt x="39000" y="33203"/>
                  <a:pt x="40989" y="35586"/>
                </a:cubicBezTo>
                <a:lnTo>
                  <a:pt x="40989" y="35586"/>
                </a:lnTo>
                <a:cubicBezTo>
                  <a:pt x="40851" y="35726"/>
                  <a:pt x="40707" y="35861"/>
                  <a:pt x="40558" y="35990"/>
                </a:cubicBezTo>
                <a:cubicBezTo>
                  <a:pt x="40255" y="36257"/>
                  <a:pt x="40172" y="36319"/>
                  <a:pt x="39833" y="36552"/>
                </a:cubicBezTo>
                <a:cubicBezTo>
                  <a:pt x="39226" y="36972"/>
                  <a:pt x="38579" y="37334"/>
                  <a:pt x="37916" y="37656"/>
                </a:cubicBezTo>
                <a:cubicBezTo>
                  <a:pt x="37594" y="37812"/>
                  <a:pt x="37268" y="37960"/>
                  <a:pt x="36937" y="38100"/>
                </a:cubicBezTo>
                <a:cubicBezTo>
                  <a:pt x="36960" y="38090"/>
                  <a:pt x="36970" y="38086"/>
                  <a:pt x="36969" y="38086"/>
                </a:cubicBezTo>
                <a:lnTo>
                  <a:pt x="36969" y="38086"/>
                </a:lnTo>
                <a:cubicBezTo>
                  <a:pt x="36967" y="38086"/>
                  <a:pt x="36808" y="38152"/>
                  <a:pt x="36787" y="38160"/>
                </a:cubicBezTo>
                <a:cubicBezTo>
                  <a:pt x="36711" y="38191"/>
                  <a:pt x="36635" y="38223"/>
                  <a:pt x="36558" y="38253"/>
                </a:cubicBezTo>
                <a:cubicBezTo>
                  <a:pt x="36386" y="38321"/>
                  <a:pt x="36212" y="38387"/>
                  <a:pt x="36037" y="38454"/>
                </a:cubicBezTo>
                <a:cubicBezTo>
                  <a:pt x="35273" y="38740"/>
                  <a:pt x="34502" y="39012"/>
                  <a:pt x="33726" y="39267"/>
                </a:cubicBezTo>
                <a:cubicBezTo>
                  <a:pt x="33373" y="39383"/>
                  <a:pt x="33019" y="39495"/>
                  <a:pt x="32665" y="39603"/>
                </a:cubicBezTo>
                <a:lnTo>
                  <a:pt x="32665" y="39603"/>
                </a:lnTo>
                <a:cubicBezTo>
                  <a:pt x="32296" y="39271"/>
                  <a:pt x="31935" y="38929"/>
                  <a:pt x="31585" y="38577"/>
                </a:cubicBezTo>
                <a:cubicBezTo>
                  <a:pt x="31042" y="38031"/>
                  <a:pt x="30522" y="37464"/>
                  <a:pt x="30026" y="36875"/>
                </a:cubicBezTo>
                <a:cubicBezTo>
                  <a:pt x="29905" y="36729"/>
                  <a:pt x="29785" y="36583"/>
                  <a:pt x="29667" y="36437"/>
                </a:cubicBezTo>
                <a:cubicBezTo>
                  <a:pt x="29611" y="36368"/>
                  <a:pt x="29557" y="36300"/>
                  <a:pt x="29501" y="36230"/>
                </a:cubicBezTo>
                <a:cubicBezTo>
                  <a:pt x="29470" y="36190"/>
                  <a:pt x="29439" y="36150"/>
                  <a:pt x="29408" y="36111"/>
                </a:cubicBezTo>
                <a:cubicBezTo>
                  <a:pt x="29406" y="36109"/>
                  <a:pt x="29405" y="36107"/>
                  <a:pt x="29403" y="36105"/>
                </a:cubicBezTo>
                <a:lnTo>
                  <a:pt x="29403" y="36105"/>
                </a:lnTo>
                <a:cubicBezTo>
                  <a:pt x="29394" y="36093"/>
                  <a:pt x="29381" y="36075"/>
                  <a:pt x="29362" y="36051"/>
                </a:cubicBezTo>
                <a:cubicBezTo>
                  <a:pt x="29133" y="35750"/>
                  <a:pt x="28910" y="35445"/>
                  <a:pt x="28692" y="35135"/>
                </a:cubicBezTo>
                <a:cubicBezTo>
                  <a:pt x="27838" y="33918"/>
                  <a:pt x="27084" y="32630"/>
                  <a:pt x="26445" y="31286"/>
                </a:cubicBezTo>
                <a:cubicBezTo>
                  <a:pt x="26288" y="30956"/>
                  <a:pt x="26136" y="30623"/>
                  <a:pt x="25994" y="30286"/>
                </a:cubicBezTo>
                <a:cubicBezTo>
                  <a:pt x="25992" y="30281"/>
                  <a:pt x="25990" y="30277"/>
                  <a:pt x="25988" y="30273"/>
                </a:cubicBezTo>
                <a:lnTo>
                  <a:pt x="25988" y="30273"/>
                </a:lnTo>
                <a:lnTo>
                  <a:pt x="25949" y="30178"/>
                </a:lnTo>
                <a:lnTo>
                  <a:pt x="25949" y="30178"/>
                </a:lnTo>
                <a:cubicBezTo>
                  <a:pt x="26067" y="29760"/>
                  <a:pt x="26179" y="29341"/>
                  <a:pt x="26288" y="28921"/>
                </a:cubicBezTo>
                <a:lnTo>
                  <a:pt x="26288" y="28921"/>
                </a:lnTo>
                <a:cubicBezTo>
                  <a:pt x="26632" y="28964"/>
                  <a:pt x="26979" y="28997"/>
                  <a:pt x="27326" y="29021"/>
                </a:cubicBezTo>
                <a:cubicBezTo>
                  <a:pt x="27807" y="29054"/>
                  <a:pt x="28289" y="29069"/>
                  <a:pt x="28770" y="29069"/>
                </a:cubicBezTo>
                <a:cubicBezTo>
                  <a:pt x="30160" y="29069"/>
                  <a:pt x="31550" y="28942"/>
                  <a:pt x="32927" y="28758"/>
                </a:cubicBezTo>
                <a:cubicBezTo>
                  <a:pt x="33628" y="28664"/>
                  <a:pt x="34327" y="28556"/>
                  <a:pt x="35024" y="28434"/>
                </a:cubicBezTo>
                <a:close/>
                <a:moveTo>
                  <a:pt x="12991" y="27518"/>
                </a:moveTo>
                <a:cubicBezTo>
                  <a:pt x="14562" y="27900"/>
                  <a:pt x="16167" y="28152"/>
                  <a:pt x="17780" y="28304"/>
                </a:cubicBezTo>
                <a:cubicBezTo>
                  <a:pt x="19287" y="28446"/>
                  <a:pt x="20798" y="28500"/>
                  <a:pt x="22309" y="28500"/>
                </a:cubicBezTo>
                <a:cubicBezTo>
                  <a:pt x="22793" y="28500"/>
                  <a:pt x="23278" y="28494"/>
                  <a:pt x="23763" y="28484"/>
                </a:cubicBezTo>
                <a:lnTo>
                  <a:pt x="23763" y="28484"/>
                </a:lnTo>
                <a:cubicBezTo>
                  <a:pt x="23951" y="29085"/>
                  <a:pt x="24160" y="29678"/>
                  <a:pt x="24390" y="30264"/>
                </a:cubicBezTo>
                <a:lnTo>
                  <a:pt x="24390" y="30264"/>
                </a:lnTo>
                <a:cubicBezTo>
                  <a:pt x="24377" y="30307"/>
                  <a:pt x="24365" y="30350"/>
                  <a:pt x="24352" y="30394"/>
                </a:cubicBezTo>
                <a:cubicBezTo>
                  <a:pt x="23856" y="32068"/>
                  <a:pt x="23281" y="33689"/>
                  <a:pt x="22538" y="35218"/>
                </a:cubicBezTo>
                <a:cubicBezTo>
                  <a:pt x="21631" y="37081"/>
                  <a:pt x="20495" y="38818"/>
                  <a:pt x="19058" y="40239"/>
                </a:cubicBezTo>
                <a:lnTo>
                  <a:pt x="19058" y="40239"/>
                </a:lnTo>
                <a:cubicBezTo>
                  <a:pt x="18533" y="40056"/>
                  <a:pt x="18089" y="39860"/>
                  <a:pt x="17556" y="39580"/>
                </a:cubicBezTo>
                <a:cubicBezTo>
                  <a:pt x="17200" y="39393"/>
                  <a:pt x="16852" y="39189"/>
                  <a:pt x="16517" y="38967"/>
                </a:cubicBezTo>
                <a:cubicBezTo>
                  <a:pt x="16354" y="38860"/>
                  <a:pt x="16192" y="38749"/>
                  <a:pt x="16034" y="38634"/>
                </a:cubicBezTo>
                <a:cubicBezTo>
                  <a:pt x="16005" y="38611"/>
                  <a:pt x="15975" y="38589"/>
                  <a:pt x="15944" y="38568"/>
                </a:cubicBezTo>
                <a:cubicBezTo>
                  <a:pt x="15935" y="38560"/>
                  <a:pt x="15854" y="38500"/>
                  <a:pt x="15853" y="38500"/>
                </a:cubicBezTo>
                <a:lnTo>
                  <a:pt x="15853" y="38500"/>
                </a:lnTo>
                <a:cubicBezTo>
                  <a:pt x="15853" y="38500"/>
                  <a:pt x="15853" y="38500"/>
                  <a:pt x="15853" y="38500"/>
                </a:cubicBezTo>
                <a:lnTo>
                  <a:pt x="15853" y="38500"/>
                </a:lnTo>
                <a:cubicBezTo>
                  <a:pt x="15840" y="38489"/>
                  <a:pt x="15827" y="38479"/>
                  <a:pt x="15827" y="38479"/>
                </a:cubicBezTo>
                <a:cubicBezTo>
                  <a:pt x="15779" y="38440"/>
                  <a:pt x="15730" y="38402"/>
                  <a:pt x="15682" y="38362"/>
                </a:cubicBezTo>
                <a:cubicBezTo>
                  <a:pt x="13334" y="36448"/>
                  <a:pt x="11934" y="33804"/>
                  <a:pt x="11267" y="30876"/>
                </a:cubicBezTo>
                <a:cubicBezTo>
                  <a:pt x="11183" y="30508"/>
                  <a:pt x="11111" y="30138"/>
                  <a:pt x="11051" y="29766"/>
                </a:cubicBezTo>
                <a:cubicBezTo>
                  <a:pt x="11036" y="29666"/>
                  <a:pt x="11021" y="29566"/>
                  <a:pt x="11007" y="29467"/>
                </a:cubicBezTo>
                <a:cubicBezTo>
                  <a:pt x="11005" y="29457"/>
                  <a:pt x="10999" y="29414"/>
                  <a:pt x="10997" y="29397"/>
                </a:cubicBezTo>
                <a:lnTo>
                  <a:pt x="10997" y="29397"/>
                </a:lnTo>
                <a:cubicBezTo>
                  <a:pt x="10994" y="29374"/>
                  <a:pt x="10991" y="29351"/>
                  <a:pt x="10988" y="29328"/>
                </a:cubicBezTo>
                <a:cubicBezTo>
                  <a:pt x="10974" y="29210"/>
                  <a:pt x="10961" y="29091"/>
                  <a:pt x="10949" y="28972"/>
                </a:cubicBezTo>
                <a:lnTo>
                  <a:pt x="10949" y="28972"/>
                </a:lnTo>
                <a:cubicBezTo>
                  <a:pt x="11120" y="28844"/>
                  <a:pt x="11304" y="28709"/>
                  <a:pt x="11473" y="28587"/>
                </a:cubicBezTo>
                <a:cubicBezTo>
                  <a:pt x="11975" y="28225"/>
                  <a:pt x="12481" y="27869"/>
                  <a:pt x="12991" y="27518"/>
                </a:cubicBezTo>
                <a:close/>
                <a:moveTo>
                  <a:pt x="25293" y="32309"/>
                </a:moveTo>
                <a:cubicBezTo>
                  <a:pt x="25989" y="33723"/>
                  <a:pt x="26809" y="35075"/>
                  <a:pt x="27740" y="36345"/>
                </a:cubicBezTo>
                <a:cubicBezTo>
                  <a:pt x="28720" y="37684"/>
                  <a:pt x="29812" y="38933"/>
                  <a:pt x="31005" y="40077"/>
                </a:cubicBezTo>
                <a:lnTo>
                  <a:pt x="31005" y="40077"/>
                </a:lnTo>
                <a:cubicBezTo>
                  <a:pt x="28753" y="40670"/>
                  <a:pt x="26480" y="41053"/>
                  <a:pt x="24158" y="41053"/>
                </a:cubicBezTo>
                <a:cubicBezTo>
                  <a:pt x="24147" y="41053"/>
                  <a:pt x="24136" y="41053"/>
                  <a:pt x="24125" y="41053"/>
                </a:cubicBezTo>
                <a:cubicBezTo>
                  <a:pt x="23733" y="41053"/>
                  <a:pt x="23343" y="41040"/>
                  <a:pt x="22953" y="41015"/>
                </a:cubicBezTo>
                <a:cubicBezTo>
                  <a:pt x="22759" y="41003"/>
                  <a:pt x="22566" y="40988"/>
                  <a:pt x="22373" y="40968"/>
                </a:cubicBezTo>
                <a:cubicBezTo>
                  <a:pt x="22284" y="40960"/>
                  <a:pt x="22193" y="40951"/>
                  <a:pt x="22103" y="40940"/>
                </a:cubicBezTo>
                <a:cubicBezTo>
                  <a:pt x="22053" y="40935"/>
                  <a:pt x="22001" y="40929"/>
                  <a:pt x="21950" y="40922"/>
                </a:cubicBezTo>
                <a:cubicBezTo>
                  <a:pt x="21923" y="40918"/>
                  <a:pt x="21847" y="40908"/>
                  <a:pt x="21843" y="40908"/>
                </a:cubicBezTo>
                <a:lnTo>
                  <a:pt x="21843" y="40908"/>
                </a:lnTo>
                <a:cubicBezTo>
                  <a:pt x="21841" y="40908"/>
                  <a:pt x="21850" y="40910"/>
                  <a:pt x="21881" y="40914"/>
                </a:cubicBezTo>
                <a:cubicBezTo>
                  <a:pt x="21472" y="40859"/>
                  <a:pt x="21064" y="40786"/>
                  <a:pt x="20661" y="40696"/>
                </a:cubicBezTo>
                <a:lnTo>
                  <a:pt x="20661" y="40696"/>
                </a:lnTo>
                <a:cubicBezTo>
                  <a:pt x="21922" y="39311"/>
                  <a:pt x="22957" y="37706"/>
                  <a:pt x="23776" y="36039"/>
                </a:cubicBezTo>
                <a:cubicBezTo>
                  <a:pt x="24370" y="34829"/>
                  <a:pt x="24865" y="33581"/>
                  <a:pt x="25293" y="32309"/>
                </a:cubicBezTo>
                <a:close/>
                <a:moveTo>
                  <a:pt x="45796" y="42615"/>
                </a:moveTo>
                <a:cubicBezTo>
                  <a:pt x="45796" y="42615"/>
                  <a:pt x="45796" y="42615"/>
                  <a:pt x="45796" y="42615"/>
                </a:cubicBezTo>
                <a:lnTo>
                  <a:pt x="45796" y="42615"/>
                </a:lnTo>
                <a:cubicBezTo>
                  <a:pt x="45796" y="42615"/>
                  <a:pt x="45796" y="42615"/>
                  <a:pt x="45796" y="42615"/>
                </a:cubicBezTo>
                <a:close/>
                <a:moveTo>
                  <a:pt x="45794" y="42636"/>
                </a:moveTo>
                <a:cubicBezTo>
                  <a:pt x="45792" y="42669"/>
                  <a:pt x="45792" y="42681"/>
                  <a:pt x="45791" y="42681"/>
                </a:cubicBezTo>
                <a:cubicBezTo>
                  <a:pt x="45791" y="42681"/>
                  <a:pt x="45792" y="42657"/>
                  <a:pt x="45794" y="42636"/>
                </a:cubicBezTo>
                <a:close/>
                <a:moveTo>
                  <a:pt x="45679" y="43089"/>
                </a:moveTo>
                <a:cubicBezTo>
                  <a:pt x="45679" y="43089"/>
                  <a:pt x="45672" y="43103"/>
                  <a:pt x="45653" y="43142"/>
                </a:cubicBezTo>
                <a:lnTo>
                  <a:pt x="45653" y="43142"/>
                </a:lnTo>
                <a:cubicBezTo>
                  <a:pt x="45661" y="43122"/>
                  <a:pt x="45678" y="43089"/>
                  <a:pt x="45679" y="43089"/>
                </a:cubicBezTo>
                <a:close/>
                <a:moveTo>
                  <a:pt x="45651" y="43145"/>
                </a:moveTo>
                <a:lnTo>
                  <a:pt x="45651" y="43145"/>
                </a:lnTo>
                <a:cubicBezTo>
                  <a:pt x="45651" y="43145"/>
                  <a:pt x="45651" y="43146"/>
                  <a:pt x="45651" y="43146"/>
                </a:cubicBezTo>
                <a:cubicBezTo>
                  <a:pt x="45651" y="43146"/>
                  <a:pt x="45651" y="43145"/>
                  <a:pt x="45651" y="43145"/>
                </a:cubicBezTo>
                <a:close/>
                <a:moveTo>
                  <a:pt x="9594" y="30066"/>
                </a:moveTo>
                <a:cubicBezTo>
                  <a:pt x="9670" y="30554"/>
                  <a:pt x="9767" y="31040"/>
                  <a:pt x="9885" y="31523"/>
                </a:cubicBezTo>
                <a:cubicBezTo>
                  <a:pt x="10649" y="34650"/>
                  <a:pt x="12317" y="37625"/>
                  <a:pt x="14884" y="39616"/>
                </a:cubicBezTo>
                <a:cubicBezTo>
                  <a:pt x="15795" y="40322"/>
                  <a:pt x="16780" y="40887"/>
                  <a:pt x="17817" y="41324"/>
                </a:cubicBezTo>
                <a:lnTo>
                  <a:pt x="17817" y="41324"/>
                </a:lnTo>
                <a:cubicBezTo>
                  <a:pt x="17312" y="41713"/>
                  <a:pt x="16775" y="42065"/>
                  <a:pt x="16205" y="42374"/>
                </a:cubicBezTo>
                <a:cubicBezTo>
                  <a:pt x="14919" y="43072"/>
                  <a:pt x="13463" y="43519"/>
                  <a:pt x="12002" y="43519"/>
                </a:cubicBezTo>
                <a:cubicBezTo>
                  <a:pt x="11992" y="43519"/>
                  <a:pt x="11981" y="43519"/>
                  <a:pt x="11971" y="43519"/>
                </a:cubicBezTo>
                <a:cubicBezTo>
                  <a:pt x="11810" y="43517"/>
                  <a:pt x="11648" y="43512"/>
                  <a:pt x="11485" y="43501"/>
                </a:cubicBezTo>
                <a:cubicBezTo>
                  <a:pt x="11394" y="43495"/>
                  <a:pt x="11301" y="43488"/>
                  <a:pt x="11209" y="43479"/>
                </a:cubicBezTo>
                <a:cubicBezTo>
                  <a:pt x="11177" y="43475"/>
                  <a:pt x="11024" y="43456"/>
                  <a:pt x="11016" y="43456"/>
                </a:cubicBezTo>
                <a:cubicBezTo>
                  <a:pt x="11014" y="43456"/>
                  <a:pt x="11025" y="43458"/>
                  <a:pt x="11058" y="43463"/>
                </a:cubicBezTo>
                <a:lnTo>
                  <a:pt x="11058" y="43463"/>
                </a:lnTo>
                <a:cubicBezTo>
                  <a:pt x="10703" y="43412"/>
                  <a:pt x="10350" y="43338"/>
                  <a:pt x="10004" y="43242"/>
                </a:cubicBezTo>
                <a:cubicBezTo>
                  <a:pt x="9847" y="43200"/>
                  <a:pt x="9692" y="43152"/>
                  <a:pt x="9538" y="43100"/>
                </a:cubicBezTo>
                <a:cubicBezTo>
                  <a:pt x="9450" y="43070"/>
                  <a:pt x="9364" y="43039"/>
                  <a:pt x="9275" y="43007"/>
                </a:cubicBezTo>
                <a:cubicBezTo>
                  <a:pt x="9242" y="42996"/>
                  <a:pt x="9210" y="42982"/>
                  <a:pt x="9178" y="42970"/>
                </a:cubicBezTo>
                <a:lnTo>
                  <a:pt x="9178" y="42970"/>
                </a:lnTo>
                <a:cubicBezTo>
                  <a:pt x="9178" y="42970"/>
                  <a:pt x="9178" y="42970"/>
                  <a:pt x="9178" y="42970"/>
                </a:cubicBezTo>
                <a:cubicBezTo>
                  <a:pt x="9180" y="42970"/>
                  <a:pt x="9109" y="42942"/>
                  <a:pt x="9074" y="42928"/>
                </a:cubicBezTo>
                <a:lnTo>
                  <a:pt x="9074" y="42928"/>
                </a:lnTo>
                <a:cubicBezTo>
                  <a:pt x="9048" y="42917"/>
                  <a:pt x="9010" y="42901"/>
                  <a:pt x="9002" y="42897"/>
                </a:cubicBezTo>
                <a:cubicBezTo>
                  <a:pt x="8970" y="42883"/>
                  <a:pt x="8939" y="42868"/>
                  <a:pt x="8908" y="42854"/>
                </a:cubicBezTo>
                <a:cubicBezTo>
                  <a:pt x="8823" y="42816"/>
                  <a:pt x="8740" y="42776"/>
                  <a:pt x="8657" y="42735"/>
                </a:cubicBezTo>
                <a:cubicBezTo>
                  <a:pt x="8493" y="42654"/>
                  <a:pt x="8330" y="42566"/>
                  <a:pt x="8170" y="42473"/>
                </a:cubicBezTo>
                <a:cubicBezTo>
                  <a:pt x="8032" y="42391"/>
                  <a:pt x="7895" y="42307"/>
                  <a:pt x="7763" y="42217"/>
                </a:cubicBezTo>
                <a:cubicBezTo>
                  <a:pt x="7686" y="42167"/>
                  <a:pt x="7610" y="42113"/>
                  <a:pt x="7537" y="42060"/>
                </a:cubicBezTo>
                <a:cubicBezTo>
                  <a:pt x="7507" y="42039"/>
                  <a:pt x="7388" y="41947"/>
                  <a:pt x="7386" y="41947"/>
                </a:cubicBezTo>
                <a:lnTo>
                  <a:pt x="7386" y="41947"/>
                </a:lnTo>
                <a:cubicBezTo>
                  <a:pt x="7386" y="41947"/>
                  <a:pt x="7394" y="41954"/>
                  <a:pt x="7414" y="41970"/>
                </a:cubicBezTo>
                <a:cubicBezTo>
                  <a:pt x="7139" y="41749"/>
                  <a:pt x="6879" y="41515"/>
                  <a:pt x="6639" y="41258"/>
                </a:cubicBezTo>
                <a:cubicBezTo>
                  <a:pt x="6523" y="41136"/>
                  <a:pt x="6413" y="41008"/>
                  <a:pt x="6305" y="40878"/>
                </a:cubicBezTo>
                <a:cubicBezTo>
                  <a:pt x="6304" y="40876"/>
                  <a:pt x="6294" y="40864"/>
                  <a:pt x="6285" y="40852"/>
                </a:cubicBezTo>
                <a:lnTo>
                  <a:pt x="6285" y="40852"/>
                </a:lnTo>
                <a:cubicBezTo>
                  <a:pt x="6269" y="40831"/>
                  <a:pt x="6242" y="40795"/>
                  <a:pt x="6236" y="40787"/>
                </a:cubicBezTo>
                <a:cubicBezTo>
                  <a:pt x="6175" y="40706"/>
                  <a:pt x="6117" y="40623"/>
                  <a:pt x="6062" y="40538"/>
                </a:cubicBezTo>
                <a:cubicBezTo>
                  <a:pt x="5875" y="40257"/>
                  <a:pt x="5716" y="39961"/>
                  <a:pt x="5575" y="39655"/>
                </a:cubicBezTo>
                <a:cubicBezTo>
                  <a:pt x="5569" y="39643"/>
                  <a:pt x="5554" y="39605"/>
                  <a:pt x="5548" y="39593"/>
                </a:cubicBezTo>
                <a:lnTo>
                  <a:pt x="5548" y="39593"/>
                </a:lnTo>
                <a:cubicBezTo>
                  <a:pt x="5539" y="39569"/>
                  <a:pt x="5530" y="39544"/>
                  <a:pt x="5521" y="39520"/>
                </a:cubicBezTo>
                <a:cubicBezTo>
                  <a:pt x="5492" y="39445"/>
                  <a:pt x="5466" y="39371"/>
                  <a:pt x="5440" y="39295"/>
                </a:cubicBezTo>
                <a:cubicBezTo>
                  <a:pt x="5381" y="39117"/>
                  <a:pt x="5330" y="38936"/>
                  <a:pt x="5289" y="38753"/>
                </a:cubicBezTo>
                <a:cubicBezTo>
                  <a:pt x="5268" y="38665"/>
                  <a:pt x="5250" y="38577"/>
                  <a:pt x="5233" y="38487"/>
                </a:cubicBezTo>
                <a:cubicBezTo>
                  <a:pt x="5224" y="38437"/>
                  <a:pt x="5216" y="38386"/>
                  <a:pt x="5207" y="38335"/>
                </a:cubicBezTo>
                <a:cubicBezTo>
                  <a:pt x="5205" y="38323"/>
                  <a:pt x="5196" y="38259"/>
                  <a:pt x="5195" y="38259"/>
                </a:cubicBezTo>
                <a:lnTo>
                  <a:pt x="5195" y="38259"/>
                </a:lnTo>
                <a:cubicBezTo>
                  <a:pt x="5195" y="38259"/>
                  <a:pt x="5196" y="38271"/>
                  <a:pt x="5201" y="38307"/>
                </a:cubicBezTo>
                <a:cubicBezTo>
                  <a:pt x="5176" y="38121"/>
                  <a:pt x="5162" y="37932"/>
                  <a:pt x="5155" y="37745"/>
                </a:cubicBezTo>
                <a:cubicBezTo>
                  <a:pt x="5149" y="37559"/>
                  <a:pt x="5150" y="37373"/>
                  <a:pt x="5159" y="37188"/>
                </a:cubicBezTo>
                <a:cubicBezTo>
                  <a:pt x="5163" y="37102"/>
                  <a:pt x="5169" y="37015"/>
                  <a:pt x="5178" y="36930"/>
                </a:cubicBezTo>
                <a:cubicBezTo>
                  <a:pt x="5181" y="36881"/>
                  <a:pt x="5188" y="36833"/>
                  <a:pt x="5193" y="36784"/>
                </a:cubicBezTo>
                <a:cubicBezTo>
                  <a:pt x="5195" y="36766"/>
                  <a:pt x="5195" y="36759"/>
                  <a:pt x="5195" y="36759"/>
                </a:cubicBezTo>
                <a:lnTo>
                  <a:pt x="5195" y="36759"/>
                </a:lnTo>
                <a:cubicBezTo>
                  <a:pt x="5195" y="36759"/>
                  <a:pt x="5195" y="36759"/>
                  <a:pt x="5195" y="36759"/>
                </a:cubicBezTo>
                <a:lnTo>
                  <a:pt x="5195" y="36759"/>
                </a:lnTo>
                <a:cubicBezTo>
                  <a:pt x="5196" y="36751"/>
                  <a:pt x="5198" y="36740"/>
                  <a:pt x="5201" y="36725"/>
                </a:cubicBezTo>
                <a:cubicBezTo>
                  <a:pt x="5259" y="36361"/>
                  <a:pt x="5341" y="36000"/>
                  <a:pt x="5452" y="35647"/>
                </a:cubicBezTo>
                <a:cubicBezTo>
                  <a:pt x="5678" y="34922"/>
                  <a:pt x="5973" y="34329"/>
                  <a:pt x="6413" y="33629"/>
                </a:cubicBezTo>
                <a:cubicBezTo>
                  <a:pt x="6857" y="32921"/>
                  <a:pt x="7265" y="32405"/>
                  <a:pt x="7826" y="31786"/>
                </a:cubicBezTo>
                <a:cubicBezTo>
                  <a:pt x="8379" y="31177"/>
                  <a:pt x="8973" y="30605"/>
                  <a:pt x="9594" y="30066"/>
                </a:cubicBezTo>
                <a:close/>
                <a:moveTo>
                  <a:pt x="41934" y="36720"/>
                </a:moveTo>
                <a:lnTo>
                  <a:pt x="41934" y="36720"/>
                </a:lnTo>
                <a:cubicBezTo>
                  <a:pt x="42168" y="37000"/>
                  <a:pt x="42401" y="37280"/>
                  <a:pt x="42635" y="37559"/>
                </a:cubicBezTo>
                <a:cubicBezTo>
                  <a:pt x="43277" y="38330"/>
                  <a:pt x="43926" y="39096"/>
                  <a:pt x="44562" y="39873"/>
                </a:cubicBezTo>
                <a:cubicBezTo>
                  <a:pt x="45027" y="40442"/>
                  <a:pt x="45545" y="41154"/>
                  <a:pt x="45729" y="41852"/>
                </a:cubicBezTo>
                <a:cubicBezTo>
                  <a:pt x="45791" y="42085"/>
                  <a:pt x="45796" y="42136"/>
                  <a:pt x="45801" y="42330"/>
                </a:cubicBezTo>
                <a:cubicBezTo>
                  <a:pt x="45804" y="42422"/>
                  <a:pt x="45799" y="42512"/>
                  <a:pt x="45795" y="42604"/>
                </a:cubicBezTo>
                <a:cubicBezTo>
                  <a:pt x="45795" y="42613"/>
                  <a:pt x="45794" y="42620"/>
                  <a:pt x="45794" y="42627"/>
                </a:cubicBezTo>
                <a:lnTo>
                  <a:pt x="45794" y="42627"/>
                </a:lnTo>
                <a:cubicBezTo>
                  <a:pt x="45786" y="42680"/>
                  <a:pt x="45774" y="42733"/>
                  <a:pt x="45763" y="42784"/>
                </a:cubicBezTo>
                <a:cubicBezTo>
                  <a:pt x="45744" y="42862"/>
                  <a:pt x="45722" y="42940"/>
                  <a:pt x="45697" y="43017"/>
                </a:cubicBezTo>
                <a:cubicBezTo>
                  <a:pt x="45684" y="43059"/>
                  <a:pt x="45669" y="43100"/>
                  <a:pt x="45652" y="43142"/>
                </a:cubicBezTo>
                <a:lnTo>
                  <a:pt x="45652" y="43142"/>
                </a:lnTo>
                <a:cubicBezTo>
                  <a:pt x="45650" y="43147"/>
                  <a:pt x="45647" y="43152"/>
                  <a:pt x="45645" y="43157"/>
                </a:cubicBezTo>
                <a:cubicBezTo>
                  <a:pt x="45564" y="43314"/>
                  <a:pt x="45478" y="43463"/>
                  <a:pt x="45377" y="43608"/>
                </a:cubicBezTo>
                <a:lnTo>
                  <a:pt x="45377" y="43608"/>
                </a:lnTo>
                <a:cubicBezTo>
                  <a:pt x="45381" y="43602"/>
                  <a:pt x="45382" y="43599"/>
                  <a:pt x="45382" y="43599"/>
                </a:cubicBezTo>
                <a:lnTo>
                  <a:pt x="45382" y="43599"/>
                </a:lnTo>
                <a:cubicBezTo>
                  <a:pt x="45379" y="43599"/>
                  <a:pt x="45298" y="43703"/>
                  <a:pt x="45280" y="43723"/>
                </a:cubicBezTo>
                <a:cubicBezTo>
                  <a:pt x="45225" y="43784"/>
                  <a:pt x="45168" y="43843"/>
                  <a:pt x="45110" y="43900"/>
                </a:cubicBezTo>
                <a:cubicBezTo>
                  <a:pt x="45043" y="43967"/>
                  <a:pt x="44971" y="44028"/>
                  <a:pt x="44900" y="44090"/>
                </a:cubicBezTo>
                <a:cubicBezTo>
                  <a:pt x="44899" y="44091"/>
                  <a:pt x="44879" y="44107"/>
                  <a:pt x="44863" y="44119"/>
                </a:cubicBezTo>
                <a:lnTo>
                  <a:pt x="44863" y="44119"/>
                </a:lnTo>
                <a:cubicBezTo>
                  <a:pt x="44834" y="44140"/>
                  <a:pt x="44775" y="44184"/>
                  <a:pt x="44767" y="44189"/>
                </a:cubicBezTo>
                <a:cubicBezTo>
                  <a:pt x="44619" y="44292"/>
                  <a:pt x="44464" y="44384"/>
                  <a:pt x="44304" y="44464"/>
                </a:cubicBezTo>
                <a:cubicBezTo>
                  <a:pt x="44243" y="44494"/>
                  <a:pt x="44181" y="44526"/>
                  <a:pt x="44119" y="44553"/>
                </a:cubicBezTo>
                <a:lnTo>
                  <a:pt x="44119" y="44553"/>
                </a:lnTo>
                <a:cubicBezTo>
                  <a:pt x="44104" y="44559"/>
                  <a:pt x="44065" y="44574"/>
                  <a:pt x="44054" y="44577"/>
                </a:cubicBezTo>
                <a:cubicBezTo>
                  <a:pt x="43997" y="44597"/>
                  <a:pt x="43941" y="44617"/>
                  <a:pt x="43884" y="44635"/>
                </a:cubicBezTo>
                <a:cubicBezTo>
                  <a:pt x="43490" y="44762"/>
                  <a:pt x="43085" y="44817"/>
                  <a:pt x="42676" y="44817"/>
                </a:cubicBezTo>
                <a:cubicBezTo>
                  <a:pt x="41434" y="44817"/>
                  <a:pt x="40157" y="44312"/>
                  <a:pt x="39041" y="43799"/>
                </a:cubicBezTo>
                <a:cubicBezTo>
                  <a:pt x="37634" y="43149"/>
                  <a:pt x="36285" y="42371"/>
                  <a:pt x="35017" y="41480"/>
                </a:cubicBezTo>
                <a:cubicBezTo>
                  <a:pt x="34708" y="41262"/>
                  <a:pt x="34403" y="41040"/>
                  <a:pt x="34102" y="40808"/>
                </a:cubicBezTo>
                <a:lnTo>
                  <a:pt x="34102" y="40808"/>
                </a:lnTo>
                <a:cubicBezTo>
                  <a:pt x="34116" y="40818"/>
                  <a:pt x="34122" y="40823"/>
                  <a:pt x="34123" y="40823"/>
                </a:cubicBezTo>
                <a:cubicBezTo>
                  <a:pt x="34123" y="40823"/>
                  <a:pt x="34053" y="40768"/>
                  <a:pt x="34004" y="40729"/>
                </a:cubicBezTo>
                <a:lnTo>
                  <a:pt x="34004" y="40729"/>
                </a:lnTo>
                <a:cubicBezTo>
                  <a:pt x="34194" y="40667"/>
                  <a:pt x="34384" y="40604"/>
                  <a:pt x="34573" y="40540"/>
                </a:cubicBezTo>
                <a:cubicBezTo>
                  <a:pt x="37136" y="39674"/>
                  <a:pt x="39974" y="38677"/>
                  <a:pt x="41934" y="36720"/>
                </a:cubicBezTo>
                <a:close/>
                <a:moveTo>
                  <a:pt x="28054" y="1"/>
                </a:moveTo>
                <a:cubicBezTo>
                  <a:pt x="27646" y="1"/>
                  <a:pt x="27236" y="56"/>
                  <a:pt x="26848" y="144"/>
                </a:cubicBezTo>
                <a:cubicBezTo>
                  <a:pt x="25099" y="536"/>
                  <a:pt x="23579" y="1647"/>
                  <a:pt x="22209" y="2755"/>
                </a:cubicBezTo>
                <a:cubicBezTo>
                  <a:pt x="20816" y="3882"/>
                  <a:pt x="19565" y="5168"/>
                  <a:pt x="18418" y="6546"/>
                </a:cubicBezTo>
                <a:lnTo>
                  <a:pt x="18418" y="6546"/>
                </a:lnTo>
                <a:cubicBezTo>
                  <a:pt x="17446" y="5738"/>
                  <a:pt x="16315" y="5095"/>
                  <a:pt x="15057" y="4993"/>
                </a:cubicBezTo>
                <a:cubicBezTo>
                  <a:pt x="14969" y="4986"/>
                  <a:pt x="14882" y="4982"/>
                  <a:pt x="14796" y="4982"/>
                </a:cubicBezTo>
                <a:cubicBezTo>
                  <a:pt x="13242" y="4982"/>
                  <a:pt x="11917" y="6108"/>
                  <a:pt x="11496" y="7588"/>
                </a:cubicBezTo>
                <a:cubicBezTo>
                  <a:pt x="11075" y="9065"/>
                  <a:pt x="11380" y="10704"/>
                  <a:pt x="11795" y="12147"/>
                </a:cubicBezTo>
                <a:cubicBezTo>
                  <a:pt x="12083" y="13143"/>
                  <a:pt x="12400" y="14135"/>
                  <a:pt x="12741" y="15117"/>
                </a:cubicBezTo>
                <a:lnTo>
                  <a:pt x="12741" y="15117"/>
                </a:lnTo>
                <a:cubicBezTo>
                  <a:pt x="12523" y="15530"/>
                  <a:pt x="12313" y="15947"/>
                  <a:pt x="12111" y="16368"/>
                </a:cubicBezTo>
                <a:lnTo>
                  <a:pt x="12111" y="16368"/>
                </a:lnTo>
                <a:cubicBezTo>
                  <a:pt x="11205" y="16143"/>
                  <a:pt x="10297" y="15926"/>
                  <a:pt x="9387" y="15717"/>
                </a:cubicBezTo>
                <a:cubicBezTo>
                  <a:pt x="8398" y="15489"/>
                  <a:pt x="7405" y="15272"/>
                  <a:pt x="6412" y="15064"/>
                </a:cubicBezTo>
                <a:cubicBezTo>
                  <a:pt x="5406" y="14852"/>
                  <a:pt x="4391" y="14607"/>
                  <a:pt x="3371" y="14479"/>
                </a:cubicBezTo>
                <a:cubicBezTo>
                  <a:pt x="3220" y="14460"/>
                  <a:pt x="3070" y="14451"/>
                  <a:pt x="2921" y="14451"/>
                </a:cubicBezTo>
                <a:cubicBezTo>
                  <a:pt x="2123" y="14451"/>
                  <a:pt x="1359" y="14727"/>
                  <a:pt x="829" y="15370"/>
                </a:cubicBezTo>
                <a:cubicBezTo>
                  <a:pt x="293" y="16023"/>
                  <a:pt x="0" y="16896"/>
                  <a:pt x="73" y="17744"/>
                </a:cubicBezTo>
                <a:cubicBezTo>
                  <a:pt x="233" y="19612"/>
                  <a:pt x="1635" y="21136"/>
                  <a:pt x="2942" y="22362"/>
                </a:cubicBezTo>
                <a:cubicBezTo>
                  <a:pt x="4211" y="23550"/>
                  <a:pt x="5656" y="24555"/>
                  <a:pt x="7194" y="25365"/>
                </a:cubicBezTo>
                <a:cubicBezTo>
                  <a:pt x="7911" y="25742"/>
                  <a:pt x="8644" y="26078"/>
                  <a:pt x="9391" y="26377"/>
                </a:cubicBezTo>
                <a:lnTo>
                  <a:pt x="9391" y="26377"/>
                </a:lnTo>
                <a:cubicBezTo>
                  <a:pt x="9365" y="27016"/>
                  <a:pt x="9369" y="27656"/>
                  <a:pt x="9406" y="28295"/>
                </a:cubicBezTo>
                <a:lnTo>
                  <a:pt x="9406" y="28295"/>
                </a:lnTo>
                <a:cubicBezTo>
                  <a:pt x="8299" y="29177"/>
                  <a:pt x="7254" y="30139"/>
                  <a:pt x="6345" y="31223"/>
                </a:cubicBezTo>
                <a:cubicBezTo>
                  <a:pt x="5252" y="32526"/>
                  <a:pt x="4313" y="34013"/>
                  <a:pt x="3895" y="35678"/>
                </a:cubicBezTo>
                <a:cubicBezTo>
                  <a:pt x="3487" y="37310"/>
                  <a:pt x="3627" y="39035"/>
                  <a:pt x="4359" y="40554"/>
                </a:cubicBezTo>
                <a:cubicBezTo>
                  <a:pt x="5017" y="41920"/>
                  <a:pt x="6169" y="43035"/>
                  <a:pt x="7475" y="43784"/>
                </a:cubicBezTo>
                <a:cubicBezTo>
                  <a:pt x="8831" y="44562"/>
                  <a:pt x="10402" y="44991"/>
                  <a:pt x="11966" y="44998"/>
                </a:cubicBezTo>
                <a:cubicBezTo>
                  <a:pt x="11980" y="44998"/>
                  <a:pt x="11994" y="44998"/>
                  <a:pt x="12007" y="44998"/>
                </a:cubicBezTo>
                <a:cubicBezTo>
                  <a:pt x="13681" y="44998"/>
                  <a:pt x="15339" y="44498"/>
                  <a:pt x="16811" y="43723"/>
                </a:cubicBezTo>
                <a:cubicBezTo>
                  <a:pt x="17765" y="43222"/>
                  <a:pt x="18641" y="42603"/>
                  <a:pt x="19442" y="41897"/>
                </a:cubicBezTo>
                <a:lnTo>
                  <a:pt x="19442" y="41897"/>
                </a:lnTo>
                <a:cubicBezTo>
                  <a:pt x="20962" y="42334"/>
                  <a:pt x="22557" y="42533"/>
                  <a:pt x="24158" y="42533"/>
                </a:cubicBezTo>
                <a:cubicBezTo>
                  <a:pt x="24235" y="42533"/>
                  <a:pt x="24312" y="42533"/>
                  <a:pt x="24389" y="42532"/>
                </a:cubicBezTo>
                <a:cubicBezTo>
                  <a:pt x="27069" y="42500"/>
                  <a:pt x="29728" y="41990"/>
                  <a:pt x="32308" y="41250"/>
                </a:cubicBezTo>
                <a:lnTo>
                  <a:pt x="32308" y="41250"/>
                </a:lnTo>
                <a:cubicBezTo>
                  <a:pt x="33100" y="41919"/>
                  <a:pt x="33931" y="42545"/>
                  <a:pt x="34797" y="43122"/>
                </a:cubicBezTo>
                <a:cubicBezTo>
                  <a:pt x="36181" y="44044"/>
                  <a:pt x="37651" y="44830"/>
                  <a:pt x="39186" y="45470"/>
                </a:cubicBezTo>
                <a:cubicBezTo>
                  <a:pt x="40298" y="45934"/>
                  <a:pt x="41500" y="46280"/>
                  <a:pt x="42692" y="46280"/>
                </a:cubicBezTo>
                <a:cubicBezTo>
                  <a:pt x="43436" y="46280"/>
                  <a:pt x="44176" y="46145"/>
                  <a:pt x="44889" y="45821"/>
                </a:cubicBezTo>
                <a:cubicBezTo>
                  <a:pt x="45645" y="45478"/>
                  <a:pt x="46313" y="44904"/>
                  <a:pt x="46756" y="44204"/>
                </a:cubicBezTo>
                <a:cubicBezTo>
                  <a:pt x="47240" y="43438"/>
                  <a:pt x="47376" y="42532"/>
                  <a:pt x="47202" y="41649"/>
                </a:cubicBezTo>
                <a:cubicBezTo>
                  <a:pt x="47015" y="40706"/>
                  <a:pt x="46451" y="39890"/>
                  <a:pt x="45870" y="39148"/>
                </a:cubicBezTo>
                <a:cubicBezTo>
                  <a:pt x="45249" y="38354"/>
                  <a:pt x="44584" y="37590"/>
                  <a:pt x="43938" y="36817"/>
                </a:cubicBezTo>
                <a:cubicBezTo>
                  <a:pt x="43591" y="36400"/>
                  <a:pt x="43243" y="35983"/>
                  <a:pt x="42896" y="35567"/>
                </a:cubicBezTo>
                <a:lnTo>
                  <a:pt x="42896" y="35567"/>
                </a:lnTo>
                <a:cubicBezTo>
                  <a:pt x="43691" y="34375"/>
                  <a:pt x="44009" y="32941"/>
                  <a:pt x="43788" y="31517"/>
                </a:cubicBezTo>
                <a:cubicBezTo>
                  <a:pt x="43558" y="30037"/>
                  <a:pt x="42665" y="28734"/>
                  <a:pt x="41599" y="27721"/>
                </a:cubicBezTo>
                <a:cubicBezTo>
                  <a:pt x="41359" y="27492"/>
                  <a:pt x="41109" y="27275"/>
                  <a:pt x="40851" y="27067"/>
                </a:cubicBezTo>
                <a:lnTo>
                  <a:pt x="40851" y="27067"/>
                </a:lnTo>
                <a:cubicBezTo>
                  <a:pt x="42140" y="26685"/>
                  <a:pt x="43415" y="26252"/>
                  <a:pt x="44672" y="25771"/>
                </a:cubicBezTo>
                <a:cubicBezTo>
                  <a:pt x="46226" y="25175"/>
                  <a:pt x="47792" y="24527"/>
                  <a:pt x="49146" y="23541"/>
                </a:cubicBezTo>
                <a:cubicBezTo>
                  <a:pt x="50455" y="22588"/>
                  <a:pt x="51572" y="21336"/>
                  <a:pt x="51999" y="19737"/>
                </a:cubicBezTo>
                <a:cubicBezTo>
                  <a:pt x="52421" y="18152"/>
                  <a:pt x="52059" y="16469"/>
                  <a:pt x="51176" y="15105"/>
                </a:cubicBezTo>
                <a:cubicBezTo>
                  <a:pt x="50293" y="13742"/>
                  <a:pt x="48972" y="12644"/>
                  <a:pt x="47483" y="12001"/>
                </a:cubicBezTo>
                <a:cubicBezTo>
                  <a:pt x="46300" y="11489"/>
                  <a:pt x="45063" y="11280"/>
                  <a:pt x="43808" y="11280"/>
                </a:cubicBezTo>
                <a:cubicBezTo>
                  <a:pt x="43188" y="11280"/>
                  <a:pt x="42565" y="11331"/>
                  <a:pt x="41942" y="11422"/>
                </a:cubicBezTo>
                <a:cubicBezTo>
                  <a:pt x="39945" y="11713"/>
                  <a:pt x="38046" y="12454"/>
                  <a:pt x="36211" y="13268"/>
                </a:cubicBezTo>
                <a:cubicBezTo>
                  <a:pt x="34397" y="14074"/>
                  <a:pt x="32612" y="14952"/>
                  <a:pt x="30824" y="15817"/>
                </a:cubicBezTo>
                <a:cubicBezTo>
                  <a:pt x="30235" y="16102"/>
                  <a:pt x="29647" y="16389"/>
                  <a:pt x="29059" y="16677"/>
                </a:cubicBezTo>
                <a:lnTo>
                  <a:pt x="29059" y="16677"/>
                </a:lnTo>
                <a:cubicBezTo>
                  <a:pt x="29323" y="15484"/>
                  <a:pt x="29588" y="14291"/>
                  <a:pt x="29852" y="13097"/>
                </a:cubicBezTo>
                <a:cubicBezTo>
                  <a:pt x="30319" y="10999"/>
                  <a:pt x="30783" y="8901"/>
                  <a:pt x="31249" y="6803"/>
                </a:cubicBezTo>
                <a:cubicBezTo>
                  <a:pt x="31601" y="5212"/>
                  <a:pt x="31919" y="3455"/>
                  <a:pt x="31201" y="1918"/>
                </a:cubicBezTo>
                <a:cubicBezTo>
                  <a:pt x="30829" y="1122"/>
                  <a:pt x="30144" y="538"/>
                  <a:pt x="29334" y="223"/>
                </a:cubicBezTo>
                <a:cubicBezTo>
                  <a:pt x="28928" y="65"/>
                  <a:pt x="28492" y="1"/>
                  <a:pt x="28054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962B0-566A-D265-7ABE-3200BB249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Background and Context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7EE303-5191-9B31-A991-34A4B8A157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58591" y="1248518"/>
            <a:ext cx="3796376" cy="159027"/>
          </a:xfrm>
        </p:spPr>
        <p:txBody>
          <a:bodyPr/>
          <a:lstStyle/>
          <a:p>
            <a:endParaRPr lang="en-GB" sz="2400" dirty="0"/>
          </a:p>
          <a:p>
            <a:pPr algn="l"/>
            <a:r>
              <a:rPr lang="en-GB" sz="2000" dirty="0"/>
              <a:t>Hospitality workers face </a:t>
            </a:r>
            <a:r>
              <a:rPr lang="en-GB" sz="2000" b="1" dirty="0"/>
              <a:t>irregular hours, emotional labour, and low job security</a:t>
            </a:r>
            <a:r>
              <a:rPr lang="en-GB" sz="2000" dirty="0"/>
              <a:t>.</a:t>
            </a:r>
          </a:p>
          <a:p>
            <a:pPr algn="l"/>
            <a:r>
              <a:rPr lang="en-GB" sz="2000" dirty="0"/>
              <a:t>COVID-19 worsened </a:t>
            </a:r>
            <a:r>
              <a:rPr lang="en-GB" sz="2000" b="1" dirty="0"/>
              <a:t>anxiety, burnout, and staff shortages</a:t>
            </a:r>
            <a:r>
              <a:rPr lang="en-GB" sz="2000" dirty="0"/>
              <a:t> (Baum et al., 2021).</a:t>
            </a:r>
          </a:p>
          <a:p>
            <a:pPr algn="l"/>
            <a:r>
              <a:rPr lang="en-GB" sz="2000" dirty="0"/>
              <a:t>Economic recovery has been slow, with ongoing </a:t>
            </a:r>
            <a:r>
              <a:rPr lang="en-GB" sz="2000" b="1" dirty="0"/>
              <a:t>labour stress </a:t>
            </a:r>
            <a:r>
              <a:rPr lang="en-GB" sz="2000" dirty="0"/>
              <a:t>(OECD, 2022).</a:t>
            </a:r>
          </a:p>
          <a:p>
            <a:endParaRPr lang="en-GB" dirty="0"/>
          </a:p>
        </p:txBody>
      </p:sp>
      <p:pic>
        <p:nvPicPr>
          <p:cNvPr id="14" name="Picture 13" descr="A group of people in uniform&#10;&#10;AI-generated content may be incorrect.">
            <a:extLst>
              <a:ext uri="{FF2B5EF4-FFF2-40B4-BE49-F238E27FC236}">
                <a16:creationId xmlns:a16="http://schemas.microsoft.com/office/drawing/2014/main" id="{C6A5A2C4-848D-4614-2C32-335319D8E9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4602" y="1886819"/>
            <a:ext cx="2714625" cy="168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734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C715B-B1E7-0090-B07B-1900FCDF2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Focus and </a:t>
            </a:r>
            <a:r>
              <a:rPr lang="en-GB" sz="4000" dirty="0"/>
              <a:t>Frameworks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048A55-BFFC-26D8-B5E8-C8471E4813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Focus: Examining mental health challenges in major hotel chains – Marriott, Hilton, and Accor.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Frameworks applied: PESTEL, SWOT, and DPSIR for multi-level analysis.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Aim: Identify gaps and propose actionable recommendations for sustainable well-being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87949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2" name="Google Shape;1092;p74"/>
          <p:cNvSpPr/>
          <p:nvPr/>
        </p:nvSpPr>
        <p:spPr>
          <a:xfrm rot="7859880">
            <a:off x="4313586" y="3081573"/>
            <a:ext cx="516836" cy="498931"/>
          </a:xfrm>
          <a:custGeom>
            <a:avLst/>
            <a:gdLst/>
            <a:ahLst/>
            <a:cxnLst/>
            <a:rect l="l" t="t" r="r" b="b"/>
            <a:pathLst>
              <a:path w="110895" h="101715" extrusionOk="0">
                <a:moveTo>
                  <a:pt x="75931" y="27724"/>
                </a:moveTo>
                <a:cubicBezTo>
                  <a:pt x="62622" y="19019"/>
                  <a:pt x="49273" y="0"/>
                  <a:pt x="29389" y="11934"/>
                </a:cubicBezTo>
                <a:cubicBezTo>
                  <a:pt x="10899" y="23033"/>
                  <a:pt x="0" y="37841"/>
                  <a:pt x="3288" y="50900"/>
                </a:cubicBezTo>
                <a:cubicBezTo>
                  <a:pt x="6573" y="63957"/>
                  <a:pt x="24044" y="75265"/>
                  <a:pt x="35657" y="84081"/>
                </a:cubicBezTo>
                <a:cubicBezTo>
                  <a:pt x="58881" y="101714"/>
                  <a:pt x="96333" y="95587"/>
                  <a:pt x="103613" y="82469"/>
                </a:cubicBezTo>
                <a:cubicBezTo>
                  <a:pt x="110894" y="69352"/>
                  <a:pt x="89239" y="36432"/>
                  <a:pt x="75931" y="2772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3" name="Google Shape;1093;p74"/>
          <p:cNvSpPr/>
          <p:nvPr/>
        </p:nvSpPr>
        <p:spPr>
          <a:xfrm>
            <a:off x="4292773" y="3123094"/>
            <a:ext cx="518725" cy="422175"/>
          </a:xfrm>
          <a:custGeom>
            <a:avLst/>
            <a:gdLst/>
            <a:ahLst/>
            <a:cxnLst/>
            <a:rect l="l" t="t" r="r" b="b"/>
            <a:pathLst>
              <a:path w="20749" h="16887" extrusionOk="0">
                <a:moveTo>
                  <a:pt x="8850" y="294"/>
                </a:moveTo>
                <a:cubicBezTo>
                  <a:pt x="4150" y="294"/>
                  <a:pt x="-579" y="6788"/>
                  <a:pt x="193" y="11424"/>
                </a:cubicBezTo>
                <a:cubicBezTo>
                  <a:pt x="960" y="16030"/>
                  <a:pt x="8556" y="17340"/>
                  <a:pt x="13179" y="16680"/>
                </a:cubicBezTo>
                <a:cubicBezTo>
                  <a:pt x="18198" y="15963"/>
                  <a:pt x="22497" y="7478"/>
                  <a:pt x="19981" y="3077"/>
                </a:cubicBezTo>
                <a:cubicBezTo>
                  <a:pt x="18064" y="-277"/>
                  <a:pt x="11854" y="-766"/>
                  <a:pt x="8541" y="1221"/>
                </a:cubicBezTo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1094" name="Google Shape;1094;p74"/>
          <p:cNvGrpSpPr/>
          <p:nvPr/>
        </p:nvGrpSpPr>
        <p:grpSpPr>
          <a:xfrm>
            <a:off x="4409230" y="3130899"/>
            <a:ext cx="325541" cy="372945"/>
            <a:chOff x="3652975" y="2957825"/>
            <a:chExt cx="301650" cy="345575"/>
          </a:xfrm>
        </p:grpSpPr>
        <p:sp>
          <p:nvSpPr>
            <p:cNvPr id="1095" name="Google Shape;1095;p74"/>
            <p:cNvSpPr/>
            <p:nvPr/>
          </p:nvSpPr>
          <p:spPr>
            <a:xfrm>
              <a:off x="3652975" y="2957825"/>
              <a:ext cx="301650" cy="345575"/>
            </a:xfrm>
            <a:custGeom>
              <a:avLst/>
              <a:gdLst/>
              <a:ahLst/>
              <a:cxnLst/>
              <a:rect l="l" t="t" r="r" b="b"/>
              <a:pathLst>
                <a:path w="12066" h="13823" extrusionOk="0">
                  <a:moveTo>
                    <a:pt x="6033" y="540"/>
                  </a:moveTo>
                  <a:cubicBezTo>
                    <a:pt x="6728" y="540"/>
                    <a:pt x="7228" y="924"/>
                    <a:pt x="7602" y="1748"/>
                  </a:cubicBezTo>
                  <a:cubicBezTo>
                    <a:pt x="7586" y="1950"/>
                    <a:pt x="7475" y="2094"/>
                    <a:pt x="7301" y="2302"/>
                  </a:cubicBezTo>
                  <a:cubicBezTo>
                    <a:pt x="7268" y="2342"/>
                    <a:pt x="7234" y="2383"/>
                    <a:pt x="7200" y="2426"/>
                  </a:cubicBezTo>
                  <a:lnTo>
                    <a:pt x="6899" y="2806"/>
                  </a:lnTo>
                  <a:cubicBezTo>
                    <a:pt x="6635" y="2660"/>
                    <a:pt x="6336" y="2581"/>
                    <a:pt x="6033" y="2581"/>
                  </a:cubicBezTo>
                  <a:cubicBezTo>
                    <a:pt x="5732" y="2581"/>
                    <a:pt x="5432" y="2660"/>
                    <a:pt x="5169" y="2806"/>
                  </a:cubicBezTo>
                  <a:lnTo>
                    <a:pt x="4868" y="2426"/>
                  </a:lnTo>
                  <a:cubicBezTo>
                    <a:pt x="4834" y="2383"/>
                    <a:pt x="4800" y="2342"/>
                    <a:pt x="4766" y="2302"/>
                  </a:cubicBezTo>
                  <a:cubicBezTo>
                    <a:pt x="4593" y="2094"/>
                    <a:pt x="4481" y="1950"/>
                    <a:pt x="4465" y="1748"/>
                  </a:cubicBezTo>
                  <a:cubicBezTo>
                    <a:pt x="4839" y="924"/>
                    <a:pt x="5338" y="540"/>
                    <a:pt x="6033" y="540"/>
                  </a:cubicBezTo>
                  <a:close/>
                  <a:moveTo>
                    <a:pt x="6033" y="3121"/>
                  </a:moveTo>
                  <a:cubicBezTo>
                    <a:pt x="6214" y="3121"/>
                    <a:pt x="6394" y="3162"/>
                    <a:pt x="6557" y="3238"/>
                  </a:cubicBezTo>
                  <a:lnTo>
                    <a:pt x="6033" y="3899"/>
                  </a:lnTo>
                  <a:lnTo>
                    <a:pt x="5510" y="3238"/>
                  </a:lnTo>
                  <a:cubicBezTo>
                    <a:pt x="5674" y="3162"/>
                    <a:pt x="5854" y="3121"/>
                    <a:pt x="6033" y="3121"/>
                  </a:cubicBezTo>
                  <a:close/>
                  <a:moveTo>
                    <a:pt x="7897" y="2418"/>
                  </a:moveTo>
                  <a:lnTo>
                    <a:pt x="8641" y="4119"/>
                  </a:lnTo>
                  <a:cubicBezTo>
                    <a:pt x="8841" y="4574"/>
                    <a:pt x="8700" y="4958"/>
                    <a:pt x="8598" y="5098"/>
                  </a:cubicBezTo>
                  <a:lnTo>
                    <a:pt x="7821" y="6157"/>
                  </a:lnTo>
                  <a:lnTo>
                    <a:pt x="6378" y="4334"/>
                  </a:lnTo>
                  <a:lnTo>
                    <a:pt x="7623" y="2760"/>
                  </a:lnTo>
                  <a:cubicBezTo>
                    <a:pt x="7653" y="2724"/>
                    <a:pt x="7684" y="2687"/>
                    <a:pt x="7716" y="2648"/>
                  </a:cubicBezTo>
                  <a:cubicBezTo>
                    <a:pt x="7774" y="2577"/>
                    <a:pt x="7837" y="2502"/>
                    <a:pt x="7897" y="2418"/>
                  </a:cubicBezTo>
                  <a:close/>
                  <a:moveTo>
                    <a:pt x="4230" y="7047"/>
                  </a:moveTo>
                  <a:lnTo>
                    <a:pt x="5699" y="9050"/>
                  </a:lnTo>
                  <a:lnTo>
                    <a:pt x="2649" y="13209"/>
                  </a:lnTo>
                  <a:cubicBezTo>
                    <a:pt x="2612" y="13260"/>
                    <a:pt x="2554" y="13276"/>
                    <a:pt x="2511" y="13281"/>
                  </a:cubicBezTo>
                  <a:cubicBezTo>
                    <a:pt x="2500" y="13282"/>
                    <a:pt x="2489" y="13283"/>
                    <a:pt x="2478" y="13283"/>
                  </a:cubicBezTo>
                  <a:cubicBezTo>
                    <a:pt x="2403" y="13283"/>
                    <a:pt x="2327" y="13255"/>
                    <a:pt x="2271" y="13208"/>
                  </a:cubicBezTo>
                  <a:lnTo>
                    <a:pt x="717" y="11873"/>
                  </a:lnTo>
                  <a:cubicBezTo>
                    <a:pt x="597" y="11770"/>
                    <a:pt x="621" y="11607"/>
                    <a:pt x="706" y="11499"/>
                  </a:cubicBezTo>
                  <a:lnTo>
                    <a:pt x="4230" y="7047"/>
                  </a:lnTo>
                  <a:close/>
                  <a:moveTo>
                    <a:pt x="6033" y="0"/>
                  </a:moveTo>
                  <a:cubicBezTo>
                    <a:pt x="5111" y="0"/>
                    <a:pt x="4409" y="532"/>
                    <a:pt x="3947" y="1582"/>
                  </a:cubicBezTo>
                  <a:cubicBezTo>
                    <a:pt x="3947" y="1585"/>
                    <a:pt x="3945" y="1589"/>
                    <a:pt x="3943" y="1593"/>
                  </a:cubicBezTo>
                  <a:lnTo>
                    <a:pt x="2931" y="3902"/>
                  </a:lnTo>
                  <a:cubicBezTo>
                    <a:pt x="2671" y="4496"/>
                    <a:pt x="2796" y="5091"/>
                    <a:pt x="3034" y="5417"/>
                  </a:cubicBezTo>
                  <a:lnTo>
                    <a:pt x="3899" y="6596"/>
                  </a:lnTo>
                  <a:lnTo>
                    <a:pt x="283" y="11163"/>
                  </a:lnTo>
                  <a:cubicBezTo>
                    <a:pt x="1" y="11520"/>
                    <a:pt x="37" y="12001"/>
                    <a:pt x="365" y="12284"/>
                  </a:cubicBezTo>
                  <a:lnTo>
                    <a:pt x="1919" y="13618"/>
                  </a:lnTo>
                  <a:cubicBezTo>
                    <a:pt x="2072" y="13749"/>
                    <a:pt x="2275" y="13822"/>
                    <a:pt x="2478" y="13822"/>
                  </a:cubicBezTo>
                  <a:cubicBezTo>
                    <a:pt x="2510" y="13822"/>
                    <a:pt x="2542" y="13821"/>
                    <a:pt x="2573" y="13817"/>
                  </a:cubicBezTo>
                  <a:cubicBezTo>
                    <a:pt x="2784" y="13793"/>
                    <a:pt x="2966" y="13690"/>
                    <a:pt x="3085" y="13528"/>
                  </a:cubicBezTo>
                  <a:lnTo>
                    <a:pt x="6033" y="9507"/>
                  </a:lnTo>
                  <a:lnTo>
                    <a:pt x="8983" y="13528"/>
                  </a:lnTo>
                  <a:cubicBezTo>
                    <a:pt x="9102" y="13690"/>
                    <a:pt x="9283" y="13793"/>
                    <a:pt x="9495" y="13817"/>
                  </a:cubicBezTo>
                  <a:cubicBezTo>
                    <a:pt x="9526" y="13821"/>
                    <a:pt x="9557" y="13823"/>
                    <a:pt x="9589" y="13823"/>
                  </a:cubicBezTo>
                  <a:cubicBezTo>
                    <a:pt x="9791" y="13823"/>
                    <a:pt x="9995" y="13749"/>
                    <a:pt x="10148" y="13618"/>
                  </a:cubicBezTo>
                  <a:lnTo>
                    <a:pt x="11703" y="12284"/>
                  </a:lnTo>
                  <a:cubicBezTo>
                    <a:pt x="12031" y="12002"/>
                    <a:pt x="12066" y="11520"/>
                    <a:pt x="11784" y="11163"/>
                  </a:cubicBezTo>
                  <a:lnTo>
                    <a:pt x="10482" y="9519"/>
                  </a:lnTo>
                  <a:cubicBezTo>
                    <a:pt x="10429" y="9452"/>
                    <a:pt x="10350" y="9417"/>
                    <a:pt x="10270" y="9417"/>
                  </a:cubicBezTo>
                  <a:cubicBezTo>
                    <a:pt x="10212" y="9417"/>
                    <a:pt x="10153" y="9436"/>
                    <a:pt x="10103" y="9475"/>
                  </a:cubicBezTo>
                  <a:cubicBezTo>
                    <a:pt x="9986" y="9567"/>
                    <a:pt x="9966" y="9737"/>
                    <a:pt x="10059" y="9854"/>
                  </a:cubicBezTo>
                  <a:lnTo>
                    <a:pt x="11361" y="11499"/>
                  </a:lnTo>
                  <a:cubicBezTo>
                    <a:pt x="11447" y="11607"/>
                    <a:pt x="11470" y="11770"/>
                    <a:pt x="11351" y="11873"/>
                  </a:cubicBezTo>
                  <a:lnTo>
                    <a:pt x="9797" y="13208"/>
                  </a:lnTo>
                  <a:cubicBezTo>
                    <a:pt x="9741" y="13255"/>
                    <a:pt x="9664" y="13283"/>
                    <a:pt x="9589" y="13283"/>
                  </a:cubicBezTo>
                  <a:cubicBezTo>
                    <a:pt x="9578" y="13283"/>
                    <a:pt x="9567" y="13282"/>
                    <a:pt x="9556" y="13281"/>
                  </a:cubicBezTo>
                  <a:cubicBezTo>
                    <a:pt x="9514" y="13276"/>
                    <a:pt x="9455" y="13260"/>
                    <a:pt x="9418" y="13209"/>
                  </a:cubicBezTo>
                  <a:lnTo>
                    <a:pt x="3470" y="5098"/>
                  </a:lnTo>
                  <a:cubicBezTo>
                    <a:pt x="3368" y="4958"/>
                    <a:pt x="3226" y="4574"/>
                    <a:pt x="3426" y="4119"/>
                  </a:cubicBezTo>
                  <a:lnTo>
                    <a:pt x="4171" y="2418"/>
                  </a:lnTo>
                  <a:cubicBezTo>
                    <a:pt x="4230" y="2502"/>
                    <a:pt x="4293" y="2577"/>
                    <a:pt x="4352" y="2648"/>
                  </a:cubicBezTo>
                  <a:cubicBezTo>
                    <a:pt x="4384" y="2687"/>
                    <a:pt x="4415" y="2724"/>
                    <a:pt x="4444" y="2760"/>
                  </a:cubicBezTo>
                  <a:lnTo>
                    <a:pt x="8551" y="7949"/>
                  </a:lnTo>
                  <a:cubicBezTo>
                    <a:pt x="8604" y="8016"/>
                    <a:pt x="8683" y="8051"/>
                    <a:pt x="8763" y="8051"/>
                  </a:cubicBezTo>
                  <a:cubicBezTo>
                    <a:pt x="8822" y="8051"/>
                    <a:pt x="8881" y="8032"/>
                    <a:pt x="8930" y="7993"/>
                  </a:cubicBezTo>
                  <a:cubicBezTo>
                    <a:pt x="9047" y="7901"/>
                    <a:pt x="9067" y="7730"/>
                    <a:pt x="8974" y="7614"/>
                  </a:cubicBezTo>
                  <a:lnTo>
                    <a:pt x="8168" y="6596"/>
                  </a:lnTo>
                  <a:lnTo>
                    <a:pt x="9033" y="5417"/>
                  </a:lnTo>
                  <a:cubicBezTo>
                    <a:pt x="9272" y="5091"/>
                    <a:pt x="9397" y="4496"/>
                    <a:pt x="9137" y="3902"/>
                  </a:cubicBezTo>
                  <a:lnTo>
                    <a:pt x="8125" y="1593"/>
                  </a:lnTo>
                  <a:cubicBezTo>
                    <a:pt x="8123" y="1589"/>
                    <a:pt x="8121" y="1585"/>
                    <a:pt x="8119" y="1582"/>
                  </a:cubicBezTo>
                  <a:cubicBezTo>
                    <a:pt x="7659" y="532"/>
                    <a:pt x="6957" y="0"/>
                    <a:pt x="60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6" name="Google Shape;1096;p74"/>
            <p:cNvSpPr/>
            <p:nvPr/>
          </p:nvSpPr>
          <p:spPr>
            <a:xfrm>
              <a:off x="3884125" y="3169400"/>
              <a:ext cx="13525" cy="13550"/>
            </a:xfrm>
            <a:custGeom>
              <a:avLst/>
              <a:gdLst/>
              <a:ahLst/>
              <a:cxnLst/>
              <a:rect l="l" t="t" r="r" b="b"/>
              <a:pathLst>
                <a:path w="541" h="542" extrusionOk="0">
                  <a:moveTo>
                    <a:pt x="270" y="1"/>
                  </a:moveTo>
                  <a:cubicBezTo>
                    <a:pt x="121" y="1"/>
                    <a:pt x="1" y="122"/>
                    <a:pt x="1" y="271"/>
                  </a:cubicBezTo>
                  <a:cubicBezTo>
                    <a:pt x="1" y="420"/>
                    <a:pt x="122" y="541"/>
                    <a:pt x="270" y="541"/>
                  </a:cubicBezTo>
                  <a:cubicBezTo>
                    <a:pt x="420" y="541"/>
                    <a:pt x="541" y="420"/>
                    <a:pt x="541" y="271"/>
                  </a:cubicBezTo>
                  <a:cubicBezTo>
                    <a:pt x="541" y="122"/>
                    <a:pt x="420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97" name="Google Shape;1097;p74"/>
          <p:cNvSpPr/>
          <p:nvPr/>
        </p:nvSpPr>
        <p:spPr>
          <a:xfrm rot="7859880">
            <a:off x="6783411" y="3081573"/>
            <a:ext cx="516836" cy="498931"/>
          </a:xfrm>
          <a:custGeom>
            <a:avLst/>
            <a:gdLst/>
            <a:ahLst/>
            <a:cxnLst/>
            <a:rect l="l" t="t" r="r" b="b"/>
            <a:pathLst>
              <a:path w="110895" h="101715" extrusionOk="0">
                <a:moveTo>
                  <a:pt x="75931" y="27724"/>
                </a:moveTo>
                <a:cubicBezTo>
                  <a:pt x="62622" y="19019"/>
                  <a:pt x="49273" y="0"/>
                  <a:pt x="29389" y="11934"/>
                </a:cubicBezTo>
                <a:cubicBezTo>
                  <a:pt x="10899" y="23033"/>
                  <a:pt x="0" y="37841"/>
                  <a:pt x="3288" y="50900"/>
                </a:cubicBezTo>
                <a:cubicBezTo>
                  <a:pt x="6573" y="63957"/>
                  <a:pt x="24044" y="75265"/>
                  <a:pt x="35657" y="84081"/>
                </a:cubicBezTo>
                <a:cubicBezTo>
                  <a:pt x="58881" y="101714"/>
                  <a:pt x="96333" y="95587"/>
                  <a:pt x="103613" y="82469"/>
                </a:cubicBezTo>
                <a:cubicBezTo>
                  <a:pt x="110894" y="69352"/>
                  <a:pt x="89239" y="36432"/>
                  <a:pt x="75931" y="2772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8" name="Google Shape;1098;p74"/>
          <p:cNvSpPr/>
          <p:nvPr/>
        </p:nvSpPr>
        <p:spPr>
          <a:xfrm>
            <a:off x="6758663" y="3084863"/>
            <a:ext cx="533575" cy="465025"/>
          </a:xfrm>
          <a:custGeom>
            <a:avLst/>
            <a:gdLst/>
            <a:ahLst/>
            <a:cxnLst/>
            <a:rect l="l" t="t" r="r" b="b"/>
            <a:pathLst>
              <a:path w="21343" h="18601" extrusionOk="0">
                <a:moveTo>
                  <a:pt x="8843" y="586"/>
                </a:moveTo>
                <a:cubicBezTo>
                  <a:pt x="4039" y="586"/>
                  <a:pt x="-1653" y="8037"/>
                  <a:pt x="495" y="12335"/>
                </a:cubicBezTo>
                <a:cubicBezTo>
                  <a:pt x="3001" y="17351"/>
                  <a:pt x="11907" y="20393"/>
                  <a:pt x="16572" y="17282"/>
                </a:cubicBezTo>
                <a:cubicBezTo>
                  <a:pt x="20483" y="14674"/>
                  <a:pt x="22699" y="7709"/>
                  <a:pt x="20282" y="3678"/>
                </a:cubicBezTo>
                <a:cubicBezTo>
                  <a:pt x="18199" y="205"/>
                  <a:pt x="12375" y="-693"/>
                  <a:pt x="8533" y="586"/>
                </a:cubicBezTo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1099" name="Google Shape;1099;p74"/>
          <p:cNvGrpSpPr/>
          <p:nvPr/>
        </p:nvGrpSpPr>
        <p:grpSpPr>
          <a:xfrm>
            <a:off x="6871690" y="3130911"/>
            <a:ext cx="335092" cy="372945"/>
            <a:chOff x="2505425" y="2398475"/>
            <a:chExt cx="310500" cy="345575"/>
          </a:xfrm>
        </p:grpSpPr>
        <p:sp>
          <p:nvSpPr>
            <p:cNvPr id="1100" name="Google Shape;1100;p74"/>
            <p:cNvSpPr/>
            <p:nvPr/>
          </p:nvSpPr>
          <p:spPr>
            <a:xfrm>
              <a:off x="2555975" y="2398475"/>
              <a:ext cx="209375" cy="175500"/>
            </a:xfrm>
            <a:custGeom>
              <a:avLst/>
              <a:gdLst/>
              <a:ahLst/>
              <a:cxnLst/>
              <a:rect l="l" t="t" r="r" b="b"/>
              <a:pathLst>
                <a:path w="8375" h="7020" extrusionOk="0">
                  <a:moveTo>
                    <a:pt x="6042" y="541"/>
                  </a:moveTo>
                  <a:cubicBezTo>
                    <a:pt x="6483" y="541"/>
                    <a:pt x="6896" y="711"/>
                    <a:pt x="7205" y="1020"/>
                  </a:cubicBezTo>
                  <a:cubicBezTo>
                    <a:pt x="7664" y="1479"/>
                    <a:pt x="7802" y="2065"/>
                    <a:pt x="7615" y="2761"/>
                  </a:cubicBezTo>
                  <a:cubicBezTo>
                    <a:pt x="7415" y="3509"/>
                    <a:pt x="6849" y="4365"/>
                    <a:pt x="6022" y="5172"/>
                  </a:cubicBezTo>
                  <a:cubicBezTo>
                    <a:pt x="5284" y="5890"/>
                    <a:pt x="4575" y="6335"/>
                    <a:pt x="4187" y="6468"/>
                  </a:cubicBezTo>
                  <a:cubicBezTo>
                    <a:pt x="3801" y="6335"/>
                    <a:pt x="3091" y="5890"/>
                    <a:pt x="2353" y="5172"/>
                  </a:cubicBezTo>
                  <a:cubicBezTo>
                    <a:pt x="1526" y="4365"/>
                    <a:pt x="959" y="3509"/>
                    <a:pt x="760" y="2761"/>
                  </a:cubicBezTo>
                  <a:cubicBezTo>
                    <a:pt x="573" y="2065"/>
                    <a:pt x="711" y="1479"/>
                    <a:pt x="1170" y="1020"/>
                  </a:cubicBezTo>
                  <a:cubicBezTo>
                    <a:pt x="1479" y="711"/>
                    <a:pt x="1892" y="541"/>
                    <a:pt x="2333" y="541"/>
                  </a:cubicBezTo>
                  <a:cubicBezTo>
                    <a:pt x="2773" y="541"/>
                    <a:pt x="3186" y="711"/>
                    <a:pt x="3495" y="1020"/>
                  </a:cubicBezTo>
                  <a:cubicBezTo>
                    <a:pt x="3678" y="1203"/>
                    <a:pt x="3918" y="1306"/>
                    <a:pt x="4170" y="1312"/>
                  </a:cubicBezTo>
                  <a:cubicBezTo>
                    <a:pt x="4177" y="1312"/>
                    <a:pt x="4185" y="1312"/>
                    <a:pt x="4192" y="1312"/>
                  </a:cubicBezTo>
                  <a:cubicBezTo>
                    <a:pt x="4448" y="1312"/>
                    <a:pt x="4691" y="1209"/>
                    <a:pt x="4880" y="1020"/>
                  </a:cubicBezTo>
                  <a:cubicBezTo>
                    <a:pt x="5189" y="711"/>
                    <a:pt x="5602" y="541"/>
                    <a:pt x="6042" y="541"/>
                  </a:cubicBezTo>
                  <a:close/>
                  <a:moveTo>
                    <a:pt x="2333" y="0"/>
                  </a:moveTo>
                  <a:cubicBezTo>
                    <a:pt x="1748" y="0"/>
                    <a:pt x="1200" y="227"/>
                    <a:pt x="788" y="639"/>
                  </a:cubicBezTo>
                  <a:cubicBezTo>
                    <a:pt x="191" y="1236"/>
                    <a:pt x="1" y="2018"/>
                    <a:pt x="237" y="2901"/>
                  </a:cubicBezTo>
                  <a:cubicBezTo>
                    <a:pt x="750" y="4811"/>
                    <a:pt x="3093" y="6736"/>
                    <a:pt x="4118" y="7011"/>
                  </a:cubicBezTo>
                  <a:cubicBezTo>
                    <a:pt x="4140" y="7017"/>
                    <a:pt x="4164" y="7019"/>
                    <a:pt x="4187" y="7019"/>
                  </a:cubicBezTo>
                  <a:cubicBezTo>
                    <a:pt x="4211" y="7019"/>
                    <a:pt x="4235" y="7017"/>
                    <a:pt x="4257" y="7011"/>
                  </a:cubicBezTo>
                  <a:cubicBezTo>
                    <a:pt x="5282" y="6736"/>
                    <a:pt x="7625" y="4811"/>
                    <a:pt x="8138" y="2901"/>
                  </a:cubicBezTo>
                  <a:cubicBezTo>
                    <a:pt x="8374" y="2018"/>
                    <a:pt x="8184" y="1236"/>
                    <a:pt x="7587" y="639"/>
                  </a:cubicBezTo>
                  <a:cubicBezTo>
                    <a:pt x="7175" y="227"/>
                    <a:pt x="6627" y="0"/>
                    <a:pt x="6042" y="0"/>
                  </a:cubicBezTo>
                  <a:cubicBezTo>
                    <a:pt x="5457" y="0"/>
                    <a:pt x="4909" y="227"/>
                    <a:pt x="4498" y="639"/>
                  </a:cubicBezTo>
                  <a:cubicBezTo>
                    <a:pt x="4389" y="748"/>
                    <a:pt x="4272" y="772"/>
                    <a:pt x="4190" y="772"/>
                  </a:cubicBezTo>
                  <a:cubicBezTo>
                    <a:pt x="4187" y="772"/>
                    <a:pt x="4184" y="772"/>
                    <a:pt x="4181" y="772"/>
                  </a:cubicBezTo>
                  <a:cubicBezTo>
                    <a:pt x="4069" y="769"/>
                    <a:pt x="3960" y="722"/>
                    <a:pt x="3878" y="639"/>
                  </a:cubicBezTo>
                  <a:cubicBezTo>
                    <a:pt x="3466" y="227"/>
                    <a:pt x="2918" y="0"/>
                    <a:pt x="23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" name="Google Shape;1101;p74"/>
            <p:cNvSpPr/>
            <p:nvPr/>
          </p:nvSpPr>
          <p:spPr>
            <a:xfrm>
              <a:off x="2614725" y="2443625"/>
              <a:ext cx="91875" cy="94500"/>
            </a:xfrm>
            <a:custGeom>
              <a:avLst/>
              <a:gdLst/>
              <a:ahLst/>
              <a:cxnLst/>
              <a:rect l="l" t="t" r="r" b="b"/>
              <a:pathLst>
                <a:path w="3675" h="3780" extrusionOk="0">
                  <a:moveTo>
                    <a:pt x="270" y="1"/>
                  </a:moveTo>
                  <a:cubicBezTo>
                    <a:pt x="122" y="1"/>
                    <a:pt x="0" y="121"/>
                    <a:pt x="0" y="271"/>
                  </a:cubicBezTo>
                  <a:cubicBezTo>
                    <a:pt x="0" y="420"/>
                    <a:pt x="122" y="540"/>
                    <a:pt x="270" y="540"/>
                  </a:cubicBezTo>
                  <a:cubicBezTo>
                    <a:pt x="323" y="540"/>
                    <a:pt x="367" y="589"/>
                    <a:pt x="367" y="647"/>
                  </a:cubicBezTo>
                  <a:lnTo>
                    <a:pt x="367" y="1218"/>
                  </a:lnTo>
                  <a:cubicBezTo>
                    <a:pt x="367" y="1887"/>
                    <a:pt x="900" y="2430"/>
                    <a:pt x="1555" y="2430"/>
                  </a:cubicBezTo>
                  <a:lnTo>
                    <a:pt x="1568" y="2430"/>
                  </a:lnTo>
                  <a:lnTo>
                    <a:pt x="1568" y="3240"/>
                  </a:lnTo>
                  <a:lnTo>
                    <a:pt x="1498" y="3240"/>
                  </a:lnTo>
                  <a:cubicBezTo>
                    <a:pt x="1349" y="3240"/>
                    <a:pt x="1227" y="3361"/>
                    <a:pt x="1227" y="3510"/>
                  </a:cubicBezTo>
                  <a:cubicBezTo>
                    <a:pt x="1227" y="3659"/>
                    <a:pt x="1349" y="3780"/>
                    <a:pt x="1498" y="3780"/>
                  </a:cubicBezTo>
                  <a:lnTo>
                    <a:pt x="2178" y="3780"/>
                  </a:lnTo>
                  <a:cubicBezTo>
                    <a:pt x="2326" y="3780"/>
                    <a:pt x="2448" y="3659"/>
                    <a:pt x="2448" y="3510"/>
                  </a:cubicBezTo>
                  <a:cubicBezTo>
                    <a:pt x="2448" y="3361"/>
                    <a:pt x="2326" y="3240"/>
                    <a:pt x="2178" y="3240"/>
                  </a:cubicBezTo>
                  <a:lnTo>
                    <a:pt x="2107" y="3240"/>
                  </a:lnTo>
                  <a:lnTo>
                    <a:pt x="2107" y="2430"/>
                  </a:lnTo>
                  <a:lnTo>
                    <a:pt x="2120" y="2430"/>
                  </a:lnTo>
                  <a:cubicBezTo>
                    <a:pt x="2775" y="2430"/>
                    <a:pt x="3308" y="1887"/>
                    <a:pt x="3308" y="1218"/>
                  </a:cubicBezTo>
                  <a:lnTo>
                    <a:pt x="3308" y="647"/>
                  </a:lnTo>
                  <a:cubicBezTo>
                    <a:pt x="3308" y="589"/>
                    <a:pt x="3352" y="540"/>
                    <a:pt x="3405" y="540"/>
                  </a:cubicBezTo>
                  <a:cubicBezTo>
                    <a:pt x="3554" y="540"/>
                    <a:pt x="3675" y="420"/>
                    <a:pt x="3675" y="271"/>
                  </a:cubicBezTo>
                  <a:cubicBezTo>
                    <a:pt x="3675" y="121"/>
                    <a:pt x="3554" y="1"/>
                    <a:pt x="3405" y="1"/>
                  </a:cubicBezTo>
                  <a:cubicBezTo>
                    <a:pt x="3054" y="1"/>
                    <a:pt x="2768" y="291"/>
                    <a:pt x="2768" y="647"/>
                  </a:cubicBezTo>
                  <a:lnTo>
                    <a:pt x="2768" y="1218"/>
                  </a:lnTo>
                  <a:cubicBezTo>
                    <a:pt x="2768" y="1589"/>
                    <a:pt x="2477" y="1890"/>
                    <a:pt x="2120" y="1890"/>
                  </a:cubicBezTo>
                  <a:lnTo>
                    <a:pt x="2107" y="1890"/>
                  </a:lnTo>
                  <a:lnTo>
                    <a:pt x="2107" y="540"/>
                  </a:lnTo>
                  <a:lnTo>
                    <a:pt x="2178" y="540"/>
                  </a:lnTo>
                  <a:cubicBezTo>
                    <a:pt x="2326" y="540"/>
                    <a:pt x="2448" y="420"/>
                    <a:pt x="2448" y="271"/>
                  </a:cubicBezTo>
                  <a:cubicBezTo>
                    <a:pt x="2448" y="121"/>
                    <a:pt x="2326" y="1"/>
                    <a:pt x="2178" y="1"/>
                  </a:cubicBezTo>
                  <a:lnTo>
                    <a:pt x="1498" y="1"/>
                  </a:lnTo>
                  <a:cubicBezTo>
                    <a:pt x="1349" y="1"/>
                    <a:pt x="1227" y="121"/>
                    <a:pt x="1227" y="271"/>
                  </a:cubicBezTo>
                  <a:cubicBezTo>
                    <a:pt x="1227" y="420"/>
                    <a:pt x="1349" y="540"/>
                    <a:pt x="1498" y="540"/>
                  </a:cubicBezTo>
                  <a:lnTo>
                    <a:pt x="1568" y="540"/>
                  </a:lnTo>
                  <a:lnTo>
                    <a:pt x="1568" y="1890"/>
                  </a:lnTo>
                  <a:lnTo>
                    <a:pt x="1555" y="1890"/>
                  </a:lnTo>
                  <a:cubicBezTo>
                    <a:pt x="1197" y="1890"/>
                    <a:pt x="908" y="1589"/>
                    <a:pt x="908" y="1218"/>
                  </a:cubicBezTo>
                  <a:lnTo>
                    <a:pt x="908" y="647"/>
                  </a:lnTo>
                  <a:cubicBezTo>
                    <a:pt x="908" y="291"/>
                    <a:pt x="621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" name="Google Shape;1102;p74"/>
            <p:cNvSpPr/>
            <p:nvPr/>
          </p:nvSpPr>
          <p:spPr>
            <a:xfrm>
              <a:off x="2688825" y="2466775"/>
              <a:ext cx="127100" cy="277275"/>
            </a:xfrm>
            <a:custGeom>
              <a:avLst/>
              <a:gdLst/>
              <a:ahLst/>
              <a:cxnLst/>
              <a:rect l="l" t="t" r="r" b="b"/>
              <a:pathLst>
                <a:path w="5084" h="11091" extrusionOk="0">
                  <a:moveTo>
                    <a:pt x="4500" y="540"/>
                  </a:moveTo>
                  <a:cubicBezTo>
                    <a:pt x="4504" y="540"/>
                    <a:pt x="4509" y="540"/>
                    <a:pt x="4513" y="540"/>
                  </a:cubicBezTo>
                  <a:lnTo>
                    <a:pt x="4543" y="541"/>
                  </a:lnTo>
                  <a:lnTo>
                    <a:pt x="4543" y="5477"/>
                  </a:lnTo>
                  <a:cubicBezTo>
                    <a:pt x="4543" y="5989"/>
                    <a:pt x="4415" y="6360"/>
                    <a:pt x="4130" y="6682"/>
                  </a:cubicBezTo>
                  <a:lnTo>
                    <a:pt x="2591" y="8426"/>
                  </a:lnTo>
                  <a:cubicBezTo>
                    <a:pt x="2548" y="8475"/>
                    <a:pt x="2524" y="8539"/>
                    <a:pt x="2524" y="8604"/>
                  </a:cubicBezTo>
                  <a:lnTo>
                    <a:pt x="2524" y="10551"/>
                  </a:lnTo>
                  <a:lnTo>
                    <a:pt x="540" y="10551"/>
                  </a:lnTo>
                  <a:lnTo>
                    <a:pt x="540" y="8679"/>
                  </a:lnTo>
                  <a:cubicBezTo>
                    <a:pt x="563" y="7515"/>
                    <a:pt x="635" y="6747"/>
                    <a:pt x="1757" y="5668"/>
                  </a:cubicBezTo>
                  <a:cubicBezTo>
                    <a:pt x="1986" y="5449"/>
                    <a:pt x="2184" y="5250"/>
                    <a:pt x="2359" y="5076"/>
                  </a:cubicBezTo>
                  <a:cubicBezTo>
                    <a:pt x="2712" y="4723"/>
                    <a:pt x="2967" y="4469"/>
                    <a:pt x="3164" y="4341"/>
                  </a:cubicBezTo>
                  <a:cubicBezTo>
                    <a:pt x="3259" y="4279"/>
                    <a:pt x="3321" y="4259"/>
                    <a:pt x="3367" y="4259"/>
                  </a:cubicBezTo>
                  <a:cubicBezTo>
                    <a:pt x="3408" y="4259"/>
                    <a:pt x="3436" y="4275"/>
                    <a:pt x="3464" y="4292"/>
                  </a:cubicBezTo>
                  <a:cubicBezTo>
                    <a:pt x="3466" y="4294"/>
                    <a:pt x="3468" y="4295"/>
                    <a:pt x="3471" y="4296"/>
                  </a:cubicBezTo>
                  <a:cubicBezTo>
                    <a:pt x="3484" y="4306"/>
                    <a:pt x="3515" y="4329"/>
                    <a:pt x="3524" y="4414"/>
                  </a:cubicBezTo>
                  <a:cubicBezTo>
                    <a:pt x="3563" y="4766"/>
                    <a:pt x="3197" y="5521"/>
                    <a:pt x="2516" y="6176"/>
                  </a:cubicBezTo>
                  <a:cubicBezTo>
                    <a:pt x="2409" y="6279"/>
                    <a:pt x="2405" y="6450"/>
                    <a:pt x="2508" y="6558"/>
                  </a:cubicBezTo>
                  <a:cubicBezTo>
                    <a:pt x="2562" y="6613"/>
                    <a:pt x="2633" y="6640"/>
                    <a:pt x="2703" y="6640"/>
                  </a:cubicBezTo>
                  <a:cubicBezTo>
                    <a:pt x="2770" y="6640"/>
                    <a:pt x="2838" y="6616"/>
                    <a:pt x="2890" y="6565"/>
                  </a:cubicBezTo>
                  <a:cubicBezTo>
                    <a:pt x="3644" y="5841"/>
                    <a:pt x="4125" y="4931"/>
                    <a:pt x="4061" y="4354"/>
                  </a:cubicBezTo>
                  <a:cubicBezTo>
                    <a:pt x="4039" y="4160"/>
                    <a:pt x="3964" y="4028"/>
                    <a:pt x="3879" y="3939"/>
                  </a:cubicBezTo>
                  <a:lnTo>
                    <a:pt x="3935" y="1096"/>
                  </a:lnTo>
                  <a:cubicBezTo>
                    <a:pt x="3939" y="945"/>
                    <a:pt x="4000" y="804"/>
                    <a:pt x="4110" y="699"/>
                  </a:cubicBezTo>
                  <a:cubicBezTo>
                    <a:pt x="4216" y="596"/>
                    <a:pt x="4354" y="540"/>
                    <a:pt x="4500" y="540"/>
                  </a:cubicBezTo>
                  <a:close/>
                  <a:moveTo>
                    <a:pt x="4500" y="0"/>
                  </a:moveTo>
                  <a:cubicBezTo>
                    <a:pt x="4214" y="0"/>
                    <a:pt x="3943" y="110"/>
                    <a:pt x="3736" y="309"/>
                  </a:cubicBezTo>
                  <a:cubicBezTo>
                    <a:pt x="3522" y="515"/>
                    <a:pt x="3402" y="790"/>
                    <a:pt x="3395" y="1086"/>
                  </a:cubicBezTo>
                  <a:lnTo>
                    <a:pt x="3344" y="3720"/>
                  </a:lnTo>
                  <a:cubicBezTo>
                    <a:pt x="3192" y="3725"/>
                    <a:pt x="3034" y="3781"/>
                    <a:pt x="2870" y="3888"/>
                  </a:cubicBezTo>
                  <a:cubicBezTo>
                    <a:pt x="2625" y="4047"/>
                    <a:pt x="2354" y="4318"/>
                    <a:pt x="1977" y="4693"/>
                  </a:cubicBezTo>
                  <a:cubicBezTo>
                    <a:pt x="1805" y="4866"/>
                    <a:pt x="1608" y="5063"/>
                    <a:pt x="1384" y="5279"/>
                  </a:cubicBezTo>
                  <a:cubicBezTo>
                    <a:pt x="135" y="6479"/>
                    <a:pt x="25" y="7401"/>
                    <a:pt x="1" y="8671"/>
                  </a:cubicBezTo>
                  <a:cubicBezTo>
                    <a:pt x="1" y="8673"/>
                    <a:pt x="1" y="8675"/>
                    <a:pt x="1" y="8677"/>
                  </a:cubicBezTo>
                  <a:lnTo>
                    <a:pt x="1" y="10821"/>
                  </a:lnTo>
                  <a:cubicBezTo>
                    <a:pt x="1" y="10970"/>
                    <a:pt x="121" y="11091"/>
                    <a:pt x="270" y="11091"/>
                  </a:cubicBezTo>
                  <a:lnTo>
                    <a:pt x="2794" y="11091"/>
                  </a:lnTo>
                  <a:cubicBezTo>
                    <a:pt x="2943" y="11091"/>
                    <a:pt x="3064" y="10970"/>
                    <a:pt x="3064" y="10821"/>
                  </a:cubicBezTo>
                  <a:lnTo>
                    <a:pt x="3064" y="8706"/>
                  </a:lnTo>
                  <a:lnTo>
                    <a:pt x="4534" y="7040"/>
                  </a:lnTo>
                  <a:cubicBezTo>
                    <a:pt x="4909" y="6620"/>
                    <a:pt x="5083" y="6123"/>
                    <a:pt x="5083" y="5477"/>
                  </a:cubicBezTo>
                  <a:lnTo>
                    <a:pt x="5083" y="519"/>
                  </a:lnTo>
                  <a:cubicBezTo>
                    <a:pt x="5083" y="239"/>
                    <a:pt x="4857" y="6"/>
                    <a:pt x="4580" y="1"/>
                  </a:cubicBezTo>
                  <a:lnTo>
                    <a:pt x="4524" y="0"/>
                  </a:lnTo>
                  <a:cubicBezTo>
                    <a:pt x="4516" y="0"/>
                    <a:pt x="4508" y="0"/>
                    <a:pt x="45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" name="Google Shape;1103;p74"/>
            <p:cNvSpPr/>
            <p:nvPr/>
          </p:nvSpPr>
          <p:spPr>
            <a:xfrm>
              <a:off x="2505425" y="2466775"/>
              <a:ext cx="127075" cy="277275"/>
            </a:xfrm>
            <a:custGeom>
              <a:avLst/>
              <a:gdLst/>
              <a:ahLst/>
              <a:cxnLst/>
              <a:rect l="l" t="t" r="r" b="b"/>
              <a:pathLst>
                <a:path w="5083" h="11091" extrusionOk="0">
                  <a:moveTo>
                    <a:pt x="583" y="0"/>
                  </a:moveTo>
                  <a:cubicBezTo>
                    <a:pt x="575" y="0"/>
                    <a:pt x="567" y="0"/>
                    <a:pt x="559" y="0"/>
                  </a:cubicBezTo>
                  <a:lnTo>
                    <a:pt x="504" y="1"/>
                  </a:lnTo>
                  <a:cubicBezTo>
                    <a:pt x="226" y="6"/>
                    <a:pt x="1" y="239"/>
                    <a:pt x="1" y="519"/>
                  </a:cubicBezTo>
                  <a:lnTo>
                    <a:pt x="1" y="5477"/>
                  </a:lnTo>
                  <a:cubicBezTo>
                    <a:pt x="1" y="6123"/>
                    <a:pt x="175" y="6620"/>
                    <a:pt x="549" y="7039"/>
                  </a:cubicBezTo>
                  <a:lnTo>
                    <a:pt x="2019" y="8706"/>
                  </a:lnTo>
                  <a:lnTo>
                    <a:pt x="2019" y="10821"/>
                  </a:lnTo>
                  <a:cubicBezTo>
                    <a:pt x="2019" y="10970"/>
                    <a:pt x="2140" y="11091"/>
                    <a:pt x="2289" y="11091"/>
                  </a:cubicBezTo>
                  <a:lnTo>
                    <a:pt x="4812" y="11091"/>
                  </a:lnTo>
                  <a:cubicBezTo>
                    <a:pt x="4962" y="11091"/>
                    <a:pt x="5082" y="10970"/>
                    <a:pt x="5082" y="10821"/>
                  </a:cubicBezTo>
                  <a:lnTo>
                    <a:pt x="5082" y="8677"/>
                  </a:lnTo>
                  <a:cubicBezTo>
                    <a:pt x="5082" y="8675"/>
                    <a:pt x="5082" y="8672"/>
                    <a:pt x="5082" y="8671"/>
                  </a:cubicBezTo>
                  <a:cubicBezTo>
                    <a:pt x="5066" y="7790"/>
                    <a:pt x="5013" y="7052"/>
                    <a:pt x="4522" y="6262"/>
                  </a:cubicBezTo>
                  <a:cubicBezTo>
                    <a:pt x="4471" y="6180"/>
                    <a:pt x="4383" y="6135"/>
                    <a:pt x="4292" y="6135"/>
                  </a:cubicBezTo>
                  <a:cubicBezTo>
                    <a:pt x="4244" y="6135"/>
                    <a:pt x="4194" y="6148"/>
                    <a:pt x="4150" y="6176"/>
                  </a:cubicBezTo>
                  <a:cubicBezTo>
                    <a:pt x="4023" y="6255"/>
                    <a:pt x="3985" y="6421"/>
                    <a:pt x="4063" y="6548"/>
                  </a:cubicBezTo>
                  <a:cubicBezTo>
                    <a:pt x="4482" y="7221"/>
                    <a:pt x="4526" y="7856"/>
                    <a:pt x="4543" y="8679"/>
                  </a:cubicBezTo>
                  <a:lnTo>
                    <a:pt x="4543" y="10551"/>
                  </a:lnTo>
                  <a:lnTo>
                    <a:pt x="2559" y="10551"/>
                  </a:lnTo>
                  <a:lnTo>
                    <a:pt x="2559" y="8604"/>
                  </a:lnTo>
                  <a:cubicBezTo>
                    <a:pt x="2559" y="8539"/>
                    <a:pt x="2535" y="8475"/>
                    <a:pt x="2492" y="8426"/>
                  </a:cubicBezTo>
                  <a:lnTo>
                    <a:pt x="952" y="6681"/>
                  </a:lnTo>
                  <a:cubicBezTo>
                    <a:pt x="668" y="6360"/>
                    <a:pt x="540" y="5989"/>
                    <a:pt x="540" y="5477"/>
                  </a:cubicBezTo>
                  <a:lnTo>
                    <a:pt x="540" y="541"/>
                  </a:lnTo>
                  <a:lnTo>
                    <a:pt x="570" y="540"/>
                  </a:lnTo>
                  <a:cubicBezTo>
                    <a:pt x="573" y="540"/>
                    <a:pt x="577" y="540"/>
                    <a:pt x="580" y="540"/>
                  </a:cubicBezTo>
                  <a:cubicBezTo>
                    <a:pt x="726" y="540"/>
                    <a:pt x="866" y="596"/>
                    <a:pt x="973" y="699"/>
                  </a:cubicBezTo>
                  <a:cubicBezTo>
                    <a:pt x="1083" y="804"/>
                    <a:pt x="1144" y="945"/>
                    <a:pt x="1148" y="1096"/>
                  </a:cubicBezTo>
                  <a:lnTo>
                    <a:pt x="1204" y="3939"/>
                  </a:lnTo>
                  <a:cubicBezTo>
                    <a:pt x="1119" y="4028"/>
                    <a:pt x="1044" y="4160"/>
                    <a:pt x="1022" y="4354"/>
                  </a:cubicBezTo>
                  <a:cubicBezTo>
                    <a:pt x="958" y="4931"/>
                    <a:pt x="1439" y="5841"/>
                    <a:pt x="2193" y="6565"/>
                  </a:cubicBezTo>
                  <a:cubicBezTo>
                    <a:pt x="2245" y="6616"/>
                    <a:pt x="2313" y="6640"/>
                    <a:pt x="2380" y="6640"/>
                  </a:cubicBezTo>
                  <a:cubicBezTo>
                    <a:pt x="2451" y="6640"/>
                    <a:pt x="2522" y="6613"/>
                    <a:pt x="2575" y="6558"/>
                  </a:cubicBezTo>
                  <a:cubicBezTo>
                    <a:pt x="2678" y="6450"/>
                    <a:pt x="2674" y="6279"/>
                    <a:pt x="2567" y="6176"/>
                  </a:cubicBezTo>
                  <a:cubicBezTo>
                    <a:pt x="1886" y="5521"/>
                    <a:pt x="1520" y="4766"/>
                    <a:pt x="1559" y="4414"/>
                  </a:cubicBezTo>
                  <a:cubicBezTo>
                    <a:pt x="1569" y="4329"/>
                    <a:pt x="1598" y="4306"/>
                    <a:pt x="1612" y="4296"/>
                  </a:cubicBezTo>
                  <a:cubicBezTo>
                    <a:pt x="1614" y="4295"/>
                    <a:pt x="1617" y="4294"/>
                    <a:pt x="1619" y="4293"/>
                  </a:cubicBezTo>
                  <a:cubicBezTo>
                    <a:pt x="1650" y="4274"/>
                    <a:pt x="1682" y="4263"/>
                    <a:pt x="1719" y="4263"/>
                  </a:cubicBezTo>
                  <a:cubicBezTo>
                    <a:pt x="1845" y="4263"/>
                    <a:pt x="2031" y="4392"/>
                    <a:pt x="2459" y="4812"/>
                  </a:cubicBezTo>
                  <a:cubicBezTo>
                    <a:pt x="2512" y="4864"/>
                    <a:pt x="2580" y="4890"/>
                    <a:pt x="2648" y="4890"/>
                  </a:cubicBezTo>
                  <a:cubicBezTo>
                    <a:pt x="2718" y="4890"/>
                    <a:pt x="2788" y="4863"/>
                    <a:pt x="2841" y="4809"/>
                  </a:cubicBezTo>
                  <a:cubicBezTo>
                    <a:pt x="2946" y="4703"/>
                    <a:pt x="2944" y="4532"/>
                    <a:pt x="2837" y="4427"/>
                  </a:cubicBezTo>
                  <a:cubicBezTo>
                    <a:pt x="2488" y="4085"/>
                    <a:pt x="2130" y="3733"/>
                    <a:pt x="1739" y="3720"/>
                  </a:cubicBezTo>
                  <a:lnTo>
                    <a:pt x="1688" y="1085"/>
                  </a:lnTo>
                  <a:cubicBezTo>
                    <a:pt x="1682" y="790"/>
                    <a:pt x="1561" y="515"/>
                    <a:pt x="1348" y="309"/>
                  </a:cubicBezTo>
                  <a:cubicBezTo>
                    <a:pt x="1140" y="110"/>
                    <a:pt x="868" y="0"/>
                    <a:pt x="58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" name="Google Shape;1104;p74"/>
            <p:cNvSpPr/>
            <p:nvPr/>
          </p:nvSpPr>
          <p:spPr>
            <a:xfrm>
              <a:off x="2586475" y="2596850"/>
              <a:ext cx="13550" cy="13525"/>
            </a:xfrm>
            <a:custGeom>
              <a:avLst/>
              <a:gdLst/>
              <a:ahLst/>
              <a:cxnLst/>
              <a:rect l="l" t="t" r="r" b="b"/>
              <a:pathLst>
                <a:path w="542" h="541" extrusionOk="0">
                  <a:moveTo>
                    <a:pt x="270" y="0"/>
                  </a:moveTo>
                  <a:cubicBezTo>
                    <a:pt x="122" y="0"/>
                    <a:pt x="1" y="122"/>
                    <a:pt x="1" y="270"/>
                  </a:cubicBezTo>
                  <a:cubicBezTo>
                    <a:pt x="1" y="419"/>
                    <a:pt x="122" y="541"/>
                    <a:pt x="270" y="541"/>
                  </a:cubicBezTo>
                  <a:cubicBezTo>
                    <a:pt x="420" y="541"/>
                    <a:pt x="541" y="419"/>
                    <a:pt x="541" y="270"/>
                  </a:cubicBezTo>
                  <a:cubicBezTo>
                    <a:pt x="541" y="122"/>
                    <a:pt x="420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05" name="Google Shape;1105;p74"/>
          <p:cNvSpPr/>
          <p:nvPr/>
        </p:nvSpPr>
        <p:spPr>
          <a:xfrm rot="7859880">
            <a:off x="1843761" y="3081573"/>
            <a:ext cx="516836" cy="498931"/>
          </a:xfrm>
          <a:custGeom>
            <a:avLst/>
            <a:gdLst/>
            <a:ahLst/>
            <a:cxnLst/>
            <a:rect l="l" t="t" r="r" b="b"/>
            <a:pathLst>
              <a:path w="110895" h="101715" extrusionOk="0">
                <a:moveTo>
                  <a:pt x="75931" y="27724"/>
                </a:moveTo>
                <a:cubicBezTo>
                  <a:pt x="62622" y="19019"/>
                  <a:pt x="49273" y="0"/>
                  <a:pt x="29389" y="11934"/>
                </a:cubicBezTo>
                <a:cubicBezTo>
                  <a:pt x="10899" y="23033"/>
                  <a:pt x="0" y="37841"/>
                  <a:pt x="3288" y="50900"/>
                </a:cubicBezTo>
                <a:cubicBezTo>
                  <a:pt x="6573" y="63957"/>
                  <a:pt x="24044" y="75265"/>
                  <a:pt x="35657" y="84081"/>
                </a:cubicBezTo>
                <a:cubicBezTo>
                  <a:pt x="58881" y="101714"/>
                  <a:pt x="96333" y="95587"/>
                  <a:pt x="103613" y="82469"/>
                </a:cubicBezTo>
                <a:cubicBezTo>
                  <a:pt x="110894" y="69352"/>
                  <a:pt x="89239" y="36432"/>
                  <a:pt x="75931" y="2772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6" name="Google Shape;1106;p74"/>
          <p:cNvSpPr/>
          <p:nvPr/>
        </p:nvSpPr>
        <p:spPr>
          <a:xfrm>
            <a:off x="1882258" y="3130450"/>
            <a:ext cx="418650" cy="409725"/>
          </a:xfrm>
          <a:custGeom>
            <a:avLst/>
            <a:gdLst/>
            <a:ahLst/>
            <a:cxnLst/>
            <a:rect l="l" t="t" r="r" b="b"/>
            <a:pathLst>
              <a:path w="16746" h="16389" extrusionOk="0">
                <a:moveTo>
                  <a:pt x="5406" y="0"/>
                </a:moveTo>
                <a:cubicBezTo>
                  <a:pt x="2490" y="2185"/>
                  <a:pt x="-449" y="5991"/>
                  <a:pt x="150" y="9585"/>
                </a:cubicBezTo>
                <a:cubicBezTo>
                  <a:pt x="798" y="13476"/>
                  <a:pt x="6302" y="17324"/>
                  <a:pt x="10044" y="16077"/>
                </a:cubicBezTo>
                <a:cubicBezTo>
                  <a:pt x="14504" y="14591"/>
                  <a:pt x="18078" y="7722"/>
                  <a:pt x="16227" y="3401"/>
                </a:cubicBezTo>
                <a:cubicBezTo>
                  <a:pt x="14752" y="-42"/>
                  <a:pt x="7746" y="-794"/>
                  <a:pt x="5097" y="1855"/>
                </a:cubicBezTo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1107" name="Google Shape;1107;p74"/>
          <p:cNvGrpSpPr/>
          <p:nvPr/>
        </p:nvGrpSpPr>
        <p:grpSpPr>
          <a:xfrm>
            <a:off x="1901991" y="3130903"/>
            <a:ext cx="372945" cy="372972"/>
            <a:chOff x="2487875" y="3525900"/>
            <a:chExt cx="345575" cy="345600"/>
          </a:xfrm>
        </p:grpSpPr>
        <p:sp>
          <p:nvSpPr>
            <p:cNvPr id="1108" name="Google Shape;1108;p74"/>
            <p:cNvSpPr/>
            <p:nvPr/>
          </p:nvSpPr>
          <p:spPr>
            <a:xfrm>
              <a:off x="2487875" y="3525900"/>
              <a:ext cx="345575" cy="345600"/>
            </a:xfrm>
            <a:custGeom>
              <a:avLst/>
              <a:gdLst/>
              <a:ahLst/>
              <a:cxnLst/>
              <a:rect l="l" t="t" r="r" b="b"/>
              <a:pathLst>
                <a:path w="13823" h="13824" extrusionOk="0">
                  <a:moveTo>
                    <a:pt x="540" y="1"/>
                  </a:moveTo>
                  <a:cubicBezTo>
                    <a:pt x="242" y="1"/>
                    <a:pt x="1" y="243"/>
                    <a:pt x="1" y="540"/>
                  </a:cubicBezTo>
                  <a:lnTo>
                    <a:pt x="1" y="1086"/>
                  </a:lnTo>
                  <a:cubicBezTo>
                    <a:pt x="1" y="1384"/>
                    <a:pt x="242" y="1626"/>
                    <a:pt x="540" y="1626"/>
                  </a:cubicBezTo>
                  <a:lnTo>
                    <a:pt x="891" y="1626"/>
                  </a:lnTo>
                  <a:cubicBezTo>
                    <a:pt x="1085" y="1626"/>
                    <a:pt x="1242" y="1784"/>
                    <a:pt x="1242" y="1977"/>
                  </a:cubicBezTo>
                  <a:lnTo>
                    <a:pt x="1242" y="5309"/>
                  </a:lnTo>
                  <a:cubicBezTo>
                    <a:pt x="1242" y="6529"/>
                    <a:pt x="1721" y="7681"/>
                    <a:pt x="2590" y="8550"/>
                  </a:cubicBezTo>
                  <a:cubicBezTo>
                    <a:pt x="3459" y="9419"/>
                    <a:pt x="4611" y="9898"/>
                    <a:pt x="5831" y="9898"/>
                  </a:cubicBezTo>
                  <a:lnTo>
                    <a:pt x="5831" y="11928"/>
                  </a:lnTo>
                  <a:cubicBezTo>
                    <a:pt x="5831" y="12077"/>
                    <a:pt x="5711" y="12198"/>
                    <a:pt x="5562" y="12198"/>
                  </a:cubicBezTo>
                  <a:lnTo>
                    <a:pt x="5292" y="12198"/>
                  </a:lnTo>
                  <a:cubicBezTo>
                    <a:pt x="4994" y="12198"/>
                    <a:pt x="4752" y="12440"/>
                    <a:pt x="4752" y="12738"/>
                  </a:cubicBezTo>
                  <a:lnTo>
                    <a:pt x="4752" y="13283"/>
                  </a:lnTo>
                  <a:cubicBezTo>
                    <a:pt x="4752" y="13581"/>
                    <a:pt x="4994" y="13823"/>
                    <a:pt x="5292" y="13823"/>
                  </a:cubicBezTo>
                  <a:lnTo>
                    <a:pt x="8531" y="13823"/>
                  </a:lnTo>
                  <a:cubicBezTo>
                    <a:pt x="8829" y="13823"/>
                    <a:pt x="9072" y="13581"/>
                    <a:pt x="9072" y="13283"/>
                  </a:cubicBezTo>
                  <a:lnTo>
                    <a:pt x="9072" y="12738"/>
                  </a:lnTo>
                  <a:cubicBezTo>
                    <a:pt x="9072" y="12440"/>
                    <a:pt x="8829" y="12198"/>
                    <a:pt x="8531" y="12198"/>
                  </a:cubicBezTo>
                  <a:lnTo>
                    <a:pt x="8261" y="12198"/>
                  </a:lnTo>
                  <a:cubicBezTo>
                    <a:pt x="8113" y="12198"/>
                    <a:pt x="7992" y="12076"/>
                    <a:pt x="7992" y="11928"/>
                  </a:cubicBezTo>
                  <a:lnTo>
                    <a:pt x="7992" y="9898"/>
                  </a:lnTo>
                  <a:cubicBezTo>
                    <a:pt x="9212" y="9898"/>
                    <a:pt x="10364" y="9419"/>
                    <a:pt x="11233" y="8550"/>
                  </a:cubicBezTo>
                  <a:cubicBezTo>
                    <a:pt x="12102" y="7681"/>
                    <a:pt x="12581" y="6529"/>
                    <a:pt x="12581" y="5309"/>
                  </a:cubicBezTo>
                  <a:lnTo>
                    <a:pt x="12581" y="1977"/>
                  </a:lnTo>
                  <a:cubicBezTo>
                    <a:pt x="12581" y="1784"/>
                    <a:pt x="12738" y="1626"/>
                    <a:pt x="12932" y="1626"/>
                  </a:cubicBezTo>
                  <a:lnTo>
                    <a:pt x="13283" y="1626"/>
                  </a:lnTo>
                  <a:cubicBezTo>
                    <a:pt x="13580" y="1626"/>
                    <a:pt x="13822" y="1384"/>
                    <a:pt x="13822" y="1086"/>
                  </a:cubicBezTo>
                  <a:lnTo>
                    <a:pt x="13822" y="540"/>
                  </a:lnTo>
                  <a:cubicBezTo>
                    <a:pt x="13822" y="243"/>
                    <a:pt x="13580" y="1"/>
                    <a:pt x="13283" y="1"/>
                  </a:cubicBezTo>
                  <a:lnTo>
                    <a:pt x="11771" y="1"/>
                  </a:lnTo>
                  <a:cubicBezTo>
                    <a:pt x="11027" y="1"/>
                    <a:pt x="10421" y="606"/>
                    <a:pt x="10421" y="1351"/>
                  </a:cubicBezTo>
                  <a:lnTo>
                    <a:pt x="10421" y="5309"/>
                  </a:lnTo>
                  <a:cubicBezTo>
                    <a:pt x="10421" y="6648"/>
                    <a:pt x="9331" y="7738"/>
                    <a:pt x="7992" y="7738"/>
                  </a:cubicBezTo>
                  <a:lnTo>
                    <a:pt x="7992" y="1895"/>
                  </a:lnTo>
                  <a:cubicBezTo>
                    <a:pt x="7992" y="1747"/>
                    <a:pt x="8113" y="1626"/>
                    <a:pt x="8261" y="1626"/>
                  </a:cubicBezTo>
                  <a:lnTo>
                    <a:pt x="8531" y="1626"/>
                  </a:lnTo>
                  <a:cubicBezTo>
                    <a:pt x="8829" y="1626"/>
                    <a:pt x="9072" y="1384"/>
                    <a:pt x="9072" y="1086"/>
                  </a:cubicBezTo>
                  <a:lnTo>
                    <a:pt x="9072" y="540"/>
                  </a:lnTo>
                  <a:cubicBezTo>
                    <a:pt x="9072" y="243"/>
                    <a:pt x="8829" y="1"/>
                    <a:pt x="8531" y="1"/>
                  </a:cubicBezTo>
                  <a:lnTo>
                    <a:pt x="5292" y="1"/>
                  </a:lnTo>
                  <a:cubicBezTo>
                    <a:pt x="4994" y="1"/>
                    <a:pt x="4752" y="243"/>
                    <a:pt x="4752" y="540"/>
                  </a:cubicBezTo>
                  <a:lnTo>
                    <a:pt x="4752" y="1086"/>
                  </a:lnTo>
                  <a:cubicBezTo>
                    <a:pt x="4752" y="1384"/>
                    <a:pt x="4994" y="1626"/>
                    <a:pt x="5292" y="1626"/>
                  </a:cubicBezTo>
                  <a:lnTo>
                    <a:pt x="5562" y="1626"/>
                  </a:lnTo>
                  <a:cubicBezTo>
                    <a:pt x="5711" y="1626"/>
                    <a:pt x="5831" y="1747"/>
                    <a:pt x="5831" y="1895"/>
                  </a:cubicBezTo>
                  <a:lnTo>
                    <a:pt x="5831" y="3737"/>
                  </a:lnTo>
                  <a:cubicBezTo>
                    <a:pt x="5831" y="3886"/>
                    <a:pt x="5953" y="4007"/>
                    <a:pt x="6102" y="4007"/>
                  </a:cubicBezTo>
                  <a:cubicBezTo>
                    <a:pt x="6251" y="4007"/>
                    <a:pt x="6372" y="3886"/>
                    <a:pt x="6372" y="3737"/>
                  </a:cubicBezTo>
                  <a:lnTo>
                    <a:pt x="6372" y="1895"/>
                  </a:lnTo>
                  <a:cubicBezTo>
                    <a:pt x="6372" y="1449"/>
                    <a:pt x="6009" y="1086"/>
                    <a:pt x="5562" y="1086"/>
                  </a:cubicBezTo>
                  <a:lnTo>
                    <a:pt x="5292" y="1086"/>
                  </a:lnTo>
                  <a:lnTo>
                    <a:pt x="5292" y="540"/>
                  </a:lnTo>
                  <a:lnTo>
                    <a:pt x="8531" y="540"/>
                  </a:lnTo>
                  <a:lnTo>
                    <a:pt x="8531" y="1086"/>
                  </a:lnTo>
                  <a:lnTo>
                    <a:pt x="8261" y="1086"/>
                  </a:lnTo>
                  <a:cubicBezTo>
                    <a:pt x="7815" y="1086"/>
                    <a:pt x="7451" y="1449"/>
                    <a:pt x="7451" y="1895"/>
                  </a:cubicBezTo>
                  <a:lnTo>
                    <a:pt x="7451" y="8008"/>
                  </a:lnTo>
                  <a:cubicBezTo>
                    <a:pt x="7451" y="8157"/>
                    <a:pt x="7572" y="8278"/>
                    <a:pt x="7722" y="8278"/>
                  </a:cubicBezTo>
                  <a:lnTo>
                    <a:pt x="7992" y="8278"/>
                  </a:lnTo>
                  <a:cubicBezTo>
                    <a:pt x="9629" y="8278"/>
                    <a:pt x="10961" y="6946"/>
                    <a:pt x="10961" y="5309"/>
                  </a:cubicBezTo>
                  <a:lnTo>
                    <a:pt x="10961" y="1351"/>
                  </a:lnTo>
                  <a:cubicBezTo>
                    <a:pt x="10961" y="904"/>
                    <a:pt x="11324" y="540"/>
                    <a:pt x="11771" y="540"/>
                  </a:cubicBezTo>
                  <a:lnTo>
                    <a:pt x="13283" y="540"/>
                  </a:lnTo>
                  <a:lnTo>
                    <a:pt x="13283" y="1086"/>
                  </a:lnTo>
                  <a:lnTo>
                    <a:pt x="12932" y="1086"/>
                  </a:lnTo>
                  <a:cubicBezTo>
                    <a:pt x="12441" y="1086"/>
                    <a:pt x="12041" y="1486"/>
                    <a:pt x="12041" y="1977"/>
                  </a:cubicBezTo>
                  <a:lnTo>
                    <a:pt x="12041" y="5309"/>
                  </a:lnTo>
                  <a:cubicBezTo>
                    <a:pt x="12041" y="7541"/>
                    <a:pt x="10224" y="9357"/>
                    <a:pt x="7992" y="9357"/>
                  </a:cubicBezTo>
                  <a:lnTo>
                    <a:pt x="7722" y="9357"/>
                  </a:lnTo>
                  <a:cubicBezTo>
                    <a:pt x="7572" y="9357"/>
                    <a:pt x="7451" y="9479"/>
                    <a:pt x="7451" y="9628"/>
                  </a:cubicBezTo>
                  <a:lnTo>
                    <a:pt x="7451" y="11928"/>
                  </a:lnTo>
                  <a:cubicBezTo>
                    <a:pt x="7451" y="12374"/>
                    <a:pt x="7815" y="12738"/>
                    <a:pt x="8261" y="12738"/>
                  </a:cubicBezTo>
                  <a:lnTo>
                    <a:pt x="8531" y="12738"/>
                  </a:lnTo>
                  <a:lnTo>
                    <a:pt x="8531" y="13283"/>
                  </a:lnTo>
                  <a:lnTo>
                    <a:pt x="5292" y="13283"/>
                  </a:lnTo>
                  <a:lnTo>
                    <a:pt x="5292" y="12738"/>
                  </a:lnTo>
                  <a:lnTo>
                    <a:pt x="5562" y="12738"/>
                  </a:lnTo>
                  <a:cubicBezTo>
                    <a:pt x="6009" y="12738"/>
                    <a:pt x="6372" y="12374"/>
                    <a:pt x="6372" y="11928"/>
                  </a:cubicBezTo>
                  <a:lnTo>
                    <a:pt x="6372" y="9628"/>
                  </a:lnTo>
                  <a:cubicBezTo>
                    <a:pt x="6372" y="9479"/>
                    <a:pt x="6251" y="9357"/>
                    <a:pt x="6102" y="9357"/>
                  </a:cubicBezTo>
                  <a:lnTo>
                    <a:pt x="5831" y="9357"/>
                  </a:lnTo>
                  <a:cubicBezTo>
                    <a:pt x="3599" y="9357"/>
                    <a:pt x="1782" y="7541"/>
                    <a:pt x="1782" y="5309"/>
                  </a:cubicBezTo>
                  <a:lnTo>
                    <a:pt x="1782" y="1977"/>
                  </a:lnTo>
                  <a:cubicBezTo>
                    <a:pt x="1782" y="1486"/>
                    <a:pt x="1383" y="1086"/>
                    <a:pt x="891" y="1086"/>
                  </a:cubicBezTo>
                  <a:lnTo>
                    <a:pt x="540" y="1086"/>
                  </a:lnTo>
                  <a:lnTo>
                    <a:pt x="540" y="540"/>
                  </a:lnTo>
                  <a:lnTo>
                    <a:pt x="2052" y="540"/>
                  </a:lnTo>
                  <a:cubicBezTo>
                    <a:pt x="2499" y="540"/>
                    <a:pt x="2862" y="904"/>
                    <a:pt x="2862" y="1351"/>
                  </a:cubicBezTo>
                  <a:lnTo>
                    <a:pt x="2862" y="5309"/>
                  </a:lnTo>
                  <a:cubicBezTo>
                    <a:pt x="2862" y="6946"/>
                    <a:pt x="4194" y="8278"/>
                    <a:pt x="5831" y="8278"/>
                  </a:cubicBezTo>
                  <a:lnTo>
                    <a:pt x="6102" y="8278"/>
                  </a:lnTo>
                  <a:cubicBezTo>
                    <a:pt x="6251" y="8278"/>
                    <a:pt x="6372" y="8157"/>
                    <a:pt x="6372" y="8008"/>
                  </a:cubicBezTo>
                  <a:lnTo>
                    <a:pt x="6372" y="6167"/>
                  </a:lnTo>
                  <a:cubicBezTo>
                    <a:pt x="6372" y="6018"/>
                    <a:pt x="6251" y="5897"/>
                    <a:pt x="6102" y="5897"/>
                  </a:cubicBezTo>
                  <a:cubicBezTo>
                    <a:pt x="5953" y="5897"/>
                    <a:pt x="5831" y="6018"/>
                    <a:pt x="5831" y="6167"/>
                  </a:cubicBezTo>
                  <a:lnTo>
                    <a:pt x="5831" y="7738"/>
                  </a:lnTo>
                  <a:cubicBezTo>
                    <a:pt x="4492" y="7738"/>
                    <a:pt x="3402" y="6648"/>
                    <a:pt x="3402" y="5309"/>
                  </a:cubicBezTo>
                  <a:lnTo>
                    <a:pt x="3402" y="1351"/>
                  </a:lnTo>
                  <a:cubicBezTo>
                    <a:pt x="3402" y="606"/>
                    <a:pt x="2796" y="1"/>
                    <a:pt x="20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74"/>
            <p:cNvSpPr/>
            <p:nvPr/>
          </p:nvSpPr>
          <p:spPr>
            <a:xfrm>
              <a:off x="2633650" y="3642925"/>
              <a:ext cx="13525" cy="13550"/>
            </a:xfrm>
            <a:custGeom>
              <a:avLst/>
              <a:gdLst/>
              <a:ahLst/>
              <a:cxnLst/>
              <a:rect l="l" t="t" r="r" b="b"/>
              <a:pathLst>
                <a:path w="541" h="542" extrusionOk="0">
                  <a:moveTo>
                    <a:pt x="270" y="1"/>
                  </a:moveTo>
                  <a:cubicBezTo>
                    <a:pt x="122" y="1"/>
                    <a:pt x="0" y="122"/>
                    <a:pt x="0" y="270"/>
                  </a:cubicBezTo>
                  <a:cubicBezTo>
                    <a:pt x="0" y="420"/>
                    <a:pt x="122" y="541"/>
                    <a:pt x="271" y="541"/>
                  </a:cubicBezTo>
                  <a:cubicBezTo>
                    <a:pt x="420" y="541"/>
                    <a:pt x="541" y="420"/>
                    <a:pt x="541" y="270"/>
                  </a:cubicBezTo>
                  <a:cubicBezTo>
                    <a:pt x="541" y="122"/>
                    <a:pt x="420" y="1"/>
                    <a:pt x="2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10" name="Google Shape;1110;p74"/>
          <p:cNvSpPr/>
          <p:nvPr/>
        </p:nvSpPr>
        <p:spPr>
          <a:xfrm rot="7859880">
            <a:off x="6948350" y="1578817"/>
            <a:ext cx="516836" cy="498931"/>
          </a:xfrm>
          <a:custGeom>
            <a:avLst/>
            <a:gdLst/>
            <a:ahLst/>
            <a:cxnLst/>
            <a:rect l="l" t="t" r="r" b="b"/>
            <a:pathLst>
              <a:path w="110895" h="101715" extrusionOk="0">
                <a:moveTo>
                  <a:pt x="75931" y="27724"/>
                </a:moveTo>
                <a:cubicBezTo>
                  <a:pt x="62622" y="19019"/>
                  <a:pt x="49273" y="0"/>
                  <a:pt x="29389" y="11934"/>
                </a:cubicBezTo>
                <a:cubicBezTo>
                  <a:pt x="10899" y="23033"/>
                  <a:pt x="0" y="37841"/>
                  <a:pt x="3288" y="50900"/>
                </a:cubicBezTo>
                <a:cubicBezTo>
                  <a:pt x="6573" y="63957"/>
                  <a:pt x="24044" y="75265"/>
                  <a:pt x="35657" y="84081"/>
                </a:cubicBezTo>
                <a:cubicBezTo>
                  <a:pt x="58881" y="101714"/>
                  <a:pt x="96333" y="95587"/>
                  <a:pt x="103613" y="82469"/>
                </a:cubicBezTo>
                <a:cubicBezTo>
                  <a:pt x="110894" y="69352"/>
                  <a:pt x="89239" y="36432"/>
                  <a:pt x="75931" y="2772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1" name="Google Shape;1111;p74"/>
          <p:cNvSpPr/>
          <p:nvPr/>
        </p:nvSpPr>
        <p:spPr>
          <a:xfrm>
            <a:off x="6990045" y="1585632"/>
            <a:ext cx="503925" cy="461500"/>
          </a:xfrm>
          <a:custGeom>
            <a:avLst/>
            <a:gdLst/>
            <a:ahLst/>
            <a:cxnLst/>
            <a:rect l="l" t="t" r="r" b="b"/>
            <a:pathLst>
              <a:path w="20157" h="18460" extrusionOk="0">
                <a:moveTo>
                  <a:pt x="11116" y="286"/>
                </a:moveTo>
                <a:cubicBezTo>
                  <a:pt x="7704" y="286"/>
                  <a:pt x="3596" y="1689"/>
                  <a:pt x="1840" y="4615"/>
                </a:cubicBezTo>
                <a:cubicBezTo>
                  <a:pt x="-509" y="8528"/>
                  <a:pt x="-1069" y="17229"/>
                  <a:pt x="3386" y="18218"/>
                </a:cubicBezTo>
                <a:cubicBezTo>
                  <a:pt x="10147" y="19719"/>
                  <a:pt x="18944" y="12683"/>
                  <a:pt x="20082" y="5851"/>
                </a:cubicBezTo>
                <a:cubicBezTo>
                  <a:pt x="20681" y="2257"/>
                  <a:pt x="13530" y="-1425"/>
                  <a:pt x="10497" y="595"/>
                </a:cubicBezTo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1112" name="Google Shape;1112;p74"/>
          <p:cNvGrpSpPr/>
          <p:nvPr/>
        </p:nvGrpSpPr>
        <p:grpSpPr>
          <a:xfrm>
            <a:off x="7034580" y="1615068"/>
            <a:ext cx="335065" cy="372945"/>
            <a:chOff x="4849425" y="2398475"/>
            <a:chExt cx="310475" cy="345575"/>
          </a:xfrm>
        </p:grpSpPr>
        <p:sp>
          <p:nvSpPr>
            <p:cNvPr id="1113" name="Google Shape;1113;p74"/>
            <p:cNvSpPr/>
            <p:nvPr/>
          </p:nvSpPr>
          <p:spPr>
            <a:xfrm>
              <a:off x="4849425" y="2398475"/>
              <a:ext cx="310475" cy="345575"/>
            </a:xfrm>
            <a:custGeom>
              <a:avLst/>
              <a:gdLst/>
              <a:ahLst/>
              <a:cxnLst/>
              <a:rect l="l" t="t" r="r" b="b"/>
              <a:pathLst>
                <a:path w="12419" h="13823" extrusionOk="0">
                  <a:moveTo>
                    <a:pt x="6980" y="4904"/>
                  </a:moveTo>
                  <a:cubicBezTo>
                    <a:pt x="7086" y="5394"/>
                    <a:pt x="7472" y="5780"/>
                    <a:pt x="7961" y="5887"/>
                  </a:cubicBezTo>
                  <a:cubicBezTo>
                    <a:pt x="7921" y="7094"/>
                    <a:pt x="7566" y="8502"/>
                    <a:pt x="6209" y="8909"/>
                  </a:cubicBezTo>
                  <a:cubicBezTo>
                    <a:pt x="4852" y="8502"/>
                    <a:pt x="4498" y="7094"/>
                    <a:pt x="4458" y="5887"/>
                  </a:cubicBezTo>
                  <a:cubicBezTo>
                    <a:pt x="4947" y="5780"/>
                    <a:pt x="5333" y="5394"/>
                    <a:pt x="5438" y="4904"/>
                  </a:cubicBezTo>
                  <a:close/>
                  <a:moveTo>
                    <a:pt x="7418" y="541"/>
                  </a:moveTo>
                  <a:cubicBezTo>
                    <a:pt x="7917" y="541"/>
                    <a:pt x="8325" y="929"/>
                    <a:pt x="8356" y="1420"/>
                  </a:cubicBezTo>
                  <a:cubicBezTo>
                    <a:pt x="8114" y="1564"/>
                    <a:pt x="7913" y="1767"/>
                    <a:pt x="7771" y="2015"/>
                  </a:cubicBezTo>
                  <a:cubicBezTo>
                    <a:pt x="7697" y="2144"/>
                    <a:pt x="7741" y="2309"/>
                    <a:pt x="7870" y="2383"/>
                  </a:cubicBezTo>
                  <a:cubicBezTo>
                    <a:pt x="7913" y="2408"/>
                    <a:pt x="7959" y="2420"/>
                    <a:pt x="8004" y="2420"/>
                  </a:cubicBezTo>
                  <a:cubicBezTo>
                    <a:pt x="8098" y="2420"/>
                    <a:pt x="8188" y="2371"/>
                    <a:pt x="8239" y="2284"/>
                  </a:cubicBezTo>
                  <a:cubicBezTo>
                    <a:pt x="8355" y="2082"/>
                    <a:pt x="8529" y="1924"/>
                    <a:pt x="8741" y="1826"/>
                  </a:cubicBezTo>
                  <a:cubicBezTo>
                    <a:pt x="8742" y="1825"/>
                    <a:pt x="8743" y="1825"/>
                    <a:pt x="8744" y="1824"/>
                  </a:cubicBezTo>
                  <a:cubicBezTo>
                    <a:pt x="8891" y="1757"/>
                    <a:pt x="9048" y="1723"/>
                    <a:pt x="9211" y="1723"/>
                  </a:cubicBezTo>
                  <a:cubicBezTo>
                    <a:pt x="9831" y="1723"/>
                    <a:pt x="10335" y="2227"/>
                    <a:pt x="10335" y="2846"/>
                  </a:cubicBezTo>
                  <a:cubicBezTo>
                    <a:pt x="10335" y="2972"/>
                    <a:pt x="10314" y="3096"/>
                    <a:pt x="10273" y="3213"/>
                  </a:cubicBezTo>
                  <a:cubicBezTo>
                    <a:pt x="10273" y="3214"/>
                    <a:pt x="10272" y="3215"/>
                    <a:pt x="10272" y="3217"/>
                  </a:cubicBezTo>
                  <a:cubicBezTo>
                    <a:pt x="10183" y="3470"/>
                    <a:pt x="10005" y="3684"/>
                    <a:pt x="9773" y="3818"/>
                  </a:cubicBezTo>
                  <a:cubicBezTo>
                    <a:pt x="9644" y="3893"/>
                    <a:pt x="9599" y="4058"/>
                    <a:pt x="9674" y="4187"/>
                  </a:cubicBezTo>
                  <a:cubicBezTo>
                    <a:pt x="9724" y="4274"/>
                    <a:pt x="9815" y="4322"/>
                    <a:pt x="9908" y="4322"/>
                  </a:cubicBezTo>
                  <a:cubicBezTo>
                    <a:pt x="9954" y="4322"/>
                    <a:pt x="10000" y="4311"/>
                    <a:pt x="10043" y="4286"/>
                  </a:cubicBezTo>
                  <a:cubicBezTo>
                    <a:pt x="10294" y="4141"/>
                    <a:pt x="10501" y="3933"/>
                    <a:pt x="10646" y="3686"/>
                  </a:cubicBezTo>
                  <a:cubicBezTo>
                    <a:pt x="11054" y="3972"/>
                    <a:pt x="11306" y="4445"/>
                    <a:pt x="11306" y="4952"/>
                  </a:cubicBezTo>
                  <a:cubicBezTo>
                    <a:pt x="11306" y="5337"/>
                    <a:pt x="11161" y="5706"/>
                    <a:pt x="10906" y="5989"/>
                  </a:cubicBezTo>
                  <a:cubicBezTo>
                    <a:pt x="10824" y="5958"/>
                    <a:pt x="10741" y="5930"/>
                    <a:pt x="10658" y="5907"/>
                  </a:cubicBezTo>
                  <a:cubicBezTo>
                    <a:pt x="10634" y="5901"/>
                    <a:pt x="10611" y="5898"/>
                    <a:pt x="10588" y="5898"/>
                  </a:cubicBezTo>
                  <a:cubicBezTo>
                    <a:pt x="10468" y="5898"/>
                    <a:pt x="10359" y="5977"/>
                    <a:pt x="10327" y="6098"/>
                  </a:cubicBezTo>
                  <a:cubicBezTo>
                    <a:pt x="10288" y="6242"/>
                    <a:pt x="10374" y="6391"/>
                    <a:pt x="10518" y="6429"/>
                  </a:cubicBezTo>
                  <a:cubicBezTo>
                    <a:pt x="10631" y="6459"/>
                    <a:pt x="10741" y="6501"/>
                    <a:pt x="10847" y="6552"/>
                  </a:cubicBezTo>
                  <a:cubicBezTo>
                    <a:pt x="10849" y="6552"/>
                    <a:pt x="10851" y="6553"/>
                    <a:pt x="10851" y="6554"/>
                  </a:cubicBezTo>
                  <a:cubicBezTo>
                    <a:pt x="11485" y="6866"/>
                    <a:pt x="11878" y="7496"/>
                    <a:pt x="11878" y="8203"/>
                  </a:cubicBezTo>
                  <a:cubicBezTo>
                    <a:pt x="11878" y="8953"/>
                    <a:pt x="11430" y="9619"/>
                    <a:pt x="10736" y="9902"/>
                  </a:cubicBezTo>
                  <a:cubicBezTo>
                    <a:pt x="10734" y="9902"/>
                    <a:pt x="10733" y="9903"/>
                    <a:pt x="10731" y="9904"/>
                  </a:cubicBezTo>
                  <a:cubicBezTo>
                    <a:pt x="10511" y="9992"/>
                    <a:pt x="10280" y="10038"/>
                    <a:pt x="10043" y="10038"/>
                  </a:cubicBezTo>
                  <a:cubicBezTo>
                    <a:pt x="9882" y="10038"/>
                    <a:pt x="9723" y="10017"/>
                    <a:pt x="9568" y="9975"/>
                  </a:cubicBezTo>
                  <a:cubicBezTo>
                    <a:pt x="9545" y="9969"/>
                    <a:pt x="9521" y="9966"/>
                    <a:pt x="9498" y="9966"/>
                  </a:cubicBezTo>
                  <a:cubicBezTo>
                    <a:pt x="9379" y="9966"/>
                    <a:pt x="9269" y="10045"/>
                    <a:pt x="9237" y="10166"/>
                  </a:cubicBezTo>
                  <a:cubicBezTo>
                    <a:pt x="9199" y="10310"/>
                    <a:pt x="9284" y="10459"/>
                    <a:pt x="9428" y="10497"/>
                  </a:cubicBezTo>
                  <a:cubicBezTo>
                    <a:pt x="9628" y="10550"/>
                    <a:pt x="9835" y="10577"/>
                    <a:pt x="10043" y="10577"/>
                  </a:cubicBezTo>
                  <a:cubicBezTo>
                    <a:pt x="10230" y="10577"/>
                    <a:pt x="10413" y="10556"/>
                    <a:pt x="10593" y="10513"/>
                  </a:cubicBezTo>
                  <a:lnTo>
                    <a:pt x="10593" y="10513"/>
                  </a:lnTo>
                  <a:cubicBezTo>
                    <a:pt x="10583" y="11264"/>
                    <a:pt x="10043" y="11894"/>
                    <a:pt x="9301" y="12015"/>
                  </a:cubicBezTo>
                  <a:lnTo>
                    <a:pt x="9299" y="12015"/>
                  </a:lnTo>
                  <a:cubicBezTo>
                    <a:pt x="9216" y="12029"/>
                    <a:pt x="9133" y="12036"/>
                    <a:pt x="9049" y="12036"/>
                  </a:cubicBezTo>
                  <a:cubicBezTo>
                    <a:pt x="8914" y="12036"/>
                    <a:pt x="8780" y="12018"/>
                    <a:pt x="8649" y="11983"/>
                  </a:cubicBezTo>
                  <a:cubicBezTo>
                    <a:pt x="8626" y="11977"/>
                    <a:pt x="8602" y="11974"/>
                    <a:pt x="8579" y="11974"/>
                  </a:cubicBezTo>
                  <a:cubicBezTo>
                    <a:pt x="8460" y="11974"/>
                    <a:pt x="8352" y="12053"/>
                    <a:pt x="8319" y="12174"/>
                  </a:cubicBezTo>
                  <a:cubicBezTo>
                    <a:pt x="8280" y="12318"/>
                    <a:pt x="8366" y="12466"/>
                    <a:pt x="8510" y="12504"/>
                  </a:cubicBezTo>
                  <a:cubicBezTo>
                    <a:pt x="8656" y="12544"/>
                    <a:pt x="8806" y="12566"/>
                    <a:pt x="8957" y="12573"/>
                  </a:cubicBezTo>
                  <a:cubicBezTo>
                    <a:pt x="8736" y="13000"/>
                    <a:pt x="8290" y="13283"/>
                    <a:pt x="7791" y="13283"/>
                  </a:cubicBezTo>
                  <a:cubicBezTo>
                    <a:pt x="7068" y="13283"/>
                    <a:pt x="6479" y="12694"/>
                    <a:pt x="6479" y="11971"/>
                  </a:cubicBezTo>
                  <a:lnTo>
                    <a:pt x="6479" y="9389"/>
                  </a:lnTo>
                  <a:cubicBezTo>
                    <a:pt x="7192" y="9144"/>
                    <a:pt x="7727" y="8649"/>
                    <a:pt x="8071" y="7916"/>
                  </a:cubicBezTo>
                  <a:cubicBezTo>
                    <a:pt x="8358" y="7302"/>
                    <a:pt x="8504" y="6538"/>
                    <a:pt x="8504" y="5646"/>
                  </a:cubicBezTo>
                  <a:cubicBezTo>
                    <a:pt x="8504" y="5497"/>
                    <a:pt x="8383" y="5376"/>
                    <a:pt x="8234" y="5376"/>
                  </a:cubicBezTo>
                  <a:cubicBezTo>
                    <a:pt x="7824" y="5376"/>
                    <a:pt x="7492" y="5043"/>
                    <a:pt x="7492" y="4634"/>
                  </a:cubicBezTo>
                  <a:cubicBezTo>
                    <a:pt x="7492" y="4485"/>
                    <a:pt x="7370" y="4364"/>
                    <a:pt x="7222" y="4364"/>
                  </a:cubicBezTo>
                  <a:lnTo>
                    <a:pt x="6479" y="4364"/>
                  </a:lnTo>
                  <a:lnTo>
                    <a:pt x="6479" y="1480"/>
                  </a:lnTo>
                  <a:cubicBezTo>
                    <a:pt x="6479" y="962"/>
                    <a:pt x="6901" y="541"/>
                    <a:pt x="7418" y="541"/>
                  </a:cubicBezTo>
                  <a:close/>
                  <a:moveTo>
                    <a:pt x="5000" y="0"/>
                  </a:moveTo>
                  <a:cubicBezTo>
                    <a:pt x="4273" y="0"/>
                    <a:pt x="3668" y="526"/>
                    <a:pt x="3543" y="1217"/>
                  </a:cubicBezTo>
                  <a:cubicBezTo>
                    <a:pt x="3497" y="1208"/>
                    <a:pt x="3449" y="1200"/>
                    <a:pt x="3401" y="1194"/>
                  </a:cubicBezTo>
                  <a:cubicBezTo>
                    <a:pt x="3391" y="1193"/>
                    <a:pt x="3381" y="1192"/>
                    <a:pt x="3371" y="1192"/>
                  </a:cubicBezTo>
                  <a:cubicBezTo>
                    <a:pt x="3235" y="1192"/>
                    <a:pt x="3118" y="1293"/>
                    <a:pt x="3102" y="1431"/>
                  </a:cubicBezTo>
                  <a:cubicBezTo>
                    <a:pt x="3084" y="1579"/>
                    <a:pt x="3191" y="1713"/>
                    <a:pt x="3339" y="1731"/>
                  </a:cubicBezTo>
                  <a:cubicBezTo>
                    <a:pt x="3455" y="1744"/>
                    <a:pt x="3568" y="1775"/>
                    <a:pt x="3674" y="1824"/>
                  </a:cubicBezTo>
                  <a:cubicBezTo>
                    <a:pt x="3675" y="1825"/>
                    <a:pt x="3676" y="1825"/>
                    <a:pt x="3677" y="1826"/>
                  </a:cubicBezTo>
                  <a:cubicBezTo>
                    <a:pt x="3889" y="1924"/>
                    <a:pt x="4063" y="2082"/>
                    <a:pt x="4180" y="2284"/>
                  </a:cubicBezTo>
                  <a:cubicBezTo>
                    <a:pt x="4230" y="2371"/>
                    <a:pt x="4320" y="2420"/>
                    <a:pt x="4414" y="2420"/>
                  </a:cubicBezTo>
                  <a:cubicBezTo>
                    <a:pt x="4459" y="2420"/>
                    <a:pt x="4506" y="2408"/>
                    <a:pt x="4548" y="2383"/>
                  </a:cubicBezTo>
                  <a:cubicBezTo>
                    <a:pt x="4678" y="2309"/>
                    <a:pt x="4722" y="2144"/>
                    <a:pt x="4647" y="2015"/>
                  </a:cubicBezTo>
                  <a:cubicBezTo>
                    <a:pt x="4505" y="1767"/>
                    <a:pt x="4305" y="1564"/>
                    <a:pt x="4062" y="1420"/>
                  </a:cubicBezTo>
                  <a:cubicBezTo>
                    <a:pt x="4093" y="929"/>
                    <a:pt x="4502" y="541"/>
                    <a:pt x="5000" y="541"/>
                  </a:cubicBezTo>
                  <a:cubicBezTo>
                    <a:pt x="5518" y="541"/>
                    <a:pt x="5939" y="962"/>
                    <a:pt x="5939" y="1480"/>
                  </a:cubicBezTo>
                  <a:lnTo>
                    <a:pt x="5939" y="4364"/>
                  </a:lnTo>
                  <a:lnTo>
                    <a:pt x="5197" y="4364"/>
                  </a:lnTo>
                  <a:cubicBezTo>
                    <a:pt x="5048" y="4364"/>
                    <a:pt x="4927" y="4485"/>
                    <a:pt x="4927" y="4634"/>
                  </a:cubicBezTo>
                  <a:cubicBezTo>
                    <a:pt x="4927" y="5043"/>
                    <a:pt x="4594" y="5376"/>
                    <a:pt x="4184" y="5376"/>
                  </a:cubicBezTo>
                  <a:cubicBezTo>
                    <a:pt x="4036" y="5376"/>
                    <a:pt x="3914" y="5497"/>
                    <a:pt x="3914" y="5646"/>
                  </a:cubicBezTo>
                  <a:cubicBezTo>
                    <a:pt x="3914" y="6538"/>
                    <a:pt x="4060" y="7302"/>
                    <a:pt x="4348" y="7916"/>
                  </a:cubicBezTo>
                  <a:cubicBezTo>
                    <a:pt x="4692" y="8649"/>
                    <a:pt x="5227" y="9144"/>
                    <a:pt x="5939" y="9389"/>
                  </a:cubicBezTo>
                  <a:lnTo>
                    <a:pt x="5939" y="11971"/>
                  </a:lnTo>
                  <a:cubicBezTo>
                    <a:pt x="5939" y="12694"/>
                    <a:pt x="5351" y="13283"/>
                    <a:pt x="4627" y="13283"/>
                  </a:cubicBezTo>
                  <a:cubicBezTo>
                    <a:pt x="4128" y="13283"/>
                    <a:pt x="3682" y="13000"/>
                    <a:pt x="3461" y="12573"/>
                  </a:cubicBezTo>
                  <a:cubicBezTo>
                    <a:pt x="3612" y="12566"/>
                    <a:pt x="3763" y="12544"/>
                    <a:pt x="3908" y="12504"/>
                  </a:cubicBezTo>
                  <a:cubicBezTo>
                    <a:pt x="4052" y="12466"/>
                    <a:pt x="4138" y="12318"/>
                    <a:pt x="4100" y="12174"/>
                  </a:cubicBezTo>
                  <a:cubicBezTo>
                    <a:pt x="4067" y="12053"/>
                    <a:pt x="3958" y="11974"/>
                    <a:pt x="3839" y="11974"/>
                  </a:cubicBezTo>
                  <a:cubicBezTo>
                    <a:pt x="3816" y="11974"/>
                    <a:pt x="3792" y="11977"/>
                    <a:pt x="3769" y="11983"/>
                  </a:cubicBezTo>
                  <a:cubicBezTo>
                    <a:pt x="3638" y="12018"/>
                    <a:pt x="3503" y="12035"/>
                    <a:pt x="3367" y="12035"/>
                  </a:cubicBezTo>
                  <a:cubicBezTo>
                    <a:pt x="3284" y="12035"/>
                    <a:pt x="3202" y="12029"/>
                    <a:pt x="3120" y="12015"/>
                  </a:cubicBezTo>
                  <a:lnTo>
                    <a:pt x="3117" y="12015"/>
                  </a:lnTo>
                  <a:cubicBezTo>
                    <a:pt x="2376" y="11893"/>
                    <a:pt x="1836" y="11264"/>
                    <a:pt x="1825" y="10513"/>
                  </a:cubicBezTo>
                  <a:lnTo>
                    <a:pt x="1825" y="10513"/>
                  </a:lnTo>
                  <a:cubicBezTo>
                    <a:pt x="2005" y="10556"/>
                    <a:pt x="2189" y="10577"/>
                    <a:pt x="2376" y="10577"/>
                  </a:cubicBezTo>
                  <a:cubicBezTo>
                    <a:pt x="2583" y="10577"/>
                    <a:pt x="2790" y="10550"/>
                    <a:pt x="2991" y="10497"/>
                  </a:cubicBezTo>
                  <a:cubicBezTo>
                    <a:pt x="3135" y="10458"/>
                    <a:pt x="3220" y="10310"/>
                    <a:pt x="3181" y="10166"/>
                  </a:cubicBezTo>
                  <a:cubicBezTo>
                    <a:pt x="3149" y="10045"/>
                    <a:pt x="3040" y="9966"/>
                    <a:pt x="2921" y="9966"/>
                  </a:cubicBezTo>
                  <a:cubicBezTo>
                    <a:pt x="2898" y="9966"/>
                    <a:pt x="2874" y="9969"/>
                    <a:pt x="2851" y="9975"/>
                  </a:cubicBezTo>
                  <a:cubicBezTo>
                    <a:pt x="2696" y="10017"/>
                    <a:pt x="2536" y="10038"/>
                    <a:pt x="2376" y="10038"/>
                  </a:cubicBezTo>
                  <a:cubicBezTo>
                    <a:pt x="2138" y="10038"/>
                    <a:pt x="1907" y="9992"/>
                    <a:pt x="1688" y="9904"/>
                  </a:cubicBezTo>
                  <a:cubicBezTo>
                    <a:pt x="1686" y="9903"/>
                    <a:pt x="1684" y="9902"/>
                    <a:pt x="1682" y="9902"/>
                  </a:cubicBezTo>
                  <a:cubicBezTo>
                    <a:pt x="989" y="9619"/>
                    <a:pt x="540" y="8953"/>
                    <a:pt x="540" y="8203"/>
                  </a:cubicBezTo>
                  <a:cubicBezTo>
                    <a:pt x="540" y="7496"/>
                    <a:pt x="934" y="6866"/>
                    <a:pt x="1567" y="6554"/>
                  </a:cubicBezTo>
                  <a:cubicBezTo>
                    <a:pt x="1568" y="6553"/>
                    <a:pt x="1570" y="6552"/>
                    <a:pt x="1571" y="6552"/>
                  </a:cubicBezTo>
                  <a:cubicBezTo>
                    <a:pt x="1677" y="6501"/>
                    <a:pt x="1787" y="6459"/>
                    <a:pt x="1900" y="6429"/>
                  </a:cubicBezTo>
                  <a:cubicBezTo>
                    <a:pt x="2044" y="6390"/>
                    <a:pt x="2130" y="6242"/>
                    <a:pt x="2091" y="6098"/>
                  </a:cubicBezTo>
                  <a:cubicBezTo>
                    <a:pt x="2059" y="5977"/>
                    <a:pt x="1950" y="5898"/>
                    <a:pt x="1831" y="5898"/>
                  </a:cubicBezTo>
                  <a:cubicBezTo>
                    <a:pt x="1807" y="5898"/>
                    <a:pt x="1784" y="5901"/>
                    <a:pt x="1760" y="5907"/>
                  </a:cubicBezTo>
                  <a:cubicBezTo>
                    <a:pt x="1677" y="5930"/>
                    <a:pt x="1595" y="5958"/>
                    <a:pt x="1513" y="5989"/>
                  </a:cubicBezTo>
                  <a:cubicBezTo>
                    <a:pt x="1257" y="5706"/>
                    <a:pt x="1113" y="5337"/>
                    <a:pt x="1113" y="4952"/>
                  </a:cubicBezTo>
                  <a:cubicBezTo>
                    <a:pt x="1113" y="4445"/>
                    <a:pt x="1365" y="3972"/>
                    <a:pt x="1773" y="3686"/>
                  </a:cubicBezTo>
                  <a:cubicBezTo>
                    <a:pt x="1918" y="3933"/>
                    <a:pt x="2125" y="4141"/>
                    <a:pt x="2376" y="4286"/>
                  </a:cubicBezTo>
                  <a:cubicBezTo>
                    <a:pt x="2418" y="4311"/>
                    <a:pt x="2465" y="4322"/>
                    <a:pt x="2510" y="4322"/>
                  </a:cubicBezTo>
                  <a:cubicBezTo>
                    <a:pt x="2604" y="4322"/>
                    <a:pt x="2695" y="4274"/>
                    <a:pt x="2744" y="4187"/>
                  </a:cubicBezTo>
                  <a:cubicBezTo>
                    <a:pt x="2819" y="4059"/>
                    <a:pt x="2775" y="3893"/>
                    <a:pt x="2646" y="3818"/>
                  </a:cubicBezTo>
                  <a:cubicBezTo>
                    <a:pt x="2413" y="3684"/>
                    <a:pt x="2236" y="3470"/>
                    <a:pt x="2147" y="3217"/>
                  </a:cubicBezTo>
                  <a:cubicBezTo>
                    <a:pt x="2146" y="3216"/>
                    <a:pt x="2146" y="3214"/>
                    <a:pt x="2145" y="3213"/>
                  </a:cubicBezTo>
                  <a:cubicBezTo>
                    <a:pt x="2119" y="3137"/>
                    <a:pt x="2101" y="3058"/>
                    <a:pt x="2091" y="2978"/>
                  </a:cubicBezTo>
                  <a:cubicBezTo>
                    <a:pt x="2076" y="2840"/>
                    <a:pt x="1959" y="2739"/>
                    <a:pt x="1824" y="2739"/>
                  </a:cubicBezTo>
                  <a:cubicBezTo>
                    <a:pt x="1813" y="2739"/>
                    <a:pt x="1803" y="2740"/>
                    <a:pt x="1792" y="2741"/>
                  </a:cubicBezTo>
                  <a:cubicBezTo>
                    <a:pt x="1644" y="2758"/>
                    <a:pt x="1538" y="2892"/>
                    <a:pt x="1555" y="3041"/>
                  </a:cubicBezTo>
                  <a:cubicBezTo>
                    <a:pt x="1560" y="3083"/>
                    <a:pt x="1567" y="3127"/>
                    <a:pt x="1576" y="3170"/>
                  </a:cubicBezTo>
                  <a:cubicBezTo>
                    <a:pt x="960" y="3544"/>
                    <a:pt x="572" y="4221"/>
                    <a:pt x="572" y="4952"/>
                  </a:cubicBezTo>
                  <a:cubicBezTo>
                    <a:pt x="572" y="5425"/>
                    <a:pt x="734" y="5882"/>
                    <a:pt x="1024" y="6248"/>
                  </a:cubicBezTo>
                  <a:cubicBezTo>
                    <a:pt x="385" y="6687"/>
                    <a:pt x="0" y="7408"/>
                    <a:pt x="0" y="8203"/>
                  </a:cubicBezTo>
                  <a:cubicBezTo>
                    <a:pt x="0" y="9104"/>
                    <a:pt x="501" y="9913"/>
                    <a:pt x="1292" y="10317"/>
                  </a:cubicBezTo>
                  <a:cubicBezTo>
                    <a:pt x="1287" y="10375"/>
                    <a:pt x="1285" y="10433"/>
                    <a:pt x="1285" y="10492"/>
                  </a:cubicBezTo>
                  <a:cubicBezTo>
                    <a:pt x="1285" y="10990"/>
                    <a:pt x="1464" y="11471"/>
                    <a:pt x="1787" y="11848"/>
                  </a:cubicBezTo>
                  <a:cubicBezTo>
                    <a:pt x="2068" y="12175"/>
                    <a:pt x="2442" y="12407"/>
                    <a:pt x="2855" y="12511"/>
                  </a:cubicBezTo>
                  <a:cubicBezTo>
                    <a:pt x="3090" y="13282"/>
                    <a:pt x="3808" y="13823"/>
                    <a:pt x="4627" y="13823"/>
                  </a:cubicBezTo>
                  <a:cubicBezTo>
                    <a:pt x="5297" y="13823"/>
                    <a:pt x="5883" y="13466"/>
                    <a:pt x="6209" y="12933"/>
                  </a:cubicBezTo>
                  <a:cubicBezTo>
                    <a:pt x="6535" y="13466"/>
                    <a:pt x="7122" y="13823"/>
                    <a:pt x="7791" y="13823"/>
                  </a:cubicBezTo>
                  <a:cubicBezTo>
                    <a:pt x="8610" y="13823"/>
                    <a:pt x="9329" y="13282"/>
                    <a:pt x="9563" y="12511"/>
                  </a:cubicBezTo>
                  <a:cubicBezTo>
                    <a:pt x="9977" y="12407"/>
                    <a:pt x="10350" y="12175"/>
                    <a:pt x="10631" y="11848"/>
                  </a:cubicBezTo>
                  <a:cubicBezTo>
                    <a:pt x="10955" y="11471"/>
                    <a:pt x="11134" y="10990"/>
                    <a:pt x="11134" y="10492"/>
                  </a:cubicBezTo>
                  <a:cubicBezTo>
                    <a:pt x="11134" y="10433"/>
                    <a:pt x="11131" y="10375"/>
                    <a:pt x="11127" y="10317"/>
                  </a:cubicBezTo>
                  <a:cubicBezTo>
                    <a:pt x="11918" y="9913"/>
                    <a:pt x="12419" y="9104"/>
                    <a:pt x="12419" y="8203"/>
                  </a:cubicBezTo>
                  <a:cubicBezTo>
                    <a:pt x="12419" y="7408"/>
                    <a:pt x="12034" y="6687"/>
                    <a:pt x="11395" y="6248"/>
                  </a:cubicBezTo>
                  <a:cubicBezTo>
                    <a:pt x="11684" y="5882"/>
                    <a:pt x="11846" y="5425"/>
                    <a:pt x="11846" y="4952"/>
                  </a:cubicBezTo>
                  <a:cubicBezTo>
                    <a:pt x="11846" y="4221"/>
                    <a:pt x="11459" y="3544"/>
                    <a:pt x="10843" y="3170"/>
                  </a:cubicBezTo>
                  <a:cubicBezTo>
                    <a:pt x="10864" y="3063"/>
                    <a:pt x="10874" y="2955"/>
                    <a:pt x="10874" y="2846"/>
                  </a:cubicBezTo>
                  <a:cubicBezTo>
                    <a:pt x="10874" y="1929"/>
                    <a:pt x="10129" y="1182"/>
                    <a:pt x="9211" y="1182"/>
                  </a:cubicBezTo>
                  <a:cubicBezTo>
                    <a:pt x="9096" y="1182"/>
                    <a:pt x="8985" y="1195"/>
                    <a:pt x="8875" y="1217"/>
                  </a:cubicBezTo>
                  <a:cubicBezTo>
                    <a:pt x="8750" y="526"/>
                    <a:pt x="8145" y="0"/>
                    <a:pt x="7418" y="0"/>
                  </a:cubicBezTo>
                  <a:cubicBezTo>
                    <a:pt x="6920" y="0"/>
                    <a:pt x="6477" y="249"/>
                    <a:pt x="6209" y="629"/>
                  </a:cubicBezTo>
                  <a:cubicBezTo>
                    <a:pt x="5941" y="249"/>
                    <a:pt x="5499" y="0"/>
                    <a:pt x="50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74"/>
            <p:cNvSpPr/>
            <p:nvPr/>
          </p:nvSpPr>
          <p:spPr>
            <a:xfrm>
              <a:off x="4903525" y="2530325"/>
              <a:ext cx="34725" cy="53975"/>
            </a:xfrm>
            <a:custGeom>
              <a:avLst/>
              <a:gdLst/>
              <a:ahLst/>
              <a:cxnLst/>
              <a:rect l="l" t="t" r="r" b="b"/>
              <a:pathLst>
                <a:path w="1389" h="2159" extrusionOk="0">
                  <a:moveTo>
                    <a:pt x="971" y="0"/>
                  </a:moveTo>
                  <a:cubicBezTo>
                    <a:pt x="925" y="0"/>
                    <a:pt x="878" y="12"/>
                    <a:pt x="835" y="37"/>
                  </a:cubicBezTo>
                  <a:cubicBezTo>
                    <a:pt x="707" y="111"/>
                    <a:pt x="663" y="276"/>
                    <a:pt x="737" y="405"/>
                  </a:cubicBezTo>
                  <a:cubicBezTo>
                    <a:pt x="810" y="532"/>
                    <a:pt x="849" y="676"/>
                    <a:pt x="849" y="823"/>
                  </a:cubicBezTo>
                  <a:cubicBezTo>
                    <a:pt x="849" y="1199"/>
                    <a:pt x="594" y="1531"/>
                    <a:pt x="230" y="1628"/>
                  </a:cubicBezTo>
                  <a:cubicBezTo>
                    <a:pt x="86" y="1667"/>
                    <a:pt x="1" y="1814"/>
                    <a:pt x="40" y="1958"/>
                  </a:cubicBezTo>
                  <a:cubicBezTo>
                    <a:pt x="72" y="2079"/>
                    <a:pt x="181" y="2158"/>
                    <a:pt x="300" y="2158"/>
                  </a:cubicBezTo>
                  <a:cubicBezTo>
                    <a:pt x="324" y="2158"/>
                    <a:pt x="347" y="2156"/>
                    <a:pt x="370" y="2150"/>
                  </a:cubicBezTo>
                  <a:cubicBezTo>
                    <a:pt x="970" y="1989"/>
                    <a:pt x="1389" y="1443"/>
                    <a:pt x="1389" y="823"/>
                  </a:cubicBezTo>
                  <a:cubicBezTo>
                    <a:pt x="1389" y="582"/>
                    <a:pt x="1325" y="344"/>
                    <a:pt x="1205" y="135"/>
                  </a:cubicBezTo>
                  <a:cubicBezTo>
                    <a:pt x="1155" y="49"/>
                    <a:pt x="1064" y="0"/>
                    <a:pt x="9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" name="Google Shape;1115;p74"/>
            <p:cNvSpPr/>
            <p:nvPr/>
          </p:nvSpPr>
          <p:spPr>
            <a:xfrm>
              <a:off x="4927900" y="2617775"/>
              <a:ext cx="41125" cy="48275"/>
            </a:xfrm>
            <a:custGeom>
              <a:avLst/>
              <a:gdLst/>
              <a:ahLst/>
              <a:cxnLst/>
              <a:rect l="l" t="t" r="r" b="b"/>
              <a:pathLst>
                <a:path w="1645" h="1931" extrusionOk="0">
                  <a:moveTo>
                    <a:pt x="270" y="1"/>
                  </a:moveTo>
                  <a:cubicBezTo>
                    <a:pt x="121" y="1"/>
                    <a:pt x="0" y="122"/>
                    <a:pt x="0" y="270"/>
                  </a:cubicBezTo>
                  <a:cubicBezTo>
                    <a:pt x="0" y="420"/>
                    <a:pt x="121" y="541"/>
                    <a:pt x="270" y="541"/>
                  </a:cubicBezTo>
                  <a:cubicBezTo>
                    <a:pt x="730" y="541"/>
                    <a:pt x="1105" y="915"/>
                    <a:pt x="1105" y="1375"/>
                  </a:cubicBezTo>
                  <a:cubicBezTo>
                    <a:pt x="1105" y="1447"/>
                    <a:pt x="1095" y="1521"/>
                    <a:pt x="1076" y="1591"/>
                  </a:cubicBezTo>
                  <a:cubicBezTo>
                    <a:pt x="1037" y="1735"/>
                    <a:pt x="1123" y="1883"/>
                    <a:pt x="1267" y="1922"/>
                  </a:cubicBezTo>
                  <a:cubicBezTo>
                    <a:pt x="1291" y="1928"/>
                    <a:pt x="1313" y="1930"/>
                    <a:pt x="1337" y="1930"/>
                  </a:cubicBezTo>
                  <a:cubicBezTo>
                    <a:pt x="1456" y="1930"/>
                    <a:pt x="1565" y="1851"/>
                    <a:pt x="1597" y="1730"/>
                  </a:cubicBezTo>
                  <a:cubicBezTo>
                    <a:pt x="1628" y="1614"/>
                    <a:pt x="1644" y="1495"/>
                    <a:pt x="1644" y="1375"/>
                  </a:cubicBezTo>
                  <a:cubicBezTo>
                    <a:pt x="1644" y="617"/>
                    <a:pt x="1028" y="1"/>
                    <a:pt x="2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" name="Google Shape;1116;p74"/>
            <p:cNvSpPr/>
            <p:nvPr/>
          </p:nvSpPr>
          <p:spPr>
            <a:xfrm>
              <a:off x="4934150" y="2476350"/>
              <a:ext cx="53900" cy="21625"/>
            </a:xfrm>
            <a:custGeom>
              <a:avLst/>
              <a:gdLst/>
              <a:ahLst/>
              <a:cxnLst/>
              <a:rect l="l" t="t" r="r" b="b"/>
              <a:pathLst>
                <a:path w="2156" h="865" extrusionOk="0">
                  <a:moveTo>
                    <a:pt x="298" y="1"/>
                  </a:moveTo>
                  <a:cubicBezTo>
                    <a:pt x="228" y="1"/>
                    <a:pt x="159" y="27"/>
                    <a:pt x="106" y="80"/>
                  </a:cubicBezTo>
                  <a:cubicBezTo>
                    <a:pt x="1" y="185"/>
                    <a:pt x="1" y="356"/>
                    <a:pt x="106" y="462"/>
                  </a:cubicBezTo>
                  <a:cubicBezTo>
                    <a:pt x="366" y="721"/>
                    <a:pt x="711" y="864"/>
                    <a:pt x="1078" y="864"/>
                  </a:cubicBezTo>
                  <a:cubicBezTo>
                    <a:pt x="1445" y="864"/>
                    <a:pt x="1791" y="721"/>
                    <a:pt x="2050" y="462"/>
                  </a:cubicBezTo>
                  <a:cubicBezTo>
                    <a:pt x="2156" y="356"/>
                    <a:pt x="2156" y="185"/>
                    <a:pt x="2050" y="80"/>
                  </a:cubicBezTo>
                  <a:cubicBezTo>
                    <a:pt x="1997" y="27"/>
                    <a:pt x="1928" y="1"/>
                    <a:pt x="1859" y="1"/>
                  </a:cubicBezTo>
                  <a:cubicBezTo>
                    <a:pt x="1790" y="1"/>
                    <a:pt x="1720" y="27"/>
                    <a:pt x="1668" y="80"/>
                  </a:cubicBezTo>
                  <a:cubicBezTo>
                    <a:pt x="1510" y="237"/>
                    <a:pt x="1301" y="325"/>
                    <a:pt x="1078" y="325"/>
                  </a:cubicBezTo>
                  <a:cubicBezTo>
                    <a:pt x="855" y="325"/>
                    <a:pt x="646" y="237"/>
                    <a:pt x="489" y="80"/>
                  </a:cubicBezTo>
                  <a:cubicBezTo>
                    <a:pt x="436" y="27"/>
                    <a:pt x="367" y="1"/>
                    <a:pt x="29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" name="Google Shape;1117;p74"/>
            <p:cNvSpPr/>
            <p:nvPr/>
          </p:nvSpPr>
          <p:spPr>
            <a:xfrm>
              <a:off x="5071050" y="2530325"/>
              <a:ext cx="34725" cy="53975"/>
            </a:xfrm>
            <a:custGeom>
              <a:avLst/>
              <a:gdLst/>
              <a:ahLst/>
              <a:cxnLst/>
              <a:rect l="l" t="t" r="r" b="b"/>
              <a:pathLst>
                <a:path w="1389" h="2159" extrusionOk="0">
                  <a:moveTo>
                    <a:pt x="419" y="0"/>
                  </a:moveTo>
                  <a:cubicBezTo>
                    <a:pt x="325" y="0"/>
                    <a:pt x="235" y="49"/>
                    <a:pt x="185" y="135"/>
                  </a:cubicBezTo>
                  <a:cubicBezTo>
                    <a:pt x="65" y="344"/>
                    <a:pt x="1" y="582"/>
                    <a:pt x="1" y="823"/>
                  </a:cubicBezTo>
                  <a:cubicBezTo>
                    <a:pt x="1" y="1443"/>
                    <a:pt x="419" y="1989"/>
                    <a:pt x="1019" y="2150"/>
                  </a:cubicBezTo>
                  <a:cubicBezTo>
                    <a:pt x="1043" y="2156"/>
                    <a:pt x="1066" y="2158"/>
                    <a:pt x="1089" y="2158"/>
                  </a:cubicBezTo>
                  <a:cubicBezTo>
                    <a:pt x="1209" y="2158"/>
                    <a:pt x="1318" y="2079"/>
                    <a:pt x="1350" y="1958"/>
                  </a:cubicBezTo>
                  <a:cubicBezTo>
                    <a:pt x="1388" y="1814"/>
                    <a:pt x="1303" y="1667"/>
                    <a:pt x="1159" y="1628"/>
                  </a:cubicBezTo>
                  <a:cubicBezTo>
                    <a:pt x="795" y="1531"/>
                    <a:pt x="541" y="1199"/>
                    <a:pt x="541" y="823"/>
                  </a:cubicBezTo>
                  <a:cubicBezTo>
                    <a:pt x="541" y="676"/>
                    <a:pt x="579" y="532"/>
                    <a:pt x="652" y="405"/>
                  </a:cubicBezTo>
                  <a:cubicBezTo>
                    <a:pt x="727" y="276"/>
                    <a:pt x="683" y="111"/>
                    <a:pt x="554" y="37"/>
                  </a:cubicBezTo>
                  <a:cubicBezTo>
                    <a:pt x="511" y="12"/>
                    <a:pt x="465" y="0"/>
                    <a:pt x="4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" name="Google Shape;1118;p74"/>
            <p:cNvSpPr/>
            <p:nvPr/>
          </p:nvSpPr>
          <p:spPr>
            <a:xfrm>
              <a:off x="5040275" y="2617775"/>
              <a:ext cx="41125" cy="48275"/>
            </a:xfrm>
            <a:custGeom>
              <a:avLst/>
              <a:gdLst/>
              <a:ahLst/>
              <a:cxnLst/>
              <a:rect l="l" t="t" r="r" b="b"/>
              <a:pathLst>
                <a:path w="1645" h="1931" extrusionOk="0">
                  <a:moveTo>
                    <a:pt x="1375" y="1"/>
                  </a:moveTo>
                  <a:cubicBezTo>
                    <a:pt x="617" y="1"/>
                    <a:pt x="1" y="617"/>
                    <a:pt x="1" y="1375"/>
                  </a:cubicBezTo>
                  <a:cubicBezTo>
                    <a:pt x="1" y="1495"/>
                    <a:pt x="17" y="1614"/>
                    <a:pt x="48" y="1730"/>
                  </a:cubicBezTo>
                  <a:cubicBezTo>
                    <a:pt x="80" y="1851"/>
                    <a:pt x="189" y="1930"/>
                    <a:pt x="308" y="1930"/>
                  </a:cubicBezTo>
                  <a:cubicBezTo>
                    <a:pt x="332" y="1930"/>
                    <a:pt x="355" y="1928"/>
                    <a:pt x="379" y="1922"/>
                  </a:cubicBezTo>
                  <a:cubicBezTo>
                    <a:pt x="523" y="1883"/>
                    <a:pt x="609" y="1735"/>
                    <a:pt x="569" y="1591"/>
                  </a:cubicBezTo>
                  <a:cubicBezTo>
                    <a:pt x="551" y="1521"/>
                    <a:pt x="541" y="1447"/>
                    <a:pt x="541" y="1375"/>
                  </a:cubicBezTo>
                  <a:cubicBezTo>
                    <a:pt x="541" y="915"/>
                    <a:pt x="915" y="541"/>
                    <a:pt x="1375" y="541"/>
                  </a:cubicBezTo>
                  <a:cubicBezTo>
                    <a:pt x="1524" y="541"/>
                    <a:pt x="1645" y="420"/>
                    <a:pt x="1645" y="270"/>
                  </a:cubicBezTo>
                  <a:cubicBezTo>
                    <a:pt x="1645" y="122"/>
                    <a:pt x="1524" y="1"/>
                    <a:pt x="13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" name="Google Shape;1119;p74"/>
            <p:cNvSpPr/>
            <p:nvPr/>
          </p:nvSpPr>
          <p:spPr>
            <a:xfrm>
              <a:off x="5021275" y="2476350"/>
              <a:ext cx="53875" cy="21625"/>
            </a:xfrm>
            <a:custGeom>
              <a:avLst/>
              <a:gdLst/>
              <a:ahLst/>
              <a:cxnLst/>
              <a:rect l="l" t="t" r="r" b="b"/>
              <a:pathLst>
                <a:path w="2155" h="865" extrusionOk="0">
                  <a:moveTo>
                    <a:pt x="297" y="1"/>
                  </a:moveTo>
                  <a:cubicBezTo>
                    <a:pt x="228" y="1"/>
                    <a:pt x="159" y="27"/>
                    <a:pt x="106" y="80"/>
                  </a:cubicBezTo>
                  <a:cubicBezTo>
                    <a:pt x="0" y="185"/>
                    <a:pt x="0" y="356"/>
                    <a:pt x="106" y="462"/>
                  </a:cubicBezTo>
                  <a:cubicBezTo>
                    <a:pt x="365" y="721"/>
                    <a:pt x="710" y="864"/>
                    <a:pt x="1077" y="864"/>
                  </a:cubicBezTo>
                  <a:cubicBezTo>
                    <a:pt x="1445" y="864"/>
                    <a:pt x="1789" y="721"/>
                    <a:pt x="2049" y="462"/>
                  </a:cubicBezTo>
                  <a:cubicBezTo>
                    <a:pt x="2154" y="356"/>
                    <a:pt x="2154" y="185"/>
                    <a:pt x="2049" y="80"/>
                  </a:cubicBezTo>
                  <a:cubicBezTo>
                    <a:pt x="1996" y="27"/>
                    <a:pt x="1927" y="1"/>
                    <a:pt x="1858" y="1"/>
                  </a:cubicBezTo>
                  <a:cubicBezTo>
                    <a:pt x="1789" y="1"/>
                    <a:pt x="1720" y="27"/>
                    <a:pt x="1667" y="80"/>
                  </a:cubicBezTo>
                  <a:cubicBezTo>
                    <a:pt x="1509" y="237"/>
                    <a:pt x="1300" y="325"/>
                    <a:pt x="1077" y="325"/>
                  </a:cubicBezTo>
                  <a:cubicBezTo>
                    <a:pt x="854" y="325"/>
                    <a:pt x="645" y="237"/>
                    <a:pt x="488" y="80"/>
                  </a:cubicBezTo>
                  <a:cubicBezTo>
                    <a:pt x="435" y="27"/>
                    <a:pt x="366" y="1"/>
                    <a:pt x="29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0" name="Google Shape;1120;p74"/>
            <p:cNvSpPr/>
            <p:nvPr/>
          </p:nvSpPr>
          <p:spPr>
            <a:xfrm>
              <a:off x="4898225" y="2438250"/>
              <a:ext cx="13525" cy="13500"/>
            </a:xfrm>
            <a:custGeom>
              <a:avLst/>
              <a:gdLst/>
              <a:ahLst/>
              <a:cxnLst/>
              <a:rect l="l" t="t" r="r" b="b"/>
              <a:pathLst>
                <a:path w="541" h="540" extrusionOk="0">
                  <a:moveTo>
                    <a:pt x="270" y="0"/>
                  </a:moveTo>
                  <a:cubicBezTo>
                    <a:pt x="121" y="0"/>
                    <a:pt x="1" y="121"/>
                    <a:pt x="1" y="270"/>
                  </a:cubicBezTo>
                  <a:cubicBezTo>
                    <a:pt x="1" y="419"/>
                    <a:pt x="121" y="540"/>
                    <a:pt x="270" y="540"/>
                  </a:cubicBezTo>
                  <a:cubicBezTo>
                    <a:pt x="420" y="540"/>
                    <a:pt x="540" y="419"/>
                    <a:pt x="540" y="270"/>
                  </a:cubicBezTo>
                  <a:cubicBezTo>
                    <a:pt x="540" y="121"/>
                    <a:pt x="420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1" name="Google Shape;1121;p74"/>
            <p:cNvSpPr/>
            <p:nvPr/>
          </p:nvSpPr>
          <p:spPr>
            <a:xfrm>
              <a:off x="4981025" y="2553700"/>
              <a:ext cx="47250" cy="35150"/>
            </a:xfrm>
            <a:custGeom>
              <a:avLst/>
              <a:gdLst/>
              <a:ahLst/>
              <a:cxnLst/>
              <a:rect l="l" t="t" r="r" b="b"/>
              <a:pathLst>
                <a:path w="1890" h="1406" extrusionOk="0">
                  <a:moveTo>
                    <a:pt x="1593" y="0"/>
                  </a:moveTo>
                  <a:cubicBezTo>
                    <a:pt x="1524" y="0"/>
                    <a:pt x="1455" y="27"/>
                    <a:pt x="1403" y="80"/>
                  </a:cubicBezTo>
                  <a:lnTo>
                    <a:pt x="729" y="753"/>
                  </a:lnTo>
                  <a:lnTo>
                    <a:pt x="488" y="512"/>
                  </a:lnTo>
                  <a:cubicBezTo>
                    <a:pt x="435" y="459"/>
                    <a:pt x="366" y="433"/>
                    <a:pt x="297" y="433"/>
                  </a:cubicBezTo>
                  <a:cubicBezTo>
                    <a:pt x="228" y="433"/>
                    <a:pt x="159" y="459"/>
                    <a:pt x="106" y="512"/>
                  </a:cubicBezTo>
                  <a:cubicBezTo>
                    <a:pt x="0" y="617"/>
                    <a:pt x="0" y="788"/>
                    <a:pt x="106" y="893"/>
                  </a:cubicBezTo>
                  <a:lnTo>
                    <a:pt x="538" y="1326"/>
                  </a:lnTo>
                  <a:cubicBezTo>
                    <a:pt x="589" y="1376"/>
                    <a:pt x="658" y="1405"/>
                    <a:pt x="729" y="1405"/>
                  </a:cubicBezTo>
                  <a:cubicBezTo>
                    <a:pt x="801" y="1405"/>
                    <a:pt x="869" y="1376"/>
                    <a:pt x="920" y="1326"/>
                  </a:cubicBezTo>
                  <a:lnTo>
                    <a:pt x="1784" y="461"/>
                  </a:lnTo>
                  <a:cubicBezTo>
                    <a:pt x="1890" y="356"/>
                    <a:pt x="1890" y="185"/>
                    <a:pt x="1784" y="80"/>
                  </a:cubicBezTo>
                  <a:cubicBezTo>
                    <a:pt x="1731" y="27"/>
                    <a:pt x="1662" y="0"/>
                    <a:pt x="15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22" name="Google Shape;1122;p74"/>
          <p:cNvSpPr/>
          <p:nvPr/>
        </p:nvSpPr>
        <p:spPr>
          <a:xfrm rot="7859880">
            <a:off x="1843761" y="1539223"/>
            <a:ext cx="516836" cy="498931"/>
          </a:xfrm>
          <a:custGeom>
            <a:avLst/>
            <a:gdLst/>
            <a:ahLst/>
            <a:cxnLst/>
            <a:rect l="l" t="t" r="r" b="b"/>
            <a:pathLst>
              <a:path w="110895" h="101715" extrusionOk="0">
                <a:moveTo>
                  <a:pt x="75931" y="27724"/>
                </a:moveTo>
                <a:cubicBezTo>
                  <a:pt x="62622" y="19019"/>
                  <a:pt x="49273" y="0"/>
                  <a:pt x="29389" y="11934"/>
                </a:cubicBezTo>
                <a:cubicBezTo>
                  <a:pt x="10899" y="23033"/>
                  <a:pt x="0" y="37841"/>
                  <a:pt x="3288" y="50900"/>
                </a:cubicBezTo>
                <a:cubicBezTo>
                  <a:pt x="6573" y="63957"/>
                  <a:pt x="24044" y="75265"/>
                  <a:pt x="35657" y="84081"/>
                </a:cubicBezTo>
                <a:cubicBezTo>
                  <a:pt x="58881" y="101714"/>
                  <a:pt x="96333" y="95587"/>
                  <a:pt x="103613" y="82469"/>
                </a:cubicBezTo>
                <a:cubicBezTo>
                  <a:pt x="110894" y="69352"/>
                  <a:pt x="89239" y="36432"/>
                  <a:pt x="75931" y="2772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3" name="Google Shape;1123;p74"/>
          <p:cNvSpPr/>
          <p:nvPr/>
        </p:nvSpPr>
        <p:spPr>
          <a:xfrm>
            <a:off x="1846940" y="1492574"/>
            <a:ext cx="533725" cy="459025"/>
          </a:xfrm>
          <a:custGeom>
            <a:avLst/>
            <a:gdLst/>
            <a:ahLst/>
            <a:cxnLst/>
            <a:rect l="l" t="t" r="r" b="b"/>
            <a:pathLst>
              <a:path w="21349" h="18361" extrusionOk="0">
                <a:moveTo>
                  <a:pt x="9601" y="3988"/>
                </a:moveTo>
                <a:cubicBezTo>
                  <a:pt x="4942" y="2658"/>
                  <a:pt x="-2054" y="11397"/>
                  <a:pt x="634" y="15428"/>
                </a:cubicBezTo>
                <a:cubicBezTo>
                  <a:pt x="4082" y="20598"/>
                  <a:pt x="15027" y="18191"/>
                  <a:pt x="19185" y="13573"/>
                </a:cubicBezTo>
                <a:cubicBezTo>
                  <a:pt x="21874" y="10586"/>
                  <a:pt x="22210" y="4161"/>
                  <a:pt x="19185" y="1515"/>
                </a:cubicBezTo>
                <a:cubicBezTo>
                  <a:pt x="15971" y="-1296"/>
                  <a:pt x="9527" y="349"/>
                  <a:pt x="6509" y="3370"/>
                </a:cubicBezTo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1124" name="Google Shape;1124;p74"/>
          <p:cNvGrpSpPr/>
          <p:nvPr/>
        </p:nvGrpSpPr>
        <p:grpSpPr>
          <a:xfrm>
            <a:off x="1920917" y="1583020"/>
            <a:ext cx="335092" cy="372945"/>
            <a:chOff x="3648575" y="1340975"/>
            <a:chExt cx="310500" cy="345575"/>
          </a:xfrm>
        </p:grpSpPr>
        <p:sp>
          <p:nvSpPr>
            <p:cNvPr id="1125" name="Google Shape;1125;p74"/>
            <p:cNvSpPr/>
            <p:nvPr/>
          </p:nvSpPr>
          <p:spPr>
            <a:xfrm>
              <a:off x="3648575" y="1340975"/>
              <a:ext cx="310500" cy="345575"/>
            </a:xfrm>
            <a:custGeom>
              <a:avLst/>
              <a:gdLst/>
              <a:ahLst/>
              <a:cxnLst/>
              <a:rect l="l" t="t" r="r" b="b"/>
              <a:pathLst>
                <a:path w="12420" h="13823" extrusionOk="0">
                  <a:moveTo>
                    <a:pt x="2227" y="7588"/>
                  </a:moveTo>
                  <a:lnTo>
                    <a:pt x="2227" y="8872"/>
                  </a:lnTo>
                  <a:cubicBezTo>
                    <a:pt x="2227" y="9022"/>
                    <a:pt x="2348" y="9142"/>
                    <a:pt x="2497" y="9142"/>
                  </a:cubicBezTo>
                  <a:lnTo>
                    <a:pt x="4144" y="9142"/>
                  </a:lnTo>
                  <a:lnTo>
                    <a:pt x="4144" y="11133"/>
                  </a:lnTo>
                  <a:cubicBezTo>
                    <a:pt x="4144" y="11282"/>
                    <a:pt x="4265" y="11403"/>
                    <a:pt x="4414" y="11403"/>
                  </a:cubicBezTo>
                  <a:cubicBezTo>
                    <a:pt x="4564" y="11403"/>
                    <a:pt x="4684" y="11282"/>
                    <a:pt x="4684" y="11133"/>
                  </a:cubicBezTo>
                  <a:lnTo>
                    <a:pt x="4684" y="10548"/>
                  </a:lnTo>
                  <a:lnTo>
                    <a:pt x="5940" y="10548"/>
                  </a:lnTo>
                  <a:lnTo>
                    <a:pt x="5940" y="11970"/>
                  </a:lnTo>
                  <a:cubicBezTo>
                    <a:pt x="5940" y="12694"/>
                    <a:pt x="5351" y="13282"/>
                    <a:pt x="4628" y="13282"/>
                  </a:cubicBezTo>
                  <a:cubicBezTo>
                    <a:pt x="4129" y="13282"/>
                    <a:pt x="3683" y="12999"/>
                    <a:pt x="3463" y="12573"/>
                  </a:cubicBezTo>
                  <a:cubicBezTo>
                    <a:pt x="3614" y="12566"/>
                    <a:pt x="3763" y="12543"/>
                    <a:pt x="3910" y="12505"/>
                  </a:cubicBezTo>
                  <a:cubicBezTo>
                    <a:pt x="4053" y="12465"/>
                    <a:pt x="4138" y="12318"/>
                    <a:pt x="4100" y="12174"/>
                  </a:cubicBezTo>
                  <a:cubicBezTo>
                    <a:pt x="4068" y="12053"/>
                    <a:pt x="3958" y="11973"/>
                    <a:pt x="3839" y="11973"/>
                  </a:cubicBezTo>
                  <a:cubicBezTo>
                    <a:pt x="3816" y="11973"/>
                    <a:pt x="3792" y="11976"/>
                    <a:pt x="3769" y="11982"/>
                  </a:cubicBezTo>
                  <a:cubicBezTo>
                    <a:pt x="3639" y="12017"/>
                    <a:pt x="3504" y="12035"/>
                    <a:pt x="3370" y="12035"/>
                  </a:cubicBezTo>
                  <a:cubicBezTo>
                    <a:pt x="3286" y="12035"/>
                    <a:pt x="3203" y="12028"/>
                    <a:pt x="3120" y="12015"/>
                  </a:cubicBezTo>
                  <a:lnTo>
                    <a:pt x="3118" y="12015"/>
                  </a:lnTo>
                  <a:cubicBezTo>
                    <a:pt x="2376" y="11893"/>
                    <a:pt x="1836" y="11264"/>
                    <a:pt x="1826" y="10513"/>
                  </a:cubicBezTo>
                  <a:lnTo>
                    <a:pt x="1826" y="10513"/>
                  </a:lnTo>
                  <a:cubicBezTo>
                    <a:pt x="2005" y="10556"/>
                    <a:pt x="2190" y="10577"/>
                    <a:pt x="2376" y="10577"/>
                  </a:cubicBezTo>
                  <a:cubicBezTo>
                    <a:pt x="2583" y="10577"/>
                    <a:pt x="2790" y="10550"/>
                    <a:pt x="2991" y="10496"/>
                  </a:cubicBezTo>
                  <a:cubicBezTo>
                    <a:pt x="3135" y="10458"/>
                    <a:pt x="3221" y="10309"/>
                    <a:pt x="3182" y="10166"/>
                  </a:cubicBezTo>
                  <a:cubicBezTo>
                    <a:pt x="3149" y="10045"/>
                    <a:pt x="3040" y="9966"/>
                    <a:pt x="2921" y="9966"/>
                  </a:cubicBezTo>
                  <a:cubicBezTo>
                    <a:pt x="2898" y="9966"/>
                    <a:pt x="2875" y="9969"/>
                    <a:pt x="2851" y="9975"/>
                  </a:cubicBezTo>
                  <a:cubicBezTo>
                    <a:pt x="2697" y="10016"/>
                    <a:pt x="2536" y="10038"/>
                    <a:pt x="2376" y="10038"/>
                  </a:cubicBezTo>
                  <a:cubicBezTo>
                    <a:pt x="2140" y="10038"/>
                    <a:pt x="1907" y="9992"/>
                    <a:pt x="1688" y="9903"/>
                  </a:cubicBezTo>
                  <a:cubicBezTo>
                    <a:pt x="1687" y="9903"/>
                    <a:pt x="1685" y="9903"/>
                    <a:pt x="1683" y="9902"/>
                  </a:cubicBezTo>
                  <a:cubicBezTo>
                    <a:pt x="989" y="9618"/>
                    <a:pt x="540" y="8952"/>
                    <a:pt x="540" y="8202"/>
                  </a:cubicBezTo>
                  <a:cubicBezTo>
                    <a:pt x="540" y="7988"/>
                    <a:pt x="577" y="7781"/>
                    <a:pt x="645" y="7588"/>
                  </a:cubicBezTo>
                  <a:close/>
                  <a:moveTo>
                    <a:pt x="5000" y="0"/>
                  </a:moveTo>
                  <a:cubicBezTo>
                    <a:pt x="4275" y="0"/>
                    <a:pt x="3669" y="526"/>
                    <a:pt x="3545" y="1217"/>
                  </a:cubicBezTo>
                  <a:cubicBezTo>
                    <a:pt x="3497" y="1207"/>
                    <a:pt x="3449" y="1199"/>
                    <a:pt x="3401" y="1194"/>
                  </a:cubicBezTo>
                  <a:cubicBezTo>
                    <a:pt x="3391" y="1193"/>
                    <a:pt x="3380" y="1192"/>
                    <a:pt x="3370" y="1192"/>
                  </a:cubicBezTo>
                  <a:cubicBezTo>
                    <a:pt x="3235" y="1192"/>
                    <a:pt x="3118" y="1294"/>
                    <a:pt x="3102" y="1431"/>
                  </a:cubicBezTo>
                  <a:cubicBezTo>
                    <a:pt x="3085" y="1579"/>
                    <a:pt x="3191" y="1713"/>
                    <a:pt x="3339" y="1730"/>
                  </a:cubicBezTo>
                  <a:cubicBezTo>
                    <a:pt x="3456" y="1744"/>
                    <a:pt x="3568" y="1775"/>
                    <a:pt x="3675" y="1823"/>
                  </a:cubicBezTo>
                  <a:cubicBezTo>
                    <a:pt x="3676" y="1824"/>
                    <a:pt x="3676" y="1825"/>
                    <a:pt x="3678" y="1825"/>
                  </a:cubicBezTo>
                  <a:cubicBezTo>
                    <a:pt x="3889" y="1923"/>
                    <a:pt x="4063" y="2082"/>
                    <a:pt x="4180" y="2284"/>
                  </a:cubicBezTo>
                  <a:cubicBezTo>
                    <a:pt x="4230" y="2371"/>
                    <a:pt x="4321" y="2419"/>
                    <a:pt x="4414" y="2419"/>
                  </a:cubicBezTo>
                  <a:cubicBezTo>
                    <a:pt x="4461" y="2419"/>
                    <a:pt x="4507" y="2408"/>
                    <a:pt x="4549" y="2383"/>
                  </a:cubicBezTo>
                  <a:cubicBezTo>
                    <a:pt x="4678" y="2308"/>
                    <a:pt x="4722" y="2143"/>
                    <a:pt x="4648" y="2014"/>
                  </a:cubicBezTo>
                  <a:cubicBezTo>
                    <a:pt x="4505" y="1767"/>
                    <a:pt x="4305" y="1564"/>
                    <a:pt x="4063" y="1419"/>
                  </a:cubicBezTo>
                  <a:cubicBezTo>
                    <a:pt x="4094" y="929"/>
                    <a:pt x="4502" y="540"/>
                    <a:pt x="5000" y="540"/>
                  </a:cubicBezTo>
                  <a:cubicBezTo>
                    <a:pt x="5518" y="540"/>
                    <a:pt x="5940" y="962"/>
                    <a:pt x="5940" y="1479"/>
                  </a:cubicBezTo>
                  <a:lnTo>
                    <a:pt x="5940" y="2250"/>
                  </a:lnTo>
                  <a:cubicBezTo>
                    <a:pt x="5940" y="2399"/>
                    <a:pt x="6061" y="2520"/>
                    <a:pt x="6209" y="2520"/>
                  </a:cubicBezTo>
                  <a:cubicBezTo>
                    <a:pt x="6359" y="2520"/>
                    <a:pt x="6480" y="2399"/>
                    <a:pt x="6480" y="2250"/>
                  </a:cubicBezTo>
                  <a:lnTo>
                    <a:pt x="6480" y="1479"/>
                  </a:lnTo>
                  <a:cubicBezTo>
                    <a:pt x="6480" y="962"/>
                    <a:pt x="6901" y="540"/>
                    <a:pt x="7420" y="540"/>
                  </a:cubicBezTo>
                  <a:cubicBezTo>
                    <a:pt x="7917" y="540"/>
                    <a:pt x="8325" y="929"/>
                    <a:pt x="8356" y="1419"/>
                  </a:cubicBezTo>
                  <a:cubicBezTo>
                    <a:pt x="8115" y="1564"/>
                    <a:pt x="7915" y="1767"/>
                    <a:pt x="7771" y="2014"/>
                  </a:cubicBezTo>
                  <a:cubicBezTo>
                    <a:pt x="7748" y="2055"/>
                    <a:pt x="7736" y="2102"/>
                    <a:pt x="7736" y="2149"/>
                  </a:cubicBezTo>
                  <a:lnTo>
                    <a:pt x="7736" y="3330"/>
                  </a:lnTo>
                  <a:lnTo>
                    <a:pt x="4414" y="3330"/>
                  </a:lnTo>
                  <a:cubicBezTo>
                    <a:pt x="4265" y="3330"/>
                    <a:pt x="4144" y="3451"/>
                    <a:pt x="4144" y="3600"/>
                  </a:cubicBezTo>
                  <a:lnTo>
                    <a:pt x="4144" y="4537"/>
                  </a:lnTo>
                  <a:lnTo>
                    <a:pt x="3781" y="4537"/>
                  </a:lnTo>
                  <a:cubicBezTo>
                    <a:pt x="3633" y="4537"/>
                    <a:pt x="3511" y="4658"/>
                    <a:pt x="3511" y="4807"/>
                  </a:cubicBezTo>
                  <a:cubicBezTo>
                    <a:pt x="3511" y="4956"/>
                    <a:pt x="3633" y="5077"/>
                    <a:pt x="3781" y="5077"/>
                  </a:cubicBezTo>
                  <a:lnTo>
                    <a:pt x="4414" y="5077"/>
                  </a:lnTo>
                  <a:cubicBezTo>
                    <a:pt x="4564" y="5077"/>
                    <a:pt x="4684" y="4956"/>
                    <a:pt x="4684" y="4807"/>
                  </a:cubicBezTo>
                  <a:lnTo>
                    <a:pt x="4684" y="3870"/>
                  </a:lnTo>
                  <a:lnTo>
                    <a:pt x="6567" y="3870"/>
                  </a:lnTo>
                  <a:lnTo>
                    <a:pt x="6567" y="5899"/>
                  </a:lnTo>
                  <a:lnTo>
                    <a:pt x="5940" y="5897"/>
                  </a:lnTo>
                  <a:lnTo>
                    <a:pt x="5940" y="5897"/>
                  </a:lnTo>
                  <a:cubicBezTo>
                    <a:pt x="5791" y="5897"/>
                    <a:pt x="5670" y="6018"/>
                    <a:pt x="5670" y="6167"/>
                  </a:cubicBezTo>
                  <a:cubicBezTo>
                    <a:pt x="5670" y="6317"/>
                    <a:pt x="5790" y="6437"/>
                    <a:pt x="5939" y="6438"/>
                  </a:cubicBezTo>
                  <a:lnTo>
                    <a:pt x="7466" y="6441"/>
                  </a:lnTo>
                  <a:lnTo>
                    <a:pt x="7466" y="7463"/>
                  </a:lnTo>
                  <a:cubicBezTo>
                    <a:pt x="7466" y="7612"/>
                    <a:pt x="7586" y="7733"/>
                    <a:pt x="7736" y="7733"/>
                  </a:cubicBezTo>
                  <a:cubicBezTo>
                    <a:pt x="7885" y="7733"/>
                    <a:pt x="8005" y="7612"/>
                    <a:pt x="8005" y="7463"/>
                  </a:cubicBezTo>
                  <a:lnTo>
                    <a:pt x="8005" y="6172"/>
                  </a:lnTo>
                  <a:cubicBezTo>
                    <a:pt x="8005" y="6023"/>
                    <a:pt x="7885" y="5903"/>
                    <a:pt x="7736" y="5902"/>
                  </a:cubicBezTo>
                  <a:lnTo>
                    <a:pt x="7108" y="5900"/>
                  </a:lnTo>
                  <a:lnTo>
                    <a:pt x="7108" y="3870"/>
                  </a:lnTo>
                  <a:lnTo>
                    <a:pt x="8005" y="3870"/>
                  </a:lnTo>
                  <a:cubicBezTo>
                    <a:pt x="8155" y="3870"/>
                    <a:pt x="8275" y="3749"/>
                    <a:pt x="8275" y="3600"/>
                  </a:cubicBezTo>
                  <a:lnTo>
                    <a:pt x="8275" y="2226"/>
                  </a:lnTo>
                  <a:cubicBezTo>
                    <a:pt x="8390" y="2051"/>
                    <a:pt x="8550" y="1913"/>
                    <a:pt x="8741" y="1826"/>
                  </a:cubicBezTo>
                  <a:cubicBezTo>
                    <a:pt x="8742" y="1825"/>
                    <a:pt x="8744" y="1824"/>
                    <a:pt x="8745" y="1824"/>
                  </a:cubicBezTo>
                  <a:cubicBezTo>
                    <a:pt x="8892" y="1757"/>
                    <a:pt x="9049" y="1722"/>
                    <a:pt x="9212" y="1722"/>
                  </a:cubicBezTo>
                  <a:cubicBezTo>
                    <a:pt x="9831" y="1722"/>
                    <a:pt x="10335" y="2226"/>
                    <a:pt x="10335" y="2846"/>
                  </a:cubicBezTo>
                  <a:cubicBezTo>
                    <a:pt x="10335" y="2972"/>
                    <a:pt x="10314" y="3095"/>
                    <a:pt x="10273" y="3213"/>
                  </a:cubicBezTo>
                  <a:cubicBezTo>
                    <a:pt x="10273" y="3214"/>
                    <a:pt x="10272" y="3215"/>
                    <a:pt x="10272" y="3216"/>
                  </a:cubicBezTo>
                  <a:cubicBezTo>
                    <a:pt x="10183" y="3470"/>
                    <a:pt x="10006" y="3684"/>
                    <a:pt x="9774" y="3819"/>
                  </a:cubicBezTo>
                  <a:cubicBezTo>
                    <a:pt x="9644" y="3893"/>
                    <a:pt x="9600" y="4058"/>
                    <a:pt x="9675" y="4187"/>
                  </a:cubicBezTo>
                  <a:cubicBezTo>
                    <a:pt x="9725" y="4273"/>
                    <a:pt x="9815" y="4322"/>
                    <a:pt x="9909" y="4322"/>
                  </a:cubicBezTo>
                  <a:cubicBezTo>
                    <a:pt x="9954" y="4322"/>
                    <a:pt x="10001" y="4310"/>
                    <a:pt x="10043" y="4286"/>
                  </a:cubicBezTo>
                  <a:cubicBezTo>
                    <a:pt x="10295" y="4141"/>
                    <a:pt x="10502" y="3933"/>
                    <a:pt x="10647" y="3686"/>
                  </a:cubicBezTo>
                  <a:cubicBezTo>
                    <a:pt x="11054" y="3971"/>
                    <a:pt x="11307" y="4444"/>
                    <a:pt x="11307" y="4951"/>
                  </a:cubicBezTo>
                  <a:cubicBezTo>
                    <a:pt x="11307" y="5336"/>
                    <a:pt x="11163" y="5706"/>
                    <a:pt x="10906" y="5989"/>
                  </a:cubicBezTo>
                  <a:cubicBezTo>
                    <a:pt x="10825" y="5957"/>
                    <a:pt x="10742" y="5930"/>
                    <a:pt x="10658" y="5907"/>
                  </a:cubicBezTo>
                  <a:cubicBezTo>
                    <a:pt x="10635" y="5901"/>
                    <a:pt x="10612" y="5897"/>
                    <a:pt x="10588" y="5897"/>
                  </a:cubicBezTo>
                  <a:lnTo>
                    <a:pt x="9567" y="5897"/>
                  </a:lnTo>
                  <a:lnTo>
                    <a:pt x="9567" y="5147"/>
                  </a:lnTo>
                  <a:cubicBezTo>
                    <a:pt x="9567" y="4998"/>
                    <a:pt x="9446" y="4877"/>
                    <a:pt x="9297" y="4877"/>
                  </a:cubicBezTo>
                  <a:cubicBezTo>
                    <a:pt x="9148" y="4877"/>
                    <a:pt x="9027" y="4998"/>
                    <a:pt x="9027" y="5147"/>
                  </a:cubicBezTo>
                  <a:lnTo>
                    <a:pt x="9027" y="6168"/>
                  </a:lnTo>
                  <a:cubicBezTo>
                    <a:pt x="9027" y="6317"/>
                    <a:pt x="9148" y="6438"/>
                    <a:pt x="9297" y="6438"/>
                  </a:cubicBezTo>
                  <a:lnTo>
                    <a:pt x="10551" y="6438"/>
                  </a:lnTo>
                  <a:cubicBezTo>
                    <a:pt x="10653" y="6467"/>
                    <a:pt x="10752" y="6505"/>
                    <a:pt x="10847" y="6551"/>
                  </a:cubicBezTo>
                  <a:cubicBezTo>
                    <a:pt x="10849" y="6552"/>
                    <a:pt x="10851" y="6553"/>
                    <a:pt x="10853" y="6553"/>
                  </a:cubicBezTo>
                  <a:cubicBezTo>
                    <a:pt x="11486" y="6865"/>
                    <a:pt x="11879" y="7496"/>
                    <a:pt x="11879" y="8202"/>
                  </a:cubicBezTo>
                  <a:cubicBezTo>
                    <a:pt x="11879" y="8339"/>
                    <a:pt x="11864" y="8473"/>
                    <a:pt x="11835" y="8602"/>
                  </a:cubicBezTo>
                  <a:lnTo>
                    <a:pt x="9567" y="8602"/>
                  </a:lnTo>
                  <a:lnTo>
                    <a:pt x="9567" y="7463"/>
                  </a:lnTo>
                  <a:cubicBezTo>
                    <a:pt x="9567" y="7314"/>
                    <a:pt x="9446" y="7193"/>
                    <a:pt x="9297" y="7193"/>
                  </a:cubicBezTo>
                  <a:cubicBezTo>
                    <a:pt x="9148" y="7193"/>
                    <a:pt x="9027" y="7314"/>
                    <a:pt x="9027" y="7463"/>
                  </a:cubicBezTo>
                  <a:lnTo>
                    <a:pt x="9027" y="8602"/>
                  </a:lnTo>
                  <a:lnTo>
                    <a:pt x="6480" y="8602"/>
                  </a:lnTo>
                  <a:lnTo>
                    <a:pt x="6480" y="7463"/>
                  </a:lnTo>
                  <a:cubicBezTo>
                    <a:pt x="6480" y="7314"/>
                    <a:pt x="6359" y="7193"/>
                    <a:pt x="6209" y="7193"/>
                  </a:cubicBezTo>
                  <a:lnTo>
                    <a:pt x="4684" y="7193"/>
                  </a:lnTo>
                  <a:lnTo>
                    <a:pt x="4684" y="6378"/>
                  </a:lnTo>
                  <a:cubicBezTo>
                    <a:pt x="4684" y="6228"/>
                    <a:pt x="4564" y="6108"/>
                    <a:pt x="4414" y="6108"/>
                  </a:cubicBezTo>
                  <a:cubicBezTo>
                    <a:pt x="4265" y="6108"/>
                    <a:pt x="4144" y="6228"/>
                    <a:pt x="4144" y="6378"/>
                  </a:cubicBezTo>
                  <a:lnTo>
                    <a:pt x="4144" y="7463"/>
                  </a:lnTo>
                  <a:cubicBezTo>
                    <a:pt x="4144" y="7612"/>
                    <a:pt x="4265" y="7733"/>
                    <a:pt x="4414" y="7733"/>
                  </a:cubicBezTo>
                  <a:lnTo>
                    <a:pt x="5940" y="7733"/>
                  </a:lnTo>
                  <a:lnTo>
                    <a:pt x="5940" y="8872"/>
                  </a:lnTo>
                  <a:cubicBezTo>
                    <a:pt x="5940" y="9022"/>
                    <a:pt x="6061" y="9142"/>
                    <a:pt x="6209" y="9142"/>
                  </a:cubicBezTo>
                  <a:lnTo>
                    <a:pt x="7436" y="9142"/>
                  </a:lnTo>
                  <a:lnTo>
                    <a:pt x="7436" y="11133"/>
                  </a:lnTo>
                  <a:cubicBezTo>
                    <a:pt x="7436" y="11282"/>
                    <a:pt x="7557" y="11403"/>
                    <a:pt x="7706" y="11403"/>
                  </a:cubicBezTo>
                  <a:cubicBezTo>
                    <a:pt x="7854" y="11403"/>
                    <a:pt x="7976" y="11282"/>
                    <a:pt x="7976" y="11133"/>
                  </a:cubicBezTo>
                  <a:lnTo>
                    <a:pt x="7976" y="9142"/>
                  </a:lnTo>
                  <a:lnTo>
                    <a:pt x="11621" y="9142"/>
                  </a:lnTo>
                  <a:cubicBezTo>
                    <a:pt x="11422" y="9477"/>
                    <a:pt x="11116" y="9747"/>
                    <a:pt x="10737" y="9902"/>
                  </a:cubicBezTo>
                  <a:cubicBezTo>
                    <a:pt x="10735" y="9903"/>
                    <a:pt x="10733" y="9903"/>
                    <a:pt x="10731" y="9903"/>
                  </a:cubicBezTo>
                  <a:cubicBezTo>
                    <a:pt x="10511" y="9992"/>
                    <a:pt x="10280" y="10038"/>
                    <a:pt x="10043" y="10038"/>
                  </a:cubicBezTo>
                  <a:cubicBezTo>
                    <a:pt x="9883" y="10038"/>
                    <a:pt x="9723" y="10016"/>
                    <a:pt x="9568" y="9975"/>
                  </a:cubicBezTo>
                  <a:cubicBezTo>
                    <a:pt x="9545" y="9969"/>
                    <a:pt x="9522" y="9966"/>
                    <a:pt x="9499" y="9966"/>
                  </a:cubicBezTo>
                  <a:cubicBezTo>
                    <a:pt x="9379" y="9966"/>
                    <a:pt x="9270" y="10045"/>
                    <a:pt x="9237" y="10166"/>
                  </a:cubicBezTo>
                  <a:cubicBezTo>
                    <a:pt x="9199" y="10309"/>
                    <a:pt x="9285" y="10458"/>
                    <a:pt x="9429" y="10496"/>
                  </a:cubicBezTo>
                  <a:cubicBezTo>
                    <a:pt x="9629" y="10550"/>
                    <a:pt x="9836" y="10577"/>
                    <a:pt x="10043" y="10577"/>
                  </a:cubicBezTo>
                  <a:cubicBezTo>
                    <a:pt x="10230" y="10577"/>
                    <a:pt x="10414" y="10556"/>
                    <a:pt x="10593" y="10513"/>
                  </a:cubicBezTo>
                  <a:lnTo>
                    <a:pt x="10593" y="10513"/>
                  </a:lnTo>
                  <a:cubicBezTo>
                    <a:pt x="10583" y="11264"/>
                    <a:pt x="10043" y="11893"/>
                    <a:pt x="9301" y="12015"/>
                  </a:cubicBezTo>
                  <a:lnTo>
                    <a:pt x="9299" y="12015"/>
                  </a:lnTo>
                  <a:cubicBezTo>
                    <a:pt x="9217" y="12028"/>
                    <a:pt x="9133" y="12035"/>
                    <a:pt x="9050" y="12035"/>
                  </a:cubicBezTo>
                  <a:cubicBezTo>
                    <a:pt x="8915" y="12035"/>
                    <a:pt x="8780" y="12017"/>
                    <a:pt x="8650" y="11982"/>
                  </a:cubicBezTo>
                  <a:cubicBezTo>
                    <a:pt x="8626" y="11976"/>
                    <a:pt x="8603" y="11973"/>
                    <a:pt x="8580" y="11973"/>
                  </a:cubicBezTo>
                  <a:cubicBezTo>
                    <a:pt x="8461" y="11973"/>
                    <a:pt x="8352" y="12053"/>
                    <a:pt x="8320" y="12174"/>
                  </a:cubicBezTo>
                  <a:cubicBezTo>
                    <a:pt x="8280" y="12318"/>
                    <a:pt x="8366" y="12465"/>
                    <a:pt x="8510" y="12505"/>
                  </a:cubicBezTo>
                  <a:cubicBezTo>
                    <a:pt x="8656" y="12543"/>
                    <a:pt x="8806" y="12566"/>
                    <a:pt x="8957" y="12573"/>
                  </a:cubicBezTo>
                  <a:cubicBezTo>
                    <a:pt x="8736" y="12999"/>
                    <a:pt x="8291" y="13282"/>
                    <a:pt x="7792" y="13282"/>
                  </a:cubicBezTo>
                  <a:cubicBezTo>
                    <a:pt x="7069" y="13282"/>
                    <a:pt x="6480" y="12694"/>
                    <a:pt x="6480" y="11970"/>
                  </a:cubicBezTo>
                  <a:lnTo>
                    <a:pt x="6480" y="10278"/>
                  </a:lnTo>
                  <a:cubicBezTo>
                    <a:pt x="6480" y="10129"/>
                    <a:pt x="6359" y="10007"/>
                    <a:pt x="6209" y="10007"/>
                  </a:cubicBezTo>
                  <a:lnTo>
                    <a:pt x="4684" y="10007"/>
                  </a:lnTo>
                  <a:lnTo>
                    <a:pt x="4684" y="8872"/>
                  </a:lnTo>
                  <a:cubicBezTo>
                    <a:pt x="4684" y="8723"/>
                    <a:pt x="4564" y="8602"/>
                    <a:pt x="4414" y="8602"/>
                  </a:cubicBezTo>
                  <a:lnTo>
                    <a:pt x="2767" y="8602"/>
                  </a:lnTo>
                  <a:lnTo>
                    <a:pt x="2767" y="7317"/>
                  </a:lnTo>
                  <a:cubicBezTo>
                    <a:pt x="2767" y="7169"/>
                    <a:pt x="2645" y="7047"/>
                    <a:pt x="2497" y="7047"/>
                  </a:cubicBezTo>
                  <a:lnTo>
                    <a:pt x="946" y="7047"/>
                  </a:lnTo>
                  <a:cubicBezTo>
                    <a:pt x="1111" y="6844"/>
                    <a:pt x="1321" y="6675"/>
                    <a:pt x="1567" y="6553"/>
                  </a:cubicBezTo>
                  <a:cubicBezTo>
                    <a:pt x="1569" y="6552"/>
                    <a:pt x="1570" y="6552"/>
                    <a:pt x="1572" y="6551"/>
                  </a:cubicBezTo>
                  <a:cubicBezTo>
                    <a:pt x="1677" y="6500"/>
                    <a:pt x="1788" y="6459"/>
                    <a:pt x="1901" y="6428"/>
                  </a:cubicBezTo>
                  <a:cubicBezTo>
                    <a:pt x="2045" y="6390"/>
                    <a:pt x="2131" y="6241"/>
                    <a:pt x="2092" y="6097"/>
                  </a:cubicBezTo>
                  <a:cubicBezTo>
                    <a:pt x="2060" y="5977"/>
                    <a:pt x="1951" y="5898"/>
                    <a:pt x="1832" y="5898"/>
                  </a:cubicBezTo>
                  <a:cubicBezTo>
                    <a:pt x="1809" y="5898"/>
                    <a:pt x="1785" y="5901"/>
                    <a:pt x="1762" y="5907"/>
                  </a:cubicBezTo>
                  <a:cubicBezTo>
                    <a:pt x="1678" y="5930"/>
                    <a:pt x="1595" y="5957"/>
                    <a:pt x="1514" y="5989"/>
                  </a:cubicBezTo>
                  <a:cubicBezTo>
                    <a:pt x="1257" y="5706"/>
                    <a:pt x="1113" y="5336"/>
                    <a:pt x="1113" y="4951"/>
                  </a:cubicBezTo>
                  <a:cubicBezTo>
                    <a:pt x="1113" y="4444"/>
                    <a:pt x="1365" y="3971"/>
                    <a:pt x="1773" y="3686"/>
                  </a:cubicBezTo>
                  <a:cubicBezTo>
                    <a:pt x="1918" y="3933"/>
                    <a:pt x="2125" y="4141"/>
                    <a:pt x="2376" y="4286"/>
                  </a:cubicBezTo>
                  <a:cubicBezTo>
                    <a:pt x="2419" y="4310"/>
                    <a:pt x="2465" y="4322"/>
                    <a:pt x="2511" y="4322"/>
                  </a:cubicBezTo>
                  <a:cubicBezTo>
                    <a:pt x="2604" y="4322"/>
                    <a:pt x="2695" y="4273"/>
                    <a:pt x="2745" y="4187"/>
                  </a:cubicBezTo>
                  <a:cubicBezTo>
                    <a:pt x="2820" y="4058"/>
                    <a:pt x="2775" y="3893"/>
                    <a:pt x="2646" y="3819"/>
                  </a:cubicBezTo>
                  <a:cubicBezTo>
                    <a:pt x="2413" y="3684"/>
                    <a:pt x="2237" y="3470"/>
                    <a:pt x="2148" y="3216"/>
                  </a:cubicBezTo>
                  <a:cubicBezTo>
                    <a:pt x="2148" y="3215"/>
                    <a:pt x="2147" y="3214"/>
                    <a:pt x="2147" y="3213"/>
                  </a:cubicBezTo>
                  <a:cubicBezTo>
                    <a:pt x="2120" y="3137"/>
                    <a:pt x="2101" y="3057"/>
                    <a:pt x="2093" y="2977"/>
                  </a:cubicBezTo>
                  <a:cubicBezTo>
                    <a:pt x="2076" y="2840"/>
                    <a:pt x="1959" y="2738"/>
                    <a:pt x="1825" y="2738"/>
                  </a:cubicBezTo>
                  <a:cubicBezTo>
                    <a:pt x="1814" y="2738"/>
                    <a:pt x="1804" y="2739"/>
                    <a:pt x="1793" y="2740"/>
                  </a:cubicBezTo>
                  <a:cubicBezTo>
                    <a:pt x="1645" y="2758"/>
                    <a:pt x="1539" y="2891"/>
                    <a:pt x="1556" y="3040"/>
                  </a:cubicBezTo>
                  <a:cubicBezTo>
                    <a:pt x="1561" y="3083"/>
                    <a:pt x="1568" y="3126"/>
                    <a:pt x="1577" y="3169"/>
                  </a:cubicBezTo>
                  <a:cubicBezTo>
                    <a:pt x="960" y="3544"/>
                    <a:pt x="572" y="4221"/>
                    <a:pt x="572" y="4951"/>
                  </a:cubicBezTo>
                  <a:cubicBezTo>
                    <a:pt x="572" y="5424"/>
                    <a:pt x="735" y="5881"/>
                    <a:pt x="1025" y="6247"/>
                  </a:cubicBezTo>
                  <a:cubicBezTo>
                    <a:pt x="386" y="6687"/>
                    <a:pt x="1" y="7407"/>
                    <a:pt x="1" y="8202"/>
                  </a:cubicBezTo>
                  <a:cubicBezTo>
                    <a:pt x="1" y="9104"/>
                    <a:pt x="501" y="9912"/>
                    <a:pt x="1293" y="10316"/>
                  </a:cubicBezTo>
                  <a:cubicBezTo>
                    <a:pt x="1288" y="10375"/>
                    <a:pt x="1286" y="10433"/>
                    <a:pt x="1286" y="10491"/>
                  </a:cubicBezTo>
                  <a:cubicBezTo>
                    <a:pt x="1286" y="10989"/>
                    <a:pt x="1464" y="11471"/>
                    <a:pt x="1788" y="11848"/>
                  </a:cubicBezTo>
                  <a:cubicBezTo>
                    <a:pt x="2068" y="12174"/>
                    <a:pt x="2443" y="12406"/>
                    <a:pt x="2856" y="12511"/>
                  </a:cubicBezTo>
                  <a:cubicBezTo>
                    <a:pt x="3091" y="13281"/>
                    <a:pt x="3809" y="13822"/>
                    <a:pt x="4628" y="13822"/>
                  </a:cubicBezTo>
                  <a:cubicBezTo>
                    <a:pt x="5297" y="13822"/>
                    <a:pt x="5885" y="13466"/>
                    <a:pt x="6209" y="12932"/>
                  </a:cubicBezTo>
                  <a:cubicBezTo>
                    <a:pt x="6535" y="13466"/>
                    <a:pt x="7123" y="13822"/>
                    <a:pt x="7792" y="13822"/>
                  </a:cubicBezTo>
                  <a:cubicBezTo>
                    <a:pt x="8611" y="13822"/>
                    <a:pt x="9329" y="13281"/>
                    <a:pt x="9563" y="12511"/>
                  </a:cubicBezTo>
                  <a:cubicBezTo>
                    <a:pt x="9977" y="12406"/>
                    <a:pt x="10352" y="12174"/>
                    <a:pt x="10632" y="11848"/>
                  </a:cubicBezTo>
                  <a:cubicBezTo>
                    <a:pt x="10956" y="11471"/>
                    <a:pt x="11134" y="10989"/>
                    <a:pt x="11134" y="10491"/>
                  </a:cubicBezTo>
                  <a:cubicBezTo>
                    <a:pt x="11134" y="10433"/>
                    <a:pt x="11131" y="10375"/>
                    <a:pt x="11127" y="10316"/>
                  </a:cubicBezTo>
                  <a:cubicBezTo>
                    <a:pt x="11918" y="9912"/>
                    <a:pt x="12419" y="9104"/>
                    <a:pt x="12419" y="8202"/>
                  </a:cubicBezTo>
                  <a:cubicBezTo>
                    <a:pt x="12419" y="7407"/>
                    <a:pt x="12034" y="6687"/>
                    <a:pt x="11395" y="6247"/>
                  </a:cubicBezTo>
                  <a:cubicBezTo>
                    <a:pt x="11685" y="5881"/>
                    <a:pt x="11846" y="5424"/>
                    <a:pt x="11846" y="4951"/>
                  </a:cubicBezTo>
                  <a:cubicBezTo>
                    <a:pt x="11846" y="4221"/>
                    <a:pt x="11460" y="3544"/>
                    <a:pt x="10843" y="3169"/>
                  </a:cubicBezTo>
                  <a:cubicBezTo>
                    <a:pt x="10864" y="3063"/>
                    <a:pt x="10875" y="2955"/>
                    <a:pt x="10875" y="2846"/>
                  </a:cubicBezTo>
                  <a:cubicBezTo>
                    <a:pt x="10875" y="1928"/>
                    <a:pt x="10129" y="1183"/>
                    <a:pt x="9212" y="1183"/>
                  </a:cubicBezTo>
                  <a:cubicBezTo>
                    <a:pt x="9098" y="1183"/>
                    <a:pt x="8985" y="1194"/>
                    <a:pt x="8875" y="1217"/>
                  </a:cubicBezTo>
                  <a:cubicBezTo>
                    <a:pt x="8751" y="526"/>
                    <a:pt x="8145" y="0"/>
                    <a:pt x="7420" y="0"/>
                  </a:cubicBezTo>
                  <a:cubicBezTo>
                    <a:pt x="6920" y="0"/>
                    <a:pt x="6477" y="248"/>
                    <a:pt x="6209" y="628"/>
                  </a:cubicBezTo>
                  <a:cubicBezTo>
                    <a:pt x="5941" y="248"/>
                    <a:pt x="5500" y="0"/>
                    <a:pt x="500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" name="Google Shape;1126;p74"/>
            <p:cNvSpPr/>
            <p:nvPr/>
          </p:nvSpPr>
          <p:spPr>
            <a:xfrm>
              <a:off x="3697375" y="1380725"/>
              <a:ext cx="13525" cy="13525"/>
            </a:xfrm>
            <a:custGeom>
              <a:avLst/>
              <a:gdLst/>
              <a:ahLst/>
              <a:cxnLst/>
              <a:rect l="l" t="t" r="r" b="b"/>
              <a:pathLst>
                <a:path w="541" h="541" extrusionOk="0">
                  <a:moveTo>
                    <a:pt x="271" y="0"/>
                  </a:moveTo>
                  <a:cubicBezTo>
                    <a:pt x="121" y="0"/>
                    <a:pt x="1" y="122"/>
                    <a:pt x="1" y="270"/>
                  </a:cubicBezTo>
                  <a:cubicBezTo>
                    <a:pt x="1" y="419"/>
                    <a:pt x="121" y="541"/>
                    <a:pt x="271" y="541"/>
                  </a:cubicBezTo>
                  <a:cubicBezTo>
                    <a:pt x="420" y="541"/>
                    <a:pt x="540" y="419"/>
                    <a:pt x="540" y="270"/>
                  </a:cubicBezTo>
                  <a:cubicBezTo>
                    <a:pt x="540" y="122"/>
                    <a:pt x="420" y="0"/>
                    <a:pt x="2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27" name="Google Shape;1127;p74"/>
          <p:cNvSpPr txBox="1">
            <a:spLocks noGrp="1"/>
          </p:cNvSpPr>
          <p:nvPr>
            <p:ph type="subTitle" idx="4"/>
          </p:nvPr>
        </p:nvSpPr>
        <p:spPr>
          <a:xfrm>
            <a:off x="3295226" y="2468489"/>
            <a:ext cx="2817096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/>
            <a:r>
              <a:rPr lang="en-GB" dirty="0"/>
              <a:t>Inflation and reduced staffing increase workloads (UNWTO, 2022).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128" name="Google Shape;1128;p74"/>
          <p:cNvSpPr txBox="1">
            <a:spLocks noGrp="1"/>
          </p:cNvSpPr>
          <p:nvPr>
            <p:ph type="title"/>
          </p:nvPr>
        </p:nvSpPr>
        <p:spPr>
          <a:xfrm>
            <a:off x="713225" y="368825"/>
            <a:ext cx="7717500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Key Findings – PESTEL Analysis</a:t>
            </a:r>
            <a:endParaRPr dirty="0"/>
          </a:p>
        </p:txBody>
      </p:sp>
      <p:sp>
        <p:nvSpPr>
          <p:cNvPr id="1129" name="Google Shape;1129;p74"/>
          <p:cNvSpPr txBox="1">
            <a:spLocks noGrp="1"/>
          </p:cNvSpPr>
          <p:nvPr>
            <p:ph type="subTitle" idx="1"/>
          </p:nvPr>
        </p:nvSpPr>
        <p:spPr>
          <a:xfrm>
            <a:off x="359554" y="2475633"/>
            <a:ext cx="3223346" cy="57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GB" dirty="0"/>
              <a:t>Fragmented mental health regulation across regions (ILO, 2023).</a:t>
            </a:r>
            <a:endParaRPr dirty="0"/>
          </a:p>
        </p:txBody>
      </p:sp>
      <p:sp>
        <p:nvSpPr>
          <p:cNvPr id="1130" name="Google Shape;1130;p74"/>
          <p:cNvSpPr txBox="1">
            <a:spLocks noGrp="1"/>
          </p:cNvSpPr>
          <p:nvPr>
            <p:ph type="subTitle" idx="2"/>
          </p:nvPr>
        </p:nvSpPr>
        <p:spPr>
          <a:xfrm>
            <a:off x="940479" y="4044418"/>
            <a:ext cx="2153903" cy="75054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/>
            <a:r>
              <a:rPr lang="en-GB" dirty="0"/>
              <a:t>Digital wellness apps vs. surveillance concerns      (PwC, 2022).</a:t>
            </a:r>
          </a:p>
          <a:p>
            <a:pPr marL="0" lvl="0" indent="0"/>
            <a:endParaRPr dirty="0"/>
          </a:p>
        </p:txBody>
      </p:sp>
      <p:sp>
        <p:nvSpPr>
          <p:cNvPr id="1131" name="Google Shape;1131;p74"/>
          <p:cNvSpPr txBox="1">
            <a:spLocks noGrp="1"/>
          </p:cNvSpPr>
          <p:nvPr>
            <p:ph type="subTitle" idx="3"/>
          </p:nvPr>
        </p:nvSpPr>
        <p:spPr>
          <a:xfrm>
            <a:off x="3431304" y="4024129"/>
            <a:ext cx="2346644" cy="750546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GB" dirty="0"/>
              <a:t>Workspace design affects fatigue and morale          (Green Hotelier, 2021).</a:t>
            </a:r>
            <a:endParaRPr dirty="0"/>
          </a:p>
        </p:txBody>
      </p:sp>
      <p:sp>
        <p:nvSpPr>
          <p:cNvPr id="1132" name="Google Shape;1132;p74"/>
          <p:cNvSpPr txBox="1">
            <a:spLocks noGrp="1"/>
          </p:cNvSpPr>
          <p:nvPr>
            <p:ph type="subTitle" idx="5"/>
          </p:nvPr>
        </p:nvSpPr>
        <p:spPr>
          <a:xfrm>
            <a:off x="6048845" y="4024128"/>
            <a:ext cx="1986000" cy="75054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GB" dirty="0"/>
              <a:t>Expanding psychosocial safety laws                              (ETUC, 2024).</a:t>
            </a:r>
            <a:endParaRPr dirty="0"/>
          </a:p>
        </p:txBody>
      </p:sp>
      <p:sp>
        <p:nvSpPr>
          <p:cNvPr id="1135" name="Google Shape;1135;p74"/>
          <p:cNvSpPr txBox="1">
            <a:spLocks noGrp="1"/>
          </p:cNvSpPr>
          <p:nvPr>
            <p:ph type="subTitle" idx="8"/>
          </p:nvPr>
        </p:nvSpPr>
        <p:spPr>
          <a:xfrm>
            <a:off x="6217668" y="2186977"/>
            <a:ext cx="1978200" cy="274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dirty="0"/>
              <a:t>Social</a:t>
            </a:r>
            <a:endParaRPr dirty="0"/>
          </a:p>
        </p:txBody>
      </p:sp>
      <p:sp>
        <p:nvSpPr>
          <p:cNvPr id="1136" name="Google Shape;1136;p74"/>
          <p:cNvSpPr txBox="1">
            <a:spLocks noGrp="1"/>
          </p:cNvSpPr>
          <p:nvPr>
            <p:ph type="subTitle" idx="9"/>
          </p:nvPr>
        </p:nvSpPr>
        <p:spPr>
          <a:xfrm>
            <a:off x="3582900" y="3761498"/>
            <a:ext cx="1978200" cy="274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sz="2000" dirty="0"/>
              <a:t>Environmental</a:t>
            </a:r>
            <a:endParaRPr sz="2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05243C-7EAA-48E6-9623-077BB3D809EE}"/>
              </a:ext>
            </a:extLst>
          </p:cNvPr>
          <p:cNvSpPr>
            <a:spLocks noGrp="1"/>
          </p:cNvSpPr>
          <p:nvPr>
            <p:ph type="subTitle" idx="6"/>
          </p:nvPr>
        </p:nvSpPr>
        <p:spPr>
          <a:xfrm>
            <a:off x="904260" y="2209963"/>
            <a:ext cx="1995461" cy="274200"/>
          </a:xfrm>
        </p:spPr>
        <p:txBody>
          <a:bodyPr/>
          <a:lstStyle/>
          <a:p>
            <a:r>
              <a:rPr lang="en-GB" dirty="0"/>
              <a:t>Political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153A77D-0A00-5335-57D6-960E7D5837D8}"/>
              </a:ext>
            </a:extLst>
          </p:cNvPr>
          <p:cNvSpPr>
            <a:spLocks noGrp="1"/>
          </p:cNvSpPr>
          <p:nvPr>
            <p:ph type="subTitle" idx="7"/>
          </p:nvPr>
        </p:nvSpPr>
        <p:spPr>
          <a:xfrm>
            <a:off x="3600827" y="2201433"/>
            <a:ext cx="1978200" cy="274200"/>
          </a:xfrm>
        </p:spPr>
        <p:txBody>
          <a:bodyPr/>
          <a:lstStyle/>
          <a:p>
            <a:r>
              <a:rPr lang="en-GB" dirty="0"/>
              <a:t>Economic</a:t>
            </a: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8D290EDD-F984-0CE1-928B-676F204C45BA}"/>
              </a:ext>
            </a:extLst>
          </p:cNvPr>
          <p:cNvSpPr>
            <a:spLocks noGrp="1"/>
          </p:cNvSpPr>
          <p:nvPr>
            <p:ph type="subTitle" idx="2"/>
          </p:nvPr>
        </p:nvSpPr>
        <p:spPr>
          <a:xfrm>
            <a:off x="5521820" y="2461177"/>
            <a:ext cx="3440377" cy="1006889"/>
          </a:xfrm>
        </p:spPr>
        <p:txBody>
          <a:bodyPr/>
          <a:lstStyle/>
          <a:p>
            <a:r>
              <a:rPr lang="en-GB" dirty="0"/>
              <a:t>Stigma persists; mental health literacy remains low(Hollis &amp; Roper, 2022).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155B9B-8FFA-ACDF-4645-7B88A2A9BB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1620" y="1570695"/>
            <a:ext cx="506012" cy="35969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4B762E0-65B9-74B0-92E6-DD412B409A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9576" y="1583020"/>
            <a:ext cx="335309" cy="3718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D7317CC-4549-1CA2-0A6E-45287BB17B7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5583" y="1534247"/>
            <a:ext cx="548688" cy="469433"/>
          </a:xfrm>
          <a:prstGeom prst="rect">
            <a:avLst/>
          </a:prstGeom>
        </p:spPr>
      </p:pic>
      <p:sp>
        <p:nvSpPr>
          <p:cNvPr id="13" name="Google Shape;1136;p74">
            <a:extLst>
              <a:ext uri="{FF2B5EF4-FFF2-40B4-BE49-F238E27FC236}">
                <a16:creationId xmlns:a16="http://schemas.microsoft.com/office/drawing/2014/main" id="{4EC6DD93-D91D-BD44-7BA7-7A9F37AC722E}"/>
              </a:ext>
            </a:extLst>
          </p:cNvPr>
          <p:cNvSpPr txBox="1">
            <a:spLocks/>
          </p:cNvSpPr>
          <p:nvPr/>
        </p:nvSpPr>
        <p:spPr>
          <a:xfrm>
            <a:off x="1050114" y="3530190"/>
            <a:ext cx="1978200" cy="455922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highlight>
                  <a:schemeClr val="lt2"/>
                </a:highlight>
                <a:latin typeface="Cherry Swash"/>
                <a:ea typeface="Cherry Swash"/>
                <a:cs typeface="Cherry Swash"/>
                <a:sym typeface="Cherry Swash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/>
            <a:r>
              <a:rPr lang="en-GB" sz="2000" dirty="0"/>
              <a:t>Technological</a:t>
            </a:r>
          </a:p>
        </p:txBody>
      </p:sp>
      <p:sp>
        <p:nvSpPr>
          <p:cNvPr id="15" name="Subtitle 14">
            <a:extLst>
              <a:ext uri="{FF2B5EF4-FFF2-40B4-BE49-F238E27FC236}">
                <a16:creationId xmlns:a16="http://schemas.microsoft.com/office/drawing/2014/main" id="{7F300EA9-2EEC-4AA7-5B59-684915DAFAF9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r>
              <a:rPr lang="en-GB" dirty="0"/>
              <a:t>Legal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3474E-C029-0DD6-2528-74D94D4A3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SWOT and DPSIR Highlights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5C8613-37E9-828B-FD58-AF3E1398D7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2400" b="1" dirty="0"/>
              <a:t>Strengths</a:t>
            </a:r>
            <a:r>
              <a:rPr lang="en-GB" sz="2400" dirty="0"/>
              <a:t>: Global capacity for wellness initiatives and policy innovation.</a:t>
            </a:r>
          </a:p>
          <a:p>
            <a:pPr algn="l"/>
            <a:r>
              <a:rPr lang="en-GB" sz="2400" b="1" dirty="0"/>
              <a:t>Weaknesses</a:t>
            </a:r>
            <a:r>
              <a:rPr lang="en-GB" sz="2400" dirty="0"/>
              <a:t>: Inconsistent implementation across franchises.</a:t>
            </a:r>
          </a:p>
          <a:p>
            <a:pPr algn="l"/>
            <a:r>
              <a:rPr lang="en-GB" sz="2400" b="1" dirty="0"/>
              <a:t>Opportunities</a:t>
            </a:r>
            <a:r>
              <a:rPr lang="en-GB" sz="2400" dirty="0"/>
              <a:t>:</a:t>
            </a:r>
            <a:r>
              <a:rPr lang="en-GB" sz="2400" b="1" dirty="0"/>
              <a:t> </a:t>
            </a:r>
            <a:r>
              <a:rPr lang="en-GB" sz="2400" dirty="0"/>
              <a:t>Embed mental health metrics in ESG reporting.</a:t>
            </a:r>
          </a:p>
          <a:p>
            <a:pPr algn="l"/>
            <a:r>
              <a:rPr lang="en-GB" sz="2400" b="1" dirty="0"/>
              <a:t>Threats</a:t>
            </a:r>
            <a:r>
              <a:rPr lang="en-GB" sz="2400" dirty="0"/>
              <a:t>: Labour shortages, rising costs, and employee turnover.</a:t>
            </a:r>
          </a:p>
          <a:p>
            <a:pPr algn="l"/>
            <a:r>
              <a:rPr lang="en-GB" sz="2400" b="1" dirty="0"/>
              <a:t>DPSIR</a:t>
            </a:r>
            <a:r>
              <a:rPr lang="en-GB" sz="2400" dirty="0"/>
              <a:t>: Highlights causal pathways from economic drivers to employee burnout.</a:t>
            </a:r>
          </a:p>
        </p:txBody>
      </p:sp>
    </p:spTree>
    <p:extLst>
      <p:ext uri="{BB962C8B-B14F-4D97-AF65-F5344CB8AC3E}">
        <p14:creationId xmlns:p14="http://schemas.microsoft.com/office/powerpoint/2010/main" val="761850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Google Shape;1028;p71"/>
          <p:cNvSpPr txBox="1">
            <a:spLocks noGrp="1"/>
          </p:cNvSpPr>
          <p:nvPr>
            <p:ph type="title"/>
          </p:nvPr>
        </p:nvSpPr>
        <p:spPr>
          <a:xfrm>
            <a:off x="395591" y="368825"/>
            <a:ext cx="8313907" cy="118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4000" dirty="0"/>
              <a:t>Recommendations – Short, Mid, and Long Term</a:t>
            </a:r>
            <a:endParaRPr sz="4000" dirty="0"/>
          </a:p>
        </p:txBody>
      </p:sp>
      <p:sp>
        <p:nvSpPr>
          <p:cNvPr id="1031" name="Google Shape;1031;p71"/>
          <p:cNvSpPr txBox="1"/>
          <p:nvPr/>
        </p:nvSpPr>
        <p:spPr>
          <a:xfrm>
            <a:off x="922831" y="2550055"/>
            <a:ext cx="2286000" cy="2742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GB" sz="2400" dirty="0">
                <a:highlight>
                  <a:schemeClr val="lt2"/>
                </a:highlight>
              </a:rPr>
              <a:t>Short-Term (2026)</a:t>
            </a:r>
            <a:endParaRPr sz="2400" dirty="0">
              <a:solidFill>
                <a:srgbClr val="191919"/>
              </a:solidFill>
              <a:highlight>
                <a:schemeClr val="lt2"/>
              </a:highlight>
              <a:latin typeface="Cherry Swash"/>
              <a:ea typeface="Cherry Swash"/>
              <a:cs typeface="Cherry Swash"/>
              <a:sym typeface="Cherry Swash"/>
            </a:endParaRPr>
          </a:p>
        </p:txBody>
      </p:sp>
      <p:sp>
        <p:nvSpPr>
          <p:cNvPr id="1032" name="Google Shape;1032;p71"/>
          <p:cNvSpPr txBox="1"/>
          <p:nvPr/>
        </p:nvSpPr>
        <p:spPr>
          <a:xfrm>
            <a:off x="922831" y="2824255"/>
            <a:ext cx="2286000" cy="15686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2000" dirty="0"/>
              <a:t>Manager training and universal EAP access</a:t>
            </a:r>
            <a:r>
              <a:rPr lang="en-GB" dirty="0"/>
              <a:t>.</a:t>
            </a:r>
          </a:p>
        </p:txBody>
      </p:sp>
      <p:sp>
        <p:nvSpPr>
          <p:cNvPr id="1033" name="Google Shape;1033;p71"/>
          <p:cNvSpPr txBox="1"/>
          <p:nvPr/>
        </p:nvSpPr>
        <p:spPr>
          <a:xfrm>
            <a:off x="3429000" y="2610232"/>
            <a:ext cx="2286000" cy="2742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GB" sz="2400" dirty="0">
                <a:highlight>
                  <a:schemeClr val="lt2"/>
                </a:highlight>
              </a:rPr>
              <a:t>Mid-Term (2028) </a:t>
            </a:r>
            <a:endParaRPr sz="2400" dirty="0">
              <a:solidFill>
                <a:srgbClr val="191919"/>
              </a:solidFill>
              <a:highlight>
                <a:schemeClr val="lt2"/>
              </a:highlight>
              <a:latin typeface="Cherry Swash"/>
              <a:ea typeface="Cherry Swash"/>
              <a:cs typeface="Cherry Swash"/>
              <a:sym typeface="Cherry Swash"/>
            </a:endParaRPr>
          </a:p>
        </p:txBody>
      </p:sp>
      <p:sp>
        <p:nvSpPr>
          <p:cNvPr id="1034" name="Google Shape;1034;p71"/>
          <p:cNvSpPr txBox="1"/>
          <p:nvPr/>
        </p:nvSpPr>
        <p:spPr>
          <a:xfrm>
            <a:off x="3428999" y="2884432"/>
            <a:ext cx="2506169" cy="14476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2000" dirty="0"/>
              <a:t>Incorporate well-being KPIs into performance and franchise metrics.</a:t>
            </a:r>
          </a:p>
        </p:txBody>
      </p:sp>
      <p:sp>
        <p:nvSpPr>
          <p:cNvPr id="1035" name="Google Shape;1035;p71"/>
          <p:cNvSpPr txBox="1"/>
          <p:nvPr/>
        </p:nvSpPr>
        <p:spPr>
          <a:xfrm>
            <a:off x="6144774" y="2610232"/>
            <a:ext cx="2286000" cy="2742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ctr"/>
            <a:r>
              <a:rPr lang="en-GB" sz="2400" dirty="0">
                <a:highlight>
                  <a:schemeClr val="lt2"/>
                </a:highlight>
              </a:rPr>
              <a:t>Long-Term (2030)</a:t>
            </a:r>
            <a:endParaRPr sz="2400" dirty="0">
              <a:solidFill>
                <a:srgbClr val="191919"/>
              </a:solidFill>
              <a:highlight>
                <a:schemeClr val="lt2"/>
              </a:highlight>
              <a:latin typeface="Cherry Swash"/>
              <a:ea typeface="Cherry Swash"/>
              <a:cs typeface="Cherry Swash"/>
              <a:sym typeface="Cherry Swash"/>
            </a:endParaRPr>
          </a:p>
        </p:txBody>
      </p:sp>
      <p:sp>
        <p:nvSpPr>
          <p:cNvPr id="1036" name="Google Shape;1036;p71"/>
          <p:cNvSpPr txBox="1"/>
          <p:nvPr/>
        </p:nvSpPr>
        <p:spPr>
          <a:xfrm>
            <a:off x="6144774" y="2884432"/>
            <a:ext cx="2286000" cy="150845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2000" dirty="0"/>
              <a:t>Redesign operations – fair scheduling, workload balance, biophilic environments.</a:t>
            </a:r>
            <a:endParaRPr sz="2000" dirty="0">
              <a:solidFill>
                <a:srgbClr val="191919"/>
              </a:solidFill>
              <a:latin typeface="Assistant"/>
              <a:ea typeface="Assistant"/>
              <a:cs typeface="Assistant"/>
              <a:sym typeface="Assistant"/>
            </a:endParaRPr>
          </a:p>
        </p:txBody>
      </p:sp>
      <p:sp>
        <p:nvSpPr>
          <p:cNvPr id="1053" name="Google Shape;1053;p71"/>
          <p:cNvSpPr/>
          <p:nvPr/>
        </p:nvSpPr>
        <p:spPr>
          <a:xfrm>
            <a:off x="922831" y="1707808"/>
            <a:ext cx="7259425" cy="274200"/>
          </a:xfrm>
          <a:custGeom>
            <a:avLst/>
            <a:gdLst/>
            <a:ahLst/>
            <a:cxnLst/>
            <a:rect l="l" t="t" r="r" b="b"/>
            <a:pathLst>
              <a:path w="290377" h="18917" extrusionOk="0">
                <a:moveTo>
                  <a:pt x="0" y="18034"/>
                </a:moveTo>
                <a:cubicBezTo>
                  <a:pt x="9993" y="19283"/>
                  <a:pt x="20137" y="18578"/>
                  <a:pt x="30208" y="18578"/>
                </a:cubicBezTo>
                <a:cubicBezTo>
                  <a:pt x="36740" y="18578"/>
                  <a:pt x="44911" y="19932"/>
                  <a:pt x="49530" y="15313"/>
                </a:cubicBezTo>
                <a:cubicBezTo>
                  <a:pt x="53191" y="11652"/>
                  <a:pt x="51644" y="924"/>
                  <a:pt x="46537" y="73"/>
                </a:cubicBezTo>
                <a:cubicBezTo>
                  <a:pt x="43021" y="-513"/>
                  <a:pt x="42410" y="7138"/>
                  <a:pt x="43815" y="10414"/>
                </a:cubicBezTo>
                <a:cubicBezTo>
                  <a:pt x="48465" y="21256"/>
                  <a:pt x="66580" y="18034"/>
                  <a:pt x="78377" y="18034"/>
                </a:cubicBezTo>
                <a:cubicBezTo>
                  <a:pt x="98244" y="18034"/>
                  <a:pt x="118110" y="18034"/>
                  <a:pt x="137977" y="18034"/>
                </a:cubicBezTo>
                <a:cubicBezTo>
                  <a:pt x="143148" y="18034"/>
                  <a:pt x="148583" y="19396"/>
                  <a:pt x="153489" y="17762"/>
                </a:cubicBezTo>
                <a:cubicBezTo>
                  <a:pt x="154697" y="17360"/>
                  <a:pt x="154969" y="13549"/>
                  <a:pt x="153761" y="13952"/>
                </a:cubicBezTo>
                <a:cubicBezTo>
                  <a:pt x="152810" y="14269"/>
                  <a:pt x="152863" y="16163"/>
                  <a:pt x="153489" y="16946"/>
                </a:cubicBezTo>
                <a:cubicBezTo>
                  <a:pt x="156492" y="20702"/>
                  <a:pt x="163114" y="17538"/>
                  <a:pt x="167912" y="17218"/>
                </a:cubicBezTo>
                <a:cubicBezTo>
                  <a:pt x="178504" y="16512"/>
                  <a:pt x="189138" y="16673"/>
                  <a:pt x="199753" y="16673"/>
                </a:cubicBezTo>
                <a:cubicBezTo>
                  <a:pt x="229962" y="16673"/>
                  <a:pt x="260168" y="17218"/>
                  <a:pt x="290377" y="17218"/>
                </a:cubicBezTo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0F7EC-D517-BDED-790C-9A0C773FE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Industry Implications and Call for Action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8B0DC4-BEC9-E1DC-23A0-D79C047F5F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6650" y="1683703"/>
            <a:ext cx="5750700" cy="219300"/>
          </a:xfrm>
        </p:spPr>
        <p:txBody>
          <a:bodyPr/>
          <a:lstStyle/>
          <a:p>
            <a:r>
              <a:rPr lang="en-GB" sz="2400" dirty="0"/>
              <a:t>Mental health must be treated as a core strategic issue, not a CSR add-on.</a:t>
            </a:r>
          </a:p>
          <a:p>
            <a:r>
              <a:rPr lang="en-GB" sz="2400" dirty="0"/>
              <a:t>Organizational culture and leadership development are vital to progress.</a:t>
            </a:r>
          </a:p>
          <a:p>
            <a:r>
              <a:rPr lang="en-GB" sz="2400" dirty="0"/>
              <a:t>Sustained accountability, transparency, and employee participation drive resilience.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4032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6BD20-C995-4887-82C3-659872A52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167" y="273183"/>
            <a:ext cx="3826211" cy="1646404"/>
          </a:xfrm>
        </p:spPr>
        <p:txBody>
          <a:bodyPr/>
          <a:lstStyle/>
          <a:p>
            <a:pPr algn="ctr"/>
            <a:r>
              <a:rPr lang="en-GB" sz="4000" dirty="0"/>
              <a:t>Conclusion &amp; Embedded Multimedia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64859D-E42B-E926-E904-303D28CCE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3167" y="1770434"/>
            <a:ext cx="3923488" cy="3099881"/>
          </a:xfrm>
        </p:spPr>
        <p:txBody>
          <a:bodyPr/>
          <a:lstStyle/>
          <a:p>
            <a:pPr marL="482600" indent="-342900">
              <a:buFont typeface="Arial" panose="020B0604020202020204" pitchFamily="34" charset="0"/>
              <a:buChar char="•"/>
            </a:pPr>
            <a:r>
              <a:rPr lang="en-GB" sz="2000" dirty="0"/>
              <a:t>Hospitality’s mental health crisis reflects structural and cultural weaknesses.</a:t>
            </a:r>
          </a:p>
          <a:p>
            <a:pPr marL="482600" indent="-342900">
              <a:buFont typeface="Arial" panose="020B0604020202020204" pitchFamily="34" charset="0"/>
              <a:buChar char="•"/>
            </a:pPr>
            <a:r>
              <a:rPr lang="en-GB" sz="2000" dirty="0"/>
              <a:t>True change demands embedding well-being into governance and design.</a:t>
            </a:r>
          </a:p>
          <a:p>
            <a:pPr marL="482600" indent="-342900">
              <a:buFont typeface="Arial" panose="020B0604020202020204" pitchFamily="34" charset="0"/>
              <a:buChar char="•"/>
            </a:pPr>
            <a:r>
              <a:rPr lang="en-GB" sz="2000" dirty="0"/>
              <a:t>Embedded YouTube Video: ‘Mental Health in Hospitality’</a:t>
            </a:r>
          </a:p>
          <a:p>
            <a:pPr marL="482600" indent="-342900">
              <a:buFont typeface="Arial" panose="020B0604020202020204" pitchFamily="34" charset="0"/>
              <a:buChar char="•"/>
            </a:pPr>
            <a:r>
              <a:rPr lang="en-GB" sz="2000" dirty="0"/>
              <a:t>https://www.youtube.com/watch?v=_qx8ScZ6v0Q</a:t>
            </a:r>
          </a:p>
          <a:p>
            <a:endParaRPr lang="en-GB" dirty="0"/>
          </a:p>
        </p:txBody>
      </p:sp>
      <p:pic>
        <p:nvPicPr>
          <p:cNvPr id="6" name="Online Media 5" title="Mental Health in Hospitality">
            <a:hlinkClick r:id="" action="ppaction://media"/>
            <a:extLst>
              <a:ext uri="{FF2B5EF4-FFF2-40B4-BE49-F238E27FC236}">
                <a16:creationId xmlns:a16="http://schemas.microsoft.com/office/drawing/2014/main" id="{435DCCBE-3B4D-17D7-C0D1-33AD43B7FC4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189378" y="273185"/>
            <a:ext cx="4591455" cy="459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46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0" name="Google Shape;1570;p79"/>
          <p:cNvSpPr txBox="1">
            <a:spLocks noGrp="1"/>
          </p:cNvSpPr>
          <p:nvPr>
            <p:ph type="title"/>
          </p:nvPr>
        </p:nvSpPr>
        <p:spPr>
          <a:xfrm>
            <a:off x="720000" y="3688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References:</a:t>
            </a:r>
            <a:endParaRPr sz="4000" dirty="0"/>
          </a:p>
        </p:txBody>
      </p:sp>
      <p:sp>
        <p:nvSpPr>
          <p:cNvPr id="1572" name="Google Shape;1572;p79"/>
          <p:cNvSpPr/>
          <p:nvPr/>
        </p:nvSpPr>
        <p:spPr>
          <a:xfrm>
            <a:off x="-480650" y="-1743867"/>
            <a:ext cx="3371450" cy="3088422"/>
          </a:xfrm>
          <a:custGeom>
            <a:avLst/>
            <a:gdLst/>
            <a:ahLst/>
            <a:cxnLst/>
            <a:rect l="l" t="t" r="r" b="b"/>
            <a:pathLst>
              <a:path w="37392" h="34253" extrusionOk="0">
                <a:moveTo>
                  <a:pt x="24523" y="8785"/>
                </a:moveTo>
                <a:cubicBezTo>
                  <a:pt x="16543" y="2767"/>
                  <a:pt x="8491" y="0"/>
                  <a:pt x="6539" y="2606"/>
                </a:cubicBezTo>
                <a:cubicBezTo>
                  <a:pt x="5498" y="3998"/>
                  <a:pt x="6405" y="6639"/>
                  <a:pt x="8690" y="9713"/>
                </a:cubicBezTo>
                <a:cubicBezTo>
                  <a:pt x="5433" y="8593"/>
                  <a:pt x="2929" y="8552"/>
                  <a:pt x="1951" y="9856"/>
                </a:cubicBezTo>
                <a:cubicBezTo>
                  <a:pt x="1" y="12462"/>
                  <a:pt x="4888" y="19452"/>
                  <a:pt x="12869" y="25470"/>
                </a:cubicBezTo>
                <a:cubicBezTo>
                  <a:pt x="20849" y="31486"/>
                  <a:pt x="28900" y="34253"/>
                  <a:pt x="30852" y="31647"/>
                </a:cubicBezTo>
                <a:cubicBezTo>
                  <a:pt x="31894" y="30257"/>
                  <a:pt x="30987" y="27616"/>
                  <a:pt x="28701" y="24540"/>
                </a:cubicBezTo>
                <a:cubicBezTo>
                  <a:pt x="31959" y="25662"/>
                  <a:pt x="34463" y="25701"/>
                  <a:pt x="35440" y="24399"/>
                </a:cubicBezTo>
                <a:cubicBezTo>
                  <a:pt x="37391" y="21793"/>
                  <a:pt x="32504" y="14801"/>
                  <a:pt x="24523" y="8785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3" name="Google Shape;1573;p79"/>
          <p:cNvSpPr/>
          <p:nvPr/>
        </p:nvSpPr>
        <p:spPr>
          <a:xfrm>
            <a:off x="1370473" y="660303"/>
            <a:ext cx="803400" cy="803378"/>
          </a:xfrm>
          <a:custGeom>
            <a:avLst/>
            <a:gdLst/>
            <a:ahLst/>
            <a:cxnLst/>
            <a:rect l="l" t="t" r="r" b="b"/>
            <a:pathLst>
              <a:path w="36390" h="36389" extrusionOk="0">
                <a:moveTo>
                  <a:pt x="27758" y="16307"/>
                </a:moveTo>
                <a:cubicBezTo>
                  <a:pt x="25441" y="17221"/>
                  <a:pt x="23267" y="17893"/>
                  <a:pt x="21577" y="18252"/>
                </a:cubicBezTo>
                <a:cubicBezTo>
                  <a:pt x="23255" y="18671"/>
                  <a:pt x="25405" y="19416"/>
                  <a:pt x="27689" y="20406"/>
                </a:cubicBezTo>
                <a:cubicBezTo>
                  <a:pt x="32546" y="22516"/>
                  <a:pt x="36172" y="24945"/>
                  <a:pt x="35786" y="25833"/>
                </a:cubicBezTo>
                <a:cubicBezTo>
                  <a:pt x="35400" y="26721"/>
                  <a:pt x="31150" y="25731"/>
                  <a:pt x="26292" y="23621"/>
                </a:cubicBezTo>
                <a:cubicBezTo>
                  <a:pt x="24008" y="22629"/>
                  <a:pt x="21997" y="21567"/>
                  <a:pt x="20546" y="20627"/>
                </a:cubicBezTo>
                <a:cubicBezTo>
                  <a:pt x="21436" y="22108"/>
                  <a:pt x="22431" y="24155"/>
                  <a:pt x="23344" y="26471"/>
                </a:cubicBezTo>
                <a:cubicBezTo>
                  <a:pt x="25287" y="31398"/>
                  <a:pt x="26132" y="35679"/>
                  <a:pt x="25232" y="36035"/>
                </a:cubicBezTo>
                <a:cubicBezTo>
                  <a:pt x="24331" y="36389"/>
                  <a:pt x="22026" y="32684"/>
                  <a:pt x="20082" y="27757"/>
                </a:cubicBezTo>
                <a:cubicBezTo>
                  <a:pt x="19168" y="25441"/>
                  <a:pt x="18497" y="23267"/>
                  <a:pt x="18137" y="21577"/>
                </a:cubicBezTo>
                <a:cubicBezTo>
                  <a:pt x="17719" y="23254"/>
                  <a:pt x="16974" y="25404"/>
                  <a:pt x="15983" y="27689"/>
                </a:cubicBezTo>
                <a:cubicBezTo>
                  <a:pt x="13874" y="32547"/>
                  <a:pt x="11444" y="36171"/>
                  <a:pt x="10556" y="35786"/>
                </a:cubicBezTo>
                <a:cubicBezTo>
                  <a:pt x="9668" y="35400"/>
                  <a:pt x="10659" y="31149"/>
                  <a:pt x="12768" y="26292"/>
                </a:cubicBezTo>
                <a:cubicBezTo>
                  <a:pt x="13761" y="24008"/>
                  <a:pt x="14823" y="21997"/>
                  <a:pt x="15763" y="20546"/>
                </a:cubicBezTo>
                <a:cubicBezTo>
                  <a:pt x="14281" y="21436"/>
                  <a:pt x="12235" y="22431"/>
                  <a:pt x="9918" y="23343"/>
                </a:cubicBezTo>
                <a:cubicBezTo>
                  <a:pt x="4991" y="25287"/>
                  <a:pt x="710" y="26132"/>
                  <a:pt x="355" y="25232"/>
                </a:cubicBezTo>
                <a:cubicBezTo>
                  <a:pt x="0" y="24332"/>
                  <a:pt x="3706" y="22027"/>
                  <a:pt x="8632" y="20083"/>
                </a:cubicBezTo>
                <a:cubicBezTo>
                  <a:pt x="10949" y="19168"/>
                  <a:pt x="13123" y="18498"/>
                  <a:pt x="14813" y="18137"/>
                </a:cubicBezTo>
                <a:cubicBezTo>
                  <a:pt x="13135" y="17718"/>
                  <a:pt x="10985" y="16975"/>
                  <a:pt x="8701" y="15983"/>
                </a:cubicBezTo>
                <a:cubicBezTo>
                  <a:pt x="3843" y="13874"/>
                  <a:pt x="218" y="11444"/>
                  <a:pt x="603" y="10557"/>
                </a:cubicBezTo>
                <a:cubicBezTo>
                  <a:pt x="990" y="9668"/>
                  <a:pt x="5240" y="10660"/>
                  <a:pt x="10097" y="12769"/>
                </a:cubicBezTo>
                <a:cubicBezTo>
                  <a:pt x="12382" y="13761"/>
                  <a:pt x="14393" y="14823"/>
                  <a:pt x="15843" y="15763"/>
                </a:cubicBezTo>
                <a:cubicBezTo>
                  <a:pt x="14953" y="14282"/>
                  <a:pt x="13959" y="12235"/>
                  <a:pt x="13046" y="9919"/>
                </a:cubicBezTo>
                <a:cubicBezTo>
                  <a:pt x="11102" y="4992"/>
                  <a:pt x="10258" y="710"/>
                  <a:pt x="11158" y="356"/>
                </a:cubicBezTo>
                <a:cubicBezTo>
                  <a:pt x="12058" y="0"/>
                  <a:pt x="14363" y="3705"/>
                  <a:pt x="16308" y="8632"/>
                </a:cubicBezTo>
                <a:cubicBezTo>
                  <a:pt x="17221" y="10950"/>
                  <a:pt x="17893" y="13122"/>
                  <a:pt x="18252" y="14812"/>
                </a:cubicBezTo>
                <a:cubicBezTo>
                  <a:pt x="18671" y="13136"/>
                  <a:pt x="19416" y="10986"/>
                  <a:pt x="20406" y="8701"/>
                </a:cubicBezTo>
                <a:cubicBezTo>
                  <a:pt x="22516" y="3843"/>
                  <a:pt x="24946" y="218"/>
                  <a:pt x="25832" y="604"/>
                </a:cubicBezTo>
                <a:cubicBezTo>
                  <a:pt x="26721" y="990"/>
                  <a:pt x="25731" y="5241"/>
                  <a:pt x="23620" y="10097"/>
                </a:cubicBezTo>
                <a:cubicBezTo>
                  <a:pt x="22629" y="12382"/>
                  <a:pt x="21567" y="14393"/>
                  <a:pt x="20626" y="15843"/>
                </a:cubicBezTo>
                <a:cubicBezTo>
                  <a:pt x="22108" y="14954"/>
                  <a:pt x="24154" y="13960"/>
                  <a:pt x="26472" y="13046"/>
                </a:cubicBezTo>
                <a:cubicBezTo>
                  <a:pt x="31398" y="11102"/>
                  <a:pt x="35680" y="10258"/>
                  <a:pt x="36035" y="11158"/>
                </a:cubicBezTo>
                <a:cubicBezTo>
                  <a:pt x="36389" y="12059"/>
                  <a:pt x="32684" y="14365"/>
                  <a:pt x="27758" y="16307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C98C2965-2BBF-C382-5006-2531CFB5D25D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60365" y="1463681"/>
            <a:ext cx="7702550" cy="3211512"/>
          </a:xfrm>
        </p:spPr>
        <p:txBody>
          <a:bodyPr/>
          <a:lstStyle/>
          <a:p>
            <a:r>
              <a:rPr lang="en-GB" sz="1200" dirty="0"/>
              <a:t>Accor Group (2023) </a:t>
            </a:r>
            <a:r>
              <a:rPr lang="en-GB" sz="1200" i="1" dirty="0" err="1"/>
              <a:t>Heartist</a:t>
            </a:r>
            <a:r>
              <a:rPr lang="en-GB" sz="1200" i="1" dirty="0"/>
              <a:t> Culture and Wellbeing Report.</a:t>
            </a:r>
            <a:r>
              <a:rPr lang="en-GB" sz="1200" dirty="0"/>
              <a:t> Available at: </a:t>
            </a:r>
            <a:r>
              <a:rPr lang="en-GB" sz="1200" dirty="0">
                <a:hlinkClick r:id="rId3"/>
              </a:rPr>
              <a:t>https://group.accor.com</a:t>
            </a:r>
            <a:r>
              <a:rPr lang="en-GB" sz="1200" dirty="0"/>
              <a:t> </a:t>
            </a:r>
          </a:p>
          <a:p>
            <a:r>
              <a:rPr lang="en-GB" sz="1200" dirty="0"/>
              <a:t>Baum, T. (2021) ‘Hospitality employment in crisis: post-COVID challenges and strategies,’ </a:t>
            </a:r>
            <a:r>
              <a:rPr lang="en-GB" sz="1200" i="1" dirty="0"/>
              <a:t>International Journal of Contemporary Hospitality Management</a:t>
            </a:r>
            <a:r>
              <a:rPr lang="en-GB" sz="1200" dirty="0"/>
              <a:t>, 33(12).</a:t>
            </a:r>
          </a:p>
          <a:p>
            <a:r>
              <a:rPr lang="en-GB" sz="1200" dirty="0"/>
              <a:t>Hilton (2023) </a:t>
            </a:r>
            <a:r>
              <a:rPr lang="en-GB" sz="1200" i="1" dirty="0" err="1"/>
              <a:t>Thrive@Hilton</a:t>
            </a:r>
            <a:r>
              <a:rPr lang="en-GB" sz="1200" i="1" dirty="0"/>
              <a:t>: Wellbeing and Inclusion Report.</a:t>
            </a:r>
            <a:r>
              <a:rPr lang="en-GB" sz="1200" dirty="0"/>
              <a:t> Available at: </a:t>
            </a:r>
            <a:r>
              <a:rPr lang="en-GB" sz="1200" dirty="0">
                <a:hlinkClick r:id="rId4"/>
              </a:rPr>
              <a:t>https://esg.hilton.com</a:t>
            </a:r>
            <a:endParaRPr lang="en-GB" sz="1200" dirty="0"/>
          </a:p>
          <a:p>
            <a:r>
              <a:rPr lang="en-GB" sz="1200" dirty="0"/>
              <a:t>International Labour Organization (ILO) (2023) </a:t>
            </a:r>
            <a:r>
              <a:rPr lang="en-GB" sz="1200" i="1" dirty="0"/>
              <a:t>Mental Health at Work: Policy Brief for the Hospitality Sector.</a:t>
            </a:r>
            <a:r>
              <a:rPr lang="en-GB" sz="1200" dirty="0"/>
              <a:t> Geneva: ILO.</a:t>
            </a:r>
          </a:p>
          <a:p>
            <a:r>
              <a:rPr lang="en-GB" sz="1200" dirty="0"/>
              <a:t>Karatepe, O.M. and Kim, T.T. (2020) ‘Emotional labour and burnout in hospitality,’ </a:t>
            </a:r>
            <a:r>
              <a:rPr lang="en-GB" sz="1200" i="1" dirty="0"/>
              <a:t>Service Industries Journal</a:t>
            </a:r>
            <a:r>
              <a:rPr lang="en-GB" sz="1200" dirty="0"/>
              <a:t>, 40(13–14).</a:t>
            </a:r>
          </a:p>
          <a:p>
            <a:r>
              <a:rPr lang="en-GB" sz="1200" dirty="0"/>
              <a:t>Organisation for Economic Co-operation and Development (OECD) (2022) </a:t>
            </a:r>
            <a:r>
              <a:rPr lang="en-GB" sz="1200" i="1" dirty="0"/>
              <a:t>Tourism Trends and Policies 2022.</a:t>
            </a:r>
            <a:r>
              <a:rPr lang="en-GB" sz="1200" dirty="0"/>
              <a:t> Paris: OECD.</a:t>
            </a:r>
          </a:p>
          <a:p>
            <a:r>
              <a:rPr lang="en-GB" sz="1200" dirty="0"/>
              <a:t>PwC (2022) </a:t>
            </a:r>
            <a:r>
              <a:rPr lang="en-GB" sz="1200" i="1" dirty="0"/>
              <a:t>Mental Health and Digital Wellbeing in the Workplace.</a:t>
            </a:r>
            <a:r>
              <a:rPr lang="en-GB" sz="1200" dirty="0"/>
              <a:t> Available at: </a:t>
            </a:r>
            <a:r>
              <a:rPr lang="en-GB" sz="1200" dirty="0">
                <a:hlinkClick r:id="rId5"/>
              </a:rPr>
              <a:t>https://www.pwc.com</a:t>
            </a:r>
            <a:endParaRPr lang="en-GB" sz="1200" dirty="0"/>
          </a:p>
          <a:p>
            <a:r>
              <a:rPr lang="en-GB" sz="1200" dirty="0"/>
              <a:t>United Nations World Tourism Organization (UNWTO) (2022) </a:t>
            </a:r>
            <a:r>
              <a:rPr lang="en-GB" sz="1200" i="1" dirty="0"/>
              <a:t>World Tourism Barometer: Labour Recovery and Workforce Trends.</a:t>
            </a:r>
            <a:r>
              <a:rPr lang="en-GB" sz="1200" dirty="0"/>
              <a:t> Madrid: UNWTO.</a:t>
            </a:r>
          </a:p>
          <a:p>
            <a:r>
              <a:rPr lang="en-GB" sz="1200" dirty="0"/>
              <a:t>World Health Organization (WHO) (2023) </a:t>
            </a:r>
            <a:r>
              <a:rPr lang="en-GB" sz="1200" i="1" dirty="0"/>
              <a:t>Workplace Mental Health and Wellbeing: Policy and Practice Guide.</a:t>
            </a:r>
            <a:r>
              <a:rPr lang="en-GB" sz="1200" dirty="0"/>
              <a:t> Geneva: WHO.</a:t>
            </a:r>
          </a:p>
          <a:p>
            <a:r>
              <a:rPr lang="en-GB" sz="1200" dirty="0"/>
              <a:t>Yoo, J. and Jeong, S. (2022) ‘Empathetic leadership and burnout mitigation in hotels,’ </a:t>
            </a:r>
            <a:r>
              <a:rPr lang="en-GB" sz="1200" i="1" dirty="0"/>
              <a:t>Journal of Hospitality and Tourism Insights</a:t>
            </a:r>
            <a:r>
              <a:rPr lang="en-GB" sz="1200" dirty="0"/>
              <a:t>, 5(6).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9" name="Google Shape;1189;p76"/>
          <p:cNvSpPr/>
          <p:nvPr/>
        </p:nvSpPr>
        <p:spPr>
          <a:xfrm rot="7859880">
            <a:off x="5182049" y="3208460"/>
            <a:ext cx="516836" cy="498931"/>
          </a:xfrm>
          <a:custGeom>
            <a:avLst/>
            <a:gdLst/>
            <a:ahLst/>
            <a:cxnLst/>
            <a:rect l="l" t="t" r="r" b="b"/>
            <a:pathLst>
              <a:path w="110895" h="101715" extrusionOk="0">
                <a:moveTo>
                  <a:pt x="75931" y="27724"/>
                </a:moveTo>
                <a:cubicBezTo>
                  <a:pt x="62622" y="19019"/>
                  <a:pt x="49273" y="0"/>
                  <a:pt x="29389" y="11934"/>
                </a:cubicBezTo>
                <a:cubicBezTo>
                  <a:pt x="10899" y="23033"/>
                  <a:pt x="0" y="37841"/>
                  <a:pt x="3288" y="50900"/>
                </a:cubicBezTo>
                <a:cubicBezTo>
                  <a:pt x="6573" y="63957"/>
                  <a:pt x="24044" y="75265"/>
                  <a:pt x="35657" y="84081"/>
                </a:cubicBezTo>
                <a:cubicBezTo>
                  <a:pt x="58881" y="101714"/>
                  <a:pt x="96333" y="95587"/>
                  <a:pt x="103613" y="82469"/>
                </a:cubicBezTo>
                <a:cubicBezTo>
                  <a:pt x="110894" y="69352"/>
                  <a:pt x="89239" y="36432"/>
                  <a:pt x="75931" y="2772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0" name="Google Shape;1190;p76"/>
          <p:cNvSpPr/>
          <p:nvPr/>
        </p:nvSpPr>
        <p:spPr>
          <a:xfrm rot="7859880">
            <a:off x="4317074" y="3208460"/>
            <a:ext cx="516836" cy="498931"/>
          </a:xfrm>
          <a:custGeom>
            <a:avLst/>
            <a:gdLst/>
            <a:ahLst/>
            <a:cxnLst/>
            <a:rect l="l" t="t" r="r" b="b"/>
            <a:pathLst>
              <a:path w="110895" h="101715" extrusionOk="0">
                <a:moveTo>
                  <a:pt x="75931" y="27724"/>
                </a:moveTo>
                <a:cubicBezTo>
                  <a:pt x="62622" y="19019"/>
                  <a:pt x="49273" y="0"/>
                  <a:pt x="29389" y="11934"/>
                </a:cubicBezTo>
                <a:cubicBezTo>
                  <a:pt x="10899" y="23033"/>
                  <a:pt x="0" y="37841"/>
                  <a:pt x="3288" y="50900"/>
                </a:cubicBezTo>
                <a:cubicBezTo>
                  <a:pt x="6573" y="63957"/>
                  <a:pt x="24044" y="75265"/>
                  <a:pt x="35657" y="84081"/>
                </a:cubicBezTo>
                <a:cubicBezTo>
                  <a:pt x="58881" y="101714"/>
                  <a:pt x="96333" y="95587"/>
                  <a:pt x="103613" y="82469"/>
                </a:cubicBezTo>
                <a:cubicBezTo>
                  <a:pt x="110894" y="69352"/>
                  <a:pt x="89239" y="36432"/>
                  <a:pt x="75931" y="2772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1" name="Google Shape;1191;p76"/>
          <p:cNvSpPr/>
          <p:nvPr/>
        </p:nvSpPr>
        <p:spPr>
          <a:xfrm rot="7859880">
            <a:off x="3452111" y="3208460"/>
            <a:ext cx="516836" cy="498931"/>
          </a:xfrm>
          <a:custGeom>
            <a:avLst/>
            <a:gdLst/>
            <a:ahLst/>
            <a:cxnLst/>
            <a:rect l="l" t="t" r="r" b="b"/>
            <a:pathLst>
              <a:path w="110895" h="101715" extrusionOk="0">
                <a:moveTo>
                  <a:pt x="75931" y="27724"/>
                </a:moveTo>
                <a:cubicBezTo>
                  <a:pt x="62622" y="19019"/>
                  <a:pt x="49273" y="0"/>
                  <a:pt x="29389" y="11934"/>
                </a:cubicBezTo>
                <a:cubicBezTo>
                  <a:pt x="10899" y="23033"/>
                  <a:pt x="0" y="37841"/>
                  <a:pt x="3288" y="50900"/>
                </a:cubicBezTo>
                <a:cubicBezTo>
                  <a:pt x="6573" y="63957"/>
                  <a:pt x="24044" y="75265"/>
                  <a:pt x="35657" y="84081"/>
                </a:cubicBezTo>
                <a:cubicBezTo>
                  <a:pt x="58881" y="101714"/>
                  <a:pt x="96333" y="95587"/>
                  <a:pt x="103613" y="82469"/>
                </a:cubicBezTo>
                <a:cubicBezTo>
                  <a:pt x="110894" y="69352"/>
                  <a:pt x="89239" y="36432"/>
                  <a:pt x="75931" y="27724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2" name="Google Shape;1192;p76"/>
          <p:cNvSpPr/>
          <p:nvPr/>
        </p:nvSpPr>
        <p:spPr>
          <a:xfrm>
            <a:off x="3455290" y="3161812"/>
            <a:ext cx="533725" cy="459025"/>
          </a:xfrm>
          <a:custGeom>
            <a:avLst/>
            <a:gdLst/>
            <a:ahLst/>
            <a:cxnLst/>
            <a:rect l="l" t="t" r="r" b="b"/>
            <a:pathLst>
              <a:path w="21349" h="18361" extrusionOk="0">
                <a:moveTo>
                  <a:pt x="9601" y="3988"/>
                </a:moveTo>
                <a:cubicBezTo>
                  <a:pt x="4942" y="2658"/>
                  <a:pt x="-2054" y="11397"/>
                  <a:pt x="634" y="15428"/>
                </a:cubicBezTo>
                <a:cubicBezTo>
                  <a:pt x="4082" y="20598"/>
                  <a:pt x="15027" y="18191"/>
                  <a:pt x="19185" y="13573"/>
                </a:cubicBezTo>
                <a:cubicBezTo>
                  <a:pt x="21874" y="10586"/>
                  <a:pt x="22210" y="4161"/>
                  <a:pt x="19185" y="1515"/>
                </a:cubicBezTo>
                <a:cubicBezTo>
                  <a:pt x="15971" y="-1296"/>
                  <a:pt x="9527" y="349"/>
                  <a:pt x="6509" y="3370"/>
                </a:cubicBezTo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193" name="Google Shape;1193;p76"/>
          <p:cNvSpPr txBox="1">
            <a:spLocks noGrp="1"/>
          </p:cNvSpPr>
          <p:nvPr>
            <p:ph type="title"/>
          </p:nvPr>
        </p:nvSpPr>
        <p:spPr>
          <a:xfrm>
            <a:off x="2347950" y="463800"/>
            <a:ext cx="4448100" cy="135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Thanks!</a:t>
            </a:r>
            <a:endParaRPr/>
          </a:p>
        </p:txBody>
      </p:sp>
      <p:sp>
        <p:nvSpPr>
          <p:cNvPr id="1194" name="Google Shape;1194;p76"/>
          <p:cNvSpPr txBox="1">
            <a:spLocks noGrp="1"/>
          </p:cNvSpPr>
          <p:nvPr>
            <p:ph type="subTitle" idx="1"/>
          </p:nvPr>
        </p:nvSpPr>
        <p:spPr>
          <a:xfrm>
            <a:off x="2347900" y="1971199"/>
            <a:ext cx="4448100" cy="91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>
                <a:highlight>
                  <a:schemeClr val="lt2"/>
                </a:highlight>
                <a:latin typeface="Cherry Swash"/>
                <a:ea typeface="Cherry Swash"/>
                <a:cs typeface="Cherry Swash"/>
                <a:sym typeface="Cherry Swash"/>
              </a:rPr>
              <a:t>Do you have any questions?</a:t>
            </a:r>
            <a:endParaRPr sz="2000" dirty="0">
              <a:highlight>
                <a:schemeClr val="lt2"/>
              </a:highlight>
              <a:latin typeface="Cherry Swash"/>
              <a:ea typeface="Cherry Swash"/>
              <a:cs typeface="Cherry Swash"/>
              <a:sym typeface="Cherry Swash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2233502@student.uwtsd.ac.uk</a:t>
            </a:r>
            <a:endParaRPr dirty="0"/>
          </a:p>
        </p:txBody>
      </p:sp>
      <p:grpSp>
        <p:nvGrpSpPr>
          <p:cNvPr id="1195" name="Google Shape;1195;p76"/>
          <p:cNvGrpSpPr/>
          <p:nvPr/>
        </p:nvGrpSpPr>
        <p:grpSpPr>
          <a:xfrm>
            <a:off x="3572524" y="3319935"/>
            <a:ext cx="276012" cy="275991"/>
            <a:chOff x="3368074" y="3882537"/>
            <a:chExt cx="215298" cy="215298"/>
          </a:xfrm>
        </p:grpSpPr>
        <p:sp>
          <p:nvSpPr>
            <p:cNvPr id="1196" name="Google Shape;1196;p76"/>
            <p:cNvSpPr/>
            <p:nvPr/>
          </p:nvSpPr>
          <p:spPr>
            <a:xfrm>
              <a:off x="3368074" y="3882537"/>
              <a:ext cx="215298" cy="215298"/>
            </a:xfrm>
            <a:custGeom>
              <a:avLst/>
              <a:gdLst/>
              <a:ahLst/>
              <a:cxnLst/>
              <a:rect l="l" t="t" r="r" b="b"/>
              <a:pathLst>
                <a:path w="6764" h="6764" extrusionOk="0">
                  <a:moveTo>
                    <a:pt x="5335" y="346"/>
                  </a:moveTo>
                  <a:cubicBezTo>
                    <a:pt x="5930" y="346"/>
                    <a:pt x="6418" y="834"/>
                    <a:pt x="6418" y="1429"/>
                  </a:cubicBezTo>
                  <a:lnTo>
                    <a:pt x="6418" y="5335"/>
                  </a:lnTo>
                  <a:cubicBezTo>
                    <a:pt x="6418" y="5930"/>
                    <a:pt x="5930" y="6418"/>
                    <a:pt x="5335" y="6418"/>
                  </a:cubicBezTo>
                  <a:lnTo>
                    <a:pt x="1429" y="6418"/>
                  </a:lnTo>
                  <a:cubicBezTo>
                    <a:pt x="834" y="6418"/>
                    <a:pt x="346" y="5930"/>
                    <a:pt x="346" y="5335"/>
                  </a:cubicBezTo>
                  <a:lnTo>
                    <a:pt x="346" y="1429"/>
                  </a:lnTo>
                  <a:cubicBezTo>
                    <a:pt x="346" y="834"/>
                    <a:pt x="834" y="346"/>
                    <a:pt x="1429" y="346"/>
                  </a:cubicBezTo>
                  <a:close/>
                  <a:moveTo>
                    <a:pt x="1429" y="1"/>
                  </a:moveTo>
                  <a:cubicBezTo>
                    <a:pt x="644" y="1"/>
                    <a:pt x="1" y="644"/>
                    <a:pt x="1" y="1429"/>
                  </a:cubicBezTo>
                  <a:lnTo>
                    <a:pt x="1" y="5335"/>
                  </a:lnTo>
                  <a:cubicBezTo>
                    <a:pt x="1" y="6120"/>
                    <a:pt x="644" y="6763"/>
                    <a:pt x="1429" y="6763"/>
                  </a:cubicBezTo>
                  <a:lnTo>
                    <a:pt x="5335" y="6763"/>
                  </a:lnTo>
                  <a:cubicBezTo>
                    <a:pt x="6121" y="6763"/>
                    <a:pt x="6763" y="6120"/>
                    <a:pt x="6763" y="5335"/>
                  </a:cubicBezTo>
                  <a:lnTo>
                    <a:pt x="6763" y="1429"/>
                  </a:lnTo>
                  <a:cubicBezTo>
                    <a:pt x="6763" y="644"/>
                    <a:pt x="6121" y="1"/>
                    <a:pt x="533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76"/>
            <p:cNvSpPr/>
            <p:nvPr/>
          </p:nvSpPr>
          <p:spPr>
            <a:xfrm>
              <a:off x="3418143" y="3933656"/>
              <a:ext cx="114811" cy="112742"/>
            </a:xfrm>
            <a:custGeom>
              <a:avLst/>
              <a:gdLst/>
              <a:ahLst/>
              <a:cxnLst/>
              <a:rect l="l" t="t" r="r" b="b"/>
              <a:pathLst>
                <a:path w="3607" h="3542" extrusionOk="0">
                  <a:moveTo>
                    <a:pt x="1822" y="0"/>
                  </a:moveTo>
                  <a:cubicBezTo>
                    <a:pt x="812" y="0"/>
                    <a:pt x="1" y="851"/>
                    <a:pt x="59" y="1859"/>
                  </a:cubicBezTo>
                  <a:cubicBezTo>
                    <a:pt x="95" y="2776"/>
                    <a:pt x="833" y="3502"/>
                    <a:pt x="1726" y="3538"/>
                  </a:cubicBezTo>
                  <a:cubicBezTo>
                    <a:pt x="1764" y="3541"/>
                    <a:pt x="1802" y="3542"/>
                    <a:pt x="1840" y="3542"/>
                  </a:cubicBezTo>
                  <a:cubicBezTo>
                    <a:pt x="2178" y="3542"/>
                    <a:pt x="2494" y="3447"/>
                    <a:pt x="2762" y="3276"/>
                  </a:cubicBezTo>
                  <a:cubicBezTo>
                    <a:pt x="2857" y="3217"/>
                    <a:pt x="2869" y="3086"/>
                    <a:pt x="2797" y="3014"/>
                  </a:cubicBezTo>
                  <a:cubicBezTo>
                    <a:pt x="2761" y="2978"/>
                    <a:pt x="2711" y="2964"/>
                    <a:pt x="2664" y="2964"/>
                  </a:cubicBezTo>
                  <a:cubicBezTo>
                    <a:pt x="2634" y="2964"/>
                    <a:pt x="2606" y="2969"/>
                    <a:pt x="2583" y="2979"/>
                  </a:cubicBezTo>
                  <a:cubicBezTo>
                    <a:pt x="2380" y="3096"/>
                    <a:pt x="2149" y="3185"/>
                    <a:pt x="1897" y="3185"/>
                  </a:cubicBezTo>
                  <a:cubicBezTo>
                    <a:pt x="1868" y="3185"/>
                    <a:pt x="1839" y="3183"/>
                    <a:pt x="1809" y="3181"/>
                  </a:cubicBezTo>
                  <a:cubicBezTo>
                    <a:pt x="1023" y="3169"/>
                    <a:pt x="380" y="2514"/>
                    <a:pt x="392" y="1716"/>
                  </a:cubicBezTo>
                  <a:cubicBezTo>
                    <a:pt x="426" y="948"/>
                    <a:pt x="1028" y="330"/>
                    <a:pt x="1792" y="330"/>
                  </a:cubicBezTo>
                  <a:cubicBezTo>
                    <a:pt x="1833" y="330"/>
                    <a:pt x="1874" y="332"/>
                    <a:pt x="1916" y="335"/>
                  </a:cubicBezTo>
                  <a:cubicBezTo>
                    <a:pt x="2619" y="371"/>
                    <a:pt x="3190" y="943"/>
                    <a:pt x="3250" y="1633"/>
                  </a:cubicBezTo>
                  <a:cubicBezTo>
                    <a:pt x="3285" y="1919"/>
                    <a:pt x="3214" y="2193"/>
                    <a:pt x="3095" y="2431"/>
                  </a:cubicBezTo>
                  <a:cubicBezTo>
                    <a:pt x="3059" y="2490"/>
                    <a:pt x="3059" y="2574"/>
                    <a:pt x="3119" y="2633"/>
                  </a:cubicBezTo>
                  <a:cubicBezTo>
                    <a:pt x="3149" y="2663"/>
                    <a:pt x="3191" y="2678"/>
                    <a:pt x="3234" y="2678"/>
                  </a:cubicBezTo>
                  <a:cubicBezTo>
                    <a:pt x="3295" y="2678"/>
                    <a:pt x="3358" y="2648"/>
                    <a:pt x="3393" y="2586"/>
                  </a:cubicBezTo>
                  <a:cubicBezTo>
                    <a:pt x="3536" y="2324"/>
                    <a:pt x="3607" y="2014"/>
                    <a:pt x="3583" y="1669"/>
                  </a:cubicBezTo>
                  <a:cubicBezTo>
                    <a:pt x="3536" y="764"/>
                    <a:pt x="2797" y="50"/>
                    <a:pt x="1904" y="2"/>
                  </a:cubicBezTo>
                  <a:cubicBezTo>
                    <a:pt x="1877" y="1"/>
                    <a:pt x="1849" y="0"/>
                    <a:pt x="1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" name="Google Shape;1198;p76"/>
            <p:cNvSpPr/>
            <p:nvPr/>
          </p:nvSpPr>
          <p:spPr>
            <a:xfrm>
              <a:off x="3519298" y="3910197"/>
              <a:ext cx="29570" cy="29220"/>
            </a:xfrm>
            <a:custGeom>
              <a:avLst/>
              <a:gdLst/>
              <a:ahLst/>
              <a:cxnLst/>
              <a:rect l="l" t="t" r="r" b="b"/>
              <a:pathLst>
                <a:path w="929" h="918" extrusionOk="0">
                  <a:moveTo>
                    <a:pt x="465" y="1"/>
                  </a:moveTo>
                  <a:cubicBezTo>
                    <a:pt x="203" y="1"/>
                    <a:pt x="0" y="203"/>
                    <a:pt x="0" y="453"/>
                  </a:cubicBezTo>
                  <a:cubicBezTo>
                    <a:pt x="0" y="715"/>
                    <a:pt x="203" y="918"/>
                    <a:pt x="465" y="918"/>
                  </a:cubicBezTo>
                  <a:cubicBezTo>
                    <a:pt x="715" y="918"/>
                    <a:pt x="929" y="715"/>
                    <a:pt x="929" y="453"/>
                  </a:cubicBezTo>
                  <a:cubicBezTo>
                    <a:pt x="929" y="203"/>
                    <a:pt x="715" y="1"/>
                    <a:pt x="46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99" name="Google Shape;1199;p76"/>
          <p:cNvGrpSpPr/>
          <p:nvPr/>
        </p:nvGrpSpPr>
        <p:grpSpPr>
          <a:xfrm>
            <a:off x="4438556" y="3338643"/>
            <a:ext cx="266790" cy="238574"/>
            <a:chOff x="3824739" y="3890112"/>
            <a:chExt cx="208105" cy="186110"/>
          </a:xfrm>
        </p:grpSpPr>
        <p:sp>
          <p:nvSpPr>
            <p:cNvPr id="1200" name="Google Shape;1200;p76"/>
            <p:cNvSpPr/>
            <p:nvPr/>
          </p:nvSpPr>
          <p:spPr>
            <a:xfrm>
              <a:off x="3831933" y="3955682"/>
              <a:ext cx="47809" cy="120540"/>
            </a:xfrm>
            <a:custGeom>
              <a:avLst/>
              <a:gdLst/>
              <a:ahLst/>
              <a:cxnLst/>
              <a:rect l="l" t="t" r="r" b="b"/>
              <a:pathLst>
                <a:path w="1502" h="3787" extrusionOk="0">
                  <a:moveTo>
                    <a:pt x="1168" y="346"/>
                  </a:moveTo>
                  <a:lnTo>
                    <a:pt x="1168" y="3430"/>
                  </a:lnTo>
                  <a:lnTo>
                    <a:pt x="358" y="3430"/>
                  </a:lnTo>
                  <a:lnTo>
                    <a:pt x="358" y="346"/>
                  </a:lnTo>
                  <a:close/>
                  <a:moveTo>
                    <a:pt x="180" y="1"/>
                  </a:moveTo>
                  <a:cubicBezTo>
                    <a:pt x="96" y="1"/>
                    <a:pt x="1" y="72"/>
                    <a:pt x="1" y="179"/>
                  </a:cubicBezTo>
                  <a:lnTo>
                    <a:pt x="1" y="3608"/>
                  </a:lnTo>
                  <a:cubicBezTo>
                    <a:pt x="1" y="3703"/>
                    <a:pt x="72" y="3787"/>
                    <a:pt x="180" y="3787"/>
                  </a:cubicBezTo>
                  <a:lnTo>
                    <a:pt x="1323" y="3787"/>
                  </a:lnTo>
                  <a:cubicBezTo>
                    <a:pt x="1418" y="3787"/>
                    <a:pt x="1501" y="3715"/>
                    <a:pt x="1501" y="3608"/>
                  </a:cubicBezTo>
                  <a:lnTo>
                    <a:pt x="1501" y="179"/>
                  </a:lnTo>
                  <a:cubicBezTo>
                    <a:pt x="1501" y="72"/>
                    <a:pt x="1430" y="1"/>
                    <a:pt x="132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" name="Google Shape;1201;p76"/>
            <p:cNvSpPr/>
            <p:nvPr/>
          </p:nvSpPr>
          <p:spPr>
            <a:xfrm>
              <a:off x="3824739" y="3890112"/>
              <a:ext cx="55002" cy="55002"/>
            </a:xfrm>
            <a:custGeom>
              <a:avLst/>
              <a:gdLst/>
              <a:ahLst/>
              <a:cxnLst/>
              <a:rect l="l" t="t" r="r" b="b"/>
              <a:pathLst>
                <a:path w="1728" h="1728" extrusionOk="0">
                  <a:moveTo>
                    <a:pt x="870" y="334"/>
                  </a:moveTo>
                  <a:cubicBezTo>
                    <a:pt x="1156" y="334"/>
                    <a:pt x="1394" y="572"/>
                    <a:pt x="1394" y="846"/>
                  </a:cubicBezTo>
                  <a:cubicBezTo>
                    <a:pt x="1394" y="1132"/>
                    <a:pt x="1156" y="1370"/>
                    <a:pt x="870" y="1370"/>
                  </a:cubicBezTo>
                  <a:cubicBezTo>
                    <a:pt x="584" y="1370"/>
                    <a:pt x="346" y="1132"/>
                    <a:pt x="346" y="846"/>
                  </a:cubicBezTo>
                  <a:cubicBezTo>
                    <a:pt x="346" y="572"/>
                    <a:pt x="584" y="334"/>
                    <a:pt x="870" y="334"/>
                  </a:cubicBezTo>
                  <a:close/>
                  <a:moveTo>
                    <a:pt x="870" y="1"/>
                  </a:moveTo>
                  <a:cubicBezTo>
                    <a:pt x="394" y="1"/>
                    <a:pt x="1" y="394"/>
                    <a:pt x="1" y="870"/>
                  </a:cubicBezTo>
                  <a:cubicBezTo>
                    <a:pt x="1" y="1346"/>
                    <a:pt x="394" y="1727"/>
                    <a:pt x="870" y="1727"/>
                  </a:cubicBezTo>
                  <a:cubicBezTo>
                    <a:pt x="1346" y="1727"/>
                    <a:pt x="1727" y="1334"/>
                    <a:pt x="1727" y="870"/>
                  </a:cubicBezTo>
                  <a:cubicBezTo>
                    <a:pt x="1727" y="394"/>
                    <a:pt x="1346" y="1"/>
                    <a:pt x="8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" name="Google Shape;1202;p76"/>
            <p:cNvSpPr/>
            <p:nvPr/>
          </p:nvSpPr>
          <p:spPr>
            <a:xfrm>
              <a:off x="3904696" y="3955682"/>
              <a:ext cx="128148" cy="120540"/>
            </a:xfrm>
            <a:custGeom>
              <a:avLst/>
              <a:gdLst/>
              <a:ahLst/>
              <a:cxnLst/>
              <a:rect l="l" t="t" r="r" b="b"/>
              <a:pathLst>
                <a:path w="4026" h="3787" extrusionOk="0">
                  <a:moveTo>
                    <a:pt x="191" y="1"/>
                  </a:moveTo>
                  <a:cubicBezTo>
                    <a:pt x="96" y="1"/>
                    <a:pt x="1" y="72"/>
                    <a:pt x="1" y="179"/>
                  </a:cubicBezTo>
                  <a:lnTo>
                    <a:pt x="1" y="3608"/>
                  </a:lnTo>
                  <a:cubicBezTo>
                    <a:pt x="1" y="3703"/>
                    <a:pt x="84" y="3787"/>
                    <a:pt x="191" y="3787"/>
                  </a:cubicBezTo>
                  <a:lnTo>
                    <a:pt x="1334" y="3787"/>
                  </a:lnTo>
                  <a:cubicBezTo>
                    <a:pt x="1418" y="3787"/>
                    <a:pt x="1513" y="3715"/>
                    <a:pt x="1513" y="3608"/>
                  </a:cubicBezTo>
                  <a:lnTo>
                    <a:pt x="1513" y="2382"/>
                  </a:lnTo>
                  <a:cubicBezTo>
                    <a:pt x="1513" y="1977"/>
                    <a:pt x="1596" y="1501"/>
                    <a:pt x="2037" y="1501"/>
                  </a:cubicBezTo>
                  <a:cubicBezTo>
                    <a:pt x="2347" y="1501"/>
                    <a:pt x="2477" y="1763"/>
                    <a:pt x="2525" y="2060"/>
                  </a:cubicBezTo>
                  <a:cubicBezTo>
                    <a:pt x="2537" y="2156"/>
                    <a:pt x="2608" y="2215"/>
                    <a:pt x="2692" y="2215"/>
                  </a:cubicBezTo>
                  <a:cubicBezTo>
                    <a:pt x="2787" y="2215"/>
                    <a:pt x="2870" y="2120"/>
                    <a:pt x="2847" y="2025"/>
                  </a:cubicBezTo>
                  <a:cubicBezTo>
                    <a:pt x="2763" y="1465"/>
                    <a:pt x="2477" y="1155"/>
                    <a:pt x="2013" y="1155"/>
                  </a:cubicBezTo>
                  <a:cubicBezTo>
                    <a:pt x="1465" y="1155"/>
                    <a:pt x="1156" y="1608"/>
                    <a:pt x="1156" y="2382"/>
                  </a:cubicBezTo>
                  <a:lnTo>
                    <a:pt x="1156" y="3430"/>
                  </a:lnTo>
                  <a:lnTo>
                    <a:pt x="346" y="3430"/>
                  </a:lnTo>
                  <a:lnTo>
                    <a:pt x="346" y="358"/>
                  </a:lnTo>
                  <a:lnTo>
                    <a:pt x="918" y="358"/>
                  </a:lnTo>
                  <a:lnTo>
                    <a:pt x="918" y="572"/>
                  </a:lnTo>
                  <a:cubicBezTo>
                    <a:pt x="918" y="632"/>
                    <a:pt x="930" y="679"/>
                    <a:pt x="977" y="715"/>
                  </a:cubicBezTo>
                  <a:cubicBezTo>
                    <a:pt x="1007" y="733"/>
                    <a:pt x="1043" y="742"/>
                    <a:pt x="1078" y="742"/>
                  </a:cubicBezTo>
                  <a:cubicBezTo>
                    <a:pt x="1114" y="742"/>
                    <a:pt x="1150" y="733"/>
                    <a:pt x="1180" y="715"/>
                  </a:cubicBezTo>
                  <a:cubicBezTo>
                    <a:pt x="1477" y="477"/>
                    <a:pt x="1835" y="358"/>
                    <a:pt x="2227" y="358"/>
                  </a:cubicBezTo>
                  <a:cubicBezTo>
                    <a:pt x="3204" y="358"/>
                    <a:pt x="3656" y="1191"/>
                    <a:pt x="3656" y="2001"/>
                  </a:cubicBezTo>
                  <a:lnTo>
                    <a:pt x="3656" y="3430"/>
                  </a:lnTo>
                  <a:lnTo>
                    <a:pt x="2847" y="3430"/>
                  </a:lnTo>
                  <a:lnTo>
                    <a:pt x="2847" y="2870"/>
                  </a:lnTo>
                  <a:cubicBezTo>
                    <a:pt x="2847" y="2775"/>
                    <a:pt x="2775" y="2703"/>
                    <a:pt x="2692" y="2703"/>
                  </a:cubicBezTo>
                  <a:cubicBezTo>
                    <a:pt x="2597" y="2703"/>
                    <a:pt x="2525" y="2775"/>
                    <a:pt x="2525" y="2870"/>
                  </a:cubicBezTo>
                  <a:lnTo>
                    <a:pt x="2525" y="3596"/>
                  </a:lnTo>
                  <a:cubicBezTo>
                    <a:pt x="2525" y="3691"/>
                    <a:pt x="2597" y="3775"/>
                    <a:pt x="2704" y="3775"/>
                  </a:cubicBezTo>
                  <a:lnTo>
                    <a:pt x="3847" y="3775"/>
                  </a:lnTo>
                  <a:cubicBezTo>
                    <a:pt x="3942" y="3775"/>
                    <a:pt x="4025" y="3703"/>
                    <a:pt x="4025" y="3596"/>
                  </a:cubicBezTo>
                  <a:lnTo>
                    <a:pt x="4025" y="1989"/>
                  </a:lnTo>
                  <a:cubicBezTo>
                    <a:pt x="4025" y="810"/>
                    <a:pt x="3299" y="1"/>
                    <a:pt x="2239" y="1"/>
                  </a:cubicBezTo>
                  <a:cubicBezTo>
                    <a:pt x="1894" y="1"/>
                    <a:pt x="1573" y="84"/>
                    <a:pt x="1275" y="251"/>
                  </a:cubicBezTo>
                  <a:lnTo>
                    <a:pt x="1275" y="179"/>
                  </a:lnTo>
                  <a:cubicBezTo>
                    <a:pt x="1275" y="84"/>
                    <a:pt x="1204" y="1"/>
                    <a:pt x="1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03" name="Google Shape;1203;p76"/>
          <p:cNvSpPr/>
          <p:nvPr/>
        </p:nvSpPr>
        <p:spPr>
          <a:xfrm>
            <a:off x="5302440" y="3338882"/>
            <a:ext cx="291511" cy="238097"/>
          </a:xfrm>
          <a:custGeom>
            <a:avLst/>
            <a:gdLst/>
            <a:ahLst/>
            <a:cxnLst/>
            <a:rect l="l" t="t" r="r" b="b"/>
            <a:pathLst>
              <a:path w="7144" h="5835" extrusionOk="0">
                <a:moveTo>
                  <a:pt x="4620" y="0"/>
                </a:moveTo>
                <a:cubicBezTo>
                  <a:pt x="3727" y="0"/>
                  <a:pt x="2977" y="691"/>
                  <a:pt x="2905" y="1572"/>
                </a:cubicBezTo>
                <a:cubicBezTo>
                  <a:pt x="2727" y="1548"/>
                  <a:pt x="2358" y="1441"/>
                  <a:pt x="2262" y="1405"/>
                </a:cubicBezTo>
                <a:cubicBezTo>
                  <a:pt x="1643" y="1203"/>
                  <a:pt x="1072" y="810"/>
                  <a:pt x="631" y="322"/>
                </a:cubicBezTo>
                <a:cubicBezTo>
                  <a:pt x="596" y="298"/>
                  <a:pt x="572" y="274"/>
                  <a:pt x="524" y="262"/>
                </a:cubicBezTo>
                <a:cubicBezTo>
                  <a:pt x="517" y="261"/>
                  <a:pt x="509" y="260"/>
                  <a:pt x="501" y="260"/>
                </a:cubicBezTo>
                <a:cubicBezTo>
                  <a:pt x="436" y="260"/>
                  <a:pt x="367" y="304"/>
                  <a:pt x="346" y="357"/>
                </a:cubicBezTo>
                <a:cubicBezTo>
                  <a:pt x="238" y="572"/>
                  <a:pt x="179" y="810"/>
                  <a:pt x="179" y="1048"/>
                </a:cubicBezTo>
                <a:cubicBezTo>
                  <a:pt x="179" y="1393"/>
                  <a:pt x="286" y="1727"/>
                  <a:pt x="476" y="1977"/>
                </a:cubicBezTo>
                <a:cubicBezTo>
                  <a:pt x="466" y="1975"/>
                  <a:pt x="456" y="1974"/>
                  <a:pt x="446" y="1974"/>
                </a:cubicBezTo>
                <a:cubicBezTo>
                  <a:pt x="397" y="1974"/>
                  <a:pt x="349" y="1997"/>
                  <a:pt x="310" y="2036"/>
                </a:cubicBezTo>
                <a:cubicBezTo>
                  <a:pt x="286" y="2060"/>
                  <a:pt x="286" y="2108"/>
                  <a:pt x="274" y="2143"/>
                </a:cubicBezTo>
                <a:lnTo>
                  <a:pt x="274" y="2203"/>
                </a:lnTo>
                <a:cubicBezTo>
                  <a:pt x="274" y="2655"/>
                  <a:pt x="476" y="3072"/>
                  <a:pt x="822" y="3358"/>
                </a:cubicBezTo>
                <a:cubicBezTo>
                  <a:pt x="786" y="3370"/>
                  <a:pt x="774" y="3405"/>
                  <a:pt x="762" y="3417"/>
                </a:cubicBezTo>
                <a:cubicBezTo>
                  <a:pt x="750" y="3465"/>
                  <a:pt x="727" y="3513"/>
                  <a:pt x="750" y="3548"/>
                </a:cubicBezTo>
                <a:cubicBezTo>
                  <a:pt x="893" y="4024"/>
                  <a:pt x="1262" y="4405"/>
                  <a:pt x="1727" y="4548"/>
                </a:cubicBezTo>
                <a:cubicBezTo>
                  <a:pt x="1310" y="4798"/>
                  <a:pt x="834" y="4941"/>
                  <a:pt x="334" y="4941"/>
                </a:cubicBezTo>
                <a:lnTo>
                  <a:pt x="191" y="4941"/>
                </a:lnTo>
                <a:cubicBezTo>
                  <a:pt x="107" y="4941"/>
                  <a:pt x="36" y="5001"/>
                  <a:pt x="12" y="5084"/>
                </a:cubicBezTo>
                <a:cubicBezTo>
                  <a:pt x="0" y="5156"/>
                  <a:pt x="48" y="5239"/>
                  <a:pt x="107" y="5263"/>
                </a:cubicBezTo>
                <a:cubicBezTo>
                  <a:pt x="727" y="5632"/>
                  <a:pt x="1465" y="5834"/>
                  <a:pt x="2191" y="5834"/>
                </a:cubicBezTo>
                <a:cubicBezTo>
                  <a:pt x="3072" y="5834"/>
                  <a:pt x="3905" y="5560"/>
                  <a:pt x="4596" y="5060"/>
                </a:cubicBezTo>
                <a:cubicBezTo>
                  <a:pt x="4691" y="5001"/>
                  <a:pt x="4691" y="4858"/>
                  <a:pt x="4620" y="4786"/>
                </a:cubicBezTo>
                <a:cubicBezTo>
                  <a:pt x="4587" y="4754"/>
                  <a:pt x="4544" y="4735"/>
                  <a:pt x="4499" y="4735"/>
                </a:cubicBezTo>
                <a:cubicBezTo>
                  <a:pt x="4463" y="4735"/>
                  <a:pt x="4426" y="4748"/>
                  <a:pt x="4394" y="4775"/>
                </a:cubicBezTo>
                <a:cubicBezTo>
                  <a:pt x="3763" y="5215"/>
                  <a:pt x="3013" y="5489"/>
                  <a:pt x="2191" y="5489"/>
                </a:cubicBezTo>
                <a:cubicBezTo>
                  <a:pt x="1727" y="5489"/>
                  <a:pt x="1262" y="5394"/>
                  <a:pt x="846" y="5239"/>
                </a:cubicBezTo>
                <a:cubicBezTo>
                  <a:pt x="1369" y="5144"/>
                  <a:pt x="1846" y="4917"/>
                  <a:pt x="2262" y="4584"/>
                </a:cubicBezTo>
                <a:cubicBezTo>
                  <a:pt x="2310" y="4536"/>
                  <a:pt x="2334" y="4477"/>
                  <a:pt x="2322" y="4417"/>
                </a:cubicBezTo>
                <a:cubicBezTo>
                  <a:pt x="2310" y="4346"/>
                  <a:pt x="2239" y="4286"/>
                  <a:pt x="2155" y="4286"/>
                </a:cubicBezTo>
                <a:cubicBezTo>
                  <a:pt x="1739" y="4263"/>
                  <a:pt x="1369" y="4048"/>
                  <a:pt x="1167" y="3691"/>
                </a:cubicBezTo>
                <a:cubicBezTo>
                  <a:pt x="1250" y="3691"/>
                  <a:pt x="1358" y="3667"/>
                  <a:pt x="1441" y="3643"/>
                </a:cubicBezTo>
                <a:cubicBezTo>
                  <a:pt x="1524" y="3632"/>
                  <a:pt x="1584" y="3572"/>
                  <a:pt x="1584" y="3489"/>
                </a:cubicBezTo>
                <a:cubicBezTo>
                  <a:pt x="1596" y="3405"/>
                  <a:pt x="1536" y="3334"/>
                  <a:pt x="1441" y="3298"/>
                </a:cubicBezTo>
                <a:cubicBezTo>
                  <a:pt x="1000" y="3191"/>
                  <a:pt x="667" y="2822"/>
                  <a:pt x="596" y="2381"/>
                </a:cubicBezTo>
                <a:lnTo>
                  <a:pt x="596" y="2381"/>
                </a:lnTo>
                <a:cubicBezTo>
                  <a:pt x="727" y="2405"/>
                  <a:pt x="869" y="2417"/>
                  <a:pt x="1000" y="2417"/>
                </a:cubicBezTo>
                <a:cubicBezTo>
                  <a:pt x="1084" y="2417"/>
                  <a:pt x="1143" y="2358"/>
                  <a:pt x="1167" y="2274"/>
                </a:cubicBezTo>
                <a:cubicBezTo>
                  <a:pt x="1179" y="2203"/>
                  <a:pt x="1131" y="2143"/>
                  <a:pt x="1072" y="2108"/>
                </a:cubicBezTo>
                <a:cubicBezTo>
                  <a:pt x="703" y="1881"/>
                  <a:pt x="476" y="1488"/>
                  <a:pt x="476" y="1048"/>
                </a:cubicBezTo>
                <a:cubicBezTo>
                  <a:pt x="476" y="953"/>
                  <a:pt x="488" y="846"/>
                  <a:pt x="524" y="738"/>
                </a:cubicBezTo>
                <a:cubicBezTo>
                  <a:pt x="965" y="1191"/>
                  <a:pt x="1524" y="1524"/>
                  <a:pt x="2120" y="1727"/>
                </a:cubicBezTo>
                <a:cubicBezTo>
                  <a:pt x="2120" y="1727"/>
                  <a:pt x="2715" y="1905"/>
                  <a:pt x="2929" y="1917"/>
                </a:cubicBezTo>
                <a:lnTo>
                  <a:pt x="3024" y="1917"/>
                </a:lnTo>
                <a:cubicBezTo>
                  <a:pt x="3096" y="1917"/>
                  <a:pt x="3167" y="1869"/>
                  <a:pt x="3191" y="1798"/>
                </a:cubicBezTo>
                <a:cubicBezTo>
                  <a:pt x="3203" y="1786"/>
                  <a:pt x="3203" y="1750"/>
                  <a:pt x="3203" y="1738"/>
                </a:cubicBezTo>
                <a:lnTo>
                  <a:pt x="3203" y="1703"/>
                </a:lnTo>
                <a:cubicBezTo>
                  <a:pt x="3203" y="953"/>
                  <a:pt x="3810" y="334"/>
                  <a:pt x="4572" y="334"/>
                </a:cubicBezTo>
                <a:cubicBezTo>
                  <a:pt x="4941" y="334"/>
                  <a:pt x="5287" y="488"/>
                  <a:pt x="5549" y="750"/>
                </a:cubicBezTo>
                <a:cubicBezTo>
                  <a:pt x="5585" y="787"/>
                  <a:pt x="5621" y="802"/>
                  <a:pt x="5663" y="802"/>
                </a:cubicBezTo>
                <a:cubicBezTo>
                  <a:pt x="5676" y="802"/>
                  <a:pt x="5689" y="801"/>
                  <a:pt x="5703" y="798"/>
                </a:cubicBezTo>
                <a:cubicBezTo>
                  <a:pt x="5882" y="762"/>
                  <a:pt x="6049" y="738"/>
                  <a:pt x="6203" y="679"/>
                </a:cubicBezTo>
                <a:lnTo>
                  <a:pt x="6203" y="679"/>
                </a:lnTo>
                <a:cubicBezTo>
                  <a:pt x="6120" y="762"/>
                  <a:pt x="6013" y="857"/>
                  <a:pt x="5894" y="917"/>
                </a:cubicBezTo>
                <a:cubicBezTo>
                  <a:pt x="5822" y="965"/>
                  <a:pt x="5787" y="1048"/>
                  <a:pt x="5822" y="1143"/>
                </a:cubicBezTo>
                <a:cubicBezTo>
                  <a:pt x="5846" y="1203"/>
                  <a:pt x="5930" y="1250"/>
                  <a:pt x="6001" y="1250"/>
                </a:cubicBezTo>
                <a:cubicBezTo>
                  <a:pt x="6144" y="1227"/>
                  <a:pt x="6287" y="1215"/>
                  <a:pt x="6418" y="1167"/>
                </a:cubicBezTo>
                <a:lnTo>
                  <a:pt x="6418" y="1167"/>
                </a:lnTo>
                <a:cubicBezTo>
                  <a:pt x="6299" y="1286"/>
                  <a:pt x="6168" y="1405"/>
                  <a:pt x="6013" y="1512"/>
                </a:cubicBezTo>
                <a:cubicBezTo>
                  <a:pt x="5965" y="1548"/>
                  <a:pt x="5941" y="1608"/>
                  <a:pt x="5941" y="1655"/>
                </a:cubicBezTo>
                <a:lnTo>
                  <a:pt x="5941" y="1679"/>
                </a:lnTo>
                <a:lnTo>
                  <a:pt x="5941" y="1703"/>
                </a:lnTo>
                <a:lnTo>
                  <a:pt x="5941" y="1727"/>
                </a:lnTo>
                <a:cubicBezTo>
                  <a:pt x="5941" y="2691"/>
                  <a:pt x="5572" y="3572"/>
                  <a:pt x="4977" y="4227"/>
                </a:cubicBezTo>
                <a:cubicBezTo>
                  <a:pt x="4918" y="4298"/>
                  <a:pt x="4918" y="4405"/>
                  <a:pt x="4977" y="4465"/>
                </a:cubicBezTo>
                <a:cubicBezTo>
                  <a:pt x="5011" y="4499"/>
                  <a:pt x="5053" y="4514"/>
                  <a:pt x="5096" y="4514"/>
                </a:cubicBezTo>
                <a:cubicBezTo>
                  <a:pt x="5143" y="4514"/>
                  <a:pt x="5190" y="4496"/>
                  <a:pt x="5227" y="4465"/>
                </a:cubicBezTo>
                <a:cubicBezTo>
                  <a:pt x="5894" y="3715"/>
                  <a:pt x="6263" y="2762"/>
                  <a:pt x="6287" y="1750"/>
                </a:cubicBezTo>
                <a:cubicBezTo>
                  <a:pt x="6596" y="1524"/>
                  <a:pt x="6846" y="1250"/>
                  <a:pt x="7061" y="917"/>
                </a:cubicBezTo>
                <a:cubicBezTo>
                  <a:pt x="7144" y="857"/>
                  <a:pt x="7132" y="750"/>
                  <a:pt x="7061" y="715"/>
                </a:cubicBezTo>
                <a:cubicBezTo>
                  <a:pt x="7029" y="683"/>
                  <a:pt x="6987" y="667"/>
                  <a:pt x="6937" y="667"/>
                </a:cubicBezTo>
                <a:cubicBezTo>
                  <a:pt x="6912" y="667"/>
                  <a:pt x="6886" y="671"/>
                  <a:pt x="6858" y="679"/>
                </a:cubicBezTo>
                <a:cubicBezTo>
                  <a:pt x="6775" y="726"/>
                  <a:pt x="6680" y="750"/>
                  <a:pt x="6596" y="786"/>
                </a:cubicBezTo>
                <a:cubicBezTo>
                  <a:pt x="6680" y="667"/>
                  <a:pt x="6763" y="512"/>
                  <a:pt x="6823" y="369"/>
                </a:cubicBezTo>
                <a:cubicBezTo>
                  <a:pt x="6834" y="310"/>
                  <a:pt x="6834" y="238"/>
                  <a:pt x="6787" y="191"/>
                </a:cubicBezTo>
                <a:cubicBezTo>
                  <a:pt x="6750" y="153"/>
                  <a:pt x="6703" y="135"/>
                  <a:pt x="6659" y="135"/>
                </a:cubicBezTo>
                <a:cubicBezTo>
                  <a:pt x="6632" y="135"/>
                  <a:pt x="6607" y="142"/>
                  <a:pt x="6584" y="155"/>
                </a:cubicBezTo>
                <a:cubicBezTo>
                  <a:pt x="6322" y="310"/>
                  <a:pt x="6061" y="393"/>
                  <a:pt x="5775" y="441"/>
                </a:cubicBezTo>
                <a:cubicBezTo>
                  <a:pt x="5465" y="143"/>
                  <a:pt x="5048" y="0"/>
                  <a:pt x="462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5" name="Google Shape;1205;p76"/>
          <p:cNvSpPr/>
          <p:nvPr/>
        </p:nvSpPr>
        <p:spPr>
          <a:xfrm>
            <a:off x="4276009" y="3195007"/>
            <a:ext cx="564075" cy="392625"/>
          </a:xfrm>
          <a:custGeom>
            <a:avLst/>
            <a:gdLst/>
            <a:ahLst/>
            <a:cxnLst/>
            <a:rect l="l" t="t" r="r" b="b"/>
            <a:pathLst>
              <a:path w="22563" h="15705" extrusionOk="0">
                <a:moveTo>
                  <a:pt x="15705" y="287"/>
                </a:moveTo>
                <a:cubicBezTo>
                  <a:pt x="9737" y="-1416"/>
                  <a:pt x="-2636" y="5786"/>
                  <a:pt x="555" y="11108"/>
                </a:cubicBezTo>
                <a:cubicBezTo>
                  <a:pt x="4265" y="17296"/>
                  <a:pt x="18971" y="17252"/>
                  <a:pt x="22198" y="10799"/>
                </a:cubicBezTo>
                <a:cubicBezTo>
                  <a:pt x="24384" y="6427"/>
                  <a:pt x="14962" y="1648"/>
                  <a:pt x="10140" y="2451"/>
                </a:cubicBezTo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206" name="Google Shape;1206;p76"/>
          <p:cNvSpPr/>
          <p:nvPr/>
        </p:nvSpPr>
        <p:spPr>
          <a:xfrm>
            <a:off x="5196238" y="3227177"/>
            <a:ext cx="503925" cy="461500"/>
          </a:xfrm>
          <a:custGeom>
            <a:avLst/>
            <a:gdLst/>
            <a:ahLst/>
            <a:cxnLst/>
            <a:rect l="l" t="t" r="r" b="b"/>
            <a:pathLst>
              <a:path w="20157" h="18460" extrusionOk="0">
                <a:moveTo>
                  <a:pt x="11116" y="286"/>
                </a:moveTo>
                <a:cubicBezTo>
                  <a:pt x="7704" y="286"/>
                  <a:pt x="3596" y="1689"/>
                  <a:pt x="1840" y="4615"/>
                </a:cubicBezTo>
                <a:cubicBezTo>
                  <a:pt x="-509" y="8528"/>
                  <a:pt x="-1069" y="17229"/>
                  <a:pt x="3386" y="18218"/>
                </a:cubicBezTo>
                <a:cubicBezTo>
                  <a:pt x="10147" y="19719"/>
                  <a:pt x="18944" y="12683"/>
                  <a:pt x="20082" y="5851"/>
                </a:cubicBezTo>
                <a:cubicBezTo>
                  <a:pt x="20681" y="2257"/>
                  <a:pt x="13530" y="-1425"/>
                  <a:pt x="10497" y="595"/>
                </a:cubicBezTo>
              </a:path>
            </a:pathLst>
          </a:cu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207" name="Google Shape;1207;p76"/>
          <p:cNvSpPr/>
          <p:nvPr/>
        </p:nvSpPr>
        <p:spPr>
          <a:xfrm>
            <a:off x="182050" y="2532600"/>
            <a:ext cx="1666276" cy="4199357"/>
          </a:xfrm>
          <a:custGeom>
            <a:avLst/>
            <a:gdLst/>
            <a:ahLst/>
            <a:cxnLst/>
            <a:rect l="l" t="t" r="r" b="b"/>
            <a:pathLst>
              <a:path w="23187" h="58436" extrusionOk="0">
                <a:moveTo>
                  <a:pt x="22030" y="45152"/>
                </a:moveTo>
                <a:cubicBezTo>
                  <a:pt x="21107" y="45632"/>
                  <a:pt x="20184" y="46113"/>
                  <a:pt x="19254" y="46580"/>
                </a:cubicBezTo>
                <a:cubicBezTo>
                  <a:pt x="18942" y="46737"/>
                  <a:pt x="18617" y="46894"/>
                  <a:pt x="18281" y="46972"/>
                </a:cubicBezTo>
                <a:cubicBezTo>
                  <a:pt x="17664" y="47118"/>
                  <a:pt x="17123" y="47406"/>
                  <a:pt x="16605" y="47760"/>
                </a:cubicBezTo>
                <a:cubicBezTo>
                  <a:pt x="15424" y="48568"/>
                  <a:pt x="14374" y="49522"/>
                  <a:pt x="13476" y="50644"/>
                </a:cubicBezTo>
                <a:cubicBezTo>
                  <a:pt x="13391" y="50749"/>
                  <a:pt x="13326" y="50882"/>
                  <a:pt x="13113" y="50976"/>
                </a:cubicBezTo>
                <a:cubicBezTo>
                  <a:pt x="13186" y="50732"/>
                  <a:pt x="13233" y="50567"/>
                  <a:pt x="13284" y="50401"/>
                </a:cubicBezTo>
                <a:cubicBezTo>
                  <a:pt x="13520" y="49636"/>
                  <a:pt x="13990" y="48994"/>
                  <a:pt x="14389" y="48317"/>
                </a:cubicBezTo>
                <a:cubicBezTo>
                  <a:pt x="14579" y="47994"/>
                  <a:pt x="14826" y="47683"/>
                  <a:pt x="15110" y="47444"/>
                </a:cubicBezTo>
                <a:cubicBezTo>
                  <a:pt x="16021" y="46673"/>
                  <a:pt x="16902" y="45877"/>
                  <a:pt x="17667" y="44950"/>
                </a:cubicBezTo>
                <a:cubicBezTo>
                  <a:pt x="17929" y="44630"/>
                  <a:pt x="18271" y="44419"/>
                  <a:pt x="18690" y="44337"/>
                </a:cubicBezTo>
                <a:cubicBezTo>
                  <a:pt x="19228" y="44231"/>
                  <a:pt x="19657" y="43930"/>
                  <a:pt x="19999" y="43502"/>
                </a:cubicBezTo>
                <a:cubicBezTo>
                  <a:pt x="20397" y="43004"/>
                  <a:pt x="20812" y="42517"/>
                  <a:pt x="21179" y="41995"/>
                </a:cubicBezTo>
                <a:cubicBezTo>
                  <a:pt x="21646" y="41329"/>
                  <a:pt x="22073" y="40632"/>
                  <a:pt x="22512" y="39946"/>
                </a:cubicBezTo>
                <a:cubicBezTo>
                  <a:pt x="22617" y="39778"/>
                  <a:pt x="22676" y="39593"/>
                  <a:pt x="22513" y="39422"/>
                </a:cubicBezTo>
                <a:cubicBezTo>
                  <a:pt x="22388" y="39293"/>
                  <a:pt x="22224" y="39296"/>
                  <a:pt x="22003" y="39450"/>
                </a:cubicBezTo>
                <a:cubicBezTo>
                  <a:pt x="21669" y="39682"/>
                  <a:pt x="21324" y="39902"/>
                  <a:pt x="21020" y="40169"/>
                </a:cubicBezTo>
                <a:cubicBezTo>
                  <a:pt x="20181" y="40902"/>
                  <a:pt x="19231" y="41429"/>
                  <a:pt x="18221" y="41865"/>
                </a:cubicBezTo>
                <a:cubicBezTo>
                  <a:pt x="17950" y="41984"/>
                  <a:pt x="17679" y="42124"/>
                  <a:pt x="17449" y="42306"/>
                </a:cubicBezTo>
                <a:cubicBezTo>
                  <a:pt x="16389" y="43139"/>
                  <a:pt x="15493" y="44098"/>
                  <a:pt x="15082" y="45439"/>
                </a:cubicBezTo>
                <a:cubicBezTo>
                  <a:pt x="14984" y="45755"/>
                  <a:pt x="14781" y="46043"/>
                  <a:pt x="14595" y="46324"/>
                </a:cubicBezTo>
                <a:cubicBezTo>
                  <a:pt x="14323" y="46730"/>
                  <a:pt x="14007" y="47107"/>
                  <a:pt x="13745" y="47517"/>
                </a:cubicBezTo>
                <a:cubicBezTo>
                  <a:pt x="13446" y="47986"/>
                  <a:pt x="13184" y="48479"/>
                  <a:pt x="12902" y="48958"/>
                </a:cubicBezTo>
                <a:cubicBezTo>
                  <a:pt x="12865" y="49020"/>
                  <a:pt x="12804" y="49065"/>
                  <a:pt x="12696" y="49182"/>
                </a:cubicBezTo>
                <a:cubicBezTo>
                  <a:pt x="12647" y="48945"/>
                  <a:pt x="12571" y="48775"/>
                  <a:pt x="12586" y="48615"/>
                </a:cubicBezTo>
                <a:cubicBezTo>
                  <a:pt x="12622" y="48225"/>
                  <a:pt x="12643" y="47818"/>
                  <a:pt x="12776" y="47458"/>
                </a:cubicBezTo>
                <a:cubicBezTo>
                  <a:pt x="13025" y="46785"/>
                  <a:pt x="13353" y="46139"/>
                  <a:pt x="13643" y="45480"/>
                </a:cubicBezTo>
                <a:cubicBezTo>
                  <a:pt x="13888" y="44921"/>
                  <a:pt x="14177" y="44373"/>
                  <a:pt x="14353" y="43792"/>
                </a:cubicBezTo>
                <a:cubicBezTo>
                  <a:pt x="14575" y="43059"/>
                  <a:pt x="14928" y="42428"/>
                  <a:pt x="15410" y="41838"/>
                </a:cubicBezTo>
                <a:cubicBezTo>
                  <a:pt x="16123" y="40966"/>
                  <a:pt x="17010" y="40300"/>
                  <a:pt x="17859" y="39585"/>
                </a:cubicBezTo>
                <a:cubicBezTo>
                  <a:pt x="18242" y="39264"/>
                  <a:pt x="18608" y="38917"/>
                  <a:pt x="18939" y="38544"/>
                </a:cubicBezTo>
                <a:cubicBezTo>
                  <a:pt x="19569" y="37833"/>
                  <a:pt x="20161" y="37088"/>
                  <a:pt x="20783" y="36371"/>
                </a:cubicBezTo>
                <a:cubicBezTo>
                  <a:pt x="21605" y="35424"/>
                  <a:pt x="22315" y="34397"/>
                  <a:pt x="22977" y="33336"/>
                </a:cubicBezTo>
                <a:cubicBezTo>
                  <a:pt x="23077" y="33175"/>
                  <a:pt x="23118" y="32975"/>
                  <a:pt x="23186" y="32793"/>
                </a:cubicBezTo>
                <a:lnTo>
                  <a:pt x="23120" y="32731"/>
                </a:lnTo>
                <a:cubicBezTo>
                  <a:pt x="22745" y="32983"/>
                  <a:pt x="22369" y="33234"/>
                  <a:pt x="21995" y="33489"/>
                </a:cubicBezTo>
                <a:cubicBezTo>
                  <a:pt x="21962" y="33511"/>
                  <a:pt x="21941" y="33549"/>
                  <a:pt x="21915" y="33581"/>
                </a:cubicBezTo>
                <a:cubicBezTo>
                  <a:pt x="20984" y="34729"/>
                  <a:pt x="19833" y="35595"/>
                  <a:pt x="18539" y="36273"/>
                </a:cubicBezTo>
                <a:cubicBezTo>
                  <a:pt x="18073" y="36516"/>
                  <a:pt x="17673" y="36822"/>
                  <a:pt x="17363" y="37249"/>
                </a:cubicBezTo>
                <a:cubicBezTo>
                  <a:pt x="17196" y="37480"/>
                  <a:pt x="17012" y="37700"/>
                  <a:pt x="16867" y="37946"/>
                </a:cubicBezTo>
                <a:cubicBezTo>
                  <a:pt x="16584" y="38425"/>
                  <a:pt x="16201" y="38788"/>
                  <a:pt x="15742" y="39096"/>
                </a:cubicBezTo>
                <a:cubicBezTo>
                  <a:pt x="15406" y="39321"/>
                  <a:pt x="15064" y="39558"/>
                  <a:pt x="14795" y="39854"/>
                </a:cubicBezTo>
                <a:cubicBezTo>
                  <a:pt x="14051" y="40676"/>
                  <a:pt x="13474" y="41611"/>
                  <a:pt x="13089" y="42658"/>
                </a:cubicBezTo>
                <a:cubicBezTo>
                  <a:pt x="13044" y="42781"/>
                  <a:pt x="12985" y="42898"/>
                  <a:pt x="12904" y="43082"/>
                </a:cubicBezTo>
                <a:cubicBezTo>
                  <a:pt x="12462" y="42398"/>
                  <a:pt x="12182" y="41719"/>
                  <a:pt x="12061" y="40983"/>
                </a:cubicBezTo>
                <a:cubicBezTo>
                  <a:pt x="11922" y="40133"/>
                  <a:pt x="12153" y="39343"/>
                  <a:pt x="12525" y="38580"/>
                </a:cubicBezTo>
                <a:cubicBezTo>
                  <a:pt x="12821" y="37972"/>
                  <a:pt x="13244" y="37538"/>
                  <a:pt x="13923" y="37403"/>
                </a:cubicBezTo>
                <a:cubicBezTo>
                  <a:pt x="14002" y="37387"/>
                  <a:pt x="14077" y="37350"/>
                  <a:pt x="14155" y="37329"/>
                </a:cubicBezTo>
                <a:cubicBezTo>
                  <a:pt x="14499" y="37239"/>
                  <a:pt x="14751" y="37035"/>
                  <a:pt x="14947" y="36735"/>
                </a:cubicBezTo>
                <a:cubicBezTo>
                  <a:pt x="15049" y="36578"/>
                  <a:pt x="15180" y="36433"/>
                  <a:pt x="15322" y="36312"/>
                </a:cubicBezTo>
                <a:cubicBezTo>
                  <a:pt x="16318" y="35470"/>
                  <a:pt x="17104" y="34459"/>
                  <a:pt x="17696" y="33295"/>
                </a:cubicBezTo>
                <a:cubicBezTo>
                  <a:pt x="17836" y="33019"/>
                  <a:pt x="17990" y="32778"/>
                  <a:pt x="18311" y="32691"/>
                </a:cubicBezTo>
                <a:cubicBezTo>
                  <a:pt x="18413" y="32664"/>
                  <a:pt x="18512" y="32606"/>
                  <a:pt x="18595" y="32540"/>
                </a:cubicBezTo>
                <a:cubicBezTo>
                  <a:pt x="18995" y="32216"/>
                  <a:pt x="19399" y="31897"/>
                  <a:pt x="19782" y="31554"/>
                </a:cubicBezTo>
                <a:cubicBezTo>
                  <a:pt x="20190" y="31188"/>
                  <a:pt x="20532" y="30766"/>
                  <a:pt x="20756" y="30260"/>
                </a:cubicBezTo>
                <a:cubicBezTo>
                  <a:pt x="21112" y="29465"/>
                  <a:pt x="21462" y="28669"/>
                  <a:pt x="21801" y="27868"/>
                </a:cubicBezTo>
                <a:cubicBezTo>
                  <a:pt x="21868" y="27709"/>
                  <a:pt x="21902" y="27524"/>
                  <a:pt x="21899" y="27353"/>
                </a:cubicBezTo>
                <a:cubicBezTo>
                  <a:pt x="21896" y="27234"/>
                  <a:pt x="21825" y="27056"/>
                  <a:pt x="21737" y="27018"/>
                </a:cubicBezTo>
                <a:cubicBezTo>
                  <a:pt x="21646" y="26981"/>
                  <a:pt x="21461" y="27048"/>
                  <a:pt x="21383" y="27131"/>
                </a:cubicBezTo>
                <a:cubicBezTo>
                  <a:pt x="21241" y="27288"/>
                  <a:pt x="21140" y="27487"/>
                  <a:pt x="21034" y="27675"/>
                </a:cubicBezTo>
                <a:cubicBezTo>
                  <a:pt x="20623" y="28395"/>
                  <a:pt x="20094" y="29026"/>
                  <a:pt x="19413" y="29473"/>
                </a:cubicBezTo>
                <a:cubicBezTo>
                  <a:pt x="18594" y="30007"/>
                  <a:pt x="17804" y="30558"/>
                  <a:pt x="17119" y="31270"/>
                </a:cubicBezTo>
                <a:cubicBezTo>
                  <a:pt x="16701" y="31704"/>
                  <a:pt x="16313" y="32147"/>
                  <a:pt x="16025" y="32678"/>
                </a:cubicBezTo>
                <a:cubicBezTo>
                  <a:pt x="15771" y="33144"/>
                  <a:pt x="15503" y="33602"/>
                  <a:pt x="15247" y="34066"/>
                </a:cubicBezTo>
                <a:cubicBezTo>
                  <a:pt x="15014" y="34487"/>
                  <a:pt x="14681" y="34791"/>
                  <a:pt x="14230" y="34957"/>
                </a:cubicBezTo>
                <a:cubicBezTo>
                  <a:pt x="13990" y="35045"/>
                  <a:pt x="13751" y="35139"/>
                  <a:pt x="13507" y="35214"/>
                </a:cubicBezTo>
                <a:cubicBezTo>
                  <a:pt x="12816" y="35428"/>
                  <a:pt x="12296" y="35854"/>
                  <a:pt x="11923" y="36475"/>
                </a:cubicBezTo>
                <a:cubicBezTo>
                  <a:pt x="11891" y="36530"/>
                  <a:pt x="11825" y="36565"/>
                  <a:pt x="11701" y="36678"/>
                </a:cubicBezTo>
                <a:cubicBezTo>
                  <a:pt x="11875" y="35472"/>
                  <a:pt x="12296" y="34460"/>
                  <a:pt x="12829" y="33494"/>
                </a:cubicBezTo>
                <a:cubicBezTo>
                  <a:pt x="13358" y="32538"/>
                  <a:pt x="14171" y="31823"/>
                  <a:pt x="14952" y="31095"/>
                </a:cubicBezTo>
                <a:cubicBezTo>
                  <a:pt x="15647" y="30451"/>
                  <a:pt x="16258" y="29762"/>
                  <a:pt x="16693" y="28914"/>
                </a:cubicBezTo>
                <a:cubicBezTo>
                  <a:pt x="16952" y="28410"/>
                  <a:pt x="17325" y="28012"/>
                  <a:pt x="17813" y="27709"/>
                </a:cubicBezTo>
                <a:cubicBezTo>
                  <a:pt x="18310" y="27400"/>
                  <a:pt x="18817" y="27119"/>
                  <a:pt x="19374" y="26950"/>
                </a:cubicBezTo>
                <a:cubicBezTo>
                  <a:pt x="19834" y="26810"/>
                  <a:pt x="20198" y="26540"/>
                  <a:pt x="20454" y="26135"/>
                </a:cubicBezTo>
                <a:cubicBezTo>
                  <a:pt x="20656" y="25814"/>
                  <a:pt x="20854" y="25487"/>
                  <a:pt x="21015" y="25143"/>
                </a:cubicBezTo>
                <a:cubicBezTo>
                  <a:pt x="21372" y="24395"/>
                  <a:pt x="21710" y="23637"/>
                  <a:pt x="22044" y="22878"/>
                </a:cubicBezTo>
                <a:cubicBezTo>
                  <a:pt x="22123" y="22700"/>
                  <a:pt x="22241" y="22513"/>
                  <a:pt x="22123" y="22246"/>
                </a:cubicBezTo>
                <a:cubicBezTo>
                  <a:pt x="21996" y="22280"/>
                  <a:pt x="21842" y="22282"/>
                  <a:pt x="21733" y="22355"/>
                </a:cubicBezTo>
                <a:cubicBezTo>
                  <a:pt x="21555" y="22473"/>
                  <a:pt x="21392" y="22620"/>
                  <a:pt x="21252" y="22783"/>
                </a:cubicBezTo>
                <a:cubicBezTo>
                  <a:pt x="20941" y="23141"/>
                  <a:pt x="20653" y="23520"/>
                  <a:pt x="20347" y="23884"/>
                </a:cubicBezTo>
                <a:cubicBezTo>
                  <a:pt x="19797" y="24544"/>
                  <a:pt x="19133" y="25041"/>
                  <a:pt x="18317" y="25322"/>
                </a:cubicBezTo>
                <a:cubicBezTo>
                  <a:pt x="17359" y="25654"/>
                  <a:pt x="16621" y="26253"/>
                  <a:pt x="16125" y="27155"/>
                </a:cubicBezTo>
                <a:cubicBezTo>
                  <a:pt x="15768" y="27802"/>
                  <a:pt x="15304" y="28362"/>
                  <a:pt x="14756" y="28860"/>
                </a:cubicBezTo>
                <a:cubicBezTo>
                  <a:pt x="14154" y="29406"/>
                  <a:pt x="13574" y="29979"/>
                  <a:pt x="13001" y="30555"/>
                </a:cubicBezTo>
                <a:cubicBezTo>
                  <a:pt x="12647" y="30913"/>
                  <a:pt x="12317" y="31317"/>
                  <a:pt x="12191" y="31810"/>
                </a:cubicBezTo>
                <a:cubicBezTo>
                  <a:pt x="11990" y="32587"/>
                  <a:pt x="11529" y="33232"/>
                  <a:pt x="11199" y="33950"/>
                </a:cubicBezTo>
                <a:cubicBezTo>
                  <a:pt x="11027" y="33497"/>
                  <a:pt x="10915" y="33057"/>
                  <a:pt x="11122" y="32598"/>
                </a:cubicBezTo>
                <a:cubicBezTo>
                  <a:pt x="11166" y="32499"/>
                  <a:pt x="11177" y="32387"/>
                  <a:pt x="11210" y="32285"/>
                </a:cubicBezTo>
                <a:cubicBezTo>
                  <a:pt x="11415" y="31665"/>
                  <a:pt x="11624" y="31062"/>
                  <a:pt x="12051" y="30538"/>
                </a:cubicBezTo>
                <a:cubicBezTo>
                  <a:pt x="12590" y="29875"/>
                  <a:pt x="13005" y="29125"/>
                  <a:pt x="13300" y="28311"/>
                </a:cubicBezTo>
                <a:cubicBezTo>
                  <a:pt x="13512" y="27723"/>
                  <a:pt x="13873" y="27250"/>
                  <a:pt x="14400" y="26896"/>
                </a:cubicBezTo>
                <a:cubicBezTo>
                  <a:pt x="15182" y="26368"/>
                  <a:pt x="15734" y="25640"/>
                  <a:pt x="16100" y="24768"/>
                </a:cubicBezTo>
                <a:cubicBezTo>
                  <a:pt x="16327" y="24230"/>
                  <a:pt x="16558" y="23694"/>
                  <a:pt x="16794" y="23162"/>
                </a:cubicBezTo>
                <a:cubicBezTo>
                  <a:pt x="16934" y="22848"/>
                  <a:pt x="17120" y="22565"/>
                  <a:pt x="17423" y="22385"/>
                </a:cubicBezTo>
                <a:cubicBezTo>
                  <a:pt x="17910" y="22096"/>
                  <a:pt x="18393" y="21796"/>
                  <a:pt x="18891" y="21529"/>
                </a:cubicBezTo>
                <a:cubicBezTo>
                  <a:pt x="19563" y="21166"/>
                  <a:pt x="20046" y="20644"/>
                  <a:pt x="20310" y="19926"/>
                </a:cubicBezTo>
                <a:cubicBezTo>
                  <a:pt x="20456" y="19532"/>
                  <a:pt x="20584" y="19131"/>
                  <a:pt x="20706" y="18729"/>
                </a:cubicBezTo>
                <a:cubicBezTo>
                  <a:pt x="20957" y="17899"/>
                  <a:pt x="21203" y="17066"/>
                  <a:pt x="21444" y="16232"/>
                </a:cubicBezTo>
                <a:cubicBezTo>
                  <a:pt x="21503" y="16028"/>
                  <a:pt x="21540" y="15816"/>
                  <a:pt x="21586" y="15605"/>
                </a:cubicBezTo>
                <a:cubicBezTo>
                  <a:pt x="21559" y="15589"/>
                  <a:pt x="21532" y="15573"/>
                  <a:pt x="21506" y="15557"/>
                </a:cubicBezTo>
                <a:cubicBezTo>
                  <a:pt x="21182" y="15821"/>
                  <a:pt x="20858" y="16083"/>
                  <a:pt x="20537" y="16350"/>
                </a:cubicBezTo>
                <a:cubicBezTo>
                  <a:pt x="20180" y="16646"/>
                  <a:pt x="19895" y="16997"/>
                  <a:pt x="19642" y="17391"/>
                </a:cubicBezTo>
                <a:cubicBezTo>
                  <a:pt x="19379" y="17797"/>
                  <a:pt x="19074" y="18190"/>
                  <a:pt x="18730" y="18526"/>
                </a:cubicBezTo>
                <a:cubicBezTo>
                  <a:pt x="18247" y="18998"/>
                  <a:pt x="17713" y="19417"/>
                  <a:pt x="17192" y="19848"/>
                </a:cubicBezTo>
                <a:cubicBezTo>
                  <a:pt x="16669" y="20283"/>
                  <a:pt x="16176" y="20744"/>
                  <a:pt x="15872" y="21371"/>
                </a:cubicBezTo>
                <a:cubicBezTo>
                  <a:pt x="15648" y="21836"/>
                  <a:pt x="15466" y="22321"/>
                  <a:pt x="15208" y="22764"/>
                </a:cubicBezTo>
                <a:cubicBezTo>
                  <a:pt x="14571" y="23858"/>
                  <a:pt x="13856" y="24892"/>
                  <a:pt x="12852" y="25692"/>
                </a:cubicBezTo>
                <a:cubicBezTo>
                  <a:pt x="12230" y="26189"/>
                  <a:pt x="11725" y="26778"/>
                  <a:pt x="11497" y="27577"/>
                </a:cubicBezTo>
                <a:cubicBezTo>
                  <a:pt x="11374" y="28007"/>
                  <a:pt x="11187" y="28420"/>
                  <a:pt x="11025" y="28838"/>
                </a:cubicBezTo>
                <a:cubicBezTo>
                  <a:pt x="10981" y="28953"/>
                  <a:pt x="10948" y="29086"/>
                  <a:pt x="10866" y="29164"/>
                </a:cubicBezTo>
                <a:cubicBezTo>
                  <a:pt x="10766" y="29257"/>
                  <a:pt x="10622" y="29344"/>
                  <a:pt x="10494" y="29352"/>
                </a:cubicBezTo>
                <a:cubicBezTo>
                  <a:pt x="10316" y="29363"/>
                  <a:pt x="10332" y="29172"/>
                  <a:pt x="10306" y="29045"/>
                </a:cubicBezTo>
                <a:cubicBezTo>
                  <a:pt x="10155" y="28317"/>
                  <a:pt x="10167" y="27584"/>
                  <a:pt x="10298" y="26856"/>
                </a:cubicBezTo>
                <a:cubicBezTo>
                  <a:pt x="10466" y="25925"/>
                  <a:pt x="10794" y="25074"/>
                  <a:pt x="11644" y="24536"/>
                </a:cubicBezTo>
                <a:cubicBezTo>
                  <a:pt x="11712" y="24493"/>
                  <a:pt x="11777" y="24439"/>
                  <a:pt x="11835" y="24384"/>
                </a:cubicBezTo>
                <a:cubicBezTo>
                  <a:pt x="12560" y="23690"/>
                  <a:pt x="13219" y="22938"/>
                  <a:pt x="13804" y="22118"/>
                </a:cubicBezTo>
                <a:cubicBezTo>
                  <a:pt x="14391" y="21297"/>
                  <a:pt x="14757" y="20357"/>
                  <a:pt x="15232" y="19475"/>
                </a:cubicBezTo>
                <a:cubicBezTo>
                  <a:pt x="15714" y="18578"/>
                  <a:pt x="16237" y="17707"/>
                  <a:pt x="16949" y="16966"/>
                </a:cubicBezTo>
                <a:cubicBezTo>
                  <a:pt x="17748" y="16135"/>
                  <a:pt x="18508" y="15272"/>
                  <a:pt x="19188" y="14337"/>
                </a:cubicBezTo>
                <a:cubicBezTo>
                  <a:pt x="19949" y="13293"/>
                  <a:pt x="20589" y="12176"/>
                  <a:pt x="21097" y="10990"/>
                </a:cubicBezTo>
                <a:cubicBezTo>
                  <a:pt x="21434" y="10203"/>
                  <a:pt x="21713" y="9392"/>
                  <a:pt x="22009" y="8589"/>
                </a:cubicBezTo>
                <a:cubicBezTo>
                  <a:pt x="22070" y="8424"/>
                  <a:pt x="22097" y="8248"/>
                  <a:pt x="22132" y="8076"/>
                </a:cubicBezTo>
                <a:cubicBezTo>
                  <a:pt x="22171" y="7877"/>
                  <a:pt x="22096" y="7726"/>
                  <a:pt x="21920" y="7638"/>
                </a:cubicBezTo>
                <a:cubicBezTo>
                  <a:pt x="21744" y="7550"/>
                  <a:pt x="21584" y="7580"/>
                  <a:pt x="21454" y="7743"/>
                </a:cubicBezTo>
                <a:cubicBezTo>
                  <a:pt x="21200" y="8059"/>
                  <a:pt x="20912" y="8352"/>
                  <a:pt x="20689" y="8688"/>
                </a:cubicBezTo>
                <a:cubicBezTo>
                  <a:pt x="20047" y="9661"/>
                  <a:pt x="19415" y="10642"/>
                  <a:pt x="18806" y="11636"/>
                </a:cubicBezTo>
                <a:cubicBezTo>
                  <a:pt x="18516" y="12110"/>
                  <a:pt x="18152" y="12495"/>
                  <a:pt x="17708" y="12816"/>
                </a:cubicBezTo>
                <a:cubicBezTo>
                  <a:pt x="17104" y="13253"/>
                  <a:pt x="16507" y="13698"/>
                  <a:pt x="15907" y="14139"/>
                </a:cubicBezTo>
                <a:cubicBezTo>
                  <a:pt x="15467" y="14464"/>
                  <a:pt x="15097" y="14850"/>
                  <a:pt x="14784" y="15305"/>
                </a:cubicBezTo>
                <a:cubicBezTo>
                  <a:pt x="14509" y="15707"/>
                  <a:pt x="14181" y="16071"/>
                  <a:pt x="13881" y="16455"/>
                </a:cubicBezTo>
                <a:cubicBezTo>
                  <a:pt x="13764" y="16604"/>
                  <a:pt x="13631" y="16750"/>
                  <a:pt x="13560" y="16921"/>
                </a:cubicBezTo>
                <a:cubicBezTo>
                  <a:pt x="13298" y="17549"/>
                  <a:pt x="13043" y="18180"/>
                  <a:pt x="12939" y="18860"/>
                </a:cubicBezTo>
                <a:cubicBezTo>
                  <a:pt x="12840" y="19520"/>
                  <a:pt x="12714" y="20178"/>
                  <a:pt x="12431" y="20787"/>
                </a:cubicBezTo>
                <a:cubicBezTo>
                  <a:pt x="11980" y="21761"/>
                  <a:pt x="11519" y="22732"/>
                  <a:pt x="11043" y="23694"/>
                </a:cubicBezTo>
                <a:cubicBezTo>
                  <a:pt x="10944" y="23895"/>
                  <a:pt x="10775" y="24067"/>
                  <a:pt x="10619" y="24234"/>
                </a:cubicBezTo>
                <a:cubicBezTo>
                  <a:pt x="10559" y="24298"/>
                  <a:pt x="10443" y="24312"/>
                  <a:pt x="10336" y="24354"/>
                </a:cubicBezTo>
                <a:cubicBezTo>
                  <a:pt x="10215" y="24024"/>
                  <a:pt x="10257" y="23751"/>
                  <a:pt x="10357" y="23478"/>
                </a:cubicBezTo>
                <a:cubicBezTo>
                  <a:pt x="10412" y="23324"/>
                  <a:pt x="10488" y="23173"/>
                  <a:pt x="10514" y="23016"/>
                </a:cubicBezTo>
                <a:cubicBezTo>
                  <a:pt x="10679" y="22026"/>
                  <a:pt x="10824" y="21033"/>
                  <a:pt x="10994" y="20044"/>
                </a:cubicBezTo>
                <a:cubicBezTo>
                  <a:pt x="11179" y="18961"/>
                  <a:pt x="11359" y="17878"/>
                  <a:pt x="11586" y="16804"/>
                </a:cubicBezTo>
                <a:cubicBezTo>
                  <a:pt x="11736" y="16089"/>
                  <a:pt x="11945" y="15386"/>
                  <a:pt x="12157" y="14686"/>
                </a:cubicBezTo>
                <a:cubicBezTo>
                  <a:pt x="12334" y="14100"/>
                  <a:pt x="12600" y="13556"/>
                  <a:pt x="12989" y="13066"/>
                </a:cubicBezTo>
                <a:cubicBezTo>
                  <a:pt x="13600" y="12294"/>
                  <a:pt x="14075" y="11435"/>
                  <a:pt x="14357" y="10486"/>
                </a:cubicBezTo>
                <a:cubicBezTo>
                  <a:pt x="14564" y="9796"/>
                  <a:pt x="14730" y="9096"/>
                  <a:pt x="14898" y="8394"/>
                </a:cubicBezTo>
                <a:cubicBezTo>
                  <a:pt x="14964" y="8125"/>
                  <a:pt x="15056" y="7887"/>
                  <a:pt x="15223" y="7659"/>
                </a:cubicBezTo>
                <a:cubicBezTo>
                  <a:pt x="15862" y="6781"/>
                  <a:pt x="16416" y="5850"/>
                  <a:pt x="16796" y="4824"/>
                </a:cubicBezTo>
                <a:cubicBezTo>
                  <a:pt x="16903" y="4533"/>
                  <a:pt x="16974" y="4226"/>
                  <a:pt x="17079" y="3934"/>
                </a:cubicBezTo>
                <a:cubicBezTo>
                  <a:pt x="17434" y="2963"/>
                  <a:pt x="17694" y="1967"/>
                  <a:pt x="17910" y="958"/>
                </a:cubicBezTo>
                <a:cubicBezTo>
                  <a:pt x="17949" y="776"/>
                  <a:pt x="17957" y="582"/>
                  <a:pt x="17954" y="393"/>
                </a:cubicBezTo>
                <a:cubicBezTo>
                  <a:pt x="17952" y="175"/>
                  <a:pt x="17778" y="115"/>
                  <a:pt x="17607" y="56"/>
                </a:cubicBezTo>
                <a:cubicBezTo>
                  <a:pt x="17447" y="1"/>
                  <a:pt x="17351" y="87"/>
                  <a:pt x="17264" y="198"/>
                </a:cubicBezTo>
                <a:cubicBezTo>
                  <a:pt x="17206" y="271"/>
                  <a:pt x="17152" y="352"/>
                  <a:pt x="17108" y="435"/>
                </a:cubicBezTo>
                <a:cubicBezTo>
                  <a:pt x="16675" y="1273"/>
                  <a:pt x="16121" y="2027"/>
                  <a:pt x="15497" y="2725"/>
                </a:cubicBezTo>
                <a:cubicBezTo>
                  <a:pt x="14800" y="3501"/>
                  <a:pt x="14274" y="4374"/>
                  <a:pt x="13851" y="5322"/>
                </a:cubicBezTo>
                <a:cubicBezTo>
                  <a:pt x="13702" y="5657"/>
                  <a:pt x="13562" y="6005"/>
                  <a:pt x="13351" y="6298"/>
                </a:cubicBezTo>
                <a:cubicBezTo>
                  <a:pt x="12673" y="7237"/>
                  <a:pt x="12090" y="8234"/>
                  <a:pt x="11569" y="9267"/>
                </a:cubicBezTo>
                <a:cubicBezTo>
                  <a:pt x="10989" y="10414"/>
                  <a:pt x="10250" y="11499"/>
                  <a:pt x="10088" y="12821"/>
                </a:cubicBezTo>
                <a:cubicBezTo>
                  <a:pt x="10084" y="12847"/>
                  <a:pt x="10072" y="12873"/>
                  <a:pt x="10063" y="12899"/>
                </a:cubicBezTo>
                <a:cubicBezTo>
                  <a:pt x="9878" y="13390"/>
                  <a:pt x="9794" y="13900"/>
                  <a:pt x="9806" y="14418"/>
                </a:cubicBezTo>
                <a:cubicBezTo>
                  <a:pt x="9824" y="15137"/>
                  <a:pt x="9844" y="15857"/>
                  <a:pt x="9907" y="16572"/>
                </a:cubicBezTo>
                <a:cubicBezTo>
                  <a:pt x="9960" y="17164"/>
                  <a:pt x="9933" y="17734"/>
                  <a:pt x="9751" y="18302"/>
                </a:cubicBezTo>
                <a:cubicBezTo>
                  <a:pt x="9673" y="18544"/>
                  <a:pt x="9611" y="18811"/>
                  <a:pt x="9625" y="19061"/>
                </a:cubicBezTo>
                <a:cubicBezTo>
                  <a:pt x="9655" y="19597"/>
                  <a:pt x="9570" y="20117"/>
                  <a:pt x="9510" y="20641"/>
                </a:cubicBezTo>
                <a:cubicBezTo>
                  <a:pt x="9459" y="21096"/>
                  <a:pt x="9404" y="21552"/>
                  <a:pt x="9343" y="22071"/>
                </a:cubicBezTo>
                <a:cubicBezTo>
                  <a:pt x="9042" y="21727"/>
                  <a:pt x="8932" y="21366"/>
                  <a:pt x="8899" y="20996"/>
                </a:cubicBezTo>
                <a:cubicBezTo>
                  <a:pt x="8763" y="19431"/>
                  <a:pt x="8637" y="17864"/>
                  <a:pt x="8524" y="16297"/>
                </a:cubicBezTo>
                <a:cubicBezTo>
                  <a:pt x="8389" y="14411"/>
                  <a:pt x="8649" y="12531"/>
                  <a:pt x="8689" y="10647"/>
                </a:cubicBezTo>
                <a:cubicBezTo>
                  <a:pt x="8702" y="9989"/>
                  <a:pt x="8865" y="9332"/>
                  <a:pt x="8967" y="8675"/>
                </a:cubicBezTo>
                <a:cubicBezTo>
                  <a:pt x="9126" y="7657"/>
                  <a:pt x="9033" y="6643"/>
                  <a:pt x="8917" y="5632"/>
                </a:cubicBezTo>
                <a:cubicBezTo>
                  <a:pt x="8887" y="5374"/>
                  <a:pt x="8702" y="5366"/>
                  <a:pt x="8469" y="5362"/>
                </a:cubicBezTo>
                <a:cubicBezTo>
                  <a:pt x="8420" y="5569"/>
                  <a:pt x="8357" y="5762"/>
                  <a:pt x="8323" y="5959"/>
                </a:cubicBezTo>
                <a:cubicBezTo>
                  <a:pt x="8133" y="7071"/>
                  <a:pt x="7939" y="8182"/>
                  <a:pt x="7767" y="9296"/>
                </a:cubicBezTo>
                <a:cubicBezTo>
                  <a:pt x="7651" y="10039"/>
                  <a:pt x="7523" y="10775"/>
                  <a:pt x="7193" y="11454"/>
                </a:cubicBezTo>
                <a:cubicBezTo>
                  <a:pt x="7043" y="11768"/>
                  <a:pt x="6957" y="12089"/>
                  <a:pt x="6908" y="12429"/>
                </a:cubicBezTo>
                <a:cubicBezTo>
                  <a:pt x="6768" y="13410"/>
                  <a:pt x="6617" y="14391"/>
                  <a:pt x="6472" y="15372"/>
                </a:cubicBezTo>
                <a:cubicBezTo>
                  <a:pt x="6308" y="16478"/>
                  <a:pt x="6328" y="17563"/>
                  <a:pt x="6743" y="18615"/>
                </a:cubicBezTo>
                <a:cubicBezTo>
                  <a:pt x="7052" y="19393"/>
                  <a:pt x="7334" y="20184"/>
                  <a:pt x="7637" y="20964"/>
                </a:cubicBezTo>
                <a:cubicBezTo>
                  <a:pt x="7789" y="21354"/>
                  <a:pt x="7960" y="21736"/>
                  <a:pt x="8127" y="22118"/>
                </a:cubicBezTo>
                <a:cubicBezTo>
                  <a:pt x="8267" y="22439"/>
                  <a:pt x="8415" y="22755"/>
                  <a:pt x="8560" y="23073"/>
                </a:cubicBezTo>
                <a:cubicBezTo>
                  <a:pt x="8684" y="23342"/>
                  <a:pt x="8783" y="23624"/>
                  <a:pt x="8935" y="23877"/>
                </a:cubicBezTo>
                <a:cubicBezTo>
                  <a:pt x="9302" y="24490"/>
                  <a:pt x="9407" y="25162"/>
                  <a:pt x="9401" y="25863"/>
                </a:cubicBezTo>
                <a:cubicBezTo>
                  <a:pt x="9400" y="26003"/>
                  <a:pt x="9363" y="26144"/>
                  <a:pt x="9333" y="26355"/>
                </a:cubicBezTo>
                <a:cubicBezTo>
                  <a:pt x="9200" y="26186"/>
                  <a:pt x="9103" y="26091"/>
                  <a:pt x="9038" y="25976"/>
                </a:cubicBezTo>
                <a:cubicBezTo>
                  <a:pt x="8677" y="25329"/>
                  <a:pt x="8307" y="24688"/>
                  <a:pt x="7976" y="24025"/>
                </a:cubicBezTo>
                <a:cubicBezTo>
                  <a:pt x="7760" y="23591"/>
                  <a:pt x="7430" y="23261"/>
                  <a:pt x="7112" y="22915"/>
                </a:cubicBezTo>
                <a:cubicBezTo>
                  <a:pt x="6567" y="22321"/>
                  <a:pt x="6023" y="21727"/>
                  <a:pt x="5467" y="21143"/>
                </a:cubicBezTo>
                <a:cubicBezTo>
                  <a:pt x="5320" y="20991"/>
                  <a:pt x="5138" y="20863"/>
                  <a:pt x="4952" y="20761"/>
                </a:cubicBezTo>
                <a:cubicBezTo>
                  <a:pt x="4691" y="20620"/>
                  <a:pt x="4525" y="20698"/>
                  <a:pt x="4406" y="20970"/>
                </a:cubicBezTo>
                <a:cubicBezTo>
                  <a:pt x="4325" y="21154"/>
                  <a:pt x="4317" y="21333"/>
                  <a:pt x="4390" y="21523"/>
                </a:cubicBezTo>
                <a:cubicBezTo>
                  <a:pt x="4661" y="22215"/>
                  <a:pt x="4910" y="22915"/>
                  <a:pt x="5198" y="23599"/>
                </a:cubicBezTo>
                <a:cubicBezTo>
                  <a:pt x="5283" y="23801"/>
                  <a:pt x="5449" y="23980"/>
                  <a:pt x="5610" y="24137"/>
                </a:cubicBezTo>
                <a:cubicBezTo>
                  <a:pt x="5820" y="24343"/>
                  <a:pt x="6050" y="24533"/>
                  <a:pt x="6291" y="24702"/>
                </a:cubicBezTo>
                <a:cubicBezTo>
                  <a:pt x="6979" y="25185"/>
                  <a:pt x="7458" y="25845"/>
                  <a:pt x="7882" y="26557"/>
                </a:cubicBezTo>
                <a:cubicBezTo>
                  <a:pt x="7962" y="26693"/>
                  <a:pt x="8076" y="26809"/>
                  <a:pt x="8178" y="26930"/>
                </a:cubicBezTo>
                <a:cubicBezTo>
                  <a:pt x="8402" y="27195"/>
                  <a:pt x="8656" y="27441"/>
                  <a:pt x="8847" y="27728"/>
                </a:cubicBezTo>
                <a:cubicBezTo>
                  <a:pt x="9048" y="28028"/>
                  <a:pt x="9173" y="28381"/>
                  <a:pt x="9365" y="28689"/>
                </a:cubicBezTo>
                <a:cubicBezTo>
                  <a:pt x="9612" y="29088"/>
                  <a:pt x="9669" y="29523"/>
                  <a:pt x="9670" y="29975"/>
                </a:cubicBezTo>
                <a:cubicBezTo>
                  <a:pt x="9670" y="30088"/>
                  <a:pt x="9627" y="30200"/>
                  <a:pt x="9607" y="30297"/>
                </a:cubicBezTo>
                <a:cubicBezTo>
                  <a:pt x="8932" y="30037"/>
                  <a:pt x="8588" y="29520"/>
                  <a:pt x="8354" y="28909"/>
                </a:cubicBezTo>
                <a:cubicBezTo>
                  <a:pt x="8335" y="28858"/>
                  <a:pt x="8311" y="28811"/>
                  <a:pt x="8287" y="28762"/>
                </a:cubicBezTo>
                <a:cubicBezTo>
                  <a:pt x="7940" y="28017"/>
                  <a:pt x="7193" y="27330"/>
                  <a:pt x="6423" y="27048"/>
                </a:cubicBezTo>
                <a:cubicBezTo>
                  <a:pt x="6298" y="27002"/>
                  <a:pt x="6171" y="26956"/>
                  <a:pt x="6049" y="26900"/>
                </a:cubicBezTo>
                <a:cubicBezTo>
                  <a:pt x="5441" y="26624"/>
                  <a:pt x="4831" y="26350"/>
                  <a:pt x="4224" y="26066"/>
                </a:cubicBezTo>
                <a:cubicBezTo>
                  <a:pt x="3460" y="25711"/>
                  <a:pt x="2675" y="25874"/>
                  <a:pt x="1894" y="25983"/>
                </a:cubicBezTo>
                <a:cubicBezTo>
                  <a:pt x="1744" y="26004"/>
                  <a:pt x="1639" y="26121"/>
                  <a:pt x="1655" y="26266"/>
                </a:cubicBezTo>
                <a:cubicBezTo>
                  <a:pt x="1665" y="26366"/>
                  <a:pt x="1747" y="26506"/>
                  <a:pt x="1832" y="26542"/>
                </a:cubicBezTo>
                <a:cubicBezTo>
                  <a:pt x="2203" y="26693"/>
                  <a:pt x="2586" y="26814"/>
                  <a:pt x="2967" y="26944"/>
                </a:cubicBezTo>
                <a:cubicBezTo>
                  <a:pt x="3080" y="26981"/>
                  <a:pt x="3216" y="26980"/>
                  <a:pt x="3309" y="27044"/>
                </a:cubicBezTo>
                <a:cubicBezTo>
                  <a:pt x="3764" y="27372"/>
                  <a:pt x="4234" y="27687"/>
                  <a:pt x="4651" y="28059"/>
                </a:cubicBezTo>
                <a:cubicBezTo>
                  <a:pt x="5136" y="28489"/>
                  <a:pt x="5607" y="28936"/>
                  <a:pt x="6216" y="29172"/>
                </a:cubicBezTo>
                <a:cubicBezTo>
                  <a:pt x="6596" y="29320"/>
                  <a:pt x="6945" y="29504"/>
                  <a:pt x="7272" y="29744"/>
                </a:cubicBezTo>
                <a:cubicBezTo>
                  <a:pt x="7390" y="29831"/>
                  <a:pt x="7520" y="29903"/>
                  <a:pt x="7646" y="29979"/>
                </a:cubicBezTo>
                <a:cubicBezTo>
                  <a:pt x="7990" y="30183"/>
                  <a:pt x="8355" y="30342"/>
                  <a:pt x="8645" y="30638"/>
                </a:cubicBezTo>
                <a:cubicBezTo>
                  <a:pt x="9100" y="31100"/>
                  <a:pt x="9433" y="31622"/>
                  <a:pt x="9587" y="32260"/>
                </a:cubicBezTo>
                <a:cubicBezTo>
                  <a:pt x="9761" y="32984"/>
                  <a:pt x="9924" y="33712"/>
                  <a:pt x="10137" y="34425"/>
                </a:cubicBezTo>
                <a:cubicBezTo>
                  <a:pt x="10241" y="34768"/>
                  <a:pt x="10438" y="35084"/>
                  <a:pt x="10612" y="35403"/>
                </a:cubicBezTo>
                <a:cubicBezTo>
                  <a:pt x="10793" y="35736"/>
                  <a:pt x="10826" y="36077"/>
                  <a:pt x="10709" y="36457"/>
                </a:cubicBezTo>
                <a:cubicBezTo>
                  <a:pt x="10596" y="36378"/>
                  <a:pt x="10515" y="36284"/>
                  <a:pt x="10448" y="36180"/>
                </a:cubicBezTo>
                <a:cubicBezTo>
                  <a:pt x="10096" y="35637"/>
                  <a:pt x="9764" y="35078"/>
                  <a:pt x="9388" y="34552"/>
                </a:cubicBezTo>
                <a:cubicBezTo>
                  <a:pt x="9179" y="34259"/>
                  <a:pt x="8920" y="33994"/>
                  <a:pt x="8648" y="33762"/>
                </a:cubicBezTo>
                <a:cubicBezTo>
                  <a:pt x="8249" y="33422"/>
                  <a:pt x="7815" y="33125"/>
                  <a:pt x="7399" y="32808"/>
                </a:cubicBezTo>
                <a:cubicBezTo>
                  <a:pt x="6960" y="32473"/>
                  <a:pt x="6483" y="32235"/>
                  <a:pt x="5914" y="32283"/>
                </a:cubicBezTo>
                <a:cubicBezTo>
                  <a:pt x="5354" y="32331"/>
                  <a:pt x="4836" y="32191"/>
                  <a:pt x="4381" y="31891"/>
                </a:cubicBezTo>
                <a:cubicBezTo>
                  <a:pt x="3732" y="31463"/>
                  <a:pt x="3105" y="31000"/>
                  <a:pt x="2486" y="30526"/>
                </a:cubicBezTo>
                <a:cubicBezTo>
                  <a:pt x="2113" y="30241"/>
                  <a:pt x="1773" y="29914"/>
                  <a:pt x="1422" y="29602"/>
                </a:cubicBezTo>
                <a:cubicBezTo>
                  <a:pt x="1288" y="29483"/>
                  <a:pt x="1143" y="29438"/>
                  <a:pt x="977" y="29515"/>
                </a:cubicBezTo>
                <a:cubicBezTo>
                  <a:pt x="815" y="29592"/>
                  <a:pt x="737" y="29736"/>
                  <a:pt x="743" y="29912"/>
                </a:cubicBezTo>
                <a:cubicBezTo>
                  <a:pt x="747" y="30047"/>
                  <a:pt x="768" y="30182"/>
                  <a:pt x="802" y="30312"/>
                </a:cubicBezTo>
                <a:cubicBezTo>
                  <a:pt x="877" y="30586"/>
                  <a:pt x="973" y="30855"/>
                  <a:pt x="1046" y="31130"/>
                </a:cubicBezTo>
                <a:cubicBezTo>
                  <a:pt x="1179" y="31629"/>
                  <a:pt x="1481" y="31944"/>
                  <a:pt x="1968" y="32116"/>
                </a:cubicBezTo>
                <a:cubicBezTo>
                  <a:pt x="2214" y="32203"/>
                  <a:pt x="2438" y="32364"/>
                  <a:pt x="2654" y="32519"/>
                </a:cubicBezTo>
                <a:cubicBezTo>
                  <a:pt x="3100" y="32839"/>
                  <a:pt x="3536" y="33174"/>
                  <a:pt x="3975" y="33508"/>
                </a:cubicBezTo>
                <a:cubicBezTo>
                  <a:pt x="4358" y="33800"/>
                  <a:pt x="4745" y="34090"/>
                  <a:pt x="5114" y="34399"/>
                </a:cubicBezTo>
                <a:cubicBezTo>
                  <a:pt x="5837" y="35007"/>
                  <a:pt x="6612" y="35482"/>
                  <a:pt x="7587" y="35559"/>
                </a:cubicBezTo>
                <a:cubicBezTo>
                  <a:pt x="8036" y="35593"/>
                  <a:pt x="8384" y="35814"/>
                  <a:pt x="8619" y="36232"/>
                </a:cubicBezTo>
                <a:cubicBezTo>
                  <a:pt x="9125" y="37134"/>
                  <a:pt x="9704" y="37969"/>
                  <a:pt x="10640" y="38491"/>
                </a:cubicBezTo>
                <a:cubicBezTo>
                  <a:pt x="10992" y="38688"/>
                  <a:pt x="11203" y="39027"/>
                  <a:pt x="11161" y="39473"/>
                </a:cubicBezTo>
                <a:cubicBezTo>
                  <a:pt x="11146" y="39636"/>
                  <a:pt x="11163" y="39799"/>
                  <a:pt x="11139" y="39960"/>
                </a:cubicBezTo>
                <a:cubicBezTo>
                  <a:pt x="11049" y="40561"/>
                  <a:pt x="11083" y="41152"/>
                  <a:pt x="11241" y="41736"/>
                </a:cubicBezTo>
                <a:cubicBezTo>
                  <a:pt x="11264" y="41819"/>
                  <a:pt x="11264" y="41909"/>
                  <a:pt x="11272" y="41994"/>
                </a:cubicBezTo>
                <a:cubicBezTo>
                  <a:pt x="11134" y="41920"/>
                  <a:pt x="11057" y="41815"/>
                  <a:pt x="10969" y="41723"/>
                </a:cubicBezTo>
                <a:cubicBezTo>
                  <a:pt x="10671" y="41414"/>
                  <a:pt x="10394" y="41077"/>
                  <a:pt x="10062" y="40810"/>
                </a:cubicBezTo>
                <a:cubicBezTo>
                  <a:pt x="9673" y="40497"/>
                  <a:pt x="9225" y="40217"/>
                  <a:pt x="8694" y="40355"/>
                </a:cubicBezTo>
                <a:cubicBezTo>
                  <a:pt x="8179" y="40486"/>
                  <a:pt x="7784" y="40316"/>
                  <a:pt x="7379" y="40037"/>
                </a:cubicBezTo>
                <a:cubicBezTo>
                  <a:pt x="6242" y="39252"/>
                  <a:pt x="5273" y="38283"/>
                  <a:pt x="4353" y="37260"/>
                </a:cubicBezTo>
                <a:cubicBezTo>
                  <a:pt x="4060" y="36936"/>
                  <a:pt x="3740" y="36664"/>
                  <a:pt x="3343" y="36482"/>
                </a:cubicBezTo>
                <a:cubicBezTo>
                  <a:pt x="2956" y="36305"/>
                  <a:pt x="2581" y="36103"/>
                  <a:pt x="2198" y="35910"/>
                </a:cubicBezTo>
                <a:cubicBezTo>
                  <a:pt x="2064" y="36139"/>
                  <a:pt x="2158" y="36285"/>
                  <a:pt x="2261" y="36430"/>
                </a:cubicBezTo>
                <a:cubicBezTo>
                  <a:pt x="2688" y="37034"/>
                  <a:pt x="2952" y="37711"/>
                  <a:pt x="3126" y="38429"/>
                </a:cubicBezTo>
                <a:cubicBezTo>
                  <a:pt x="3161" y="38574"/>
                  <a:pt x="3205" y="38716"/>
                  <a:pt x="3246" y="38860"/>
                </a:cubicBezTo>
                <a:cubicBezTo>
                  <a:pt x="3406" y="39403"/>
                  <a:pt x="3740" y="39782"/>
                  <a:pt x="4266" y="39984"/>
                </a:cubicBezTo>
                <a:cubicBezTo>
                  <a:pt x="4491" y="40071"/>
                  <a:pt x="4712" y="40181"/>
                  <a:pt x="4946" y="40233"/>
                </a:cubicBezTo>
                <a:cubicBezTo>
                  <a:pt x="5395" y="40331"/>
                  <a:pt x="5666" y="40596"/>
                  <a:pt x="5841" y="41019"/>
                </a:cubicBezTo>
                <a:cubicBezTo>
                  <a:pt x="6013" y="41435"/>
                  <a:pt x="6318" y="41742"/>
                  <a:pt x="6768" y="41853"/>
                </a:cubicBezTo>
                <a:cubicBezTo>
                  <a:pt x="7091" y="41932"/>
                  <a:pt x="7422" y="42008"/>
                  <a:pt x="7753" y="42034"/>
                </a:cubicBezTo>
                <a:cubicBezTo>
                  <a:pt x="8350" y="42082"/>
                  <a:pt x="8878" y="42268"/>
                  <a:pt x="9332" y="42663"/>
                </a:cubicBezTo>
                <a:cubicBezTo>
                  <a:pt x="9484" y="42796"/>
                  <a:pt x="9640" y="42932"/>
                  <a:pt x="9816" y="43024"/>
                </a:cubicBezTo>
                <a:cubicBezTo>
                  <a:pt x="10220" y="43233"/>
                  <a:pt x="10644" y="43404"/>
                  <a:pt x="11048" y="43614"/>
                </a:cubicBezTo>
                <a:cubicBezTo>
                  <a:pt x="11616" y="43909"/>
                  <a:pt x="12074" y="44298"/>
                  <a:pt x="12109" y="45014"/>
                </a:cubicBezTo>
                <a:cubicBezTo>
                  <a:pt x="12127" y="45380"/>
                  <a:pt x="12153" y="45745"/>
                  <a:pt x="12184" y="46110"/>
                </a:cubicBezTo>
                <a:cubicBezTo>
                  <a:pt x="12219" y="46514"/>
                  <a:pt x="12079" y="46878"/>
                  <a:pt x="11951" y="47264"/>
                </a:cubicBezTo>
                <a:cubicBezTo>
                  <a:pt x="11618" y="47096"/>
                  <a:pt x="11426" y="46821"/>
                  <a:pt x="11214" y="46561"/>
                </a:cubicBezTo>
                <a:cubicBezTo>
                  <a:pt x="10536" y="45734"/>
                  <a:pt x="9738" y="45261"/>
                  <a:pt x="8593" y="45387"/>
                </a:cubicBezTo>
                <a:cubicBezTo>
                  <a:pt x="7418" y="45518"/>
                  <a:pt x="6361" y="45124"/>
                  <a:pt x="5540" y="44233"/>
                </a:cubicBezTo>
                <a:cubicBezTo>
                  <a:pt x="5158" y="43817"/>
                  <a:pt x="4810" y="43368"/>
                  <a:pt x="4458" y="42926"/>
                </a:cubicBezTo>
                <a:cubicBezTo>
                  <a:pt x="4183" y="42582"/>
                  <a:pt x="3836" y="42336"/>
                  <a:pt x="3462" y="42118"/>
                </a:cubicBezTo>
                <a:cubicBezTo>
                  <a:pt x="3323" y="42038"/>
                  <a:pt x="3188" y="41953"/>
                  <a:pt x="3054" y="41870"/>
                </a:cubicBezTo>
                <a:cubicBezTo>
                  <a:pt x="2610" y="41594"/>
                  <a:pt x="2170" y="41313"/>
                  <a:pt x="1723" y="41044"/>
                </a:cubicBezTo>
                <a:cubicBezTo>
                  <a:pt x="1645" y="40995"/>
                  <a:pt x="1540" y="40993"/>
                  <a:pt x="1353" y="40946"/>
                </a:cubicBezTo>
                <a:cubicBezTo>
                  <a:pt x="1434" y="41160"/>
                  <a:pt x="1473" y="41284"/>
                  <a:pt x="1526" y="41401"/>
                </a:cubicBezTo>
                <a:cubicBezTo>
                  <a:pt x="1763" y="41902"/>
                  <a:pt x="2038" y="42387"/>
                  <a:pt x="2231" y="42902"/>
                </a:cubicBezTo>
                <a:cubicBezTo>
                  <a:pt x="2573" y="43813"/>
                  <a:pt x="3068" y="44593"/>
                  <a:pt x="3874" y="45150"/>
                </a:cubicBezTo>
                <a:cubicBezTo>
                  <a:pt x="4018" y="45248"/>
                  <a:pt x="4146" y="45371"/>
                  <a:pt x="4278" y="45485"/>
                </a:cubicBezTo>
                <a:cubicBezTo>
                  <a:pt x="4767" y="45904"/>
                  <a:pt x="5319" y="46194"/>
                  <a:pt x="5945" y="46347"/>
                </a:cubicBezTo>
                <a:cubicBezTo>
                  <a:pt x="6180" y="46404"/>
                  <a:pt x="6405" y="46494"/>
                  <a:pt x="6635" y="46566"/>
                </a:cubicBezTo>
                <a:cubicBezTo>
                  <a:pt x="7021" y="46688"/>
                  <a:pt x="7328" y="46910"/>
                  <a:pt x="7545" y="47261"/>
                </a:cubicBezTo>
                <a:cubicBezTo>
                  <a:pt x="7790" y="47654"/>
                  <a:pt x="8141" y="47914"/>
                  <a:pt x="8572" y="48070"/>
                </a:cubicBezTo>
                <a:cubicBezTo>
                  <a:pt x="8939" y="48201"/>
                  <a:pt x="9300" y="48346"/>
                  <a:pt x="9670" y="48468"/>
                </a:cubicBezTo>
                <a:cubicBezTo>
                  <a:pt x="10313" y="48677"/>
                  <a:pt x="10840" y="49061"/>
                  <a:pt x="11309" y="49536"/>
                </a:cubicBezTo>
                <a:cubicBezTo>
                  <a:pt x="11394" y="49620"/>
                  <a:pt x="11487" y="49712"/>
                  <a:pt x="11532" y="49820"/>
                </a:cubicBezTo>
                <a:cubicBezTo>
                  <a:pt x="11860" y="50615"/>
                  <a:pt x="11863" y="51421"/>
                  <a:pt x="11555" y="52282"/>
                </a:cubicBezTo>
                <a:cubicBezTo>
                  <a:pt x="11426" y="52144"/>
                  <a:pt x="11334" y="52032"/>
                  <a:pt x="11229" y="51934"/>
                </a:cubicBezTo>
                <a:cubicBezTo>
                  <a:pt x="11063" y="51780"/>
                  <a:pt x="10908" y="51582"/>
                  <a:pt x="10709" y="51499"/>
                </a:cubicBezTo>
                <a:cubicBezTo>
                  <a:pt x="10067" y="51229"/>
                  <a:pt x="9417" y="50956"/>
                  <a:pt x="8702" y="50942"/>
                </a:cubicBezTo>
                <a:cubicBezTo>
                  <a:pt x="8220" y="50933"/>
                  <a:pt x="7735" y="50949"/>
                  <a:pt x="7252" y="50941"/>
                </a:cubicBezTo>
                <a:cubicBezTo>
                  <a:pt x="6105" y="50923"/>
                  <a:pt x="5090" y="50550"/>
                  <a:pt x="4256" y="49750"/>
                </a:cubicBezTo>
                <a:cubicBezTo>
                  <a:pt x="3868" y="49379"/>
                  <a:pt x="3512" y="48972"/>
                  <a:pt x="3158" y="48566"/>
                </a:cubicBezTo>
                <a:cubicBezTo>
                  <a:pt x="2696" y="48034"/>
                  <a:pt x="2188" y="47556"/>
                  <a:pt x="1589" y="47185"/>
                </a:cubicBezTo>
                <a:cubicBezTo>
                  <a:pt x="1112" y="46891"/>
                  <a:pt x="617" y="46635"/>
                  <a:pt x="0" y="46367"/>
                </a:cubicBezTo>
                <a:cubicBezTo>
                  <a:pt x="132" y="46780"/>
                  <a:pt x="226" y="47097"/>
                  <a:pt x="334" y="47411"/>
                </a:cubicBezTo>
                <a:cubicBezTo>
                  <a:pt x="660" y="48365"/>
                  <a:pt x="1148" y="49184"/>
                  <a:pt x="2031" y="49742"/>
                </a:cubicBezTo>
                <a:cubicBezTo>
                  <a:pt x="2764" y="50204"/>
                  <a:pt x="3364" y="50825"/>
                  <a:pt x="3837" y="51565"/>
                </a:cubicBezTo>
                <a:cubicBezTo>
                  <a:pt x="4174" y="52095"/>
                  <a:pt x="4644" y="52473"/>
                  <a:pt x="5242" y="52656"/>
                </a:cubicBezTo>
                <a:cubicBezTo>
                  <a:pt x="5573" y="52759"/>
                  <a:pt x="5915" y="52842"/>
                  <a:pt x="6258" y="52884"/>
                </a:cubicBezTo>
                <a:cubicBezTo>
                  <a:pt x="7266" y="53013"/>
                  <a:pt x="8272" y="52920"/>
                  <a:pt x="9273" y="52786"/>
                </a:cubicBezTo>
                <a:cubicBezTo>
                  <a:pt x="9888" y="52705"/>
                  <a:pt x="10401" y="52842"/>
                  <a:pt x="10842" y="53311"/>
                </a:cubicBezTo>
                <a:cubicBezTo>
                  <a:pt x="11095" y="53577"/>
                  <a:pt x="11208" y="53846"/>
                  <a:pt x="11105" y="54187"/>
                </a:cubicBezTo>
                <a:cubicBezTo>
                  <a:pt x="10733" y="55416"/>
                  <a:pt x="10565" y="56722"/>
                  <a:pt x="9749" y="57784"/>
                </a:cubicBezTo>
                <a:cubicBezTo>
                  <a:pt x="9641" y="57925"/>
                  <a:pt x="9628" y="58089"/>
                  <a:pt x="9732" y="58240"/>
                </a:cubicBezTo>
                <a:cubicBezTo>
                  <a:pt x="9827" y="58379"/>
                  <a:pt x="10035" y="58436"/>
                  <a:pt x="10205" y="58329"/>
                </a:cubicBezTo>
                <a:cubicBezTo>
                  <a:pt x="10666" y="58044"/>
                  <a:pt x="11120" y="57746"/>
                  <a:pt x="11323" y="57195"/>
                </a:cubicBezTo>
                <a:cubicBezTo>
                  <a:pt x="11587" y="56480"/>
                  <a:pt x="11860" y="55769"/>
                  <a:pt x="12126" y="55055"/>
                </a:cubicBezTo>
                <a:cubicBezTo>
                  <a:pt x="12375" y="54382"/>
                  <a:pt x="12749" y="53798"/>
                  <a:pt x="13270" y="53296"/>
                </a:cubicBezTo>
                <a:cubicBezTo>
                  <a:pt x="13628" y="52949"/>
                  <a:pt x="13959" y="52563"/>
                  <a:pt x="14250" y="52158"/>
                </a:cubicBezTo>
                <a:cubicBezTo>
                  <a:pt x="14945" y="51190"/>
                  <a:pt x="15841" y="50506"/>
                  <a:pt x="16922" y="50042"/>
                </a:cubicBezTo>
                <a:cubicBezTo>
                  <a:pt x="17379" y="49843"/>
                  <a:pt x="17839" y="49633"/>
                  <a:pt x="18256" y="49364"/>
                </a:cubicBezTo>
                <a:cubicBezTo>
                  <a:pt x="19270" y="48713"/>
                  <a:pt x="20253" y="48014"/>
                  <a:pt x="21263" y="47359"/>
                </a:cubicBezTo>
                <a:cubicBezTo>
                  <a:pt x="21675" y="47090"/>
                  <a:pt x="21981" y="46760"/>
                  <a:pt x="22183" y="46308"/>
                </a:cubicBezTo>
                <a:cubicBezTo>
                  <a:pt x="22354" y="45924"/>
                  <a:pt x="22566" y="45558"/>
                  <a:pt x="22763" y="45185"/>
                </a:cubicBezTo>
                <a:cubicBezTo>
                  <a:pt x="22857" y="45008"/>
                  <a:pt x="22956" y="44836"/>
                  <a:pt x="23051" y="44660"/>
                </a:cubicBezTo>
                <a:cubicBezTo>
                  <a:pt x="22683" y="44792"/>
                  <a:pt x="22360" y="44979"/>
                  <a:pt x="22030" y="45152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8" name="Google Shape;1208;p76"/>
          <p:cNvSpPr/>
          <p:nvPr/>
        </p:nvSpPr>
        <p:spPr>
          <a:xfrm>
            <a:off x="7810325" y="368350"/>
            <a:ext cx="721575" cy="637044"/>
          </a:xfrm>
          <a:custGeom>
            <a:avLst/>
            <a:gdLst/>
            <a:ahLst/>
            <a:cxnLst/>
            <a:rect l="l" t="t" r="r" b="b"/>
            <a:pathLst>
              <a:path w="52421" h="46280" extrusionOk="0">
                <a:moveTo>
                  <a:pt x="28389" y="1505"/>
                </a:moveTo>
                <a:lnTo>
                  <a:pt x="28389" y="1505"/>
                </a:lnTo>
                <a:cubicBezTo>
                  <a:pt x="28432" y="1508"/>
                  <a:pt x="28444" y="1509"/>
                  <a:pt x="28440" y="1509"/>
                </a:cubicBezTo>
                <a:cubicBezTo>
                  <a:pt x="28436" y="1509"/>
                  <a:pt x="28409" y="1507"/>
                  <a:pt x="28389" y="1505"/>
                </a:cubicBezTo>
                <a:close/>
                <a:moveTo>
                  <a:pt x="15156" y="6490"/>
                </a:moveTo>
                <a:cubicBezTo>
                  <a:pt x="15158" y="6490"/>
                  <a:pt x="15161" y="6491"/>
                  <a:pt x="15163" y="6491"/>
                </a:cubicBezTo>
                <a:cubicBezTo>
                  <a:pt x="15161" y="6491"/>
                  <a:pt x="15159" y="6491"/>
                  <a:pt x="15156" y="6490"/>
                </a:cubicBezTo>
                <a:close/>
                <a:moveTo>
                  <a:pt x="14140" y="6594"/>
                </a:moveTo>
                <a:cubicBezTo>
                  <a:pt x="14137" y="6595"/>
                  <a:pt x="14134" y="6596"/>
                  <a:pt x="14131" y="6597"/>
                </a:cubicBezTo>
                <a:lnTo>
                  <a:pt x="14131" y="6597"/>
                </a:lnTo>
                <a:cubicBezTo>
                  <a:pt x="14134" y="6596"/>
                  <a:pt x="14137" y="6595"/>
                  <a:pt x="14140" y="6594"/>
                </a:cubicBezTo>
                <a:close/>
                <a:moveTo>
                  <a:pt x="14106" y="6606"/>
                </a:moveTo>
                <a:cubicBezTo>
                  <a:pt x="14094" y="6610"/>
                  <a:pt x="14084" y="6613"/>
                  <a:pt x="14084" y="6613"/>
                </a:cubicBezTo>
                <a:cubicBezTo>
                  <a:pt x="14084" y="6613"/>
                  <a:pt x="14090" y="6611"/>
                  <a:pt x="14106" y="6606"/>
                </a:cubicBezTo>
                <a:close/>
                <a:moveTo>
                  <a:pt x="13334" y="7176"/>
                </a:moveTo>
                <a:cubicBezTo>
                  <a:pt x="13333" y="7177"/>
                  <a:pt x="13332" y="7179"/>
                  <a:pt x="13331" y="7180"/>
                </a:cubicBezTo>
                <a:lnTo>
                  <a:pt x="13331" y="7180"/>
                </a:lnTo>
                <a:cubicBezTo>
                  <a:pt x="13332" y="7179"/>
                  <a:pt x="13333" y="7177"/>
                  <a:pt x="13334" y="7176"/>
                </a:cubicBezTo>
                <a:close/>
                <a:moveTo>
                  <a:pt x="14823" y="6471"/>
                </a:moveTo>
                <a:cubicBezTo>
                  <a:pt x="14892" y="6471"/>
                  <a:pt x="14960" y="6474"/>
                  <a:pt x="15028" y="6479"/>
                </a:cubicBezTo>
                <a:cubicBezTo>
                  <a:pt x="15059" y="6480"/>
                  <a:pt x="15089" y="6483"/>
                  <a:pt x="15119" y="6486"/>
                </a:cubicBezTo>
                <a:lnTo>
                  <a:pt x="15119" y="6486"/>
                </a:lnTo>
                <a:cubicBezTo>
                  <a:pt x="15124" y="6487"/>
                  <a:pt x="15129" y="6488"/>
                  <a:pt x="15136" y="6489"/>
                </a:cubicBezTo>
                <a:cubicBezTo>
                  <a:pt x="15238" y="6506"/>
                  <a:pt x="15340" y="6527"/>
                  <a:pt x="15441" y="6554"/>
                </a:cubicBezTo>
                <a:cubicBezTo>
                  <a:pt x="15603" y="6596"/>
                  <a:pt x="15759" y="6651"/>
                  <a:pt x="15915" y="6710"/>
                </a:cubicBezTo>
                <a:cubicBezTo>
                  <a:pt x="15975" y="6733"/>
                  <a:pt x="15993" y="6741"/>
                  <a:pt x="15992" y="6741"/>
                </a:cubicBezTo>
                <a:cubicBezTo>
                  <a:pt x="15991" y="6741"/>
                  <a:pt x="15957" y="6728"/>
                  <a:pt x="15940" y="6720"/>
                </a:cubicBezTo>
                <a:lnTo>
                  <a:pt x="15940" y="6720"/>
                </a:lnTo>
                <a:cubicBezTo>
                  <a:pt x="15985" y="6741"/>
                  <a:pt x="16029" y="6761"/>
                  <a:pt x="16074" y="6782"/>
                </a:cubicBezTo>
                <a:cubicBezTo>
                  <a:pt x="16166" y="6826"/>
                  <a:pt x="16254" y="6872"/>
                  <a:pt x="16342" y="6920"/>
                </a:cubicBezTo>
                <a:cubicBezTo>
                  <a:pt x="16510" y="7012"/>
                  <a:pt x="16674" y="7113"/>
                  <a:pt x="16835" y="7219"/>
                </a:cubicBezTo>
                <a:cubicBezTo>
                  <a:pt x="16912" y="7269"/>
                  <a:pt x="16986" y="7321"/>
                  <a:pt x="17062" y="7375"/>
                </a:cubicBezTo>
                <a:lnTo>
                  <a:pt x="17189" y="7468"/>
                </a:lnTo>
                <a:cubicBezTo>
                  <a:pt x="17209" y="7482"/>
                  <a:pt x="17224" y="7493"/>
                  <a:pt x="17237" y="7502"/>
                </a:cubicBezTo>
                <a:lnTo>
                  <a:pt x="17237" y="7502"/>
                </a:lnTo>
                <a:cubicBezTo>
                  <a:pt x="17242" y="7506"/>
                  <a:pt x="17249" y="7512"/>
                  <a:pt x="17261" y="7521"/>
                </a:cubicBezTo>
                <a:cubicBezTo>
                  <a:pt x="17338" y="7582"/>
                  <a:pt x="17415" y="7643"/>
                  <a:pt x="17490" y="7707"/>
                </a:cubicBezTo>
                <a:lnTo>
                  <a:pt x="17490" y="7707"/>
                </a:lnTo>
                <a:cubicBezTo>
                  <a:pt x="16671" y="8774"/>
                  <a:pt x="15904" y="9883"/>
                  <a:pt x="15173" y="11004"/>
                </a:cubicBezTo>
                <a:cubicBezTo>
                  <a:pt x="14672" y="11774"/>
                  <a:pt x="14185" y="12556"/>
                  <a:pt x="13720" y="13352"/>
                </a:cubicBezTo>
                <a:lnTo>
                  <a:pt x="13720" y="13352"/>
                </a:lnTo>
                <a:cubicBezTo>
                  <a:pt x="13561" y="12855"/>
                  <a:pt x="13408" y="12357"/>
                  <a:pt x="13260" y="11857"/>
                </a:cubicBezTo>
                <a:cubicBezTo>
                  <a:pt x="13159" y="11514"/>
                  <a:pt x="13069" y="11167"/>
                  <a:pt x="12992" y="10817"/>
                </a:cubicBezTo>
                <a:cubicBezTo>
                  <a:pt x="12957" y="10656"/>
                  <a:pt x="12926" y="10494"/>
                  <a:pt x="12898" y="10333"/>
                </a:cubicBezTo>
                <a:cubicBezTo>
                  <a:pt x="12885" y="10255"/>
                  <a:pt x="12872" y="10176"/>
                  <a:pt x="12860" y="10097"/>
                </a:cubicBezTo>
                <a:lnTo>
                  <a:pt x="12860" y="10097"/>
                </a:lnTo>
                <a:cubicBezTo>
                  <a:pt x="12860" y="10097"/>
                  <a:pt x="12860" y="10097"/>
                  <a:pt x="12860" y="10097"/>
                </a:cubicBezTo>
                <a:cubicBezTo>
                  <a:pt x="12861" y="10097"/>
                  <a:pt x="12840" y="9936"/>
                  <a:pt x="12837" y="9904"/>
                </a:cubicBezTo>
                <a:cubicBezTo>
                  <a:pt x="12799" y="9553"/>
                  <a:pt x="12783" y="9198"/>
                  <a:pt x="12798" y="8844"/>
                </a:cubicBezTo>
                <a:cubicBezTo>
                  <a:pt x="12801" y="8766"/>
                  <a:pt x="12805" y="8691"/>
                  <a:pt x="12812" y="8613"/>
                </a:cubicBezTo>
                <a:cubicBezTo>
                  <a:pt x="12814" y="8585"/>
                  <a:pt x="12839" y="8430"/>
                  <a:pt x="12836" y="8430"/>
                </a:cubicBezTo>
                <a:lnTo>
                  <a:pt x="12836" y="8430"/>
                </a:lnTo>
                <a:cubicBezTo>
                  <a:pt x="12835" y="8430"/>
                  <a:pt x="12832" y="8445"/>
                  <a:pt x="12824" y="8485"/>
                </a:cubicBezTo>
                <a:cubicBezTo>
                  <a:pt x="12856" y="8319"/>
                  <a:pt x="12884" y="8153"/>
                  <a:pt x="12931" y="7988"/>
                </a:cubicBezTo>
                <a:cubicBezTo>
                  <a:pt x="12951" y="7919"/>
                  <a:pt x="12972" y="7849"/>
                  <a:pt x="12997" y="7781"/>
                </a:cubicBezTo>
                <a:cubicBezTo>
                  <a:pt x="13011" y="7744"/>
                  <a:pt x="13052" y="7651"/>
                  <a:pt x="13051" y="7651"/>
                </a:cubicBezTo>
                <a:lnTo>
                  <a:pt x="13051" y="7651"/>
                </a:lnTo>
                <a:cubicBezTo>
                  <a:pt x="13050" y="7651"/>
                  <a:pt x="13043" y="7665"/>
                  <a:pt x="13026" y="7701"/>
                </a:cubicBezTo>
                <a:cubicBezTo>
                  <a:pt x="13096" y="7553"/>
                  <a:pt x="13171" y="7411"/>
                  <a:pt x="13262" y="7276"/>
                </a:cubicBezTo>
                <a:cubicBezTo>
                  <a:pt x="13280" y="7251"/>
                  <a:pt x="13297" y="7226"/>
                  <a:pt x="13315" y="7202"/>
                </a:cubicBezTo>
                <a:lnTo>
                  <a:pt x="13315" y="7202"/>
                </a:lnTo>
                <a:cubicBezTo>
                  <a:pt x="13320" y="7196"/>
                  <a:pt x="13326" y="7190"/>
                  <a:pt x="13333" y="7183"/>
                </a:cubicBezTo>
                <a:cubicBezTo>
                  <a:pt x="13384" y="7131"/>
                  <a:pt x="13430" y="7075"/>
                  <a:pt x="13482" y="7025"/>
                </a:cubicBezTo>
                <a:cubicBezTo>
                  <a:pt x="13535" y="6973"/>
                  <a:pt x="13589" y="6925"/>
                  <a:pt x="13645" y="6877"/>
                </a:cubicBezTo>
                <a:lnTo>
                  <a:pt x="13645" y="6877"/>
                </a:lnTo>
                <a:cubicBezTo>
                  <a:pt x="13621" y="6898"/>
                  <a:pt x="13613" y="6906"/>
                  <a:pt x="13615" y="6906"/>
                </a:cubicBezTo>
                <a:cubicBezTo>
                  <a:pt x="13621" y="6906"/>
                  <a:pt x="13760" y="6800"/>
                  <a:pt x="13789" y="6781"/>
                </a:cubicBezTo>
                <a:cubicBezTo>
                  <a:pt x="13861" y="6735"/>
                  <a:pt x="13935" y="6693"/>
                  <a:pt x="14011" y="6655"/>
                </a:cubicBezTo>
                <a:cubicBezTo>
                  <a:pt x="14047" y="6635"/>
                  <a:pt x="14083" y="6618"/>
                  <a:pt x="14120" y="6602"/>
                </a:cubicBezTo>
                <a:lnTo>
                  <a:pt x="14120" y="6602"/>
                </a:lnTo>
                <a:cubicBezTo>
                  <a:pt x="14130" y="6599"/>
                  <a:pt x="14142" y="6595"/>
                  <a:pt x="14158" y="6590"/>
                </a:cubicBezTo>
                <a:cubicBezTo>
                  <a:pt x="14234" y="6568"/>
                  <a:pt x="14309" y="6542"/>
                  <a:pt x="14389" y="6522"/>
                </a:cubicBezTo>
                <a:cubicBezTo>
                  <a:pt x="14421" y="6515"/>
                  <a:pt x="14454" y="6506"/>
                  <a:pt x="14488" y="6499"/>
                </a:cubicBezTo>
                <a:cubicBezTo>
                  <a:pt x="14487" y="6499"/>
                  <a:pt x="14579" y="6485"/>
                  <a:pt x="14607" y="6480"/>
                </a:cubicBezTo>
                <a:lnTo>
                  <a:pt x="14607" y="6480"/>
                </a:lnTo>
                <a:cubicBezTo>
                  <a:pt x="14628" y="6478"/>
                  <a:pt x="14650" y="6476"/>
                  <a:pt x="14658" y="6476"/>
                </a:cubicBezTo>
                <a:cubicBezTo>
                  <a:pt x="14703" y="6475"/>
                  <a:pt x="14747" y="6473"/>
                  <a:pt x="14793" y="6471"/>
                </a:cubicBezTo>
                <a:cubicBezTo>
                  <a:pt x="14803" y="6471"/>
                  <a:pt x="14813" y="6471"/>
                  <a:pt x="14823" y="6471"/>
                </a:cubicBezTo>
                <a:close/>
                <a:moveTo>
                  <a:pt x="28027" y="1488"/>
                </a:moveTo>
                <a:cubicBezTo>
                  <a:pt x="28056" y="1488"/>
                  <a:pt x="28085" y="1489"/>
                  <a:pt x="28114" y="1490"/>
                </a:cubicBezTo>
                <a:cubicBezTo>
                  <a:pt x="28197" y="1491"/>
                  <a:pt x="28280" y="1498"/>
                  <a:pt x="28362" y="1503"/>
                </a:cubicBezTo>
                <a:cubicBezTo>
                  <a:pt x="28370" y="1504"/>
                  <a:pt x="28377" y="1504"/>
                  <a:pt x="28383" y="1504"/>
                </a:cubicBezTo>
                <a:lnTo>
                  <a:pt x="28383" y="1504"/>
                </a:lnTo>
                <a:cubicBezTo>
                  <a:pt x="28427" y="1512"/>
                  <a:pt x="28470" y="1519"/>
                  <a:pt x="28513" y="1529"/>
                </a:cubicBezTo>
                <a:cubicBezTo>
                  <a:pt x="28594" y="1547"/>
                  <a:pt x="28671" y="1565"/>
                  <a:pt x="28750" y="1590"/>
                </a:cubicBezTo>
                <a:cubicBezTo>
                  <a:pt x="28783" y="1601"/>
                  <a:pt x="28816" y="1611"/>
                  <a:pt x="28849" y="1622"/>
                </a:cubicBezTo>
                <a:cubicBezTo>
                  <a:pt x="28859" y="1625"/>
                  <a:pt x="28969" y="1674"/>
                  <a:pt x="28974" y="1674"/>
                </a:cubicBezTo>
                <a:cubicBezTo>
                  <a:pt x="28975" y="1674"/>
                  <a:pt x="28964" y="1668"/>
                  <a:pt x="28931" y="1652"/>
                </a:cubicBezTo>
                <a:lnTo>
                  <a:pt x="28931" y="1652"/>
                </a:lnTo>
                <a:cubicBezTo>
                  <a:pt x="29291" y="1828"/>
                  <a:pt x="29415" y="1925"/>
                  <a:pt x="29671" y="2226"/>
                </a:cubicBezTo>
                <a:cubicBezTo>
                  <a:pt x="29651" y="2203"/>
                  <a:pt x="29643" y="2194"/>
                  <a:pt x="29642" y="2194"/>
                </a:cubicBezTo>
                <a:lnTo>
                  <a:pt x="29642" y="2194"/>
                </a:lnTo>
                <a:cubicBezTo>
                  <a:pt x="29639" y="2194"/>
                  <a:pt x="29718" y="2295"/>
                  <a:pt x="29734" y="2321"/>
                </a:cubicBezTo>
                <a:cubicBezTo>
                  <a:pt x="29783" y="2396"/>
                  <a:pt x="29828" y="2472"/>
                  <a:pt x="29869" y="2552"/>
                </a:cubicBezTo>
                <a:cubicBezTo>
                  <a:pt x="29884" y="2580"/>
                  <a:pt x="29933" y="2692"/>
                  <a:pt x="29936" y="2692"/>
                </a:cubicBezTo>
                <a:cubicBezTo>
                  <a:pt x="29936" y="2692"/>
                  <a:pt x="29932" y="2680"/>
                  <a:pt x="29920" y="2648"/>
                </a:cubicBezTo>
                <a:lnTo>
                  <a:pt x="29920" y="2648"/>
                </a:lnTo>
                <a:cubicBezTo>
                  <a:pt x="29953" y="2733"/>
                  <a:pt x="29982" y="2817"/>
                  <a:pt x="30008" y="2904"/>
                </a:cubicBezTo>
                <a:cubicBezTo>
                  <a:pt x="30057" y="3067"/>
                  <a:pt x="30092" y="3235"/>
                  <a:pt x="30122" y="3403"/>
                </a:cubicBezTo>
                <a:lnTo>
                  <a:pt x="30122" y="3403"/>
                </a:lnTo>
                <a:cubicBezTo>
                  <a:pt x="30122" y="3406"/>
                  <a:pt x="30122" y="3410"/>
                  <a:pt x="30123" y="3415"/>
                </a:cubicBezTo>
                <a:cubicBezTo>
                  <a:pt x="30127" y="3450"/>
                  <a:pt x="30130" y="3485"/>
                  <a:pt x="30133" y="3520"/>
                </a:cubicBezTo>
                <a:cubicBezTo>
                  <a:pt x="30144" y="3626"/>
                  <a:pt x="30149" y="3734"/>
                  <a:pt x="30153" y="3840"/>
                </a:cubicBezTo>
                <a:cubicBezTo>
                  <a:pt x="30164" y="4220"/>
                  <a:pt x="30137" y="4596"/>
                  <a:pt x="30097" y="4972"/>
                </a:cubicBezTo>
                <a:cubicBezTo>
                  <a:pt x="30096" y="4977"/>
                  <a:pt x="30095" y="4987"/>
                  <a:pt x="30093" y="4999"/>
                </a:cubicBezTo>
                <a:lnTo>
                  <a:pt x="30093" y="4999"/>
                </a:lnTo>
                <a:cubicBezTo>
                  <a:pt x="30093" y="4997"/>
                  <a:pt x="30094" y="4996"/>
                  <a:pt x="30094" y="4995"/>
                </a:cubicBezTo>
                <a:lnTo>
                  <a:pt x="30094" y="4995"/>
                </a:lnTo>
                <a:cubicBezTo>
                  <a:pt x="30089" y="5031"/>
                  <a:pt x="30083" y="5069"/>
                  <a:pt x="30078" y="5106"/>
                </a:cubicBezTo>
                <a:cubicBezTo>
                  <a:pt x="30066" y="5191"/>
                  <a:pt x="30052" y="5277"/>
                  <a:pt x="30037" y="5361"/>
                </a:cubicBezTo>
                <a:cubicBezTo>
                  <a:pt x="30005" y="5552"/>
                  <a:pt x="29967" y="5744"/>
                  <a:pt x="29928" y="5936"/>
                </a:cubicBezTo>
                <a:cubicBezTo>
                  <a:pt x="29830" y="6407"/>
                  <a:pt x="29721" y="6877"/>
                  <a:pt x="29617" y="7347"/>
                </a:cubicBezTo>
                <a:cubicBezTo>
                  <a:pt x="29174" y="9346"/>
                  <a:pt x="28730" y="11346"/>
                  <a:pt x="28286" y="13348"/>
                </a:cubicBezTo>
                <a:cubicBezTo>
                  <a:pt x="28011" y="14586"/>
                  <a:pt x="27737" y="15824"/>
                  <a:pt x="27463" y="17063"/>
                </a:cubicBezTo>
                <a:lnTo>
                  <a:pt x="27463" y="17063"/>
                </a:lnTo>
                <a:cubicBezTo>
                  <a:pt x="26117" y="15449"/>
                  <a:pt x="24769" y="13834"/>
                  <a:pt x="23423" y="12219"/>
                </a:cubicBezTo>
                <a:cubicBezTo>
                  <a:pt x="22735" y="11393"/>
                  <a:pt x="22046" y="10568"/>
                  <a:pt x="21358" y="9743"/>
                </a:cubicBezTo>
                <a:cubicBezTo>
                  <a:pt x="20750" y="9013"/>
                  <a:pt x="20162" y="8257"/>
                  <a:pt x="19506" y="7569"/>
                </a:cubicBezTo>
                <a:lnTo>
                  <a:pt x="19506" y="7569"/>
                </a:lnTo>
                <a:cubicBezTo>
                  <a:pt x="20580" y="6274"/>
                  <a:pt x="21753" y="5059"/>
                  <a:pt x="23073" y="3967"/>
                </a:cubicBezTo>
                <a:cubicBezTo>
                  <a:pt x="23698" y="3450"/>
                  <a:pt x="24348" y="2973"/>
                  <a:pt x="25071" y="2519"/>
                </a:cubicBezTo>
                <a:cubicBezTo>
                  <a:pt x="25405" y="2308"/>
                  <a:pt x="25755" y="2118"/>
                  <a:pt x="26115" y="1953"/>
                </a:cubicBezTo>
                <a:cubicBezTo>
                  <a:pt x="26263" y="1885"/>
                  <a:pt x="26311" y="1866"/>
                  <a:pt x="26514" y="1792"/>
                </a:cubicBezTo>
                <a:cubicBezTo>
                  <a:pt x="26708" y="1723"/>
                  <a:pt x="26905" y="1662"/>
                  <a:pt x="27104" y="1612"/>
                </a:cubicBezTo>
                <a:cubicBezTo>
                  <a:pt x="27202" y="1588"/>
                  <a:pt x="27300" y="1565"/>
                  <a:pt x="27399" y="1547"/>
                </a:cubicBezTo>
                <a:cubicBezTo>
                  <a:pt x="27436" y="1539"/>
                  <a:pt x="27572" y="1517"/>
                  <a:pt x="27597" y="1512"/>
                </a:cubicBezTo>
                <a:lnTo>
                  <a:pt x="27597" y="1512"/>
                </a:lnTo>
                <a:cubicBezTo>
                  <a:pt x="27629" y="1509"/>
                  <a:pt x="27754" y="1498"/>
                  <a:pt x="27788" y="1496"/>
                </a:cubicBezTo>
                <a:cubicBezTo>
                  <a:pt x="27868" y="1491"/>
                  <a:pt x="27947" y="1488"/>
                  <a:pt x="28027" y="1488"/>
                </a:cubicBezTo>
                <a:close/>
                <a:moveTo>
                  <a:pt x="1791" y="18549"/>
                </a:moveTo>
                <a:cubicBezTo>
                  <a:pt x="1791" y="18550"/>
                  <a:pt x="1792" y="18552"/>
                  <a:pt x="1792" y="18553"/>
                </a:cubicBezTo>
                <a:lnTo>
                  <a:pt x="1792" y="18553"/>
                </a:lnTo>
                <a:cubicBezTo>
                  <a:pt x="1792" y="18551"/>
                  <a:pt x="1791" y="18550"/>
                  <a:pt x="1791" y="18549"/>
                </a:cubicBezTo>
                <a:close/>
                <a:moveTo>
                  <a:pt x="18574" y="8743"/>
                </a:moveTo>
                <a:lnTo>
                  <a:pt x="18574" y="8743"/>
                </a:lnTo>
                <a:cubicBezTo>
                  <a:pt x="18717" y="8896"/>
                  <a:pt x="18855" y="9053"/>
                  <a:pt x="18991" y="9212"/>
                </a:cubicBezTo>
                <a:cubicBezTo>
                  <a:pt x="21473" y="12126"/>
                  <a:pt x="23899" y="15089"/>
                  <a:pt x="26347" y="18031"/>
                </a:cubicBezTo>
                <a:lnTo>
                  <a:pt x="26347" y="18031"/>
                </a:lnTo>
                <a:cubicBezTo>
                  <a:pt x="25338" y="18542"/>
                  <a:pt x="24334" y="19062"/>
                  <a:pt x="23335" y="19592"/>
                </a:cubicBezTo>
                <a:lnTo>
                  <a:pt x="23335" y="19592"/>
                </a:lnTo>
                <a:cubicBezTo>
                  <a:pt x="22594" y="19350"/>
                  <a:pt x="21852" y="19113"/>
                  <a:pt x="21108" y="18882"/>
                </a:cubicBezTo>
                <a:cubicBezTo>
                  <a:pt x="19105" y="18259"/>
                  <a:pt x="17090" y="17675"/>
                  <a:pt x="15064" y="17131"/>
                </a:cubicBezTo>
                <a:lnTo>
                  <a:pt x="15064" y="17131"/>
                </a:lnTo>
                <a:cubicBezTo>
                  <a:pt x="14934" y="16806"/>
                  <a:pt x="14809" y="16479"/>
                  <a:pt x="14687" y="16150"/>
                </a:cubicBezTo>
                <a:cubicBezTo>
                  <a:pt x="14576" y="15852"/>
                  <a:pt x="14468" y="15553"/>
                  <a:pt x="14361" y="15253"/>
                </a:cubicBezTo>
                <a:lnTo>
                  <a:pt x="14361" y="15253"/>
                </a:lnTo>
                <a:cubicBezTo>
                  <a:pt x="15005" y="14074"/>
                  <a:pt x="15707" y="12923"/>
                  <a:pt x="16441" y="11794"/>
                </a:cubicBezTo>
                <a:cubicBezTo>
                  <a:pt x="17120" y="10750"/>
                  <a:pt x="17824" y="9727"/>
                  <a:pt x="18574" y="8743"/>
                </a:cubicBezTo>
                <a:close/>
                <a:moveTo>
                  <a:pt x="26947" y="19395"/>
                </a:moveTo>
                <a:lnTo>
                  <a:pt x="26947" y="19395"/>
                </a:lnTo>
                <a:cubicBezTo>
                  <a:pt x="26849" y="19836"/>
                  <a:pt x="26752" y="20277"/>
                  <a:pt x="26654" y="20718"/>
                </a:cubicBezTo>
                <a:lnTo>
                  <a:pt x="26654" y="20718"/>
                </a:lnTo>
                <a:cubicBezTo>
                  <a:pt x="26200" y="20558"/>
                  <a:pt x="25746" y="20401"/>
                  <a:pt x="25291" y="20246"/>
                </a:cubicBezTo>
                <a:lnTo>
                  <a:pt x="25291" y="20246"/>
                </a:lnTo>
                <a:cubicBezTo>
                  <a:pt x="25842" y="19959"/>
                  <a:pt x="26394" y="19676"/>
                  <a:pt x="26947" y="19395"/>
                </a:cubicBezTo>
                <a:close/>
                <a:moveTo>
                  <a:pt x="28253" y="20318"/>
                </a:moveTo>
                <a:lnTo>
                  <a:pt x="28253" y="20318"/>
                </a:lnTo>
                <a:cubicBezTo>
                  <a:pt x="28643" y="20785"/>
                  <a:pt x="29033" y="21252"/>
                  <a:pt x="29423" y="21720"/>
                </a:cubicBezTo>
                <a:lnTo>
                  <a:pt x="29423" y="21720"/>
                </a:lnTo>
                <a:cubicBezTo>
                  <a:pt x="28967" y="21550"/>
                  <a:pt x="28511" y="21383"/>
                  <a:pt x="28054" y="21217"/>
                </a:cubicBezTo>
                <a:lnTo>
                  <a:pt x="28054" y="21217"/>
                </a:lnTo>
                <a:cubicBezTo>
                  <a:pt x="28120" y="20917"/>
                  <a:pt x="28187" y="20617"/>
                  <a:pt x="28253" y="20318"/>
                </a:cubicBezTo>
                <a:close/>
                <a:moveTo>
                  <a:pt x="15823" y="18875"/>
                </a:moveTo>
                <a:cubicBezTo>
                  <a:pt x="17647" y="19379"/>
                  <a:pt x="19463" y="19916"/>
                  <a:pt x="21268" y="20484"/>
                </a:cubicBezTo>
                <a:cubicBezTo>
                  <a:pt x="21355" y="20512"/>
                  <a:pt x="21441" y="20539"/>
                  <a:pt x="21527" y="20566"/>
                </a:cubicBezTo>
                <a:lnTo>
                  <a:pt x="21527" y="20566"/>
                </a:lnTo>
                <a:cubicBezTo>
                  <a:pt x="21085" y="20809"/>
                  <a:pt x="20644" y="21054"/>
                  <a:pt x="20204" y="21301"/>
                </a:cubicBezTo>
                <a:cubicBezTo>
                  <a:pt x="19465" y="21717"/>
                  <a:pt x="18727" y="22140"/>
                  <a:pt x="17994" y="22570"/>
                </a:cubicBezTo>
                <a:lnTo>
                  <a:pt x="17994" y="22570"/>
                </a:lnTo>
                <a:cubicBezTo>
                  <a:pt x="17991" y="22566"/>
                  <a:pt x="17988" y="22563"/>
                  <a:pt x="17987" y="22561"/>
                </a:cubicBezTo>
                <a:cubicBezTo>
                  <a:pt x="17873" y="22406"/>
                  <a:pt x="17761" y="22250"/>
                  <a:pt x="17652" y="22093"/>
                </a:cubicBezTo>
                <a:cubicBezTo>
                  <a:pt x="17230" y="21483"/>
                  <a:pt x="16845" y="20847"/>
                  <a:pt x="16492" y="20197"/>
                </a:cubicBezTo>
                <a:cubicBezTo>
                  <a:pt x="16256" y="19763"/>
                  <a:pt x="16033" y="19322"/>
                  <a:pt x="15823" y="18875"/>
                </a:cubicBezTo>
                <a:close/>
                <a:moveTo>
                  <a:pt x="2913" y="15929"/>
                </a:moveTo>
                <a:cubicBezTo>
                  <a:pt x="2943" y="15929"/>
                  <a:pt x="2974" y="15930"/>
                  <a:pt x="3007" y="15931"/>
                </a:cubicBezTo>
                <a:cubicBezTo>
                  <a:pt x="3428" y="15948"/>
                  <a:pt x="3863" y="16058"/>
                  <a:pt x="4300" y="16145"/>
                </a:cubicBezTo>
                <a:cubicBezTo>
                  <a:pt x="6216" y="16525"/>
                  <a:pt x="8123" y="16939"/>
                  <a:pt x="10024" y="17389"/>
                </a:cubicBezTo>
                <a:cubicBezTo>
                  <a:pt x="10512" y="17504"/>
                  <a:pt x="10999" y="17622"/>
                  <a:pt x="11487" y="17742"/>
                </a:cubicBezTo>
                <a:lnTo>
                  <a:pt x="11487" y="17742"/>
                </a:lnTo>
                <a:cubicBezTo>
                  <a:pt x="11006" y="18863"/>
                  <a:pt x="10589" y="20010"/>
                  <a:pt x="10251" y="21184"/>
                </a:cubicBezTo>
                <a:cubicBezTo>
                  <a:pt x="9908" y="22379"/>
                  <a:pt x="9657" y="23599"/>
                  <a:pt x="9514" y="24828"/>
                </a:cubicBezTo>
                <a:lnTo>
                  <a:pt x="9514" y="24828"/>
                </a:lnTo>
                <a:cubicBezTo>
                  <a:pt x="9023" y="24619"/>
                  <a:pt x="8538" y="24389"/>
                  <a:pt x="8024" y="24121"/>
                </a:cubicBezTo>
                <a:cubicBezTo>
                  <a:pt x="6562" y="23359"/>
                  <a:pt x="5261" y="22478"/>
                  <a:pt x="4088" y="21395"/>
                </a:cubicBezTo>
                <a:cubicBezTo>
                  <a:pt x="3518" y="20868"/>
                  <a:pt x="2891" y="20222"/>
                  <a:pt x="2465" y="19658"/>
                </a:cubicBezTo>
                <a:cubicBezTo>
                  <a:pt x="2206" y="19313"/>
                  <a:pt x="1969" y="18946"/>
                  <a:pt x="1792" y="18553"/>
                </a:cubicBezTo>
                <a:lnTo>
                  <a:pt x="1792" y="18553"/>
                </a:lnTo>
                <a:cubicBezTo>
                  <a:pt x="1797" y="18563"/>
                  <a:pt x="1803" y="18579"/>
                  <a:pt x="1803" y="18579"/>
                </a:cubicBezTo>
                <a:cubicBezTo>
                  <a:pt x="1802" y="18579"/>
                  <a:pt x="1798" y="18568"/>
                  <a:pt x="1784" y="18536"/>
                </a:cubicBezTo>
                <a:cubicBezTo>
                  <a:pt x="1764" y="18485"/>
                  <a:pt x="1744" y="18433"/>
                  <a:pt x="1725" y="18380"/>
                </a:cubicBezTo>
                <a:cubicBezTo>
                  <a:pt x="1693" y="18290"/>
                  <a:pt x="1665" y="18198"/>
                  <a:pt x="1640" y="18105"/>
                </a:cubicBezTo>
                <a:cubicBezTo>
                  <a:pt x="1612" y="18001"/>
                  <a:pt x="1589" y="17895"/>
                  <a:pt x="1571" y="17789"/>
                </a:cubicBezTo>
                <a:lnTo>
                  <a:pt x="1571" y="17789"/>
                </a:lnTo>
                <a:cubicBezTo>
                  <a:pt x="1572" y="17793"/>
                  <a:pt x="1573" y="17794"/>
                  <a:pt x="1573" y="17794"/>
                </a:cubicBezTo>
                <a:cubicBezTo>
                  <a:pt x="1575" y="17794"/>
                  <a:pt x="1560" y="17647"/>
                  <a:pt x="1559" y="17609"/>
                </a:cubicBezTo>
                <a:cubicBezTo>
                  <a:pt x="1557" y="17519"/>
                  <a:pt x="1558" y="17427"/>
                  <a:pt x="1564" y="17337"/>
                </a:cubicBezTo>
                <a:cubicBezTo>
                  <a:pt x="1567" y="17305"/>
                  <a:pt x="1569" y="17273"/>
                  <a:pt x="1572" y="17242"/>
                </a:cubicBezTo>
                <a:lnTo>
                  <a:pt x="1572" y="17242"/>
                </a:lnTo>
                <a:cubicBezTo>
                  <a:pt x="1573" y="17238"/>
                  <a:pt x="1574" y="17234"/>
                  <a:pt x="1575" y="17228"/>
                </a:cubicBezTo>
                <a:cubicBezTo>
                  <a:pt x="1593" y="17148"/>
                  <a:pt x="1608" y="17071"/>
                  <a:pt x="1629" y="16993"/>
                </a:cubicBezTo>
                <a:cubicBezTo>
                  <a:pt x="1640" y="16949"/>
                  <a:pt x="1655" y="16905"/>
                  <a:pt x="1668" y="16862"/>
                </a:cubicBezTo>
                <a:cubicBezTo>
                  <a:pt x="1672" y="16853"/>
                  <a:pt x="1698" y="16784"/>
                  <a:pt x="1709" y="16752"/>
                </a:cubicBezTo>
                <a:lnTo>
                  <a:pt x="1709" y="16752"/>
                </a:lnTo>
                <a:cubicBezTo>
                  <a:pt x="1714" y="16739"/>
                  <a:pt x="1720" y="16726"/>
                  <a:pt x="1720" y="16723"/>
                </a:cubicBezTo>
                <a:cubicBezTo>
                  <a:pt x="1741" y="16683"/>
                  <a:pt x="1761" y="16644"/>
                  <a:pt x="1782" y="16603"/>
                </a:cubicBezTo>
                <a:cubicBezTo>
                  <a:pt x="1820" y="16535"/>
                  <a:pt x="1861" y="16471"/>
                  <a:pt x="1904" y="16406"/>
                </a:cubicBezTo>
                <a:lnTo>
                  <a:pt x="1904" y="16406"/>
                </a:lnTo>
                <a:cubicBezTo>
                  <a:pt x="1902" y="16410"/>
                  <a:pt x="1902" y="16411"/>
                  <a:pt x="1902" y="16411"/>
                </a:cubicBezTo>
                <a:cubicBezTo>
                  <a:pt x="1905" y="16411"/>
                  <a:pt x="1975" y="16318"/>
                  <a:pt x="1998" y="16295"/>
                </a:cubicBezTo>
                <a:cubicBezTo>
                  <a:pt x="2020" y="16271"/>
                  <a:pt x="2044" y="16247"/>
                  <a:pt x="2066" y="16225"/>
                </a:cubicBezTo>
                <a:lnTo>
                  <a:pt x="2066" y="16225"/>
                </a:lnTo>
                <a:cubicBezTo>
                  <a:pt x="2066" y="16225"/>
                  <a:pt x="2066" y="16225"/>
                  <a:pt x="2066" y="16225"/>
                </a:cubicBezTo>
                <a:cubicBezTo>
                  <a:pt x="2066" y="16225"/>
                  <a:pt x="2125" y="16174"/>
                  <a:pt x="2149" y="16152"/>
                </a:cubicBezTo>
                <a:lnTo>
                  <a:pt x="2149" y="16152"/>
                </a:lnTo>
                <a:cubicBezTo>
                  <a:pt x="2168" y="16138"/>
                  <a:pt x="2190" y="16122"/>
                  <a:pt x="2197" y="16117"/>
                </a:cubicBezTo>
                <a:cubicBezTo>
                  <a:pt x="2235" y="16095"/>
                  <a:pt x="2272" y="16074"/>
                  <a:pt x="2310" y="16050"/>
                </a:cubicBezTo>
                <a:cubicBezTo>
                  <a:pt x="2321" y="16044"/>
                  <a:pt x="2332" y="16038"/>
                  <a:pt x="2343" y="16032"/>
                </a:cubicBezTo>
                <a:lnTo>
                  <a:pt x="2343" y="16032"/>
                </a:lnTo>
                <a:cubicBezTo>
                  <a:pt x="2341" y="16033"/>
                  <a:pt x="2341" y="16033"/>
                  <a:pt x="2341" y="16033"/>
                </a:cubicBezTo>
                <a:cubicBezTo>
                  <a:pt x="2340" y="16033"/>
                  <a:pt x="2345" y="16030"/>
                  <a:pt x="2352" y="16027"/>
                </a:cubicBezTo>
                <a:lnTo>
                  <a:pt x="2352" y="16027"/>
                </a:lnTo>
                <a:cubicBezTo>
                  <a:pt x="2349" y="16029"/>
                  <a:pt x="2346" y="16030"/>
                  <a:pt x="2343" y="16032"/>
                </a:cubicBezTo>
                <a:lnTo>
                  <a:pt x="2343" y="16032"/>
                </a:lnTo>
                <a:cubicBezTo>
                  <a:pt x="2347" y="16030"/>
                  <a:pt x="2355" y="16026"/>
                  <a:pt x="2369" y="16019"/>
                </a:cubicBezTo>
                <a:lnTo>
                  <a:pt x="2369" y="16019"/>
                </a:lnTo>
                <a:cubicBezTo>
                  <a:pt x="2363" y="16022"/>
                  <a:pt x="2357" y="16025"/>
                  <a:pt x="2352" y="16027"/>
                </a:cubicBezTo>
                <a:lnTo>
                  <a:pt x="2352" y="16027"/>
                </a:lnTo>
                <a:cubicBezTo>
                  <a:pt x="2367" y="16019"/>
                  <a:pt x="2382" y="16012"/>
                  <a:pt x="2398" y="16005"/>
                </a:cubicBezTo>
                <a:lnTo>
                  <a:pt x="2398" y="16005"/>
                </a:lnTo>
                <a:cubicBezTo>
                  <a:pt x="2387" y="16011"/>
                  <a:pt x="2377" y="16016"/>
                  <a:pt x="2369" y="16019"/>
                </a:cubicBezTo>
                <a:lnTo>
                  <a:pt x="2369" y="16019"/>
                </a:lnTo>
                <a:cubicBezTo>
                  <a:pt x="2383" y="16013"/>
                  <a:pt x="2397" y="16008"/>
                  <a:pt x="2406" y="16005"/>
                </a:cubicBezTo>
                <a:cubicBezTo>
                  <a:pt x="2600" y="15953"/>
                  <a:pt x="2724" y="15929"/>
                  <a:pt x="2913" y="15929"/>
                </a:cubicBezTo>
                <a:close/>
                <a:moveTo>
                  <a:pt x="12953" y="18110"/>
                </a:moveTo>
                <a:lnTo>
                  <a:pt x="12953" y="18110"/>
                </a:lnTo>
                <a:cubicBezTo>
                  <a:pt x="13295" y="18198"/>
                  <a:pt x="13637" y="18287"/>
                  <a:pt x="13978" y="18377"/>
                </a:cubicBezTo>
                <a:lnTo>
                  <a:pt x="13978" y="18377"/>
                </a:lnTo>
                <a:cubicBezTo>
                  <a:pt x="14717" y="20120"/>
                  <a:pt x="15594" y="21814"/>
                  <a:pt x="16715" y="23332"/>
                </a:cubicBezTo>
                <a:lnTo>
                  <a:pt x="16715" y="23332"/>
                </a:lnTo>
                <a:cubicBezTo>
                  <a:pt x="15348" y="24158"/>
                  <a:pt x="13999" y="25016"/>
                  <a:pt x="12680" y="25914"/>
                </a:cubicBezTo>
                <a:lnTo>
                  <a:pt x="12680" y="25914"/>
                </a:lnTo>
                <a:cubicBezTo>
                  <a:pt x="12645" y="25905"/>
                  <a:pt x="12610" y="25895"/>
                  <a:pt x="12575" y="25886"/>
                </a:cubicBezTo>
                <a:cubicBezTo>
                  <a:pt x="12025" y="25734"/>
                  <a:pt x="11480" y="25565"/>
                  <a:pt x="10942" y="25377"/>
                </a:cubicBezTo>
                <a:lnTo>
                  <a:pt x="10942" y="25377"/>
                </a:lnTo>
                <a:cubicBezTo>
                  <a:pt x="10989" y="24906"/>
                  <a:pt x="11054" y="24446"/>
                  <a:pt x="11137" y="23975"/>
                </a:cubicBezTo>
                <a:cubicBezTo>
                  <a:pt x="11293" y="23095"/>
                  <a:pt x="11501" y="22227"/>
                  <a:pt x="11755" y="21370"/>
                </a:cubicBezTo>
                <a:cubicBezTo>
                  <a:pt x="12085" y="20257"/>
                  <a:pt x="12490" y="19172"/>
                  <a:pt x="12953" y="18110"/>
                </a:cubicBezTo>
                <a:close/>
                <a:moveTo>
                  <a:pt x="43830" y="12756"/>
                </a:moveTo>
                <a:cubicBezTo>
                  <a:pt x="44061" y="12756"/>
                  <a:pt x="44293" y="12763"/>
                  <a:pt x="44526" y="12779"/>
                </a:cubicBezTo>
                <a:cubicBezTo>
                  <a:pt x="44966" y="12809"/>
                  <a:pt x="45216" y="12838"/>
                  <a:pt x="45656" y="12942"/>
                </a:cubicBezTo>
                <a:cubicBezTo>
                  <a:pt x="46028" y="13030"/>
                  <a:pt x="46390" y="13148"/>
                  <a:pt x="46744" y="13289"/>
                </a:cubicBezTo>
                <a:cubicBezTo>
                  <a:pt x="46745" y="13289"/>
                  <a:pt x="46767" y="13298"/>
                  <a:pt x="46786" y="13306"/>
                </a:cubicBezTo>
                <a:lnTo>
                  <a:pt x="46786" y="13306"/>
                </a:lnTo>
                <a:cubicBezTo>
                  <a:pt x="46812" y="13318"/>
                  <a:pt x="46865" y="13342"/>
                  <a:pt x="46873" y="13346"/>
                </a:cubicBezTo>
                <a:cubicBezTo>
                  <a:pt x="46953" y="13382"/>
                  <a:pt x="47031" y="13418"/>
                  <a:pt x="47109" y="13458"/>
                </a:cubicBezTo>
                <a:cubicBezTo>
                  <a:pt x="47286" y="13546"/>
                  <a:pt x="47461" y="13640"/>
                  <a:pt x="47632" y="13739"/>
                </a:cubicBezTo>
                <a:cubicBezTo>
                  <a:pt x="47792" y="13835"/>
                  <a:pt x="47949" y="13934"/>
                  <a:pt x="48101" y="14039"/>
                </a:cubicBezTo>
                <a:cubicBezTo>
                  <a:pt x="48173" y="14089"/>
                  <a:pt x="48244" y="14137"/>
                  <a:pt x="48314" y="14189"/>
                </a:cubicBezTo>
                <a:cubicBezTo>
                  <a:pt x="48349" y="14216"/>
                  <a:pt x="48384" y="14240"/>
                  <a:pt x="48419" y="14266"/>
                </a:cubicBezTo>
                <a:lnTo>
                  <a:pt x="48419" y="14266"/>
                </a:lnTo>
                <a:cubicBezTo>
                  <a:pt x="48430" y="14275"/>
                  <a:pt x="48447" y="14289"/>
                  <a:pt x="48458" y="14298"/>
                </a:cubicBezTo>
                <a:cubicBezTo>
                  <a:pt x="48751" y="14540"/>
                  <a:pt x="49031" y="14794"/>
                  <a:pt x="49288" y="15074"/>
                </a:cubicBezTo>
                <a:cubicBezTo>
                  <a:pt x="49411" y="15208"/>
                  <a:pt x="49529" y="15344"/>
                  <a:pt x="49640" y="15485"/>
                </a:cubicBezTo>
                <a:cubicBezTo>
                  <a:pt x="49624" y="15466"/>
                  <a:pt x="49618" y="15458"/>
                  <a:pt x="49618" y="15458"/>
                </a:cubicBezTo>
                <a:lnTo>
                  <a:pt x="49618" y="15458"/>
                </a:lnTo>
                <a:cubicBezTo>
                  <a:pt x="49616" y="15458"/>
                  <a:pt x="49704" y="15573"/>
                  <a:pt x="49720" y="15593"/>
                </a:cubicBezTo>
                <a:cubicBezTo>
                  <a:pt x="49782" y="15680"/>
                  <a:pt x="49842" y="15768"/>
                  <a:pt x="49901" y="15858"/>
                </a:cubicBezTo>
                <a:cubicBezTo>
                  <a:pt x="49990" y="15997"/>
                  <a:pt x="50074" y="16138"/>
                  <a:pt x="50153" y="16283"/>
                </a:cubicBezTo>
                <a:cubicBezTo>
                  <a:pt x="50197" y="16365"/>
                  <a:pt x="50240" y="16449"/>
                  <a:pt x="50281" y="16534"/>
                </a:cubicBezTo>
                <a:cubicBezTo>
                  <a:pt x="50298" y="16567"/>
                  <a:pt x="50360" y="16708"/>
                  <a:pt x="50361" y="16708"/>
                </a:cubicBezTo>
                <a:cubicBezTo>
                  <a:pt x="50362" y="16708"/>
                  <a:pt x="50358" y="16699"/>
                  <a:pt x="50349" y="16675"/>
                </a:cubicBezTo>
                <a:lnTo>
                  <a:pt x="50349" y="16675"/>
                </a:lnTo>
                <a:cubicBezTo>
                  <a:pt x="50483" y="17005"/>
                  <a:pt x="50587" y="17348"/>
                  <a:pt x="50650" y="17697"/>
                </a:cubicBezTo>
                <a:cubicBezTo>
                  <a:pt x="50656" y="17730"/>
                  <a:pt x="50674" y="17856"/>
                  <a:pt x="50675" y="17856"/>
                </a:cubicBezTo>
                <a:cubicBezTo>
                  <a:pt x="50675" y="17856"/>
                  <a:pt x="50675" y="17850"/>
                  <a:pt x="50673" y="17837"/>
                </a:cubicBezTo>
                <a:lnTo>
                  <a:pt x="50673" y="17837"/>
                </a:lnTo>
                <a:cubicBezTo>
                  <a:pt x="50682" y="17918"/>
                  <a:pt x="50690" y="18000"/>
                  <a:pt x="50695" y="18081"/>
                </a:cubicBezTo>
                <a:cubicBezTo>
                  <a:pt x="50706" y="18265"/>
                  <a:pt x="50706" y="18451"/>
                  <a:pt x="50695" y="18635"/>
                </a:cubicBezTo>
                <a:cubicBezTo>
                  <a:pt x="50689" y="18717"/>
                  <a:pt x="50681" y="18799"/>
                  <a:pt x="50673" y="18881"/>
                </a:cubicBezTo>
                <a:cubicBezTo>
                  <a:pt x="50670" y="18907"/>
                  <a:pt x="50669" y="18917"/>
                  <a:pt x="50668" y="18917"/>
                </a:cubicBezTo>
                <a:cubicBezTo>
                  <a:pt x="50668" y="18917"/>
                  <a:pt x="50674" y="18867"/>
                  <a:pt x="50675" y="18858"/>
                </a:cubicBezTo>
                <a:lnTo>
                  <a:pt x="50675" y="18858"/>
                </a:lnTo>
                <a:lnTo>
                  <a:pt x="50652" y="18998"/>
                </a:lnTo>
                <a:cubicBezTo>
                  <a:pt x="50617" y="19187"/>
                  <a:pt x="50570" y="19374"/>
                  <a:pt x="50512" y="19556"/>
                </a:cubicBezTo>
                <a:cubicBezTo>
                  <a:pt x="50487" y="19635"/>
                  <a:pt x="50460" y="19715"/>
                  <a:pt x="50431" y="19792"/>
                </a:cubicBezTo>
                <a:lnTo>
                  <a:pt x="50381" y="19924"/>
                </a:lnTo>
                <a:cubicBezTo>
                  <a:pt x="50380" y="19927"/>
                  <a:pt x="50379" y="19929"/>
                  <a:pt x="50378" y="19931"/>
                </a:cubicBezTo>
                <a:lnTo>
                  <a:pt x="50378" y="19931"/>
                </a:lnTo>
                <a:cubicBezTo>
                  <a:pt x="50376" y="19934"/>
                  <a:pt x="50375" y="19937"/>
                  <a:pt x="50373" y="19941"/>
                </a:cubicBezTo>
                <a:cubicBezTo>
                  <a:pt x="50295" y="20110"/>
                  <a:pt x="50212" y="20276"/>
                  <a:pt x="50116" y="20437"/>
                </a:cubicBezTo>
                <a:cubicBezTo>
                  <a:pt x="50036" y="20577"/>
                  <a:pt x="49945" y="20715"/>
                  <a:pt x="49852" y="20846"/>
                </a:cubicBezTo>
                <a:lnTo>
                  <a:pt x="49771" y="20959"/>
                </a:lnTo>
                <a:cubicBezTo>
                  <a:pt x="49771" y="20960"/>
                  <a:pt x="49770" y="20961"/>
                  <a:pt x="49769" y="20962"/>
                </a:cubicBezTo>
                <a:lnTo>
                  <a:pt x="49769" y="20962"/>
                </a:lnTo>
                <a:cubicBezTo>
                  <a:pt x="49766" y="20966"/>
                  <a:pt x="49763" y="20970"/>
                  <a:pt x="49759" y="20975"/>
                </a:cubicBezTo>
                <a:cubicBezTo>
                  <a:pt x="49701" y="21047"/>
                  <a:pt x="49642" y="21120"/>
                  <a:pt x="49580" y="21189"/>
                </a:cubicBezTo>
                <a:cubicBezTo>
                  <a:pt x="49337" y="21466"/>
                  <a:pt x="49073" y="21721"/>
                  <a:pt x="48793" y="21959"/>
                </a:cubicBezTo>
                <a:cubicBezTo>
                  <a:pt x="48730" y="22013"/>
                  <a:pt x="48664" y="22067"/>
                  <a:pt x="48599" y="22119"/>
                </a:cubicBezTo>
                <a:cubicBezTo>
                  <a:pt x="48589" y="22128"/>
                  <a:pt x="48514" y="22187"/>
                  <a:pt x="48513" y="22187"/>
                </a:cubicBezTo>
                <a:cubicBezTo>
                  <a:pt x="48513" y="22187"/>
                  <a:pt x="48518" y="22183"/>
                  <a:pt x="48531" y="22172"/>
                </a:cubicBezTo>
                <a:cubicBezTo>
                  <a:pt x="48544" y="22163"/>
                  <a:pt x="48549" y="22159"/>
                  <a:pt x="48549" y="22159"/>
                </a:cubicBezTo>
                <a:lnTo>
                  <a:pt x="48549" y="22159"/>
                </a:lnTo>
                <a:cubicBezTo>
                  <a:pt x="48549" y="22159"/>
                  <a:pt x="48493" y="22202"/>
                  <a:pt x="48492" y="22202"/>
                </a:cubicBezTo>
                <a:cubicBezTo>
                  <a:pt x="48333" y="22317"/>
                  <a:pt x="48176" y="22430"/>
                  <a:pt x="48013" y="22538"/>
                </a:cubicBezTo>
                <a:cubicBezTo>
                  <a:pt x="47375" y="22960"/>
                  <a:pt x="46696" y="23318"/>
                  <a:pt x="46001" y="23638"/>
                </a:cubicBezTo>
                <a:cubicBezTo>
                  <a:pt x="45845" y="23710"/>
                  <a:pt x="45687" y="23779"/>
                  <a:pt x="45530" y="23849"/>
                </a:cubicBezTo>
                <a:cubicBezTo>
                  <a:pt x="45484" y="23867"/>
                  <a:pt x="45441" y="23887"/>
                  <a:pt x="45395" y="23906"/>
                </a:cubicBezTo>
                <a:cubicBezTo>
                  <a:pt x="45412" y="23898"/>
                  <a:pt x="45448" y="23883"/>
                  <a:pt x="45447" y="23883"/>
                </a:cubicBezTo>
                <a:lnTo>
                  <a:pt x="45447" y="23883"/>
                </a:lnTo>
                <a:cubicBezTo>
                  <a:pt x="45447" y="23883"/>
                  <a:pt x="45428" y="23891"/>
                  <a:pt x="45370" y="23914"/>
                </a:cubicBezTo>
                <a:cubicBezTo>
                  <a:pt x="45275" y="23953"/>
                  <a:pt x="45177" y="23994"/>
                  <a:pt x="45081" y="24032"/>
                </a:cubicBezTo>
                <a:cubicBezTo>
                  <a:pt x="44625" y="24217"/>
                  <a:pt x="44168" y="24393"/>
                  <a:pt x="43707" y="24562"/>
                </a:cubicBezTo>
                <a:cubicBezTo>
                  <a:pt x="42256" y="25098"/>
                  <a:pt x="40782" y="25570"/>
                  <a:pt x="39289" y="25974"/>
                </a:cubicBezTo>
                <a:lnTo>
                  <a:pt x="39289" y="25974"/>
                </a:lnTo>
                <a:cubicBezTo>
                  <a:pt x="38776" y="25660"/>
                  <a:pt x="38246" y="25373"/>
                  <a:pt x="37711" y="25108"/>
                </a:cubicBezTo>
                <a:cubicBezTo>
                  <a:pt x="36028" y="24274"/>
                  <a:pt x="34256" y="23597"/>
                  <a:pt x="32510" y="22906"/>
                </a:cubicBezTo>
                <a:cubicBezTo>
                  <a:pt x="32424" y="22872"/>
                  <a:pt x="32337" y="22838"/>
                  <a:pt x="32251" y="22804"/>
                </a:cubicBezTo>
                <a:lnTo>
                  <a:pt x="32251" y="22804"/>
                </a:lnTo>
                <a:cubicBezTo>
                  <a:pt x="31061" y="21377"/>
                  <a:pt x="29871" y="19950"/>
                  <a:pt x="28681" y="18523"/>
                </a:cubicBezTo>
                <a:lnTo>
                  <a:pt x="28681" y="18523"/>
                </a:lnTo>
                <a:cubicBezTo>
                  <a:pt x="29560" y="18086"/>
                  <a:pt x="30442" y="17654"/>
                  <a:pt x="31326" y="17225"/>
                </a:cubicBezTo>
                <a:cubicBezTo>
                  <a:pt x="33055" y="16387"/>
                  <a:pt x="34785" y="15544"/>
                  <a:pt x="36535" y="14748"/>
                </a:cubicBezTo>
                <a:cubicBezTo>
                  <a:pt x="38231" y="13976"/>
                  <a:pt x="39994" y="13281"/>
                  <a:pt x="41842" y="12940"/>
                </a:cubicBezTo>
                <a:cubicBezTo>
                  <a:pt x="42485" y="12821"/>
                  <a:pt x="43153" y="12756"/>
                  <a:pt x="43830" y="12756"/>
                </a:cubicBezTo>
                <a:close/>
                <a:moveTo>
                  <a:pt x="34228" y="25174"/>
                </a:moveTo>
                <a:cubicBezTo>
                  <a:pt x="35167" y="25556"/>
                  <a:pt x="36097" y="25955"/>
                  <a:pt x="37003" y="26406"/>
                </a:cubicBezTo>
                <a:cubicBezTo>
                  <a:pt x="37064" y="26436"/>
                  <a:pt x="37124" y="26467"/>
                  <a:pt x="37185" y="26498"/>
                </a:cubicBezTo>
                <a:lnTo>
                  <a:pt x="37185" y="26498"/>
                </a:lnTo>
                <a:cubicBezTo>
                  <a:pt x="36661" y="26616"/>
                  <a:pt x="36136" y="26727"/>
                  <a:pt x="35609" y="26830"/>
                </a:cubicBezTo>
                <a:lnTo>
                  <a:pt x="35609" y="26830"/>
                </a:lnTo>
                <a:cubicBezTo>
                  <a:pt x="35149" y="26278"/>
                  <a:pt x="34689" y="25726"/>
                  <a:pt x="34228" y="25174"/>
                </a:cubicBezTo>
                <a:close/>
                <a:moveTo>
                  <a:pt x="23484" y="21200"/>
                </a:moveTo>
                <a:cubicBezTo>
                  <a:pt x="24436" y="21515"/>
                  <a:pt x="25385" y="21839"/>
                  <a:pt x="26331" y="22172"/>
                </a:cubicBezTo>
                <a:lnTo>
                  <a:pt x="26331" y="22172"/>
                </a:lnTo>
                <a:cubicBezTo>
                  <a:pt x="26103" y="23197"/>
                  <a:pt x="25875" y="24221"/>
                  <a:pt x="25646" y="25244"/>
                </a:cubicBezTo>
                <a:cubicBezTo>
                  <a:pt x="25518" y="25816"/>
                  <a:pt x="25387" y="26387"/>
                  <a:pt x="25252" y="26958"/>
                </a:cubicBezTo>
                <a:lnTo>
                  <a:pt x="25252" y="26958"/>
                </a:lnTo>
                <a:cubicBezTo>
                  <a:pt x="25107" y="26963"/>
                  <a:pt x="24962" y="26968"/>
                  <a:pt x="24816" y="26973"/>
                </a:cubicBezTo>
                <a:lnTo>
                  <a:pt x="24816" y="26973"/>
                </a:lnTo>
                <a:cubicBezTo>
                  <a:pt x="24675" y="26787"/>
                  <a:pt x="24448" y="26672"/>
                  <a:pt x="24213" y="26672"/>
                </a:cubicBezTo>
                <a:cubicBezTo>
                  <a:pt x="24150" y="26672"/>
                  <a:pt x="24087" y="26681"/>
                  <a:pt x="24024" y="26698"/>
                </a:cubicBezTo>
                <a:cubicBezTo>
                  <a:pt x="23916" y="26728"/>
                  <a:pt x="23819" y="26782"/>
                  <a:pt x="23739" y="26853"/>
                </a:cubicBezTo>
                <a:lnTo>
                  <a:pt x="23739" y="26853"/>
                </a:lnTo>
                <a:cubicBezTo>
                  <a:pt x="23273" y="26698"/>
                  <a:pt x="22821" y="26516"/>
                  <a:pt x="22394" y="26305"/>
                </a:cubicBezTo>
                <a:cubicBezTo>
                  <a:pt x="21717" y="25973"/>
                  <a:pt x="21077" y="25572"/>
                  <a:pt x="20474" y="25118"/>
                </a:cubicBezTo>
                <a:cubicBezTo>
                  <a:pt x="20473" y="25117"/>
                  <a:pt x="20472" y="25116"/>
                  <a:pt x="20471" y="25116"/>
                </a:cubicBezTo>
                <a:lnTo>
                  <a:pt x="20471" y="25116"/>
                </a:lnTo>
                <a:cubicBezTo>
                  <a:pt x="20467" y="25113"/>
                  <a:pt x="20461" y="25108"/>
                  <a:pt x="20455" y="25103"/>
                </a:cubicBezTo>
                <a:cubicBezTo>
                  <a:pt x="20426" y="25082"/>
                  <a:pt x="20399" y="25059"/>
                  <a:pt x="20370" y="25037"/>
                </a:cubicBezTo>
                <a:cubicBezTo>
                  <a:pt x="20296" y="24978"/>
                  <a:pt x="20223" y="24918"/>
                  <a:pt x="20150" y="24857"/>
                </a:cubicBezTo>
                <a:cubicBezTo>
                  <a:pt x="20005" y="24736"/>
                  <a:pt x="19862" y="24610"/>
                  <a:pt x="19722" y="24482"/>
                </a:cubicBezTo>
                <a:cubicBezTo>
                  <a:pt x="19461" y="24243"/>
                  <a:pt x="19209" y="23991"/>
                  <a:pt x="18966" y="23731"/>
                </a:cubicBezTo>
                <a:lnTo>
                  <a:pt x="18966" y="23731"/>
                </a:lnTo>
                <a:cubicBezTo>
                  <a:pt x="19694" y="23304"/>
                  <a:pt x="20427" y="22884"/>
                  <a:pt x="21163" y="22472"/>
                </a:cubicBezTo>
                <a:cubicBezTo>
                  <a:pt x="21933" y="22040"/>
                  <a:pt x="22707" y="21617"/>
                  <a:pt x="23484" y="21200"/>
                </a:cubicBezTo>
                <a:close/>
                <a:moveTo>
                  <a:pt x="17667" y="24506"/>
                </a:moveTo>
                <a:lnTo>
                  <a:pt x="17667" y="24506"/>
                </a:lnTo>
                <a:cubicBezTo>
                  <a:pt x="17778" y="24631"/>
                  <a:pt x="17892" y="24755"/>
                  <a:pt x="18008" y="24877"/>
                </a:cubicBezTo>
                <a:cubicBezTo>
                  <a:pt x="18771" y="25680"/>
                  <a:pt x="19635" y="26400"/>
                  <a:pt x="20578" y="26990"/>
                </a:cubicBezTo>
                <a:lnTo>
                  <a:pt x="20578" y="26990"/>
                </a:lnTo>
                <a:cubicBezTo>
                  <a:pt x="19647" y="26962"/>
                  <a:pt x="18718" y="26907"/>
                  <a:pt x="17789" y="26820"/>
                </a:cubicBezTo>
                <a:cubicBezTo>
                  <a:pt x="16750" y="26722"/>
                  <a:pt x="15715" y="26579"/>
                  <a:pt x="14688" y="26380"/>
                </a:cubicBezTo>
                <a:lnTo>
                  <a:pt x="14688" y="26380"/>
                </a:lnTo>
                <a:cubicBezTo>
                  <a:pt x="15670" y="25737"/>
                  <a:pt x="16663" y="25113"/>
                  <a:pt x="17667" y="24506"/>
                </a:cubicBezTo>
                <a:close/>
                <a:moveTo>
                  <a:pt x="10857" y="26910"/>
                </a:moveTo>
                <a:lnTo>
                  <a:pt x="10857" y="26910"/>
                </a:lnTo>
                <a:cubicBezTo>
                  <a:pt x="10948" y="26940"/>
                  <a:pt x="11039" y="26970"/>
                  <a:pt x="11131" y="26999"/>
                </a:cubicBezTo>
                <a:lnTo>
                  <a:pt x="11131" y="26999"/>
                </a:lnTo>
                <a:cubicBezTo>
                  <a:pt x="11039" y="27065"/>
                  <a:pt x="10947" y="27132"/>
                  <a:pt x="10856" y="27198"/>
                </a:cubicBezTo>
                <a:lnTo>
                  <a:pt x="10856" y="27198"/>
                </a:lnTo>
                <a:cubicBezTo>
                  <a:pt x="10855" y="27102"/>
                  <a:pt x="10856" y="27006"/>
                  <a:pt x="10857" y="26910"/>
                </a:cubicBezTo>
                <a:close/>
                <a:moveTo>
                  <a:pt x="27731" y="22672"/>
                </a:moveTo>
                <a:cubicBezTo>
                  <a:pt x="28944" y="23112"/>
                  <a:pt x="30152" y="23566"/>
                  <a:pt x="31354" y="24035"/>
                </a:cubicBezTo>
                <a:lnTo>
                  <a:pt x="31354" y="24035"/>
                </a:lnTo>
                <a:cubicBezTo>
                  <a:pt x="32214" y="25066"/>
                  <a:pt x="33073" y="26097"/>
                  <a:pt x="33933" y="27127"/>
                </a:cubicBezTo>
                <a:lnTo>
                  <a:pt x="33933" y="27127"/>
                </a:lnTo>
                <a:cubicBezTo>
                  <a:pt x="33919" y="27130"/>
                  <a:pt x="33905" y="27132"/>
                  <a:pt x="33891" y="27134"/>
                </a:cubicBezTo>
                <a:cubicBezTo>
                  <a:pt x="33471" y="27202"/>
                  <a:pt x="32963" y="27276"/>
                  <a:pt x="32620" y="27321"/>
                </a:cubicBezTo>
                <a:cubicBezTo>
                  <a:pt x="31933" y="27409"/>
                  <a:pt x="31242" y="27481"/>
                  <a:pt x="30550" y="27528"/>
                </a:cubicBezTo>
                <a:lnTo>
                  <a:pt x="30550" y="27528"/>
                </a:lnTo>
                <a:cubicBezTo>
                  <a:pt x="30552" y="27506"/>
                  <a:pt x="30553" y="27484"/>
                  <a:pt x="30553" y="27461"/>
                </a:cubicBezTo>
                <a:cubicBezTo>
                  <a:pt x="30560" y="27090"/>
                  <a:pt x="30241" y="26719"/>
                  <a:pt x="29855" y="26719"/>
                </a:cubicBezTo>
                <a:cubicBezTo>
                  <a:pt x="29843" y="26719"/>
                  <a:pt x="29831" y="26719"/>
                  <a:pt x="29819" y="26720"/>
                </a:cubicBezTo>
                <a:cubicBezTo>
                  <a:pt x="28809" y="26780"/>
                  <a:pt x="27796" y="26840"/>
                  <a:pt x="26783" y="26890"/>
                </a:cubicBezTo>
                <a:lnTo>
                  <a:pt x="26783" y="26890"/>
                </a:lnTo>
                <a:cubicBezTo>
                  <a:pt x="26894" y="26415"/>
                  <a:pt x="27002" y="25940"/>
                  <a:pt x="27108" y="25465"/>
                </a:cubicBezTo>
                <a:cubicBezTo>
                  <a:pt x="27316" y="24534"/>
                  <a:pt x="27524" y="23603"/>
                  <a:pt x="27731" y="22672"/>
                </a:cubicBezTo>
                <a:close/>
                <a:moveTo>
                  <a:pt x="10998" y="29404"/>
                </a:moveTo>
                <a:cubicBezTo>
                  <a:pt x="10999" y="29412"/>
                  <a:pt x="11000" y="29423"/>
                  <a:pt x="11003" y="29441"/>
                </a:cubicBezTo>
                <a:cubicBezTo>
                  <a:pt x="11001" y="29428"/>
                  <a:pt x="10999" y="29416"/>
                  <a:pt x="10998" y="29404"/>
                </a:cubicBezTo>
                <a:close/>
                <a:moveTo>
                  <a:pt x="39036" y="27570"/>
                </a:moveTo>
                <a:lnTo>
                  <a:pt x="39036" y="27570"/>
                </a:lnTo>
                <a:cubicBezTo>
                  <a:pt x="39153" y="27649"/>
                  <a:pt x="39270" y="27729"/>
                  <a:pt x="39387" y="27812"/>
                </a:cubicBezTo>
                <a:cubicBezTo>
                  <a:pt x="39465" y="27867"/>
                  <a:pt x="39543" y="27923"/>
                  <a:pt x="39621" y="27981"/>
                </a:cubicBezTo>
                <a:cubicBezTo>
                  <a:pt x="39645" y="27999"/>
                  <a:pt x="39779" y="28102"/>
                  <a:pt x="39780" y="28102"/>
                </a:cubicBezTo>
                <a:cubicBezTo>
                  <a:pt x="39780" y="28102"/>
                  <a:pt x="39779" y="28100"/>
                  <a:pt x="39775" y="28097"/>
                </a:cubicBezTo>
                <a:lnTo>
                  <a:pt x="39775" y="28097"/>
                </a:lnTo>
                <a:cubicBezTo>
                  <a:pt x="40055" y="28317"/>
                  <a:pt x="40325" y="28549"/>
                  <a:pt x="40582" y="28796"/>
                </a:cubicBezTo>
                <a:cubicBezTo>
                  <a:pt x="40828" y="29031"/>
                  <a:pt x="41063" y="29281"/>
                  <a:pt x="41281" y="29544"/>
                </a:cubicBezTo>
                <a:cubicBezTo>
                  <a:pt x="41309" y="29579"/>
                  <a:pt x="41335" y="29615"/>
                  <a:pt x="41364" y="29649"/>
                </a:cubicBezTo>
                <a:cubicBezTo>
                  <a:pt x="41365" y="29650"/>
                  <a:pt x="41366" y="29650"/>
                  <a:pt x="41366" y="29651"/>
                </a:cubicBezTo>
                <a:lnTo>
                  <a:pt x="41366" y="29651"/>
                </a:lnTo>
                <a:cubicBezTo>
                  <a:pt x="41368" y="29653"/>
                  <a:pt x="41369" y="29655"/>
                  <a:pt x="41371" y="29657"/>
                </a:cubicBezTo>
                <a:cubicBezTo>
                  <a:pt x="41416" y="29719"/>
                  <a:pt x="41463" y="29781"/>
                  <a:pt x="41506" y="29845"/>
                </a:cubicBezTo>
                <a:cubicBezTo>
                  <a:pt x="41607" y="29989"/>
                  <a:pt x="41701" y="30135"/>
                  <a:pt x="41789" y="30286"/>
                </a:cubicBezTo>
                <a:cubicBezTo>
                  <a:pt x="41866" y="30418"/>
                  <a:pt x="41935" y="30550"/>
                  <a:pt x="42002" y="30687"/>
                </a:cubicBezTo>
                <a:cubicBezTo>
                  <a:pt x="42014" y="30712"/>
                  <a:pt x="42074" y="30851"/>
                  <a:pt x="42076" y="30851"/>
                </a:cubicBezTo>
                <a:cubicBezTo>
                  <a:pt x="42076" y="30851"/>
                  <a:pt x="42071" y="30837"/>
                  <a:pt x="42058" y="30803"/>
                </a:cubicBezTo>
                <a:lnTo>
                  <a:pt x="42058" y="30803"/>
                </a:lnTo>
                <a:cubicBezTo>
                  <a:pt x="42090" y="30882"/>
                  <a:pt x="42120" y="30963"/>
                  <a:pt x="42148" y="31042"/>
                </a:cubicBezTo>
                <a:cubicBezTo>
                  <a:pt x="42201" y="31195"/>
                  <a:pt x="42246" y="31347"/>
                  <a:pt x="42284" y="31503"/>
                </a:cubicBezTo>
                <a:cubicBezTo>
                  <a:pt x="42302" y="31576"/>
                  <a:pt x="42318" y="31651"/>
                  <a:pt x="42332" y="31724"/>
                </a:cubicBezTo>
                <a:cubicBezTo>
                  <a:pt x="42339" y="31767"/>
                  <a:pt x="42346" y="31809"/>
                  <a:pt x="42355" y="31851"/>
                </a:cubicBezTo>
                <a:cubicBezTo>
                  <a:pt x="42357" y="31860"/>
                  <a:pt x="42358" y="31868"/>
                  <a:pt x="42360" y="31875"/>
                </a:cubicBezTo>
                <a:lnTo>
                  <a:pt x="42360" y="31875"/>
                </a:lnTo>
                <a:cubicBezTo>
                  <a:pt x="42360" y="31876"/>
                  <a:pt x="42360" y="31878"/>
                  <a:pt x="42360" y="31880"/>
                </a:cubicBezTo>
                <a:cubicBezTo>
                  <a:pt x="42385" y="32229"/>
                  <a:pt x="42395" y="32565"/>
                  <a:pt x="42366" y="32917"/>
                </a:cubicBezTo>
                <a:cubicBezTo>
                  <a:pt x="42366" y="32921"/>
                  <a:pt x="42363" y="32950"/>
                  <a:pt x="42361" y="32969"/>
                </a:cubicBezTo>
                <a:lnTo>
                  <a:pt x="42361" y="32969"/>
                </a:lnTo>
                <a:cubicBezTo>
                  <a:pt x="42358" y="32992"/>
                  <a:pt x="42354" y="33017"/>
                  <a:pt x="42353" y="33024"/>
                </a:cubicBezTo>
                <a:cubicBezTo>
                  <a:pt x="42339" y="33102"/>
                  <a:pt x="42325" y="33179"/>
                  <a:pt x="42308" y="33254"/>
                </a:cubicBezTo>
                <a:cubicBezTo>
                  <a:pt x="42271" y="33427"/>
                  <a:pt x="42224" y="33596"/>
                  <a:pt x="42169" y="33764"/>
                </a:cubicBezTo>
                <a:cubicBezTo>
                  <a:pt x="42142" y="33847"/>
                  <a:pt x="42110" y="33927"/>
                  <a:pt x="42079" y="34009"/>
                </a:cubicBezTo>
                <a:cubicBezTo>
                  <a:pt x="42076" y="34015"/>
                  <a:pt x="42053" y="34069"/>
                  <a:pt x="42053" y="34069"/>
                </a:cubicBezTo>
                <a:cubicBezTo>
                  <a:pt x="42053" y="34069"/>
                  <a:pt x="42057" y="34061"/>
                  <a:pt x="42066" y="34040"/>
                </a:cubicBezTo>
                <a:cubicBezTo>
                  <a:pt x="42075" y="34019"/>
                  <a:pt x="42078" y="34011"/>
                  <a:pt x="42078" y="34011"/>
                </a:cubicBezTo>
                <a:lnTo>
                  <a:pt x="42078" y="34011"/>
                </a:lnTo>
                <a:cubicBezTo>
                  <a:pt x="42078" y="34011"/>
                  <a:pt x="42045" y="34086"/>
                  <a:pt x="42038" y="34099"/>
                </a:cubicBezTo>
                <a:cubicBezTo>
                  <a:pt x="41993" y="34191"/>
                  <a:pt x="41948" y="34282"/>
                  <a:pt x="41899" y="34372"/>
                </a:cubicBezTo>
                <a:lnTo>
                  <a:pt x="41899" y="34372"/>
                </a:lnTo>
                <a:cubicBezTo>
                  <a:pt x="40160" y="32287"/>
                  <a:pt x="38421" y="30202"/>
                  <a:pt x="36683" y="28117"/>
                </a:cubicBezTo>
                <a:lnTo>
                  <a:pt x="36683" y="28117"/>
                </a:lnTo>
                <a:cubicBezTo>
                  <a:pt x="37419" y="27964"/>
                  <a:pt x="38153" y="27795"/>
                  <a:pt x="38882" y="27610"/>
                </a:cubicBezTo>
                <a:cubicBezTo>
                  <a:pt x="38933" y="27597"/>
                  <a:pt x="38984" y="27584"/>
                  <a:pt x="39036" y="27570"/>
                </a:cubicBezTo>
                <a:close/>
                <a:moveTo>
                  <a:pt x="35024" y="28434"/>
                </a:moveTo>
                <a:cubicBezTo>
                  <a:pt x="37012" y="30818"/>
                  <a:pt x="39000" y="33203"/>
                  <a:pt x="40989" y="35586"/>
                </a:cubicBezTo>
                <a:lnTo>
                  <a:pt x="40989" y="35586"/>
                </a:lnTo>
                <a:cubicBezTo>
                  <a:pt x="40851" y="35726"/>
                  <a:pt x="40707" y="35861"/>
                  <a:pt x="40558" y="35990"/>
                </a:cubicBezTo>
                <a:cubicBezTo>
                  <a:pt x="40255" y="36257"/>
                  <a:pt x="40172" y="36319"/>
                  <a:pt x="39833" y="36552"/>
                </a:cubicBezTo>
                <a:cubicBezTo>
                  <a:pt x="39226" y="36972"/>
                  <a:pt x="38579" y="37334"/>
                  <a:pt x="37916" y="37656"/>
                </a:cubicBezTo>
                <a:cubicBezTo>
                  <a:pt x="37594" y="37812"/>
                  <a:pt x="37268" y="37960"/>
                  <a:pt x="36937" y="38100"/>
                </a:cubicBezTo>
                <a:cubicBezTo>
                  <a:pt x="36960" y="38090"/>
                  <a:pt x="36970" y="38086"/>
                  <a:pt x="36969" y="38086"/>
                </a:cubicBezTo>
                <a:lnTo>
                  <a:pt x="36969" y="38086"/>
                </a:lnTo>
                <a:cubicBezTo>
                  <a:pt x="36967" y="38086"/>
                  <a:pt x="36808" y="38152"/>
                  <a:pt x="36787" y="38160"/>
                </a:cubicBezTo>
                <a:cubicBezTo>
                  <a:pt x="36711" y="38191"/>
                  <a:pt x="36635" y="38223"/>
                  <a:pt x="36558" y="38253"/>
                </a:cubicBezTo>
                <a:cubicBezTo>
                  <a:pt x="36386" y="38321"/>
                  <a:pt x="36212" y="38387"/>
                  <a:pt x="36037" y="38454"/>
                </a:cubicBezTo>
                <a:cubicBezTo>
                  <a:pt x="35273" y="38740"/>
                  <a:pt x="34502" y="39012"/>
                  <a:pt x="33726" y="39267"/>
                </a:cubicBezTo>
                <a:cubicBezTo>
                  <a:pt x="33373" y="39383"/>
                  <a:pt x="33019" y="39495"/>
                  <a:pt x="32665" y="39603"/>
                </a:cubicBezTo>
                <a:lnTo>
                  <a:pt x="32665" y="39603"/>
                </a:lnTo>
                <a:cubicBezTo>
                  <a:pt x="32296" y="39271"/>
                  <a:pt x="31935" y="38929"/>
                  <a:pt x="31585" y="38577"/>
                </a:cubicBezTo>
                <a:cubicBezTo>
                  <a:pt x="31042" y="38031"/>
                  <a:pt x="30522" y="37464"/>
                  <a:pt x="30026" y="36875"/>
                </a:cubicBezTo>
                <a:cubicBezTo>
                  <a:pt x="29905" y="36729"/>
                  <a:pt x="29785" y="36583"/>
                  <a:pt x="29667" y="36437"/>
                </a:cubicBezTo>
                <a:cubicBezTo>
                  <a:pt x="29611" y="36368"/>
                  <a:pt x="29557" y="36300"/>
                  <a:pt x="29501" y="36230"/>
                </a:cubicBezTo>
                <a:cubicBezTo>
                  <a:pt x="29470" y="36190"/>
                  <a:pt x="29439" y="36150"/>
                  <a:pt x="29408" y="36111"/>
                </a:cubicBezTo>
                <a:cubicBezTo>
                  <a:pt x="29406" y="36109"/>
                  <a:pt x="29405" y="36107"/>
                  <a:pt x="29403" y="36105"/>
                </a:cubicBezTo>
                <a:lnTo>
                  <a:pt x="29403" y="36105"/>
                </a:lnTo>
                <a:cubicBezTo>
                  <a:pt x="29394" y="36093"/>
                  <a:pt x="29381" y="36075"/>
                  <a:pt x="29362" y="36051"/>
                </a:cubicBezTo>
                <a:cubicBezTo>
                  <a:pt x="29133" y="35750"/>
                  <a:pt x="28910" y="35445"/>
                  <a:pt x="28692" y="35135"/>
                </a:cubicBezTo>
                <a:cubicBezTo>
                  <a:pt x="27838" y="33918"/>
                  <a:pt x="27084" y="32630"/>
                  <a:pt x="26445" y="31286"/>
                </a:cubicBezTo>
                <a:cubicBezTo>
                  <a:pt x="26288" y="30956"/>
                  <a:pt x="26136" y="30623"/>
                  <a:pt x="25994" y="30286"/>
                </a:cubicBezTo>
                <a:cubicBezTo>
                  <a:pt x="25992" y="30281"/>
                  <a:pt x="25990" y="30277"/>
                  <a:pt x="25988" y="30273"/>
                </a:cubicBezTo>
                <a:lnTo>
                  <a:pt x="25988" y="30273"/>
                </a:lnTo>
                <a:lnTo>
                  <a:pt x="25949" y="30178"/>
                </a:lnTo>
                <a:lnTo>
                  <a:pt x="25949" y="30178"/>
                </a:lnTo>
                <a:cubicBezTo>
                  <a:pt x="26067" y="29760"/>
                  <a:pt x="26179" y="29341"/>
                  <a:pt x="26288" y="28921"/>
                </a:cubicBezTo>
                <a:lnTo>
                  <a:pt x="26288" y="28921"/>
                </a:lnTo>
                <a:cubicBezTo>
                  <a:pt x="26632" y="28964"/>
                  <a:pt x="26979" y="28997"/>
                  <a:pt x="27326" y="29021"/>
                </a:cubicBezTo>
                <a:cubicBezTo>
                  <a:pt x="27807" y="29054"/>
                  <a:pt x="28289" y="29069"/>
                  <a:pt x="28770" y="29069"/>
                </a:cubicBezTo>
                <a:cubicBezTo>
                  <a:pt x="30160" y="29069"/>
                  <a:pt x="31550" y="28942"/>
                  <a:pt x="32927" y="28758"/>
                </a:cubicBezTo>
                <a:cubicBezTo>
                  <a:pt x="33628" y="28664"/>
                  <a:pt x="34327" y="28556"/>
                  <a:pt x="35024" y="28434"/>
                </a:cubicBezTo>
                <a:close/>
                <a:moveTo>
                  <a:pt x="12991" y="27518"/>
                </a:moveTo>
                <a:cubicBezTo>
                  <a:pt x="14562" y="27900"/>
                  <a:pt x="16167" y="28152"/>
                  <a:pt x="17780" y="28304"/>
                </a:cubicBezTo>
                <a:cubicBezTo>
                  <a:pt x="19287" y="28446"/>
                  <a:pt x="20798" y="28500"/>
                  <a:pt x="22309" y="28500"/>
                </a:cubicBezTo>
                <a:cubicBezTo>
                  <a:pt x="22793" y="28500"/>
                  <a:pt x="23278" y="28494"/>
                  <a:pt x="23763" y="28484"/>
                </a:cubicBezTo>
                <a:lnTo>
                  <a:pt x="23763" y="28484"/>
                </a:lnTo>
                <a:cubicBezTo>
                  <a:pt x="23951" y="29085"/>
                  <a:pt x="24160" y="29678"/>
                  <a:pt x="24390" y="30264"/>
                </a:cubicBezTo>
                <a:lnTo>
                  <a:pt x="24390" y="30264"/>
                </a:lnTo>
                <a:cubicBezTo>
                  <a:pt x="24377" y="30307"/>
                  <a:pt x="24365" y="30350"/>
                  <a:pt x="24352" y="30394"/>
                </a:cubicBezTo>
                <a:cubicBezTo>
                  <a:pt x="23856" y="32068"/>
                  <a:pt x="23281" y="33689"/>
                  <a:pt x="22538" y="35218"/>
                </a:cubicBezTo>
                <a:cubicBezTo>
                  <a:pt x="21631" y="37081"/>
                  <a:pt x="20495" y="38818"/>
                  <a:pt x="19058" y="40239"/>
                </a:cubicBezTo>
                <a:lnTo>
                  <a:pt x="19058" y="40239"/>
                </a:lnTo>
                <a:cubicBezTo>
                  <a:pt x="18533" y="40056"/>
                  <a:pt x="18089" y="39860"/>
                  <a:pt x="17556" y="39580"/>
                </a:cubicBezTo>
                <a:cubicBezTo>
                  <a:pt x="17200" y="39393"/>
                  <a:pt x="16852" y="39189"/>
                  <a:pt x="16517" y="38967"/>
                </a:cubicBezTo>
                <a:cubicBezTo>
                  <a:pt x="16354" y="38860"/>
                  <a:pt x="16192" y="38749"/>
                  <a:pt x="16034" y="38634"/>
                </a:cubicBezTo>
                <a:cubicBezTo>
                  <a:pt x="16005" y="38611"/>
                  <a:pt x="15975" y="38589"/>
                  <a:pt x="15944" y="38568"/>
                </a:cubicBezTo>
                <a:cubicBezTo>
                  <a:pt x="15935" y="38560"/>
                  <a:pt x="15854" y="38500"/>
                  <a:pt x="15853" y="38500"/>
                </a:cubicBezTo>
                <a:lnTo>
                  <a:pt x="15853" y="38500"/>
                </a:lnTo>
                <a:cubicBezTo>
                  <a:pt x="15853" y="38500"/>
                  <a:pt x="15853" y="38500"/>
                  <a:pt x="15853" y="38500"/>
                </a:cubicBezTo>
                <a:lnTo>
                  <a:pt x="15853" y="38500"/>
                </a:lnTo>
                <a:cubicBezTo>
                  <a:pt x="15840" y="38489"/>
                  <a:pt x="15827" y="38479"/>
                  <a:pt x="15827" y="38479"/>
                </a:cubicBezTo>
                <a:cubicBezTo>
                  <a:pt x="15779" y="38440"/>
                  <a:pt x="15730" y="38402"/>
                  <a:pt x="15682" y="38362"/>
                </a:cubicBezTo>
                <a:cubicBezTo>
                  <a:pt x="13334" y="36448"/>
                  <a:pt x="11934" y="33804"/>
                  <a:pt x="11267" y="30876"/>
                </a:cubicBezTo>
                <a:cubicBezTo>
                  <a:pt x="11183" y="30508"/>
                  <a:pt x="11111" y="30138"/>
                  <a:pt x="11051" y="29766"/>
                </a:cubicBezTo>
                <a:cubicBezTo>
                  <a:pt x="11036" y="29666"/>
                  <a:pt x="11021" y="29566"/>
                  <a:pt x="11007" y="29467"/>
                </a:cubicBezTo>
                <a:cubicBezTo>
                  <a:pt x="11005" y="29457"/>
                  <a:pt x="10999" y="29414"/>
                  <a:pt x="10997" y="29397"/>
                </a:cubicBezTo>
                <a:lnTo>
                  <a:pt x="10997" y="29397"/>
                </a:lnTo>
                <a:cubicBezTo>
                  <a:pt x="10994" y="29374"/>
                  <a:pt x="10991" y="29351"/>
                  <a:pt x="10988" y="29328"/>
                </a:cubicBezTo>
                <a:cubicBezTo>
                  <a:pt x="10974" y="29210"/>
                  <a:pt x="10961" y="29091"/>
                  <a:pt x="10949" y="28972"/>
                </a:cubicBezTo>
                <a:lnTo>
                  <a:pt x="10949" y="28972"/>
                </a:lnTo>
                <a:cubicBezTo>
                  <a:pt x="11120" y="28844"/>
                  <a:pt x="11304" y="28709"/>
                  <a:pt x="11473" y="28587"/>
                </a:cubicBezTo>
                <a:cubicBezTo>
                  <a:pt x="11975" y="28225"/>
                  <a:pt x="12481" y="27869"/>
                  <a:pt x="12991" y="27518"/>
                </a:cubicBezTo>
                <a:close/>
                <a:moveTo>
                  <a:pt x="25293" y="32309"/>
                </a:moveTo>
                <a:cubicBezTo>
                  <a:pt x="25989" y="33723"/>
                  <a:pt x="26809" y="35075"/>
                  <a:pt x="27740" y="36345"/>
                </a:cubicBezTo>
                <a:cubicBezTo>
                  <a:pt x="28720" y="37684"/>
                  <a:pt x="29812" y="38933"/>
                  <a:pt x="31005" y="40077"/>
                </a:cubicBezTo>
                <a:lnTo>
                  <a:pt x="31005" y="40077"/>
                </a:lnTo>
                <a:cubicBezTo>
                  <a:pt x="28753" y="40670"/>
                  <a:pt x="26480" y="41053"/>
                  <a:pt x="24158" y="41053"/>
                </a:cubicBezTo>
                <a:cubicBezTo>
                  <a:pt x="24147" y="41053"/>
                  <a:pt x="24136" y="41053"/>
                  <a:pt x="24125" y="41053"/>
                </a:cubicBezTo>
                <a:cubicBezTo>
                  <a:pt x="23733" y="41053"/>
                  <a:pt x="23343" y="41040"/>
                  <a:pt x="22953" y="41015"/>
                </a:cubicBezTo>
                <a:cubicBezTo>
                  <a:pt x="22759" y="41003"/>
                  <a:pt x="22566" y="40988"/>
                  <a:pt x="22373" y="40968"/>
                </a:cubicBezTo>
                <a:cubicBezTo>
                  <a:pt x="22284" y="40960"/>
                  <a:pt x="22193" y="40951"/>
                  <a:pt x="22103" y="40940"/>
                </a:cubicBezTo>
                <a:cubicBezTo>
                  <a:pt x="22053" y="40935"/>
                  <a:pt x="22001" y="40929"/>
                  <a:pt x="21950" y="40922"/>
                </a:cubicBezTo>
                <a:cubicBezTo>
                  <a:pt x="21923" y="40918"/>
                  <a:pt x="21847" y="40908"/>
                  <a:pt x="21843" y="40908"/>
                </a:cubicBezTo>
                <a:lnTo>
                  <a:pt x="21843" y="40908"/>
                </a:lnTo>
                <a:cubicBezTo>
                  <a:pt x="21841" y="40908"/>
                  <a:pt x="21850" y="40910"/>
                  <a:pt x="21881" y="40914"/>
                </a:cubicBezTo>
                <a:cubicBezTo>
                  <a:pt x="21472" y="40859"/>
                  <a:pt x="21064" y="40786"/>
                  <a:pt x="20661" y="40696"/>
                </a:cubicBezTo>
                <a:lnTo>
                  <a:pt x="20661" y="40696"/>
                </a:lnTo>
                <a:cubicBezTo>
                  <a:pt x="21922" y="39311"/>
                  <a:pt x="22957" y="37706"/>
                  <a:pt x="23776" y="36039"/>
                </a:cubicBezTo>
                <a:cubicBezTo>
                  <a:pt x="24370" y="34829"/>
                  <a:pt x="24865" y="33581"/>
                  <a:pt x="25293" y="32309"/>
                </a:cubicBezTo>
                <a:close/>
                <a:moveTo>
                  <a:pt x="45796" y="42615"/>
                </a:moveTo>
                <a:cubicBezTo>
                  <a:pt x="45796" y="42615"/>
                  <a:pt x="45796" y="42615"/>
                  <a:pt x="45796" y="42615"/>
                </a:cubicBezTo>
                <a:lnTo>
                  <a:pt x="45796" y="42615"/>
                </a:lnTo>
                <a:cubicBezTo>
                  <a:pt x="45796" y="42615"/>
                  <a:pt x="45796" y="42615"/>
                  <a:pt x="45796" y="42615"/>
                </a:cubicBezTo>
                <a:close/>
                <a:moveTo>
                  <a:pt x="45794" y="42636"/>
                </a:moveTo>
                <a:cubicBezTo>
                  <a:pt x="45792" y="42669"/>
                  <a:pt x="45792" y="42681"/>
                  <a:pt x="45791" y="42681"/>
                </a:cubicBezTo>
                <a:cubicBezTo>
                  <a:pt x="45791" y="42681"/>
                  <a:pt x="45792" y="42657"/>
                  <a:pt x="45794" y="42636"/>
                </a:cubicBezTo>
                <a:close/>
                <a:moveTo>
                  <a:pt x="45679" y="43089"/>
                </a:moveTo>
                <a:cubicBezTo>
                  <a:pt x="45679" y="43089"/>
                  <a:pt x="45672" y="43103"/>
                  <a:pt x="45653" y="43142"/>
                </a:cubicBezTo>
                <a:lnTo>
                  <a:pt x="45653" y="43142"/>
                </a:lnTo>
                <a:cubicBezTo>
                  <a:pt x="45661" y="43122"/>
                  <a:pt x="45678" y="43089"/>
                  <a:pt x="45679" y="43089"/>
                </a:cubicBezTo>
                <a:close/>
                <a:moveTo>
                  <a:pt x="45651" y="43145"/>
                </a:moveTo>
                <a:lnTo>
                  <a:pt x="45651" y="43145"/>
                </a:lnTo>
                <a:cubicBezTo>
                  <a:pt x="45651" y="43145"/>
                  <a:pt x="45651" y="43146"/>
                  <a:pt x="45651" y="43146"/>
                </a:cubicBezTo>
                <a:cubicBezTo>
                  <a:pt x="45651" y="43146"/>
                  <a:pt x="45651" y="43145"/>
                  <a:pt x="45651" y="43145"/>
                </a:cubicBezTo>
                <a:close/>
                <a:moveTo>
                  <a:pt x="9594" y="30066"/>
                </a:moveTo>
                <a:cubicBezTo>
                  <a:pt x="9670" y="30554"/>
                  <a:pt x="9767" y="31040"/>
                  <a:pt x="9885" y="31523"/>
                </a:cubicBezTo>
                <a:cubicBezTo>
                  <a:pt x="10649" y="34650"/>
                  <a:pt x="12317" y="37625"/>
                  <a:pt x="14884" y="39616"/>
                </a:cubicBezTo>
                <a:cubicBezTo>
                  <a:pt x="15795" y="40322"/>
                  <a:pt x="16780" y="40887"/>
                  <a:pt x="17817" y="41324"/>
                </a:cubicBezTo>
                <a:lnTo>
                  <a:pt x="17817" y="41324"/>
                </a:lnTo>
                <a:cubicBezTo>
                  <a:pt x="17312" y="41713"/>
                  <a:pt x="16775" y="42065"/>
                  <a:pt x="16205" y="42374"/>
                </a:cubicBezTo>
                <a:cubicBezTo>
                  <a:pt x="14919" y="43072"/>
                  <a:pt x="13463" y="43519"/>
                  <a:pt x="12002" y="43519"/>
                </a:cubicBezTo>
                <a:cubicBezTo>
                  <a:pt x="11992" y="43519"/>
                  <a:pt x="11981" y="43519"/>
                  <a:pt x="11971" y="43519"/>
                </a:cubicBezTo>
                <a:cubicBezTo>
                  <a:pt x="11810" y="43517"/>
                  <a:pt x="11648" y="43512"/>
                  <a:pt x="11485" y="43501"/>
                </a:cubicBezTo>
                <a:cubicBezTo>
                  <a:pt x="11394" y="43495"/>
                  <a:pt x="11301" y="43488"/>
                  <a:pt x="11209" y="43479"/>
                </a:cubicBezTo>
                <a:cubicBezTo>
                  <a:pt x="11177" y="43475"/>
                  <a:pt x="11024" y="43456"/>
                  <a:pt x="11016" y="43456"/>
                </a:cubicBezTo>
                <a:cubicBezTo>
                  <a:pt x="11014" y="43456"/>
                  <a:pt x="11025" y="43458"/>
                  <a:pt x="11058" y="43463"/>
                </a:cubicBezTo>
                <a:lnTo>
                  <a:pt x="11058" y="43463"/>
                </a:lnTo>
                <a:cubicBezTo>
                  <a:pt x="10703" y="43412"/>
                  <a:pt x="10350" y="43338"/>
                  <a:pt x="10004" y="43242"/>
                </a:cubicBezTo>
                <a:cubicBezTo>
                  <a:pt x="9847" y="43200"/>
                  <a:pt x="9692" y="43152"/>
                  <a:pt x="9538" y="43100"/>
                </a:cubicBezTo>
                <a:cubicBezTo>
                  <a:pt x="9450" y="43070"/>
                  <a:pt x="9364" y="43039"/>
                  <a:pt x="9275" y="43007"/>
                </a:cubicBezTo>
                <a:cubicBezTo>
                  <a:pt x="9242" y="42996"/>
                  <a:pt x="9210" y="42982"/>
                  <a:pt x="9178" y="42970"/>
                </a:cubicBezTo>
                <a:lnTo>
                  <a:pt x="9178" y="42970"/>
                </a:lnTo>
                <a:cubicBezTo>
                  <a:pt x="9178" y="42970"/>
                  <a:pt x="9178" y="42970"/>
                  <a:pt x="9178" y="42970"/>
                </a:cubicBezTo>
                <a:cubicBezTo>
                  <a:pt x="9180" y="42970"/>
                  <a:pt x="9109" y="42942"/>
                  <a:pt x="9074" y="42928"/>
                </a:cubicBezTo>
                <a:lnTo>
                  <a:pt x="9074" y="42928"/>
                </a:lnTo>
                <a:cubicBezTo>
                  <a:pt x="9048" y="42917"/>
                  <a:pt x="9010" y="42901"/>
                  <a:pt x="9002" y="42897"/>
                </a:cubicBezTo>
                <a:cubicBezTo>
                  <a:pt x="8970" y="42883"/>
                  <a:pt x="8939" y="42868"/>
                  <a:pt x="8908" y="42854"/>
                </a:cubicBezTo>
                <a:cubicBezTo>
                  <a:pt x="8823" y="42816"/>
                  <a:pt x="8740" y="42776"/>
                  <a:pt x="8657" y="42735"/>
                </a:cubicBezTo>
                <a:cubicBezTo>
                  <a:pt x="8493" y="42654"/>
                  <a:pt x="8330" y="42566"/>
                  <a:pt x="8170" y="42473"/>
                </a:cubicBezTo>
                <a:cubicBezTo>
                  <a:pt x="8032" y="42391"/>
                  <a:pt x="7895" y="42307"/>
                  <a:pt x="7763" y="42217"/>
                </a:cubicBezTo>
                <a:cubicBezTo>
                  <a:pt x="7686" y="42167"/>
                  <a:pt x="7610" y="42113"/>
                  <a:pt x="7537" y="42060"/>
                </a:cubicBezTo>
                <a:cubicBezTo>
                  <a:pt x="7507" y="42039"/>
                  <a:pt x="7388" y="41947"/>
                  <a:pt x="7386" y="41947"/>
                </a:cubicBezTo>
                <a:lnTo>
                  <a:pt x="7386" y="41947"/>
                </a:lnTo>
                <a:cubicBezTo>
                  <a:pt x="7386" y="41947"/>
                  <a:pt x="7394" y="41954"/>
                  <a:pt x="7414" y="41970"/>
                </a:cubicBezTo>
                <a:cubicBezTo>
                  <a:pt x="7139" y="41749"/>
                  <a:pt x="6879" y="41515"/>
                  <a:pt x="6639" y="41258"/>
                </a:cubicBezTo>
                <a:cubicBezTo>
                  <a:pt x="6523" y="41136"/>
                  <a:pt x="6413" y="41008"/>
                  <a:pt x="6305" y="40878"/>
                </a:cubicBezTo>
                <a:cubicBezTo>
                  <a:pt x="6304" y="40876"/>
                  <a:pt x="6294" y="40864"/>
                  <a:pt x="6285" y="40852"/>
                </a:cubicBezTo>
                <a:lnTo>
                  <a:pt x="6285" y="40852"/>
                </a:lnTo>
                <a:cubicBezTo>
                  <a:pt x="6269" y="40831"/>
                  <a:pt x="6242" y="40795"/>
                  <a:pt x="6236" y="40787"/>
                </a:cubicBezTo>
                <a:cubicBezTo>
                  <a:pt x="6175" y="40706"/>
                  <a:pt x="6117" y="40623"/>
                  <a:pt x="6062" y="40538"/>
                </a:cubicBezTo>
                <a:cubicBezTo>
                  <a:pt x="5875" y="40257"/>
                  <a:pt x="5716" y="39961"/>
                  <a:pt x="5575" y="39655"/>
                </a:cubicBezTo>
                <a:cubicBezTo>
                  <a:pt x="5569" y="39643"/>
                  <a:pt x="5554" y="39605"/>
                  <a:pt x="5548" y="39593"/>
                </a:cubicBezTo>
                <a:lnTo>
                  <a:pt x="5548" y="39593"/>
                </a:lnTo>
                <a:cubicBezTo>
                  <a:pt x="5539" y="39569"/>
                  <a:pt x="5530" y="39544"/>
                  <a:pt x="5521" y="39520"/>
                </a:cubicBezTo>
                <a:cubicBezTo>
                  <a:pt x="5492" y="39445"/>
                  <a:pt x="5466" y="39371"/>
                  <a:pt x="5440" y="39295"/>
                </a:cubicBezTo>
                <a:cubicBezTo>
                  <a:pt x="5381" y="39117"/>
                  <a:pt x="5330" y="38936"/>
                  <a:pt x="5289" y="38753"/>
                </a:cubicBezTo>
                <a:cubicBezTo>
                  <a:pt x="5268" y="38665"/>
                  <a:pt x="5250" y="38577"/>
                  <a:pt x="5233" y="38487"/>
                </a:cubicBezTo>
                <a:cubicBezTo>
                  <a:pt x="5224" y="38437"/>
                  <a:pt x="5216" y="38386"/>
                  <a:pt x="5207" y="38335"/>
                </a:cubicBezTo>
                <a:cubicBezTo>
                  <a:pt x="5205" y="38323"/>
                  <a:pt x="5196" y="38259"/>
                  <a:pt x="5195" y="38259"/>
                </a:cubicBezTo>
                <a:lnTo>
                  <a:pt x="5195" y="38259"/>
                </a:lnTo>
                <a:cubicBezTo>
                  <a:pt x="5195" y="38259"/>
                  <a:pt x="5196" y="38271"/>
                  <a:pt x="5201" y="38307"/>
                </a:cubicBezTo>
                <a:cubicBezTo>
                  <a:pt x="5176" y="38121"/>
                  <a:pt x="5162" y="37932"/>
                  <a:pt x="5155" y="37745"/>
                </a:cubicBezTo>
                <a:cubicBezTo>
                  <a:pt x="5149" y="37559"/>
                  <a:pt x="5150" y="37373"/>
                  <a:pt x="5159" y="37188"/>
                </a:cubicBezTo>
                <a:cubicBezTo>
                  <a:pt x="5163" y="37102"/>
                  <a:pt x="5169" y="37015"/>
                  <a:pt x="5178" y="36930"/>
                </a:cubicBezTo>
                <a:cubicBezTo>
                  <a:pt x="5181" y="36881"/>
                  <a:pt x="5188" y="36833"/>
                  <a:pt x="5193" y="36784"/>
                </a:cubicBezTo>
                <a:cubicBezTo>
                  <a:pt x="5195" y="36766"/>
                  <a:pt x="5195" y="36759"/>
                  <a:pt x="5195" y="36759"/>
                </a:cubicBezTo>
                <a:lnTo>
                  <a:pt x="5195" y="36759"/>
                </a:lnTo>
                <a:cubicBezTo>
                  <a:pt x="5195" y="36759"/>
                  <a:pt x="5195" y="36759"/>
                  <a:pt x="5195" y="36759"/>
                </a:cubicBezTo>
                <a:lnTo>
                  <a:pt x="5195" y="36759"/>
                </a:lnTo>
                <a:cubicBezTo>
                  <a:pt x="5196" y="36751"/>
                  <a:pt x="5198" y="36740"/>
                  <a:pt x="5201" y="36725"/>
                </a:cubicBezTo>
                <a:cubicBezTo>
                  <a:pt x="5259" y="36361"/>
                  <a:pt x="5341" y="36000"/>
                  <a:pt x="5452" y="35647"/>
                </a:cubicBezTo>
                <a:cubicBezTo>
                  <a:pt x="5678" y="34922"/>
                  <a:pt x="5973" y="34329"/>
                  <a:pt x="6413" y="33629"/>
                </a:cubicBezTo>
                <a:cubicBezTo>
                  <a:pt x="6857" y="32921"/>
                  <a:pt x="7265" y="32405"/>
                  <a:pt x="7826" y="31786"/>
                </a:cubicBezTo>
                <a:cubicBezTo>
                  <a:pt x="8379" y="31177"/>
                  <a:pt x="8973" y="30605"/>
                  <a:pt x="9594" y="30066"/>
                </a:cubicBezTo>
                <a:close/>
                <a:moveTo>
                  <a:pt x="41934" y="36720"/>
                </a:moveTo>
                <a:lnTo>
                  <a:pt x="41934" y="36720"/>
                </a:lnTo>
                <a:cubicBezTo>
                  <a:pt x="42168" y="37000"/>
                  <a:pt x="42401" y="37280"/>
                  <a:pt x="42635" y="37559"/>
                </a:cubicBezTo>
                <a:cubicBezTo>
                  <a:pt x="43277" y="38330"/>
                  <a:pt x="43926" y="39096"/>
                  <a:pt x="44562" y="39873"/>
                </a:cubicBezTo>
                <a:cubicBezTo>
                  <a:pt x="45027" y="40442"/>
                  <a:pt x="45545" y="41154"/>
                  <a:pt x="45729" y="41852"/>
                </a:cubicBezTo>
                <a:cubicBezTo>
                  <a:pt x="45791" y="42085"/>
                  <a:pt x="45796" y="42136"/>
                  <a:pt x="45801" y="42330"/>
                </a:cubicBezTo>
                <a:cubicBezTo>
                  <a:pt x="45804" y="42422"/>
                  <a:pt x="45799" y="42512"/>
                  <a:pt x="45795" y="42604"/>
                </a:cubicBezTo>
                <a:cubicBezTo>
                  <a:pt x="45795" y="42613"/>
                  <a:pt x="45794" y="42620"/>
                  <a:pt x="45794" y="42627"/>
                </a:cubicBezTo>
                <a:lnTo>
                  <a:pt x="45794" y="42627"/>
                </a:lnTo>
                <a:cubicBezTo>
                  <a:pt x="45786" y="42680"/>
                  <a:pt x="45774" y="42733"/>
                  <a:pt x="45763" y="42784"/>
                </a:cubicBezTo>
                <a:cubicBezTo>
                  <a:pt x="45744" y="42862"/>
                  <a:pt x="45722" y="42940"/>
                  <a:pt x="45697" y="43017"/>
                </a:cubicBezTo>
                <a:cubicBezTo>
                  <a:pt x="45684" y="43059"/>
                  <a:pt x="45669" y="43100"/>
                  <a:pt x="45652" y="43142"/>
                </a:cubicBezTo>
                <a:lnTo>
                  <a:pt x="45652" y="43142"/>
                </a:lnTo>
                <a:cubicBezTo>
                  <a:pt x="45650" y="43147"/>
                  <a:pt x="45647" y="43152"/>
                  <a:pt x="45645" y="43157"/>
                </a:cubicBezTo>
                <a:cubicBezTo>
                  <a:pt x="45564" y="43314"/>
                  <a:pt x="45478" y="43463"/>
                  <a:pt x="45377" y="43608"/>
                </a:cubicBezTo>
                <a:lnTo>
                  <a:pt x="45377" y="43608"/>
                </a:lnTo>
                <a:cubicBezTo>
                  <a:pt x="45381" y="43602"/>
                  <a:pt x="45382" y="43599"/>
                  <a:pt x="45382" y="43599"/>
                </a:cubicBezTo>
                <a:lnTo>
                  <a:pt x="45382" y="43599"/>
                </a:lnTo>
                <a:cubicBezTo>
                  <a:pt x="45379" y="43599"/>
                  <a:pt x="45298" y="43703"/>
                  <a:pt x="45280" y="43723"/>
                </a:cubicBezTo>
                <a:cubicBezTo>
                  <a:pt x="45225" y="43784"/>
                  <a:pt x="45168" y="43843"/>
                  <a:pt x="45110" y="43900"/>
                </a:cubicBezTo>
                <a:cubicBezTo>
                  <a:pt x="45043" y="43967"/>
                  <a:pt x="44971" y="44028"/>
                  <a:pt x="44900" y="44090"/>
                </a:cubicBezTo>
                <a:cubicBezTo>
                  <a:pt x="44899" y="44091"/>
                  <a:pt x="44879" y="44107"/>
                  <a:pt x="44863" y="44119"/>
                </a:cubicBezTo>
                <a:lnTo>
                  <a:pt x="44863" y="44119"/>
                </a:lnTo>
                <a:cubicBezTo>
                  <a:pt x="44834" y="44140"/>
                  <a:pt x="44775" y="44184"/>
                  <a:pt x="44767" y="44189"/>
                </a:cubicBezTo>
                <a:cubicBezTo>
                  <a:pt x="44619" y="44292"/>
                  <a:pt x="44464" y="44384"/>
                  <a:pt x="44304" y="44464"/>
                </a:cubicBezTo>
                <a:cubicBezTo>
                  <a:pt x="44243" y="44494"/>
                  <a:pt x="44181" y="44526"/>
                  <a:pt x="44119" y="44553"/>
                </a:cubicBezTo>
                <a:lnTo>
                  <a:pt x="44119" y="44553"/>
                </a:lnTo>
                <a:cubicBezTo>
                  <a:pt x="44104" y="44559"/>
                  <a:pt x="44065" y="44574"/>
                  <a:pt x="44054" y="44577"/>
                </a:cubicBezTo>
                <a:cubicBezTo>
                  <a:pt x="43997" y="44597"/>
                  <a:pt x="43941" y="44617"/>
                  <a:pt x="43884" y="44635"/>
                </a:cubicBezTo>
                <a:cubicBezTo>
                  <a:pt x="43490" y="44762"/>
                  <a:pt x="43085" y="44817"/>
                  <a:pt x="42676" y="44817"/>
                </a:cubicBezTo>
                <a:cubicBezTo>
                  <a:pt x="41434" y="44817"/>
                  <a:pt x="40157" y="44312"/>
                  <a:pt x="39041" y="43799"/>
                </a:cubicBezTo>
                <a:cubicBezTo>
                  <a:pt x="37634" y="43149"/>
                  <a:pt x="36285" y="42371"/>
                  <a:pt x="35017" y="41480"/>
                </a:cubicBezTo>
                <a:cubicBezTo>
                  <a:pt x="34708" y="41262"/>
                  <a:pt x="34403" y="41040"/>
                  <a:pt x="34102" y="40808"/>
                </a:cubicBezTo>
                <a:lnTo>
                  <a:pt x="34102" y="40808"/>
                </a:lnTo>
                <a:cubicBezTo>
                  <a:pt x="34116" y="40818"/>
                  <a:pt x="34122" y="40823"/>
                  <a:pt x="34123" y="40823"/>
                </a:cubicBezTo>
                <a:cubicBezTo>
                  <a:pt x="34123" y="40823"/>
                  <a:pt x="34053" y="40768"/>
                  <a:pt x="34004" y="40729"/>
                </a:cubicBezTo>
                <a:lnTo>
                  <a:pt x="34004" y="40729"/>
                </a:lnTo>
                <a:cubicBezTo>
                  <a:pt x="34194" y="40667"/>
                  <a:pt x="34384" y="40604"/>
                  <a:pt x="34573" y="40540"/>
                </a:cubicBezTo>
                <a:cubicBezTo>
                  <a:pt x="37136" y="39674"/>
                  <a:pt x="39974" y="38677"/>
                  <a:pt x="41934" y="36720"/>
                </a:cubicBezTo>
                <a:close/>
                <a:moveTo>
                  <a:pt x="28054" y="1"/>
                </a:moveTo>
                <a:cubicBezTo>
                  <a:pt x="27646" y="1"/>
                  <a:pt x="27236" y="56"/>
                  <a:pt x="26848" y="144"/>
                </a:cubicBezTo>
                <a:cubicBezTo>
                  <a:pt x="25099" y="536"/>
                  <a:pt x="23579" y="1647"/>
                  <a:pt x="22209" y="2755"/>
                </a:cubicBezTo>
                <a:cubicBezTo>
                  <a:pt x="20816" y="3882"/>
                  <a:pt x="19565" y="5168"/>
                  <a:pt x="18418" y="6546"/>
                </a:cubicBezTo>
                <a:lnTo>
                  <a:pt x="18418" y="6546"/>
                </a:lnTo>
                <a:cubicBezTo>
                  <a:pt x="17446" y="5738"/>
                  <a:pt x="16315" y="5095"/>
                  <a:pt x="15057" y="4993"/>
                </a:cubicBezTo>
                <a:cubicBezTo>
                  <a:pt x="14969" y="4986"/>
                  <a:pt x="14882" y="4982"/>
                  <a:pt x="14796" y="4982"/>
                </a:cubicBezTo>
                <a:cubicBezTo>
                  <a:pt x="13242" y="4982"/>
                  <a:pt x="11917" y="6108"/>
                  <a:pt x="11496" y="7588"/>
                </a:cubicBezTo>
                <a:cubicBezTo>
                  <a:pt x="11075" y="9065"/>
                  <a:pt x="11380" y="10704"/>
                  <a:pt x="11795" y="12147"/>
                </a:cubicBezTo>
                <a:cubicBezTo>
                  <a:pt x="12083" y="13143"/>
                  <a:pt x="12400" y="14135"/>
                  <a:pt x="12741" y="15117"/>
                </a:cubicBezTo>
                <a:lnTo>
                  <a:pt x="12741" y="15117"/>
                </a:lnTo>
                <a:cubicBezTo>
                  <a:pt x="12523" y="15530"/>
                  <a:pt x="12313" y="15947"/>
                  <a:pt x="12111" y="16368"/>
                </a:cubicBezTo>
                <a:lnTo>
                  <a:pt x="12111" y="16368"/>
                </a:lnTo>
                <a:cubicBezTo>
                  <a:pt x="11205" y="16143"/>
                  <a:pt x="10297" y="15926"/>
                  <a:pt x="9387" y="15717"/>
                </a:cubicBezTo>
                <a:cubicBezTo>
                  <a:pt x="8398" y="15489"/>
                  <a:pt x="7405" y="15272"/>
                  <a:pt x="6412" y="15064"/>
                </a:cubicBezTo>
                <a:cubicBezTo>
                  <a:pt x="5406" y="14852"/>
                  <a:pt x="4391" y="14607"/>
                  <a:pt x="3371" y="14479"/>
                </a:cubicBezTo>
                <a:cubicBezTo>
                  <a:pt x="3220" y="14460"/>
                  <a:pt x="3070" y="14451"/>
                  <a:pt x="2921" y="14451"/>
                </a:cubicBezTo>
                <a:cubicBezTo>
                  <a:pt x="2123" y="14451"/>
                  <a:pt x="1359" y="14727"/>
                  <a:pt x="829" y="15370"/>
                </a:cubicBezTo>
                <a:cubicBezTo>
                  <a:pt x="293" y="16023"/>
                  <a:pt x="0" y="16896"/>
                  <a:pt x="73" y="17744"/>
                </a:cubicBezTo>
                <a:cubicBezTo>
                  <a:pt x="233" y="19612"/>
                  <a:pt x="1635" y="21136"/>
                  <a:pt x="2942" y="22362"/>
                </a:cubicBezTo>
                <a:cubicBezTo>
                  <a:pt x="4211" y="23550"/>
                  <a:pt x="5656" y="24555"/>
                  <a:pt x="7194" y="25365"/>
                </a:cubicBezTo>
                <a:cubicBezTo>
                  <a:pt x="7911" y="25742"/>
                  <a:pt x="8644" y="26078"/>
                  <a:pt x="9391" y="26377"/>
                </a:cubicBezTo>
                <a:lnTo>
                  <a:pt x="9391" y="26377"/>
                </a:lnTo>
                <a:cubicBezTo>
                  <a:pt x="9365" y="27016"/>
                  <a:pt x="9369" y="27656"/>
                  <a:pt x="9406" y="28295"/>
                </a:cubicBezTo>
                <a:lnTo>
                  <a:pt x="9406" y="28295"/>
                </a:lnTo>
                <a:cubicBezTo>
                  <a:pt x="8299" y="29177"/>
                  <a:pt x="7254" y="30139"/>
                  <a:pt x="6345" y="31223"/>
                </a:cubicBezTo>
                <a:cubicBezTo>
                  <a:pt x="5252" y="32526"/>
                  <a:pt x="4313" y="34013"/>
                  <a:pt x="3895" y="35678"/>
                </a:cubicBezTo>
                <a:cubicBezTo>
                  <a:pt x="3487" y="37310"/>
                  <a:pt x="3627" y="39035"/>
                  <a:pt x="4359" y="40554"/>
                </a:cubicBezTo>
                <a:cubicBezTo>
                  <a:pt x="5017" y="41920"/>
                  <a:pt x="6169" y="43035"/>
                  <a:pt x="7475" y="43784"/>
                </a:cubicBezTo>
                <a:cubicBezTo>
                  <a:pt x="8831" y="44562"/>
                  <a:pt x="10402" y="44991"/>
                  <a:pt x="11966" y="44998"/>
                </a:cubicBezTo>
                <a:cubicBezTo>
                  <a:pt x="11980" y="44998"/>
                  <a:pt x="11994" y="44998"/>
                  <a:pt x="12007" y="44998"/>
                </a:cubicBezTo>
                <a:cubicBezTo>
                  <a:pt x="13681" y="44998"/>
                  <a:pt x="15339" y="44498"/>
                  <a:pt x="16811" y="43723"/>
                </a:cubicBezTo>
                <a:cubicBezTo>
                  <a:pt x="17765" y="43222"/>
                  <a:pt x="18641" y="42603"/>
                  <a:pt x="19442" y="41897"/>
                </a:cubicBezTo>
                <a:lnTo>
                  <a:pt x="19442" y="41897"/>
                </a:lnTo>
                <a:cubicBezTo>
                  <a:pt x="20962" y="42334"/>
                  <a:pt x="22557" y="42533"/>
                  <a:pt x="24158" y="42533"/>
                </a:cubicBezTo>
                <a:cubicBezTo>
                  <a:pt x="24235" y="42533"/>
                  <a:pt x="24312" y="42533"/>
                  <a:pt x="24389" y="42532"/>
                </a:cubicBezTo>
                <a:cubicBezTo>
                  <a:pt x="27069" y="42500"/>
                  <a:pt x="29728" y="41990"/>
                  <a:pt x="32308" y="41250"/>
                </a:cubicBezTo>
                <a:lnTo>
                  <a:pt x="32308" y="41250"/>
                </a:lnTo>
                <a:cubicBezTo>
                  <a:pt x="33100" y="41919"/>
                  <a:pt x="33931" y="42545"/>
                  <a:pt x="34797" y="43122"/>
                </a:cubicBezTo>
                <a:cubicBezTo>
                  <a:pt x="36181" y="44044"/>
                  <a:pt x="37651" y="44830"/>
                  <a:pt x="39186" y="45470"/>
                </a:cubicBezTo>
                <a:cubicBezTo>
                  <a:pt x="40298" y="45934"/>
                  <a:pt x="41500" y="46280"/>
                  <a:pt x="42692" y="46280"/>
                </a:cubicBezTo>
                <a:cubicBezTo>
                  <a:pt x="43436" y="46280"/>
                  <a:pt x="44176" y="46145"/>
                  <a:pt x="44889" y="45821"/>
                </a:cubicBezTo>
                <a:cubicBezTo>
                  <a:pt x="45645" y="45478"/>
                  <a:pt x="46313" y="44904"/>
                  <a:pt x="46756" y="44204"/>
                </a:cubicBezTo>
                <a:cubicBezTo>
                  <a:pt x="47240" y="43438"/>
                  <a:pt x="47376" y="42532"/>
                  <a:pt x="47202" y="41649"/>
                </a:cubicBezTo>
                <a:cubicBezTo>
                  <a:pt x="47015" y="40706"/>
                  <a:pt x="46451" y="39890"/>
                  <a:pt x="45870" y="39148"/>
                </a:cubicBezTo>
                <a:cubicBezTo>
                  <a:pt x="45249" y="38354"/>
                  <a:pt x="44584" y="37590"/>
                  <a:pt x="43938" y="36817"/>
                </a:cubicBezTo>
                <a:cubicBezTo>
                  <a:pt x="43591" y="36400"/>
                  <a:pt x="43243" y="35983"/>
                  <a:pt x="42896" y="35567"/>
                </a:cubicBezTo>
                <a:lnTo>
                  <a:pt x="42896" y="35567"/>
                </a:lnTo>
                <a:cubicBezTo>
                  <a:pt x="43691" y="34375"/>
                  <a:pt x="44009" y="32941"/>
                  <a:pt x="43788" y="31517"/>
                </a:cubicBezTo>
                <a:cubicBezTo>
                  <a:pt x="43558" y="30037"/>
                  <a:pt x="42665" y="28734"/>
                  <a:pt x="41599" y="27721"/>
                </a:cubicBezTo>
                <a:cubicBezTo>
                  <a:pt x="41359" y="27492"/>
                  <a:pt x="41109" y="27275"/>
                  <a:pt x="40851" y="27067"/>
                </a:cubicBezTo>
                <a:lnTo>
                  <a:pt x="40851" y="27067"/>
                </a:lnTo>
                <a:cubicBezTo>
                  <a:pt x="42140" y="26685"/>
                  <a:pt x="43415" y="26252"/>
                  <a:pt x="44672" y="25771"/>
                </a:cubicBezTo>
                <a:cubicBezTo>
                  <a:pt x="46226" y="25175"/>
                  <a:pt x="47792" y="24527"/>
                  <a:pt x="49146" y="23541"/>
                </a:cubicBezTo>
                <a:cubicBezTo>
                  <a:pt x="50455" y="22588"/>
                  <a:pt x="51572" y="21336"/>
                  <a:pt x="51999" y="19737"/>
                </a:cubicBezTo>
                <a:cubicBezTo>
                  <a:pt x="52421" y="18152"/>
                  <a:pt x="52059" y="16469"/>
                  <a:pt x="51176" y="15105"/>
                </a:cubicBezTo>
                <a:cubicBezTo>
                  <a:pt x="50293" y="13742"/>
                  <a:pt x="48972" y="12644"/>
                  <a:pt x="47483" y="12001"/>
                </a:cubicBezTo>
                <a:cubicBezTo>
                  <a:pt x="46300" y="11489"/>
                  <a:pt x="45063" y="11280"/>
                  <a:pt x="43808" y="11280"/>
                </a:cubicBezTo>
                <a:cubicBezTo>
                  <a:pt x="43188" y="11280"/>
                  <a:pt x="42565" y="11331"/>
                  <a:pt x="41942" y="11422"/>
                </a:cubicBezTo>
                <a:cubicBezTo>
                  <a:pt x="39945" y="11713"/>
                  <a:pt x="38046" y="12454"/>
                  <a:pt x="36211" y="13268"/>
                </a:cubicBezTo>
                <a:cubicBezTo>
                  <a:pt x="34397" y="14074"/>
                  <a:pt x="32612" y="14952"/>
                  <a:pt x="30824" y="15817"/>
                </a:cubicBezTo>
                <a:cubicBezTo>
                  <a:pt x="30235" y="16102"/>
                  <a:pt x="29647" y="16389"/>
                  <a:pt x="29059" y="16677"/>
                </a:cubicBezTo>
                <a:lnTo>
                  <a:pt x="29059" y="16677"/>
                </a:lnTo>
                <a:cubicBezTo>
                  <a:pt x="29323" y="15484"/>
                  <a:pt x="29588" y="14291"/>
                  <a:pt x="29852" y="13097"/>
                </a:cubicBezTo>
                <a:cubicBezTo>
                  <a:pt x="30319" y="10999"/>
                  <a:pt x="30783" y="8901"/>
                  <a:pt x="31249" y="6803"/>
                </a:cubicBezTo>
                <a:cubicBezTo>
                  <a:pt x="31601" y="5212"/>
                  <a:pt x="31919" y="3455"/>
                  <a:pt x="31201" y="1918"/>
                </a:cubicBezTo>
                <a:cubicBezTo>
                  <a:pt x="30829" y="1122"/>
                  <a:pt x="30144" y="538"/>
                  <a:pt x="29334" y="223"/>
                </a:cubicBezTo>
                <a:cubicBezTo>
                  <a:pt x="28928" y="65"/>
                  <a:pt x="28492" y="1"/>
                  <a:pt x="28054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9" name="Google Shape;1209;p76"/>
          <p:cNvSpPr/>
          <p:nvPr/>
        </p:nvSpPr>
        <p:spPr>
          <a:xfrm>
            <a:off x="83173" y="2082950"/>
            <a:ext cx="2058704" cy="1132208"/>
          </a:xfrm>
          <a:custGeom>
            <a:avLst/>
            <a:gdLst/>
            <a:ahLst/>
            <a:cxnLst/>
            <a:rect l="l" t="t" r="r" b="b"/>
            <a:pathLst>
              <a:path w="97465" h="53602" extrusionOk="0">
                <a:moveTo>
                  <a:pt x="74506" y="18243"/>
                </a:moveTo>
                <a:cubicBezTo>
                  <a:pt x="68121" y="13208"/>
                  <a:pt x="56285" y="16577"/>
                  <a:pt x="53158" y="23940"/>
                </a:cubicBezTo>
                <a:cubicBezTo>
                  <a:pt x="55262" y="11895"/>
                  <a:pt x="44197" y="1"/>
                  <a:pt x="31918" y="4933"/>
                </a:cubicBezTo>
                <a:cubicBezTo>
                  <a:pt x="23943" y="8136"/>
                  <a:pt x="19760" y="18509"/>
                  <a:pt x="23281" y="26354"/>
                </a:cubicBezTo>
                <a:cubicBezTo>
                  <a:pt x="17642" y="24777"/>
                  <a:pt x="11144" y="24696"/>
                  <a:pt x="6405" y="28137"/>
                </a:cubicBezTo>
                <a:cubicBezTo>
                  <a:pt x="1667" y="31579"/>
                  <a:pt x="1" y="39358"/>
                  <a:pt x="4255" y="43383"/>
                </a:cubicBezTo>
                <a:cubicBezTo>
                  <a:pt x="6415" y="45429"/>
                  <a:pt x="9493" y="46110"/>
                  <a:pt x="12413" y="46675"/>
                </a:cubicBezTo>
                <a:cubicBezTo>
                  <a:pt x="35833" y="51204"/>
                  <a:pt x="59680" y="53523"/>
                  <a:pt x="83534" y="53590"/>
                </a:cubicBezTo>
                <a:cubicBezTo>
                  <a:pt x="87565" y="53601"/>
                  <a:pt x="92229" y="53233"/>
                  <a:pt x="94550" y="49936"/>
                </a:cubicBezTo>
                <a:cubicBezTo>
                  <a:pt x="97465" y="45795"/>
                  <a:pt x="94288" y="39624"/>
                  <a:pt x="89639" y="37622"/>
                </a:cubicBezTo>
                <a:cubicBezTo>
                  <a:pt x="84991" y="35620"/>
                  <a:pt x="79667" y="36523"/>
                  <a:pt x="74693" y="37461"/>
                </a:cubicBezTo>
                <a:cubicBezTo>
                  <a:pt x="80369" y="32802"/>
                  <a:pt x="80271" y="22789"/>
                  <a:pt x="74506" y="18243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0" name="Google Shape;1210;p76"/>
          <p:cNvSpPr/>
          <p:nvPr/>
        </p:nvSpPr>
        <p:spPr>
          <a:xfrm>
            <a:off x="692750" y="3395369"/>
            <a:ext cx="776662" cy="1234339"/>
          </a:xfrm>
          <a:custGeom>
            <a:avLst/>
            <a:gdLst/>
            <a:ahLst/>
            <a:cxnLst/>
            <a:rect l="l" t="t" r="r" b="b"/>
            <a:pathLst>
              <a:path w="59163" h="94027" extrusionOk="0">
                <a:moveTo>
                  <a:pt x="58598" y="76420"/>
                </a:moveTo>
                <a:cubicBezTo>
                  <a:pt x="58241" y="78269"/>
                  <a:pt x="57771" y="80100"/>
                  <a:pt x="56958" y="81871"/>
                </a:cubicBezTo>
                <a:cubicBezTo>
                  <a:pt x="56613" y="82620"/>
                  <a:pt x="55726" y="82950"/>
                  <a:pt x="54976" y="82606"/>
                </a:cubicBezTo>
                <a:cubicBezTo>
                  <a:pt x="54474" y="82375"/>
                  <a:pt x="54163" y="81901"/>
                  <a:pt x="54112" y="81391"/>
                </a:cubicBezTo>
                <a:cubicBezTo>
                  <a:pt x="53925" y="79449"/>
                  <a:pt x="54084" y="77566"/>
                  <a:pt x="54353" y="75702"/>
                </a:cubicBezTo>
                <a:cubicBezTo>
                  <a:pt x="54632" y="73840"/>
                  <a:pt x="55042" y="71999"/>
                  <a:pt x="55994" y="70250"/>
                </a:cubicBezTo>
                <a:cubicBezTo>
                  <a:pt x="56396" y="69511"/>
                  <a:pt x="57324" y="69237"/>
                  <a:pt x="58064" y="69640"/>
                </a:cubicBezTo>
                <a:cubicBezTo>
                  <a:pt x="58491" y="69872"/>
                  <a:pt x="58764" y="70287"/>
                  <a:pt x="58840" y="70731"/>
                </a:cubicBezTo>
                <a:cubicBezTo>
                  <a:pt x="59163" y="72696"/>
                  <a:pt x="58947" y="74569"/>
                  <a:pt x="58598" y="76420"/>
                </a:cubicBezTo>
                <a:close/>
                <a:moveTo>
                  <a:pt x="53089" y="61025"/>
                </a:moveTo>
                <a:cubicBezTo>
                  <a:pt x="52163" y="62646"/>
                  <a:pt x="51136" y="64215"/>
                  <a:pt x="49802" y="65617"/>
                </a:cubicBezTo>
                <a:cubicBezTo>
                  <a:pt x="49234" y="66216"/>
                  <a:pt x="48287" y="66239"/>
                  <a:pt x="47688" y="65671"/>
                </a:cubicBezTo>
                <a:cubicBezTo>
                  <a:pt x="47291" y="65293"/>
                  <a:pt x="47147" y="64745"/>
                  <a:pt x="47262" y="64246"/>
                </a:cubicBezTo>
                <a:cubicBezTo>
                  <a:pt x="47704" y="62362"/>
                  <a:pt x="48452" y="60643"/>
                  <a:pt x="49299" y="58979"/>
                </a:cubicBezTo>
                <a:cubicBezTo>
                  <a:pt x="50156" y="57318"/>
                  <a:pt x="51130" y="55721"/>
                  <a:pt x="52587" y="54386"/>
                </a:cubicBezTo>
                <a:cubicBezTo>
                  <a:pt x="53208" y="53816"/>
                  <a:pt x="54174" y="53857"/>
                  <a:pt x="54744" y="54479"/>
                </a:cubicBezTo>
                <a:cubicBezTo>
                  <a:pt x="55072" y="54835"/>
                  <a:pt x="55197" y="55313"/>
                  <a:pt x="55126" y="55756"/>
                </a:cubicBezTo>
                <a:cubicBezTo>
                  <a:pt x="54808" y="57708"/>
                  <a:pt x="54007" y="59398"/>
                  <a:pt x="53089" y="61025"/>
                </a:cubicBezTo>
                <a:close/>
                <a:moveTo>
                  <a:pt x="50479" y="37765"/>
                </a:moveTo>
                <a:cubicBezTo>
                  <a:pt x="50134" y="38515"/>
                  <a:pt x="49247" y="38843"/>
                  <a:pt x="48498" y="38499"/>
                </a:cubicBezTo>
                <a:cubicBezTo>
                  <a:pt x="47997" y="38268"/>
                  <a:pt x="47683" y="37795"/>
                  <a:pt x="47633" y="37283"/>
                </a:cubicBezTo>
                <a:cubicBezTo>
                  <a:pt x="47447" y="35341"/>
                  <a:pt x="47604" y="33459"/>
                  <a:pt x="47873" y="31595"/>
                </a:cubicBezTo>
                <a:cubicBezTo>
                  <a:pt x="48152" y="29732"/>
                  <a:pt x="48562" y="27892"/>
                  <a:pt x="49515" y="26142"/>
                </a:cubicBezTo>
                <a:cubicBezTo>
                  <a:pt x="49918" y="25403"/>
                  <a:pt x="50845" y="25129"/>
                  <a:pt x="51584" y="25532"/>
                </a:cubicBezTo>
                <a:cubicBezTo>
                  <a:pt x="52012" y="25765"/>
                  <a:pt x="52285" y="26180"/>
                  <a:pt x="52361" y="26623"/>
                </a:cubicBezTo>
                <a:cubicBezTo>
                  <a:pt x="52686" y="28589"/>
                  <a:pt x="52469" y="30461"/>
                  <a:pt x="52120" y="32312"/>
                </a:cubicBezTo>
                <a:cubicBezTo>
                  <a:pt x="51763" y="34161"/>
                  <a:pt x="51293" y="35992"/>
                  <a:pt x="50479" y="37765"/>
                </a:cubicBezTo>
                <a:close/>
                <a:moveTo>
                  <a:pt x="46610" y="16917"/>
                </a:moveTo>
                <a:cubicBezTo>
                  <a:pt x="45685" y="18540"/>
                  <a:pt x="44657" y="20106"/>
                  <a:pt x="43324" y="21509"/>
                </a:cubicBezTo>
                <a:cubicBezTo>
                  <a:pt x="42755" y="22108"/>
                  <a:pt x="41808" y="22131"/>
                  <a:pt x="41210" y="21562"/>
                </a:cubicBezTo>
                <a:cubicBezTo>
                  <a:pt x="40811" y="21184"/>
                  <a:pt x="40668" y="20637"/>
                  <a:pt x="40784" y="20137"/>
                </a:cubicBezTo>
                <a:cubicBezTo>
                  <a:pt x="41226" y="18254"/>
                  <a:pt x="41973" y="16535"/>
                  <a:pt x="42821" y="14871"/>
                </a:cubicBezTo>
                <a:cubicBezTo>
                  <a:pt x="43677" y="13210"/>
                  <a:pt x="44651" y="11613"/>
                  <a:pt x="46108" y="10278"/>
                </a:cubicBezTo>
                <a:cubicBezTo>
                  <a:pt x="46730" y="9708"/>
                  <a:pt x="47696" y="9749"/>
                  <a:pt x="48266" y="10371"/>
                </a:cubicBezTo>
                <a:cubicBezTo>
                  <a:pt x="48594" y="10728"/>
                  <a:pt x="48718" y="11205"/>
                  <a:pt x="48648" y="11649"/>
                </a:cubicBezTo>
                <a:cubicBezTo>
                  <a:pt x="48329" y="13600"/>
                  <a:pt x="47529" y="15289"/>
                  <a:pt x="46610" y="16917"/>
                </a:cubicBezTo>
                <a:close/>
                <a:moveTo>
                  <a:pt x="39347" y="12333"/>
                </a:moveTo>
                <a:cubicBezTo>
                  <a:pt x="38914" y="13036"/>
                  <a:pt x="37993" y="13256"/>
                  <a:pt x="37290" y="12821"/>
                </a:cubicBezTo>
                <a:cubicBezTo>
                  <a:pt x="36823" y="12534"/>
                  <a:pt x="36571" y="12030"/>
                  <a:pt x="36579" y="11520"/>
                </a:cubicBezTo>
                <a:cubicBezTo>
                  <a:pt x="36615" y="9598"/>
                  <a:pt x="36984" y="7775"/>
                  <a:pt x="37465" y="5982"/>
                </a:cubicBezTo>
                <a:cubicBezTo>
                  <a:pt x="37953" y="4194"/>
                  <a:pt x="38569" y="2441"/>
                  <a:pt x="39713" y="844"/>
                </a:cubicBezTo>
                <a:cubicBezTo>
                  <a:pt x="40204" y="158"/>
                  <a:pt x="41160" y="1"/>
                  <a:pt x="41845" y="492"/>
                </a:cubicBezTo>
                <a:cubicBezTo>
                  <a:pt x="42238" y="773"/>
                  <a:pt x="42459" y="1212"/>
                  <a:pt x="42483" y="1658"/>
                </a:cubicBezTo>
                <a:cubicBezTo>
                  <a:pt x="42582" y="3620"/>
                  <a:pt x="42154" y="5427"/>
                  <a:pt x="41597" y="7195"/>
                </a:cubicBezTo>
                <a:cubicBezTo>
                  <a:pt x="41031" y="8963"/>
                  <a:pt x="40357" y="10697"/>
                  <a:pt x="39347" y="12333"/>
                </a:cubicBezTo>
                <a:close/>
                <a:moveTo>
                  <a:pt x="38011" y="37456"/>
                </a:moveTo>
                <a:cubicBezTo>
                  <a:pt x="38384" y="37760"/>
                  <a:pt x="38576" y="38212"/>
                  <a:pt x="38572" y="38658"/>
                </a:cubicBezTo>
                <a:cubicBezTo>
                  <a:pt x="38548" y="40617"/>
                  <a:pt x="38008" y="42390"/>
                  <a:pt x="37342" y="44116"/>
                </a:cubicBezTo>
                <a:cubicBezTo>
                  <a:pt x="36667" y="45838"/>
                  <a:pt x="35886" y="47521"/>
                  <a:pt x="34777" y="49087"/>
                </a:cubicBezTo>
                <a:cubicBezTo>
                  <a:pt x="34300" y="49760"/>
                  <a:pt x="33366" y="49920"/>
                  <a:pt x="32690" y="49442"/>
                </a:cubicBezTo>
                <a:cubicBezTo>
                  <a:pt x="32244" y="49126"/>
                  <a:pt x="32024" y="48608"/>
                  <a:pt x="32064" y="48100"/>
                </a:cubicBezTo>
                <a:cubicBezTo>
                  <a:pt x="32219" y="46188"/>
                  <a:pt x="32704" y="44396"/>
                  <a:pt x="33295" y="42641"/>
                </a:cubicBezTo>
                <a:cubicBezTo>
                  <a:pt x="33894" y="40891"/>
                  <a:pt x="34618" y="39186"/>
                  <a:pt x="35859" y="37669"/>
                </a:cubicBezTo>
                <a:cubicBezTo>
                  <a:pt x="36395" y="37019"/>
                  <a:pt x="37357" y="36921"/>
                  <a:pt x="38011" y="37456"/>
                </a:cubicBezTo>
                <a:close/>
                <a:moveTo>
                  <a:pt x="31410" y="35893"/>
                </a:moveTo>
                <a:cubicBezTo>
                  <a:pt x="31028" y="36625"/>
                  <a:pt x="30125" y="36909"/>
                  <a:pt x="29393" y="36527"/>
                </a:cubicBezTo>
                <a:cubicBezTo>
                  <a:pt x="28906" y="36274"/>
                  <a:pt x="28617" y="35787"/>
                  <a:pt x="28590" y="35275"/>
                </a:cubicBezTo>
                <a:cubicBezTo>
                  <a:pt x="28493" y="33341"/>
                  <a:pt x="28738" y="31483"/>
                  <a:pt x="29094" y="29649"/>
                </a:cubicBezTo>
                <a:cubicBezTo>
                  <a:pt x="29459" y="27817"/>
                  <a:pt x="29954" y="26012"/>
                  <a:pt x="30986" y="24327"/>
                </a:cubicBezTo>
                <a:cubicBezTo>
                  <a:pt x="31426" y="23608"/>
                  <a:pt x="32367" y="23382"/>
                  <a:pt x="33087" y="23823"/>
                </a:cubicBezTo>
                <a:cubicBezTo>
                  <a:pt x="33500" y="24075"/>
                  <a:pt x="33751" y="24499"/>
                  <a:pt x="33807" y="24945"/>
                </a:cubicBezTo>
                <a:cubicBezTo>
                  <a:pt x="34041" y="26908"/>
                  <a:pt x="33736" y="28755"/>
                  <a:pt x="33302" y="30571"/>
                </a:cubicBezTo>
                <a:cubicBezTo>
                  <a:pt x="32860" y="32385"/>
                  <a:pt x="32306" y="34177"/>
                  <a:pt x="31410" y="35893"/>
                </a:cubicBezTo>
                <a:close/>
                <a:moveTo>
                  <a:pt x="21987" y="57704"/>
                </a:moveTo>
                <a:cubicBezTo>
                  <a:pt x="21643" y="58454"/>
                  <a:pt x="20755" y="58783"/>
                  <a:pt x="20006" y="58439"/>
                </a:cubicBezTo>
                <a:cubicBezTo>
                  <a:pt x="19504" y="58209"/>
                  <a:pt x="19190" y="57734"/>
                  <a:pt x="19139" y="57222"/>
                </a:cubicBezTo>
                <a:cubicBezTo>
                  <a:pt x="18953" y="55281"/>
                  <a:pt x="19111" y="53398"/>
                  <a:pt x="19381" y="51534"/>
                </a:cubicBezTo>
                <a:cubicBezTo>
                  <a:pt x="19659" y="49671"/>
                  <a:pt x="20070" y="47831"/>
                  <a:pt x="21022" y="46081"/>
                </a:cubicBezTo>
                <a:cubicBezTo>
                  <a:pt x="21424" y="45343"/>
                  <a:pt x="22351" y="45069"/>
                  <a:pt x="23091" y="45472"/>
                </a:cubicBezTo>
                <a:cubicBezTo>
                  <a:pt x="23519" y="45703"/>
                  <a:pt x="23791" y="46118"/>
                  <a:pt x="23867" y="46563"/>
                </a:cubicBezTo>
                <a:cubicBezTo>
                  <a:pt x="24192" y="48529"/>
                  <a:pt x="23975" y="50401"/>
                  <a:pt x="23627" y="52251"/>
                </a:cubicBezTo>
                <a:cubicBezTo>
                  <a:pt x="23270" y="54103"/>
                  <a:pt x="22800" y="55933"/>
                  <a:pt x="21987" y="57704"/>
                </a:cubicBezTo>
                <a:close/>
                <a:moveTo>
                  <a:pt x="18118" y="36858"/>
                </a:moveTo>
                <a:cubicBezTo>
                  <a:pt x="17193" y="38480"/>
                  <a:pt x="16165" y="40048"/>
                  <a:pt x="14831" y="41450"/>
                </a:cubicBezTo>
                <a:cubicBezTo>
                  <a:pt x="14262" y="42049"/>
                  <a:pt x="13315" y="42072"/>
                  <a:pt x="12718" y="41504"/>
                </a:cubicBezTo>
                <a:cubicBezTo>
                  <a:pt x="12320" y="41126"/>
                  <a:pt x="12176" y="40578"/>
                  <a:pt x="12292" y="40079"/>
                </a:cubicBezTo>
                <a:cubicBezTo>
                  <a:pt x="12732" y="38195"/>
                  <a:pt x="13480" y="36476"/>
                  <a:pt x="14329" y="34812"/>
                </a:cubicBezTo>
                <a:cubicBezTo>
                  <a:pt x="15185" y="33151"/>
                  <a:pt x="16158" y="31554"/>
                  <a:pt x="17615" y="30219"/>
                </a:cubicBezTo>
                <a:cubicBezTo>
                  <a:pt x="18237" y="29649"/>
                  <a:pt x="19204" y="29690"/>
                  <a:pt x="19773" y="30312"/>
                </a:cubicBezTo>
                <a:cubicBezTo>
                  <a:pt x="20101" y="30668"/>
                  <a:pt x="20225" y="31146"/>
                  <a:pt x="20156" y="31589"/>
                </a:cubicBezTo>
                <a:cubicBezTo>
                  <a:pt x="19837" y="33541"/>
                  <a:pt x="19035" y="35231"/>
                  <a:pt x="18118" y="36858"/>
                </a:cubicBezTo>
                <a:close/>
                <a:moveTo>
                  <a:pt x="10855" y="32274"/>
                </a:moveTo>
                <a:cubicBezTo>
                  <a:pt x="10422" y="32978"/>
                  <a:pt x="9501" y="33196"/>
                  <a:pt x="8797" y="32762"/>
                </a:cubicBezTo>
                <a:cubicBezTo>
                  <a:pt x="8331" y="32475"/>
                  <a:pt x="8078" y="31972"/>
                  <a:pt x="8086" y="31461"/>
                </a:cubicBezTo>
                <a:cubicBezTo>
                  <a:pt x="8123" y="29539"/>
                  <a:pt x="8491" y="27715"/>
                  <a:pt x="8972" y="25923"/>
                </a:cubicBezTo>
                <a:cubicBezTo>
                  <a:pt x="9460" y="24135"/>
                  <a:pt x="10077" y="22383"/>
                  <a:pt x="11220" y="20785"/>
                </a:cubicBezTo>
                <a:cubicBezTo>
                  <a:pt x="11712" y="20099"/>
                  <a:pt x="12667" y="19941"/>
                  <a:pt x="13354" y="20433"/>
                </a:cubicBezTo>
                <a:cubicBezTo>
                  <a:pt x="13745" y="20712"/>
                  <a:pt x="13966" y="21153"/>
                  <a:pt x="13991" y="21598"/>
                </a:cubicBezTo>
                <a:cubicBezTo>
                  <a:pt x="14088" y="23560"/>
                  <a:pt x="13661" y="25366"/>
                  <a:pt x="13104" y="27136"/>
                </a:cubicBezTo>
                <a:cubicBezTo>
                  <a:pt x="12538" y="28903"/>
                  <a:pt x="11864" y="30638"/>
                  <a:pt x="10855" y="32274"/>
                </a:cubicBezTo>
                <a:close/>
                <a:moveTo>
                  <a:pt x="9518" y="57398"/>
                </a:moveTo>
                <a:cubicBezTo>
                  <a:pt x="9891" y="57701"/>
                  <a:pt x="10083" y="58154"/>
                  <a:pt x="10080" y="58599"/>
                </a:cubicBezTo>
                <a:cubicBezTo>
                  <a:pt x="10055" y="60559"/>
                  <a:pt x="9515" y="62330"/>
                  <a:pt x="8849" y="64057"/>
                </a:cubicBezTo>
                <a:cubicBezTo>
                  <a:pt x="8174" y="65780"/>
                  <a:pt x="7393" y="67463"/>
                  <a:pt x="6284" y="69029"/>
                </a:cubicBezTo>
                <a:cubicBezTo>
                  <a:pt x="5807" y="69702"/>
                  <a:pt x="4872" y="69861"/>
                  <a:pt x="4198" y="69383"/>
                </a:cubicBezTo>
                <a:cubicBezTo>
                  <a:pt x="3751" y="69067"/>
                  <a:pt x="3532" y="68549"/>
                  <a:pt x="3571" y="68040"/>
                </a:cubicBezTo>
                <a:cubicBezTo>
                  <a:pt x="3726" y="66129"/>
                  <a:pt x="4211" y="64336"/>
                  <a:pt x="4802" y="62582"/>
                </a:cubicBezTo>
                <a:cubicBezTo>
                  <a:pt x="5401" y="60833"/>
                  <a:pt x="6125" y="59127"/>
                  <a:pt x="7366" y="57611"/>
                </a:cubicBezTo>
                <a:cubicBezTo>
                  <a:pt x="7901" y="56958"/>
                  <a:pt x="8864" y="56862"/>
                  <a:pt x="9518" y="57398"/>
                </a:cubicBezTo>
                <a:close/>
                <a:moveTo>
                  <a:pt x="2917" y="55834"/>
                </a:moveTo>
                <a:cubicBezTo>
                  <a:pt x="2535" y="56566"/>
                  <a:pt x="1632" y="56849"/>
                  <a:pt x="900" y="56468"/>
                </a:cubicBezTo>
                <a:cubicBezTo>
                  <a:pt x="413" y="56214"/>
                  <a:pt x="124" y="55727"/>
                  <a:pt x="97" y="55216"/>
                </a:cubicBezTo>
                <a:cubicBezTo>
                  <a:pt x="1" y="53282"/>
                  <a:pt x="245" y="51424"/>
                  <a:pt x="601" y="49591"/>
                </a:cubicBezTo>
                <a:cubicBezTo>
                  <a:pt x="967" y="47758"/>
                  <a:pt x="1462" y="45955"/>
                  <a:pt x="2495" y="44268"/>
                </a:cubicBezTo>
                <a:cubicBezTo>
                  <a:pt x="2936" y="43550"/>
                  <a:pt x="3876" y="43323"/>
                  <a:pt x="4595" y="43764"/>
                </a:cubicBezTo>
                <a:cubicBezTo>
                  <a:pt x="5008" y="44016"/>
                  <a:pt x="5259" y="44440"/>
                  <a:pt x="5315" y="44887"/>
                </a:cubicBezTo>
                <a:cubicBezTo>
                  <a:pt x="5548" y="46850"/>
                  <a:pt x="5243" y="48695"/>
                  <a:pt x="4809" y="50513"/>
                </a:cubicBezTo>
                <a:cubicBezTo>
                  <a:pt x="4367" y="52327"/>
                  <a:pt x="3812" y="54116"/>
                  <a:pt x="2917" y="55834"/>
                </a:cubicBezTo>
                <a:close/>
                <a:moveTo>
                  <a:pt x="37467" y="68434"/>
                </a:moveTo>
                <a:cubicBezTo>
                  <a:pt x="37907" y="67715"/>
                  <a:pt x="38848" y="67489"/>
                  <a:pt x="39567" y="67930"/>
                </a:cubicBezTo>
                <a:cubicBezTo>
                  <a:pt x="39979" y="68181"/>
                  <a:pt x="40231" y="68606"/>
                  <a:pt x="40287" y="69052"/>
                </a:cubicBezTo>
                <a:cubicBezTo>
                  <a:pt x="40520" y="71015"/>
                  <a:pt x="40216" y="72861"/>
                  <a:pt x="39782" y="74678"/>
                </a:cubicBezTo>
                <a:cubicBezTo>
                  <a:pt x="39339" y="76493"/>
                  <a:pt x="38785" y="78283"/>
                  <a:pt x="37890" y="80000"/>
                </a:cubicBezTo>
                <a:cubicBezTo>
                  <a:pt x="37507" y="80732"/>
                  <a:pt x="36605" y="81015"/>
                  <a:pt x="35871" y="80634"/>
                </a:cubicBezTo>
                <a:cubicBezTo>
                  <a:pt x="35384" y="80380"/>
                  <a:pt x="35096" y="79893"/>
                  <a:pt x="35068" y="79382"/>
                </a:cubicBezTo>
                <a:cubicBezTo>
                  <a:pt x="34973" y="77448"/>
                  <a:pt x="35218" y="75589"/>
                  <a:pt x="35574" y="73756"/>
                </a:cubicBezTo>
                <a:cubicBezTo>
                  <a:pt x="35941" y="71924"/>
                  <a:pt x="36435" y="70119"/>
                  <a:pt x="37467" y="68434"/>
                </a:cubicBezTo>
                <a:close/>
                <a:moveTo>
                  <a:pt x="43768" y="56929"/>
                </a:moveTo>
                <a:cubicBezTo>
                  <a:pt x="43302" y="56642"/>
                  <a:pt x="43049" y="56139"/>
                  <a:pt x="43057" y="55628"/>
                </a:cubicBezTo>
                <a:cubicBezTo>
                  <a:pt x="43093" y="53706"/>
                  <a:pt x="43463" y="51882"/>
                  <a:pt x="43943" y="50090"/>
                </a:cubicBezTo>
                <a:cubicBezTo>
                  <a:pt x="44432" y="48302"/>
                  <a:pt x="45048" y="46550"/>
                  <a:pt x="46191" y="44952"/>
                </a:cubicBezTo>
                <a:cubicBezTo>
                  <a:pt x="46682" y="44266"/>
                  <a:pt x="47638" y="44108"/>
                  <a:pt x="48324" y="44600"/>
                </a:cubicBezTo>
                <a:cubicBezTo>
                  <a:pt x="48717" y="44879"/>
                  <a:pt x="48937" y="45320"/>
                  <a:pt x="48961" y="45765"/>
                </a:cubicBezTo>
                <a:cubicBezTo>
                  <a:pt x="49060" y="47728"/>
                  <a:pt x="48633" y="49535"/>
                  <a:pt x="48077" y="51303"/>
                </a:cubicBezTo>
                <a:cubicBezTo>
                  <a:pt x="47512" y="53070"/>
                  <a:pt x="46837" y="54804"/>
                  <a:pt x="45828" y="56441"/>
                </a:cubicBezTo>
                <a:cubicBezTo>
                  <a:pt x="45393" y="57145"/>
                  <a:pt x="44471" y="57362"/>
                  <a:pt x="43768" y="56929"/>
                </a:cubicBezTo>
                <a:close/>
                <a:moveTo>
                  <a:pt x="39774" y="86750"/>
                </a:moveTo>
                <a:cubicBezTo>
                  <a:pt x="40373" y="85000"/>
                  <a:pt x="41097" y="83296"/>
                  <a:pt x="42338" y="81778"/>
                </a:cubicBezTo>
                <a:cubicBezTo>
                  <a:pt x="42873" y="81124"/>
                  <a:pt x="43837" y="81028"/>
                  <a:pt x="44490" y="81563"/>
                </a:cubicBezTo>
                <a:cubicBezTo>
                  <a:pt x="44863" y="81867"/>
                  <a:pt x="45054" y="82319"/>
                  <a:pt x="45050" y="82764"/>
                </a:cubicBezTo>
                <a:cubicBezTo>
                  <a:pt x="45025" y="84724"/>
                  <a:pt x="44485" y="86496"/>
                  <a:pt x="43820" y="88223"/>
                </a:cubicBezTo>
                <a:cubicBezTo>
                  <a:pt x="43145" y="89945"/>
                  <a:pt x="42365" y="91628"/>
                  <a:pt x="41256" y="93194"/>
                </a:cubicBezTo>
                <a:cubicBezTo>
                  <a:pt x="40777" y="93867"/>
                  <a:pt x="39844" y="94027"/>
                  <a:pt x="39169" y="93549"/>
                </a:cubicBezTo>
                <a:cubicBezTo>
                  <a:pt x="38723" y="93233"/>
                  <a:pt x="38502" y="92715"/>
                  <a:pt x="38542" y="92206"/>
                </a:cubicBezTo>
                <a:cubicBezTo>
                  <a:pt x="38699" y="90296"/>
                  <a:pt x="39182" y="88503"/>
                  <a:pt x="39774" y="8675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ental Health Crisis Management in Hospitality Guide by Slidesgo">
  <a:themeElements>
    <a:clrScheme name="Simple Light">
      <a:dk1>
        <a:srgbClr val="131313"/>
      </a:dk1>
      <a:lt1>
        <a:srgbClr val="FFFFFF"/>
      </a:lt1>
      <a:dk2>
        <a:srgbClr val="FFAFD4"/>
      </a:dk2>
      <a:lt2>
        <a:srgbClr val="48BD94"/>
      </a:lt2>
      <a:accent1>
        <a:srgbClr val="F37505"/>
      </a:accent1>
      <a:accent2>
        <a:srgbClr val="999E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13131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658</Words>
  <Application>Microsoft Office PowerPoint</Application>
  <PresentationFormat>On-screen Show (16:9)</PresentationFormat>
  <Paragraphs>61</Paragraphs>
  <Slides>10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Calibri</vt:lpstr>
      <vt:lpstr>Nunito Light</vt:lpstr>
      <vt:lpstr>Arial</vt:lpstr>
      <vt:lpstr>Bebas Neue</vt:lpstr>
      <vt:lpstr>Assistant</vt:lpstr>
      <vt:lpstr>Cherry Swash</vt:lpstr>
      <vt:lpstr>Mental Health Crisis Management in Hospitality Guide by Slidesgo</vt:lpstr>
      <vt:lpstr>The Deepening Mental Health Crisis in The Hospitality Industry</vt:lpstr>
      <vt:lpstr>Background and Context</vt:lpstr>
      <vt:lpstr>Research Focus and Frameworks</vt:lpstr>
      <vt:lpstr>Key Findings – PESTEL Analysis</vt:lpstr>
      <vt:lpstr>SWOT and DPSIR Highlights</vt:lpstr>
      <vt:lpstr>Recommendations – Short, Mid, and Long Term</vt:lpstr>
      <vt:lpstr>Industry Implications and Call for Action</vt:lpstr>
      <vt:lpstr>Conclusion &amp; Embedded Multimedia</vt:lpstr>
      <vt:lpstr>References:</vt:lpstr>
      <vt:lpstr>Thanks!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Venelin Iliev</dc:creator>
  <cp:lastModifiedBy>Venelin Iliev</cp:lastModifiedBy>
  <cp:revision>1</cp:revision>
  <dcterms:modified xsi:type="dcterms:W3CDTF">2025-11-06T13:11:37Z</dcterms:modified>
</cp:coreProperties>
</file>