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handoutMasterIdLst>
    <p:handoutMasterId r:id="rId10"/>
  </p:handoutMasterIdLst>
  <p:sldIdLst>
    <p:sldId id="326" r:id="rId2"/>
    <p:sldId id="335" r:id="rId3"/>
    <p:sldId id="334" r:id="rId4"/>
    <p:sldId id="324" r:id="rId5"/>
    <p:sldId id="364" r:id="rId6"/>
    <p:sldId id="345" r:id="rId7"/>
    <p:sldId id="351" r:id="rId8"/>
  </p:sldIdLst>
  <p:sldSz cx="12192000" cy="6858000"/>
  <p:notesSz cx="6858000" cy="9144000"/>
  <p:defaultTextStyle>
    <a:defPPr>
      <a:defRPr lang="en-US"/>
    </a:defPPr>
    <a:lvl1pPr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1pPr>
    <a:lvl2pPr marL="4572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2pPr>
    <a:lvl3pPr marL="9144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3pPr>
    <a:lvl4pPr marL="13716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4pPr>
    <a:lvl5pPr marL="1828800" algn="l" defTabSz="457200" rtl="0" eaLnBrk="0" fontAlgn="base" hangingPunct="0">
      <a:spcBef>
        <a:spcPct val="0"/>
      </a:spcBef>
      <a:spcAft>
        <a:spcPct val="0"/>
      </a:spcAft>
      <a:defRPr kern="1200">
        <a:solidFill>
          <a:schemeClr val="tx1"/>
        </a:solidFill>
        <a:latin typeface="Calibri" panose="020F050202020403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Calibri" panose="020F050202020403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9CB9"/>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615BD5-747E-4F77-8AAB-319C695447AC}" v="36" dt="2021-09-16T10:41:14.0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789"/>
    <p:restoredTop sz="92789"/>
  </p:normalViewPr>
  <p:slideViewPr>
    <p:cSldViewPr snapToGrid="0" snapToObjects="1">
      <p:cViewPr varScale="1">
        <p:scale>
          <a:sx n="108" d="100"/>
          <a:sy n="108" d="100"/>
        </p:scale>
        <p:origin x="81" y="93"/>
      </p:cViewPr>
      <p:guideLst>
        <p:guide orient="horz" pos="2160"/>
        <p:guide pos="3840"/>
      </p:guideLst>
    </p:cSldViewPr>
  </p:slideViewPr>
  <p:notesTextViewPr>
    <p:cViewPr>
      <p:scale>
        <a:sx n="3" d="2"/>
        <a:sy n="3" d="2"/>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ett Aggersberg" userId="80171f22-9015-4dfe-b9ab-f2a61492efab" providerId="ADAL" clId="{6E615BD5-747E-4F77-8AAB-319C695447AC}"/>
    <pc:docChg chg="custSel addSld delSld modSld sldOrd">
      <pc:chgData name="Brett Aggersberg" userId="80171f22-9015-4dfe-b9ab-f2a61492efab" providerId="ADAL" clId="{6E615BD5-747E-4F77-8AAB-319C695447AC}" dt="2021-09-16T10:41:14.040" v="317" actId="20578"/>
      <pc:docMkLst>
        <pc:docMk/>
      </pc:docMkLst>
      <pc:sldChg chg="del">
        <pc:chgData name="Brett Aggersberg" userId="80171f22-9015-4dfe-b9ab-f2a61492efab" providerId="ADAL" clId="{6E615BD5-747E-4F77-8AAB-319C695447AC}" dt="2021-09-14T11:13:00.706" v="0" actId="47"/>
        <pc:sldMkLst>
          <pc:docMk/>
          <pc:sldMk cId="0" sldId="270"/>
        </pc:sldMkLst>
      </pc:sldChg>
      <pc:sldChg chg="del">
        <pc:chgData name="Brett Aggersberg" userId="80171f22-9015-4dfe-b9ab-f2a61492efab" providerId="ADAL" clId="{6E615BD5-747E-4F77-8AAB-319C695447AC}" dt="2021-09-14T11:15:43.417" v="32" actId="47"/>
        <pc:sldMkLst>
          <pc:docMk/>
          <pc:sldMk cId="0" sldId="313"/>
        </pc:sldMkLst>
      </pc:sldChg>
      <pc:sldChg chg="del">
        <pc:chgData name="Brett Aggersberg" userId="80171f22-9015-4dfe-b9ab-f2a61492efab" providerId="ADAL" clId="{6E615BD5-747E-4F77-8AAB-319C695447AC}" dt="2021-09-14T11:13:03.009" v="1" actId="47"/>
        <pc:sldMkLst>
          <pc:docMk/>
          <pc:sldMk cId="0" sldId="320"/>
        </pc:sldMkLst>
      </pc:sldChg>
      <pc:sldChg chg="addSp delSp modSp mod">
        <pc:chgData name="Brett Aggersberg" userId="80171f22-9015-4dfe-b9ab-f2a61492efab" providerId="ADAL" clId="{6E615BD5-747E-4F77-8AAB-319C695447AC}" dt="2021-09-16T10:41:14.040" v="317" actId="20578"/>
        <pc:sldMkLst>
          <pc:docMk/>
          <pc:sldMk cId="0" sldId="324"/>
        </pc:sldMkLst>
        <pc:spChg chg="add mod">
          <ac:chgData name="Brett Aggersberg" userId="80171f22-9015-4dfe-b9ab-f2a61492efab" providerId="ADAL" clId="{6E615BD5-747E-4F77-8AAB-319C695447AC}" dt="2021-09-14T11:13:46.069" v="21"/>
          <ac:spMkLst>
            <pc:docMk/>
            <pc:sldMk cId="0" sldId="324"/>
            <ac:spMk id="7" creationId="{1C86F3E8-F7C0-4D09-AC07-4CD49DE459B5}"/>
          </ac:spMkLst>
        </pc:spChg>
        <pc:spChg chg="del">
          <ac:chgData name="Brett Aggersberg" userId="80171f22-9015-4dfe-b9ab-f2a61492efab" providerId="ADAL" clId="{6E615BD5-747E-4F77-8AAB-319C695447AC}" dt="2021-09-14T11:13:16.361" v="16" actId="478"/>
          <ac:spMkLst>
            <pc:docMk/>
            <pc:sldMk cId="0" sldId="324"/>
            <ac:spMk id="18434" creationId="{F86A64EA-5027-4FF6-B0BA-A11F1697C9B5}"/>
          </ac:spMkLst>
        </pc:spChg>
        <pc:spChg chg="mod">
          <ac:chgData name="Brett Aggersberg" userId="80171f22-9015-4dfe-b9ab-f2a61492efab" providerId="ADAL" clId="{6E615BD5-747E-4F77-8AAB-319C695447AC}" dt="2021-09-14T11:13:13.079" v="15" actId="20577"/>
          <ac:spMkLst>
            <pc:docMk/>
            <pc:sldMk cId="0" sldId="324"/>
            <ac:spMk id="18435" creationId="{F96B38CB-2453-4074-B5BF-A01CD0E50996}"/>
          </ac:spMkLst>
        </pc:spChg>
        <pc:graphicFrameChg chg="add mod modGraphic">
          <ac:chgData name="Brett Aggersberg" userId="80171f22-9015-4dfe-b9ab-f2a61492efab" providerId="ADAL" clId="{6E615BD5-747E-4F77-8AAB-319C695447AC}" dt="2021-09-16T10:41:14.040" v="317" actId="20578"/>
          <ac:graphicFrameMkLst>
            <pc:docMk/>
            <pc:sldMk cId="0" sldId="324"/>
            <ac:graphicFrameMk id="2" creationId="{FB544F51-5D7C-4F90-9FFA-1E4FD4694689}"/>
          </ac:graphicFrameMkLst>
        </pc:graphicFrameChg>
        <pc:graphicFrameChg chg="add mod">
          <ac:chgData name="Brett Aggersberg" userId="80171f22-9015-4dfe-b9ab-f2a61492efab" providerId="ADAL" clId="{6E615BD5-747E-4F77-8AAB-319C695447AC}" dt="2021-09-14T11:13:46.069" v="21"/>
          <ac:graphicFrameMkLst>
            <pc:docMk/>
            <pc:sldMk cId="0" sldId="324"/>
            <ac:graphicFrameMk id="8" creationId="{4290B7FF-1493-4887-A683-9063C6BDC127}"/>
          </ac:graphicFrameMkLst>
        </pc:graphicFrameChg>
        <pc:picChg chg="add mod">
          <ac:chgData name="Brett Aggersberg" userId="80171f22-9015-4dfe-b9ab-f2a61492efab" providerId="ADAL" clId="{6E615BD5-747E-4F77-8AAB-319C695447AC}" dt="2021-09-14T11:13:46.069" v="21"/>
          <ac:picMkLst>
            <pc:docMk/>
            <pc:sldMk cId="0" sldId="324"/>
            <ac:picMk id="6" creationId="{1293C374-3AB2-497A-8596-4AC83C36AE0B}"/>
          </ac:picMkLst>
        </pc:picChg>
      </pc:sldChg>
      <pc:sldChg chg="modSp mod ord">
        <pc:chgData name="Brett Aggersberg" userId="80171f22-9015-4dfe-b9ab-f2a61492efab" providerId="ADAL" clId="{6E615BD5-747E-4F77-8AAB-319C695447AC}" dt="2021-09-16T10:40:56.788" v="316" actId="20577"/>
        <pc:sldMkLst>
          <pc:docMk/>
          <pc:sldMk cId="0" sldId="334"/>
        </pc:sldMkLst>
        <pc:spChg chg="mod">
          <ac:chgData name="Brett Aggersberg" userId="80171f22-9015-4dfe-b9ab-f2a61492efab" providerId="ADAL" clId="{6E615BD5-747E-4F77-8AAB-319C695447AC}" dt="2021-09-16T10:40:56.788" v="316" actId="20577"/>
          <ac:spMkLst>
            <pc:docMk/>
            <pc:sldMk cId="0" sldId="334"/>
            <ac:spMk id="20482" creationId="{DAA479A2-FFEF-485D-BA4D-EC849BD97319}"/>
          </ac:spMkLst>
        </pc:spChg>
      </pc:sldChg>
      <pc:sldChg chg="modSp mod">
        <pc:chgData name="Brett Aggersberg" userId="80171f22-9015-4dfe-b9ab-f2a61492efab" providerId="ADAL" clId="{6E615BD5-747E-4F77-8AAB-319C695447AC}" dt="2021-09-16T09:50:06.841" v="223" actId="1036"/>
        <pc:sldMkLst>
          <pc:docMk/>
          <pc:sldMk cId="0" sldId="335"/>
        </pc:sldMkLst>
        <pc:spChg chg="mod">
          <ac:chgData name="Brett Aggersberg" userId="80171f22-9015-4dfe-b9ab-f2a61492efab" providerId="ADAL" clId="{6E615BD5-747E-4F77-8AAB-319C695447AC}" dt="2021-09-16T09:50:06.841" v="223" actId="1036"/>
          <ac:spMkLst>
            <pc:docMk/>
            <pc:sldMk cId="0" sldId="335"/>
            <ac:spMk id="17412" creationId="{90DFC7AF-0C54-4BE3-81C9-3F5F9E9AA5DD}"/>
          </ac:spMkLst>
        </pc:spChg>
        <pc:spChg chg="mod">
          <ac:chgData name="Brett Aggersberg" userId="80171f22-9015-4dfe-b9ab-f2a61492efab" providerId="ADAL" clId="{6E615BD5-747E-4F77-8AAB-319C695447AC}" dt="2021-09-16T09:50:06.841" v="223" actId="1036"/>
          <ac:spMkLst>
            <pc:docMk/>
            <pc:sldMk cId="0" sldId="335"/>
            <ac:spMk id="18434" creationId="{67B8E6A1-5BAA-C749-B195-6BAC2BD7CBD5}"/>
          </ac:spMkLst>
        </pc:spChg>
      </pc:sldChg>
      <pc:sldChg chg="del">
        <pc:chgData name="Brett Aggersberg" userId="80171f22-9015-4dfe-b9ab-f2a61492efab" providerId="ADAL" clId="{6E615BD5-747E-4F77-8AAB-319C695447AC}" dt="2021-09-14T11:15:43.417" v="32" actId="47"/>
        <pc:sldMkLst>
          <pc:docMk/>
          <pc:sldMk cId="0" sldId="338"/>
        </pc:sldMkLst>
      </pc:sldChg>
      <pc:sldChg chg="del">
        <pc:chgData name="Brett Aggersberg" userId="80171f22-9015-4dfe-b9ab-f2a61492efab" providerId="ADAL" clId="{6E615BD5-747E-4F77-8AAB-319C695447AC}" dt="2021-09-14T11:13:00.706" v="0" actId="47"/>
        <pc:sldMkLst>
          <pc:docMk/>
          <pc:sldMk cId="0" sldId="340"/>
        </pc:sldMkLst>
      </pc:sldChg>
      <pc:sldChg chg="del">
        <pc:chgData name="Brett Aggersberg" userId="80171f22-9015-4dfe-b9ab-f2a61492efab" providerId="ADAL" clId="{6E615BD5-747E-4F77-8AAB-319C695447AC}" dt="2021-09-14T11:13:00.706" v="0" actId="47"/>
        <pc:sldMkLst>
          <pc:docMk/>
          <pc:sldMk cId="0" sldId="343"/>
        </pc:sldMkLst>
      </pc:sldChg>
      <pc:sldChg chg="addSp modSp mod">
        <pc:chgData name="Brett Aggersberg" userId="80171f22-9015-4dfe-b9ab-f2a61492efab" providerId="ADAL" clId="{6E615BD5-747E-4F77-8AAB-319C695447AC}" dt="2021-09-16T09:50:34.166" v="234" actId="20577"/>
        <pc:sldMkLst>
          <pc:docMk/>
          <pc:sldMk cId="0" sldId="345"/>
        </pc:sldMkLst>
        <pc:spChg chg="mod">
          <ac:chgData name="Brett Aggersberg" userId="80171f22-9015-4dfe-b9ab-f2a61492efab" providerId="ADAL" clId="{6E615BD5-747E-4F77-8AAB-319C695447AC}" dt="2021-09-14T11:19:16.498" v="40" actId="1076"/>
          <ac:spMkLst>
            <pc:docMk/>
            <pc:sldMk cId="0" sldId="345"/>
            <ac:spMk id="18442" creationId="{35464E8F-541F-C442-AA39-955E1DA95358}"/>
          </ac:spMkLst>
        </pc:spChg>
        <pc:spChg chg="mod">
          <ac:chgData name="Brett Aggersberg" userId="80171f22-9015-4dfe-b9ab-f2a61492efab" providerId="ADAL" clId="{6E615BD5-747E-4F77-8AAB-319C695447AC}" dt="2021-09-16T09:50:34.166" v="234" actId="20577"/>
          <ac:spMkLst>
            <pc:docMk/>
            <pc:sldMk cId="0" sldId="345"/>
            <ac:spMk id="21558" creationId="{48429DE3-E589-4184-8F8C-26CA0D1497E4}"/>
          </ac:spMkLst>
        </pc:spChg>
        <pc:picChg chg="add mod">
          <ac:chgData name="Brett Aggersberg" userId="80171f22-9015-4dfe-b9ab-f2a61492efab" providerId="ADAL" clId="{6E615BD5-747E-4F77-8AAB-319C695447AC}" dt="2021-09-14T11:18:33.316" v="35" actId="1076"/>
          <ac:picMkLst>
            <pc:docMk/>
            <pc:sldMk cId="0" sldId="345"/>
            <ac:picMk id="2050" creationId="{B725CABB-2F98-4A94-9703-B83892FDD2FB}"/>
          </ac:picMkLst>
        </pc:picChg>
      </pc:sldChg>
      <pc:sldChg chg="del">
        <pc:chgData name="Brett Aggersberg" userId="80171f22-9015-4dfe-b9ab-f2a61492efab" providerId="ADAL" clId="{6E615BD5-747E-4F77-8AAB-319C695447AC}" dt="2021-09-14T11:13:00.706" v="0" actId="47"/>
        <pc:sldMkLst>
          <pc:docMk/>
          <pc:sldMk cId="1262496819" sldId="346"/>
        </pc:sldMkLst>
      </pc:sldChg>
      <pc:sldChg chg="del">
        <pc:chgData name="Brett Aggersberg" userId="80171f22-9015-4dfe-b9ab-f2a61492efab" providerId="ADAL" clId="{6E615BD5-747E-4F77-8AAB-319C695447AC}" dt="2021-09-14T11:13:00.706" v="0" actId="47"/>
        <pc:sldMkLst>
          <pc:docMk/>
          <pc:sldMk cId="3562737244" sldId="347"/>
        </pc:sldMkLst>
      </pc:sldChg>
      <pc:sldChg chg="del">
        <pc:chgData name="Brett Aggersberg" userId="80171f22-9015-4dfe-b9ab-f2a61492efab" providerId="ADAL" clId="{6E615BD5-747E-4F77-8AAB-319C695447AC}" dt="2021-09-14T11:13:00.706" v="0" actId="47"/>
        <pc:sldMkLst>
          <pc:docMk/>
          <pc:sldMk cId="2379708442" sldId="348"/>
        </pc:sldMkLst>
      </pc:sldChg>
      <pc:sldChg chg="del">
        <pc:chgData name="Brett Aggersberg" userId="80171f22-9015-4dfe-b9ab-f2a61492efab" providerId="ADAL" clId="{6E615BD5-747E-4F77-8AAB-319C695447AC}" dt="2021-09-14T11:13:00.706" v="0" actId="47"/>
        <pc:sldMkLst>
          <pc:docMk/>
          <pc:sldMk cId="1842526033" sldId="349"/>
        </pc:sldMkLst>
      </pc:sldChg>
      <pc:sldChg chg="del">
        <pc:chgData name="Brett Aggersberg" userId="80171f22-9015-4dfe-b9ab-f2a61492efab" providerId="ADAL" clId="{6E615BD5-747E-4F77-8AAB-319C695447AC}" dt="2021-09-14T11:13:00.706" v="0" actId="47"/>
        <pc:sldMkLst>
          <pc:docMk/>
          <pc:sldMk cId="725686664" sldId="350"/>
        </pc:sldMkLst>
      </pc:sldChg>
      <pc:sldChg chg="del">
        <pc:chgData name="Brett Aggersberg" userId="80171f22-9015-4dfe-b9ab-f2a61492efab" providerId="ADAL" clId="{6E615BD5-747E-4F77-8AAB-319C695447AC}" dt="2021-09-14T11:13:00.706" v="0" actId="47"/>
        <pc:sldMkLst>
          <pc:docMk/>
          <pc:sldMk cId="0" sldId="353"/>
        </pc:sldMkLst>
      </pc:sldChg>
      <pc:sldChg chg="del">
        <pc:chgData name="Brett Aggersberg" userId="80171f22-9015-4dfe-b9ab-f2a61492efab" providerId="ADAL" clId="{6E615BD5-747E-4F77-8AAB-319C695447AC}" dt="2021-09-14T11:13:00.706" v="0" actId="47"/>
        <pc:sldMkLst>
          <pc:docMk/>
          <pc:sldMk cId="1405290686" sldId="354"/>
        </pc:sldMkLst>
      </pc:sldChg>
      <pc:sldChg chg="del">
        <pc:chgData name="Brett Aggersberg" userId="80171f22-9015-4dfe-b9ab-f2a61492efab" providerId="ADAL" clId="{6E615BD5-747E-4F77-8AAB-319C695447AC}" dt="2021-09-14T11:13:00.706" v="0" actId="47"/>
        <pc:sldMkLst>
          <pc:docMk/>
          <pc:sldMk cId="4105335699" sldId="355"/>
        </pc:sldMkLst>
      </pc:sldChg>
      <pc:sldChg chg="del">
        <pc:chgData name="Brett Aggersberg" userId="80171f22-9015-4dfe-b9ab-f2a61492efab" providerId="ADAL" clId="{6E615BD5-747E-4F77-8AAB-319C695447AC}" dt="2021-09-14T11:13:00.706" v="0" actId="47"/>
        <pc:sldMkLst>
          <pc:docMk/>
          <pc:sldMk cId="4218210538" sldId="356"/>
        </pc:sldMkLst>
      </pc:sldChg>
      <pc:sldChg chg="del">
        <pc:chgData name="Brett Aggersberg" userId="80171f22-9015-4dfe-b9ab-f2a61492efab" providerId="ADAL" clId="{6E615BD5-747E-4F77-8AAB-319C695447AC}" dt="2021-09-14T11:13:00.706" v="0" actId="47"/>
        <pc:sldMkLst>
          <pc:docMk/>
          <pc:sldMk cId="386949174" sldId="358"/>
        </pc:sldMkLst>
      </pc:sldChg>
      <pc:sldChg chg="del">
        <pc:chgData name="Brett Aggersberg" userId="80171f22-9015-4dfe-b9ab-f2a61492efab" providerId="ADAL" clId="{6E615BD5-747E-4F77-8AAB-319C695447AC}" dt="2021-09-14T11:13:00.706" v="0" actId="47"/>
        <pc:sldMkLst>
          <pc:docMk/>
          <pc:sldMk cId="1451072838" sldId="359"/>
        </pc:sldMkLst>
      </pc:sldChg>
      <pc:sldChg chg="del">
        <pc:chgData name="Brett Aggersberg" userId="80171f22-9015-4dfe-b9ab-f2a61492efab" providerId="ADAL" clId="{6E615BD5-747E-4F77-8AAB-319C695447AC}" dt="2021-09-14T11:13:00.706" v="0" actId="47"/>
        <pc:sldMkLst>
          <pc:docMk/>
          <pc:sldMk cId="1811577615" sldId="360"/>
        </pc:sldMkLst>
      </pc:sldChg>
      <pc:sldChg chg="del">
        <pc:chgData name="Brett Aggersberg" userId="80171f22-9015-4dfe-b9ab-f2a61492efab" providerId="ADAL" clId="{6E615BD5-747E-4F77-8AAB-319C695447AC}" dt="2021-09-14T11:13:00.706" v="0" actId="47"/>
        <pc:sldMkLst>
          <pc:docMk/>
          <pc:sldMk cId="567620284" sldId="361"/>
        </pc:sldMkLst>
      </pc:sldChg>
      <pc:sldChg chg="del">
        <pc:chgData name="Brett Aggersberg" userId="80171f22-9015-4dfe-b9ab-f2a61492efab" providerId="ADAL" clId="{6E615BD5-747E-4F77-8AAB-319C695447AC}" dt="2021-09-14T11:13:00.706" v="0" actId="47"/>
        <pc:sldMkLst>
          <pc:docMk/>
          <pc:sldMk cId="3937201915" sldId="362"/>
        </pc:sldMkLst>
      </pc:sldChg>
      <pc:sldChg chg="addSp modSp add mod">
        <pc:chgData name="Brett Aggersberg" userId="80171f22-9015-4dfe-b9ab-f2a61492efab" providerId="ADAL" clId="{6E615BD5-747E-4F77-8AAB-319C695447AC}" dt="2021-09-16T09:37:59.940" v="188" actId="20577"/>
        <pc:sldMkLst>
          <pc:docMk/>
          <pc:sldMk cId="3824563086" sldId="364"/>
        </pc:sldMkLst>
        <pc:spChg chg="mod">
          <ac:chgData name="Brett Aggersberg" userId="80171f22-9015-4dfe-b9ab-f2a61492efab" providerId="ADAL" clId="{6E615BD5-747E-4F77-8AAB-319C695447AC}" dt="2021-09-16T09:09:13.554" v="178" actId="1076"/>
          <ac:spMkLst>
            <pc:docMk/>
            <pc:sldMk cId="3824563086" sldId="364"/>
            <ac:spMk id="5" creationId="{2B9A2CC6-7ACD-46CE-AFC1-93F98F544ABA}"/>
          </ac:spMkLst>
        </pc:spChg>
        <pc:spChg chg="mod">
          <ac:chgData name="Brett Aggersberg" userId="80171f22-9015-4dfe-b9ab-f2a61492efab" providerId="ADAL" clId="{6E615BD5-747E-4F77-8AAB-319C695447AC}" dt="2021-09-16T09:37:59.940" v="188" actId="20577"/>
          <ac:spMkLst>
            <pc:docMk/>
            <pc:sldMk cId="3824563086" sldId="364"/>
            <ac:spMk id="24579" creationId="{F961D1DC-3F13-4A8A-8F3E-E1126BF9F49C}"/>
          </ac:spMkLst>
        </pc:spChg>
        <pc:picChg chg="add mod">
          <ac:chgData name="Brett Aggersberg" userId="80171f22-9015-4dfe-b9ab-f2a61492efab" providerId="ADAL" clId="{6E615BD5-747E-4F77-8AAB-319C695447AC}" dt="2021-09-16T09:08:57.275" v="174" actId="1076"/>
          <ac:picMkLst>
            <pc:docMk/>
            <pc:sldMk cId="3824563086" sldId="364"/>
            <ac:picMk id="3" creationId="{A923EC28-1E61-491E-B088-6CC7D03033A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AEFFEB-CC24-CB49-BCDB-AFD6A944C4F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Calibri" charset="0"/>
                <a:ea typeface="MS PGothic" charset="-128"/>
              </a:defRPr>
            </a:lvl1pPr>
          </a:lstStyle>
          <a:p>
            <a:pPr>
              <a:defRPr/>
            </a:pPr>
            <a:endParaRPr lang="en-US"/>
          </a:p>
        </p:txBody>
      </p:sp>
      <p:sp>
        <p:nvSpPr>
          <p:cNvPr id="3" name="Date Placeholder 2">
            <a:extLst>
              <a:ext uri="{FF2B5EF4-FFF2-40B4-BE49-F238E27FC236}">
                <a16:creationId xmlns:a16="http://schemas.microsoft.com/office/drawing/2014/main" id="{B1FD8BCA-C3A6-D74A-B01C-D24CA983A54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atin typeface="Calibri" charset="0"/>
                <a:ea typeface="MS PGothic" charset="-128"/>
              </a:defRPr>
            </a:lvl1pPr>
          </a:lstStyle>
          <a:p>
            <a:pPr>
              <a:defRPr/>
            </a:pPr>
            <a:fld id="{B18910E0-C483-4E79-A9B9-C09FAD334078}" type="datetimeFigureOut">
              <a:rPr lang="en-US"/>
              <a:pPr>
                <a:defRPr/>
              </a:pPr>
              <a:t>9/16/2021</a:t>
            </a:fld>
            <a:endParaRPr lang="en-US"/>
          </a:p>
        </p:txBody>
      </p:sp>
      <p:sp>
        <p:nvSpPr>
          <p:cNvPr id="4" name="Footer Placeholder 3">
            <a:extLst>
              <a:ext uri="{FF2B5EF4-FFF2-40B4-BE49-F238E27FC236}">
                <a16:creationId xmlns:a16="http://schemas.microsoft.com/office/drawing/2014/main" id="{1EE54C56-65E9-804E-95CC-C415C9C6B62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atin typeface="Calibri" charset="0"/>
                <a:ea typeface="MS PGothic" charset="-128"/>
              </a:defRPr>
            </a:lvl1pPr>
          </a:lstStyle>
          <a:p>
            <a:pPr>
              <a:defRPr/>
            </a:pPr>
            <a:endParaRPr lang="en-US"/>
          </a:p>
        </p:txBody>
      </p:sp>
      <p:sp>
        <p:nvSpPr>
          <p:cNvPr id="5" name="Slide Number Placeholder 4">
            <a:extLst>
              <a:ext uri="{FF2B5EF4-FFF2-40B4-BE49-F238E27FC236}">
                <a16:creationId xmlns:a16="http://schemas.microsoft.com/office/drawing/2014/main" id="{B8BF1A2C-62DD-6B4D-9F35-F12F05E9C02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atin typeface="Calibri" charset="0"/>
                <a:ea typeface="MS PGothic" charset="-128"/>
              </a:defRPr>
            </a:lvl1pPr>
          </a:lstStyle>
          <a:p>
            <a:pPr>
              <a:defRPr/>
            </a:pPr>
            <a:fld id="{FC7B9125-4C3E-4820-B70F-CC98014EADE6}" type="slidenum">
              <a:rPr lang="en-US"/>
              <a:pPr>
                <a:defRPr/>
              </a:pPr>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A6D706-3D81-0042-8CB0-48B9C19B737A}"/>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3" name="Date Placeholder 2">
            <a:extLst>
              <a:ext uri="{FF2B5EF4-FFF2-40B4-BE49-F238E27FC236}">
                <a16:creationId xmlns:a16="http://schemas.microsoft.com/office/drawing/2014/main" id="{4A71CAE4-97A1-A546-BB26-15F9DDED2DE3}"/>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a:defRPr sz="1200">
                <a:latin typeface="Calibri" charset="0"/>
                <a:ea typeface="MS PGothic" charset="-128"/>
              </a:defRPr>
            </a:lvl1pPr>
          </a:lstStyle>
          <a:p>
            <a:pPr>
              <a:defRPr/>
            </a:pPr>
            <a:fld id="{1EC1EC01-7C86-4AF8-A735-CA8B9DF31B71}" type="datetimeFigureOut">
              <a:rPr lang="en-US" altLang="en-US"/>
              <a:pPr>
                <a:defRPr/>
              </a:pPr>
              <a:t>9/16/2021</a:t>
            </a:fld>
            <a:endParaRPr lang="en-US" altLang="en-US"/>
          </a:p>
        </p:txBody>
      </p:sp>
      <p:sp>
        <p:nvSpPr>
          <p:cNvPr id="4" name="Slide Image Placeholder 3">
            <a:extLst>
              <a:ext uri="{FF2B5EF4-FFF2-40B4-BE49-F238E27FC236}">
                <a16:creationId xmlns:a16="http://schemas.microsoft.com/office/drawing/2014/main" id="{C4365F23-A852-1841-A6ED-BF4D312A68D6}"/>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a:extLst>
              <a:ext uri="{FF2B5EF4-FFF2-40B4-BE49-F238E27FC236}">
                <a16:creationId xmlns:a16="http://schemas.microsoft.com/office/drawing/2014/main" id="{4FA68E4A-3007-DE48-9468-0BAF56BDCF4B}"/>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endParaRPr lang="en-US" altLang="en-US" noProof="0"/>
          </a:p>
        </p:txBody>
      </p:sp>
      <p:sp>
        <p:nvSpPr>
          <p:cNvPr id="6" name="Footer Placeholder 5">
            <a:extLst>
              <a:ext uri="{FF2B5EF4-FFF2-40B4-BE49-F238E27FC236}">
                <a16:creationId xmlns:a16="http://schemas.microsoft.com/office/drawing/2014/main" id="{E8EBC4DC-D7B4-124E-94DF-8BE92AEDB5E5}"/>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a:defRPr sz="1200">
                <a:latin typeface="Calibri" charset="0"/>
                <a:ea typeface="MS PGothic" charset="0"/>
                <a:cs typeface="MS PGothic" charset="0"/>
              </a:defRPr>
            </a:lvl1pPr>
          </a:lstStyle>
          <a:p>
            <a:pPr>
              <a:defRPr/>
            </a:pPr>
            <a:endParaRPr lang="en-US"/>
          </a:p>
        </p:txBody>
      </p:sp>
      <p:sp>
        <p:nvSpPr>
          <p:cNvPr id="7" name="Slide Number Placeholder 6">
            <a:extLst>
              <a:ext uri="{FF2B5EF4-FFF2-40B4-BE49-F238E27FC236}">
                <a16:creationId xmlns:a16="http://schemas.microsoft.com/office/drawing/2014/main" id="{78734207-9FE6-E340-9281-5F2FAD58AD0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charset="0"/>
                <a:ea typeface="MS PGothic" charset="-128"/>
              </a:defRPr>
            </a:lvl1pPr>
          </a:lstStyle>
          <a:p>
            <a:pPr>
              <a:defRPr/>
            </a:pPr>
            <a:fld id="{8325D40E-54A7-4949-AC53-C717B91D4489}"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ＭＳ Ｐゴシック" charset="0"/>
      </a:defRPr>
    </a:lvl1pPr>
    <a:lvl2pPr marL="4572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2pPr>
    <a:lvl3pPr marL="9144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3pPr>
    <a:lvl4pPr marL="13716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4pPr>
    <a:lvl5pPr marL="1828800" algn="l" defTabSz="457200" rtl="0" eaLnBrk="0" fontAlgn="base" hangingPunct="0">
      <a:spcBef>
        <a:spcPct val="30000"/>
      </a:spcBef>
      <a:spcAft>
        <a:spcPct val="0"/>
      </a:spcAft>
      <a:defRPr sz="1200" kern="1200">
        <a:solidFill>
          <a:schemeClr val="tx1"/>
        </a:solidFill>
        <a:latin typeface="+mn-lt"/>
        <a:ea typeface="MS PGothic" panose="020B0600070205080204" pitchFamily="34" charset="-128"/>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C15B8288-435A-497E-AD80-CA73E36B2DFF}"/>
              </a:ext>
            </a:extLst>
          </p:cNvPr>
          <p:cNvSpPr>
            <a:spLocks noGrp="1" noRot="1" noChangeAspect="1" noTextEdit="1"/>
          </p:cNvSpPr>
          <p:nvPr>
            <p:ph type="sldImg"/>
          </p:nvPr>
        </p:nvSpPr>
        <p:spPr bwMode="auto">
          <a:xfrm>
            <a:off x="381000" y="685800"/>
            <a:ext cx="6096000" cy="3429000"/>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2" name="Notes Placeholder 2">
            <a:extLst>
              <a:ext uri="{FF2B5EF4-FFF2-40B4-BE49-F238E27FC236}">
                <a16:creationId xmlns:a16="http://schemas.microsoft.com/office/drawing/2014/main" id="{311FF9FA-ACE6-468D-8B33-B6D9714B68D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0723" name="Slide Number Placeholder 3">
            <a:extLst>
              <a:ext uri="{FF2B5EF4-FFF2-40B4-BE49-F238E27FC236}">
                <a16:creationId xmlns:a16="http://schemas.microsoft.com/office/drawing/2014/main" id="{BB9CF835-8088-439B-BDC9-B98B785AF7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fld id="{1F9405A3-7DEC-4AF9-A315-4C068E0071AF}" type="slidenum">
              <a:rPr lang="en-US" altLang="en-US" smtClean="0"/>
              <a:pPr/>
              <a:t>7</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7"/>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5537058-73CC-4BE1-9566-AACBE12DF6A8}"/>
              </a:ext>
            </a:extLst>
          </p:cNvPr>
          <p:cNvSpPr>
            <a:spLocks noGrp="1"/>
          </p:cNvSpPr>
          <p:nvPr>
            <p:ph type="dt" sz="half" idx="10"/>
          </p:nvPr>
        </p:nvSpPr>
        <p:spPr/>
        <p:txBody>
          <a:bodyPr/>
          <a:lstStyle>
            <a:lvl1pPr>
              <a:defRPr/>
            </a:lvl1pPr>
          </a:lstStyle>
          <a:p>
            <a:pPr>
              <a:defRPr/>
            </a:pPr>
            <a:fld id="{E2467698-9BD4-449B-BAF8-600263F6D4D5}"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2911E8A2-D117-45EF-9293-63F5E1A88F0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608A060-DE66-4DBF-B57A-D0D075EFDFC9}"/>
              </a:ext>
            </a:extLst>
          </p:cNvPr>
          <p:cNvSpPr>
            <a:spLocks noGrp="1"/>
          </p:cNvSpPr>
          <p:nvPr>
            <p:ph type="sldNum" sz="quarter" idx="12"/>
          </p:nvPr>
        </p:nvSpPr>
        <p:spPr/>
        <p:txBody>
          <a:bodyPr/>
          <a:lstStyle>
            <a:lvl1pPr>
              <a:defRPr/>
            </a:lvl1pPr>
          </a:lstStyle>
          <a:p>
            <a:pPr>
              <a:defRPr/>
            </a:pPr>
            <a:fld id="{C4C03DAE-F668-4F3D-867C-E48752BD1715}" type="slidenum">
              <a:rPr lang="en-US" altLang="en-US"/>
              <a:pPr>
                <a:defRPr/>
              </a:pPr>
              <a:t>‹#›</a:t>
            </a:fld>
            <a:endParaRPr lang="en-US" altLang="en-US"/>
          </a:p>
        </p:txBody>
      </p:sp>
    </p:spTree>
    <p:extLst>
      <p:ext uri="{BB962C8B-B14F-4D97-AF65-F5344CB8AC3E}">
        <p14:creationId xmlns:p14="http://schemas.microsoft.com/office/powerpoint/2010/main" val="505389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99574A-2EB9-4D5F-8025-9964CB13EFA1}"/>
              </a:ext>
            </a:extLst>
          </p:cNvPr>
          <p:cNvSpPr>
            <a:spLocks noGrp="1"/>
          </p:cNvSpPr>
          <p:nvPr>
            <p:ph type="dt" sz="half" idx="10"/>
          </p:nvPr>
        </p:nvSpPr>
        <p:spPr/>
        <p:txBody>
          <a:bodyPr/>
          <a:lstStyle>
            <a:lvl1pPr>
              <a:defRPr/>
            </a:lvl1pPr>
          </a:lstStyle>
          <a:p>
            <a:pPr>
              <a:defRPr/>
            </a:pPr>
            <a:fld id="{08F9B04F-E854-4BA2-A179-02B3B9C9BD95}"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9E9EC689-A131-400F-B1F6-3A0980E2DF1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9C9B9736-846D-4617-A6EC-AE6D1F39AF07}"/>
              </a:ext>
            </a:extLst>
          </p:cNvPr>
          <p:cNvSpPr>
            <a:spLocks noGrp="1"/>
          </p:cNvSpPr>
          <p:nvPr>
            <p:ph type="sldNum" sz="quarter" idx="12"/>
          </p:nvPr>
        </p:nvSpPr>
        <p:spPr/>
        <p:txBody>
          <a:bodyPr/>
          <a:lstStyle>
            <a:lvl1pPr>
              <a:defRPr/>
            </a:lvl1pPr>
          </a:lstStyle>
          <a:p>
            <a:pPr>
              <a:defRPr/>
            </a:pPr>
            <a:fld id="{B57B25B1-38E8-43AC-97F7-9AEB5E3326DB}" type="slidenum">
              <a:rPr lang="en-US" altLang="en-US"/>
              <a:pPr>
                <a:defRPr/>
              </a:pPr>
              <a:t>‹#›</a:t>
            </a:fld>
            <a:endParaRPr lang="en-US" altLang="en-US"/>
          </a:p>
        </p:txBody>
      </p:sp>
    </p:spTree>
    <p:extLst>
      <p:ext uri="{BB962C8B-B14F-4D97-AF65-F5344CB8AC3E}">
        <p14:creationId xmlns:p14="http://schemas.microsoft.com/office/powerpoint/2010/main" val="1536694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2"/>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A5BEE4E-2E7E-4560-8716-7077E3FDF5E6}"/>
              </a:ext>
            </a:extLst>
          </p:cNvPr>
          <p:cNvSpPr>
            <a:spLocks noGrp="1"/>
          </p:cNvSpPr>
          <p:nvPr>
            <p:ph type="dt" sz="half" idx="10"/>
          </p:nvPr>
        </p:nvSpPr>
        <p:spPr/>
        <p:txBody>
          <a:bodyPr/>
          <a:lstStyle>
            <a:lvl1pPr>
              <a:defRPr/>
            </a:lvl1pPr>
          </a:lstStyle>
          <a:p>
            <a:pPr>
              <a:defRPr/>
            </a:pPr>
            <a:fld id="{17995904-110E-4168-ADDA-F03CEC9FA312}"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5DA4D74A-9585-4E90-9E76-C14530231F1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4975EDC-91EE-400F-A44A-878740693C06}"/>
              </a:ext>
            </a:extLst>
          </p:cNvPr>
          <p:cNvSpPr>
            <a:spLocks noGrp="1"/>
          </p:cNvSpPr>
          <p:nvPr>
            <p:ph type="sldNum" sz="quarter" idx="12"/>
          </p:nvPr>
        </p:nvSpPr>
        <p:spPr/>
        <p:txBody>
          <a:bodyPr/>
          <a:lstStyle>
            <a:lvl1pPr>
              <a:defRPr/>
            </a:lvl1pPr>
          </a:lstStyle>
          <a:p>
            <a:pPr>
              <a:defRPr/>
            </a:pPr>
            <a:fld id="{BD6B9F0D-0C6A-400B-B9D4-DA96B25EC0FF}" type="slidenum">
              <a:rPr lang="en-US" altLang="en-US"/>
              <a:pPr>
                <a:defRPr/>
              </a:pPr>
              <a:t>‹#›</a:t>
            </a:fld>
            <a:endParaRPr lang="en-US" altLang="en-US"/>
          </a:p>
        </p:txBody>
      </p:sp>
    </p:spTree>
    <p:extLst>
      <p:ext uri="{BB962C8B-B14F-4D97-AF65-F5344CB8AC3E}">
        <p14:creationId xmlns:p14="http://schemas.microsoft.com/office/powerpoint/2010/main" val="4086268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2"/>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3">
            <a:extLst>
              <a:ext uri="{FF2B5EF4-FFF2-40B4-BE49-F238E27FC236}">
                <a16:creationId xmlns:a16="http://schemas.microsoft.com/office/drawing/2014/main" id="{E536BF50-8B90-4068-9D16-3AD67B273DC4}"/>
              </a:ext>
            </a:extLst>
          </p:cNvPr>
          <p:cNvSpPr>
            <a:spLocks noGrp="1"/>
          </p:cNvSpPr>
          <p:nvPr>
            <p:ph type="dt" sz="half" idx="10"/>
          </p:nvPr>
        </p:nvSpPr>
        <p:spPr/>
        <p:txBody>
          <a:bodyPr/>
          <a:lstStyle>
            <a:lvl1pPr>
              <a:defRPr/>
            </a:lvl1pPr>
          </a:lstStyle>
          <a:p>
            <a:pPr>
              <a:defRPr/>
            </a:pPr>
            <a:fld id="{E3FEAD91-441B-4A79-B8DE-2C7679A064A8}" type="datetime1">
              <a:rPr lang="en-US" altLang="en-US"/>
              <a:pPr>
                <a:defRPr/>
              </a:pPr>
              <a:t>9/16/2021</a:t>
            </a:fld>
            <a:endParaRPr lang="en-US" altLang="en-US"/>
          </a:p>
        </p:txBody>
      </p:sp>
      <p:sp>
        <p:nvSpPr>
          <p:cNvPr id="6" name="Footer Placeholder 4">
            <a:extLst>
              <a:ext uri="{FF2B5EF4-FFF2-40B4-BE49-F238E27FC236}">
                <a16:creationId xmlns:a16="http://schemas.microsoft.com/office/drawing/2014/main" id="{C4A3FDB4-BC42-4536-8233-2B4FD238052C}"/>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30DB4BCD-5ACE-4874-A811-954902981769}"/>
              </a:ext>
            </a:extLst>
          </p:cNvPr>
          <p:cNvSpPr>
            <a:spLocks noGrp="1"/>
          </p:cNvSpPr>
          <p:nvPr>
            <p:ph type="sldNum" sz="quarter" idx="12"/>
          </p:nvPr>
        </p:nvSpPr>
        <p:spPr/>
        <p:txBody>
          <a:bodyPr/>
          <a:lstStyle>
            <a:lvl1pPr>
              <a:defRPr/>
            </a:lvl1pPr>
          </a:lstStyle>
          <a:p>
            <a:pPr>
              <a:defRPr/>
            </a:pPr>
            <a:fld id="{B5B69AFF-2378-47B1-B209-88E2EA12ED2C}" type="slidenum">
              <a:rPr lang="en-US" altLang="en-US"/>
              <a:pPr>
                <a:defRPr/>
              </a:pPr>
              <a:t>‹#›</a:t>
            </a:fld>
            <a:endParaRPr lang="en-US" altLang="en-US"/>
          </a:p>
        </p:txBody>
      </p:sp>
    </p:spTree>
    <p:extLst>
      <p:ext uri="{BB962C8B-B14F-4D97-AF65-F5344CB8AC3E}">
        <p14:creationId xmlns:p14="http://schemas.microsoft.com/office/powerpoint/2010/main" val="1434363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4"/>
            <a:ext cx="5386917"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70" y="1535114"/>
            <a:ext cx="5389033" cy="639763"/>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70"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a:extLst>
              <a:ext uri="{FF2B5EF4-FFF2-40B4-BE49-F238E27FC236}">
                <a16:creationId xmlns:a16="http://schemas.microsoft.com/office/drawing/2014/main" id="{944FB4A7-D61D-43EA-88F3-A4C8967BDFCF}"/>
              </a:ext>
            </a:extLst>
          </p:cNvPr>
          <p:cNvSpPr>
            <a:spLocks noGrp="1"/>
          </p:cNvSpPr>
          <p:nvPr>
            <p:ph type="dt" sz="half" idx="10"/>
          </p:nvPr>
        </p:nvSpPr>
        <p:spPr/>
        <p:txBody>
          <a:bodyPr/>
          <a:lstStyle>
            <a:lvl1pPr>
              <a:defRPr/>
            </a:lvl1pPr>
          </a:lstStyle>
          <a:p>
            <a:pPr>
              <a:defRPr/>
            </a:pPr>
            <a:fld id="{F374797E-664F-4D5E-8CB1-2C98467EDF1C}" type="datetime1">
              <a:rPr lang="en-US" altLang="en-US"/>
              <a:pPr>
                <a:defRPr/>
              </a:pPr>
              <a:t>9/16/2021</a:t>
            </a:fld>
            <a:endParaRPr lang="en-US" altLang="en-US"/>
          </a:p>
        </p:txBody>
      </p:sp>
      <p:sp>
        <p:nvSpPr>
          <p:cNvPr id="8" name="Footer Placeholder 4">
            <a:extLst>
              <a:ext uri="{FF2B5EF4-FFF2-40B4-BE49-F238E27FC236}">
                <a16:creationId xmlns:a16="http://schemas.microsoft.com/office/drawing/2014/main" id="{B2AF27F7-7183-4D33-A0D4-C00DC3ACDEE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6844B511-22DD-4486-9068-225DFC6AE301}"/>
              </a:ext>
            </a:extLst>
          </p:cNvPr>
          <p:cNvSpPr>
            <a:spLocks noGrp="1"/>
          </p:cNvSpPr>
          <p:nvPr>
            <p:ph type="sldNum" sz="quarter" idx="12"/>
          </p:nvPr>
        </p:nvSpPr>
        <p:spPr/>
        <p:txBody>
          <a:bodyPr/>
          <a:lstStyle>
            <a:lvl1pPr>
              <a:defRPr/>
            </a:lvl1pPr>
          </a:lstStyle>
          <a:p>
            <a:pPr>
              <a:defRPr/>
            </a:pPr>
            <a:fld id="{1C60543E-1B36-445A-B53F-7B6217BADB3B}" type="slidenum">
              <a:rPr lang="en-US" altLang="en-US"/>
              <a:pPr>
                <a:defRPr/>
              </a:pPr>
              <a:t>‹#›</a:t>
            </a:fld>
            <a:endParaRPr lang="en-US" altLang="en-US"/>
          </a:p>
        </p:txBody>
      </p:sp>
    </p:spTree>
    <p:extLst>
      <p:ext uri="{BB962C8B-B14F-4D97-AF65-F5344CB8AC3E}">
        <p14:creationId xmlns:p14="http://schemas.microsoft.com/office/powerpoint/2010/main" val="15056485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3">
            <a:extLst>
              <a:ext uri="{FF2B5EF4-FFF2-40B4-BE49-F238E27FC236}">
                <a16:creationId xmlns:a16="http://schemas.microsoft.com/office/drawing/2014/main" id="{0E0C9DA0-55F0-4141-9517-0BB1B8FB34A4}"/>
              </a:ext>
            </a:extLst>
          </p:cNvPr>
          <p:cNvSpPr>
            <a:spLocks noGrp="1"/>
          </p:cNvSpPr>
          <p:nvPr>
            <p:ph type="dt" sz="half" idx="10"/>
          </p:nvPr>
        </p:nvSpPr>
        <p:spPr/>
        <p:txBody>
          <a:bodyPr/>
          <a:lstStyle>
            <a:lvl1pPr>
              <a:defRPr/>
            </a:lvl1pPr>
          </a:lstStyle>
          <a:p>
            <a:pPr>
              <a:defRPr/>
            </a:pPr>
            <a:fld id="{B74DF989-32F7-4051-9FC6-AC5BDFC237F0}" type="datetime1">
              <a:rPr lang="en-US" altLang="en-US"/>
              <a:pPr>
                <a:defRPr/>
              </a:pPr>
              <a:t>9/16/2021</a:t>
            </a:fld>
            <a:endParaRPr lang="en-US" altLang="en-US"/>
          </a:p>
        </p:txBody>
      </p:sp>
      <p:sp>
        <p:nvSpPr>
          <p:cNvPr id="4" name="Footer Placeholder 4">
            <a:extLst>
              <a:ext uri="{FF2B5EF4-FFF2-40B4-BE49-F238E27FC236}">
                <a16:creationId xmlns:a16="http://schemas.microsoft.com/office/drawing/2014/main" id="{2975BFE5-FD86-4673-B361-1AA34544C7C4}"/>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32A7CE2-3E36-47D3-9D5F-5A08DD6B4BCF}"/>
              </a:ext>
            </a:extLst>
          </p:cNvPr>
          <p:cNvSpPr>
            <a:spLocks noGrp="1"/>
          </p:cNvSpPr>
          <p:nvPr>
            <p:ph type="sldNum" sz="quarter" idx="12"/>
          </p:nvPr>
        </p:nvSpPr>
        <p:spPr/>
        <p:txBody>
          <a:bodyPr/>
          <a:lstStyle>
            <a:lvl1pPr>
              <a:defRPr/>
            </a:lvl1pPr>
          </a:lstStyle>
          <a:p>
            <a:pPr>
              <a:defRPr/>
            </a:pPr>
            <a:fld id="{EE7FBF2A-BABE-4E04-B0F9-D597EA431B43}" type="slidenum">
              <a:rPr lang="en-US" altLang="en-US"/>
              <a:pPr>
                <a:defRPr/>
              </a:pPr>
              <a:t>‹#›</a:t>
            </a:fld>
            <a:endParaRPr lang="en-US" altLang="en-US"/>
          </a:p>
        </p:txBody>
      </p:sp>
    </p:spTree>
    <p:extLst>
      <p:ext uri="{BB962C8B-B14F-4D97-AF65-F5344CB8AC3E}">
        <p14:creationId xmlns:p14="http://schemas.microsoft.com/office/powerpoint/2010/main" val="1727069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778DB28-D7C8-4FB7-A128-0CB091D12B3E}"/>
              </a:ext>
            </a:extLst>
          </p:cNvPr>
          <p:cNvSpPr>
            <a:spLocks noGrp="1"/>
          </p:cNvSpPr>
          <p:nvPr>
            <p:ph type="dt" sz="half" idx="10"/>
          </p:nvPr>
        </p:nvSpPr>
        <p:spPr/>
        <p:txBody>
          <a:bodyPr/>
          <a:lstStyle>
            <a:lvl1pPr>
              <a:defRPr/>
            </a:lvl1pPr>
          </a:lstStyle>
          <a:p>
            <a:pPr>
              <a:defRPr/>
            </a:pPr>
            <a:fld id="{A119C12D-7E90-44CC-83C9-CA149ADA1D53}" type="datetime1">
              <a:rPr lang="en-US" altLang="en-US"/>
              <a:pPr>
                <a:defRPr/>
              </a:pPr>
              <a:t>9/16/2021</a:t>
            </a:fld>
            <a:endParaRPr lang="en-US" altLang="en-US"/>
          </a:p>
        </p:txBody>
      </p:sp>
      <p:sp>
        <p:nvSpPr>
          <p:cNvPr id="3" name="Footer Placeholder 4">
            <a:extLst>
              <a:ext uri="{FF2B5EF4-FFF2-40B4-BE49-F238E27FC236}">
                <a16:creationId xmlns:a16="http://schemas.microsoft.com/office/drawing/2014/main" id="{A3A61D0A-6E22-4948-9A29-6B7B799478CB}"/>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81D84E0D-806F-4D0C-9B2E-79FC7AD4D2D7}"/>
              </a:ext>
            </a:extLst>
          </p:cNvPr>
          <p:cNvSpPr>
            <a:spLocks noGrp="1"/>
          </p:cNvSpPr>
          <p:nvPr>
            <p:ph type="sldNum" sz="quarter" idx="12"/>
          </p:nvPr>
        </p:nvSpPr>
        <p:spPr/>
        <p:txBody>
          <a:bodyPr/>
          <a:lstStyle>
            <a:lvl1pPr>
              <a:defRPr/>
            </a:lvl1pPr>
          </a:lstStyle>
          <a:p>
            <a:pPr>
              <a:defRPr/>
            </a:pPr>
            <a:fld id="{4F0D9D47-AAED-46C7-BE15-7B2363166B6A}" type="slidenum">
              <a:rPr lang="en-US" altLang="en-US"/>
              <a:pPr>
                <a:defRPr/>
              </a:pPr>
              <a:t>‹#›</a:t>
            </a:fld>
            <a:endParaRPr lang="en-US" altLang="en-US"/>
          </a:p>
        </p:txBody>
      </p:sp>
    </p:spTree>
    <p:extLst>
      <p:ext uri="{BB962C8B-B14F-4D97-AF65-F5344CB8AC3E}">
        <p14:creationId xmlns:p14="http://schemas.microsoft.com/office/powerpoint/2010/main" val="25109984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1"/>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81541B8-30CA-4556-BCEB-48E3B70AD308}"/>
              </a:ext>
            </a:extLst>
          </p:cNvPr>
          <p:cNvSpPr>
            <a:spLocks noGrp="1"/>
          </p:cNvSpPr>
          <p:nvPr>
            <p:ph type="dt" sz="half" idx="10"/>
          </p:nvPr>
        </p:nvSpPr>
        <p:spPr/>
        <p:txBody>
          <a:bodyPr/>
          <a:lstStyle>
            <a:lvl1pPr>
              <a:defRPr/>
            </a:lvl1pPr>
          </a:lstStyle>
          <a:p>
            <a:pPr>
              <a:defRPr/>
            </a:pPr>
            <a:fld id="{11333A06-957F-449D-95AA-C14B01D7EA6E}" type="datetime1">
              <a:rPr lang="en-US" altLang="en-US"/>
              <a:pPr>
                <a:defRPr/>
              </a:pPr>
              <a:t>9/16/2021</a:t>
            </a:fld>
            <a:endParaRPr lang="en-US" altLang="en-US"/>
          </a:p>
        </p:txBody>
      </p:sp>
      <p:sp>
        <p:nvSpPr>
          <p:cNvPr id="6" name="Footer Placeholder 4">
            <a:extLst>
              <a:ext uri="{FF2B5EF4-FFF2-40B4-BE49-F238E27FC236}">
                <a16:creationId xmlns:a16="http://schemas.microsoft.com/office/drawing/2014/main" id="{883476AC-95EA-4CC4-AA76-40C78F32D6FB}"/>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5BC5A6D5-3B31-494D-A91E-6385766CF35F}"/>
              </a:ext>
            </a:extLst>
          </p:cNvPr>
          <p:cNvSpPr>
            <a:spLocks noGrp="1"/>
          </p:cNvSpPr>
          <p:nvPr>
            <p:ph type="sldNum" sz="quarter" idx="12"/>
          </p:nvPr>
        </p:nvSpPr>
        <p:spPr/>
        <p:txBody>
          <a:bodyPr/>
          <a:lstStyle>
            <a:lvl1pPr>
              <a:defRPr/>
            </a:lvl1pPr>
          </a:lstStyle>
          <a:p>
            <a:pPr>
              <a:defRPr/>
            </a:pPr>
            <a:fld id="{D18F0658-AC32-4380-94C4-1B79EE160B42}" type="slidenum">
              <a:rPr lang="en-US" altLang="en-US"/>
              <a:pPr>
                <a:defRPr/>
              </a:pPr>
              <a:t>‹#›</a:t>
            </a:fld>
            <a:endParaRPr lang="en-US" altLang="en-US"/>
          </a:p>
        </p:txBody>
      </p:sp>
    </p:spTree>
    <p:extLst>
      <p:ext uri="{BB962C8B-B14F-4D97-AF65-F5344CB8AC3E}">
        <p14:creationId xmlns:p14="http://schemas.microsoft.com/office/powerpoint/2010/main" val="27023813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1"/>
            <a:ext cx="7315200" cy="566739"/>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9"/>
            <a:ext cx="7315200" cy="8048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4B8F93BF-D4C2-4153-A6C5-35D5EB988108}"/>
              </a:ext>
            </a:extLst>
          </p:cNvPr>
          <p:cNvSpPr>
            <a:spLocks noGrp="1"/>
          </p:cNvSpPr>
          <p:nvPr>
            <p:ph type="dt" sz="half" idx="10"/>
          </p:nvPr>
        </p:nvSpPr>
        <p:spPr/>
        <p:txBody>
          <a:bodyPr/>
          <a:lstStyle>
            <a:lvl1pPr>
              <a:defRPr/>
            </a:lvl1pPr>
          </a:lstStyle>
          <a:p>
            <a:pPr>
              <a:defRPr/>
            </a:pPr>
            <a:fld id="{4EDB649F-F1EE-4803-A08A-7833D0B17DB1}" type="datetime1">
              <a:rPr lang="en-US" altLang="en-US"/>
              <a:pPr>
                <a:defRPr/>
              </a:pPr>
              <a:t>9/16/2021</a:t>
            </a:fld>
            <a:endParaRPr lang="en-US" altLang="en-US"/>
          </a:p>
        </p:txBody>
      </p:sp>
      <p:sp>
        <p:nvSpPr>
          <p:cNvPr id="6" name="Footer Placeholder 4">
            <a:extLst>
              <a:ext uri="{FF2B5EF4-FFF2-40B4-BE49-F238E27FC236}">
                <a16:creationId xmlns:a16="http://schemas.microsoft.com/office/drawing/2014/main" id="{A3D23EE1-C1AB-4923-85A5-10FE856A104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81D9077C-39D5-4D49-A1A8-B53E763760A2}"/>
              </a:ext>
            </a:extLst>
          </p:cNvPr>
          <p:cNvSpPr>
            <a:spLocks noGrp="1"/>
          </p:cNvSpPr>
          <p:nvPr>
            <p:ph type="sldNum" sz="quarter" idx="12"/>
          </p:nvPr>
        </p:nvSpPr>
        <p:spPr/>
        <p:txBody>
          <a:bodyPr/>
          <a:lstStyle>
            <a:lvl1pPr>
              <a:defRPr/>
            </a:lvl1pPr>
          </a:lstStyle>
          <a:p>
            <a:pPr>
              <a:defRPr/>
            </a:pPr>
            <a:fld id="{99772D75-2B07-49E5-A78A-01F3E2C4B6BD}" type="slidenum">
              <a:rPr lang="en-US" altLang="en-US"/>
              <a:pPr>
                <a:defRPr/>
              </a:pPr>
              <a:t>‹#›</a:t>
            </a:fld>
            <a:endParaRPr lang="en-US" altLang="en-US"/>
          </a:p>
        </p:txBody>
      </p:sp>
    </p:spTree>
    <p:extLst>
      <p:ext uri="{BB962C8B-B14F-4D97-AF65-F5344CB8AC3E}">
        <p14:creationId xmlns:p14="http://schemas.microsoft.com/office/powerpoint/2010/main" val="1760034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E222AE-02B0-4DE0-BB26-A507D14DCF4F}"/>
              </a:ext>
            </a:extLst>
          </p:cNvPr>
          <p:cNvSpPr>
            <a:spLocks noGrp="1"/>
          </p:cNvSpPr>
          <p:nvPr>
            <p:ph type="dt" sz="half" idx="10"/>
          </p:nvPr>
        </p:nvSpPr>
        <p:spPr/>
        <p:txBody>
          <a:bodyPr/>
          <a:lstStyle>
            <a:lvl1pPr>
              <a:defRPr/>
            </a:lvl1pPr>
          </a:lstStyle>
          <a:p>
            <a:pPr>
              <a:defRPr/>
            </a:pPr>
            <a:fld id="{B00A50D7-2103-4F68-96B7-340978560E05}"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43CAD47D-5B1F-43D6-891A-D9E173E3D58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E37967BB-64E2-4E13-801B-235C3456E719}"/>
              </a:ext>
            </a:extLst>
          </p:cNvPr>
          <p:cNvSpPr>
            <a:spLocks noGrp="1"/>
          </p:cNvSpPr>
          <p:nvPr>
            <p:ph type="sldNum" sz="quarter" idx="12"/>
          </p:nvPr>
        </p:nvSpPr>
        <p:spPr/>
        <p:txBody>
          <a:bodyPr/>
          <a:lstStyle>
            <a:lvl1pPr>
              <a:defRPr/>
            </a:lvl1pPr>
          </a:lstStyle>
          <a:p>
            <a:pPr>
              <a:defRPr/>
            </a:pPr>
            <a:fld id="{F10018B4-915C-4A72-A8F9-520B837C089B}" type="slidenum">
              <a:rPr lang="en-US" altLang="en-US"/>
              <a:pPr>
                <a:defRPr/>
              </a:pPr>
              <a:t>‹#›</a:t>
            </a:fld>
            <a:endParaRPr lang="en-US" altLang="en-US"/>
          </a:p>
        </p:txBody>
      </p:sp>
    </p:spTree>
    <p:extLst>
      <p:ext uri="{BB962C8B-B14F-4D97-AF65-F5344CB8AC3E}">
        <p14:creationId xmlns:p14="http://schemas.microsoft.com/office/powerpoint/2010/main" val="2526032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0"/>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0"/>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F519AA-4066-42AE-B046-1B1AA967E203}"/>
              </a:ext>
            </a:extLst>
          </p:cNvPr>
          <p:cNvSpPr>
            <a:spLocks noGrp="1"/>
          </p:cNvSpPr>
          <p:nvPr>
            <p:ph type="dt" sz="half" idx="10"/>
          </p:nvPr>
        </p:nvSpPr>
        <p:spPr/>
        <p:txBody>
          <a:bodyPr/>
          <a:lstStyle>
            <a:lvl1pPr>
              <a:defRPr/>
            </a:lvl1pPr>
          </a:lstStyle>
          <a:p>
            <a:pPr>
              <a:defRPr/>
            </a:pPr>
            <a:fld id="{2F1E09D8-71F6-4EBE-A28D-C57A7F0102E6}"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48C267EA-A6CB-4F25-8850-494AC74C63A5}"/>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B861C946-7A52-49BA-8663-906D1A946888}"/>
              </a:ext>
            </a:extLst>
          </p:cNvPr>
          <p:cNvSpPr>
            <a:spLocks noGrp="1"/>
          </p:cNvSpPr>
          <p:nvPr>
            <p:ph type="sldNum" sz="quarter" idx="12"/>
          </p:nvPr>
        </p:nvSpPr>
        <p:spPr/>
        <p:txBody>
          <a:bodyPr/>
          <a:lstStyle>
            <a:lvl1pPr>
              <a:defRPr/>
            </a:lvl1pPr>
          </a:lstStyle>
          <a:p>
            <a:pPr>
              <a:defRPr/>
            </a:pPr>
            <a:fld id="{7F9428F3-1D15-4A6C-BF94-851425C94C30}" type="slidenum">
              <a:rPr lang="en-US" altLang="en-US"/>
              <a:pPr>
                <a:defRPr/>
              </a:pPr>
              <a:t>‹#›</a:t>
            </a:fld>
            <a:endParaRPr lang="en-US" altLang="en-US"/>
          </a:p>
        </p:txBody>
      </p:sp>
    </p:spTree>
    <p:extLst>
      <p:ext uri="{BB962C8B-B14F-4D97-AF65-F5344CB8AC3E}">
        <p14:creationId xmlns:p14="http://schemas.microsoft.com/office/powerpoint/2010/main" val="38359680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EB509B15-9748-4AF4-96A5-7EC9B9EBFB2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endParaRPr lang="en-US" altLang="en-US"/>
          </a:p>
        </p:txBody>
      </p:sp>
      <p:sp>
        <p:nvSpPr>
          <p:cNvPr id="1027" name="Text Placeholder 2">
            <a:extLst>
              <a:ext uri="{FF2B5EF4-FFF2-40B4-BE49-F238E27FC236}">
                <a16:creationId xmlns:a16="http://schemas.microsoft.com/office/drawing/2014/main" id="{6352F03D-AB40-48E3-87EB-21BABE44A5B8}"/>
              </a:ext>
            </a:extLst>
          </p:cNvPr>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endParaRPr lang="en-US" altLang="en-US"/>
          </a:p>
        </p:txBody>
      </p:sp>
      <p:sp>
        <p:nvSpPr>
          <p:cNvPr id="4" name="Date Placeholder 3">
            <a:extLst>
              <a:ext uri="{FF2B5EF4-FFF2-40B4-BE49-F238E27FC236}">
                <a16:creationId xmlns:a16="http://schemas.microsoft.com/office/drawing/2014/main" id="{BF14F3E2-8BD9-7A4D-8461-B6949356DE16}"/>
              </a:ext>
            </a:extLst>
          </p:cNvPr>
          <p:cNvSpPr>
            <a:spLocks noGrp="1"/>
          </p:cNvSpPr>
          <p:nvPr>
            <p:ph type="dt" sz="half" idx="2"/>
          </p:nvPr>
        </p:nvSpPr>
        <p:spPr>
          <a:xfrm>
            <a:off x="609600" y="6356351"/>
            <a:ext cx="28448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a:solidFill>
                  <a:srgbClr val="898989"/>
                </a:solidFill>
                <a:latin typeface="Calibri" charset="0"/>
                <a:ea typeface="MS PGothic" charset="-128"/>
              </a:defRPr>
            </a:lvl1pPr>
          </a:lstStyle>
          <a:p>
            <a:pPr>
              <a:defRPr/>
            </a:pPr>
            <a:fld id="{A7B73465-75C6-42C2-88B1-BDBE5A2802AD}" type="datetime1">
              <a:rPr lang="en-US" altLang="en-US"/>
              <a:pPr>
                <a:defRPr/>
              </a:pPr>
              <a:t>9/16/2021</a:t>
            </a:fld>
            <a:endParaRPr lang="en-US" altLang="en-US"/>
          </a:p>
        </p:txBody>
      </p:sp>
      <p:sp>
        <p:nvSpPr>
          <p:cNvPr id="5" name="Footer Placeholder 4">
            <a:extLst>
              <a:ext uri="{FF2B5EF4-FFF2-40B4-BE49-F238E27FC236}">
                <a16:creationId xmlns:a16="http://schemas.microsoft.com/office/drawing/2014/main" id="{1D1B0E10-DE2C-F24E-B7EC-43352AEAAEAC}"/>
              </a:ext>
            </a:extLst>
          </p:cNvPr>
          <p:cNvSpPr>
            <a:spLocks noGrp="1"/>
          </p:cNvSpPr>
          <p:nvPr>
            <p:ph type="ftr" sz="quarter" idx="3"/>
          </p:nvPr>
        </p:nvSpPr>
        <p:spPr>
          <a:xfrm>
            <a:off x="4165600" y="6356351"/>
            <a:ext cx="3860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a:solidFill>
                  <a:srgbClr val="898989"/>
                </a:solidFill>
                <a:latin typeface="Calibri" charset="0"/>
                <a:ea typeface="MS PGothic" charset="0"/>
                <a:cs typeface="MS PGothic" charset="0"/>
              </a:defRPr>
            </a:lvl1pPr>
          </a:lstStyle>
          <a:p>
            <a:pPr>
              <a:defRPr/>
            </a:pPr>
            <a:endParaRPr lang="en-US"/>
          </a:p>
        </p:txBody>
      </p:sp>
      <p:sp>
        <p:nvSpPr>
          <p:cNvPr id="6" name="Slide Number Placeholder 5">
            <a:extLst>
              <a:ext uri="{FF2B5EF4-FFF2-40B4-BE49-F238E27FC236}">
                <a16:creationId xmlns:a16="http://schemas.microsoft.com/office/drawing/2014/main" id="{C6AD98E7-A39C-E644-A4C0-8F56879A6652}"/>
              </a:ext>
            </a:extLst>
          </p:cNvPr>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charset="0"/>
                <a:ea typeface="MS PGothic" charset="-128"/>
              </a:defRPr>
            </a:lvl1pPr>
          </a:lstStyle>
          <a:p>
            <a:pPr>
              <a:defRPr/>
            </a:pPr>
            <a:fld id="{B1670F00-6DB3-4D01-978B-4FEB4FF171BF}"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0" fontAlgn="base" hangingPunct="0">
        <a:spcBef>
          <a:spcPct val="0"/>
        </a:spcBef>
        <a:spcAft>
          <a:spcPct val="0"/>
        </a:spcAft>
        <a:defRPr sz="4400" kern="1200">
          <a:solidFill>
            <a:schemeClr val="tx1"/>
          </a:solidFill>
          <a:latin typeface="+mj-lt"/>
          <a:ea typeface="MS PGothic" panose="020B0600070205080204" pitchFamily="34" charset="-128"/>
          <a:cs typeface="MS PGothic" pitchFamily="34" charset="-128"/>
        </a:defRPr>
      </a:lvl1pPr>
      <a:lvl2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2pPr>
      <a:lvl3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3pPr>
      <a:lvl4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4pPr>
      <a:lvl5pPr algn="ctr" defTabSz="457200" rtl="0" eaLnBrk="0" fontAlgn="base" hangingPunct="0">
        <a:spcBef>
          <a:spcPct val="0"/>
        </a:spcBef>
        <a:spcAft>
          <a:spcPct val="0"/>
        </a:spcAft>
        <a:defRPr sz="4400">
          <a:solidFill>
            <a:schemeClr val="tx1"/>
          </a:solidFill>
          <a:latin typeface="Calibri" charset="0"/>
          <a:ea typeface="MS PGothic" panose="020B0600070205080204" pitchFamily="34" charset="-128"/>
          <a:cs typeface="MS PGothic" pitchFamily="34" charset="-128"/>
        </a:defRPr>
      </a:lvl5pPr>
      <a:lvl6pPr marL="4572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6pPr>
      <a:lvl7pPr marL="9144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7pPr>
      <a:lvl8pPr marL="13716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8pPr>
      <a:lvl9pPr marL="1828800" algn="ctr" defTabSz="457200" rtl="0" fontAlgn="base">
        <a:spcBef>
          <a:spcPct val="0"/>
        </a:spcBef>
        <a:spcAft>
          <a:spcPct val="0"/>
        </a:spcAft>
        <a:defRPr sz="4400">
          <a:solidFill>
            <a:schemeClr val="tx1"/>
          </a:solidFill>
          <a:latin typeface="Calibri" charset="0"/>
          <a:ea typeface="ＭＳ Ｐゴシック" charset="0"/>
          <a:cs typeface="ＭＳ Ｐゴシック" charset="0"/>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S PGothic" panose="020B0600070205080204" pitchFamily="34" charset="-128"/>
          <a:cs typeface="MS PGothic" pitchFamily="34" charset="-128"/>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S PGothic" panose="020B0600070205080204" pitchFamily="34" charset="-128"/>
          <a:cs typeface="MS PGothic" charset="0"/>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S PGothic" panose="020B0600070205080204" pitchFamily="34" charset="-128"/>
          <a:cs typeface="MS PGothic" charset="0"/>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S PGothic" panose="020B0600070205080204" pitchFamily="34" charset="-128"/>
          <a:cs typeface="MS PGothic"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wb.uwtsd.ac.uk/pages/student/resources_welcomeandinduction/inductionresources"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hwb.uwtsd.ac.uk/pages/student/resources_welcomeandinduction/welcomeresource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ur01.safelinks.protection.outlook.com/?url=https%3A%2F%2Fwaiver.smartwaiver.com%2Fw%2F614091da3a0d7%2Fweb%2F&amp;data=04%7C01%7Cb.aggersberg%40uwtsd.ac.uk%7C22e62c3ada54496d2e0008d9779aa9a7%7C4e0f11f9046e45059cb8db2152311e21%7C0%7C0%7C637672328409054539%7CUnknown%7CTWFpbGZsb3d8eyJWIjoiMC4wLjAwMDAiLCJQIjoiV2luMzIiLCJBTiI6Ik1haWwiLCJXVCI6Mn0%3D%7C1000&amp;sdata=uagUEj%2Fhe2lvM9TBpWVNQYtZtShsUNXsPlnI0tjT%2FGw%3D&amp;reserved=0"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youtube.com/channel/UCY96hTSt1NmqkUPL3ds1SDg" TargetMode="External"/><Relationship Id="rId3" Type="http://schemas.openxmlformats.org/officeDocument/2006/relationships/image" Target="../media/image8.jpeg"/><Relationship Id="rId7"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instagram.com/filmandmediacarmarthen/?hl=en" TargetMode="External"/><Relationship Id="rId5" Type="http://schemas.openxmlformats.org/officeDocument/2006/relationships/image" Target="../media/image9.png"/><Relationship Id="rId4" Type="http://schemas.openxmlformats.org/officeDocument/2006/relationships/hyperlink" Target="https://www.facebook.com/filmandmediacarmarthen/" TargetMode="External"/><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A56AEA-5AFE-4F28-A616-7D5304083B7C}"/>
              </a:ext>
            </a:extLst>
          </p:cNvPr>
          <p:cNvPicPr>
            <a:picLocks noChangeAspect="1"/>
          </p:cNvPicPr>
          <p:nvPr/>
        </p:nvPicPr>
        <p:blipFill rotWithShape="1">
          <a:blip r:embed="rId2"/>
          <a:srcRect t="10773" b="4852"/>
          <a:stretch/>
        </p:blipFill>
        <p:spPr>
          <a:xfrm>
            <a:off x="0" y="0"/>
            <a:ext cx="12192000" cy="6858001"/>
          </a:xfrm>
          <a:prstGeom prst="rect">
            <a:avLst/>
          </a:prstGeom>
        </p:spPr>
      </p:pic>
      <p:pic>
        <p:nvPicPr>
          <p:cNvPr id="15362" name="Picture 1">
            <a:extLst>
              <a:ext uri="{FF2B5EF4-FFF2-40B4-BE49-F238E27FC236}">
                <a16:creationId xmlns:a16="http://schemas.microsoft.com/office/drawing/2014/main" id="{83A473DD-1395-4036-8B97-B55D7FAF6EB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5224" y="5814519"/>
            <a:ext cx="2692400" cy="941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3">
            <a:extLst>
              <a:ext uri="{FF2B5EF4-FFF2-40B4-BE49-F238E27FC236}">
                <a16:creationId xmlns:a16="http://schemas.microsoft.com/office/drawing/2014/main" id="{66D7DB33-DAF4-AE4E-9D06-2527E61FAA22}"/>
              </a:ext>
            </a:extLst>
          </p:cNvPr>
          <p:cNvSpPr txBox="1">
            <a:spLocks noChangeArrowheads="1"/>
          </p:cNvSpPr>
          <p:nvPr/>
        </p:nvSpPr>
        <p:spPr bwMode="auto">
          <a:xfrm>
            <a:off x="3295083" y="5315864"/>
            <a:ext cx="8616950" cy="584775"/>
          </a:xfrm>
          <a:prstGeom prst="rect">
            <a:avLst/>
          </a:prstGeom>
          <a:noFill/>
          <a:ln>
            <a:noFill/>
          </a:ln>
          <a:effectLst>
            <a:outerShdw blurRad="50800" dist="38100" dir="8100000" algn="tr" rotWithShape="0">
              <a:prstClr val="black">
                <a:alpha val="40000"/>
              </a:prstClr>
            </a:outerShdw>
          </a:effectLst>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r" eaLnBrk="1" hangingPunct="1">
              <a:spcBef>
                <a:spcPct val="0"/>
              </a:spcBef>
              <a:buFontTx/>
              <a:buNone/>
              <a:defRPr/>
            </a:pPr>
            <a:r>
              <a:rPr lang="en-US" altLang="en-US" b="1" dirty="0">
                <a:solidFill>
                  <a:schemeClr val="bg1"/>
                </a:solidFill>
                <a:latin typeface="Calibri"/>
                <a:ea typeface="MS PGothic"/>
                <a:cs typeface="Calibri"/>
              </a:rPr>
              <a:t>BA / </a:t>
            </a:r>
            <a:r>
              <a:rPr lang="en-US" altLang="en-US" b="1" dirty="0" err="1">
                <a:solidFill>
                  <a:schemeClr val="bg1"/>
                </a:solidFill>
                <a:latin typeface="Calibri"/>
                <a:ea typeface="MS PGothic"/>
                <a:cs typeface="Calibri"/>
              </a:rPr>
              <a:t>CertHE</a:t>
            </a:r>
            <a:r>
              <a:rPr lang="en-US" altLang="en-US" b="1" dirty="0">
                <a:solidFill>
                  <a:schemeClr val="bg1"/>
                </a:solidFill>
                <a:latin typeface="Calibri"/>
                <a:ea typeface="MS PGothic"/>
                <a:cs typeface="Calibri"/>
              </a:rPr>
              <a:t> Adventure Filmmaking</a:t>
            </a:r>
          </a:p>
        </p:txBody>
      </p:sp>
      <p:sp>
        <p:nvSpPr>
          <p:cNvPr id="9" name="TextBox 3">
            <a:extLst>
              <a:ext uri="{FF2B5EF4-FFF2-40B4-BE49-F238E27FC236}">
                <a16:creationId xmlns:a16="http://schemas.microsoft.com/office/drawing/2014/main" id="{EAE43EA3-C895-0F4D-A307-DC9B7DD764C9}"/>
              </a:ext>
            </a:extLst>
          </p:cNvPr>
          <p:cNvSpPr txBox="1">
            <a:spLocks noChangeArrowheads="1"/>
          </p:cNvSpPr>
          <p:nvPr/>
        </p:nvSpPr>
        <p:spPr bwMode="auto">
          <a:xfrm>
            <a:off x="7784431" y="1798728"/>
            <a:ext cx="4235885" cy="2308324"/>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r" eaLnBrk="1" hangingPunct="1">
              <a:spcBef>
                <a:spcPct val="0"/>
              </a:spcBef>
              <a:buFont typeface="Arial" panose="020B0604020202020204" pitchFamily="34" charset="0"/>
              <a:buNone/>
              <a:defRPr/>
            </a:pPr>
            <a:r>
              <a:rPr lang="en-US" altLang="en-US" sz="7200" b="1" dirty="0" err="1">
                <a:solidFill>
                  <a:schemeClr val="bg1"/>
                </a:solidFill>
              </a:rPr>
              <a:t>Croseo</a:t>
            </a:r>
            <a:endParaRPr lang="en-US" altLang="en-US" sz="7200" b="1" dirty="0">
              <a:solidFill>
                <a:schemeClr val="bg1"/>
              </a:solidFill>
            </a:endParaRPr>
          </a:p>
          <a:p>
            <a:pPr algn="r" eaLnBrk="1" hangingPunct="1">
              <a:spcBef>
                <a:spcPct val="0"/>
              </a:spcBef>
              <a:buFont typeface="Arial" panose="020B0604020202020204" pitchFamily="34" charset="0"/>
              <a:buNone/>
              <a:defRPr/>
            </a:pPr>
            <a:r>
              <a:rPr lang="en-US" altLang="en-US" sz="7200" b="1" dirty="0">
                <a:solidFill>
                  <a:schemeClr val="bg1"/>
                </a:solidFill>
              </a:rPr>
              <a:t>Welcome</a:t>
            </a:r>
          </a:p>
        </p:txBody>
      </p:sp>
      <p:sp>
        <p:nvSpPr>
          <p:cNvPr id="10" name="TextBox 3">
            <a:extLst>
              <a:ext uri="{FF2B5EF4-FFF2-40B4-BE49-F238E27FC236}">
                <a16:creationId xmlns:a16="http://schemas.microsoft.com/office/drawing/2014/main" id="{5A0DD9B2-1EAD-4BAC-B967-0EBA0E5EFB58}"/>
              </a:ext>
            </a:extLst>
          </p:cNvPr>
          <p:cNvSpPr txBox="1">
            <a:spLocks noChangeArrowheads="1"/>
          </p:cNvSpPr>
          <p:nvPr/>
        </p:nvSpPr>
        <p:spPr bwMode="auto">
          <a:xfrm>
            <a:off x="11364" y="4340525"/>
            <a:ext cx="1596478" cy="830263"/>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None/>
              <a:defRPr/>
            </a:pPr>
            <a:r>
              <a:rPr lang="en-US" altLang="en-US" sz="4800" b="1" dirty="0">
                <a:solidFill>
                  <a:schemeClr val="bg1"/>
                </a:solidFill>
                <a:latin typeface="Calibri"/>
                <a:ea typeface="MS PGothic"/>
                <a:cs typeface="Calibri"/>
              </a:rPr>
              <a:t>WISA</a:t>
            </a:r>
            <a:endParaRPr lang="en-US" dirty="0">
              <a:solidFill>
                <a:schemeClr val="bg1"/>
              </a:solidFill>
            </a:endParaRPr>
          </a:p>
        </p:txBody>
      </p:sp>
      <p:sp>
        <p:nvSpPr>
          <p:cNvPr id="11" name="TextBox 3">
            <a:extLst>
              <a:ext uri="{FF2B5EF4-FFF2-40B4-BE49-F238E27FC236}">
                <a16:creationId xmlns:a16="http://schemas.microsoft.com/office/drawing/2014/main" id="{A91F0DAE-9A06-4824-B7CB-90626CD076A9}"/>
              </a:ext>
            </a:extLst>
          </p:cNvPr>
          <p:cNvSpPr txBox="1">
            <a:spLocks noChangeArrowheads="1"/>
          </p:cNvSpPr>
          <p:nvPr/>
        </p:nvSpPr>
        <p:spPr bwMode="auto">
          <a:xfrm>
            <a:off x="11364" y="5037637"/>
            <a:ext cx="2057520" cy="707886"/>
          </a:xfrm>
          <a:prstGeom prst="rect">
            <a:avLst/>
          </a:prstGeom>
          <a:noFill/>
          <a:ln>
            <a:noFill/>
          </a:ln>
        </p:spPr>
        <p:txBody>
          <a:bodyPr wrap="square"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spcBef>
                <a:spcPct val="0"/>
              </a:spcBef>
              <a:buNone/>
              <a:defRPr/>
            </a:pPr>
            <a:r>
              <a:rPr lang="en-US" altLang="en-US" sz="2000" b="1" dirty="0">
                <a:solidFill>
                  <a:schemeClr val="bg1"/>
                </a:solidFill>
                <a:latin typeface="Calibri"/>
                <a:ea typeface="MS PGothic"/>
                <a:cs typeface="Calibri"/>
              </a:rPr>
              <a:t>Wales Institute of Science and Art</a:t>
            </a:r>
            <a:endParaRPr lang="en-US" dirty="0">
              <a:solidFill>
                <a:schemeClr val="bg1"/>
              </a:solidFill>
            </a:endParaRPr>
          </a:p>
        </p:txBody>
      </p:sp>
      <p:pic>
        <p:nvPicPr>
          <p:cNvPr id="4" name="Picture 3">
            <a:extLst>
              <a:ext uri="{FF2B5EF4-FFF2-40B4-BE49-F238E27FC236}">
                <a16:creationId xmlns:a16="http://schemas.microsoft.com/office/drawing/2014/main" id="{6384A3DF-D9E1-4676-B473-8276866BC01A}"/>
              </a:ext>
            </a:extLst>
          </p:cNvPr>
          <p:cNvPicPr>
            <a:picLocks noChangeAspect="1"/>
          </p:cNvPicPr>
          <p:nvPr/>
        </p:nvPicPr>
        <p:blipFill>
          <a:blip r:embed="rId4"/>
          <a:stretch>
            <a:fillRect/>
          </a:stretch>
        </p:blipFill>
        <p:spPr>
          <a:xfrm>
            <a:off x="2898880" y="5809843"/>
            <a:ext cx="1140976" cy="946064"/>
          </a:xfrm>
          <a:prstGeom prst="rect">
            <a:avLst/>
          </a:prstGeom>
        </p:spPr>
      </p:pic>
      <p:pic>
        <p:nvPicPr>
          <p:cNvPr id="6" name="Picture 5">
            <a:extLst>
              <a:ext uri="{FF2B5EF4-FFF2-40B4-BE49-F238E27FC236}">
                <a16:creationId xmlns:a16="http://schemas.microsoft.com/office/drawing/2014/main" id="{BC3D26BE-A4D2-4BD3-B7CE-2E10D9027342}"/>
              </a:ext>
            </a:extLst>
          </p:cNvPr>
          <p:cNvPicPr>
            <a:picLocks noChangeAspect="1"/>
          </p:cNvPicPr>
          <p:nvPr/>
        </p:nvPicPr>
        <p:blipFill>
          <a:blip r:embed="rId5"/>
          <a:stretch>
            <a:fillRect/>
          </a:stretch>
        </p:blipFill>
        <p:spPr>
          <a:xfrm>
            <a:off x="4155620" y="5809843"/>
            <a:ext cx="1140975" cy="94606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09" name="Picture 1">
            <a:extLst>
              <a:ext uri="{FF2B5EF4-FFF2-40B4-BE49-F238E27FC236}">
                <a16:creationId xmlns:a16="http://schemas.microsoft.com/office/drawing/2014/main" id="{D6D288AD-971B-41AA-A499-95FCBA876D07}"/>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4" name="TextBox 3">
            <a:extLst>
              <a:ext uri="{FF2B5EF4-FFF2-40B4-BE49-F238E27FC236}">
                <a16:creationId xmlns:a16="http://schemas.microsoft.com/office/drawing/2014/main" id="{67B8E6A1-5BAA-C749-B195-6BAC2BD7CBD5}"/>
              </a:ext>
            </a:extLst>
          </p:cNvPr>
          <p:cNvSpPr txBox="1">
            <a:spLocks noChangeArrowheads="1"/>
          </p:cNvSpPr>
          <p:nvPr/>
        </p:nvSpPr>
        <p:spPr bwMode="auto">
          <a:xfrm>
            <a:off x="1780428" y="702494"/>
            <a:ext cx="4510087" cy="5016758"/>
          </a:xfrm>
          <a:prstGeom prst="rect">
            <a:avLst/>
          </a:prstGeom>
          <a:noFill/>
          <a:ln>
            <a:noFill/>
          </a:ln>
        </p:spPr>
        <p:txBody>
          <a:bodyPr anchor="t">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342900" indent="-342900" eaLnBrk="1" hangingPunct="1">
              <a:lnSpc>
                <a:spcPct val="150000"/>
              </a:lnSpc>
              <a:spcBef>
                <a:spcPct val="0"/>
              </a:spcBef>
              <a:defRPr/>
            </a:pPr>
            <a:r>
              <a:rPr lang="en-US" altLang="en-US" sz="2000" dirty="0">
                <a:solidFill>
                  <a:srgbClr val="FFFFFF"/>
                </a:solidFill>
              </a:rPr>
              <a:t>Dr Brett Aggersberg</a:t>
            </a:r>
          </a:p>
          <a:p>
            <a:pPr marL="342900" indent="-342900" eaLnBrk="1" hangingPunct="1">
              <a:lnSpc>
                <a:spcPct val="150000"/>
              </a:lnSpc>
              <a:spcBef>
                <a:spcPct val="0"/>
              </a:spcBef>
              <a:defRPr/>
            </a:pPr>
            <a:r>
              <a:rPr lang="en-US" altLang="en-US" sz="2000" dirty="0">
                <a:solidFill>
                  <a:srgbClr val="FFFFFF"/>
                </a:solidFill>
              </a:rPr>
              <a:t>Dr Matt Jones</a:t>
            </a:r>
          </a:p>
          <a:p>
            <a:pPr marL="342900" indent="-342900" eaLnBrk="1" hangingPunct="1">
              <a:lnSpc>
                <a:spcPct val="150000"/>
              </a:lnSpc>
              <a:spcBef>
                <a:spcPct val="0"/>
              </a:spcBef>
              <a:defRPr/>
            </a:pPr>
            <a:r>
              <a:rPr lang="en-US" altLang="en-US" sz="2000" dirty="0">
                <a:solidFill>
                  <a:srgbClr val="FFFFFF"/>
                </a:solidFill>
              </a:rPr>
              <a:t>Dan Baily</a:t>
            </a:r>
          </a:p>
          <a:p>
            <a:pPr marL="342900" indent="-342900" eaLnBrk="1" hangingPunct="1">
              <a:lnSpc>
                <a:spcPct val="150000"/>
              </a:lnSpc>
              <a:spcBef>
                <a:spcPct val="0"/>
              </a:spcBef>
              <a:defRPr/>
            </a:pPr>
            <a:r>
              <a:rPr lang="en-US" altLang="en-US" sz="2000" dirty="0">
                <a:solidFill>
                  <a:srgbClr val="FFFFFF"/>
                </a:solidFill>
              </a:rPr>
              <a:t>Dave Welton</a:t>
            </a:r>
          </a:p>
          <a:p>
            <a:pPr marL="342900" indent="-342900" eaLnBrk="1" hangingPunct="1">
              <a:lnSpc>
                <a:spcPct val="150000"/>
              </a:lnSpc>
              <a:spcBef>
                <a:spcPct val="0"/>
              </a:spcBef>
              <a:defRPr/>
            </a:pPr>
            <a:r>
              <a:rPr lang="en-US" altLang="en-US" sz="2000" dirty="0">
                <a:solidFill>
                  <a:srgbClr val="FFFFFF"/>
                </a:solidFill>
              </a:rPr>
              <a:t>Sharron Harris</a:t>
            </a:r>
          </a:p>
          <a:p>
            <a:pPr marL="342900" indent="-342900" eaLnBrk="1" hangingPunct="1">
              <a:lnSpc>
                <a:spcPct val="150000"/>
              </a:lnSpc>
              <a:spcBef>
                <a:spcPct val="0"/>
              </a:spcBef>
              <a:defRPr/>
            </a:pPr>
            <a:r>
              <a:rPr lang="en-US" altLang="en-US" sz="2000" dirty="0">
                <a:solidFill>
                  <a:srgbClr val="FFFFFF"/>
                </a:solidFill>
              </a:rPr>
              <a:t>Geraint Radford</a:t>
            </a:r>
          </a:p>
          <a:p>
            <a:pPr marL="342900" indent="-342900" eaLnBrk="1" hangingPunct="1">
              <a:lnSpc>
                <a:spcPct val="150000"/>
              </a:lnSpc>
              <a:spcBef>
                <a:spcPct val="0"/>
              </a:spcBef>
              <a:defRPr/>
            </a:pPr>
            <a:r>
              <a:rPr lang="en-US" altLang="en-US" sz="2000" dirty="0">
                <a:solidFill>
                  <a:srgbClr val="FFFFFF"/>
                </a:solidFill>
              </a:rPr>
              <a:t>Graham Harvey</a:t>
            </a:r>
          </a:p>
          <a:p>
            <a:pPr marL="342900" indent="-342900" eaLnBrk="1" hangingPunct="1">
              <a:lnSpc>
                <a:spcPct val="150000"/>
              </a:lnSpc>
              <a:spcBef>
                <a:spcPct val="0"/>
              </a:spcBef>
              <a:defRPr/>
            </a:pPr>
            <a:r>
              <a:rPr lang="en-US" altLang="en-US" sz="2000" dirty="0">
                <a:solidFill>
                  <a:srgbClr val="FFFFFF"/>
                </a:solidFill>
              </a:rPr>
              <a:t>Tom Moore</a:t>
            </a:r>
          </a:p>
          <a:p>
            <a:pPr marL="342900" indent="-342900" eaLnBrk="1" hangingPunct="1">
              <a:lnSpc>
                <a:spcPct val="150000"/>
              </a:lnSpc>
              <a:spcBef>
                <a:spcPct val="0"/>
              </a:spcBef>
              <a:defRPr/>
            </a:pPr>
            <a:r>
              <a:rPr lang="en-US" altLang="en-US" sz="2000" dirty="0">
                <a:solidFill>
                  <a:srgbClr val="FFFFFF"/>
                </a:solidFill>
              </a:rPr>
              <a:t>Denise Leonard</a:t>
            </a:r>
          </a:p>
          <a:p>
            <a:pPr marL="342900" indent="-342900" eaLnBrk="1" hangingPunct="1">
              <a:lnSpc>
                <a:spcPct val="150000"/>
              </a:lnSpc>
              <a:spcBef>
                <a:spcPct val="0"/>
              </a:spcBef>
              <a:defRPr/>
            </a:pPr>
            <a:r>
              <a:rPr lang="en-US" altLang="en-US" sz="2000" dirty="0">
                <a:solidFill>
                  <a:srgbClr val="FFFFFF"/>
                </a:solidFill>
              </a:rPr>
              <a:t>Jon Haylock</a:t>
            </a:r>
          </a:p>
          <a:p>
            <a:pPr eaLnBrk="1" hangingPunct="1">
              <a:spcBef>
                <a:spcPct val="0"/>
              </a:spcBef>
              <a:buFontTx/>
              <a:buNone/>
              <a:defRPr/>
            </a:pPr>
            <a:endParaRPr lang="en-US" altLang="en-US" sz="2000" b="1" dirty="0"/>
          </a:p>
        </p:txBody>
      </p:sp>
      <p:sp>
        <p:nvSpPr>
          <p:cNvPr id="18442" name="TextBox 4">
            <a:extLst>
              <a:ext uri="{FF2B5EF4-FFF2-40B4-BE49-F238E27FC236}">
                <a16:creationId xmlns:a16="http://schemas.microsoft.com/office/drawing/2014/main" id="{B95049F2-E296-3443-98B8-1117FAC5D4C5}"/>
              </a:ext>
            </a:extLst>
          </p:cNvPr>
          <p:cNvSpPr txBox="1">
            <a:spLocks noChangeArrowheads="1"/>
          </p:cNvSpPr>
          <p:nvPr/>
        </p:nvSpPr>
        <p:spPr bwMode="auto">
          <a:xfrm>
            <a:off x="510006"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Staff</a:t>
            </a:r>
          </a:p>
        </p:txBody>
      </p:sp>
      <p:sp>
        <p:nvSpPr>
          <p:cNvPr id="17412" name="TextBox 3">
            <a:extLst>
              <a:ext uri="{FF2B5EF4-FFF2-40B4-BE49-F238E27FC236}">
                <a16:creationId xmlns:a16="http://schemas.microsoft.com/office/drawing/2014/main" id="{90DFC7AF-0C54-4BE3-81C9-3F5F9E9AA5DD}"/>
              </a:ext>
            </a:extLst>
          </p:cNvPr>
          <p:cNvSpPr txBox="1">
            <a:spLocks noChangeArrowheads="1"/>
          </p:cNvSpPr>
          <p:nvPr/>
        </p:nvSpPr>
        <p:spPr bwMode="auto">
          <a:xfrm>
            <a:off x="5538037" y="702494"/>
            <a:ext cx="6560703" cy="37379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t">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marL="0" indent="0" eaLnBrk="1" hangingPunct="1">
              <a:lnSpc>
                <a:spcPct val="150000"/>
              </a:lnSpc>
              <a:spcBef>
                <a:spcPct val="0"/>
              </a:spcBef>
              <a:buNone/>
            </a:pPr>
            <a:r>
              <a:rPr lang="en-US" altLang="en-US" sz="2000" b="1" dirty="0">
                <a:solidFill>
                  <a:schemeClr val="bg1"/>
                </a:solidFill>
                <a:latin typeface="Calibri"/>
                <a:ea typeface="MS PGothic"/>
                <a:cs typeface="Calibri"/>
              </a:rPr>
              <a:t>Creative Carmarthen</a:t>
            </a:r>
          </a:p>
          <a:p>
            <a:pPr eaLnBrk="1" hangingPunct="1">
              <a:lnSpc>
                <a:spcPct val="150000"/>
              </a:lnSpc>
              <a:spcBef>
                <a:spcPct val="0"/>
              </a:spcBef>
            </a:pPr>
            <a:r>
              <a:rPr lang="en-US" altLang="en-US" sz="2000" dirty="0">
                <a:solidFill>
                  <a:schemeClr val="bg1"/>
                </a:solidFill>
                <a:latin typeface="Calibri"/>
                <a:ea typeface="MS PGothic"/>
                <a:cs typeface="Calibri"/>
              </a:rPr>
              <a:t>Lynne Seymour- Acting</a:t>
            </a:r>
          </a:p>
          <a:p>
            <a:pPr eaLnBrk="1" hangingPunct="1">
              <a:lnSpc>
                <a:spcPct val="150000"/>
              </a:lnSpc>
              <a:spcBef>
                <a:spcPct val="0"/>
              </a:spcBef>
            </a:pPr>
            <a:r>
              <a:rPr lang="en-US" altLang="en-US" sz="2000" dirty="0">
                <a:solidFill>
                  <a:schemeClr val="bg1"/>
                </a:solidFill>
                <a:latin typeface="Calibri"/>
                <a:ea typeface="MS PGothic"/>
                <a:cs typeface="Calibri"/>
              </a:rPr>
              <a:t>Stacey-Jo Atkinson- Theater Production Design</a:t>
            </a:r>
          </a:p>
          <a:p>
            <a:pPr eaLnBrk="1" hangingPunct="1">
              <a:lnSpc>
                <a:spcPct val="150000"/>
              </a:lnSpc>
              <a:spcBef>
                <a:spcPct val="0"/>
              </a:spcBef>
            </a:pPr>
            <a:r>
              <a:rPr lang="en-US" altLang="en-US" sz="2000" dirty="0">
                <a:solidFill>
                  <a:schemeClr val="bg1"/>
                </a:solidFill>
                <a:latin typeface="Calibri"/>
                <a:ea typeface="MS PGothic"/>
                <a:cs typeface="Calibri"/>
              </a:rPr>
              <a:t>John Hill- Set Design</a:t>
            </a:r>
          </a:p>
          <a:p>
            <a:pPr eaLnBrk="1" hangingPunct="1">
              <a:lnSpc>
                <a:spcPct val="150000"/>
              </a:lnSpc>
              <a:spcBef>
                <a:spcPct val="0"/>
              </a:spcBef>
            </a:pPr>
            <a:r>
              <a:rPr lang="en-US" altLang="en-US" sz="2000" dirty="0">
                <a:solidFill>
                  <a:schemeClr val="bg1"/>
                </a:solidFill>
                <a:latin typeface="Calibri"/>
                <a:ea typeface="MS PGothic"/>
                <a:cs typeface="Calibri"/>
              </a:rPr>
              <a:t>Ali Franks- Applied Drama</a:t>
            </a:r>
          </a:p>
          <a:p>
            <a:pPr eaLnBrk="1" hangingPunct="1">
              <a:lnSpc>
                <a:spcPct val="150000"/>
              </a:lnSpc>
              <a:spcBef>
                <a:spcPct val="0"/>
              </a:spcBef>
            </a:pPr>
            <a:r>
              <a:rPr lang="en-US" altLang="en-US" sz="2000" dirty="0">
                <a:solidFill>
                  <a:schemeClr val="bg1"/>
                </a:solidFill>
                <a:latin typeface="Calibri"/>
                <a:ea typeface="MS PGothic"/>
                <a:cs typeface="Calibri"/>
              </a:rPr>
              <a:t>Jonathan Pugh- Applied Drama</a:t>
            </a:r>
          </a:p>
          <a:p>
            <a:pPr eaLnBrk="1" hangingPunct="1">
              <a:lnSpc>
                <a:spcPct val="150000"/>
              </a:lnSpc>
              <a:spcBef>
                <a:spcPct val="0"/>
              </a:spcBef>
            </a:pPr>
            <a:endParaRPr lang="en-US" altLang="en-US" sz="2000" dirty="0">
              <a:solidFill>
                <a:schemeClr val="bg1"/>
              </a:solidFill>
            </a:endParaRPr>
          </a:p>
          <a:p>
            <a:pPr eaLnBrk="1" hangingPunct="1">
              <a:lnSpc>
                <a:spcPct val="150000"/>
              </a:lnSpc>
              <a:spcBef>
                <a:spcPct val="0"/>
              </a:spcBef>
            </a:pPr>
            <a:r>
              <a:rPr lang="en-US" altLang="en-US" sz="2000" dirty="0">
                <a:solidFill>
                  <a:schemeClr val="bg1"/>
                </a:solidFill>
                <a:latin typeface="Calibri"/>
                <a:ea typeface="MS PGothic"/>
                <a:cs typeface="Calibri"/>
              </a:rPr>
              <a:t>Peter Spring- Academic Director of Creative Carmarthen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1">
            <a:extLst>
              <a:ext uri="{FF2B5EF4-FFF2-40B4-BE49-F238E27FC236}">
                <a16:creationId xmlns:a16="http://schemas.microsoft.com/office/drawing/2014/main" id="{C0CAF245-F5B5-42BA-9B13-5460563C29C7}"/>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2" name="TextBox 4">
            <a:extLst>
              <a:ext uri="{FF2B5EF4-FFF2-40B4-BE49-F238E27FC236}">
                <a16:creationId xmlns:a16="http://schemas.microsoft.com/office/drawing/2014/main" id="{DAA479A2-FFEF-485D-BA4D-EC849BD97319}"/>
              </a:ext>
            </a:extLst>
          </p:cNvPr>
          <p:cNvSpPr txBox="1">
            <a:spLocks noChangeArrowheads="1"/>
          </p:cNvSpPr>
          <p:nvPr/>
        </p:nvSpPr>
        <p:spPr bwMode="auto">
          <a:xfrm>
            <a:off x="1677988" y="1071336"/>
            <a:ext cx="8723312"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pPr>
            <a:r>
              <a:rPr lang="en-US" altLang="en-US" sz="2000" b="1" dirty="0">
                <a:solidFill>
                  <a:schemeClr val="bg1"/>
                </a:solidFill>
              </a:rPr>
              <a:t>Covid</a:t>
            </a:r>
          </a:p>
          <a:p>
            <a:pPr eaLnBrk="1" hangingPunct="1">
              <a:spcBef>
                <a:spcPct val="0"/>
              </a:spcBef>
            </a:pPr>
            <a:r>
              <a:rPr lang="en-US" altLang="en-US" sz="2000" b="1" dirty="0">
                <a:solidFill>
                  <a:schemeClr val="bg1"/>
                </a:solidFill>
              </a:rPr>
              <a:t>Student Charter</a:t>
            </a:r>
          </a:p>
          <a:p>
            <a:pPr eaLnBrk="1" hangingPunct="1">
              <a:spcBef>
                <a:spcPct val="0"/>
              </a:spcBef>
            </a:pPr>
            <a:r>
              <a:rPr lang="en-US" altLang="en-US" sz="2000" b="1" dirty="0">
                <a:solidFill>
                  <a:schemeClr val="bg1"/>
                </a:solidFill>
              </a:rPr>
              <a:t>Enrolment- Module list</a:t>
            </a:r>
          </a:p>
          <a:p>
            <a:pPr eaLnBrk="1" hangingPunct="1">
              <a:spcBef>
                <a:spcPct val="0"/>
              </a:spcBef>
            </a:pPr>
            <a:r>
              <a:rPr lang="en-US" altLang="en-US" sz="2000" b="1" dirty="0">
                <a:solidFill>
                  <a:schemeClr val="bg1"/>
                </a:solidFill>
              </a:rPr>
              <a:t>Timetable</a:t>
            </a:r>
          </a:p>
          <a:p>
            <a:pPr eaLnBrk="1" hangingPunct="1">
              <a:spcBef>
                <a:spcPct val="0"/>
              </a:spcBef>
            </a:pPr>
            <a:r>
              <a:rPr lang="en-US" altLang="en-US" sz="2000" b="1" dirty="0">
                <a:solidFill>
                  <a:schemeClr val="bg1"/>
                </a:solidFill>
              </a:rPr>
              <a:t>Assessments</a:t>
            </a:r>
          </a:p>
          <a:p>
            <a:pPr eaLnBrk="1" hangingPunct="1">
              <a:spcBef>
                <a:spcPct val="0"/>
              </a:spcBef>
            </a:pPr>
            <a:r>
              <a:rPr lang="en-US" altLang="en-US" sz="2000" b="1" dirty="0" err="1">
                <a:solidFill>
                  <a:schemeClr val="bg1"/>
                </a:solidFill>
              </a:rPr>
              <a:t>Programme</a:t>
            </a:r>
            <a:r>
              <a:rPr lang="en-US" altLang="en-US" sz="2000" b="1" dirty="0">
                <a:solidFill>
                  <a:schemeClr val="bg1"/>
                </a:solidFill>
              </a:rPr>
              <a:t> of Study Handbook</a:t>
            </a:r>
          </a:p>
          <a:p>
            <a:pPr eaLnBrk="1" hangingPunct="1">
              <a:spcBef>
                <a:spcPct val="0"/>
              </a:spcBef>
            </a:pPr>
            <a:r>
              <a:rPr lang="en-US" altLang="en-US" sz="2000" b="1" dirty="0">
                <a:solidFill>
                  <a:schemeClr val="bg1"/>
                </a:solidFill>
              </a:rPr>
              <a:t>Personal Tutor</a:t>
            </a:r>
          </a:p>
          <a:p>
            <a:pPr eaLnBrk="1" hangingPunct="1">
              <a:spcBef>
                <a:spcPct val="0"/>
              </a:spcBef>
            </a:pPr>
            <a:r>
              <a:rPr lang="en-US" altLang="en-US" sz="2000" b="1" dirty="0">
                <a:solidFill>
                  <a:schemeClr val="bg1"/>
                </a:solidFill>
              </a:rPr>
              <a:t>IT- Email, Moodle, Teams, Office</a:t>
            </a:r>
          </a:p>
          <a:p>
            <a:pPr eaLnBrk="1" hangingPunct="1">
              <a:spcBef>
                <a:spcPct val="0"/>
              </a:spcBef>
            </a:pPr>
            <a:r>
              <a:rPr lang="en-US" altLang="en-US" sz="2000" b="1" dirty="0">
                <a:solidFill>
                  <a:schemeClr val="bg1"/>
                </a:solidFill>
              </a:rPr>
              <a:t>HWB App</a:t>
            </a:r>
          </a:p>
          <a:p>
            <a:pPr eaLnBrk="1" hangingPunct="1">
              <a:spcBef>
                <a:spcPct val="0"/>
              </a:spcBef>
            </a:pPr>
            <a:r>
              <a:rPr lang="en-US" altLang="en-US" sz="2000" b="1" dirty="0">
                <a:solidFill>
                  <a:schemeClr val="bg1"/>
                </a:solidFill>
              </a:rPr>
              <a:t>Student Services (Thursday). Inc: study skills, counseling, student finance</a:t>
            </a:r>
          </a:p>
          <a:p>
            <a:pPr eaLnBrk="1" hangingPunct="1">
              <a:spcBef>
                <a:spcPct val="0"/>
              </a:spcBef>
            </a:pPr>
            <a:r>
              <a:rPr lang="en-US" altLang="en-US" sz="2000" b="1" dirty="0">
                <a:solidFill>
                  <a:schemeClr val="bg1"/>
                </a:solidFill>
              </a:rPr>
              <a:t>Election of Course Reps by 30</a:t>
            </a:r>
            <a:r>
              <a:rPr lang="en-US" altLang="en-US" sz="2000" b="1" baseline="30000" dirty="0">
                <a:solidFill>
                  <a:schemeClr val="bg1"/>
                </a:solidFill>
              </a:rPr>
              <a:t>th</a:t>
            </a:r>
            <a:r>
              <a:rPr lang="en-US" altLang="en-US" sz="2000" b="1" dirty="0">
                <a:solidFill>
                  <a:schemeClr val="bg1"/>
                </a:solidFill>
              </a:rPr>
              <a:t> Sept- Talk from Students Union for student voice coming soon.</a:t>
            </a:r>
          </a:p>
        </p:txBody>
      </p:sp>
      <p:sp>
        <p:nvSpPr>
          <p:cNvPr id="18442" name="TextBox 4">
            <a:extLst>
              <a:ext uri="{FF2B5EF4-FFF2-40B4-BE49-F238E27FC236}">
                <a16:creationId xmlns:a16="http://schemas.microsoft.com/office/drawing/2014/main" id="{35464E8F-541F-C442-AA39-955E1DA95358}"/>
              </a:ext>
            </a:extLst>
          </p:cNvPr>
          <p:cNvSpPr txBox="1">
            <a:spLocks noChangeArrowheads="1"/>
          </p:cNvSpPr>
          <p:nvPr/>
        </p:nvSpPr>
        <p:spPr bwMode="auto">
          <a:xfrm>
            <a:off x="1639889" y="14763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Key Information</a:t>
            </a:r>
          </a:p>
        </p:txBody>
      </p:sp>
      <p:sp>
        <p:nvSpPr>
          <p:cNvPr id="2" name="Rectangle 1">
            <a:extLst>
              <a:ext uri="{FF2B5EF4-FFF2-40B4-BE49-F238E27FC236}">
                <a16:creationId xmlns:a16="http://schemas.microsoft.com/office/drawing/2014/main" id="{349C0539-A765-4FCE-B6E5-266C4D7C52BF}"/>
              </a:ext>
            </a:extLst>
          </p:cNvPr>
          <p:cNvSpPr/>
          <p:nvPr/>
        </p:nvSpPr>
        <p:spPr>
          <a:xfrm>
            <a:off x="364958" y="5288107"/>
            <a:ext cx="9284368" cy="1200329"/>
          </a:xfrm>
          <a:prstGeom prst="rect">
            <a:avLst/>
          </a:prstGeom>
        </p:spPr>
        <p:txBody>
          <a:bodyPr wrap="square">
            <a:spAutoFit/>
          </a:bodyPr>
          <a:lstStyle/>
          <a:p>
            <a:r>
              <a:rPr lang="en-GB" dirty="0">
                <a:solidFill>
                  <a:schemeClr val="bg1"/>
                </a:solidFill>
                <a:hlinkClick r:id="rId3">
                  <a:extLst>
                    <a:ext uri="{A12FA001-AC4F-418D-AE19-62706E023703}">
                      <ahyp:hlinkClr xmlns:ahyp="http://schemas.microsoft.com/office/drawing/2018/hyperlinkcolor" val="tx"/>
                    </a:ext>
                  </a:extLst>
                </a:hlinkClick>
              </a:rPr>
              <a:t>https://hwb.uwtsd.ac.uk/pages/student/resources_welcomeandinduction/inductionresources</a:t>
            </a:r>
            <a:endParaRPr lang="en-GB" dirty="0">
              <a:solidFill>
                <a:schemeClr val="bg1"/>
              </a:solidFill>
            </a:endParaRPr>
          </a:p>
          <a:p>
            <a:endParaRPr lang="en-GB" dirty="0">
              <a:solidFill>
                <a:schemeClr val="bg1"/>
              </a:solidFill>
            </a:endParaRPr>
          </a:p>
          <a:p>
            <a:r>
              <a:rPr lang="en-GB" dirty="0">
                <a:solidFill>
                  <a:schemeClr val="bg1"/>
                </a:solidFill>
                <a:hlinkClick r:id="rId4">
                  <a:extLst>
                    <a:ext uri="{A12FA001-AC4F-418D-AE19-62706E023703}">
                      <ahyp:hlinkClr xmlns:ahyp="http://schemas.microsoft.com/office/drawing/2018/hyperlinkcolor" val="tx"/>
                    </a:ext>
                  </a:extLst>
                </a:hlinkClick>
              </a:rPr>
              <a:t>https://hwb.uwtsd.ac.uk/pages/student/resources_welcomeandinduction/welcomeresources</a:t>
            </a:r>
            <a:endParaRPr lang="en-GB" dirty="0">
              <a:solidFill>
                <a:schemeClr val="bg1"/>
              </a:solidFill>
            </a:endParaRPr>
          </a:p>
          <a:p>
            <a:endParaRPr lang="en-GB" dirty="0">
              <a:solidFill>
                <a:schemeClr val="bg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1">
            <a:extLst>
              <a:ext uri="{FF2B5EF4-FFF2-40B4-BE49-F238E27FC236}">
                <a16:creationId xmlns:a16="http://schemas.microsoft.com/office/drawing/2014/main" id="{1CFF6CC0-AA96-4933-8289-9311D0CA518E}"/>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extBox 4">
            <a:extLst>
              <a:ext uri="{FF2B5EF4-FFF2-40B4-BE49-F238E27FC236}">
                <a16:creationId xmlns:a16="http://schemas.microsoft.com/office/drawing/2014/main" id="{F96B38CB-2453-4074-B5BF-A01CD0E50996}"/>
              </a:ext>
            </a:extLst>
          </p:cNvPr>
          <p:cNvSpPr txBox="1">
            <a:spLocks noChangeArrowheads="1"/>
          </p:cNvSpPr>
          <p:nvPr/>
        </p:nvSpPr>
        <p:spPr bwMode="auto">
          <a:xfrm>
            <a:off x="1676401" y="207964"/>
            <a:ext cx="54213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Induction Week</a:t>
            </a:r>
          </a:p>
        </p:txBody>
      </p:sp>
      <p:graphicFrame>
        <p:nvGraphicFramePr>
          <p:cNvPr id="2" name="Table 1">
            <a:extLst>
              <a:ext uri="{FF2B5EF4-FFF2-40B4-BE49-F238E27FC236}">
                <a16:creationId xmlns:a16="http://schemas.microsoft.com/office/drawing/2014/main" id="{FB544F51-5D7C-4F90-9FFA-1E4FD4694689}"/>
              </a:ext>
            </a:extLst>
          </p:cNvPr>
          <p:cNvGraphicFramePr>
            <a:graphicFrameLocks noGrp="1"/>
          </p:cNvGraphicFramePr>
          <p:nvPr>
            <p:extLst>
              <p:ext uri="{D42A27DB-BD31-4B8C-83A1-F6EECF244321}">
                <p14:modId xmlns:p14="http://schemas.microsoft.com/office/powerpoint/2010/main" val="3536028636"/>
              </p:ext>
            </p:extLst>
          </p:nvPr>
        </p:nvGraphicFramePr>
        <p:xfrm>
          <a:off x="1799471" y="989318"/>
          <a:ext cx="9394198" cy="4137204"/>
        </p:xfrm>
        <a:graphic>
          <a:graphicData uri="http://schemas.openxmlformats.org/drawingml/2006/table">
            <a:tbl>
              <a:tblPr firstRow="1" firstCol="1">
                <a:tableStyleId>{5C22544A-7EE6-4342-B048-85BDC9FD1C3A}</a:tableStyleId>
              </a:tblPr>
              <a:tblGrid>
                <a:gridCol w="704897">
                  <a:extLst>
                    <a:ext uri="{9D8B030D-6E8A-4147-A177-3AD203B41FA5}">
                      <a16:colId xmlns:a16="http://schemas.microsoft.com/office/drawing/2014/main" val="433993780"/>
                    </a:ext>
                  </a:extLst>
                </a:gridCol>
                <a:gridCol w="1063597">
                  <a:extLst>
                    <a:ext uri="{9D8B030D-6E8A-4147-A177-3AD203B41FA5}">
                      <a16:colId xmlns:a16="http://schemas.microsoft.com/office/drawing/2014/main" val="2625867866"/>
                    </a:ext>
                  </a:extLst>
                </a:gridCol>
                <a:gridCol w="1108140">
                  <a:extLst>
                    <a:ext uri="{9D8B030D-6E8A-4147-A177-3AD203B41FA5}">
                      <a16:colId xmlns:a16="http://schemas.microsoft.com/office/drawing/2014/main" val="954303984"/>
                    </a:ext>
                  </a:extLst>
                </a:gridCol>
                <a:gridCol w="1107359">
                  <a:extLst>
                    <a:ext uri="{9D8B030D-6E8A-4147-A177-3AD203B41FA5}">
                      <a16:colId xmlns:a16="http://schemas.microsoft.com/office/drawing/2014/main" val="3610391208"/>
                    </a:ext>
                  </a:extLst>
                </a:gridCol>
                <a:gridCol w="1219109">
                  <a:extLst>
                    <a:ext uri="{9D8B030D-6E8A-4147-A177-3AD203B41FA5}">
                      <a16:colId xmlns:a16="http://schemas.microsoft.com/office/drawing/2014/main" val="253779790"/>
                    </a:ext>
                  </a:extLst>
                </a:gridCol>
                <a:gridCol w="608592">
                  <a:extLst>
                    <a:ext uri="{9D8B030D-6E8A-4147-A177-3AD203B41FA5}">
                      <a16:colId xmlns:a16="http://schemas.microsoft.com/office/drawing/2014/main" val="510442942"/>
                    </a:ext>
                  </a:extLst>
                </a:gridCol>
                <a:gridCol w="767017">
                  <a:extLst>
                    <a:ext uri="{9D8B030D-6E8A-4147-A177-3AD203B41FA5}">
                      <a16:colId xmlns:a16="http://schemas.microsoft.com/office/drawing/2014/main" val="631898903"/>
                    </a:ext>
                  </a:extLst>
                </a:gridCol>
                <a:gridCol w="1344496">
                  <a:extLst>
                    <a:ext uri="{9D8B030D-6E8A-4147-A177-3AD203B41FA5}">
                      <a16:colId xmlns:a16="http://schemas.microsoft.com/office/drawing/2014/main" val="1874741489"/>
                    </a:ext>
                  </a:extLst>
                </a:gridCol>
                <a:gridCol w="1203132">
                  <a:extLst>
                    <a:ext uri="{9D8B030D-6E8A-4147-A177-3AD203B41FA5}">
                      <a16:colId xmlns:a16="http://schemas.microsoft.com/office/drawing/2014/main" val="2340154071"/>
                    </a:ext>
                  </a:extLst>
                </a:gridCol>
                <a:gridCol w="267859">
                  <a:extLst>
                    <a:ext uri="{9D8B030D-6E8A-4147-A177-3AD203B41FA5}">
                      <a16:colId xmlns:a16="http://schemas.microsoft.com/office/drawing/2014/main" val="1986031254"/>
                    </a:ext>
                  </a:extLst>
                </a:gridCol>
              </a:tblGrid>
              <a:tr h="110707">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9</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16</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17</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639712361"/>
                  </a:ext>
                </a:extLst>
              </a:tr>
              <a:tr h="659734">
                <a:tc>
                  <a:txBody>
                    <a:bodyPr/>
                    <a:lstStyle/>
                    <a:p>
                      <a:pPr>
                        <a:lnSpc>
                          <a:spcPct val="107000"/>
                        </a:lnSpc>
                        <a:spcAft>
                          <a:spcPts val="800"/>
                        </a:spcAft>
                      </a:pPr>
                      <a:r>
                        <a:rPr lang="en-GB" sz="900">
                          <a:effectLst/>
                        </a:rPr>
                        <a:t>Mon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L4 Adventure- Course Information</a:t>
                      </a:r>
                    </a:p>
                    <a:p>
                      <a:pPr>
                        <a:lnSpc>
                          <a:spcPct val="107000"/>
                        </a:lnSpc>
                        <a:spcAft>
                          <a:spcPts val="800"/>
                        </a:spcAft>
                      </a:pPr>
                      <a:r>
                        <a:rPr lang="en-GB" sz="900" dirty="0">
                          <a:effectLst/>
                        </a:rPr>
                        <a:t>TL10</a:t>
                      </a:r>
                    </a:p>
                    <a:p>
                      <a:pPr>
                        <a:lnSpc>
                          <a:spcPct val="107000"/>
                        </a:lnSpc>
                        <a:spcAft>
                          <a:spcPts val="80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L4 Adventure- Course Information</a:t>
                      </a:r>
                    </a:p>
                    <a:p>
                      <a:pPr>
                        <a:lnSpc>
                          <a:spcPct val="107000"/>
                        </a:lnSpc>
                        <a:spcAft>
                          <a:spcPts val="800"/>
                        </a:spcAft>
                      </a:pPr>
                      <a:r>
                        <a:rPr lang="en-GB" sz="900" dirty="0">
                          <a:effectLst/>
                        </a:rPr>
                        <a:t>TL10</a:t>
                      </a:r>
                    </a:p>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L4 Adventure- Course Information</a:t>
                      </a:r>
                    </a:p>
                    <a:p>
                      <a:pPr>
                        <a:lnSpc>
                          <a:spcPct val="107000"/>
                        </a:lnSpc>
                        <a:spcAft>
                          <a:spcPts val="800"/>
                        </a:spcAft>
                      </a:pPr>
                      <a:r>
                        <a:rPr lang="en-GB" sz="900" dirty="0">
                          <a:effectLst/>
                        </a:rPr>
                        <a:t>TL10</a:t>
                      </a:r>
                    </a:p>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3940155329"/>
                  </a:ext>
                </a:extLst>
              </a:tr>
              <a:tr h="223919">
                <a:tc>
                  <a:txBody>
                    <a:bodyPr/>
                    <a:lstStyle/>
                    <a:p>
                      <a:pPr>
                        <a:lnSpc>
                          <a:spcPct val="107000"/>
                        </a:lnSpc>
                        <a:spcAft>
                          <a:spcPts val="800"/>
                        </a:spcAft>
                      </a:pPr>
                      <a:r>
                        <a:rPr lang="en-GB" sz="900">
                          <a:effectLst/>
                        </a:rPr>
                        <a:t>Tues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Creative Carmarthen Group Session L4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Creative Carmarthen Group Session L4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1738646318"/>
                  </a:ext>
                </a:extLst>
              </a:tr>
              <a:tr h="1177548">
                <a:tc>
                  <a:txBody>
                    <a:bodyPr/>
                    <a:lstStyle/>
                    <a:p>
                      <a:pPr>
                        <a:lnSpc>
                          <a:spcPct val="107000"/>
                        </a:lnSpc>
                        <a:spcAft>
                          <a:spcPts val="800"/>
                        </a:spcAft>
                      </a:pPr>
                      <a:r>
                        <a:rPr lang="en-GB" sz="900">
                          <a:effectLst/>
                        </a:rPr>
                        <a:t>Wed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L4 Adventure Filmmaking Outdoor Ed activity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L4 Adventure Filmmaking Outdoor Ed activity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L4 Adventure Filmmaking Outdoor Ed activity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L4 Adventure Filmmaking Outdoor Ed activity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L4 Adventure Filmmaking Outdoor Ed activity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L4 Adventure Filmmaking Outdoor Ed activity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L4 Adventure Filmmaking Outdoor Ed activity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L4 Adventure Filmmaking Outdoor Ed activity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1610747644"/>
                  </a:ext>
                </a:extLst>
              </a:tr>
              <a:tr h="1073006">
                <a:tc>
                  <a:txBody>
                    <a:bodyPr/>
                    <a:lstStyle/>
                    <a:p>
                      <a:pPr>
                        <a:lnSpc>
                          <a:spcPct val="107000"/>
                        </a:lnSpc>
                        <a:spcAft>
                          <a:spcPts val="800"/>
                        </a:spcAft>
                      </a:pPr>
                      <a:r>
                        <a:rPr lang="en-GB" sz="900">
                          <a:effectLst/>
                        </a:rPr>
                        <a:t>Thurs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Adventure Filmmaking Talk </a:t>
                      </a:r>
                    </a:p>
                    <a:p>
                      <a:pPr>
                        <a:lnSpc>
                          <a:spcPct val="107000"/>
                        </a:lnSpc>
                        <a:spcAft>
                          <a:spcPts val="800"/>
                        </a:spcAft>
                      </a:pPr>
                      <a:r>
                        <a:rPr lang="en-GB" sz="900" dirty="0">
                          <a:effectLst/>
                        </a:rPr>
                        <a:t>TL12</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TBC</a:t>
                      </a:r>
                    </a:p>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Adventure Filmmaking Talk </a:t>
                      </a:r>
                    </a:p>
                    <a:p>
                      <a:pPr>
                        <a:lnSpc>
                          <a:spcPct val="107000"/>
                        </a:lnSpc>
                        <a:spcAft>
                          <a:spcPts val="800"/>
                        </a:spcAft>
                      </a:pPr>
                      <a:r>
                        <a:rPr lang="en-GB" sz="900" dirty="0">
                          <a:effectLst/>
                        </a:rPr>
                        <a:t>TL12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TBC</a:t>
                      </a:r>
                    </a:p>
                  </a:txBody>
                  <a:tcPr marL="21640" marR="21640" marT="0" marB="0"/>
                </a:tc>
                <a:tc>
                  <a: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lang="en-GB" sz="900">
                          <a:effectLst/>
                        </a:rPr>
                        <a:t> Student Services TL10</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Kit Induction</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TL12</a:t>
                      </a:r>
                    </a:p>
                  </a:txBody>
                  <a:tcPr marL="21640" marR="21640" marT="0" marB="0"/>
                </a:tc>
                <a:tc>
                  <a:txBody>
                    <a:bodyPr/>
                    <a:lstStyle/>
                    <a:p>
                      <a:pPr>
                        <a:lnSpc>
                          <a:spcPct val="107000"/>
                        </a:lnSpc>
                        <a:spcAft>
                          <a:spcPts val="800"/>
                        </a:spcAft>
                      </a:pPr>
                      <a:r>
                        <a:rPr lang="en-GB" sz="900" dirty="0">
                          <a:effectLst/>
                        </a:rPr>
                        <a:t>Kit Induction</a:t>
                      </a:r>
                    </a:p>
                    <a:p>
                      <a:pPr>
                        <a:lnSpc>
                          <a:spcPct val="107000"/>
                        </a:lnSpc>
                        <a:spcAft>
                          <a:spcPts val="800"/>
                        </a:spcAft>
                      </a:pPr>
                      <a:r>
                        <a:rPr lang="en-GB" sz="900" dirty="0">
                          <a:effectLst/>
                          <a:latin typeface="Calibri" panose="020F0502020204030204" pitchFamily="34" charset="0"/>
                          <a:ea typeface="Calibri" panose="020F0502020204030204" pitchFamily="34" charset="0"/>
                          <a:cs typeface="Times New Roman" panose="02020603050405020304" pitchFamily="18" charset="0"/>
                        </a:rPr>
                        <a:t>TL12</a:t>
                      </a: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3616108827"/>
                  </a:ext>
                </a:extLst>
              </a:tr>
              <a:tr h="255979">
                <a:tc>
                  <a:txBody>
                    <a:bodyPr/>
                    <a:lstStyle/>
                    <a:p>
                      <a:pPr>
                        <a:lnSpc>
                          <a:spcPct val="107000"/>
                        </a:lnSpc>
                        <a:spcAft>
                          <a:spcPts val="800"/>
                        </a:spcAft>
                      </a:pPr>
                      <a:r>
                        <a:rPr lang="en-GB" sz="900">
                          <a:effectLst/>
                        </a:rPr>
                        <a:t>Fri</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All Students Meet in Yr Egin- Carys </a:t>
                      </a:r>
                    </a:p>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All Students Meet in Yr Egin- Carys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All Students Becca Project Meeting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All Students Becca Project Meeting</a:t>
                      </a:r>
                    </a:p>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3235965768"/>
                  </a:ext>
                </a:extLst>
              </a:tr>
              <a:tr h="54101">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tc>
                  <a:txBody>
                    <a:bodyPr/>
                    <a:lstStyle/>
                    <a:p>
                      <a:pPr>
                        <a:lnSpc>
                          <a:spcPct val="107000"/>
                        </a:lnSpc>
                        <a:spcAft>
                          <a:spcPts val="800"/>
                        </a:spcAft>
                      </a:pPr>
                      <a:r>
                        <a:rPr lang="en-GB" sz="900" dirty="0">
                          <a:effectLst/>
                        </a:rPr>
                        <a: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21640" marR="21640" marT="0" marB="0"/>
                </a:tc>
                <a:extLst>
                  <a:ext uri="{0D108BD9-81ED-4DB2-BD59-A6C34878D82A}">
                    <a16:rowId xmlns:a16="http://schemas.microsoft.com/office/drawing/2014/main" val="174748859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1">
            <a:extLst>
              <a:ext uri="{FF2B5EF4-FFF2-40B4-BE49-F238E27FC236}">
                <a16:creationId xmlns:a16="http://schemas.microsoft.com/office/drawing/2014/main" id="{65BC7F5C-FD78-43CB-B541-627D73E292DB}"/>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79" name="TextBox 4">
            <a:extLst>
              <a:ext uri="{FF2B5EF4-FFF2-40B4-BE49-F238E27FC236}">
                <a16:creationId xmlns:a16="http://schemas.microsoft.com/office/drawing/2014/main" id="{F961D1DC-3F13-4A8A-8F3E-E1126BF9F49C}"/>
              </a:ext>
            </a:extLst>
          </p:cNvPr>
          <p:cNvSpPr txBox="1">
            <a:spLocks noChangeArrowheads="1"/>
          </p:cNvSpPr>
          <p:nvPr/>
        </p:nvSpPr>
        <p:spPr bwMode="auto">
          <a:xfrm>
            <a:off x="176128" y="71770"/>
            <a:ext cx="805069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US" altLang="en-US" sz="4000" dirty="0">
                <a:solidFill>
                  <a:srgbClr val="3E9CB9"/>
                </a:solidFill>
              </a:rPr>
              <a:t>Wednesday 22</a:t>
            </a:r>
            <a:r>
              <a:rPr lang="en-US" altLang="en-US" sz="4000" baseline="30000" dirty="0">
                <a:solidFill>
                  <a:srgbClr val="3E9CB9"/>
                </a:solidFill>
              </a:rPr>
              <a:t>nd </a:t>
            </a:r>
            <a:r>
              <a:rPr lang="en-US" altLang="en-US" sz="4000" dirty="0">
                <a:solidFill>
                  <a:srgbClr val="3E9CB9"/>
                </a:solidFill>
              </a:rPr>
              <a:t>Sept 9:15-4:30pm</a:t>
            </a:r>
          </a:p>
        </p:txBody>
      </p:sp>
      <p:sp>
        <p:nvSpPr>
          <p:cNvPr id="5" name="TextBox 4">
            <a:extLst>
              <a:ext uri="{FF2B5EF4-FFF2-40B4-BE49-F238E27FC236}">
                <a16:creationId xmlns:a16="http://schemas.microsoft.com/office/drawing/2014/main" id="{2B9A2CC6-7ACD-46CE-AFC1-93F98F544ABA}"/>
              </a:ext>
            </a:extLst>
          </p:cNvPr>
          <p:cNvSpPr txBox="1">
            <a:spLocks noChangeArrowheads="1"/>
          </p:cNvSpPr>
          <p:nvPr/>
        </p:nvSpPr>
        <p:spPr bwMode="auto">
          <a:xfrm>
            <a:off x="132324" y="931223"/>
            <a:ext cx="8723312" cy="55338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r>
              <a:rPr lang="en-GB" sz="1300" b="1" i="1" dirty="0">
                <a:solidFill>
                  <a:schemeClr val="bg1"/>
                </a:solidFill>
                <a:effectLst/>
                <a:latin typeface="Arial" panose="020B0604020202020204" pitchFamily="34" charset="0"/>
              </a:rPr>
              <a:t>Coasteering</a:t>
            </a:r>
            <a:r>
              <a:rPr lang="en-GB" sz="1300" b="0" i="1" dirty="0">
                <a:solidFill>
                  <a:schemeClr val="bg1"/>
                </a:solidFill>
                <a:effectLst/>
                <a:latin typeface="Arial" panose="020B0604020202020204" pitchFamily="34" charset="0"/>
              </a:rPr>
              <a:t> is an adventurous journey through the inter-tidal zone, using a unique blend of climbing, wild swimming and exploration to experience the fascinating coastal environmental and play in the impact-zone!</a:t>
            </a:r>
          </a:p>
          <a:p>
            <a:pPr algn="l"/>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Meeting at </a:t>
            </a:r>
            <a:r>
              <a:rPr lang="en-GB" sz="1300" b="0" i="0" dirty="0" err="1">
                <a:solidFill>
                  <a:schemeClr val="bg1"/>
                </a:solidFill>
                <a:effectLst/>
                <a:latin typeface="Arial" panose="020B0604020202020204" pitchFamily="34" charset="0"/>
              </a:rPr>
              <a:t>Cynefin</a:t>
            </a:r>
            <a:r>
              <a:rPr lang="en-GB" sz="1300" b="0" i="0" dirty="0">
                <a:solidFill>
                  <a:schemeClr val="bg1"/>
                </a:solidFill>
                <a:effectLst/>
                <a:latin typeface="Arial" panose="020B0604020202020204" pitchFamily="34" charset="0"/>
              </a:rPr>
              <a:t> for 9.15am, we will spend the day out on an outdoor adventurous activity - Coasteering in the Pembrokeshire Coast National Park. </a:t>
            </a:r>
            <a:r>
              <a:rPr lang="en-GB" sz="1300" b="1" i="0" dirty="0">
                <a:solidFill>
                  <a:schemeClr val="bg1"/>
                </a:solidFill>
                <a:effectLst/>
                <a:latin typeface="Arial" panose="020B0604020202020204" pitchFamily="34" charset="0"/>
              </a:rPr>
              <a:t>Leaving from outside T&amp;L at 8:45am and walking over.</a:t>
            </a:r>
            <a:endParaRPr lang="en-GB" sz="1300" b="1" i="0" dirty="0">
              <a:solidFill>
                <a:schemeClr val="bg1"/>
              </a:solidFill>
              <a:effectLst/>
              <a:latin typeface="Calibri" panose="020F0502020204030204" pitchFamily="34" charset="0"/>
            </a:endParaRPr>
          </a:p>
          <a:p>
            <a:pPr algn="l"/>
            <a:endParaRPr lang="en-GB" sz="1300" b="0" i="0" dirty="0">
              <a:solidFill>
                <a:schemeClr val="bg1"/>
              </a:solidFill>
              <a:effectLst/>
              <a:latin typeface="Calibri" panose="020F0502020204030204" pitchFamily="34" charset="0"/>
            </a:endParaRPr>
          </a:p>
          <a:p>
            <a:pPr algn="l"/>
            <a:r>
              <a:rPr lang="en-GB" sz="1300" b="1" i="0" dirty="0">
                <a:solidFill>
                  <a:schemeClr val="bg1"/>
                </a:solidFill>
                <a:effectLst/>
                <a:latin typeface="Arial" panose="020B0604020202020204" pitchFamily="34" charset="0"/>
              </a:rPr>
              <a:t>What will you need?</a:t>
            </a:r>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To go Coasteering you will need to wear clothing appropriate to walking the coast path in the prevailing conditions. The exact location will be dictated by the weather and sea conditions on the day, but most of our coasteering venues are in or around the big-city of St David’s. </a:t>
            </a:r>
          </a:p>
          <a:p>
            <a:pPr algn="l"/>
            <a:endParaRPr lang="en-GB" sz="1300" dirty="0">
              <a:solidFill>
                <a:schemeClr val="bg1"/>
              </a:solidFill>
              <a:latin typeface="Arial" panose="020B0604020202020204" pitchFamily="34" charset="0"/>
            </a:endParaRPr>
          </a:p>
          <a:p>
            <a:pPr algn="l"/>
            <a:r>
              <a:rPr lang="en-GB" sz="1300" b="0" i="0" dirty="0">
                <a:solidFill>
                  <a:schemeClr val="bg1"/>
                </a:solidFill>
                <a:effectLst/>
                <a:latin typeface="Arial" panose="020B0604020202020204" pitchFamily="34" charset="0"/>
              </a:rPr>
              <a:t>You will need to bring with you the follow personal equipment:</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1.</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Swimwear for underneath a wetsuit – NB. tight swim shorts or boxers for the boys, as loose shorts become very uncomfortable!</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2.</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Spare footwear to wear in the sea – trainers with laces and good soles are ideal.</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3.</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Loose / large shorts to wear over the top of the wetsuit – these are essential to protect the wetsuit against sharp rocks.</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4.</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Towel &amp; warm cloths to change afterwards.</a:t>
            </a:r>
            <a:endParaRPr lang="en-GB" sz="1300" b="0" i="0" dirty="0">
              <a:solidFill>
                <a:schemeClr val="bg1"/>
              </a:solidFill>
              <a:effectLst/>
              <a:latin typeface="Calibri" panose="020F0502020204030204" pitchFamily="34" charset="0"/>
            </a:endParaRPr>
          </a:p>
          <a:p>
            <a:pPr marL="800100" indent="-228600" algn="l"/>
            <a:r>
              <a:rPr lang="en-GB" sz="1300" b="0" i="0" dirty="0">
                <a:solidFill>
                  <a:schemeClr val="bg1"/>
                </a:solidFill>
                <a:effectLst/>
                <a:latin typeface="Arial" panose="020B0604020202020204" pitchFamily="34" charset="0"/>
              </a:rPr>
              <a:t>5.</a:t>
            </a:r>
            <a:r>
              <a:rPr lang="en-GB" sz="1300" b="0" i="0" dirty="0">
                <a:solidFill>
                  <a:schemeClr val="bg1"/>
                </a:solidFill>
                <a:effectLst/>
                <a:latin typeface="Times New Roman" panose="02020603050405020304" pitchFamily="18" charset="0"/>
              </a:rPr>
              <a:t>     </a:t>
            </a:r>
            <a:r>
              <a:rPr lang="en-GB" sz="1300" b="0" i="0" dirty="0">
                <a:solidFill>
                  <a:schemeClr val="bg1"/>
                </a:solidFill>
                <a:effectLst/>
                <a:latin typeface="Arial" panose="020B0604020202020204" pitchFamily="34" charset="0"/>
              </a:rPr>
              <a:t>Food, drink and snacks – Coasteering can be physically demanding and tiring!</a:t>
            </a:r>
            <a:endParaRPr lang="en-GB" sz="1300" b="0" i="0" dirty="0">
              <a:solidFill>
                <a:schemeClr val="bg1"/>
              </a:solidFill>
              <a:effectLst/>
              <a:latin typeface="Calibri" panose="020F0502020204030204" pitchFamily="34" charset="0"/>
            </a:endParaRPr>
          </a:p>
          <a:p>
            <a:pPr algn="l"/>
            <a:r>
              <a:rPr lang="en-GB" sz="1300" b="0" i="0" dirty="0">
                <a:solidFill>
                  <a:schemeClr val="bg1"/>
                </a:solidFill>
                <a:effectLst/>
                <a:latin typeface="Arial" panose="020B0604020202020204" pitchFamily="34" charset="0"/>
              </a:rPr>
              <a:t>From </a:t>
            </a:r>
            <a:r>
              <a:rPr lang="en-GB" sz="1300" b="0" i="0" dirty="0" err="1">
                <a:solidFill>
                  <a:schemeClr val="bg1"/>
                </a:solidFill>
                <a:effectLst/>
                <a:latin typeface="Arial" panose="020B0604020202020204" pitchFamily="34" charset="0"/>
              </a:rPr>
              <a:t>Cynefin</a:t>
            </a:r>
            <a:r>
              <a:rPr lang="en-GB" sz="1300" b="0" i="0" dirty="0">
                <a:solidFill>
                  <a:schemeClr val="bg1"/>
                </a:solidFill>
                <a:effectLst/>
                <a:latin typeface="Arial" panose="020B0604020202020204" pitchFamily="34" charset="0"/>
              </a:rPr>
              <a:t> you can loan a wetsuit, buoyancy aid, and water helmet (PPE). If you have you own PPE, feel free to bring it along, but it will need to be inspected by the Staff Team prior to use.</a:t>
            </a:r>
            <a:endParaRPr lang="en-GB" sz="1300" b="0" i="0" dirty="0">
              <a:solidFill>
                <a:schemeClr val="bg1"/>
              </a:solidFill>
              <a:effectLst/>
              <a:latin typeface="Calibri" panose="020F0502020204030204" pitchFamily="34" charset="0"/>
            </a:endParaRPr>
          </a:p>
          <a:p>
            <a:pPr algn="l"/>
            <a:endParaRPr lang="en-GB" sz="1300" dirty="0">
              <a:solidFill>
                <a:schemeClr val="bg1"/>
              </a:solidFill>
              <a:latin typeface="Arial" panose="020B0604020202020204" pitchFamily="34" charset="0"/>
            </a:endParaRPr>
          </a:p>
          <a:p>
            <a:pPr algn="l"/>
            <a:r>
              <a:rPr lang="en-GB" sz="1300" dirty="0">
                <a:solidFill>
                  <a:schemeClr val="bg1"/>
                </a:solidFill>
                <a:latin typeface="Arial" panose="020B0604020202020204" pitchFamily="34" charset="0"/>
              </a:rPr>
              <a:t>C</a:t>
            </a:r>
            <a:r>
              <a:rPr lang="en-GB" sz="1300" b="0" i="0" dirty="0">
                <a:solidFill>
                  <a:schemeClr val="bg1"/>
                </a:solidFill>
                <a:effectLst/>
                <a:latin typeface="Arial" panose="020B0604020202020204" pitchFamily="34" charset="0"/>
              </a:rPr>
              <a:t>omplete the Medical and Assumption of Risk Form via the link below prior to this.</a:t>
            </a:r>
            <a:endParaRPr lang="en-GB" sz="1300" b="0" i="0" dirty="0">
              <a:solidFill>
                <a:schemeClr val="bg1"/>
              </a:solidFill>
              <a:effectLst/>
              <a:latin typeface="Calibri" panose="020F0502020204030204" pitchFamily="34" charset="0"/>
            </a:endParaRPr>
          </a:p>
          <a:p>
            <a:pPr algn="l"/>
            <a:r>
              <a:rPr lang="en-GB" sz="1300" b="1" i="0" u="sng" dirty="0">
                <a:solidFill>
                  <a:schemeClr val="bg1"/>
                </a:solidFill>
                <a:effectLst/>
                <a:latin typeface="Arial" panose="020B0604020202020204" pitchFamily="34" charset="0"/>
                <a:hlinkClick r:id="rId3" tooltip="Original URL: https://waiver.smartwaiver.com/w/614091da3a0d7/web/. Click or tap if you trust this link.">
                  <a:extLst>
                    <a:ext uri="{A12FA001-AC4F-418D-AE19-62706E023703}">
                      <ahyp:hlinkClr xmlns:ahyp="http://schemas.microsoft.com/office/drawing/2018/hyperlinkcolor" val="tx"/>
                    </a:ext>
                  </a:extLst>
                </a:hlinkClick>
              </a:rPr>
              <a:t>Medical &amp; Assumption of Risk Form - Level 4 2021/22</a:t>
            </a:r>
            <a:endParaRPr lang="en-GB" sz="1300" b="0" i="0" dirty="0">
              <a:solidFill>
                <a:schemeClr val="bg1"/>
              </a:solidFill>
              <a:effectLst/>
              <a:latin typeface="Calibri" panose="020F0502020204030204" pitchFamily="34" charset="0"/>
            </a:endParaRPr>
          </a:p>
        </p:txBody>
      </p:sp>
      <p:pic>
        <p:nvPicPr>
          <p:cNvPr id="3" name="Picture 2" descr="Map&#10;&#10;Description automatically generated">
            <a:extLst>
              <a:ext uri="{FF2B5EF4-FFF2-40B4-BE49-F238E27FC236}">
                <a16:creationId xmlns:a16="http://schemas.microsoft.com/office/drawing/2014/main" id="{A923EC28-1E61-491E-B088-6CC7D03033A7}"/>
              </a:ext>
            </a:extLst>
          </p:cNvPr>
          <p:cNvPicPr>
            <a:picLocks noChangeAspect="1"/>
          </p:cNvPicPr>
          <p:nvPr/>
        </p:nvPicPr>
        <p:blipFill>
          <a:blip r:embed="rId4"/>
          <a:stretch>
            <a:fillRect/>
          </a:stretch>
        </p:blipFill>
        <p:spPr>
          <a:xfrm>
            <a:off x="9155164" y="0"/>
            <a:ext cx="4232018" cy="6858000"/>
          </a:xfrm>
          <a:prstGeom prst="rect">
            <a:avLst/>
          </a:prstGeom>
        </p:spPr>
      </p:pic>
    </p:spTree>
    <p:extLst>
      <p:ext uri="{BB962C8B-B14F-4D97-AF65-F5344CB8AC3E}">
        <p14:creationId xmlns:p14="http://schemas.microsoft.com/office/powerpoint/2010/main" val="38245630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1">
            <a:extLst>
              <a:ext uri="{FF2B5EF4-FFF2-40B4-BE49-F238E27FC236}">
                <a16:creationId xmlns:a16="http://schemas.microsoft.com/office/drawing/2014/main" id="{049E137D-EE36-4602-8D8F-CB923FF62210}"/>
              </a:ext>
            </a:extLst>
          </p:cNvPr>
          <p:cNvPicPr>
            <a:picLocks noChangeAspect="1"/>
          </p:cNvPicPr>
          <p:nvPr/>
        </p:nvPicPr>
        <p:blipFill rotWithShape="1">
          <a:blip r:embed="rId2">
            <a:extLst>
              <a:ext uri="{28A0092B-C50C-407E-A947-70E740481C1C}">
                <a14:useLocalDpi xmlns:a14="http://schemas.microsoft.com/office/drawing/2010/main" val="0"/>
              </a:ext>
            </a:extLst>
          </a:blip>
          <a:srcRect t="25319"/>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2" name="TextBox 4">
            <a:extLst>
              <a:ext uri="{FF2B5EF4-FFF2-40B4-BE49-F238E27FC236}">
                <a16:creationId xmlns:a16="http://schemas.microsoft.com/office/drawing/2014/main" id="{35464E8F-541F-C442-AA39-955E1DA95358}"/>
              </a:ext>
            </a:extLst>
          </p:cNvPr>
          <p:cNvSpPr txBox="1">
            <a:spLocks noChangeArrowheads="1"/>
          </p:cNvSpPr>
          <p:nvPr/>
        </p:nvSpPr>
        <p:spPr bwMode="auto">
          <a:xfrm>
            <a:off x="553210" y="163999"/>
            <a:ext cx="4518025" cy="708025"/>
          </a:xfrm>
          <a:prstGeom prst="rect">
            <a:avLst/>
          </a:prstGeom>
          <a:noFill/>
          <a:ln>
            <a:noFill/>
          </a:ln>
        </p:spPr>
        <p:txBody>
          <a:bodyPr>
            <a:spAutoFit/>
          </a:bodyPr>
          <a:lstStyle>
            <a:lvl1pPr>
              <a:defRPr sz="2400">
                <a:solidFill>
                  <a:schemeClr val="tx1"/>
                </a:solidFill>
                <a:latin typeface="Calibri" charset="0"/>
                <a:ea typeface="MS PGothic" charset="0"/>
                <a:cs typeface="MS PGothic" charset="0"/>
              </a:defRPr>
            </a:lvl1pPr>
            <a:lvl2pPr marL="742950" indent="-285750">
              <a:defRPr sz="2400">
                <a:solidFill>
                  <a:schemeClr val="tx1"/>
                </a:solidFill>
                <a:latin typeface="Calibri" charset="0"/>
                <a:ea typeface="MS PGothic" charset="0"/>
                <a:cs typeface="MS PGothic" charset="0"/>
              </a:defRPr>
            </a:lvl2pPr>
            <a:lvl3pPr marL="1143000" indent="-228600">
              <a:defRPr sz="2400">
                <a:solidFill>
                  <a:schemeClr val="tx1"/>
                </a:solidFill>
                <a:latin typeface="Calibri" charset="0"/>
                <a:ea typeface="MS PGothic" charset="0"/>
                <a:cs typeface="MS PGothic" charset="0"/>
              </a:defRPr>
            </a:lvl3pPr>
            <a:lvl4pPr marL="1600200" indent="-228600">
              <a:defRPr sz="2400">
                <a:solidFill>
                  <a:schemeClr val="tx1"/>
                </a:solidFill>
                <a:latin typeface="Calibri" charset="0"/>
                <a:ea typeface="MS PGothic" charset="0"/>
                <a:cs typeface="MS PGothic" charset="0"/>
              </a:defRPr>
            </a:lvl4pPr>
            <a:lvl5pPr marL="2057400" indent="-228600">
              <a:defRPr sz="2400">
                <a:solidFill>
                  <a:schemeClr val="tx1"/>
                </a:solidFill>
                <a:latin typeface="Calibri" charset="0"/>
                <a:ea typeface="MS PGothic" charset="0"/>
                <a:cs typeface="MS PGothic" charset="0"/>
              </a:defRPr>
            </a:lvl5pPr>
            <a:lvl6pPr marL="2514600" indent="-228600" eaLnBrk="0" fontAlgn="base" hangingPunct="0">
              <a:spcBef>
                <a:spcPct val="0"/>
              </a:spcBef>
              <a:spcAft>
                <a:spcPct val="0"/>
              </a:spcAft>
              <a:defRPr sz="2400">
                <a:solidFill>
                  <a:schemeClr val="tx1"/>
                </a:solidFill>
                <a:latin typeface="Calibri" charset="0"/>
                <a:ea typeface="MS PGothic" charset="0"/>
                <a:cs typeface="MS PGothic" charset="0"/>
              </a:defRPr>
            </a:lvl6pPr>
            <a:lvl7pPr marL="2971800" indent="-228600" eaLnBrk="0" fontAlgn="base" hangingPunct="0">
              <a:spcBef>
                <a:spcPct val="0"/>
              </a:spcBef>
              <a:spcAft>
                <a:spcPct val="0"/>
              </a:spcAft>
              <a:defRPr sz="2400">
                <a:solidFill>
                  <a:schemeClr val="tx1"/>
                </a:solidFill>
                <a:latin typeface="Calibri" charset="0"/>
                <a:ea typeface="MS PGothic" charset="0"/>
                <a:cs typeface="MS PGothic" charset="0"/>
              </a:defRPr>
            </a:lvl7pPr>
            <a:lvl8pPr marL="3429000" indent="-228600" eaLnBrk="0" fontAlgn="base" hangingPunct="0">
              <a:spcBef>
                <a:spcPct val="0"/>
              </a:spcBef>
              <a:spcAft>
                <a:spcPct val="0"/>
              </a:spcAft>
              <a:defRPr sz="2400">
                <a:solidFill>
                  <a:schemeClr val="tx1"/>
                </a:solidFill>
                <a:latin typeface="Calibri" charset="0"/>
                <a:ea typeface="MS PGothic" charset="0"/>
                <a:cs typeface="MS PGothic" charset="0"/>
              </a:defRPr>
            </a:lvl8pPr>
            <a:lvl9pPr marL="3886200" indent="-228600" eaLnBrk="0" fontAlgn="base" hangingPunct="0">
              <a:spcBef>
                <a:spcPct val="0"/>
              </a:spcBef>
              <a:spcAft>
                <a:spcPct val="0"/>
              </a:spcAft>
              <a:defRPr sz="2400">
                <a:solidFill>
                  <a:schemeClr val="tx1"/>
                </a:solidFill>
                <a:latin typeface="Calibri" charset="0"/>
                <a:ea typeface="MS PGothic" charset="0"/>
                <a:cs typeface="MS PGothic" charset="0"/>
              </a:defRPr>
            </a:lvl9pPr>
          </a:lstStyle>
          <a:p>
            <a:pPr eaLnBrk="1" hangingPunct="1">
              <a:defRPr/>
            </a:pPr>
            <a:r>
              <a:rPr lang="en-US" sz="4000" dirty="0">
                <a:solidFill>
                  <a:schemeClr val="accent5"/>
                </a:solidFill>
              </a:rPr>
              <a:t>Up Coming Events</a:t>
            </a:r>
          </a:p>
        </p:txBody>
      </p:sp>
      <p:sp>
        <p:nvSpPr>
          <p:cNvPr id="21558" name="TextBox 3">
            <a:extLst>
              <a:ext uri="{FF2B5EF4-FFF2-40B4-BE49-F238E27FC236}">
                <a16:creationId xmlns:a16="http://schemas.microsoft.com/office/drawing/2014/main" id="{48429DE3-E589-4184-8F8C-26CA0D1497E4}"/>
              </a:ext>
            </a:extLst>
          </p:cNvPr>
          <p:cNvSpPr txBox="1">
            <a:spLocks noChangeArrowheads="1"/>
          </p:cNvSpPr>
          <p:nvPr/>
        </p:nvSpPr>
        <p:spPr bwMode="auto">
          <a:xfrm>
            <a:off x="330218" y="1275798"/>
            <a:ext cx="6036295" cy="3913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ea typeface="MS PGothic" panose="020B0600070205080204" pitchFamily="34" charset="-128"/>
              </a:defRPr>
            </a:lvl1pPr>
            <a:lvl2pPr marL="742950" indent="-285750">
              <a:defRPr>
                <a:solidFill>
                  <a:schemeClr val="tx1"/>
                </a:solidFill>
                <a:latin typeface="Calibri" panose="020F0502020204030204" pitchFamily="34" charset="0"/>
                <a:ea typeface="MS PGothic" panose="020B0600070205080204" pitchFamily="34" charset="-128"/>
              </a:defRPr>
            </a:lvl2pPr>
            <a:lvl3pPr marL="1143000" indent="-228600">
              <a:defRPr>
                <a:solidFill>
                  <a:schemeClr val="tx1"/>
                </a:solidFill>
                <a:latin typeface="Calibri" panose="020F0502020204030204" pitchFamily="34" charset="0"/>
                <a:ea typeface="MS PGothic" panose="020B0600070205080204" pitchFamily="34" charset="-128"/>
              </a:defRPr>
            </a:lvl3pPr>
            <a:lvl4pPr marL="1600200" indent="-228600">
              <a:defRPr>
                <a:solidFill>
                  <a:schemeClr val="tx1"/>
                </a:solidFill>
                <a:latin typeface="Calibri" panose="020F0502020204030204" pitchFamily="34" charset="0"/>
                <a:ea typeface="MS PGothic" panose="020B0600070205080204" pitchFamily="34" charset="-128"/>
              </a:defRPr>
            </a:lvl4pPr>
            <a:lvl5pPr marL="2057400" indent="-228600">
              <a:defRPr>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ea typeface="MS PGothic" panose="020B0600070205080204" pitchFamily="34" charset="-128"/>
              </a:defRPr>
            </a:lvl9pPr>
          </a:lstStyle>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Saturday 25</a:t>
            </a:r>
            <a:r>
              <a:rPr lang="en-US" altLang="en-US" sz="2400" b="1" baseline="30000" dirty="0">
                <a:solidFill>
                  <a:schemeClr val="bg1"/>
                </a:solidFill>
                <a:cs typeface="Times New Roman" panose="02020603050405020304" pitchFamily="18" charset="0"/>
              </a:rPr>
              <a:t>th</a:t>
            </a:r>
            <a:r>
              <a:rPr lang="en-US" altLang="en-US" sz="2400" b="1" dirty="0">
                <a:solidFill>
                  <a:schemeClr val="bg1"/>
                </a:solidFill>
                <a:cs typeface="Times New Roman" panose="02020603050405020304" pitchFamily="18" charset="0"/>
              </a:rPr>
              <a:t> Sept- 6:30pm </a:t>
            </a:r>
            <a:r>
              <a:rPr lang="en-US" altLang="en-US" sz="2400" b="1" dirty="0" err="1">
                <a:solidFill>
                  <a:schemeClr val="bg1"/>
                </a:solidFill>
                <a:cs typeface="Times New Roman" panose="02020603050405020304" pitchFamily="18" charset="0"/>
              </a:rPr>
              <a:t>Firespinning</a:t>
            </a:r>
            <a:r>
              <a:rPr lang="en-US" altLang="en-US" sz="2400" b="1" dirty="0">
                <a:solidFill>
                  <a:schemeClr val="bg1"/>
                </a:solidFill>
                <a:cs typeface="Times New Roman" panose="02020603050405020304" pitchFamily="18" charset="0"/>
              </a:rPr>
              <a:t> Photoshoot</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30</a:t>
            </a:r>
            <a:r>
              <a:rPr lang="en-US" altLang="en-US" sz="2400" b="1" baseline="30000" dirty="0">
                <a:solidFill>
                  <a:schemeClr val="bg1"/>
                </a:solidFill>
                <a:cs typeface="Times New Roman" panose="02020603050405020304" pitchFamily="18" charset="0"/>
              </a:rPr>
              <a:t>th</a:t>
            </a:r>
            <a:r>
              <a:rPr lang="en-US" altLang="en-US" sz="2400" b="1" dirty="0">
                <a:solidFill>
                  <a:schemeClr val="bg1"/>
                </a:solidFill>
                <a:cs typeface="Times New Roman" panose="02020603050405020304" pitchFamily="18" charset="0"/>
              </a:rPr>
              <a:t> September- Library Tour at 2pm</a:t>
            </a: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7</a:t>
            </a:r>
            <a:r>
              <a:rPr lang="en-US" altLang="en-US" sz="2400" b="1" baseline="30000" dirty="0">
                <a:solidFill>
                  <a:schemeClr val="bg1"/>
                </a:solidFill>
                <a:cs typeface="Times New Roman" panose="02020603050405020304" pitchFamily="18" charset="0"/>
              </a:rPr>
              <a:t>th</a:t>
            </a:r>
            <a:r>
              <a:rPr lang="en-US" altLang="en-US" sz="2400" b="1" dirty="0">
                <a:solidFill>
                  <a:schemeClr val="bg1"/>
                </a:solidFill>
                <a:cs typeface="Times New Roman" panose="02020603050405020304" pitchFamily="18" charset="0"/>
              </a:rPr>
              <a:t> October- LRC Online Resources Talk at 2pm Online (link will be emailed to you)</a:t>
            </a:r>
          </a:p>
          <a:p>
            <a:pPr marL="342900" indent="-342900">
              <a:lnSpc>
                <a:spcPct val="150000"/>
              </a:lnSpc>
              <a:buFont typeface="Arial" panose="020B0604020202020204" pitchFamily="34" charset="0"/>
              <a:buChar char="•"/>
            </a:pPr>
            <a:endParaRPr lang="en-US" altLang="en-US" sz="2400" b="1" dirty="0">
              <a:solidFill>
                <a:schemeClr val="bg1"/>
              </a:solidFill>
              <a:cs typeface="Times New Roman" panose="02020603050405020304" pitchFamily="18" charset="0"/>
            </a:endParaRPr>
          </a:p>
          <a:p>
            <a:pPr marL="342900" indent="-342900">
              <a:lnSpc>
                <a:spcPct val="150000"/>
              </a:lnSpc>
              <a:buFont typeface="Arial" panose="020B0604020202020204" pitchFamily="34" charset="0"/>
              <a:buChar char="•"/>
            </a:pPr>
            <a:r>
              <a:rPr lang="en-US" altLang="en-US" sz="2400" b="1" dirty="0">
                <a:solidFill>
                  <a:schemeClr val="bg1"/>
                </a:solidFill>
                <a:cs typeface="Times New Roman" panose="02020603050405020304" pitchFamily="18" charset="0"/>
              </a:rPr>
              <a:t>Guest speaker schedule.</a:t>
            </a:r>
          </a:p>
        </p:txBody>
      </p:sp>
      <p:pic>
        <p:nvPicPr>
          <p:cNvPr id="2050" name="Picture 2" descr="No photo description available.">
            <a:extLst>
              <a:ext uri="{FF2B5EF4-FFF2-40B4-BE49-F238E27FC236}">
                <a16:creationId xmlns:a16="http://schemas.microsoft.com/office/drawing/2014/main" id="{B725CABB-2F98-4A94-9703-B83892FDD2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6730" y="0"/>
            <a:ext cx="5486400" cy="6858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7" name="Picture 1">
            <a:extLst>
              <a:ext uri="{FF2B5EF4-FFF2-40B4-BE49-F238E27FC236}">
                <a16:creationId xmlns:a16="http://schemas.microsoft.com/office/drawing/2014/main" id="{EF3585F6-AE2D-4B91-BE05-B1914A748A1E}"/>
              </a:ext>
            </a:extLst>
          </p:cNvPr>
          <p:cNvPicPr>
            <a:picLocks noChangeAspect="1"/>
          </p:cNvPicPr>
          <p:nvPr/>
        </p:nvPicPr>
        <p:blipFill rotWithShape="1">
          <a:blip r:embed="rId3">
            <a:extLst>
              <a:ext uri="{28A0092B-C50C-407E-A947-70E740481C1C}">
                <a14:useLocalDpi xmlns:a14="http://schemas.microsoft.com/office/drawing/2010/main" val="0"/>
              </a:ext>
            </a:extLst>
          </a:blip>
          <a:srcRect l="212" t="20446" r="-212" b="4712"/>
          <a:stretch/>
        </p:blipFill>
        <p:spPr bwMode="auto">
          <a:xfrm>
            <a:off x="0" y="0"/>
            <a:ext cx="12217899"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8" name="TextBox 4">
            <a:extLst>
              <a:ext uri="{FF2B5EF4-FFF2-40B4-BE49-F238E27FC236}">
                <a16:creationId xmlns:a16="http://schemas.microsoft.com/office/drawing/2014/main" id="{0CC444D0-C56A-4459-91F8-2E9E1AB79EDC}"/>
              </a:ext>
            </a:extLst>
          </p:cNvPr>
          <p:cNvSpPr txBox="1">
            <a:spLocks noChangeArrowheads="1"/>
          </p:cNvSpPr>
          <p:nvPr/>
        </p:nvSpPr>
        <p:spPr bwMode="auto">
          <a:xfrm>
            <a:off x="0" y="-30956"/>
            <a:ext cx="91440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algn="ctr" eaLnBrk="1" hangingPunct="1">
              <a:spcBef>
                <a:spcPct val="0"/>
              </a:spcBef>
              <a:buFontTx/>
              <a:buNone/>
            </a:pPr>
            <a:r>
              <a:rPr lang="en-US" altLang="en-US" sz="7200" dirty="0">
                <a:solidFill>
                  <a:srgbClr val="FFFFFF"/>
                </a:solidFill>
              </a:rPr>
              <a:t>Any Questions?</a:t>
            </a:r>
          </a:p>
        </p:txBody>
      </p:sp>
      <p:sp>
        <p:nvSpPr>
          <p:cNvPr id="29699" name="TextBox 1">
            <a:extLst>
              <a:ext uri="{FF2B5EF4-FFF2-40B4-BE49-F238E27FC236}">
                <a16:creationId xmlns:a16="http://schemas.microsoft.com/office/drawing/2014/main" id="{C2BBFBB9-079D-471A-ADA1-C05FBC56C8DF}"/>
              </a:ext>
            </a:extLst>
          </p:cNvPr>
          <p:cNvSpPr txBox="1">
            <a:spLocks noChangeArrowheads="1"/>
          </p:cNvSpPr>
          <p:nvPr/>
        </p:nvSpPr>
        <p:spPr bwMode="auto">
          <a:xfrm>
            <a:off x="1658938" y="1138238"/>
            <a:ext cx="6527800" cy="427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defTabSz="4572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endParaRPr lang="en-US" altLang="en-US" sz="2400" b="1" dirty="0">
              <a:solidFill>
                <a:schemeClr val="bg1"/>
              </a:solidFill>
            </a:endParaRPr>
          </a:p>
          <a:p>
            <a:pPr eaLnBrk="1" hangingPunct="1">
              <a:spcBef>
                <a:spcPct val="0"/>
              </a:spcBef>
              <a:buFontTx/>
              <a:buNone/>
            </a:pPr>
            <a:r>
              <a:rPr lang="en-US" altLang="en-US" sz="2800" b="1" dirty="0" err="1">
                <a:solidFill>
                  <a:schemeClr val="bg1"/>
                </a:solidFill>
              </a:rPr>
              <a:t>Programme</a:t>
            </a:r>
            <a:r>
              <a:rPr lang="en-US" altLang="en-US" sz="2800" b="1">
                <a:solidFill>
                  <a:schemeClr val="bg1"/>
                </a:solidFill>
              </a:rPr>
              <a:t> Manager</a:t>
            </a:r>
            <a:endParaRPr lang="en-US" altLang="en-US" sz="2800" b="1" dirty="0">
              <a:solidFill>
                <a:schemeClr val="bg1"/>
              </a:solidFill>
            </a:endParaRPr>
          </a:p>
          <a:p>
            <a:pPr eaLnBrk="1" hangingPunct="1">
              <a:spcBef>
                <a:spcPct val="0"/>
              </a:spcBef>
              <a:buFontTx/>
              <a:buNone/>
            </a:pPr>
            <a:r>
              <a:rPr lang="en-US" altLang="en-US" sz="2800" dirty="0">
                <a:solidFill>
                  <a:schemeClr val="bg1"/>
                </a:solidFill>
              </a:rPr>
              <a:t>b.aggersberg@uwtsd.ac.uk</a:t>
            </a:r>
          </a:p>
          <a:p>
            <a:pPr eaLnBrk="1" hangingPunct="1">
              <a:spcBef>
                <a:spcPct val="0"/>
              </a:spcBef>
              <a:buFontTx/>
              <a:buNone/>
            </a:pPr>
            <a:endParaRPr lang="en-US" altLang="en-US" sz="2400" b="1" dirty="0">
              <a:solidFill>
                <a:schemeClr val="bg1"/>
              </a:solidFill>
            </a:endParaRPr>
          </a:p>
          <a:p>
            <a:pPr eaLnBrk="1" hangingPunct="1">
              <a:spcBef>
                <a:spcPct val="0"/>
              </a:spcBef>
              <a:buFontTx/>
              <a:buNone/>
            </a:pPr>
            <a:endParaRPr lang="en-US" altLang="en-US" sz="2400" b="1" dirty="0">
              <a:solidFill>
                <a:schemeClr val="bg1"/>
              </a:solidFill>
            </a:endParaRPr>
          </a:p>
          <a:p>
            <a:pPr eaLnBrk="1" hangingPunct="1">
              <a:spcBef>
                <a:spcPct val="0"/>
              </a:spcBef>
              <a:buFontTx/>
              <a:buNone/>
            </a:pPr>
            <a:r>
              <a:rPr lang="en-US" altLang="en-US" sz="2400" b="1" dirty="0">
                <a:solidFill>
                  <a:schemeClr val="bg1"/>
                </a:solidFill>
              </a:rPr>
              <a:t>	</a:t>
            </a:r>
            <a:r>
              <a:rPr lang="en-US" altLang="en-US" sz="2400" dirty="0" err="1">
                <a:solidFill>
                  <a:schemeClr val="bg1"/>
                </a:solidFill>
              </a:rPr>
              <a:t>filmandmediacarmarthen</a:t>
            </a:r>
            <a:endParaRPr lang="en-US" altLang="en-US" sz="2400" dirty="0">
              <a:solidFill>
                <a:schemeClr val="bg1"/>
              </a:solidFill>
            </a:endParaRPr>
          </a:p>
          <a:p>
            <a:pPr eaLnBrk="1" hangingPunct="1">
              <a:spcBef>
                <a:spcPct val="0"/>
              </a:spcBef>
              <a:buFontTx/>
              <a:buNone/>
            </a:pPr>
            <a:endParaRPr lang="en-US" altLang="en-US" sz="2400" b="1" dirty="0">
              <a:solidFill>
                <a:schemeClr val="bg1"/>
              </a:solidFill>
            </a:endParaRPr>
          </a:p>
          <a:p>
            <a:pPr eaLnBrk="1" hangingPunct="1">
              <a:spcBef>
                <a:spcPct val="0"/>
              </a:spcBef>
              <a:buFont typeface="Arial" panose="020B0604020202020204" pitchFamily="34" charset="0"/>
              <a:buNone/>
            </a:pPr>
            <a:r>
              <a:rPr lang="en-US" altLang="en-US" sz="2400" b="1" dirty="0">
                <a:solidFill>
                  <a:schemeClr val="bg1"/>
                </a:solidFill>
              </a:rPr>
              <a:t>	</a:t>
            </a:r>
            <a:r>
              <a:rPr lang="en-US" altLang="en-US" sz="2400" dirty="0" err="1">
                <a:solidFill>
                  <a:schemeClr val="bg1"/>
                </a:solidFill>
              </a:rPr>
              <a:t>UWTSD_filmandmedia</a:t>
            </a:r>
            <a:endParaRPr lang="en-US" altLang="en-US" sz="2400" dirty="0">
              <a:solidFill>
                <a:schemeClr val="bg1"/>
              </a:solidFill>
            </a:endParaRPr>
          </a:p>
          <a:p>
            <a:pPr eaLnBrk="1" hangingPunct="1">
              <a:spcBef>
                <a:spcPct val="0"/>
              </a:spcBef>
              <a:buFont typeface="Arial" panose="020B0604020202020204" pitchFamily="34" charset="0"/>
              <a:buNone/>
            </a:pPr>
            <a:endParaRPr lang="en-US" altLang="en-US" sz="2400" b="1" dirty="0">
              <a:solidFill>
                <a:schemeClr val="bg1"/>
              </a:solidFill>
            </a:endParaRPr>
          </a:p>
          <a:p>
            <a:pPr eaLnBrk="1" hangingPunct="1">
              <a:spcBef>
                <a:spcPct val="0"/>
              </a:spcBef>
              <a:buFont typeface="Arial" panose="020B0604020202020204" pitchFamily="34" charset="0"/>
              <a:buNone/>
            </a:pPr>
            <a:r>
              <a:rPr lang="en-US" altLang="en-US" sz="2400" b="1" dirty="0">
                <a:solidFill>
                  <a:schemeClr val="bg1"/>
                </a:solidFill>
              </a:rPr>
              <a:t>	</a:t>
            </a:r>
            <a:r>
              <a:rPr lang="en-US" altLang="en-US" sz="2400" dirty="0">
                <a:solidFill>
                  <a:schemeClr val="bg1"/>
                </a:solidFill>
              </a:rPr>
              <a:t>UWTSD Filmmaking and Adventure Filmmaking</a:t>
            </a:r>
          </a:p>
          <a:p>
            <a:pPr eaLnBrk="1" hangingPunct="1">
              <a:spcBef>
                <a:spcPct val="0"/>
              </a:spcBef>
              <a:buFontTx/>
              <a:buNone/>
            </a:pPr>
            <a:endParaRPr lang="en-US" altLang="en-US" sz="2400" b="1" dirty="0">
              <a:solidFill>
                <a:srgbClr val="4BACC6"/>
              </a:solidFill>
            </a:endParaRPr>
          </a:p>
        </p:txBody>
      </p:sp>
      <p:pic>
        <p:nvPicPr>
          <p:cNvPr id="29700" name="Picture 2">
            <a:hlinkClick r:id="rId4"/>
            <a:extLst>
              <a:ext uri="{FF2B5EF4-FFF2-40B4-BE49-F238E27FC236}">
                <a16:creationId xmlns:a16="http://schemas.microsoft.com/office/drawing/2014/main" id="{6C525C82-B692-425F-B020-882B7D76499B}"/>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1731964" y="3130550"/>
            <a:ext cx="414337" cy="41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1" name="Picture 1">
            <a:hlinkClick r:id="rId6"/>
            <a:extLst>
              <a:ext uri="{FF2B5EF4-FFF2-40B4-BE49-F238E27FC236}">
                <a16:creationId xmlns:a16="http://schemas.microsoft.com/office/drawing/2014/main" id="{6D22A37F-C868-429E-A2EF-0B9D4CCF4784}"/>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731964" y="3841750"/>
            <a:ext cx="414337" cy="41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2" name="Picture 4">
            <a:hlinkClick r:id="rId8"/>
            <a:extLst>
              <a:ext uri="{FF2B5EF4-FFF2-40B4-BE49-F238E27FC236}">
                <a16:creationId xmlns:a16="http://schemas.microsoft.com/office/drawing/2014/main" id="{E8F76450-B30B-4DA3-B105-90887C6253B1}"/>
              </a:ext>
            </a:extLst>
          </p:cNvPr>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1731964" y="4640264"/>
            <a:ext cx="414337"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3196</TotalTime>
  <Words>702</Words>
  <Application>Microsoft Office PowerPoint</Application>
  <PresentationFormat>Widescreen</PresentationFormat>
  <Paragraphs>150</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Brett Aggersberg</dc:creator>
  <cp:lastModifiedBy>Brett Aggersberg</cp:lastModifiedBy>
  <cp:revision>240</cp:revision>
  <dcterms:created xsi:type="dcterms:W3CDTF">2015-09-23T06:13:15Z</dcterms:created>
  <dcterms:modified xsi:type="dcterms:W3CDTF">2021-09-16T10:41:14Z</dcterms:modified>
</cp:coreProperties>
</file>