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5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171F9-C304-42FC-DC4B-68405AF687AF}" v="3584" dt="2026-06-24T20:03:17.1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eo pilloni" userId="2d3bda56eac433a8" providerId="LiveId" clId="{8F3CC6AB-08C8-4528-B677-93E4F88C9E3C}"/>
    <pc:docChg chg="modSld">
      <pc:chgData name="matteo pilloni" userId="2d3bda56eac433a8" providerId="LiveId" clId="{8F3CC6AB-08C8-4528-B677-93E4F88C9E3C}" dt="2026-06-24T21:47:29.808" v="1" actId="20577"/>
      <pc:docMkLst>
        <pc:docMk/>
      </pc:docMkLst>
      <pc:sldChg chg="modSp mod">
        <pc:chgData name="matteo pilloni" userId="2d3bda56eac433a8" providerId="LiveId" clId="{8F3CC6AB-08C8-4528-B677-93E4F88C9E3C}" dt="2026-06-24T21:47:29.808" v="1" actId="20577"/>
        <pc:sldMkLst>
          <pc:docMk/>
          <pc:sldMk cId="3528409981" sldId="261"/>
        </pc:sldMkLst>
        <pc:spChg chg="mod">
          <ac:chgData name="matteo pilloni" userId="2d3bda56eac433a8" providerId="LiveId" clId="{8F3CC6AB-08C8-4528-B677-93E4F88C9E3C}" dt="2026-06-24T21:47:29.808" v="1" actId="20577"/>
          <ac:spMkLst>
            <pc:docMk/>
            <pc:sldMk cId="3528409981" sldId="261"/>
            <ac:spMk id="2" creationId="{C63F2A81-7B08-8D60-8BBC-00B63F9A619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DEE871-A766-4A35-B36C-70BC190FC3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A0B07D-CD4D-4EFC-9345-FFABBBA4EB64}">
      <dgm:prSet/>
      <dgm:spPr/>
      <dgm:t>
        <a:bodyPr/>
        <a:lstStyle/>
        <a:p>
          <a:r>
            <a:rPr lang="en-US"/>
            <a:t>Student Name: Matteo Pilloni</a:t>
          </a:r>
        </a:p>
      </dgm:t>
    </dgm:pt>
    <dgm:pt modelId="{6902C2A7-2A92-406F-9E4A-F47FEDE950FD}" type="parTrans" cxnId="{1FB4E36C-7198-48E5-B9A9-CCD3ED43E440}">
      <dgm:prSet/>
      <dgm:spPr/>
      <dgm:t>
        <a:bodyPr/>
        <a:lstStyle/>
        <a:p>
          <a:endParaRPr lang="en-US"/>
        </a:p>
      </dgm:t>
    </dgm:pt>
    <dgm:pt modelId="{A629CC7B-2106-4540-9881-C2D5AB9949B8}" type="sibTrans" cxnId="{1FB4E36C-7198-48E5-B9A9-CCD3ED43E440}">
      <dgm:prSet/>
      <dgm:spPr/>
      <dgm:t>
        <a:bodyPr/>
        <a:lstStyle/>
        <a:p>
          <a:endParaRPr lang="en-US"/>
        </a:p>
      </dgm:t>
    </dgm:pt>
    <dgm:pt modelId="{5E7BE9D1-AC75-4BF4-A497-FCABFC0F2538}">
      <dgm:prSet/>
      <dgm:spPr/>
      <dgm:t>
        <a:bodyPr/>
        <a:lstStyle/>
        <a:p>
          <a:r>
            <a:rPr lang="en-US"/>
            <a:t>Student number: 2542485</a:t>
          </a:r>
        </a:p>
      </dgm:t>
    </dgm:pt>
    <dgm:pt modelId="{E0B89597-A9C9-4C81-B791-1A84BDA4E813}" type="parTrans" cxnId="{2C41C23B-E886-4623-9BB6-04F7863F340B}">
      <dgm:prSet/>
      <dgm:spPr/>
      <dgm:t>
        <a:bodyPr/>
        <a:lstStyle/>
        <a:p>
          <a:endParaRPr lang="en-US"/>
        </a:p>
      </dgm:t>
    </dgm:pt>
    <dgm:pt modelId="{89885F45-E3ED-4614-8C79-CAC0BC0D30E3}" type="sibTrans" cxnId="{2C41C23B-E886-4623-9BB6-04F7863F340B}">
      <dgm:prSet/>
      <dgm:spPr/>
      <dgm:t>
        <a:bodyPr/>
        <a:lstStyle/>
        <a:p>
          <a:endParaRPr lang="en-US"/>
        </a:p>
      </dgm:t>
    </dgm:pt>
    <dgm:pt modelId="{69B58D79-9CCD-4FE3-AB33-2594ECB3F315}">
      <dgm:prSet/>
      <dgm:spPr/>
      <dgm:t>
        <a:bodyPr/>
        <a:lstStyle/>
        <a:p>
          <a:r>
            <a:rPr lang="en-US"/>
            <a:t>Module Code: BMBS4003</a:t>
          </a:r>
        </a:p>
      </dgm:t>
    </dgm:pt>
    <dgm:pt modelId="{C86CE586-9212-43A8-976F-6F91C50B3E14}" type="parTrans" cxnId="{3C585F39-5E7A-4E17-9758-EED2F42A97BD}">
      <dgm:prSet/>
      <dgm:spPr/>
      <dgm:t>
        <a:bodyPr/>
        <a:lstStyle/>
        <a:p>
          <a:endParaRPr lang="en-US"/>
        </a:p>
      </dgm:t>
    </dgm:pt>
    <dgm:pt modelId="{CFA7A31C-4EEE-4F85-B411-4F0DEEE59443}" type="sibTrans" cxnId="{3C585F39-5E7A-4E17-9758-EED2F42A97BD}">
      <dgm:prSet/>
      <dgm:spPr/>
      <dgm:t>
        <a:bodyPr/>
        <a:lstStyle/>
        <a:p>
          <a:endParaRPr lang="en-US"/>
        </a:p>
      </dgm:t>
    </dgm:pt>
    <dgm:pt modelId="{C7981215-DB2E-4AAE-BA7A-0918DCD77287}">
      <dgm:prSet/>
      <dgm:spPr/>
      <dgm:t>
        <a:bodyPr/>
        <a:lstStyle/>
        <a:p>
          <a:r>
            <a:rPr lang="en-US"/>
            <a:t>Module: Digital Skills for Business</a:t>
          </a:r>
        </a:p>
      </dgm:t>
    </dgm:pt>
    <dgm:pt modelId="{9EC2536C-CEA2-46E7-8548-F7E3F7EEE781}" type="parTrans" cxnId="{B7843A27-1D4C-4C2F-ACCF-1E92E2171A82}">
      <dgm:prSet/>
      <dgm:spPr/>
      <dgm:t>
        <a:bodyPr/>
        <a:lstStyle/>
        <a:p>
          <a:endParaRPr lang="en-US"/>
        </a:p>
      </dgm:t>
    </dgm:pt>
    <dgm:pt modelId="{9DDB7D9B-8837-4035-890B-37FD4ED15907}" type="sibTrans" cxnId="{B7843A27-1D4C-4C2F-ACCF-1E92E2171A82}">
      <dgm:prSet/>
      <dgm:spPr/>
      <dgm:t>
        <a:bodyPr/>
        <a:lstStyle/>
        <a:p>
          <a:endParaRPr lang="en-US"/>
        </a:p>
      </dgm:t>
    </dgm:pt>
    <dgm:pt modelId="{FFCDE740-E920-46CC-9E8F-54C978283ADB}">
      <dgm:prSet/>
      <dgm:spPr/>
      <dgm:t>
        <a:bodyPr/>
        <a:lstStyle/>
        <a:p>
          <a:r>
            <a:rPr lang="en-US"/>
            <a:t>Date: June 2026</a:t>
          </a:r>
        </a:p>
      </dgm:t>
    </dgm:pt>
    <dgm:pt modelId="{6E37B1DA-5595-4840-986F-40892972327D}" type="parTrans" cxnId="{2526B588-E881-4AFC-B7B1-194FCAE8D8EE}">
      <dgm:prSet/>
      <dgm:spPr/>
      <dgm:t>
        <a:bodyPr/>
        <a:lstStyle/>
        <a:p>
          <a:endParaRPr lang="en-US"/>
        </a:p>
      </dgm:t>
    </dgm:pt>
    <dgm:pt modelId="{BCB033A8-665E-4936-B7FD-63AB2170DCEF}" type="sibTrans" cxnId="{2526B588-E881-4AFC-B7B1-194FCAE8D8EE}">
      <dgm:prSet/>
      <dgm:spPr/>
      <dgm:t>
        <a:bodyPr/>
        <a:lstStyle/>
        <a:p>
          <a:endParaRPr lang="en-US"/>
        </a:p>
      </dgm:t>
    </dgm:pt>
    <dgm:pt modelId="{5D1A6DC4-F45A-4B8C-AECB-B93F89DF6ABE}" type="pres">
      <dgm:prSet presAssocID="{A3DEE871-A766-4A35-B36C-70BC190FC3EB}" presName="root" presStyleCnt="0">
        <dgm:presLayoutVars>
          <dgm:dir/>
          <dgm:resizeHandles val="exact"/>
        </dgm:presLayoutVars>
      </dgm:prSet>
      <dgm:spPr/>
    </dgm:pt>
    <dgm:pt modelId="{70F804D1-57A7-4134-B05B-E71C40767A86}" type="pres">
      <dgm:prSet presAssocID="{DCA0B07D-CD4D-4EFC-9345-FFABBBA4EB64}" presName="compNode" presStyleCnt="0"/>
      <dgm:spPr/>
    </dgm:pt>
    <dgm:pt modelId="{E8654346-11D5-4849-9E7A-FF74D13B25C2}" type="pres">
      <dgm:prSet presAssocID="{DCA0B07D-CD4D-4EFC-9345-FFABBBA4EB64}" presName="bgRect" presStyleLbl="bgShp" presStyleIdx="0" presStyleCnt="5"/>
      <dgm:spPr/>
    </dgm:pt>
    <dgm:pt modelId="{883D6A00-4E71-4A8F-9BDE-4CDDE1C713F4}" type="pres">
      <dgm:prSet presAssocID="{DCA0B07D-CD4D-4EFC-9345-FFABBBA4EB6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2220336-4B64-45B7-9C1A-3632C4E8A994}" type="pres">
      <dgm:prSet presAssocID="{DCA0B07D-CD4D-4EFC-9345-FFABBBA4EB64}" presName="spaceRect" presStyleCnt="0"/>
      <dgm:spPr/>
    </dgm:pt>
    <dgm:pt modelId="{C1E8A151-8B3A-4872-9200-F3B420FCB2FE}" type="pres">
      <dgm:prSet presAssocID="{DCA0B07D-CD4D-4EFC-9345-FFABBBA4EB64}" presName="parTx" presStyleLbl="revTx" presStyleIdx="0" presStyleCnt="5">
        <dgm:presLayoutVars>
          <dgm:chMax val="0"/>
          <dgm:chPref val="0"/>
        </dgm:presLayoutVars>
      </dgm:prSet>
      <dgm:spPr/>
    </dgm:pt>
    <dgm:pt modelId="{3EA4B37F-2DA2-492B-A5CE-FA14E72A2131}" type="pres">
      <dgm:prSet presAssocID="{A629CC7B-2106-4540-9881-C2D5AB9949B8}" presName="sibTrans" presStyleCnt="0"/>
      <dgm:spPr/>
    </dgm:pt>
    <dgm:pt modelId="{736BD819-DA01-44AB-A2E4-C8563E0A8EF1}" type="pres">
      <dgm:prSet presAssocID="{5E7BE9D1-AC75-4BF4-A497-FCABFC0F2538}" presName="compNode" presStyleCnt="0"/>
      <dgm:spPr/>
    </dgm:pt>
    <dgm:pt modelId="{9A130FBC-239F-484B-8888-E7B76F5AC6BE}" type="pres">
      <dgm:prSet presAssocID="{5E7BE9D1-AC75-4BF4-A497-FCABFC0F2538}" presName="bgRect" presStyleLbl="bgShp" presStyleIdx="1" presStyleCnt="5"/>
      <dgm:spPr/>
    </dgm:pt>
    <dgm:pt modelId="{A6556491-60D9-46DA-8007-FC8ABA81CEB2}" type="pres">
      <dgm:prSet presAssocID="{5E7BE9D1-AC75-4BF4-A497-FCABFC0F253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72FD321-E8FE-4529-838B-1C46D226195E}" type="pres">
      <dgm:prSet presAssocID="{5E7BE9D1-AC75-4BF4-A497-FCABFC0F2538}" presName="spaceRect" presStyleCnt="0"/>
      <dgm:spPr/>
    </dgm:pt>
    <dgm:pt modelId="{FB5F89DB-2C5D-44B0-AF5E-2CDE4AA33312}" type="pres">
      <dgm:prSet presAssocID="{5E7BE9D1-AC75-4BF4-A497-FCABFC0F2538}" presName="parTx" presStyleLbl="revTx" presStyleIdx="1" presStyleCnt="5">
        <dgm:presLayoutVars>
          <dgm:chMax val="0"/>
          <dgm:chPref val="0"/>
        </dgm:presLayoutVars>
      </dgm:prSet>
      <dgm:spPr/>
    </dgm:pt>
    <dgm:pt modelId="{DB5E044F-A1D5-465C-99B5-6B2DEB2AD25A}" type="pres">
      <dgm:prSet presAssocID="{89885F45-E3ED-4614-8C79-CAC0BC0D30E3}" presName="sibTrans" presStyleCnt="0"/>
      <dgm:spPr/>
    </dgm:pt>
    <dgm:pt modelId="{39ECA8C2-8A69-4A6D-98AC-B09906A5A4E9}" type="pres">
      <dgm:prSet presAssocID="{69B58D79-9CCD-4FE3-AB33-2594ECB3F315}" presName="compNode" presStyleCnt="0"/>
      <dgm:spPr/>
    </dgm:pt>
    <dgm:pt modelId="{A3FDB87F-3026-4CD5-8776-DDB760B36C99}" type="pres">
      <dgm:prSet presAssocID="{69B58D79-9CCD-4FE3-AB33-2594ECB3F315}" presName="bgRect" presStyleLbl="bgShp" presStyleIdx="2" presStyleCnt="5"/>
      <dgm:spPr/>
    </dgm:pt>
    <dgm:pt modelId="{D715F285-9184-4328-B2FE-5CD1B2BBD59E}" type="pres">
      <dgm:prSet presAssocID="{69B58D79-9CCD-4FE3-AB33-2594ECB3F31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68928B0-BBB1-441F-96BA-EAFA564C29A8}" type="pres">
      <dgm:prSet presAssocID="{69B58D79-9CCD-4FE3-AB33-2594ECB3F315}" presName="spaceRect" presStyleCnt="0"/>
      <dgm:spPr/>
    </dgm:pt>
    <dgm:pt modelId="{4718D838-04A0-458B-92FE-B9C596A45C8C}" type="pres">
      <dgm:prSet presAssocID="{69B58D79-9CCD-4FE3-AB33-2594ECB3F315}" presName="parTx" presStyleLbl="revTx" presStyleIdx="2" presStyleCnt="5">
        <dgm:presLayoutVars>
          <dgm:chMax val="0"/>
          <dgm:chPref val="0"/>
        </dgm:presLayoutVars>
      </dgm:prSet>
      <dgm:spPr/>
    </dgm:pt>
    <dgm:pt modelId="{C536AFA2-A955-4BAD-B3B0-7D856C880798}" type="pres">
      <dgm:prSet presAssocID="{CFA7A31C-4EEE-4F85-B411-4F0DEEE59443}" presName="sibTrans" presStyleCnt="0"/>
      <dgm:spPr/>
    </dgm:pt>
    <dgm:pt modelId="{1BBBEB2E-8289-46FA-8295-90323D60AD9F}" type="pres">
      <dgm:prSet presAssocID="{C7981215-DB2E-4AAE-BA7A-0918DCD77287}" presName="compNode" presStyleCnt="0"/>
      <dgm:spPr/>
    </dgm:pt>
    <dgm:pt modelId="{0FCD82A8-DAD5-4CB6-8102-E0D3FB9D596A}" type="pres">
      <dgm:prSet presAssocID="{C7981215-DB2E-4AAE-BA7A-0918DCD77287}" presName="bgRect" presStyleLbl="bgShp" presStyleIdx="3" presStyleCnt="5"/>
      <dgm:spPr/>
    </dgm:pt>
    <dgm:pt modelId="{A7429682-3D62-4852-A9B0-FF6E14264E4B}" type="pres">
      <dgm:prSet presAssocID="{C7981215-DB2E-4AAE-BA7A-0918DCD7728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B2ABE0D-A33C-4668-BD1A-639FB4D050CE}" type="pres">
      <dgm:prSet presAssocID="{C7981215-DB2E-4AAE-BA7A-0918DCD77287}" presName="spaceRect" presStyleCnt="0"/>
      <dgm:spPr/>
    </dgm:pt>
    <dgm:pt modelId="{CBD50B13-FEB9-4B93-B54A-6DEFAF5E6095}" type="pres">
      <dgm:prSet presAssocID="{C7981215-DB2E-4AAE-BA7A-0918DCD77287}" presName="parTx" presStyleLbl="revTx" presStyleIdx="3" presStyleCnt="5">
        <dgm:presLayoutVars>
          <dgm:chMax val="0"/>
          <dgm:chPref val="0"/>
        </dgm:presLayoutVars>
      </dgm:prSet>
      <dgm:spPr/>
    </dgm:pt>
    <dgm:pt modelId="{71A0F974-7D02-4F56-9A8A-92A057E9C581}" type="pres">
      <dgm:prSet presAssocID="{9DDB7D9B-8837-4035-890B-37FD4ED15907}" presName="sibTrans" presStyleCnt="0"/>
      <dgm:spPr/>
    </dgm:pt>
    <dgm:pt modelId="{97FFF84C-154A-4746-8595-AC3CAA9DB927}" type="pres">
      <dgm:prSet presAssocID="{FFCDE740-E920-46CC-9E8F-54C978283ADB}" presName="compNode" presStyleCnt="0"/>
      <dgm:spPr/>
    </dgm:pt>
    <dgm:pt modelId="{5C75EF68-6CB1-4A7E-97D7-1CA963DAD2AD}" type="pres">
      <dgm:prSet presAssocID="{FFCDE740-E920-46CC-9E8F-54C978283ADB}" presName="bgRect" presStyleLbl="bgShp" presStyleIdx="4" presStyleCnt="5"/>
      <dgm:spPr/>
    </dgm:pt>
    <dgm:pt modelId="{36CEEEF1-D704-4341-BC80-624A2E0CC702}" type="pres">
      <dgm:prSet presAssocID="{FFCDE740-E920-46CC-9E8F-54C978283AD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E99B879-894E-4A74-9254-73E09DB25BE7}" type="pres">
      <dgm:prSet presAssocID="{FFCDE740-E920-46CC-9E8F-54C978283ADB}" presName="spaceRect" presStyleCnt="0"/>
      <dgm:spPr/>
    </dgm:pt>
    <dgm:pt modelId="{5178D448-4FB0-4557-950B-6144DFCCB521}" type="pres">
      <dgm:prSet presAssocID="{FFCDE740-E920-46CC-9E8F-54C978283AD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DE21204-17CE-4DFF-8A17-A91603A39953}" type="presOf" srcId="{FFCDE740-E920-46CC-9E8F-54C978283ADB}" destId="{5178D448-4FB0-4557-950B-6144DFCCB521}" srcOrd="0" destOrd="0" presId="urn:microsoft.com/office/officeart/2018/2/layout/IconVerticalSolidList"/>
    <dgm:cxn modelId="{B7843A27-1D4C-4C2F-ACCF-1E92E2171A82}" srcId="{A3DEE871-A766-4A35-B36C-70BC190FC3EB}" destId="{C7981215-DB2E-4AAE-BA7A-0918DCD77287}" srcOrd="3" destOrd="0" parTransId="{9EC2536C-CEA2-46E7-8548-F7E3F7EEE781}" sibTransId="{9DDB7D9B-8837-4035-890B-37FD4ED15907}"/>
    <dgm:cxn modelId="{2C0A7D2C-0B0F-4D72-83C5-BEE98F1CB8BA}" type="presOf" srcId="{5E7BE9D1-AC75-4BF4-A497-FCABFC0F2538}" destId="{FB5F89DB-2C5D-44B0-AF5E-2CDE4AA33312}" srcOrd="0" destOrd="0" presId="urn:microsoft.com/office/officeart/2018/2/layout/IconVerticalSolidList"/>
    <dgm:cxn modelId="{3C585F39-5E7A-4E17-9758-EED2F42A97BD}" srcId="{A3DEE871-A766-4A35-B36C-70BC190FC3EB}" destId="{69B58D79-9CCD-4FE3-AB33-2594ECB3F315}" srcOrd="2" destOrd="0" parTransId="{C86CE586-9212-43A8-976F-6F91C50B3E14}" sibTransId="{CFA7A31C-4EEE-4F85-B411-4F0DEEE59443}"/>
    <dgm:cxn modelId="{2C41C23B-E886-4623-9BB6-04F7863F340B}" srcId="{A3DEE871-A766-4A35-B36C-70BC190FC3EB}" destId="{5E7BE9D1-AC75-4BF4-A497-FCABFC0F2538}" srcOrd="1" destOrd="0" parTransId="{E0B89597-A9C9-4C81-B791-1A84BDA4E813}" sibTransId="{89885F45-E3ED-4614-8C79-CAC0BC0D30E3}"/>
    <dgm:cxn modelId="{1FB4E36C-7198-48E5-B9A9-CCD3ED43E440}" srcId="{A3DEE871-A766-4A35-B36C-70BC190FC3EB}" destId="{DCA0B07D-CD4D-4EFC-9345-FFABBBA4EB64}" srcOrd="0" destOrd="0" parTransId="{6902C2A7-2A92-406F-9E4A-F47FEDE950FD}" sibTransId="{A629CC7B-2106-4540-9881-C2D5AB9949B8}"/>
    <dgm:cxn modelId="{D5FFD97C-C4C2-4531-82B8-292FA2E34466}" type="presOf" srcId="{C7981215-DB2E-4AAE-BA7A-0918DCD77287}" destId="{CBD50B13-FEB9-4B93-B54A-6DEFAF5E6095}" srcOrd="0" destOrd="0" presId="urn:microsoft.com/office/officeart/2018/2/layout/IconVerticalSolidList"/>
    <dgm:cxn modelId="{2526B588-E881-4AFC-B7B1-194FCAE8D8EE}" srcId="{A3DEE871-A766-4A35-B36C-70BC190FC3EB}" destId="{FFCDE740-E920-46CC-9E8F-54C978283ADB}" srcOrd="4" destOrd="0" parTransId="{6E37B1DA-5595-4840-986F-40892972327D}" sibTransId="{BCB033A8-665E-4936-B7FD-63AB2170DCEF}"/>
    <dgm:cxn modelId="{6077708D-3349-4ED7-93A5-544E6052BEBE}" type="presOf" srcId="{69B58D79-9CCD-4FE3-AB33-2594ECB3F315}" destId="{4718D838-04A0-458B-92FE-B9C596A45C8C}" srcOrd="0" destOrd="0" presId="urn:microsoft.com/office/officeart/2018/2/layout/IconVerticalSolidList"/>
    <dgm:cxn modelId="{28D266BE-9324-431F-A0BE-B096BA88461A}" type="presOf" srcId="{DCA0B07D-CD4D-4EFC-9345-FFABBBA4EB64}" destId="{C1E8A151-8B3A-4872-9200-F3B420FCB2FE}" srcOrd="0" destOrd="0" presId="urn:microsoft.com/office/officeart/2018/2/layout/IconVerticalSolidList"/>
    <dgm:cxn modelId="{16B52EF0-7E4C-4B45-B05F-DCCF1A8AE5B5}" type="presOf" srcId="{A3DEE871-A766-4A35-B36C-70BC190FC3EB}" destId="{5D1A6DC4-F45A-4B8C-AECB-B93F89DF6ABE}" srcOrd="0" destOrd="0" presId="urn:microsoft.com/office/officeart/2018/2/layout/IconVerticalSolidList"/>
    <dgm:cxn modelId="{D39F6C73-AAE0-49DA-AF41-B15116E1514C}" type="presParOf" srcId="{5D1A6DC4-F45A-4B8C-AECB-B93F89DF6ABE}" destId="{70F804D1-57A7-4134-B05B-E71C40767A86}" srcOrd="0" destOrd="0" presId="urn:microsoft.com/office/officeart/2018/2/layout/IconVerticalSolidList"/>
    <dgm:cxn modelId="{D8E4ABA1-8C51-4C44-813F-3DABE2277D58}" type="presParOf" srcId="{70F804D1-57A7-4134-B05B-E71C40767A86}" destId="{E8654346-11D5-4849-9E7A-FF74D13B25C2}" srcOrd="0" destOrd="0" presId="urn:microsoft.com/office/officeart/2018/2/layout/IconVerticalSolidList"/>
    <dgm:cxn modelId="{13E1D85E-C956-4487-89CA-C789B6A7DE09}" type="presParOf" srcId="{70F804D1-57A7-4134-B05B-E71C40767A86}" destId="{883D6A00-4E71-4A8F-9BDE-4CDDE1C713F4}" srcOrd="1" destOrd="0" presId="urn:microsoft.com/office/officeart/2018/2/layout/IconVerticalSolidList"/>
    <dgm:cxn modelId="{3FF09067-B349-4E7C-8795-7E1DAA5D42A1}" type="presParOf" srcId="{70F804D1-57A7-4134-B05B-E71C40767A86}" destId="{22220336-4B64-45B7-9C1A-3632C4E8A994}" srcOrd="2" destOrd="0" presId="urn:microsoft.com/office/officeart/2018/2/layout/IconVerticalSolidList"/>
    <dgm:cxn modelId="{144327C7-F2F6-4725-8BB8-7FEB6538336D}" type="presParOf" srcId="{70F804D1-57A7-4134-B05B-E71C40767A86}" destId="{C1E8A151-8B3A-4872-9200-F3B420FCB2FE}" srcOrd="3" destOrd="0" presId="urn:microsoft.com/office/officeart/2018/2/layout/IconVerticalSolidList"/>
    <dgm:cxn modelId="{63AE8C62-A016-4469-848C-0AC70EBEA140}" type="presParOf" srcId="{5D1A6DC4-F45A-4B8C-AECB-B93F89DF6ABE}" destId="{3EA4B37F-2DA2-492B-A5CE-FA14E72A2131}" srcOrd="1" destOrd="0" presId="urn:microsoft.com/office/officeart/2018/2/layout/IconVerticalSolidList"/>
    <dgm:cxn modelId="{3AF9EF8E-1794-4964-A601-7D0183276CCD}" type="presParOf" srcId="{5D1A6DC4-F45A-4B8C-AECB-B93F89DF6ABE}" destId="{736BD819-DA01-44AB-A2E4-C8563E0A8EF1}" srcOrd="2" destOrd="0" presId="urn:microsoft.com/office/officeart/2018/2/layout/IconVerticalSolidList"/>
    <dgm:cxn modelId="{8CB3B483-4459-4F94-9AD4-D95CA2884261}" type="presParOf" srcId="{736BD819-DA01-44AB-A2E4-C8563E0A8EF1}" destId="{9A130FBC-239F-484B-8888-E7B76F5AC6BE}" srcOrd="0" destOrd="0" presId="urn:microsoft.com/office/officeart/2018/2/layout/IconVerticalSolidList"/>
    <dgm:cxn modelId="{0233BC68-9E46-4A44-BDEA-A19049D19D32}" type="presParOf" srcId="{736BD819-DA01-44AB-A2E4-C8563E0A8EF1}" destId="{A6556491-60D9-46DA-8007-FC8ABA81CEB2}" srcOrd="1" destOrd="0" presId="urn:microsoft.com/office/officeart/2018/2/layout/IconVerticalSolidList"/>
    <dgm:cxn modelId="{545EAB7F-DE6E-45B3-9CDC-39432D77289A}" type="presParOf" srcId="{736BD819-DA01-44AB-A2E4-C8563E0A8EF1}" destId="{F72FD321-E8FE-4529-838B-1C46D226195E}" srcOrd="2" destOrd="0" presId="urn:microsoft.com/office/officeart/2018/2/layout/IconVerticalSolidList"/>
    <dgm:cxn modelId="{8D58FB95-9941-450E-B1F0-2B194AD0AF6A}" type="presParOf" srcId="{736BD819-DA01-44AB-A2E4-C8563E0A8EF1}" destId="{FB5F89DB-2C5D-44B0-AF5E-2CDE4AA33312}" srcOrd="3" destOrd="0" presId="urn:microsoft.com/office/officeart/2018/2/layout/IconVerticalSolidList"/>
    <dgm:cxn modelId="{220FBD0F-5E2E-449C-86B4-459F5F3D25D8}" type="presParOf" srcId="{5D1A6DC4-F45A-4B8C-AECB-B93F89DF6ABE}" destId="{DB5E044F-A1D5-465C-99B5-6B2DEB2AD25A}" srcOrd="3" destOrd="0" presId="urn:microsoft.com/office/officeart/2018/2/layout/IconVerticalSolidList"/>
    <dgm:cxn modelId="{30ADC4B7-C7BA-42D6-8F28-FEB649D51246}" type="presParOf" srcId="{5D1A6DC4-F45A-4B8C-AECB-B93F89DF6ABE}" destId="{39ECA8C2-8A69-4A6D-98AC-B09906A5A4E9}" srcOrd="4" destOrd="0" presId="urn:microsoft.com/office/officeart/2018/2/layout/IconVerticalSolidList"/>
    <dgm:cxn modelId="{BD3A9AAA-216E-4FF4-8655-FC57984BE859}" type="presParOf" srcId="{39ECA8C2-8A69-4A6D-98AC-B09906A5A4E9}" destId="{A3FDB87F-3026-4CD5-8776-DDB760B36C99}" srcOrd="0" destOrd="0" presId="urn:microsoft.com/office/officeart/2018/2/layout/IconVerticalSolidList"/>
    <dgm:cxn modelId="{DD933AA5-F7CE-4122-9B85-6B5AF8938FFE}" type="presParOf" srcId="{39ECA8C2-8A69-4A6D-98AC-B09906A5A4E9}" destId="{D715F285-9184-4328-B2FE-5CD1B2BBD59E}" srcOrd="1" destOrd="0" presId="urn:microsoft.com/office/officeart/2018/2/layout/IconVerticalSolidList"/>
    <dgm:cxn modelId="{C59FD2BA-7DD1-4DA0-92FC-2C6AAF20337E}" type="presParOf" srcId="{39ECA8C2-8A69-4A6D-98AC-B09906A5A4E9}" destId="{368928B0-BBB1-441F-96BA-EAFA564C29A8}" srcOrd="2" destOrd="0" presId="urn:microsoft.com/office/officeart/2018/2/layout/IconVerticalSolidList"/>
    <dgm:cxn modelId="{9F3B8602-8EF0-4707-A678-B69CBAAB9BE8}" type="presParOf" srcId="{39ECA8C2-8A69-4A6D-98AC-B09906A5A4E9}" destId="{4718D838-04A0-458B-92FE-B9C596A45C8C}" srcOrd="3" destOrd="0" presId="urn:microsoft.com/office/officeart/2018/2/layout/IconVerticalSolidList"/>
    <dgm:cxn modelId="{B6879485-C99E-41C5-8D2E-2D2E4822E1E6}" type="presParOf" srcId="{5D1A6DC4-F45A-4B8C-AECB-B93F89DF6ABE}" destId="{C536AFA2-A955-4BAD-B3B0-7D856C880798}" srcOrd="5" destOrd="0" presId="urn:microsoft.com/office/officeart/2018/2/layout/IconVerticalSolidList"/>
    <dgm:cxn modelId="{70D0F328-0337-495D-AEEC-018890767968}" type="presParOf" srcId="{5D1A6DC4-F45A-4B8C-AECB-B93F89DF6ABE}" destId="{1BBBEB2E-8289-46FA-8295-90323D60AD9F}" srcOrd="6" destOrd="0" presId="urn:microsoft.com/office/officeart/2018/2/layout/IconVerticalSolidList"/>
    <dgm:cxn modelId="{5CE3F3E7-64E9-4F51-9C9F-7D424A6E4798}" type="presParOf" srcId="{1BBBEB2E-8289-46FA-8295-90323D60AD9F}" destId="{0FCD82A8-DAD5-4CB6-8102-E0D3FB9D596A}" srcOrd="0" destOrd="0" presId="urn:microsoft.com/office/officeart/2018/2/layout/IconVerticalSolidList"/>
    <dgm:cxn modelId="{E98D34EA-4CD7-4BA4-B91F-7E51524A87EC}" type="presParOf" srcId="{1BBBEB2E-8289-46FA-8295-90323D60AD9F}" destId="{A7429682-3D62-4852-A9B0-FF6E14264E4B}" srcOrd="1" destOrd="0" presId="urn:microsoft.com/office/officeart/2018/2/layout/IconVerticalSolidList"/>
    <dgm:cxn modelId="{72340331-F1F9-4B6C-AB99-9A4B2F0E60A5}" type="presParOf" srcId="{1BBBEB2E-8289-46FA-8295-90323D60AD9F}" destId="{7B2ABE0D-A33C-4668-BD1A-639FB4D050CE}" srcOrd="2" destOrd="0" presId="urn:microsoft.com/office/officeart/2018/2/layout/IconVerticalSolidList"/>
    <dgm:cxn modelId="{F99E9CC2-2E95-4E19-9C17-04679972ADE9}" type="presParOf" srcId="{1BBBEB2E-8289-46FA-8295-90323D60AD9F}" destId="{CBD50B13-FEB9-4B93-B54A-6DEFAF5E6095}" srcOrd="3" destOrd="0" presId="urn:microsoft.com/office/officeart/2018/2/layout/IconVerticalSolidList"/>
    <dgm:cxn modelId="{029F1A41-E76C-43C3-847E-F1592E0F0F2E}" type="presParOf" srcId="{5D1A6DC4-F45A-4B8C-AECB-B93F89DF6ABE}" destId="{71A0F974-7D02-4F56-9A8A-92A057E9C581}" srcOrd="7" destOrd="0" presId="urn:microsoft.com/office/officeart/2018/2/layout/IconVerticalSolidList"/>
    <dgm:cxn modelId="{795FA0B3-E13E-4ACC-B3DB-959FFFC9B15C}" type="presParOf" srcId="{5D1A6DC4-F45A-4B8C-AECB-B93F89DF6ABE}" destId="{97FFF84C-154A-4746-8595-AC3CAA9DB927}" srcOrd="8" destOrd="0" presId="urn:microsoft.com/office/officeart/2018/2/layout/IconVerticalSolidList"/>
    <dgm:cxn modelId="{0CDB551E-5733-4211-81C9-0B2E09D5E70D}" type="presParOf" srcId="{97FFF84C-154A-4746-8595-AC3CAA9DB927}" destId="{5C75EF68-6CB1-4A7E-97D7-1CA963DAD2AD}" srcOrd="0" destOrd="0" presId="urn:microsoft.com/office/officeart/2018/2/layout/IconVerticalSolidList"/>
    <dgm:cxn modelId="{2EB0EB91-EB96-41B9-AE1D-396DC4F86EA1}" type="presParOf" srcId="{97FFF84C-154A-4746-8595-AC3CAA9DB927}" destId="{36CEEEF1-D704-4341-BC80-624A2E0CC702}" srcOrd="1" destOrd="0" presId="urn:microsoft.com/office/officeart/2018/2/layout/IconVerticalSolidList"/>
    <dgm:cxn modelId="{A307122D-D78D-4EE8-BD36-E9B4C4CD568C}" type="presParOf" srcId="{97FFF84C-154A-4746-8595-AC3CAA9DB927}" destId="{0E99B879-894E-4A74-9254-73E09DB25BE7}" srcOrd="2" destOrd="0" presId="urn:microsoft.com/office/officeart/2018/2/layout/IconVerticalSolidList"/>
    <dgm:cxn modelId="{0196182A-3C28-4AD8-A584-C7D57E881AFA}" type="presParOf" srcId="{97FFF84C-154A-4746-8595-AC3CAA9DB927}" destId="{5178D448-4FB0-4557-950B-6144DFCCB5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335942-4F79-4A90-814D-80CFD41707F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75583F-BAF0-4DB4-9D96-747C7B43DB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My JISC Digital Capability Assessment</a:t>
          </a:r>
        </a:p>
      </dgm:t>
    </dgm:pt>
    <dgm:pt modelId="{87B80880-7A66-4831-8AF6-43E4BF343AF4}" type="parTrans" cxnId="{19C3B785-0088-44D3-8D6B-FA45959DD76F}">
      <dgm:prSet/>
      <dgm:spPr/>
      <dgm:t>
        <a:bodyPr/>
        <a:lstStyle/>
        <a:p>
          <a:endParaRPr lang="en-US"/>
        </a:p>
      </dgm:t>
    </dgm:pt>
    <dgm:pt modelId="{4F4AAC5C-E506-4617-8C8C-200D58F352A6}" type="sibTrans" cxnId="{19C3B785-0088-44D3-8D6B-FA45959DD76F}">
      <dgm:prSet/>
      <dgm:spPr/>
      <dgm:t>
        <a:bodyPr/>
        <a:lstStyle/>
        <a:p>
          <a:endParaRPr lang="en-US"/>
        </a:p>
      </dgm:t>
    </dgm:pt>
    <dgm:pt modelId="{A5141B40-1EF3-4AA3-9AD2-EC414E60CB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 skills developed through the module</a:t>
          </a:r>
        </a:p>
      </dgm:t>
    </dgm:pt>
    <dgm:pt modelId="{B623C979-3C9A-4940-87EB-95292BF2FB26}" type="parTrans" cxnId="{4B682E44-F0BD-4DFE-BD44-3328513767C0}">
      <dgm:prSet/>
      <dgm:spPr/>
      <dgm:t>
        <a:bodyPr/>
        <a:lstStyle/>
        <a:p>
          <a:endParaRPr lang="en-US"/>
        </a:p>
      </dgm:t>
    </dgm:pt>
    <dgm:pt modelId="{03FED7B6-9249-4F7B-A173-C5BC1ABE9FF4}" type="sibTrans" cxnId="{4B682E44-F0BD-4DFE-BD44-3328513767C0}">
      <dgm:prSet/>
      <dgm:spPr/>
      <dgm:t>
        <a:bodyPr/>
        <a:lstStyle/>
        <a:p>
          <a:endParaRPr lang="en-US"/>
        </a:p>
      </dgm:t>
    </dgm:pt>
    <dgm:pt modelId="{BD0CA41E-16F5-44BB-84FD-D13AE1736D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LinkedIn Learning certificates completed</a:t>
          </a:r>
        </a:p>
      </dgm:t>
    </dgm:pt>
    <dgm:pt modelId="{C76F0803-3506-4DDA-A298-F8621AD1C8CE}" type="parTrans" cxnId="{C062FECA-83C2-4A05-A6D9-87FF54FF82D7}">
      <dgm:prSet/>
      <dgm:spPr/>
      <dgm:t>
        <a:bodyPr/>
        <a:lstStyle/>
        <a:p>
          <a:endParaRPr lang="en-US"/>
        </a:p>
      </dgm:t>
    </dgm:pt>
    <dgm:pt modelId="{DFA1E06C-0F26-42A5-8B1B-260820F81B21}" type="sibTrans" cxnId="{C062FECA-83C2-4A05-A6D9-87FF54FF82D7}">
      <dgm:prSet/>
      <dgm:spPr/>
      <dgm:t>
        <a:bodyPr/>
        <a:lstStyle/>
        <a:p>
          <a:endParaRPr lang="en-US"/>
        </a:p>
      </dgm:t>
    </dgm:pt>
    <dgm:pt modelId="{862D6FEE-77B4-4311-A232-0A3E154A67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Application of digital skills in my studies</a:t>
          </a:r>
        </a:p>
      </dgm:t>
    </dgm:pt>
    <dgm:pt modelId="{A90873A0-5579-405C-A3EE-2F8C45BD06B0}" type="parTrans" cxnId="{B59B02DF-F618-48FF-B0DD-968A54A29BD4}">
      <dgm:prSet/>
      <dgm:spPr/>
      <dgm:t>
        <a:bodyPr/>
        <a:lstStyle/>
        <a:p>
          <a:endParaRPr lang="en-US"/>
        </a:p>
      </dgm:t>
    </dgm:pt>
    <dgm:pt modelId="{6B248B0D-F660-4908-B743-5E1003AEE145}" type="sibTrans" cxnId="{B59B02DF-F618-48FF-B0DD-968A54A29BD4}">
      <dgm:prSet/>
      <dgm:spPr/>
      <dgm:t>
        <a:bodyPr/>
        <a:lstStyle/>
        <a:p>
          <a:endParaRPr lang="en-US"/>
        </a:p>
      </dgm:t>
    </dgm:pt>
    <dgm:pt modelId="{AD379866-51AD-4B6F-A003-8AB8C7354B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Future development goals</a:t>
          </a:r>
        </a:p>
      </dgm:t>
    </dgm:pt>
    <dgm:pt modelId="{FAA523EB-5FF2-453B-A8C7-E486EF94ABFE}" type="parTrans" cxnId="{709877EA-B3A5-4270-9B16-8632113E158B}">
      <dgm:prSet/>
      <dgm:spPr/>
      <dgm:t>
        <a:bodyPr/>
        <a:lstStyle/>
        <a:p>
          <a:endParaRPr lang="en-US"/>
        </a:p>
      </dgm:t>
    </dgm:pt>
    <dgm:pt modelId="{73E5EE34-372C-4E48-9775-14F73A526DAD}" type="sibTrans" cxnId="{709877EA-B3A5-4270-9B16-8632113E158B}">
      <dgm:prSet/>
      <dgm:spPr/>
      <dgm:t>
        <a:bodyPr/>
        <a:lstStyle/>
        <a:p>
          <a:endParaRPr lang="en-US"/>
        </a:p>
      </dgm:t>
    </dgm:pt>
    <dgm:pt modelId="{040C97E2-0F55-4C6D-92E1-BAE1330CD222}" type="pres">
      <dgm:prSet presAssocID="{82335942-4F79-4A90-814D-80CFD41707FD}" presName="root" presStyleCnt="0">
        <dgm:presLayoutVars>
          <dgm:dir/>
          <dgm:resizeHandles val="exact"/>
        </dgm:presLayoutVars>
      </dgm:prSet>
      <dgm:spPr/>
    </dgm:pt>
    <dgm:pt modelId="{3AEC6B7A-E3EF-4247-A1FB-A4B725F62517}" type="pres">
      <dgm:prSet presAssocID="{7F75583F-BAF0-4DB4-9D96-747C7B43DB51}" presName="compNode" presStyleCnt="0"/>
      <dgm:spPr/>
    </dgm:pt>
    <dgm:pt modelId="{ADBA2D4B-A0FF-47F6-A34C-F4AD73119843}" type="pres">
      <dgm:prSet presAssocID="{7F75583F-BAF0-4DB4-9D96-747C7B43DB5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357E930-DBCB-4E66-9176-FA8179360759}" type="pres">
      <dgm:prSet presAssocID="{7F75583F-BAF0-4DB4-9D96-747C7B43DB51}" presName="spaceRect" presStyleCnt="0"/>
      <dgm:spPr/>
    </dgm:pt>
    <dgm:pt modelId="{86247E32-A034-49AA-9D17-33497D0B890D}" type="pres">
      <dgm:prSet presAssocID="{7F75583F-BAF0-4DB4-9D96-747C7B43DB51}" presName="textRect" presStyleLbl="revTx" presStyleIdx="0" presStyleCnt="5">
        <dgm:presLayoutVars>
          <dgm:chMax val="1"/>
          <dgm:chPref val="1"/>
        </dgm:presLayoutVars>
      </dgm:prSet>
      <dgm:spPr/>
    </dgm:pt>
    <dgm:pt modelId="{F1C06AB5-3BE0-4E55-9147-9D3D6933EE56}" type="pres">
      <dgm:prSet presAssocID="{4F4AAC5C-E506-4617-8C8C-200D58F352A6}" presName="sibTrans" presStyleCnt="0"/>
      <dgm:spPr/>
    </dgm:pt>
    <dgm:pt modelId="{F2F72309-9EEB-458A-8463-C2215E156DFD}" type="pres">
      <dgm:prSet presAssocID="{A5141B40-1EF3-4AA3-9AD2-EC414E60CBCC}" presName="compNode" presStyleCnt="0"/>
      <dgm:spPr/>
    </dgm:pt>
    <dgm:pt modelId="{E7BA8EE3-85E6-4A4F-95B2-296A4F47B48E}" type="pres">
      <dgm:prSet presAssocID="{A5141B40-1EF3-4AA3-9AD2-EC414E60CBC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B65B21F-62ED-4195-9130-FD5002945D49}" type="pres">
      <dgm:prSet presAssocID="{A5141B40-1EF3-4AA3-9AD2-EC414E60CBCC}" presName="spaceRect" presStyleCnt="0"/>
      <dgm:spPr/>
    </dgm:pt>
    <dgm:pt modelId="{62A57A51-7581-437D-BEFA-D63C1C119021}" type="pres">
      <dgm:prSet presAssocID="{A5141B40-1EF3-4AA3-9AD2-EC414E60CBCC}" presName="textRect" presStyleLbl="revTx" presStyleIdx="1" presStyleCnt="5">
        <dgm:presLayoutVars>
          <dgm:chMax val="1"/>
          <dgm:chPref val="1"/>
        </dgm:presLayoutVars>
      </dgm:prSet>
      <dgm:spPr/>
    </dgm:pt>
    <dgm:pt modelId="{8B40A305-6144-4971-8F78-3FDE4CF4C301}" type="pres">
      <dgm:prSet presAssocID="{03FED7B6-9249-4F7B-A173-C5BC1ABE9FF4}" presName="sibTrans" presStyleCnt="0"/>
      <dgm:spPr/>
    </dgm:pt>
    <dgm:pt modelId="{12F986E3-718E-4FC6-8735-61C199B80890}" type="pres">
      <dgm:prSet presAssocID="{BD0CA41E-16F5-44BB-84FD-D13AE1736D6C}" presName="compNode" presStyleCnt="0"/>
      <dgm:spPr/>
    </dgm:pt>
    <dgm:pt modelId="{C793C148-247D-4578-9AD4-D7E604563E2D}" type="pres">
      <dgm:prSet presAssocID="{BD0CA41E-16F5-44BB-84FD-D13AE1736D6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5EEF9B8A-5B10-4A83-8C0B-B4AB33D607C4}" type="pres">
      <dgm:prSet presAssocID="{BD0CA41E-16F5-44BB-84FD-D13AE1736D6C}" presName="spaceRect" presStyleCnt="0"/>
      <dgm:spPr/>
    </dgm:pt>
    <dgm:pt modelId="{ECD52C50-0834-4D70-A5F6-97847868C590}" type="pres">
      <dgm:prSet presAssocID="{BD0CA41E-16F5-44BB-84FD-D13AE1736D6C}" presName="textRect" presStyleLbl="revTx" presStyleIdx="2" presStyleCnt="5">
        <dgm:presLayoutVars>
          <dgm:chMax val="1"/>
          <dgm:chPref val="1"/>
        </dgm:presLayoutVars>
      </dgm:prSet>
      <dgm:spPr/>
    </dgm:pt>
    <dgm:pt modelId="{B3B8CB2D-F4A3-460A-A4B1-669D3E6CCFBE}" type="pres">
      <dgm:prSet presAssocID="{DFA1E06C-0F26-42A5-8B1B-260820F81B21}" presName="sibTrans" presStyleCnt="0"/>
      <dgm:spPr/>
    </dgm:pt>
    <dgm:pt modelId="{2BCD238C-6678-4E35-9078-0909BA10C812}" type="pres">
      <dgm:prSet presAssocID="{862D6FEE-77B4-4311-A232-0A3E154A675E}" presName="compNode" presStyleCnt="0"/>
      <dgm:spPr/>
    </dgm:pt>
    <dgm:pt modelId="{9F8D4445-3334-4D54-AC70-58B2582CF3DB}" type="pres">
      <dgm:prSet presAssocID="{862D6FEE-77B4-4311-A232-0A3E154A675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729F77D8-2ACD-432A-9492-8E16A56D2DEA}" type="pres">
      <dgm:prSet presAssocID="{862D6FEE-77B4-4311-A232-0A3E154A675E}" presName="spaceRect" presStyleCnt="0"/>
      <dgm:spPr/>
    </dgm:pt>
    <dgm:pt modelId="{EE30A208-F6D5-49AE-B272-0C1559B97820}" type="pres">
      <dgm:prSet presAssocID="{862D6FEE-77B4-4311-A232-0A3E154A675E}" presName="textRect" presStyleLbl="revTx" presStyleIdx="3" presStyleCnt="5">
        <dgm:presLayoutVars>
          <dgm:chMax val="1"/>
          <dgm:chPref val="1"/>
        </dgm:presLayoutVars>
      </dgm:prSet>
      <dgm:spPr/>
    </dgm:pt>
    <dgm:pt modelId="{E831CC88-828C-4AF8-B8C1-160577874449}" type="pres">
      <dgm:prSet presAssocID="{6B248B0D-F660-4908-B743-5E1003AEE145}" presName="sibTrans" presStyleCnt="0"/>
      <dgm:spPr/>
    </dgm:pt>
    <dgm:pt modelId="{E941ABFC-9A30-412C-AA05-6E550D9DE5DD}" type="pres">
      <dgm:prSet presAssocID="{AD379866-51AD-4B6F-A003-8AB8C7354B4D}" presName="compNode" presStyleCnt="0"/>
      <dgm:spPr/>
    </dgm:pt>
    <dgm:pt modelId="{D790A85E-0E6F-4CE8-ABB0-42342A9B2237}" type="pres">
      <dgm:prSet presAssocID="{AD379866-51AD-4B6F-A003-8AB8C7354B4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CE25E23-A9F6-4844-87F5-EAFE1E1F1664}" type="pres">
      <dgm:prSet presAssocID="{AD379866-51AD-4B6F-A003-8AB8C7354B4D}" presName="spaceRect" presStyleCnt="0"/>
      <dgm:spPr/>
    </dgm:pt>
    <dgm:pt modelId="{DCF8631B-9A2A-4FAA-B184-0B9405930347}" type="pres">
      <dgm:prSet presAssocID="{AD379866-51AD-4B6F-A003-8AB8C7354B4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A105927-7636-493D-BC3E-AB066B6D5518}" type="presOf" srcId="{862D6FEE-77B4-4311-A232-0A3E154A675E}" destId="{EE30A208-F6D5-49AE-B272-0C1559B97820}" srcOrd="0" destOrd="0" presId="urn:microsoft.com/office/officeart/2018/2/layout/IconLabelList"/>
    <dgm:cxn modelId="{4B682E44-F0BD-4DFE-BD44-3328513767C0}" srcId="{82335942-4F79-4A90-814D-80CFD41707FD}" destId="{A5141B40-1EF3-4AA3-9AD2-EC414E60CBCC}" srcOrd="1" destOrd="0" parTransId="{B623C979-3C9A-4940-87EB-95292BF2FB26}" sibTransId="{03FED7B6-9249-4F7B-A173-C5BC1ABE9FF4}"/>
    <dgm:cxn modelId="{AF6D4C47-B6E4-4BEA-B151-3E67A29C4FE2}" type="presOf" srcId="{AD379866-51AD-4B6F-A003-8AB8C7354B4D}" destId="{DCF8631B-9A2A-4FAA-B184-0B9405930347}" srcOrd="0" destOrd="0" presId="urn:microsoft.com/office/officeart/2018/2/layout/IconLabelList"/>
    <dgm:cxn modelId="{0411B16B-016A-4A6E-ADB4-AB5D3131B5B4}" type="presOf" srcId="{BD0CA41E-16F5-44BB-84FD-D13AE1736D6C}" destId="{ECD52C50-0834-4D70-A5F6-97847868C590}" srcOrd="0" destOrd="0" presId="urn:microsoft.com/office/officeart/2018/2/layout/IconLabelList"/>
    <dgm:cxn modelId="{48CF297C-B908-4894-BE9F-DBB2B1BAF8E2}" type="presOf" srcId="{A5141B40-1EF3-4AA3-9AD2-EC414E60CBCC}" destId="{62A57A51-7581-437D-BEFA-D63C1C119021}" srcOrd="0" destOrd="0" presId="urn:microsoft.com/office/officeart/2018/2/layout/IconLabelList"/>
    <dgm:cxn modelId="{19C3B785-0088-44D3-8D6B-FA45959DD76F}" srcId="{82335942-4F79-4A90-814D-80CFD41707FD}" destId="{7F75583F-BAF0-4DB4-9D96-747C7B43DB51}" srcOrd="0" destOrd="0" parTransId="{87B80880-7A66-4831-8AF6-43E4BF343AF4}" sibTransId="{4F4AAC5C-E506-4617-8C8C-200D58F352A6}"/>
    <dgm:cxn modelId="{1239B2BF-196B-4168-8698-7DFBBB5A2905}" type="presOf" srcId="{82335942-4F79-4A90-814D-80CFD41707FD}" destId="{040C97E2-0F55-4C6D-92E1-BAE1330CD222}" srcOrd="0" destOrd="0" presId="urn:microsoft.com/office/officeart/2018/2/layout/IconLabelList"/>
    <dgm:cxn modelId="{A75EDCC0-84AD-4FE4-943C-036A3C83F85C}" type="presOf" srcId="{7F75583F-BAF0-4DB4-9D96-747C7B43DB51}" destId="{86247E32-A034-49AA-9D17-33497D0B890D}" srcOrd="0" destOrd="0" presId="urn:microsoft.com/office/officeart/2018/2/layout/IconLabelList"/>
    <dgm:cxn modelId="{C062FECA-83C2-4A05-A6D9-87FF54FF82D7}" srcId="{82335942-4F79-4A90-814D-80CFD41707FD}" destId="{BD0CA41E-16F5-44BB-84FD-D13AE1736D6C}" srcOrd="2" destOrd="0" parTransId="{C76F0803-3506-4DDA-A298-F8621AD1C8CE}" sibTransId="{DFA1E06C-0F26-42A5-8B1B-260820F81B21}"/>
    <dgm:cxn modelId="{B59B02DF-F618-48FF-B0DD-968A54A29BD4}" srcId="{82335942-4F79-4A90-814D-80CFD41707FD}" destId="{862D6FEE-77B4-4311-A232-0A3E154A675E}" srcOrd="3" destOrd="0" parTransId="{A90873A0-5579-405C-A3EE-2F8C45BD06B0}" sibTransId="{6B248B0D-F660-4908-B743-5E1003AEE145}"/>
    <dgm:cxn modelId="{709877EA-B3A5-4270-9B16-8632113E158B}" srcId="{82335942-4F79-4A90-814D-80CFD41707FD}" destId="{AD379866-51AD-4B6F-A003-8AB8C7354B4D}" srcOrd="4" destOrd="0" parTransId="{FAA523EB-5FF2-453B-A8C7-E486EF94ABFE}" sibTransId="{73E5EE34-372C-4E48-9775-14F73A526DAD}"/>
    <dgm:cxn modelId="{B24B1E20-F17C-4694-8FEA-02D30CBFED79}" type="presParOf" srcId="{040C97E2-0F55-4C6D-92E1-BAE1330CD222}" destId="{3AEC6B7A-E3EF-4247-A1FB-A4B725F62517}" srcOrd="0" destOrd="0" presId="urn:microsoft.com/office/officeart/2018/2/layout/IconLabelList"/>
    <dgm:cxn modelId="{513BFE58-12A6-4222-BBDC-6BFCE6894541}" type="presParOf" srcId="{3AEC6B7A-E3EF-4247-A1FB-A4B725F62517}" destId="{ADBA2D4B-A0FF-47F6-A34C-F4AD73119843}" srcOrd="0" destOrd="0" presId="urn:microsoft.com/office/officeart/2018/2/layout/IconLabelList"/>
    <dgm:cxn modelId="{0108E95D-39F9-48D1-AAD3-AEA0153DBCE3}" type="presParOf" srcId="{3AEC6B7A-E3EF-4247-A1FB-A4B725F62517}" destId="{4357E930-DBCB-4E66-9176-FA8179360759}" srcOrd="1" destOrd="0" presId="urn:microsoft.com/office/officeart/2018/2/layout/IconLabelList"/>
    <dgm:cxn modelId="{2174CC2B-4C74-4D17-8C6E-1D01392E39F1}" type="presParOf" srcId="{3AEC6B7A-E3EF-4247-A1FB-A4B725F62517}" destId="{86247E32-A034-49AA-9D17-33497D0B890D}" srcOrd="2" destOrd="0" presId="urn:microsoft.com/office/officeart/2018/2/layout/IconLabelList"/>
    <dgm:cxn modelId="{6F5FD118-2CDB-4B47-8968-FFA26B4CFEE0}" type="presParOf" srcId="{040C97E2-0F55-4C6D-92E1-BAE1330CD222}" destId="{F1C06AB5-3BE0-4E55-9147-9D3D6933EE56}" srcOrd="1" destOrd="0" presId="urn:microsoft.com/office/officeart/2018/2/layout/IconLabelList"/>
    <dgm:cxn modelId="{D6D4D2FF-B5A0-4C4B-9402-F0E3A21F0E9D}" type="presParOf" srcId="{040C97E2-0F55-4C6D-92E1-BAE1330CD222}" destId="{F2F72309-9EEB-458A-8463-C2215E156DFD}" srcOrd="2" destOrd="0" presId="urn:microsoft.com/office/officeart/2018/2/layout/IconLabelList"/>
    <dgm:cxn modelId="{02D2976B-6E33-414D-8574-8DE8A174F603}" type="presParOf" srcId="{F2F72309-9EEB-458A-8463-C2215E156DFD}" destId="{E7BA8EE3-85E6-4A4F-95B2-296A4F47B48E}" srcOrd="0" destOrd="0" presId="urn:microsoft.com/office/officeart/2018/2/layout/IconLabelList"/>
    <dgm:cxn modelId="{E8D338FC-DCF8-4DD1-8819-090DC0D89AA4}" type="presParOf" srcId="{F2F72309-9EEB-458A-8463-C2215E156DFD}" destId="{4B65B21F-62ED-4195-9130-FD5002945D49}" srcOrd="1" destOrd="0" presId="urn:microsoft.com/office/officeart/2018/2/layout/IconLabelList"/>
    <dgm:cxn modelId="{222ACC33-CBAB-4980-A467-1DBBBA954346}" type="presParOf" srcId="{F2F72309-9EEB-458A-8463-C2215E156DFD}" destId="{62A57A51-7581-437D-BEFA-D63C1C119021}" srcOrd="2" destOrd="0" presId="urn:microsoft.com/office/officeart/2018/2/layout/IconLabelList"/>
    <dgm:cxn modelId="{0A620CA9-3B83-4425-9135-227F66202DB5}" type="presParOf" srcId="{040C97E2-0F55-4C6D-92E1-BAE1330CD222}" destId="{8B40A305-6144-4971-8F78-3FDE4CF4C301}" srcOrd="3" destOrd="0" presId="urn:microsoft.com/office/officeart/2018/2/layout/IconLabelList"/>
    <dgm:cxn modelId="{4E1FDBA6-F24E-40BF-87D2-453AB393EDF5}" type="presParOf" srcId="{040C97E2-0F55-4C6D-92E1-BAE1330CD222}" destId="{12F986E3-718E-4FC6-8735-61C199B80890}" srcOrd="4" destOrd="0" presId="urn:microsoft.com/office/officeart/2018/2/layout/IconLabelList"/>
    <dgm:cxn modelId="{81E6DC34-3ECC-45A7-BA5F-9D26CEA2CA20}" type="presParOf" srcId="{12F986E3-718E-4FC6-8735-61C199B80890}" destId="{C793C148-247D-4578-9AD4-D7E604563E2D}" srcOrd="0" destOrd="0" presId="urn:microsoft.com/office/officeart/2018/2/layout/IconLabelList"/>
    <dgm:cxn modelId="{FC28749E-1408-4ACD-B941-7A56857E00CD}" type="presParOf" srcId="{12F986E3-718E-4FC6-8735-61C199B80890}" destId="{5EEF9B8A-5B10-4A83-8C0B-B4AB33D607C4}" srcOrd="1" destOrd="0" presId="urn:microsoft.com/office/officeart/2018/2/layout/IconLabelList"/>
    <dgm:cxn modelId="{CC21CBC5-5384-45FD-AE1B-D3CD3E2FEF58}" type="presParOf" srcId="{12F986E3-718E-4FC6-8735-61C199B80890}" destId="{ECD52C50-0834-4D70-A5F6-97847868C590}" srcOrd="2" destOrd="0" presId="urn:microsoft.com/office/officeart/2018/2/layout/IconLabelList"/>
    <dgm:cxn modelId="{CDF010B2-076E-4FAF-A99B-2638BABA0064}" type="presParOf" srcId="{040C97E2-0F55-4C6D-92E1-BAE1330CD222}" destId="{B3B8CB2D-F4A3-460A-A4B1-669D3E6CCFBE}" srcOrd="5" destOrd="0" presId="urn:microsoft.com/office/officeart/2018/2/layout/IconLabelList"/>
    <dgm:cxn modelId="{68A67B5C-9081-4B72-A787-0F93519EF3A7}" type="presParOf" srcId="{040C97E2-0F55-4C6D-92E1-BAE1330CD222}" destId="{2BCD238C-6678-4E35-9078-0909BA10C812}" srcOrd="6" destOrd="0" presId="urn:microsoft.com/office/officeart/2018/2/layout/IconLabelList"/>
    <dgm:cxn modelId="{57A26BC4-D509-46AF-9CF5-19CC7B78D6CA}" type="presParOf" srcId="{2BCD238C-6678-4E35-9078-0909BA10C812}" destId="{9F8D4445-3334-4D54-AC70-58B2582CF3DB}" srcOrd="0" destOrd="0" presId="urn:microsoft.com/office/officeart/2018/2/layout/IconLabelList"/>
    <dgm:cxn modelId="{63028929-E5DF-4BEC-B910-7CBDCA2799D3}" type="presParOf" srcId="{2BCD238C-6678-4E35-9078-0909BA10C812}" destId="{729F77D8-2ACD-432A-9492-8E16A56D2DEA}" srcOrd="1" destOrd="0" presId="urn:microsoft.com/office/officeart/2018/2/layout/IconLabelList"/>
    <dgm:cxn modelId="{E17A7733-1FC8-49A7-8631-D38E07927441}" type="presParOf" srcId="{2BCD238C-6678-4E35-9078-0909BA10C812}" destId="{EE30A208-F6D5-49AE-B272-0C1559B97820}" srcOrd="2" destOrd="0" presId="urn:microsoft.com/office/officeart/2018/2/layout/IconLabelList"/>
    <dgm:cxn modelId="{70ED92B4-B31E-440C-9B5A-1F778E933BF9}" type="presParOf" srcId="{040C97E2-0F55-4C6D-92E1-BAE1330CD222}" destId="{E831CC88-828C-4AF8-B8C1-160577874449}" srcOrd="7" destOrd="0" presId="urn:microsoft.com/office/officeart/2018/2/layout/IconLabelList"/>
    <dgm:cxn modelId="{1A914741-1D3F-466F-BD90-0A9361773F6D}" type="presParOf" srcId="{040C97E2-0F55-4C6D-92E1-BAE1330CD222}" destId="{E941ABFC-9A30-412C-AA05-6E550D9DE5DD}" srcOrd="8" destOrd="0" presId="urn:microsoft.com/office/officeart/2018/2/layout/IconLabelList"/>
    <dgm:cxn modelId="{B76AA2B8-36A6-43C3-BA4A-7627EBDC491F}" type="presParOf" srcId="{E941ABFC-9A30-412C-AA05-6E550D9DE5DD}" destId="{D790A85E-0E6F-4CE8-ABB0-42342A9B2237}" srcOrd="0" destOrd="0" presId="urn:microsoft.com/office/officeart/2018/2/layout/IconLabelList"/>
    <dgm:cxn modelId="{B8381129-2B17-4A60-9BAE-2ED2E72B6240}" type="presParOf" srcId="{E941ABFC-9A30-412C-AA05-6E550D9DE5DD}" destId="{ECE25E23-A9F6-4844-87F5-EAFE1E1F1664}" srcOrd="1" destOrd="0" presId="urn:microsoft.com/office/officeart/2018/2/layout/IconLabelList"/>
    <dgm:cxn modelId="{CE8B0815-4AA6-46FF-92B8-85BDCD9B0703}" type="presParOf" srcId="{E941ABFC-9A30-412C-AA05-6E550D9DE5DD}" destId="{DCF8631B-9A2A-4FAA-B184-0B940593034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FB2A22-E011-41E4-9D6D-FB611B0850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C00E51C-86A7-41AF-80BC-43EA99D957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Excel skills</a:t>
          </a:r>
        </a:p>
      </dgm:t>
    </dgm:pt>
    <dgm:pt modelId="{6FC9AC94-701C-4D30-8413-16485CC4BFE8}" type="parTrans" cxnId="{A26A6CDF-2DCF-4289-9B22-11C7A63A51D8}">
      <dgm:prSet/>
      <dgm:spPr/>
      <dgm:t>
        <a:bodyPr/>
        <a:lstStyle/>
        <a:p>
          <a:endParaRPr lang="en-US"/>
        </a:p>
      </dgm:t>
    </dgm:pt>
    <dgm:pt modelId="{41549072-C4B1-4032-8512-431781EB3C79}" type="sibTrans" cxnId="{A26A6CDF-2DCF-4289-9B22-11C7A63A51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E749FD-326E-40C8-8DBC-A00715A858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PowerPoint skills</a:t>
          </a:r>
        </a:p>
      </dgm:t>
    </dgm:pt>
    <dgm:pt modelId="{964403CB-07AE-4CC3-AF26-6E200C3A09B9}" type="parTrans" cxnId="{2AFBC0EA-292E-4B9F-AA06-59D9710409B9}">
      <dgm:prSet/>
      <dgm:spPr/>
      <dgm:t>
        <a:bodyPr/>
        <a:lstStyle/>
        <a:p>
          <a:endParaRPr lang="en-US"/>
        </a:p>
      </dgm:t>
    </dgm:pt>
    <dgm:pt modelId="{31B2F2AE-EF53-40FA-A716-EDD4191C23E4}" type="sibTrans" cxnId="{2AFBC0EA-292E-4B9F-AA06-59D9710409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F3862C6-D6BE-402F-8325-621D3C730F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Professional networking</a:t>
          </a:r>
        </a:p>
      </dgm:t>
    </dgm:pt>
    <dgm:pt modelId="{0011A15A-707D-40CB-85B3-ED8667E2B961}" type="parTrans" cxnId="{0EB8642F-CF97-4670-B48A-CBA63837EA92}">
      <dgm:prSet/>
      <dgm:spPr/>
      <dgm:t>
        <a:bodyPr/>
        <a:lstStyle/>
        <a:p>
          <a:endParaRPr lang="en-US"/>
        </a:p>
      </dgm:t>
    </dgm:pt>
    <dgm:pt modelId="{B67EAAC2-79C8-4F57-BA12-8ADFB174C1B2}" type="sibTrans" cxnId="{0EB8642F-CF97-4670-B48A-CBA63837EA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C84951-AB0C-4EA1-BF31-688698ED4A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err="1"/>
            <a:t>Organisation</a:t>
          </a:r>
          <a:r>
            <a:rPr lang="en-US"/>
            <a:t> &amp; time management</a:t>
          </a:r>
        </a:p>
      </dgm:t>
    </dgm:pt>
    <dgm:pt modelId="{3ECF42B8-201F-4122-B4FD-B01C6A2A88AD}" type="parTrans" cxnId="{79D3E97A-99CB-4F77-98FD-4F01367CA356}">
      <dgm:prSet/>
      <dgm:spPr/>
      <dgm:t>
        <a:bodyPr/>
        <a:lstStyle/>
        <a:p>
          <a:endParaRPr lang="en-US"/>
        </a:p>
      </dgm:t>
    </dgm:pt>
    <dgm:pt modelId="{973DDCE7-F284-4A43-9BE9-36150EE0FD6F}" type="sibTrans" cxnId="{79D3E97A-99CB-4F77-98FD-4F01367CA3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25280B-D5C9-42E5-B5C0-D3A6BC4F8D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awareness</a:t>
          </a:r>
        </a:p>
      </dgm:t>
    </dgm:pt>
    <dgm:pt modelId="{4A510EAE-DC86-45E4-9DB5-5A6E1DAD0B43}" type="parTrans" cxnId="{163F9CE7-12BE-4A79-AF46-E20A337D1F72}">
      <dgm:prSet/>
      <dgm:spPr/>
      <dgm:t>
        <a:bodyPr/>
        <a:lstStyle/>
        <a:p>
          <a:endParaRPr lang="en-US"/>
        </a:p>
      </dgm:t>
    </dgm:pt>
    <dgm:pt modelId="{0AC5EACD-D48B-4941-8645-0563CC32CEED}" type="sibTrans" cxnId="{163F9CE7-12BE-4A79-AF46-E20A337D1F7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C29048-83E0-4E6C-B1EC-B44AA1C4B7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Independent learning</a:t>
          </a:r>
        </a:p>
      </dgm:t>
    </dgm:pt>
    <dgm:pt modelId="{ADC97A66-9D61-4974-B6E7-341D10E19E1C}" type="parTrans" cxnId="{9B6AFC56-6083-4AE8-B318-96D95CFB7A84}">
      <dgm:prSet/>
      <dgm:spPr/>
      <dgm:t>
        <a:bodyPr/>
        <a:lstStyle/>
        <a:p>
          <a:endParaRPr lang="en-US"/>
        </a:p>
      </dgm:t>
    </dgm:pt>
    <dgm:pt modelId="{A3C4BF09-1D3F-494F-9637-CC0BC04A905F}" type="sibTrans" cxnId="{9B6AFC56-6083-4AE8-B318-96D95CFB7A84}">
      <dgm:prSet/>
      <dgm:spPr/>
      <dgm:t>
        <a:bodyPr/>
        <a:lstStyle/>
        <a:p>
          <a:endParaRPr lang="en-US"/>
        </a:p>
      </dgm:t>
    </dgm:pt>
    <dgm:pt modelId="{C3A16DA4-2AE4-43D3-BBFE-8249236EDF5F}" type="pres">
      <dgm:prSet presAssocID="{B6FB2A22-E011-41E4-9D6D-FB611B085034}" presName="root" presStyleCnt="0">
        <dgm:presLayoutVars>
          <dgm:dir/>
          <dgm:resizeHandles val="exact"/>
        </dgm:presLayoutVars>
      </dgm:prSet>
      <dgm:spPr/>
    </dgm:pt>
    <dgm:pt modelId="{69B29ACE-64ED-47D3-8ADF-89D3A86D3F88}" type="pres">
      <dgm:prSet presAssocID="{0C00E51C-86A7-41AF-80BC-43EA99D957D3}" presName="compNode" presStyleCnt="0"/>
      <dgm:spPr/>
    </dgm:pt>
    <dgm:pt modelId="{F84C531F-D058-478C-8086-426EF2F7E7E5}" type="pres">
      <dgm:prSet presAssocID="{0C00E51C-86A7-41AF-80BC-43EA99D957D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DFBCCBE-1BBE-4465-A18E-FB5F4176D81A}" type="pres">
      <dgm:prSet presAssocID="{0C00E51C-86A7-41AF-80BC-43EA99D957D3}" presName="spaceRect" presStyleCnt="0"/>
      <dgm:spPr/>
    </dgm:pt>
    <dgm:pt modelId="{8AA6C64A-44AC-4BEB-8486-5DABAE64C6EF}" type="pres">
      <dgm:prSet presAssocID="{0C00E51C-86A7-41AF-80BC-43EA99D957D3}" presName="textRect" presStyleLbl="revTx" presStyleIdx="0" presStyleCnt="6">
        <dgm:presLayoutVars>
          <dgm:chMax val="1"/>
          <dgm:chPref val="1"/>
        </dgm:presLayoutVars>
      </dgm:prSet>
      <dgm:spPr/>
    </dgm:pt>
    <dgm:pt modelId="{0594AFAE-2327-41A3-BE25-429A624CECF9}" type="pres">
      <dgm:prSet presAssocID="{41549072-C4B1-4032-8512-431781EB3C79}" presName="sibTrans" presStyleCnt="0"/>
      <dgm:spPr/>
    </dgm:pt>
    <dgm:pt modelId="{B7593529-4FEB-4E78-A668-6232851F8B87}" type="pres">
      <dgm:prSet presAssocID="{04E749FD-326E-40C8-8DBC-A00715A858F8}" presName="compNode" presStyleCnt="0"/>
      <dgm:spPr/>
    </dgm:pt>
    <dgm:pt modelId="{B500D25D-AE7D-434E-AD7F-E5E31DB45F48}" type="pres">
      <dgm:prSet presAssocID="{04E749FD-326E-40C8-8DBC-A00715A858F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D71734F-A073-45F0-A45E-17E1D3F79FA4}" type="pres">
      <dgm:prSet presAssocID="{04E749FD-326E-40C8-8DBC-A00715A858F8}" presName="spaceRect" presStyleCnt="0"/>
      <dgm:spPr/>
    </dgm:pt>
    <dgm:pt modelId="{18CF077B-080A-464E-9C57-77F53A36906B}" type="pres">
      <dgm:prSet presAssocID="{04E749FD-326E-40C8-8DBC-A00715A858F8}" presName="textRect" presStyleLbl="revTx" presStyleIdx="1" presStyleCnt="6">
        <dgm:presLayoutVars>
          <dgm:chMax val="1"/>
          <dgm:chPref val="1"/>
        </dgm:presLayoutVars>
      </dgm:prSet>
      <dgm:spPr/>
    </dgm:pt>
    <dgm:pt modelId="{884C1C86-4B2B-4AE3-8C06-8C2A6EB8360A}" type="pres">
      <dgm:prSet presAssocID="{31B2F2AE-EF53-40FA-A716-EDD4191C23E4}" presName="sibTrans" presStyleCnt="0"/>
      <dgm:spPr/>
    </dgm:pt>
    <dgm:pt modelId="{C5FE3F80-3442-449F-92F3-C3F705D03D33}" type="pres">
      <dgm:prSet presAssocID="{1F3862C6-D6BE-402F-8325-621D3C730F42}" presName="compNode" presStyleCnt="0"/>
      <dgm:spPr/>
    </dgm:pt>
    <dgm:pt modelId="{4D4C0ADA-7AF8-4C74-A9A2-06917AEA9436}" type="pres">
      <dgm:prSet presAssocID="{1F3862C6-D6BE-402F-8325-621D3C730F42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54F3420-8409-49AF-84F3-466F556CCB5B}" type="pres">
      <dgm:prSet presAssocID="{1F3862C6-D6BE-402F-8325-621D3C730F42}" presName="spaceRect" presStyleCnt="0"/>
      <dgm:spPr/>
    </dgm:pt>
    <dgm:pt modelId="{893831C8-8CFB-4DB4-9F11-82D9EF080259}" type="pres">
      <dgm:prSet presAssocID="{1F3862C6-D6BE-402F-8325-621D3C730F42}" presName="textRect" presStyleLbl="revTx" presStyleIdx="2" presStyleCnt="6">
        <dgm:presLayoutVars>
          <dgm:chMax val="1"/>
          <dgm:chPref val="1"/>
        </dgm:presLayoutVars>
      </dgm:prSet>
      <dgm:spPr/>
    </dgm:pt>
    <dgm:pt modelId="{B17018EC-B1CC-43FE-9FD7-9779BCA37338}" type="pres">
      <dgm:prSet presAssocID="{B67EAAC2-79C8-4F57-BA12-8ADFB174C1B2}" presName="sibTrans" presStyleCnt="0"/>
      <dgm:spPr/>
    </dgm:pt>
    <dgm:pt modelId="{47BCC15D-B29F-4462-B7A3-82EC4A29EC9E}" type="pres">
      <dgm:prSet presAssocID="{FDC84951-AB0C-4EA1-BF31-688698ED4A69}" presName="compNode" presStyleCnt="0"/>
      <dgm:spPr/>
    </dgm:pt>
    <dgm:pt modelId="{00632D66-6EE9-4D47-B780-1A14D4938B55}" type="pres">
      <dgm:prSet presAssocID="{FDC84951-AB0C-4EA1-BF31-688698ED4A6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30BA69A-32EB-44A0-96D1-E4361D1D7DCD}" type="pres">
      <dgm:prSet presAssocID="{FDC84951-AB0C-4EA1-BF31-688698ED4A69}" presName="spaceRect" presStyleCnt="0"/>
      <dgm:spPr/>
    </dgm:pt>
    <dgm:pt modelId="{45924CC5-3490-45AD-92B0-39DFFB48AB81}" type="pres">
      <dgm:prSet presAssocID="{FDC84951-AB0C-4EA1-BF31-688698ED4A69}" presName="textRect" presStyleLbl="revTx" presStyleIdx="3" presStyleCnt="6">
        <dgm:presLayoutVars>
          <dgm:chMax val="1"/>
          <dgm:chPref val="1"/>
        </dgm:presLayoutVars>
      </dgm:prSet>
      <dgm:spPr/>
    </dgm:pt>
    <dgm:pt modelId="{33AA0648-951D-4F0F-ABC4-14F540ADEA68}" type="pres">
      <dgm:prSet presAssocID="{973DDCE7-F284-4A43-9BE9-36150EE0FD6F}" presName="sibTrans" presStyleCnt="0"/>
      <dgm:spPr/>
    </dgm:pt>
    <dgm:pt modelId="{D06560DB-9397-4C9F-BF0E-8ED9EF559A77}" type="pres">
      <dgm:prSet presAssocID="{FE25280B-D5C9-42E5-B5C0-D3A6BC4F8D9E}" presName="compNode" presStyleCnt="0"/>
      <dgm:spPr/>
    </dgm:pt>
    <dgm:pt modelId="{82216BD1-1C76-468E-937B-2127E89CF1A1}" type="pres">
      <dgm:prSet presAssocID="{FE25280B-D5C9-42E5-B5C0-D3A6BC4F8D9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D381C93-2180-411A-9DAB-39252BE2AA3C}" type="pres">
      <dgm:prSet presAssocID="{FE25280B-D5C9-42E5-B5C0-D3A6BC4F8D9E}" presName="spaceRect" presStyleCnt="0"/>
      <dgm:spPr/>
    </dgm:pt>
    <dgm:pt modelId="{08BC9B25-F724-40FB-A028-CDEE87E500DD}" type="pres">
      <dgm:prSet presAssocID="{FE25280B-D5C9-42E5-B5C0-D3A6BC4F8D9E}" presName="textRect" presStyleLbl="revTx" presStyleIdx="4" presStyleCnt="6">
        <dgm:presLayoutVars>
          <dgm:chMax val="1"/>
          <dgm:chPref val="1"/>
        </dgm:presLayoutVars>
      </dgm:prSet>
      <dgm:spPr/>
    </dgm:pt>
    <dgm:pt modelId="{477D1865-048E-4D50-85FC-0C5CB2B2A6D7}" type="pres">
      <dgm:prSet presAssocID="{0AC5EACD-D48B-4941-8645-0563CC32CEED}" presName="sibTrans" presStyleCnt="0"/>
      <dgm:spPr/>
    </dgm:pt>
    <dgm:pt modelId="{482D733B-4871-4A04-A4BC-A4E165418BBA}" type="pres">
      <dgm:prSet presAssocID="{07C29048-83E0-4E6C-B1EC-B44AA1C4B713}" presName="compNode" presStyleCnt="0"/>
      <dgm:spPr/>
    </dgm:pt>
    <dgm:pt modelId="{C98C8A4B-0A92-4875-9442-A53F315E94DA}" type="pres">
      <dgm:prSet presAssocID="{07C29048-83E0-4E6C-B1EC-B44AA1C4B71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08F1AE8-9140-4366-BBB2-5974CF958FC7}" type="pres">
      <dgm:prSet presAssocID="{07C29048-83E0-4E6C-B1EC-B44AA1C4B713}" presName="spaceRect" presStyleCnt="0"/>
      <dgm:spPr/>
    </dgm:pt>
    <dgm:pt modelId="{712FC0FB-1473-4DD9-BD9E-3622E1B8FB1E}" type="pres">
      <dgm:prSet presAssocID="{07C29048-83E0-4E6C-B1EC-B44AA1C4B71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455450F-D3D2-4539-9991-CBE906DA2F6B}" type="presOf" srcId="{04E749FD-326E-40C8-8DBC-A00715A858F8}" destId="{18CF077B-080A-464E-9C57-77F53A36906B}" srcOrd="0" destOrd="0" presId="urn:microsoft.com/office/officeart/2018/2/layout/IconLabelList"/>
    <dgm:cxn modelId="{C044001C-F966-48BD-BDDE-CBCA26712096}" type="presOf" srcId="{1F3862C6-D6BE-402F-8325-621D3C730F42}" destId="{893831C8-8CFB-4DB4-9F11-82D9EF080259}" srcOrd="0" destOrd="0" presId="urn:microsoft.com/office/officeart/2018/2/layout/IconLabelList"/>
    <dgm:cxn modelId="{0EB8642F-CF97-4670-B48A-CBA63837EA92}" srcId="{B6FB2A22-E011-41E4-9D6D-FB611B085034}" destId="{1F3862C6-D6BE-402F-8325-621D3C730F42}" srcOrd="2" destOrd="0" parTransId="{0011A15A-707D-40CB-85B3-ED8667E2B961}" sibTransId="{B67EAAC2-79C8-4F57-BA12-8ADFB174C1B2}"/>
    <dgm:cxn modelId="{B30C2B3B-881C-404A-A79D-9A73F2206D18}" type="presOf" srcId="{FE25280B-D5C9-42E5-B5C0-D3A6BC4F8D9E}" destId="{08BC9B25-F724-40FB-A028-CDEE87E500DD}" srcOrd="0" destOrd="0" presId="urn:microsoft.com/office/officeart/2018/2/layout/IconLabelList"/>
    <dgm:cxn modelId="{FDA34542-B7DB-4CE5-AE4E-0E0DF9D4FC74}" type="presOf" srcId="{B6FB2A22-E011-41E4-9D6D-FB611B085034}" destId="{C3A16DA4-2AE4-43D3-BBFE-8249236EDF5F}" srcOrd="0" destOrd="0" presId="urn:microsoft.com/office/officeart/2018/2/layout/IconLabelList"/>
    <dgm:cxn modelId="{9962E842-0C23-4B76-8979-AA16059CA458}" type="presOf" srcId="{07C29048-83E0-4E6C-B1EC-B44AA1C4B713}" destId="{712FC0FB-1473-4DD9-BD9E-3622E1B8FB1E}" srcOrd="0" destOrd="0" presId="urn:microsoft.com/office/officeart/2018/2/layout/IconLabelList"/>
    <dgm:cxn modelId="{20603647-8A0D-45F8-9E72-E1F1D0D8D4DB}" type="presOf" srcId="{0C00E51C-86A7-41AF-80BC-43EA99D957D3}" destId="{8AA6C64A-44AC-4BEB-8486-5DABAE64C6EF}" srcOrd="0" destOrd="0" presId="urn:microsoft.com/office/officeart/2018/2/layout/IconLabelList"/>
    <dgm:cxn modelId="{9B6AFC56-6083-4AE8-B318-96D95CFB7A84}" srcId="{B6FB2A22-E011-41E4-9D6D-FB611B085034}" destId="{07C29048-83E0-4E6C-B1EC-B44AA1C4B713}" srcOrd="5" destOrd="0" parTransId="{ADC97A66-9D61-4974-B6E7-341D10E19E1C}" sibTransId="{A3C4BF09-1D3F-494F-9637-CC0BC04A905F}"/>
    <dgm:cxn modelId="{79D3E97A-99CB-4F77-98FD-4F01367CA356}" srcId="{B6FB2A22-E011-41E4-9D6D-FB611B085034}" destId="{FDC84951-AB0C-4EA1-BF31-688698ED4A69}" srcOrd="3" destOrd="0" parTransId="{3ECF42B8-201F-4122-B4FD-B01C6A2A88AD}" sibTransId="{973DDCE7-F284-4A43-9BE9-36150EE0FD6F}"/>
    <dgm:cxn modelId="{A26A6CDF-2DCF-4289-9B22-11C7A63A51D8}" srcId="{B6FB2A22-E011-41E4-9D6D-FB611B085034}" destId="{0C00E51C-86A7-41AF-80BC-43EA99D957D3}" srcOrd="0" destOrd="0" parTransId="{6FC9AC94-701C-4D30-8413-16485CC4BFE8}" sibTransId="{41549072-C4B1-4032-8512-431781EB3C79}"/>
    <dgm:cxn modelId="{163F9CE7-12BE-4A79-AF46-E20A337D1F72}" srcId="{B6FB2A22-E011-41E4-9D6D-FB611B085034}" destId="{FE25280B-D5C9-42E5-B5C0-D3A6BC4F8D9E}" srcOrd="4" destOrd="0" parTransId="{4A510EAE-DC86-45E4-9DB5-5A6E1DAD0B43}" sibTransId="{0AC5EACD-D48B-4941-8645-0563CC32CEED}"/>
    <dgm:cxn modelId="{2AFBC0EA-292E-4B9F-AA06-59D9710409B9}" srcId="{B6FB2A22-E011-41E4-9D6D-FB611B085034}" destId="{04E749FD-326E-40C8-8DBC-A00715A858F8}" srcOrd="1" destOrd="0" parTransId="{964403CB-07AE-4CC3-AF26-6E200C3A09B9}" sibTransId="{31B2F2AE-EF53-40FA-A716-EDD4191C23E4}"/>
    <dgm:cxn modelId="{C6F5F5F7-A594-4CC8-8775-6AE7F49B4899}" type="presOf" srcId="{FDC84951-AB0C-4EA1-BF31-688698ED4A69}" destId="{45924CC5-3490-45AD-92B0-39DFFB48AB81}" srcOrd="0" destOrd="0" presId="urn:microsoft.com/office/officeart/2018/2/layout/IconLabelList"/>
    <dgm:cxn modelId="{B7A9B635-4D4B-4854-A9E6-E5CE91260620}" type="presParOf" srcId="{C3A16DA4-2AE4-43D3-BBFE-8249236EDF5F}" destId="{69B29ACE-64ED-47D3-8ADF-89D3A86D3F88}" srcOrd="0" destOrd="0" presId="urn:microsoft.com/office/officeart/2018/2/layout/IconLabelList"/>
    <dgm:cxn modelId="{4FAAD9C3-81CC-4BB6-B694-F516362E8518}" type="presParOf" srcId="{69B29ACE-64ED-47D3-8ADF-89D3A86D3F88}" destId="{F84C531F-D058-478C-8086-426EF2F7E7E5}" srcOrd="0" destOrd="0" presId="urn:microsoft.com/office/officeart/2018/2/layout/IconLabelList"/>
    <dgm:cxn modelId="{8ACC295E-E8C0-4822-A662-2F70330FEA63}" type="presParOf" srcId="{69B29ACE-64ED-47D3-8ADF-89D3A86D3F88}" destId="{ADFBCCBE-1BBE-4465-A18E-FB5F4176D81A}" srcOrd="1" destOrd="0" presId="urn:microsoft.com/office/officeart/2018/2/layout/IconLabelList"/>
    <dgm:cxn modelId="{D3F94176-3C06-4A3A-8438-F1D5FE62D781}" type="presParOf" srcId="{69B29ACE-64ED-47D3-8ADF-89D3A86D3F88}" destId="{8AA6C64A-44AC-4BEB-8486-5DABAE64C6EF}" srcOrd="2" destOrd="0" presId="urn:microsoft.com/office/officeart/2018/2/layout/IconLabelList"/>
    <dgm:cxn modelId="{EE6AC70F-898A-4467-9391-9976587C26A7}" type="presParOf" srcId="{C3A16DA4-2AE4-43D3-BBFE-8249236EDF5F}" destId="{0594AFAE-2327-41A3-BE25-429A624CECF9}" srcOrd="1" destOrd="0" presId="urn:microsoft.com/office/officeart/2018/2/layout/IconLabelList"/>
    <dgm:cxn modelId="{CF28668D-0197-43BB-8C36-7B32E20CA234}" type="presParOf" srcId="{C3A16DA4-2AE4-43D3-BBFE-8249236EDF5F}" destId="{B7593529-4FEB-4E78-A668-6232851F8B87}" srcOrd="2" destOrd="0" presId="urn:microsoft.com/office/officeart/2018/2/layout/IconLabelList"/>
    <dgm:cxn modelId="{32656952-844C-4371-8C69-BF1144CC9E7F}" type="presParOf" srcId="{B7593529-4FEB-4E78-A668-6232851F8B87}" destId="{B500D25D-AE7D-434E-AD7F-E5E31DB45F48}" srcOrd="0" destOrd="0" presId="urn:microsoft.com/office/officeart/2018/2/layout/IconLabelList"/>
    <dgm:cxn modelId="{9655FAD7-F568-46E8-9D1B-9A14E37A263B}" type="presParOf" srcId="{B7593529-4FEB-4E78-A668-6232851F8B87}" destId="{7D71734F-A073-45F0-A45E-17E1D3F79FA4}" srcOrd="1" destOrd="0" presId="urn:microsoft.com/office/officeart/2018/2/layout/IconLabelList"/>
    <dgm:cxn modelId="{9D05A467-6D7F-44D2-8879-546B8E162152}" type="presParOf" srcId="{B7593529-4FEB-4E78-A668-6232851F8B87}" destId="{18CF077B-080A-464E-9C57-77F53A36906B}" srcOrd="2" destOrd="0" presId="urn:microsoft.com/office/officeart/2018/2/layout/IconLabelList"/>
    <dgm:cxn modelId="{A63045C5-911F-4349-9CEB-917DBA761059}" type="presParOf" srcId="{C3A16DA4-2AE4-43D3-BBFE-8249236EDF5F}" destId="{884C1C86-4B2B-4AE3-8C06-8C2A6EB8360A}" srcOrd="3" destOrd="0" presId="urn:microsoft.com/office/officeart/2018/2/layout/IconLabelList"/>
    <dgm:cxn modelId="{858E8D78-7EF9-4FAB-8901-13CF84900B76}" type="presParOf" srcId="{C3A16DA4-2AE4-43D3-BBFE-8249236EDF5F}" destId="{C5FE3F80-3442-449F-92F3-C3F705D03D33}" srcOrd="4" destOrd="0" presId="urn:microsoft.com/office/officeart/2018/2/layout/IconLabelList"/>
    <dgm:cxn modelId="{201EAFAE-A9E6-4293-BDCC-D146301C79E8}" type="presParOf" srcId="{C5FE3F80-3442-449F-92F3-C3F705D03D33}" destId="{4D4C0ADA-7AF8-4C74-A9A2-06917AEA9436}" srcOrd="0" destOrd="0" presId="urn:microsoft.com/office/officeart/2018/2/layout/IconLabelList"/>
    <dgm:cxn modelId="{460F3DD1-8AB3-453C-8D9B-C3B07A6BC025}" type="presParOf" srcId="{C5FE3F80-3442-449F-92F3-C3F705D03D33}" destId="{954F3420-8409-49AF-84F3-466F556CCB5B}" srcOrd="1" destOrd="0" presId="urn:microsoft.com/office/officeart/2018/2/layout/IconLabelList"/>
    <dgm:cxn modelId="{185EE43D-218F-429C-8FBB-E0AF1F81EF8A}" type="presParOf" srcId="{C5FE3F80-3442-449F-92F3-C3F705D03D33}" destId="{893831C8-8CFB-4DB4-9F11-82D9EF080259}" srcOrd="2" destOrd="0" presId="urn:microsoft.com/office/officeart/2018/2/layout/IconLabelList"/>
    <dgm:cxn modelId="{A0C632FA-4304-4BD8-A343-01F3D43DB244}" type="presParOf" srcId="{C3A16DA4-2AE4-43D3-BBFE-8249236EDF5F}" destId="{B17018EC-B1CC-43FE-9FD7-9779BCA37338}" srcOrd="5" destOrd="0" presId="urn:microsoft.com/office/officeart/2018/2/layout/IconLabelList"/>
    <dgm:cxn modelId="{2F9B5962-8BF9-4CC7-BC9E-10A4E65D068A}" type="presParOf" srcId="{C3A16DA4-2AE4-43D3-BBFE-8249236EDF5F}" destId="{47BCC15D-B29F-4462-B7A3-82EC4A29EC9E}" srcOrd="6" destOrd="0" presId="urn:microsoft.com/office/officeart/2018/2/layout/IconLabelList"/>
    <dgm:cxn modelId="{7DFB770E-033E-400A-A338-F4E19332D7A7}" type="presParOf" srcId="{47BCC15D-B29F-4462-B7A3-82EC4A29EC9E}" destId="{00632D66-6EE9-4D47-B780-1A14D4938B55}" srcOrd="0" destOrd="0" presId="urn:microsoft.com/office/officeart/2018/2/layout/IconLabelList"/>
    <dgm:cxn modelId="{FE2F5F6C-C260-4539-AD86-497B2584F496}" type="presParOf" srcId="{47BCC15D-B29F-4462-B7A3-82EC4A29EC9E}" destId="{630BA69A-32EB-44A0-96D1-E4361D1D7DCD}" srcOrd="1" destOrd="0" presId="urn:microsoft.com/office/officeart/2018/2/layout/IconLabelList"/>
    <dgm:cxn modelId="{37D71D24-D8F7-4C51-867F-1E05EBCB527D}" type="presParOf" srcId="{47BCC15D-B29F-4462-B7A3-82EC4A29EC9E}" destId="{45924CC5-3490-45AD-92B0-39DFFB48AB81}" srcOrd="2" destOrd="0" presId="urn:microsoft.com/office/officeart/2018/2/layout/IconLabelList"/>
    <dgm:cxn modelId="{093BA2B3-4F81-42FA-ABBD-3A30FDA48412}" type="presParOf" srcId="{C3A16DA4-2AE4-43D3-BBFE-8249236EDF5F}" destId="{33AA0648-951D-4F0F-ABC4-14F540ADEA68}" srcOrd="7" destOrd="0" presId="urn:microsoft.com/office/officeart/2018/2/layout/IconLabelList"/>
    <dgm:cxn modelId="{4C508C07-FB88-4A25-A76A-D19F6B883834}" type="presParOf" srcId="{C3A16DA4-2AE4-43D3-BBFE-8249236EDF5F}" destId="{D06560DB-9397-4C9F-BF0E-8ED9EF559A77}" srcOrd="8" destOrd="0" presId="urn:microsoft.com/office/officeart/2018/2/layout/IconLabelList"/>
    <dgm:cxn modelId="{B590B7C9-14CE-4B1D-AE28-CD5460FAEAE9}" type="presParOf" srcId="{D06560DB-9397-4C9F-BF0E-8ED9EF559A77}" destId="{82216BD1-1C76-468E-937B-2127E89CF1A1}" srcOrd="0" destOrd="0" presId="urn:microsoft.com/office/officeart/2018/2/layout/IconLabelList"/>
    <dgm:cxn modelId="{352A007E-307F-4F09-A2F2-58047D9F4F69}" type="presParOf" srcId="{D06560DB-9397-4C9F-BF0E-8ED9EF559A77}" destId="{7D381C93-2180-411A-9DAB-39252BE2AA3C}" srcOrd="1" destOrd="0" presId="urn:microsoft.com/office/officeart/2018/2/layout/IconLabelList"/>
    <dgm:cxn modelId="{AF08C269-5DA5-492E-9C9A-6D4AF9C6ABF8}" type="presParOf" srcId="{D06560DB-9397-4C9F-BF0E-8ED9EF559A77}" destId="{08BC9B25-F724-40FB-A028-CDEE87E500DD}" srcOrd="2" destOrd="0" presId="urn:microsoft.com/office/officeart/2018/2/layout/IconLabelList"/>
    <dgm:cxn modelId="{B8E712DB-4825-4DAF-88B9-7B4CA1E9EAAC}" type="presParOf" srcId="{C3A16DA4-2AE4-43D3-BBFE-8249236EDF5F}" destId="{477D1865-048E-4D50-85FC-0C5CB2B2A6D7}" srcOrd="9" destOrd="0" presId="urn:microsoft.com/office/officeart/2018/2/layout/IconLabelList"/>
    <dgm:cxn modelId="{66F47469-DF35-4BE7-919C-1E5949F593FB}" type="presParOf" srcId="{C3A16DA4-2AE4-43D3-BBFE-8249236EDF5F}" destId="{482D733B-4871-4A04-A4BC-A4E165418BBA}" srcOrd="10" destOrd="0" presId="urn:microsoft.com/office/officeart/2018/2/layout/IconLabelList"/>
    <dgm:cxn modelId="{99664240-12B5-442D-A107-6641DCAFD56C}" type="presParOf" srcId="{482D733B-4871-4A04-A4BC-A4E165418BBA}" destId="{C98C8A4B-0A92-4875-9442-A53F315E94DA}" srcOrd="0" destOrd="0" presId="urn:microsoft.com/office/officeart/2018/2/layout/IconLabelList"/>
    <dgm:cxn modelId="{55F83243-F16D-4B28-9B38-506CE7513862}" type="presParOf" srcId="{482D733B-4871-4A04-A4BC-A4E165418BBA}" destId="{608F1AE8-9140-4366-BBB2-5974CF958FC7}" srcOrd="1" destOrd="0" presId="urn:microsoft.com/office/officeart/2018/2/layout/IconLabelList"/>
    <dgm:cxn modelId="{2273C004-066A-498C-AB40-9DFA2BCF04C1}" type="presParOf" srcId="{482D733B-4871-4A04-A4BC-A4E165418BBA}" destId="{712FC0FB-1473-4DD9-BD9E-3622E1B8FB1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54346-11D5-4849-9E7A-FF74D13B25C2}">
      <dsp:nvSpPr>
        <dsp:cNvPr id="0" name=""/>
        <dsp:cNvSpPr/>
      </dsp:nvSpPr>
      <dsp:spPr>
        <a:xfrm>
          <a:off x="0" y="3890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D6A00-4E71-4A8F-9BDE-4CDDE1C713F4}">
      <dsp:nvSpPr>
        <dsp:cNvPr id="0" name=""/>
        <dsp:cNvSpPr/>
      </dsp:nvSpPr>
      <dsp:spPr>
        <a:xfrm>
          <a:off x="250661" y="190332"/>
          <a:ext cx="455748" cy="455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8A151-8B3A-4872-9200-F3B420FCB2FE}">
      <dsp:nvSpPr>
        <dsp:cNvPr id="0" name=""/>
        <dsp:cNvSpPr/>
      </dsp:nvSpPr>
      <dsp:spPr>
        <a:xfrm>
          <a:off x="957071" y="3890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Name: Matteo Pilloni</a:t>
          </a:r>
        </a:p>
      </dsp:txBody>
      <dsp:txXfrm>
        <a:off x="957071" y="3890"/>
        <a:ext cx="5671732" cy="828633"/>
      </dsp:txXfrm>
    </dsp:sp>
    <dsp:sp modelId="{9A130FBC-239F-484B-8888-E7B76F5AC6BE}">
      <dsp:nvSpPr>
        <dsp:cNvPr id="0" name=""/>
        <dsp:cNvSpPr/>
      </dsp:nvSpPr>
      <dsp:spPr>
        <a:xfrm>
          <a:off x="0" y="1039682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56491-60D9-46DA-8007-FC8ABA81CEB2}">
      <dsp:nvSpPr>
        <dsp:cNvPr id="0" name=""/>
        <dsp:cNvSpPr/>
      </dsp:nvSpPr>
      <dsp:spPr>
        <a:xfrm>
          <a:off x="250661" y="1226124"/>
          <a:ext cx="455748" cy="455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F89DB-2C5D-44B0-AF5E-2CDE4AA33312}">
      <dsp:nvSpPr>
        <dsp:cNvPr id="0" name=""/>
        <dsp:cNvSpPr/>
      </dsp:nvSpPr>
      <dsp:spPr>
        <a:xfrm>
          <a:off x="957071" y="1039682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number: 2542485</a:t>
          </a:r>
        </a:p>
      </dsp:txBody>
      <dsp:txXfrm>
        <a:off x="957071" y="1039682"/>
        <a:ext cx="5671732" cy="828633"/>
      </dsp:txXfrm>
    </dsp:sp>
    <dsp:sp modelId="{A3FDB87F-3026-4CD5-8776-DDB760B36C99}">
      <dsp:nvSpPr>
        <dsp:cNvPr id="0" name=""/>
        <dsp:cNvSpPr/>
      </dsp:nvSpPr>
      <dsp:spPr>
        <a:xfrm>
          <a:off x="0" y="2075473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5F285-9184-4328-B2FE-5CD1B2BBD59E}">
      <dsp:nvSpPr>
        <dsp:cNvPr id="0" name=""/>
        <dsp:cNvSpPr/>
      </dsp:nvSpPr>
      <dsp:spPr>
        <a:xfrm>
          <a:off x="250661" y="2261916"/>
          <a:ext cx="455748" cy="455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8D838-04A0-458B-92FE-B9C596A45C8C}">
      <dsp:nvSpPr>
        <dsp:cNvPr id="0" name=""/>
        <dsp:cNvSpPr/>
      </dsp:nvSpPr>
      <dsp:spPr>
        <a:xfrm>
          <a:off x="957071" y="2075473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Code: BMBS4003</a:t>
          </a:r>
        </a:p>
      </dsp:txBody>
      <dsp:txXfrm>
        <a:off x="957071" y="2075473"/>
        <a:ext cx="5671732" cy="828633"/>
      </dsp:txXfrm>
    </dsp:sp>
    <dsp:sp modelId="{0FCD82A8-DAD5-4CB6-8102-E0D3FB9D596A}">
      <dsp:nvSpPr>
        <dsp:cNvPr id="0" name=""/>
        <dsp:cNvSpPr/>
      </dsp:nvSpPr>
      <dsp:spPr>
        <a:xfrm>
          <a:off x="0" y="3111265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29682-3D62-4852-A9B0-FF6E14264E4B}">
      <dsp:nvSpPr>
        <dsp:cNvPr id="0" name=""/>
        <dsp:cNvSpPr/>
      </dsp:nvSpPr>
      <dsp:spPr>
        <a:xfrm>
          <a:off x="250661" y="3297708"/>
          <a:ext cx="455748" cy="455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50B13-FEB9-4B93-B54A-6DEFAF5E6095}">
      <dsp:nvSpPr>
        <dsp:cNvPr id="0" name=""/>
        <dsp:cNvSpPr/>
      </dsp:nvSpPr>
      <dsp:spPr>
        <a:xfrm>
          <a:off x="957071" y="3111265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Module: Digital Skills for Business</a:t>
          </a:r>
        </a:p>
      </dsp:txBody>
      <dsp:txXfrm>
        <a:off x="957071" y="3111265"/>
        <a:ext cx="5671732" cy="828633"/>
      </dsp:txXfrm>
    </dsp:sp>
    <dsp:sp modelId="{5C75EF68-6CB1-4A7E-97D7-1CA963DAD2AD}">
      <dsp:nvSpPr>
        <dsp:cNvPr id="0" name=""/>
        <dsp:cNvSpPr/>
      </dsp:nvSpPr>
      <dsp:spPr>
        <a:xfrm>
          <a:off x="0" y="4147057"/>
          <a:ext cx="6628804" cy="8286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EEEF1-D704-4341-BC80-624A2E0CC702}">
      <dsp:nvSpPr>
        <dsp:cNvPr id="0" name=""/>
        <dsp:cNvSpPr/>
      </dsp:nvSpPr>
      <dsp:spPr>
        <a:xfrm>
          <a:off x="250661" y="4333499"/>
          <a:ext cx="455748" cy="4557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8D448-4FB0-4557-950B-6144DFCCB521}">
      <dsp:nvSpPr>
        <dsp:cNvPr id="0" name=""/>
        <dsp:cNvSpPr/>
      </dsp:nvSpPr>
      <dsp:spPr>
        <a:xfrm>
          <a:off x="957071" y="4147057"/>
          <a:ext cx="5671732" cy="828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97" tIns="87697" rIns="87697" bIns="8769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Date: June 2026</a:t>
          </a:r>
        </a:p>
      </dsp:txBody>
      <dsp:txXfrm>
        <a:off x="957071" y="4147057"/>
        <a:ext cx="5671732" cy="8286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A2D4B-A0FF-47F6-A34C-F4AD73119843}">
      <dsp:nvSpPr>
        <dsp:cNvPr id="0" name=""/>
        <dsp:cNvSpPr/>
      </dsp:nvSpPr>
      <dsp:spPr>
        <a:xfrm>
          <a:off x="1094197" y="220631"/>
          <a:ext cx="643886" cy="6438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47E32-A034-49AA-9D17-33497D0B890D}">
      <dsp:nvSpPr>
        <dsp:cNvPr id="0" name=""/>
        <dsp:cNvSpPr/>
      </dsp:nvSpPr>
      <dsp:spPr>
        <a:xfrm>
          <a:off x="700710" y="1104869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My JISC Digital Capability Assessment</a:t>
          </a:r>
        </a:p>
      </dsp:txBody>
      <dsp:txXfrm>
        <a:off x="700710" y="1104869"/>
        <a:ext cx="1430859" cy="572343"/>
      </dsp:txXfrm>
    </dsp:sp>
    <dsp:sp modelId="{E7BA8EE3-85E6-4A4F-95B2-296A4F47B48E}">
      <dsp:nvSpPr>
        <dsp:cNvPr id="0" name=""/>
        <dsp:cNvSpPr/>
      </dsp:nvSpPr>
      <dsp:spPr>
        <a:xfrm>
          <a:off x="2775457" y="220631"/>
          <a:ext cx="643886" cy="6438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57A51-7581-437D-BEFA-D63C1C119021}">
      <dsp:nvSpPr>
        <dsp:cNvPr id="0" name=""/>
        <dsp:cNvSpPr/>
      </dsp:nvSpPr>
      <dsp:spPr>
        <a:xfrm>
          <a:off x="2381970" y="1104869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Digital skills developed through the module</a:t>
          </a:r>
        </a:p>
      </dsp:txBody>
      <dsp:txXfrm>
        <a:off x="2381970" y="1104869"/>
        <a:ext cx="1430859" cy="572343"/>
      </dsp:txXfrm>
    </dsp:sp>
    <dsp:sp modelId="{C793C148-247D-4578-9AD4-D7E604563E2D}">
      <dsp:nvSpPr>
        <dsp:cNvPr id="0" name=""/>
        <dsp:cNvSpPr/>
      </dsp:nvSpPr>
      <dsp:spPr>
        <a:xfrm>
          <a:off x="1094197" y="2034927"/>
          <a:ext cx="643886" cy="6438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52C50-0834-4D70-A5F6-97847868C590}">
      <dsp:nvSpPr>
        <dsp:cNvPr id="0" name=""/>
        <dsp:cNvSpPr/>
      </dsp:nvSpPr>
      <dsp:spPr>
        <a:xfrm>
          <a:off x="700710" y="2919165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LinkedIn Learning certificates completed</a:t>
          </a:r>
        </a:p>
      </dsp:txBody>
      <dsp:txXfrm>
        <a:off x="700710" y="2919165"/>
        <a:ext cx="1430859" cy="572343"/>
      </dsp:txXfrm>
    </dsp:sp>
    <dsp:sp modelId="{9F8D4445-3334-4D54-AC70-58B2582CF3DB}">
      <dsp:nvSpPr>
        <dsp:cNvPr id="0" name=""/>
        <dsp:cNvSpPr/>
      </dsp:nvSpPr>
      <dsp:spPr>
        <a:xfrm>
          <a:off x="2775457" y="2034927"/>
          <a:ext cx="643886" cy="6438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0A208-F6D5-49AE-B272-0C1559B97820}">
      <dsp:nvSpPr>
        <dsp:cNvPr id="0" name=""/>
        <dsp:cNvSpPr/>
      </dsp:nvSpPr>
      <dsp:spPr>
        <a:xfrm>
          <a:off x="2381970" y="2919165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Application of digital skills in my studies</a:t>
          </a:r>
        </a:p>
      </dsp:txBody>
      <dsp:txXfrm>
        <a:off x="2381970" y="2919165"/>
        <a:ext cx="1430859" cy="572343"/>
      </dsp:txXfrm>
    </dsp:sp>
    <dsp:sp modelId="{D790A85E-0E6F-4CE8-ABB0-42342A9B2237}">
      <dsp:nvSpPr>
        <dsp:cNvPr id="0" name=""/>
        <dsp:cNvSpPr/>
      </dsp:nvSpPr>
      <dsp:spPr>
        <a:xfrm>
          <a:off x="1934827" y="3849224"/>
          <a:ext cx="643886" cy="6438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8631B-9A2A-4FAA-B184-0B9405930347}">
      <dsp:nvSpPr>
        <dsp:cNvPr id="0" name=""/>
        <dsp:cNvSpPr/>
      </dsp:nvSpPr>
      <dsp:spPr>
        <a:xfrm>
          <a:off x="1541340" y="4733462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Future development goals</a:t>
          </a:r>
        </a:p>
      </dsp:txBody>
      <dsp:txXfrm>
        <a:off x="1541340" y="4733462"/>
        <a:ext cx="1430859" cy="5723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4C531F-D058-478C-8086-426EF2F7E7E5}">
      <dsp:nvSpPr>
        <dsp:cNvPr id="0" name=""/>
        <dsp:cNvSpPr/>
      </dsp:nvSpPr>
      <dsp:spPr>
        <a:xfrm>
          <a:off x="389596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6C64A-44AC-4BEB-8486-5DABAE64C6EF}">
      <dsp:nvSpPr>
        <dsp:cNvPr id="0" name=""/>
        <dsp:cNvSpPr/>
      </dsp:nvSpPr>
      <dsp:spPr>
        <a:xfrm>
          <a:off x="5294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Excel skills</a:t>
          </a:r>
        </a:p>
      </dsp:txBody>
      <dsp:txXfrm>
        <a:off x="5294" y="2204481"/>
        <a:ext cx="1397460" cy="558984"/>
      </dsp:txXfrm>
    </dsp:sp>
    <dsp:sp modelId="{B500D25D-AE7D-434E-AD7F-E5E31DB45F48}">
      <dsp:nvSpPr>
        <dsp:cNvPr id="0" name=""/>
        <dsp:cNvSpPr/>
      </dsp:nvSpPr>
      <dsp:spPr>
        <a:xfrm>
          <a:off x="2031612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F077B-080A-464E-9C57-77F53A36906B}">
      <dsp:nvSpPr>
        <dsp:cNvPr id="0" name=""/>
        <dsp:cNvSpPr/>
      </dsp:nvSpPr>
      <dsp:spPr>
        <a:xfrm>
          <a:off x="1647311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PowerPoint skills</a:t>
          </a:r>
        </a:p>
      </dsp:txBody>
      <dsp:txXfrm>
        <a:off x="1647311" y="2204481"/>
        <a:ext cx="1397460" cy="558984"/>
      </dsp:txXfrm>
    </dsp:sp>
    <dsp:sp modelId="{4D4C0ADA-7AF8-4C74-A9A2-06917AEA9436}">
      <dsp:nvSpPr>
        <dsp:cNvPr id="0" name=""/>
        <dsp:cNvSpPr/>
      </dsp:nvSpPr>
      <dsp:spPr>
        <a:xfrm>
          <a:off x="3673629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831C8-8CFB-4DB4-9F11-82D9EF080259}">
      <dsp:nvSpPr>
        <dsp:cNvPr id="0" name=""/>
        <dsp:cNvSpPr/>
      </dsp:nvSpPr>
      <dsp:spPr>
        <a:xfrm>
          <a:off x="3289327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Professional networking</a:t>
          </a:r>
        </a:p>
      </dsp:txBody>
      <dsp:txXfrm>
        <a:off x="3289327" y="2204481"/>
        <a:ext cx="1397460" cy="558984"/>
      </dsp:txXfrm>
    </dsp:sp>
    <dsp:sp modelId="{00632D66-6EE9-4D47-B780-1A14D4938B55}">
      <dsp:nvSpPr>
        <dsp:cNvPr id="0" name=""/>
        <dsp:cNvSpPr/>
      </dsp:nvSpPr>
      <dsp:spPr>
        <a:xfrm>
          <a:off x="5315646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24CC5-3490-45AD-92B0-39DFFB48AB81}">
      <dsp:nvSpPr>
        <dsp:cNvPr id="0" name=""/>
        <dsp:cNvSpPr/>
      </dsp:nvSpPr>
      <dsp:spPr>
        <a:xfrm>
          <a:off x="4931344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err="1"/>
            <a:t>Organisation</a:t>
          </a:r>
          <a:r>
            <a:rPr lang="en-US" sz="1300" kern="1200"/>
            <a:t> &amp; time management</a:t>
          </a:r>
        </a:p>
      </dsp:txBody>
      <dsp:txXfrm>
        <a:off x="4931344" y="2204481"/>
        <a:ext cx="1397460" cy="558984"/>
      </dsp:txXfrm>
    </dsp:sp>
    <dsp:sp modelId="{82216BD1-1C76-468E-937B-2127E89CF1A1}">
      <dsp:nvSpPr>
        <dsp:cNvPr id="0" name=""/>
        <dsp:cNvSpPr/>
      </dsp:nvSpPr>
      <dsp:spPr>
        <a:xfrm>
          <a:off x="6957662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C9B25-F724-40FB-A028-CDEE87E500DD}">
      <dsp:nvSpPr>
        <dsp:cNvPr id="0" name=""/>
        <dsp:cNvSpPr/>
      </dsp:nvSpPr>
      <dsp:spPr>
        <a:xfrm>
          <a:off x="6573360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Digital awareness</a:t>
          </a:r>
        </a:p>
      </dsp:txBody>
      <dsp:txXfrm>
        <a:off x="6573360" y="2204481"/>
        <a:ext cx="1397460" cy="558984"/>
      </dsp:txXfrm>
    </dsp:sp>
    <dsp:sp modelId="{C98C8A4B-0A92-4875-9442-A53F315E94DA}">
      <dsp:nvSpPr>
        <dsp:cNvPr id="0" name=""/>
        <dsp:cNvSpPr/>
      </dsp:nvSpPr>
      <dsp:spPr>
        <a:xfrm>
          <a:off x="8599679" y="1330015"/>
          <a:ext cx="628857" cy="6288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FC0FB-1473-4DD9-BD9E-3622E1B8FB1E}">
      <dsp:nvSpPr>
        <dsp:cNvPr id="0" name=""/>
        <dsp:cNvSpPr/>
      </dsp:nvSpPr>
      <dsp:spPr>
        <a:xfrm>
          <a:off x="8215377" y="220448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Independent learning</a:t>
          </a:r>
        </a:p>
      </dsp:txBody>
      <dsp:txXfrm>
        <a:off x="8215377" y="2204481"/>
        <a:ext cx="1397460" cy="5589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4975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2805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4181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713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839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323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687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2252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6807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049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54998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5516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98136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082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042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3845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367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6" r:id="rId1"/>
    <p:sldLayoutId id="2147484157" r:id="rId2"/>
    <p:sldLayoutId id="2147484158" r:id="rId3"/>
    <p:sldLayoutId id="2147484159" r:id="rId4"/>
    <p:sldLayoutId id="2147484160" r:id="rId5"/>
    <p:sldLayoutId id="2147484161" r:id="rId6"/>
    <p:sldLayoutId id="2147484162" r:id="rId7"/>
    <p:sldLayoutId id="2147484163" r:id="rId8"/>
    <p:sldLayoutId id="2147484164" r:id="rId9"/>
    <p:sldLayoutId id="2147484165" r:id="rId10"/>
    <p:sldLayoutId id="2147484166" r:id="rId11"/>
    <p:sldLayoutId id="2147484167" r:id="rId12"/>
    <p:sldLayoutId id="2147484168" r:id="rId13"/>
    <p:sldLayoutId id="2147484169" r:id="rId14"/>
    <p:sldLayoutId id="2147484170" r:id="rId15"/>
    <p:sldLayoutId id="2147484171" r:id="rId16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76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6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7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8" name="Isosceles Triangle 157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9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0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1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2" name="Isosceles Triangle 161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3" name="Isosceles Triangle 162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79" name="Rectangle 17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spc="-50" baseline="0"/>
              <a:t>Developing Digital Skills </a:t>
            </a:r>
            <a:r>
              <a:rPr lang="en-US" sz="4400" spc="-50"/>
              <a:t>– Reflective Presentation</a:t>
            </a:r>
            <a:endParaRPr lang="en-US" sz="4400" spc="-50" baseline="0"/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E150C985-5D2F-31C2-1C6E-A0F00083E4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903" y="6041362"/>
            <a:ext cx="9119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542C4E80-6F0F-4CD7-8D55-DCBADB97A355}" type="datetime1">
              <a:rPr lang="en-US"/>
              <a:pPr defTabSz="457200">
                <a:spcAft>
                  <a:spcPts val="600"/>
                </a:spcAft>
              </a:pPr>
              <a:t>6/24/2026</a:t>
            </a:fld>
            <a:endParaRPr lang="en-US"/>
          </a:p>
        </p:txBody>
      </p: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3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1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4" name="Isosceles Triangle 183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3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5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5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6" name="Isosceles Triangle 185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87" name="Rectangle 186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A8F26FFA-C4A3-80C0-8E83-D4D502F25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554" y="6041362"/>
            <a:ext cx="54901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0541E60F-A93B-498A-9EFD-59BE4DF31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909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70C12960-6E85-460F-B6E3-5B82CB31AF3D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88" name="Subtitle 2">
            <a:extLst>
              <a:ext uri="{FF2B5EF4-FFF2-40B4-BE49-F238E27FC236}">
                <a16:creationId xmlns:a16="http://schemas.microsoft.com/office/drawing/2014/main" id="{91A3256E-9DFF-1D9E-6586-24C7795828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031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FE3DB-E506-24CC-943C-43B096DBA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4222522" cy="1600200"/>
          </a:xfrm>
        </p:spPr>
        <p:txBody>
          <a:bodyPr anchor="t">
            <a:normAutofit/>
          </a:bodyPr>
          <a:lstStyle/>
          <a:p>
            <a:r>
              <a:rPr lang="en-US" sz="3000"/>
              <a:t>Introduction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5546E17-57BB-1B46-C475-7F0EBC7880B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i="1" dirty="0"/>
              <a:t>This presentation reflects on the digital skills I have developed </a:t>
            </a:r>
            <a:r>
              <a:rPr lang="en-US" sz="1800" b="1" i="1"/>
              <a:t>during my fist eight </a:t>
            </a:r>
            <a:r>
              <a:rPr lang="en-US" sz="1800" b="1" i="1" dirty="0"/>
              <a:t>weeks at the university.</a:t>
            </a: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7C7812FC-30E9-60E2-8FB3-83046FC1D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A598112-742E-44D6-9BD6-CB9069B99BEB}" type="datetime1">
              <a:rPr lang="en-US" smtClean="0"/>
              <a:pPr>
                <a:spcAft>
                  <a:spcPts val="600"/>
                </a:spcAft>
              </a:pPr>
              <a:t>6/24/2026</a:t>
            </a:fld>
            <a:endParaRPr lang="en-US"/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A7CB5F99-36DE-2402-C12D-1AC390977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41A7A35B-5CE5-8B10-E93A-D487C9E11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412" name="Content Placeholder 409">
            <a:extLst>
              <a:ext uri="{FF2B5EF4-FFF2-40B4-BE49-F238E27FC236}">
                <a16:creationId xmlns:a16="http://schemas.microsoft.com/office/drawing/2014/main" id="{D7BB0E6C-372B-98E5-CACE-8627905AD9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60461" y="514924"/>
          <a:ext cx="4513541" cy="5526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0079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43AAD-B809-55D7-079F-BD8460BA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My  </a:t>
            </a:r>
            <a:r>
              <a:rPr lang="en-US"/>
              <a:t>JISC digital</a:t>
            </a:r>
            <a:r>
              <a:rPr lang="en-US" dirty="0"/>
              <a:t> capability assessment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9B9E7BB4-B24C-91AB-0778-EEB905088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2302" y="1536020"/>
            <a:ext cx="5010572" cy="823912"/>
          </a:xfrm>
        </p:spPr>
        <p:txBody>
          <a:bodyPr anchor="b">
            <a:normAutofit/>
          </a:bodyPr>
          <a:lstStyle/>
          <a:p>
            <a:r>
              <a:rPr lang="en-US"/>
              <a:t>Key findings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2A0304-AC01-F8E7-6848-2AE43971FE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29118" y="1947850"/>
            <a:ext cx="6675599" cy="3449210"/>
          </a:xfrm>
          <a:prstGeom prst="rect">
            <a:avLst/>
          </a:prstGeom>
          <a:noFill/>
        </p:spPr>
      </p:pic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3E52B5D-C4A0-2DD7-6B7A-AD381E0E5A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92300" y="2352675"/>
            <a:ext cx="5010573" cy="368458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1100"/>
          </a:p>
          <a:p>
            <a:pPr marL="0" indent="0">
              <a:lnSpc>
                <a:spcPct val="110000"/>
              </a:lnSpc>
              <a:buNone/>
            </a:pPr>
            <a:r>
              <a:rPr lang="en-US" sz="1100" b="1"/>
              <a:t>Strengths: 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Being digital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Finding information and resources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100" b="1"/>
              <a:t>Areas for development: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Using digital tools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Digital creativity and problem solving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100" b="1"/>
              <a:t>Action taken: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Completed LinkedIn Learning courses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Improved Microsoft Office skills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US" sz="1100"/>
              <a:t>Developed Excel skills</a:t>
            </a:r>
          </a:p>
          <a:p>
            <a:pPr marL="285750" indent="-285750">
              <a:lnSpc>
                <a:spcPct val="110000"/>
              </a:lnSpc>
              <a:buFont typeface="Wingdings" panose="020B0604020202020204" pitchFamily="34" charset="0"/>
              <a:buChar char="§"/>
            </a:pPr>
            <a:endParaRPr lang="en-US" sz="110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60E8DB09-5328-8DB0-EA27-EC3DA8672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59F99C-1F3A-4266-8116-E0336A42F239}" type="datetime1">
              <a:rPr lang="en-US" smtClean="0"/>
              <a:pPr>
                <a:spcAft>
                  <a:spcPts val="600"/>
                </a:spcAft>
              </a:pPr>
              <a:t>6/24/2026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0FA09C9-0F43-B918-7F71-C5844661D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D367889B-FCF5-2B73-DE35-144F6F424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848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CFE42BA4-06D6-84DF-2E0C-ACBF2EBFF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497" y="551542"/>
            <a:ext cx="5956980" cy="956234"/>
          </a:xfrm>
        </p:spPr>
        <p:txBody>
          <a:bodyPr>
            <a:normAutofit/>
          </a:bodyPr>
          <a:lstStyle/>
          <a:p>
            <a:r>
              <a:rPr lang="en-US" sz="2000" dirty="0"/>
              <a:t>Developing my Digital </a:t>
            </a:r>
            <a:r>
              <a:rPr lang="en-US" sz="2000"/>
              <a:t>Skills through</a:t>
            </a:r>
            <a:r>
              <a:rPr lang="en-US" sz="2000" dirty="0"/>
              <a:t> </a:t>
            </a:r>
            <a:r>
              <a:rPr lang="en-US" sz="2000"/>
              <a:t>LinkedIn Learning </a:t>
            </a:r>
            <a:endParaRPr lang="en-US" sz="2000" b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F781405-B28B-CC9C-5ABD-4066022E65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8871" y="80438"/>
            <a:ext cx="2804402" cy="2115600"/>
          </a:xfrm>
          <a:prstGeom prst="rect">
            <a:avLst/>
          </a:prstGeom>
          <a:noFill/>
        </p:spPr>
      </p:pic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20A37177-B245-4B6B-011F-D8BD36424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endParaRPr lang="en-US" sz="2800">
              <a:latin typeface="Avenir Next LT Pro"/>
            </a:endParaRPr>
          </a:p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831AE9-0696-94A9-91F1-2BC665104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767157C-04E0-4A26-9C28-715B3D3C1830}" type="datetime1">
              <a:rPr/>
              <a:pPr>
                <a:spcAft>
                  <a:spcPts val="600"/>
                </a:spcAft>
              </a:pPr>
              <a:t>6/24/2026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7DADAD-6AA3-06FD-2EF6-A00BC7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004102-68BD-3363-4FD4-968934BAF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0C224BA-285F-7302-2AE5-0C34F4104E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81"/>
          <a:stretch>
            <a:fillRect/>
          </a:stretch>
        </p:blipFill>
        <p:spPr>
          <a:xfrm>
            <a:off x="9202510" y="1353910"/>
            <a:ext cx="2691518" cy="208189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D808095-13C3-3322-E2D8-F410476188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57" b="203"/>
          <a:stretch>
            <a:fillRect/>
          </a:stretch>
        </p:blipFill>
        <p:spPr>
          <a:xfrm>
            <a:off x="7422017" y="2821213"/>
            <a:ext cx="3001300" cy="214446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6AFBAC8-B3B2-28E1-E8B1-63871FC9C8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3204" y="4151084"/>
            <a:ext cx="2678276" cy="20465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883D775-B18C-9FF5-F984-15D952300DDD}"/>
              </a:ext>
            </a:extLst>
          </p:cNvPr>
          <p:cNvSpPr txBox="1"/>
          <p:nvPr/>
        </p:nvSpPr>
        <p:spPr>
          <a:xfrm>
            <a:off x="232231" y="2412999"/>
            <a:ext cx="330199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How to use LinkedIn Learning</a:t>
            </a:r>
            <a:r>
              <a:rPr lang="en-US" b="0" i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Word Essential Training </a:t>
            </a:r>
            <a:r>
              <a:rPr lang="en-US" b="0" i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  <a:endParaRPr lang="en-US">
              <a:latin typeface="Trebuchet MS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PowerPoint Essential Training</a:t>
            </a:r>
            <a:r>
              <a:rPr lang="en-US" b="0" i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Excel Essential Training </a:t>
            </a:r>
            <a:r>
              <a:rPr lang="en-US" b="0" i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</a:p>
          <a:p>
            <a:pPr algn="ctr"/>
            <a:endParaRPr lang="en-US" dirty="0"/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0509B3D8-A516-EC22-5EF9-137ED90469EF}"/>
              </a:ext>
            </a:extLst>
          </p:cNvPr>
          <p:cNvSpPr>
            <a:spLocks noGrp="1"/>
          </p:cNvSpPr>
          <p:nvPr/>
        </p:nvSpPr>
        <p:spPr>
          <a:xfrm>
            <a:off x="3919984" y="2323589"/>
            <a:ext cx="3009958" cy="25566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Independent learning</a:t>
            </a:r>
          </a:p>
          <a:p>
            <a:r>
              <a:rPr lang="en-US" sz="1800" dirty="0"/>
              <a:t>Document creation and formatting</a:t>
            </a:r>
          </a:p>
          <a:p>
            <a:r>
              <a:rPr lang="en-US" sz="1800" dirty="0"/>
              <a:t>Presentation design and communication</a:t>
            </a:r>
          </a:p>
          <a:p>
            <a:r>
              <a:rPr lang="en-US" sz="1800" dirty="0"/>
              <a:t>Data analysis and problem solving</a:t>
            </a:r>
          </a:p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979F424C-05F6-D24F-463D-EEF7C8506D51}"/>
              </a:ext>
            </a:extLst>
          </p:cNvPr>
          <p:cNvSpPr>
            <a:spLocks noGrp="1"/>
          </p:cNvSpPr>
          <p:nvPr/>
        </p:nvSpPr>
        <p:spPr>
          <a:xfrm>
            <a:off x="570204" y="1506991"/>
            <a:ext cx="4288000" cy="823912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/>
              <a:t>Course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E3095C5C-E384-E386-4A7C-442C319B811C}"/>
              </a:ext>
            </a:extLst>
          </p:cNvPr>
          <p:cNvSpPr>
            <a:spLocks noGrp="1"/>
          </p:cNvSpPr>
          <p:nvPr/>
        </p:nvSpPr>
        <p:spPr>
          <a:xfrm>
            <a:off x="4269274" y="1506991"/>
            <a:ext cx="4916229" cy="823912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/>
              <a:t>Skills Developed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468DF8-C2AC-1064-EE84-EA14CBC91703}"/>
              </a:ext>
            </a:extLst>
          </p:cNvPr>
          <p:cNvSpPr txBox="1"/>
          <p:nvPr/>
        </p:nvSpPr>
        <p:spPr>
          <a:xfrm>
            <a:off x="459029" y="5384959"/>
            <a:ext cx="7424054" cy="8771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700" b="1" i="1" dirty="0"/>
              <a:t>Reflection: </a:t>
            </a:r>
            <a:r>
              <a:rPr lang="en-US" sz="1700" i="1" dirty="0"/>
              <a:t>Completing these courses helped me become more confident using Microsoft 365 applications and allowed me to apply new skills directly to my university work</a:t>
            </a:r>
          </a:p>
        </p:txBody>
      </p:sp>
    </p:spTree>
    <p:extLst>
      <p:ext uri="{BB962C8B-B14F-4D97-AF65-F5344CB8AC3E}">
        <p14:creationId xmlns:p14="http://schemas.microsoft.com/office/powerpoint/2010/main" val="21982798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F2A81-7B08-8D60-8BBC-00B63F9A6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Developing Excel skills for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373A5-0F90-B367-14CF-2AC231FFB1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448" y="2146075"/>
            <a:ext cx="4184035" cy="3880772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Skills developed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Ø"/>
            </a:pPr>
            <a:r>
              <a:rPr lang="en-US" sz="1400" dirty="0"/>
              <a:t>Creating and formatting tables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Ø"/>
            </a:pPr>
            <a:r>
              <a:rPr lang="en-US" sz="1400" dirty="0"/>
              <a:t>Using formulas to calculate revenue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Ø"/>
            </a:pPr>
            <a:r>
              <a:rPr lang="en-US" sz="1400" dirty="0" err="1"/>
              <a:t>Organising</a:t>
            </a:r>
            <a:r>
              <a:rPr lang="en-US" sz="1400" dirty="0"/>
              <a:t> business data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Ø"/>
            </a:pPr>
            <a:r>
              <a:rPr lang="en-US" sz="1400" dirty="0" err="1"/>
              <a:t>Analysing</a:t>
            </a:r>
            <a:r>
              <a:rPr lang="en-US" sz="1400" dirty="0"/>
              <a:t> sales and customer information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Ø"/>
            </a:pPr>
            <a:r>
              <a:rPr lang="en-US" sz="1400" dirty="0"/>
              <a:t>Improving accuracy and efficiency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4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Reflection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US" sz="1400" i="1" dirty="0"/>
              <a:t>Before this module, I had limited experience using Excel beyond basic spreadsheets. Learning how to use formulas and work with business data helped me understand how Excel can support decision-making and improving efficiency.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66AC3-0CE2-D027-37AA-94E88975A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2B05170-8A1A-4857-9F6E-87378E53E945}" type="datetime1">
              <a:rPr lang="en-US"/>
              <a:pPr>
                <a:spcAft>
                  <a:spcPts val="600"/>
                </a:spcAft>
              </a:pPr>
              <a:t>6/24/2026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71DCA1-998B-CC20-A4E1-045064304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0743C-7FF7-53C7-23AB-EE24F370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A31EC3-3534-57D4-2101-32EE747864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17" b="-2"/>
          <a:stretch>
            <a:fillRect/>
          </a:stretch>
        </p:blipFill>
        <p:spPr>
          <a:xfrm>
            <a:off x="6172200" y="1996141"/>
            <a:ext cx="5181600" cy="41808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8409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D0376F-0D26-FD6E-03EB-C59FCBCD9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Improving organisation and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F52EA-4F11-E9A2-5A11-43B494A96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/>
              <a:t>Tools used: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sz="1500"/>
              <a:t>Outlook</a:t>
            </a:r>
          </a:p>
          <a:p>
            <a:pPr>
              <a:lnSpc>
                <a:spcPct val="90000"/>
              </a:lnSpc>
            </a:pPr>
            <a:r>
              <a:rPr lang="en-US" sz="1500"/>
              <a:t>Outlook calendar</a:t>
            </a:r>
          </a:p>
          <a:p>
            <a:pPr marL="0" indent="0">
              <a:lnSpc>
                <a:spcPct val="90000"/>
              </a:lnSpc>
            </a:pPr>
            <a:endParaRPr lang="en-US" sz="1500"/>
          </a:p>
          <a:p>
            <a:pPr marL="0" indent="0">
              <a:lnSpc>
                <a:spcPct val="90000"/>
              </a:lnSpc>
              <a:buNone/>
            </a:pPr>
            <a:r>
              <a:rPr lang="en-US" sz="1500"/>
              <a:t>Skills developed</a:t>
            </a:r>
          </a:p>
          <a:p>
            <a:pPr>
              <a:lnSpc>
                <a:spcPct val="90000"/>
              </a:lnSpc>
            </a:pPr>
            <a:r>
              <a:rPr lang="en-US" sz="1500"/>
              <a:t>Managing emails more effectively</a:t>
            </a:r>
          </a:p>
          <a:p>
            <a:pPr>
              <a:lnSpc>
                <a:spcPct val="90000"/>
              </a:lnSpc>
            </a:pPr>
            <a:r>
              <a:rPr lang="en-US" sz="1500" dirty="0" err="1"/>
              <a:t>Organising</a:t>
            </a:r>
            <a:r>
              <a:rPr lang="en-US" sz="1500" dirty="0"/>
              <a:t> appointments and deadlines</a:t>
            </a:r>
          </a:p>
          <a:p>
            <a:pPr>
              <a:lnSpc>
                <a:spcPct val="90000"/>
              </a:lnSpc>
            </a:pPr>
            <a:r>
              <a:rPr lang="en-US" sz="1500"/>
              <a:t>Using reminders and calendar events</a:t>
            </a:r>
          </a:p>
          <a:p>
            <a:pPr>
              <a:lnSpc>
                <a:spcPct val="90000"/>
              </a:lnSpc>
            </a:pPr>
            <a:r>
              <a:rPr lang="en-US" sz="1500"/>
              <a:t>Improving time management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Staying </a:t>
            </a:r>
            <a:r>
              <a:rPr lang="en-US" sz="1500" dirty="0" err="1"/>
              <a:t>organised</a:t>
            </a:r>
            <a:r>
              <a:rPr lang="en-US" sz="1500" dirty="0"/>
              <a:t> throughout the module</a:t>
            </a:r>
          </a:p>
          <a:p>
            <a:pPr marL="0" indent="0">
              <a:lnSpc>
                <a:spcPct val="90000"/>
              </a:lnSpc>
            </a:pPr>
            <a:endParaRPr lang="en-US" sz="15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62F95-B80A-453F-B85B-E2380F5D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09563" y="6041362"/>
            <a:ext cx="23321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pic>
        <p:nvPicPr>
          <p:cNvPr id="44" name="Picture 43" descr="Colored pins pinned on a calendar">
            <a:extLst>
              <a:ext uri="{FF2B5EF4-FFF2-40B4-BE49-F238E27FC236}">
                <a16:creationId xmlns:a16="http://schemas.microsoft.com/office/drawing/2014/main" id="{34C6B6ED-E9A8-A982-A67D-3F0AB25E7D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20" r="18305" b="-1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48DEA-26BF-50F8-2E69-8B4B459CE8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92706" y="6041362"/>
            <a:ext cx="10737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7898690-E357-450C-A5D1-63966A3E23F5}" type="datetime1">
              <a:rPr lang="en-US"/>
              <a:pPr>
                <a:spcAft>
                  <a:spcPts val="600"/>
                </a:spcAft>
              </a:pPr>
              <a:t>6/24/2026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B5AE3-1701-2B96-30B9-219D8D334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13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3A828-42D1-4429-1651-A61E8E20A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Building a professional digital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3281C-5CDB-5792-7C31-F602E52E34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 </a:t>
            </a:r>
            <a:r>
              <a:rPr lang="en-US"/>
              <a:t>learned</a:t>
            </a:r>
          </a:p>
          <a:p>
            <a:r>
              <a:rPr lang="en-US" dirty="0"/>
              <a:t>Improving my </a:t>
            </a:r>
            <a:r>
              <a:rPr lang="en-US"/>
              <a:t>LinkedIn profile</a:t>
            </a:r>
          </a:p>
          <a:p>
            <a:r>
              <a:rPr lang="en-US"/>
              <a:t>Understanding professional networking</a:t>
            </a:r>
          </a:p>
          <a:p>
            <a:r>
              <a:rPr lang="en-US" dirty="0"/>
              <a:t>Developing online </a:t>
            </a:r>
            <a:r>
              <a:rPr lang="en-US"/>
              <a:t>communication skills </a:t>
            </a:r>
          </a:p>
          <a:p>
            <a:r>
              <a:rPr lang="en-US" dirty="0"/>
              <a:t>Enhancing </a:t>
            </a:r>
            <a:r>
              <a:rPr lang="en-US"/>
              <a:t>my digital presence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617E1-EDD7-96BF-2B6D-AC8CCF4334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Why it </a:t>
            </a:r>
            <a:r>
              <a:rPr lang="en-US"/>
              <a:t>matters</a:t>
            </a:r>
          </a:p>
          <a:p>
            <a:r>
              <a:rPr lang="en-US" dirty="0"/>
              <a:t>Building </a:t>
            </a:r>
            <a:r>
              <a:rPr lang="en-US"/>
              <a:t>professional connections</a:t>
            </a:r>
          </a:p>
          <a:p>
            <a:r>
              <a:rPr lang="en-US" dirty="0"/>
              <a:t>Exploring career </a:t>
            </a:r>
            <a:r>
              <a:rPr lang="en-US"/>
              <a:t>opportunities</a:t>
            </a:r>
            <a:endParaRPr lang="en-US" dirty="0"/>
          </a:p>
          <a:p>
            <a:r>
              <a:rPr lang="en-US"/>
              <a:t>Developing a professional image online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260C43-EEE1-C875-5AA2-4696721DA8CF}"/>
              </a:ext>
            </a:extLst>
          </p:cNvPr>
          <p:cNvSpPr txBox="1"/>
          <p:nvPr/>
        </p:nvSpPr>
        <p:spPr>
          <a:xfrm>
            <a:off x="1133943" y="5021700"/>
            <a:ext cx="814251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i="1"/>
              <a:t>Reflection</a:t>
            </a:r>
          </a:p>
          <a:p>
            <a:pPr algn="just"/>
            <a:r>
              <a:rPr lang="en-US" sz="1600" dirty="0"/>
              <a:t>Although I had used LinkedIn before starting university, this module helped me understand how to use it more effectively as a professional networking platform. I </a:t>
            </a:r>
            <a:r>
              <a:rPr lang="en-US" sz="1600"/>
              <a:t>learnt the importance of maintaining an up-to-date profile and presenting myself professionally online.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6588351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 67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B519A6-DFAB-696F-FFFB-98E3A2DF3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Developing PowerPoint Skills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CA479C-A70E-2056-F908-31F3615226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7474" y="2166588"/>
            <a:ext cx="4969744" cy="2379381"/>
          </a:xfrm>
          <a:prstGeom prst="rect">
            <a:avLst/>
          </a:prstGeom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8A99838-F521-27B1-5653-FE9BA9E439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17674" y="1717903"/>
            <a:ext cx="3212125" cy="38662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b="1"/>
              <a:t>Skills developed: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Slide design and designer tools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Use of icons and visuals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Clear information layout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Accessibility considerations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Presenting information professionally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Visual communication</a:t>
            </a:r>
          </a:p>
          <a:p>
            <a:pPr algn="just">
              <a:lnSpc>
                <a:spcPct val="90000"/>
              </a:lnSpc>
            </a:pPr>
            <a:r>
              <a:rPr lang="en-US" sz="1600"/>
              <a:t>Presentation structure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endParaRPr lang="en-US" sz="1100"/>
          </a:p>
          <a:p>
            <a:pPr marL="0" indent="0">
              <a:lnSpc>
                <a:spcPct val="90000"/>
              </a:lnSpc>
              <a:buNone/>
            </a:pPr>
            <a:endParaRPr lang="en-US" sz="1100" i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FED916-AC59-26F4-6C7D-00DB6CF9FA99}"/>
              </a:ext>
            </a:extLst>
          </p:cNvPr>
          <p:cNvSpPr txBox="1"/>
          <p:nvPr/>
        </p:nvSpPr>
        <p:spPr>
          <a:xfrm>
            <a:off x="820056" y="4996543"/>
            <a:ext cx="7358742" cy="14927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lvl="0" indent="0" algn="l" rtl="0"/>
            <a:r>
              <a:rPr lang="en-US" sz="1500" b="1" i="0" u="none" strike="noStrike" baseline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Reflection: </a:t>
            </a:r>
            <a:r>
              <a:rPr lang="en-US" sz="1500" b="1" i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  <a:endParaRPr lang="en-US" sz="1500" b="1"/>
          </a:p>
          <a:p>
            <a:pPr algn="just"/>
            <a:r>
              <a:rPr lang="en-US" sz="1500" b="0" i="1" u="none" strike="noStrike" baseline="0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Through both the module and LinkedIn Learning, I developed a </a:t>
            </a:r>
            <a:r>
              <a:rPr lang="en-US" sz="1500" i="1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better understanding</a:t>
            </a:r>
            <a:r>
              <a:rPr lang="en-US" sz="1500" b="0" i="1" u="none" strike="noStrike" baseline="0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 of how to create professional and engaging presentations. </a:t>
            </a:r>
            <a:r>
              <a:rPr lang="en-US" sz="1500" i="1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I have</a:t>
            </a:r>
            <a:r>
              <a:rPr lang="en-US" sz="1500" b="0" i="1" u="none" strike="noStrike" baseline="0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 applied these skills throughout this presentation by using </a:t>
            </a:r>
            <a:r>
              <a:rPr lang="en-US" sz="1500" i="1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consistent formatting</a:t>
            </a:r>
            <a:r>
              <a:rPr lang="en-US" sz="1500" b="0" i="1" u="none" strike="noStrike" baseline="0" dirty="0">
                <a:solidFill>
                  <a:srgbClr val="404040"/>
                </a:solidFill>
                <a:latin typeface="Trebuchet MS"/>
                <a:ea typeface="Arial"/>
                <a:cs typeface="Arial"/>
              </a:rPr>
              <a:t>, visuals and clear layouts.</a:t>
            </a:r>
            <a:r>
              <a:rPr lang="en-US" sz="1500" b="0" i="0" dirty="0">
                <a:solidFill>
                  <a:srgbClr val="000000"/>
                </a:solidFill>
                <a:latin typeface="Trebuchet MS"/>
                <a:ea typeface="Arial"/>
                <a:cs typeface="Arial"/>
              </a:rPr>
              <a:t>​</a:t>
            </a:r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560721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01814-9E34-65BA-6637-71AF5194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963" y="595086"/>
            <a:ext cx="8596668" cy="667658"/>
          </a:xfrm>
        </p:spPr>
        <p:txBody>
          <a:bodyPr/>
          <a:lstStyle/>
          <a:p>
            <a:r>
              <a:rPr lang="en-US"/>
              <a:t>Developing digital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D04DF-5605-64DB-4A99-8873659894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717903"/>
            <a:ext cx="4184035" cy="19794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Artificial </a:t>
            </a:r>
            <a:r>
              <a:rPr lang="en-US" b="1"/>
              <a:t>intelligence </a:t>
            </a:r>
            <a:r>
              <a:rPr lang="en-US" sz="15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🤖</a:t>
            </a:r>
            <a:endParaRPr lang="en-US" b="1" dirty="0"/>
          </a:p>
          <a:p>
            <a:pPr marL="285750" indent="-285750">
              <a:buFont typeface="Wingdings" charset="2"/>
              <a:buChar char="ü"/>
            </a:pPr>
            <a:r>
              <a:rPr lang="en-US"/>
              <a:t>ChatGPT</a:t>
            </a:r>
          </a:p>
          <a:p>
            <a:pPr marL="285750" indent="-285750">
              <a:buFont typeface="Wingdings" charset="2"/>
              <a:buChar char="ü"/>
            </a:pPr>
            <a:r>
              <a:rPr lang="en-US"/>
              <a:t>Microsoft Copilot</a:t>
            </a:r>
          </a:p>
          <a:p>
            <a:pPr marL="285750" indent="-285750">
              <a:buFont typeface="Wingdings" charset="2"/>
              <a:buChar char="ü"/>
            </a:pPr>
            <a:r>
              <a:rPr lang="en-US"/>
              <a:t>Ethical AI use</a:t>
            </a:r>
          </a:p>
          <a:p>
            <a:pPr marL="285750" indent="-285750">
              <a:buFont typeface="Wingdings" charset="2"/>
              <a:buChar char="ü"/>
            </a:pPr>
            <a:r>
              <a:rPr lang="en-US" dirty="0"/>
              <a:t>AI in educat</a:t>
            </a:r>
            <a:r>
              <a:rPr lang="en-US"/>
              <a:t>ion and work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7AC47-189F-5774-86E1-3FB7A2A20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3741" y="1717903"/>
            <a:ext cx="4184034" cy="19794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Cybersecurity </a:t>
            </a:r>
            <a:r>
              <a:rPr lang="en-US" sz="1500" b="1">
                <a:solidFill>
                  <a:srgbClr val="00000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🔐</a:t>
            </a:r>
            <a:endParaRPr lang="en-US" sz="1500" b="1"/>
          </a:p>
          <a:p>
            <a:pPr marL="285750" indent="-285750">
              <a:buFont typeface="Wingdings" charset="2"/>
              <a:buChar char="ü"/>
            </a:pPr>
            <a:r>
              <a:rPr lang="en-US"/>
              <a:t>Strong</a:t>
            </a:r>
            <a:r>
              <a:rPr lang="en-US" dirty="0"/>
              <a:t> passwords</a:t>
            </a:r>
          </a:p>
          <a:p>
            <a:pPr marL="285750" indent="-285750">
              <a:buFont typeface="Wingdings" charset="2"/>
              <a:buChar char="ü"/>
            </a:pPr>
            <a:r>
              <a:rPr lang="en-US"/>
              <a:t>Phishing awareness</a:t>
            </a:r>
            <a:endParaRPr lang="en-US" dirty="0"/>
          </a:p>
          <a:p>
            <a:pPr marL="285750" indent="-285750">
              <a:buFont typeface="Wingdings" charset="2"/>
              <a:buChar char="ü"/>
            </a:pPr>
            <a:r>
              <a:rPr lang="en-US" dirty="0"/>
              <a:t>GDPR </a:t>
            </a:r>
            <a:r>
              <a:rPr lang="en-US"/>
              <a:t>awareness</a:t>
            </a:r>
            <a:endParaRPr lang="en-US" dirty="0"/>
          </a:p>
          <a:p>
            <a:pPr marL="285750" indent="-285750">
              <a:buFont typeface="Wingdings" charset="2"/>
              <a:buChar char="ü"/>
            </a:pPr>
            <a:r>
              <a:rPr lang="en-US"/>
              <a:t>Protecting personal data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150946-FB6D-0873-0FD0-AC32F354D43F}"/>
              </a:ext>
            </a:extLst>
          </p:cNvPr>
          <p:cNvSpPr txBox="1"/>
          <p:nvPr/>
        </p:nvSpPr>
        <p:spPr>
          <a:xfrm>
            <a:off x="841165" y="4587357"/>
            <a:ext cx="8585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Reflection</a:t>
            </a:r>
          </a:p>
          <a:p>
            <a:endParaRPr lang="en-US" b="1" dirty="0"/>
          </a:p>
          <a:p>
            <a:pPr algn="just"/>
            <a:r>
              <a:rPr lang="en-US" i="1"/>
              <a:t>I developed a greater understanding of how technology should be used responsibly, safely and ethically.​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6896917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14FDE-BED6-10CC-E343-67CDD747C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/>
              <a:t>Key skills developed throughout the module</a:t>
            </a:r>
            <a:br>
              <a:rPr lang="en-US" sz="2300"/>
            </a:br>
            <a:br>
              <a:rPr lang="en-US" sz="2300"/>
            </a:br>
            <a:endParaRPr lang="en-US" sz="2300" b="1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E008EBF8-3E3D-424A-458C-66F4DE88709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61592012"/>
              </p:ext>
            </p:extLst>
          </p:nvPr>
        </p:nvGraphicFramePr>
        <p:xfrm>
          <a:off x="1286933" y="925286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4" name="TextBox 193">
            <a:extLst>
              <a:ext uri="{FF2B5EF4-FFF2-40B4-BE49-F238E27FC236}">
                <a16:creationId xmlns:a16="http://schemas.microsoft.com/office/drawing/2014/main" id="{1A37AB20-2C08-F5CE-A07A-952FE77B1E67}"/>
              </a:ext>
            </a:extLst>
          </p:cNvPr>
          <p:cNvSpPr txBox="1"/>
          <p:nvPr/>
        </p:nvSpPr>
        <p:spPr>
          <a:xfrm>
            <a:off x="1285865" y="4480236"/>
            <a:ext cx="9485085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444444"/>
                </a:solidFill>
                <a:latin typeface="Trebuchet MS"/>
              </a:rPr>
              <a:t>Reflection:</a:t>
            </a:r>
          </a:p>
          <a:p>
            <a:endParaRPr lang="en-US" sz="2000" b="1" dirty="0">
              <a:solidFill>
                <a:srgbClr val="444444"/>
              </a:solidFill>
              <a:latin typeface="Trebuchet MS"/>
            </a:endParaRPr>
          </a:p>
          <a:p>
            <a:r>
              <a:rPr lang="en-US" sz="2000" i="1">
                <a:solidFill>
                  <a:srgbClr val="444444"/>
                </a:solidFill>
                <a:latin typeface="Trebuchet MS"/>
              </a:rPr>
              <a:t>Throughout the module, I developed a range of digital skills that have improved my confidence, productivity and ability to use technology effectively.</a:t>
            </a:r>
            <a:endParaRPr lang="en-US" sz="2000" i="1" dirty="0">
              <a:latin typeface="Trebuchet MS"/>
            </a:endParaRPr>
          </a:p>
          <a:p>
            <a:pPr>
              <a:spcBef>
                <a:spcPct val="0"/>
              </a:spcBef>
            </a:pPr>
            <a:endParaRPr lang="en-US" sz="2000" i="1" dirty="0">
              <a:latin typeface="Trebuchet MS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5214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D7D10-7376-5EC0-7BC1-F3D1A0B3F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Applying my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3273C-249C-3312-E1F2-24D1824F5B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717903"/>
            <a:ext cx="4184035" cy="30824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Academic application</a:t>
            </a:r>
          </a:p>
          <a:p>
            <a:r>
              <a:rPr lang="en-US" dirty="0"/>
              <a:t>Creating presentatio</a:t>
            </a:r>
            <a:r>
              <a:rPr lang="en-US"/>
              <a:t>ns using PowerPoint</a:t>
            </a:r>
          </a:p>
          <a:p>
            <a:r>
              <a:rPr lang="en-US"/>
              <a:t>Managing deadlines with outlook Calendar</a:t>
            </a:r>
          </a:p>
          <a:p>
            <a:r>
              <a:rPr lang="en-US" dirty="0"/>
              <a:t>Using Excel for calculations and data </a:t>
            </a:r>
            <a:r>
              <a:rPr lang="en-US" dirty="0" err="1"/>
              <a:t>organisation</a:t>
            </a:r>
            <a:endParaRPr lang="en-US"/>
          </a:p>
          <a:p>
            <a:r>
              <a:rPr lang="en-US" dirty="0"/>
              <a:t>Completing LinkedIn Learning courses </a:t>
            </a:r>
            <a:r>
              <a:rPr lang="en-US"/>
              <a:t>independently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A1EFBF-4E4C-97C8-3DB3-0403BCCC1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4484" y="1717903"/>
            <a:ext cx="4329176" cy="30752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Professional Application</a:t>
            </a:r>
          </a:p>
          <a:p>
            <a:r>
              <a:rPr lang="en-US"/>
              <a:t>Maintaining a professional LinkedIn profile</a:t>
            </a:r>
            <a:endParaRPr lang="en-US" dirty="0"/>
          </a:p>
          <a:p>
            <a:r>
              <a:rPr lang="en-US"/>
              <a:t>Developing digital communication skills</a:t>
            </a:r>
            <a:endParaRPr lang="en-US" dirty="0"/>
          </a:p>
          <a:p>
            <a:r>
              <a:rPr lang="en-US" dirty="0"/>
              <a:t>Improving </a:t>
            </a:r>
            <a:r>
              <a:rPr lang="en-US" dirty="0" err="1"/>
              <a:t>organisation</a:t>
            </a:r>
            <a:r>
              <a:rPr lang="en-US" dirty="0"/>
              <a:t> and productivity</a:t>
            </a:r>
          </a:p>
          <a:p>
            <a:r>
              <a:rPr lang="en-US" dirty="0"/>
              <a:t>Building confidence with </a:t>
            </a:r>
            <a:r>
              <a:rPr lang="en-US"/>
              <a:t>workplace technologies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471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87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Isosceles Triangle 84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Isosceles Triangle 85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CD08EE-2483-9893-8432-C3F77D327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My digital skills action plan</a:t>
            </a:r>
          </a:p>
        </p:txBody>
      </p:sp>
      <p:sp>
        <p:nvSpPr>
          <p:cNvPr id="46" name="Content Placeholder 30">
            <a:extLst>
              <a:ext uri="{FF2B5EF4-FFF2-40B4-BE49-F238E27FC236}">
                <a16:creationId xmlns:a16="http://schemas.microsoft.com/office/drawing/2014/main" id="{FF35C559-328E-D5A8-E537-7D61188370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10" y="2298475"/>
            <a:ext cx="2927185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 b="1"/>
              <a:t>Reflection</a:t>
            </a:r>
            <a:endParaRPr lang="en-US" sz="1700"/>
          </a:p>
          <a:p>
            <a:pPr marL="0" indent="0">
              <a:buNone/>
            </a:pPr>
            <a:r>
              <a:rPr lang="en-US" sz="1700" i="1"/>
              <a:t>The JISC assessment helped identify areas for improvement, and throughout the module I have taken steps to develop these skills through practical activities and independent learning.</a:t>
            </a: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57F4A298-8F1D-2450-49ED-338FF41E8E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3083394"/>
              </p:ext>
            </p:extLst>
          </p:nvPr>
        </p:nvGraphicFramePr>
        <p:xfrm>
          <a:off x="817474" y="2295427"/>
          <a:ext cx="5283290" cy="3799850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751099">
                  <a:extLst>
                    <a:ext uri="{9D8B030D-6E8A-4147-A177-3AD203B41FA5}">
                      <a16:colId xmlns:a16="http://schemas.microsoft.com/office/drawing/2014/main" val="1970055697"/>
                    </a:ext>
                  </a:extLst>
                </a:gridCol>
                <a:gridCol w="1612673">
                  <a:extLst>
                    <a:ext uri="{9D8B030D-6E8A-4147-A177-3AD203B41FA5}">
                      <a16:colId xmlns:a16="http://schemas.microsoft.com/office/drawing/2014/main" val="1644696934"/>
                    </a:ext>
                  </a:extLst>
                </a:gridCol>
                <a:gridCol w="1919518">
                  <a:extLst>
                    <a:ext uri="{9D8B030D-6E8A-4147-A177-3AD203B41FA5}">
                      <a16:colId xmlns:a16="http://schemas.microsoft.com/office/drawing/2014/main" val="538756284"/>
                    </a:ext>
                  </a:extLst>
                </a:gridCol>
              </a:tblGrid>
              <a:tr h="5005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Development area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Action Taken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Outcome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2327602"/>
                  </a:ext>
                </a:extLst>
              </a:tr>
              <a:tr h="7220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Using Digital Tools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LinkedIn learning courses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Improved confidence with Microsoft 365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7980128"/>
                  </a:ext>
                </a:extLst>
              </a:tr>
              <a:tr h="9435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Digital creativity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Developed PowerPoint skills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Creating more engaging presentations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6677203"/>
                  </a:ext>
                </a:extLst>
              </a:tr>
              <a:tr h="7220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Problem solving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Practised Excel skills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Improved data handling and analysis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4019575"/>
                  </a:ext>
                </a:extLst>
              </a:tr>
              <a:tr h="7220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Professional Development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Enhanced LinkedIn profile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tx1"/>
                          </a:solidFill>
                          <a:effectLst/>
                        </a:rPr>
                        <a:t>Improved professional online presence</a:t>
                      </a:r>
                    </a:p>
                  </a:txBody>
                  <a:tcPr marL="0" marR="66445" marT="26578" marB="19933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0404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83958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" name="Group 95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9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0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1" name="Isosceles Triangle 100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2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5" name="Isosceles Triangle 104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6" name="Isosceles Triangle 105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0" name="Picture 39" descr="Person writing on a notepad">
            <a:extLst>
              <a:ext uri="{FF2B5EF4-FFF2-40B4-BE49-F238E27FC236}">
                <a16:creationId xmlns:a16="http://schemas.microsoft.com/office/drawing/2014/main" id="{CA3003A8-B3FD-BA97-1DA7-C1A8343DAF1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rcRect l="19924" t="5307" r="2765" b="2"/>
          <a:stretch>
            <a:fillRect/>
          </a:stretch>
        </p:blipFill>
        <p:spPr>
          <a:xfrm>
            <a:off x="5145314" y="-7258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E6685-A82E-F87F-1D12-8F5D9FBAC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837" y="981978"/>
            <a:ext cx="5936315" cy="11934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/>
              <a:t>Future development goals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7E7F45E-1100-8AC5-4322-31F742AB5424}"/>
              </a:ext>
            </a:extLst>
          </p:cNvPr>
          <p:cNvSpPr txBox="1"/>
          <p:nvPr/>
        </p:nvSpPr>
        <p:spPr>
          <a:xfrm>
            <a:off x="674913" y="1716314"/>
            <a:ext cx="605971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lang="en-US" sz="2200" b="1" i="1" u="none" strike="noStrike" baseline="0">
                <a:solidFill>
                  <a:srgbClr val="000000"/>
                </a:solidFill>
                <a:latin typeface="Grandview Display"/>
              </a:rPr>
              <a:t>Areas I would like to improve:</a:t>
            </a:r>
            <a:r>
              <a:rPr sz="2200" b="0" i="0">
                <a:solidFill>
                  <a:srgbClr val="000000"/>
                </a:solidFill>
                <a:latin typeface="Grandview Display"/>
                <a:ea typeface="Grandview Display"/>
                <a:cs typeface="Grandview Display"/>
              </a:rPr>
              <a:t>​</a:t>
            </a:r>
            <a:endParaRPr lang="en-US">
              <a:solidFill>
                <a:srgbClr val="000000"/>
              </a:solidFill>
              <a:latin typeface="Trebuchet MS"/>
              <a:ea typeface="Grandview Display"/>
              <a:cs typeface="Grandview Display"/>
            </a:endParaRPr>
          </a:p>
          <a:p>
            <a:br>
              <a:rPr lang="en-US" sz="2200" dirty="0">
                <a:latin typeface="Grandview Display"/>
              </a:rPr>
            </a:br>
            <a:endParaRPr lang="en-US" sz="2200">
              <a:latin typeface="Grandview Display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69CE573-FE3E-98DD-268E-26927327B5A0}"/>
              </a:ext>
            </a:extLst>
          </p:cNvPr>
          <p:cNvSpPr txBox="1"/>
          <p:nvPr/>
        </p:nvSpPr>
        <p:spPr>
          <a:xfrm>
            <a:off x="674914" y="2478314"/>
            <a:ext cx="546463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§"/>
            </a:pPr>
            <a:r>
              <a:rPr lang="en-US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Advanced Excel skills </a:t>
            </a:r>
            <a:r>
              <a:rPr lang="en-US" b="0" i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​</a:t>
            </a:r>
            <a:endParaRPr lang="en-US">
              <a:latin typeface="Grandview Display"/>
            </a:endParaRPr>
          </a:p>
          <a:p>
            <a:pPr marL="342900" indent="-342900">
              <a:buFont typeface="Wingdings"/>
              <a:buChar char="§"/>
            </a:pPr>
            <a:r>
              <a:rPr lang="en-US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Greater understanding of AI tools </a:t>
            </a:r>
            <a:endParaRPr lang="en-US">
              <a:solidFill>
                <a:srgbClr val="000000"/>
              </a:solidFill>
              <a:latin typeface="Grandview Display"/>
              <a:ea typeface="Segoe UI"/>
              <a:cs typeface="Segoe UI"/>
            </a:endParaRPr>
          </a:p>
          <a:p>
            <a:pPr marL="342900" indent="-342900">
              <a:buFont typeface="Wingdings"/>
              <a:buChar char="§"/>
            </a:pPr>
            <a:r>
              <a:rPr lang="en-US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Professional networking </a:t>
            </a:r>
            <a:r>
              <a:rPr lang="en-US" b="0" i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​</a:t>
            </a:r>
            <a:endParaRPr lang="en-US">
              <a:solidFill>
                <a:srgbClr val="000000"/>
              </a:solidFill>
              <a:latin typeface="Grandview Display"/>
              <a:ea typeface="Segoe UI"/>
              <a:cs typeface="Segoe UI"/>
            </a:endParaRPr>
          </a:p>
          <a:p>
            <a:pPr marL="342900" indent="-342900">
              <a:buFont typeface="Wingdings"/>
              <a:buChar char="§"/>
            </a:pPr>
            <a:r>
              <a:rPr lang="en-US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Additional LinkedIn Learning courses </a:t>
            </a:r>
            <a:r>
              <a:rPr lang="en-US" b="0" i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​</a:t>
            </a:r>
            <a:endParaRPr lang="en-US">
              <a:solidFill>
                <a:srgbClr val="000000"/>
              </a:solidFill>
              <a:latin typeface="Grandview Display"/>
              <a:ea typeface="Segoe UI"/>
              <a:cs typeface="Segoe UI"/>
            </a:endParaRPr>
          </a:p>
          <a:p>
            <a:pPr marL="342900" indent="-342900" algn="l">
              <a:buFont typeface="Wingdings"/>
              <a:buChar char="§"/>
            </a:pPr>
            <a:r>
              <a:rPr lang="en-US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Adapting to new technologies </a:t>
            </a:r>
            <a:r>
              <a:rPr lang="en-US" b="0" i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​</a:t>
            </a:r>
            <a:br>
              <a:rPr lang="en-US" b="0" i="0" dirty="0">
                <a:latin typeface="Grandview Display"/>
                <a:ea typeface="Segoe UI"/>
                <a:cs typeface="Segoe UI"/>
              </a:rPr>
            </a:br>
            <a:r>
              <a:rPr lang="en-US" sz="2200" b="0" i="0" u="none" strike="noStrike" baseline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 </a:t>
            </a:r>
            <a:r>
              <a:rPr lang="en-US" sz="2200" b="0" i="0">
                <a:solidFill>
                  <a:srgbClr val="000000"/>
                </a:solidFill>
                <a:latin typeface="Grandview Display"/>
                <a:ea typeface="Segoe UI"/>
                <a:cs typeface="Segoe UI"/>
              </a:rPr>
              <a:t>​</a:t>
            </a:r>
            <a:endParaRPr lang="en-US"/>
          </a:p>
          <a:p>
            <a:r>
              <a:rPr lang="en-US" i="1"/>
              <a:t>Reflection</a:t>
            </a:r>
          </a:p>
          <a:p>
            <a:pPr algn="just">
              <a:spcBef>
                <a:spcPct val="0"/>
              </a:spcBef>
            </a:pPr>
            <a:r>
              <a:rPr lang="en-US" sz="1700" dirty="0"/>
              <a:t>Although I have made progress during this module, digital skills continue to evolve. I plan to continue developing my knowledge and confidence </a:t>
            </a:r>
            <a:r>
              <a:rPr lang="en-US" sz="1700"/>
              <a:t>throughout my </a:t>
            </a:r>
            <a:r>
              <a:rPr lang="en-US" sz="1700" dirty="0"/>
              <a:t>studies and future career.</a:t>
            </a:r>
          </a:p>
        </p:txBody>
      </p:sp>
    </p:spTree>
    <p:extLst>
      <p:ext uri="{BB962C8B-B14F-4D97-AF65-F5344CB8AC3E}">
        <p14:creationId xmlns:p14="http://schemas.microsoft.com/office/powerpoint/2010/main" val="30296652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Isosceles Triangle 6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Isosceles Triangle 6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8" name="Rectangle 67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Essay Conclusion Generator - Online Tool by StudyDriver">
            <a:extLst>
              <a:ext uri="{FF2B5EF4-FFF2-40B4-BE49-F238E27FC236}">
                <a16:creationId xmlns:a16="http://schemas.microsoft.com/office/drawing/2014/main" id="{C758DCB9-5C7B-1E8B-D0CA-2B402579E32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EC4058-EA74-E706-EC9F-EE0CA603E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Final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0BE11-6A84-9589-1FCD-E0A7111A0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2191" y="3423332"/>
            <a:ext cx="6680782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US" sz="2400" dirty="0">
                <a:solidFill>
                  <a:srgbClr val="FFFFFF"/>
                </a:solidFill>
              </a:rPr>
              <a:t>During my first eight weeks at university, I have developed a range of digital skills that have improved my confidence, </a:t>
            </a:r>
            <a:r>
              <a:rPr lang="en-US" sz="2400" dirty="0" err="1">
                <a:solidFill>
                  <a:srgbClr val="FFFFFF"/>
                </a:solidFill>
              </a:rPr>
              <a:t>organisation</a:t>
            </a:r>
            <a:r>
              <a:rPr lang="en-US" sz="2400" dirty="0">
                <a:solidFill>
                  <a:srgbClr val="FFFFFF"/>
                </a:solidFill>
              </a:rPr>
              <a:t> and ability to use technology effectively. These skills will support both my academic studies and future career development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41382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228C1-2606-2296-30E5-45095FC30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66315-3294-779F-DE6E-EB03005603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09046"/>
            <a:ext cx="8436720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JISC Digital Capabilities Framework</a:t>
            </a:r>
            <a:endParaRPr lang="en-US" dirty="0"/>
          </a:p>
          <a:p>
            <a:r>
              <a:rPr lang="en-US"/>
              <a:t>LinkedIn Learning (2026). </a:t>
            </a:r>
            <a:r>
              <a:rPr lang="en-US" i="1"/>
              <a:t>Excel essential training (Microsoft 365)</a:t>
            </a:r>
          </a:p>
          <a:p>
            <a:r>
              <a:rPr lang="en-US"/>
              <a:t>LinkedIn Learning (2026). </a:t>
            </a:r>
            <a:r>
              <a:rPr lang="en-US" i="1"/>
              <a:t>How to use LinkedIn Learning.</a:t>
            </a:r>
            <a:endParaRPr lang="en-US" i="1" dirty="0"/>
          </a:p>
          <a:p>
            <a:r>
              <a:rPr lang="en-US"/>
              <a:t>LinkedIn Learning (2026).</a:t>
            </a:r>
            <a:r>
              <a:rPr lang="en-US" i="1"/>
              <a:t> PowerPoint essential training (Microsoft 365)</a:t>
            </a:r>
            <a:endParaRPr lang="en-US">
              <a:solidFill>
                <a:srgbClr val="404040"/>
              </a:solidFill>
            </a:endParaRPr>
          </a:p>
          <a:p>
            <a:r>
              <a:rPr lang="en-US"/>
              <a:t>LinkedIn Learning (2026).</a:t>
            </a:r>
            <a:r>
              <a:rPr lang="en-US" i="1"/>
              <a:t> Word essential training (Microsoft 365 2023)</a:t>
            </a:r>
            <a:endParaRPr lang="en-US" i="1">
              <a:solidFill>
                <a:srgbClr val="000000"/>
              </a:solidFill>
            </a:endParaRPr>
          </a:p>
          <a:p>
            <a:r>
              <a:rPr lang="en-US" dirty="0"/>
              <a:t>Reedy, K. and Parker, J. (2018). </a:t>
            </a:r>
            <a:r>
              <a:rPr lang="en-US" i="1" dirty="0"/>
              <a:t>Digital literacy unpacked</a:t>
            </a:r>
            <a:r>
              <a:rPr lang="en-US" dirty="0"/>
              <a:t>. London: </a:t>
            </a:r>
            <a:r>
              <a:rPr lang="en-US" dirty="0" err="1"/>
              <a:t>FacetPublishing</a:t>
            </a:r>
            <a:endParaRPr lang="en-US">
              <a:solidFill>
                <a:srgbClr val="000000"/>
              </a:solidFill>
            </a:endParaRPr>
          </a:p>
          <a:p>
            <a:r>
              <a:rPr lang="en-US"/>
              <a:t>Steinberg, J. (2022). </a:t>
            </a:r>
            <a:r>
              <a:rPr lang="en-US" i="1"/>
              <a:t>Cybersecurity for dummies</a:t>
            </a:r>
            <a:r>
              <a:rPr lang="en-US"/>
              <a:t>. 2nd ed. Hoboken: Wiley.</a:t>
            </a:r>
            <a:endParaRPr lang="en-US">
              <a:solidFill>
                <a:srgbClr val="000000"/>
              </a:solidFill>
            </a:endParaRPr>
          </a:p>
          <a:p>
            <a:r>
              <a:rPr lang="en-US" dirty="0"/>
              <a:t>Wasilewski, K. (2025). </a:t>
            </a:r>
            <a:r>
              <a:rPr lang="en-US" i="1" dirty="0"/>
              <a:t>Digital humanities and digital skills in the future </a:t>
            </a:r>
            <a:r>
              <a:rPr lang="en-US" i="1"/>
              <a:t>of work</a:t>
            </a:r>
            <a:r>
              <a:rPr lang="en-US" dirty="0"/>
              <a:t>. Oxford: Peter Lang.</a:t>
            </a:r>
            <a:endParaRPr lang="en-US">
              <a:solidFill>
                <a:srgbClr val="000000"/>
              </a:solidFill>
            </a:endParaRP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5022214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Words>907</Words>
  <Application>Microsoft Office PowerPoint</Application>
  <PresentationFormat>Widescreen</PresentationFormat>
  <Paragraphs>175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Avenir Next LT Pro</vt:lpstr>
      <vt:lpstr>Grandview Display</vt:lpstr>
      <vt:lpstr>Roboto</vt:lpstr>
      <vt:lpstr>Trebuchet MS</vt:lpstr>
      <vt:lpstr>Wingdings</vt:lpstr>
      <vt:lpstr>Wingdings 3</vt:lpstr>
      <vt:lpstr>Facet</vt:lpstr>
      <vt:lpstr>Developing Digital Skills – Reflective Presentation</vt:lpstr>
      <vt:lpstr>Introduction</vt:lpstr>
      <vt:lpstr>My  JISC digital capability assessment</vt:lpstr>
      <vt:lpstr>Developing my Digital Skills through LinkedIn Learning </vt:lpstr>
      <vt:lpstr>Developing Excel skills for business</vt:lpstr>
      <vt:lpstr>Improving organisation and time management</vt:lpstr>
      <vt:lpstr>Building a professional digital identity</vt:lpstr>
      <vt:lpstr>Developing PowerPoint Skills</vt:lpstr>
      <vt:lpstr>Developing digital awareness</vt:lpstr>
      <vt:lpstr>Key skills developed throughout the module  </vt:lpstr>
      <vt:lpstr>Applying my digital skills</vt:lpstr>
      <vt:lpstr>My digital skills action plan</vt:lpstr>
      <vt:lpstr>Future development goals  </vt:lpstr>
      <vt:lpstr>Final 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matteo pilloni</cp:lastModifiedBy>
  <cp:revision>933</cp:revision>
  <dcterms:created xsi:type="dcterms:W3CDTF">2026-06-24T13:50:57Z</dcterms:created>
  <dcterms:modified xsi:type="dcterms:W3CDTF">2026-06-24T21:47:58Z</dcterms:modified>
</cp:coreProperties>
</file>