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1B36B3-2B68-4C3C-A532-538A24744C5C}" type="datetimeFigureOut">
              <a:rPr lang="en-GB" smtClean="0"/>
              <a:pPr/>
              <a:t>14/05/2014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AF7659-0F95-4369-98A4-8C8106660E7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Swyddogion  y  Gymraeg   mewn   Addysg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855639-AD11-4867-BD53-01EE1919C71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5" Type="http://schemas.openxmlformats.org/officeDocument/2006/relationships/image" Target="../media/image10.wmf"/><Relationship Id="rId4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2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3528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cerdded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 descr="SL00064_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760669"/>
            <a:ext cx="1728192" cy="1660219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788024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60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nofio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9" name="Picture 15" descr="j0332876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9480" y="3717032"/>
            <a:ext cx="3032518" cy="1224136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2" name="TextBox 11"/>
          <p:cNvSpPr txBox="1"/>
          <p:nvPr/>
        </p:nvSpPr>
        <p:spPr>
          <a:xfrm>
            <a:off x="419586" y="2679303"/>
            <a:ext cx="3786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Dw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 </a:t>
            </a:r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i’n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 </a:t>
            </a:r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chwarae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 </a:t>
            </a:r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p</a:t>
            </a:r>
            <a:r>
              <a:rPr lang="en-GB" sz="2400" dirty="0" err="1" smtClean="0">
                <a:latin typeface="Comic Sans MS"/>
                <a:cs typeface="Arabic Typesetting" pitchFamily="66" charset="-78"/>
              </a:rPr>
              <a:t>êl</a:t>
            </a:r>
            <a:r>
              <a:rPr lang="en-GB" sz="2400" dirty="0" smtClean="0">
                <a:latin typeface="Comic Sans MS"/>
                <a:cs typeface="Arabic Typesetting" pitchFamily="66" charset="-78"/>
              </a:rPr>
              <a:t> </a:t>
            </a:r>
            <a:r>
              <a:rPr lang="en-GB" sz="2400" dirty="0" err="1" smtClean="0">
                <a:latin typeface="Comic Sans MS"/>
                <a:cs typeface="Arabic Typesetting" pitchFamily="66" charset="-78"/>
              </a:rPr>
              <a:t>droed</a:t>
            </a:r>
            <a:r>
              <a:rPr lang="en-GB" sz="2400" dirty="0" smtClean="0">
                <a:latin typeface="Comic Sans MS"/>
                <a:cs typeface="Arabic Typesetting" pitchFamily="66" charset="-78"/>
              </a:rPr>
              <a:t>.</a:t>
            </a:r>
            <a:endParaRPr lang="en-GB" sz="2400" dirty="0">
              <a:latin typeface="Comic Sans MS" pitchFamily="66" charset="0"/>
              <a:cs typeface="Arabic Typesetting" pitchFamily="66" charset="-78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593409" y="2823319"/>
            <a:ext cx="23679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Dw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 </a:t>
            </a:r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i’n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 </a:t>
            </a:r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cerdded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.</a:t>
            </a:r>
            <a:endParaRPr lang="en-GB" sz="2400" dirty="0">
              <a:latin typeface="Comic Sans MS" pitchFamily="66" charset="0"/>
              <a:cs typeface="Arabic Typesetting" pitchFamily="66" charset="-78"/>
            </a:endParaRPr>
          </a:p>
        </p:txBody>
      </p:sp>
      <p:pic>
        <p:nvPicPr>
          <p:cNvPr id="1037" name="Picture 13" descr="MCj0424172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9" y="3429000"/>
            <a:ext cx="1310752" cy="206084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8" name="Picture 13" descr="MCj0424172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692696"/>
            <a:ext cx="1310752" cy="206084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1" name="Date Placeholder 17"/>
          <p:cNvSpPr txBox="1">
            <a:spLocks/>
          </p:cNvSpPr>
          <p:nvPr/>
        </p:nvSpPr>
        <p:spPr>
          <a:xfrm>
            <a:off x="5220072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15" name="Date Placeholder 17"/>
          <p:cNvSpPr txBox="1">
            <a:spLocks/>
          </p:cNvSpPr>
          <p:nvPr/>
        </p:nvSpPr>
        <p:spPr>
          <a:xfrm>
            <a:off x="755576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16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allAtOnce"/>
      <p:bldP spid="14" grpId="0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3528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siopa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788024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canu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Picture 15" descr="j0332876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952982"/>
            <a:ext cx="2744486" cy="1107866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1608088" y="3428999"/>
          <a:ext cx="1452260" cy="2016225"/>
        </p:xfrm>
        <a:graphic>
          <a:graphicData uri="http://schemas.openxmlformats.org/presentationml/2006/ole">
            <p:oleObj spid="_x0000_s2055" r:id="rId4" imgW="1590840" imgH="1486080" progId="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6084168" y="692697"/>
          <a:ext cx="1308547" cy="1816234"/>
        </p:xfrm>
        <a:graphic>
          <a:graphicData uri="http://schemas.openxmlformats.org/presentationml/2006/ole">
            <p:oleObj spid="_x0000_s2056" r:id="rId5" imgW="1590840" imgH="1486080" progId="">
              <p:embed/>
            </p:oleObj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357340" y="2679303"/>
            <a:ext cx="19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Dw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 </a:t>
            </a:r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i’n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 </a:t>
            </a:r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nofio</a:t>
            </a:r>
            <a:r>
              <a:rPr lang="en-GB" sz="2400" dirty="0" smtClean="0">
                <a:latin typeface="Comic Sans MS"/>
                <a:cs typeface="Arabic Typesetting" pitchFamily="66" charset="-78"/>
              </a:rPr>
              <a:t>.</a:t>
            </a:r>
            <a:endParaRPr lang="en-GB" sz="2400" dirty="0">
              <a:latin typeface="Comic Sans MS" pitchFamily="66" charset="0"/>
              <a:cs typeface="Arabic Typesetting" pitchFamily="66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808369" y="2708920"/>
            <a:ext cx="1901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Dw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 </a:t>
            </a:r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i’n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 </a:t>
            </a:r>
            <a:r>
              <a:rPr lang="en-GB" sz="2400" dirty="0" err="1" smtClean="0">
                <a:latin typeface="Comic Sans MS" pitchFamily="66" charset="0"/>
                <a:cs typeface="Arabic Typesetting" pitchFamily="66" charset="-78"/>
              </a:rPr>
              <a:t>siopa</a:t>
            </a:r>
            <a:r>
              <a:rPr lang="en-GB" sz="2400" dirty="0" smtClean="0">
                <a:latin typeface="Comic Sans MS" pitchFamily="66" charset="0"/>
                <a:cs typeface="Arabic Typesetting" pitchFamily="66" charset="-78"/>
              </a:rPr>
              <a:t>.</a:t>
            </a:r>
          </a:p>
        </p:txBody>
      </p:sp>
      <p:pic>
        <p:nvPicPr>
          <p:cNvPr id="2" name="Picture 9" descr="MCj0232728000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65180" y="3429000"/>
            <a:ext cx="1273960" cy="2016224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4" name="Date Placeholder 17"/>
          <p:cNvSpPr txBox="1">
            <a:spLocks/>
          </p:cNvSpPr>
          <p:nvPr/>
        </p:nvSpPr>
        <p:spPr>
          <a:xfrm>
            <a:off x="5220072" y="6237312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15" name="Date Placeholder 17"/>
          <p:cNvSpPr txBox="1">
            <a:spLocks/>
          </p:cNvSpPr>
          <p:nvPr/>
        </p:nvSpPr>
        <p:spPr>
          <a:xfrm>
            <a:off x="755576" y="6237312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16" name="Picture 2" descr="CSC-Log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CSC-Log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54125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3528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cael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cinio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788024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ymlacio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397697" y="2751311"/>
            <a:ext cx="1819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canu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595168" y="2708920"/>
            <a:ext cx="24978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cael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cinio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12" name="Picture 9" descr="MCj0232728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692695"/>
            <a:ext cx="1296144" cy="205133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7409" name="Picture 1" descr="j02321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471843"/>
            <a:ext cx="1568946" cy="2045389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4" name="Picture 1" descr="j02321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620688"/>
            <a:ext cx="1568946" cy="2045389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7411" name="Picture 3" descr="so01368_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789040"/>
            <a:ext cx="2447161" cy="1368152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6" name="Date Placeholder 17"/>
          <p:cNvSpPr txBox="1">
            <a:spLocks/>
          </p:cNvSpPr>
          <p:nvPr/>
        </p:nvSpPr>
        <p:spPr>
          <a:xfrm>
            <a:off x="683568" y="6237312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17" name="Date Placeholder 17"/>
          <p:cNvSpPr txBox="1">
            <a:spLocks/>
          </p:cNvSpPr>
          <p:nvPr/>
        </p:nvSpPr>
        <p:spPr>
          <a:xfrm>
            <a:off x="5292080" y="6237312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20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3528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darllen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788024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gwylio’r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teledu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387" name="Object 3"/>
          <p:cNvGraphicFramePr>
            <a:graphicFrameLocks noChangeAspect="1"/>
          </p:cNvGraphicFramePr>
          <p:nvPr/>
        </p:nvGraphicFramePr>
        <p:xfrm>
          <a:off x="971600" y="3429000"/>
          <a:ext cx="2664296" cy="1972836"/>
        </p:xfrm>
        <a:graphic>
          <a:graphicData uri="http://schemas.openxmlformats.org/presentationml/2006/ole">
            <p:oleObj spid="_x0000_s16387" r:id="rId3" imgW="1352520" imgH="923760" progId="">
              <p:embed/>
            </p:oleObj>
          </a:graphicData>
        </a:graphic>
      </p:graphicFrame>
      <p:graphicFrame>
        <p:nvGraphicFramePr>
          <p:cNvPr id="16388" name="Object 4"/>
          <p:cNvGraphicFramePr>
            <a:graphicFrameLocks noChangeAspect="1"/>
          </p:cNvGraphicFramePr>
          <p:nvPr/>
        </p:nvGraphicFramePr>
        <p:xfrm>
          <a:off x="5508104" y="692696"/>
          <a:ext cx="2377380" cy="1760027"/>
        </p:xfrm>
        <a:graphic>
          <a:graphicData uri="http://schemas.openxmlformats.org/presentationml/2006/ole">
            <p:oleObj spid="_x0000_s16388" r:id="rId4" imgW="1352520" imgH="923760" progId="">
              <p:embed/>
            </p:oleObj>
          </a:graphicData>
        </a:graphic>
      </p:graphicFrame>
      <p:pic>
        <p:nvPicPr>
          <p:cNvPr id="16389" name="Picture 5" descr="pe02647_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3499393"/>
            <a:ext cx="2321458" cy="1873823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1192517" y="2679303"/>
            <a:ext cx="2230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ymlacio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692401" y="2751311"/>
            <a:ext cx="21675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darllen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12" name="Picture 3" descr="so01368_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980728"/>
            <a:ext cx="2447161" cy="1368152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4" name="Date Placeholder 17"/>
          <p:cNvSpPr txBox="1">
            <a:spLocks/>
          </p:cNvSpPr>
          <p:nvPr/>
        </p:nvSpPr>
        <p:spPr>
          <a:xfrm>
            <a:off x="5220072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15" name="Date Placeholder 17"/>
          <p:cNvSpPr txBox="1">
            <a:spLocks/>
          </p:cNvSpPr>
          <p:nvPr/>
        </p:nvSpPr>
        <p:spPr>
          <a:xfrm>
            <a:off x="755576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16" name="Picture 2" descr="CSC-Log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CSC-Log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54125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3528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rhedeg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788024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bwyta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389" name="Picture 5" descr="pe02647_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38018" y="620688"/>
            <a:ext cx="2497878" cy="2016224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5" name="TextBox 14"/>
          <p:cNvSpPr txBox="1"/>
          <p:nvPr/>
        </p:nvSpPr>
        <p:spPr>
          <a:xfrm>
            <a:off x="755576" y="2708920"/>
            <a:ext cx="3251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gwylio’r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teledu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724128" y="2708920"/>
            <a:ext cx="2188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rhedeg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23554" name="Picture 2" descr="View detail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501008"/>
            <a:ext cx="1828800" cy="1828800"/>
          </a:xfrm>
          <a:prstGeom prst="rect">
            <a:avLst/>
          </a:prstGeom>
          <a:noFill/>
        </p:spPr>
      </p:pic>
      <p:pic>
        <p:nvPicPr>
          <p:cNvPr id="17" name="Picture 2" descr="View detail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764704"/>
            <a:ext cx="1828800" cy="1828800"/>
          </a:xfrm>
          <a:prstGeom prst="rect">
            <a:avLst/>
          </a:prstGeom>
          <a:noFill/>
        </p:spPr>
      </p:pic>
      <p:pic>
        <p:nvPicPr>
          <p:cNvPr id="23555" name="Picture 3" descr="pe02649_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537174"/>
            <a:ext cx="2304256" cy="1921418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1" name="Date Placeholder 17"/>
          <p:cNvSpPr txBox="1">
            <a:spLocks/>
          </p:cNvSpPr>
          <p:nvPr/>
        </p:nvSpPr>
        <p:spPr>
          <a:xfrm>
            <a:off x="5220072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12" name="Date Placeholder 17"/>
          <p:cNvSpPr txBox="1">
            <a:spLocks/>
          </p:cNvSpPr>
          <p:nvPr/>
        </p:nvSpPr>
        <p:spPr>
          <a:xfrm>
            <a:off x="827584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14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54125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allAtOnce"/>
      <p:bldP spid="16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3528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dringo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788024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coginio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8434" name="Picture 2" descr="j031877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2497" y="3356992"/>
            <a:ext cx="799303" cy="208823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5" name="Picture 2" descr="j031877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620688"/>
            <a:ext cx="799303" cy="208823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1" name="TextBox 10"/>
          <p:cNvSpPr txBox="1"/>
          <p:nvPr/>
        </p:nvSpPr>
        <p:spPr>
          <a:xfrm>
            <a:off x="1311729" y="2751311"/>
            <a:ext cx="2036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bwyta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728135" y="2751311"/>
            <a:ext cx="2084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dringo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10" name="Picture 3" descr="pe02649_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764704"/>
            <a:ext cx="2304256" cy="1921418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pic>
        <p:nvPicPr>
          <p:cNvPr id="22529" name="Picture 1" descr="j0157233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429000"/>
            <a:ext cx="1800200" cy="2105692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6" name="Date Placeholder 17"/>
          <p:cNvSpPr txBox="1">
            <a:spLocks/>
          </p:cNvSpPr>
          <p:nvPr/>
        </p:nvSpPr>
        <p:spPr>
          <a:xfrm>
            <a:off x="5220072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17" name="Date Placeholder 17"/>
          <p:cNvSpPr txBox="1">
            <a:spLocks/>
          </p:cNvSpPr>
          <p:nvPr/>
        </p:nvSpPr>
        <p:spPr>
          <a:xfrm>
            <a:off x="755576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18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54125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/>
      <p:bldP spid="12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3528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cysgu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788024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yfed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1259632" y="2751311"/>
            <a:ext cx="2162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coginio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796136" y="2751311"/>
            <a:ext cx="1973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cysgu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12" name="Picture 1" descr="j0157233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620688"/>
            <a:ext cx="1800200" cy="2105692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pic>
        <p:nvPicPr>
          <p:cNvPr id="21506" name="Picture 2" descr="View detail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3501008"/>
            <a:ext cx="1828800" cy="1828800"/>
          </a:xfrm>
          <a:prstGeom prst="rect">
            <a:avLst/>
          </a:prstGeom>
          <a:noFill/>
        </p:spPr>
      </p:pic>
      <p:pic>
        <p:nvPicPr>
          <p:cNvPr id="15" name="Picture 2" descr="View detail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764704"/>
            <a:ext cx="1828800" cy="1828800"/>
          </a:xfrm>
          <a:prstGeom prst="rect">
            <a:avLst/>
          </a:prstGeom>
          <a:noFill/>
        </p:spPr>
      </p:pic>
      <p:pic>
        <p:nvPicPr>
          <p:cNvPr id="21507" name="Picture 3" descr="j0141187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429001"/>
            <a:ext cx="2304256" cy="2041094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6" name="Date Placeholder 17"/>
          <p:cNvSpPr txBox="1">
            <a:spLocks/>
          </p:cNvSpPr>
          <p:nvPr/>
        </p:nvSpPr>
        <p:spPr>
          <a:xfrm>
            <a:off x="5220072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17" name="Date Placeholder 17"/>
          <p:cNvSpPr txBox="1">
            <a:spLocks/>
          </p:cNvSpPr>
          <p:nvPr/>
        </p:nvSpPr>
        <p:spPr>
          <a:xfrm>
            <a:off x="755576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18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54125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/>
      <p:bldP spid="14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3528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dawnsio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788024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ymolchi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82" name="Picture 2" descr="pe02655_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429026"/>
            <a:ext cx="1584176" cy="2138638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pic>
        <p:nvPicPr>
          <p:cNvPr id="11" name="Picture 2" descr="pe02655_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570282"/>
            <a:ext cx="1584176" cy="2138638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0" name="TextBox 9"/>
          <p:cNvSpPr txBox="1"/>
          <p:nvPr/>
        </p:nvSpPr>
        <p:spPr>
          <a:xfrm>
            <a:off x="1427273" y="2708920"/>
            <a:ext cx="18485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yfed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868144" y="2708920"/>
            <a:ext cx="228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dawnsio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14" name="Picture 3" descr="j0141187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620688"/>
            <a:ext cx="2304256" cy="2041094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pic>
        <p:nvPicPr>
          <p:cNvPr id="20481" name="Picture 1" descr="pe01762_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429000"/>
            <a:ext cx="2016224" cy="2021692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6" name="Date Placeholder 17"/>
          <p:cNvSpPr txBox="1">
            <a:spLocks/>
          </p:cNvSpPr>
          <p:nvPr/>
        </p:nvSpPr>
        <p:spPr>
          <a:xfrm>
            <a:off x="5220072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17" name="Date Placeholder 17"/>
          <p:cNvSpPr txBox="1">
            <a:spLocks/>
          </p:cNvSpPr>
          <p:nvPr/>
        </p:nvSpPr>
        <p:spPr>
          <a:xfrm>
            <a:off x="755576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18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2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3528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chwarae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788024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mynd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i’r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dirty="0" err="1" smtClean="0">
                          <a:latin typeface="Comic Sans MS" pitchFamily="66" charset="0"/>
                        </a:rPr>
                        <a:t>ysgol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240943" y="2708920"/>
            <a:ext cx="2250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ymolchi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580112" y="2708920"/>
            <a:ext cx="2358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chwarae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11" name="Picture 1" descr="pe01762_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692696"/>
            <a:ext cx="2016224" cy="2021692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pic>
        <p:nvPicPr>
          <p:cNvPr id="19458" name="Picture 2" descr="balls,boys,children,girls,kids,leisure,playing,throw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429000"/>
            <a:ext cx="2015505" cy="2015505"/>
          </a:xfrm>
          <a:prstGeom prst="rect">
            <a:avLst/>
          </a:prstGeom>
          <a:noFill/>
        </p:spPr>
      </p:pic>
      <p:pic>
        <p:nvPicPr>
          <p:cNvPr id="14" name="Picture 2" descr="balls,boys,children,girls,kids,leisure,playing,throw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692696"/>
            <a:ext cx="2015505" cy="2015505"/>
          </a:xfrm>
          <a:prstGeom prst="rect">
            <a:avLst/>
          </a:prstGeom>
          <a:noFill/>
        </p:spPr>
      </p:pic>
      <p:pic>
        <p:nvPicPr>
          <p:cNvPr id="19459" name="Picture 3" descr="BD10675_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480956"/>
            <a:ext cx="2088232" cy="1892260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5" name="Date Placeholder 17"/>
          <p:cNvSpPr txBox="1">
            <a:spLocks/>
          </p:cNvSpPr>
          <p:nvPr/>
        </p:nvSpPr>
        <p:spPr>
          <a:xfrm>
            <a:off x="5220072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16" name="Date Placeholder 17"/>
          <p:cNvSpPr txBox="1">
            <a:spLocks/>
          </p:cNvSpPr>
          <p:nvPr/>
        </p:nvSpPr>
        <p:spPr>
          <a:xfrm>
            <a:off x="683568" y="6304235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17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54125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3528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mynd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adref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788024" y="548680"/>
          <a:ext cx="3960440" cy="55446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60440"/>
              </a:tblGrid>
              <a:tr h="27723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72308">
                <a:tc>
                  <a:txBody>
                    <a:bodyPr/>
                    <a:lstStyle/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3600" dirty="0" smtClean="0"/>
                    </a:p>
                    <a:p>
                      <a:pPr algn="ctr"/>
                      <a:endParaRPr lang="en-GB" sz="2400" dirty="0" smtClean="0"/>
                    </a:p>
                    <a:p>
                      <a:pPr algn="ctr"/>
                      <a:endParaRPr lang="en-GB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Pwy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sy’n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chwarae</a:t>
                      </a:r>
                      <a:r>
                        <a:rPr lang="en-GB" sz="24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 pitchFamily="66" charset="0"/>
                        </a:rPr>
                        <a:t>p</a:t>
                      </a:r>
                      <a:r>
                        <a:rPr lang="en-GB" sz="2400" baseline="0" dirty="0" err="1" smtClean="0">
                          <a:latin typeface="Comic Sans MS"/>
                        </a:rPr>
                        <a:t>êl</a:t>
                      </a:r>
                      <a:r>
                        <a:rPr lang="en-GB" sz="2400" baseline="0" dirty="0" smtClean="0">
                          <a:latin typeface="Comic Sans MS"/>
                        </a:rPr>
                        <a:t> </a:t>
                      </a:r>
                      <a:r>
                        <a:rPr lang="en-GB" sz="2400" baseline="0" dirty="0" err="1" smtClean="0">
                          <a:latin typeface="Comic Sans MS"/>
                        </a:rPr>
                        <a:t>droed</a:t>
                      </a:r>
                      <a:r>
                        <a:rPr lang="en-GB" sz="2400" dirty="0" smtClean="0">
                          <a:latin typeface="Comic Sans MS" pitchFamily="66" charset="0"/>
                        </a:rPr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7" descr="SL00064_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501008"/>
            <a:ext cx="1728192" cy="1660219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pic>
        <p:nvPicPr>
          <p:cNvPr id="11" name="Picture 3" descr="BD10675_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692696"/>
            <a:ext cx="2088232" cy="1892260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sp>
        <p:nvSpPr>
          <p:cNvPr id="12" name="TextBox 11"/>
          <p:cNvSpPr txBox="1"/>
          <p:nvPr/>
        </p:nvSpPr>
        <p:spPr>
          <a:xfrm>
            <a:off x="827584" y="2708920"/>
            <a:ext cx="3116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mynd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i’r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ysgol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grpSp>
        <p:nvGrpSpPr>
          <p:cNvPr id="18433" name="Group 1"/>
          <p:cNvGrpSpPr>
            <a:grpSpLocks/>
          </p:cNvGrpSpPr>
          <p:nvPr/>
        </p:nvGrpSpPr>
        <p:grpSpPr bwMode="auto">
          <a:xfrm>
            <a:off x="1134437" y="3356992"/>
            <a:ext cx="2372783" cy="2160240"/>
            <a:chOff x="107663775" y="106632150"/>
            <a:chExt cx="5086588" cy="4631058"/>
          </a:xfrm>
        </p:grpSpPr>
        <p:pic>
          <p:nvPicPr>
            <p:cNvPr id="18434" name="Picture 2" descr="BD10675_"/>
            <p:cNvPicPr preferRelativeResize="0"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107663775" y="108252150"/>
              <a:ext cx="3335794" cy="3011058"/>
            </a:xfrm>
            <a:prstGeom prst="rect">
              <a:avLst/>
            </a:prstGeom>
            <a:noFill/>
            <a:ln w="0" algn="in">
              <a:noFill/>
              <a:miter lim="800000"/>
              <a:headEnd/>
              <a:tailEnd/>
            </a:ln>
            <a:effectLst/>
          </p:spPr>
        </p:pic>
        <p:pic>
          <p:nvPicPr>
            <p:cNvPr id="18435" name="Picture 3" descr="BL00260_"/>
            <p:cNvPicPr preferRelativeResize="0">
              <a:picLocks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10183775" y="106632150"/>
              <a:ext cx="2566588" cy="3780000"/>
            </a:xfrm>
            <a:prstGeom prst="rect">
              <a:avLst/>
            </a:prstGeom>
            <a:noFill/>
            <a:ln w="0" algn="in">
              <a:noFill/>
              <a:miter lim="800000"/>
              <a:headEnd/>
              <a:tailEnd/>
            </a:ln>
            <a:effectLst/>
          </p:spPr>
        </p:pic>
      </p:grpSp>
      <p:grpSp>
        <p:nvGrpSpPr>
          <p:cNvPr id="14" name="Group 1"/>
          <p:cNvGrpSpPr>
            <a:grpSpLocks/>
          </p:cNvGrpSpPr>
          <p:nvPr/>
        </p:nvGrpSpPr>
        <p:grpSpPr bwMode="auto">
          <a:xfrm>
            <a:off x="5580112" y="692696"/>
            <a:ext cx="2372783" cy="2160240"/>
            <a:chOff x="107663775" y="106632150"/>
            <a:chExt cx="5086588" cy="4631058"/>
          </a:xfrm>
        </p:grpSpPr>
        <p:pic>
          <p:nvPicPr>
            <p:cNvPr id="15" name="Picture 2" descr="BD10675_"/>
            <p:cNvPicPr preferRelativeResize="0"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H="1">
              <a:off x="107663775" y="108252150"/>
              <a:ext cx="3335794" cy="3011058"/>
            </a:xfrm>
            <a:prstGeom prst="rect">
              <a:avLst/>
            </a:prstGeom>
            <a:noFill/>
            <a:ln w="0" algn="in">
              <a:noFill/>
              <a:miter lim="800000"/>
              <a:headEnd/>
              <a:tailEnd/>
            </a:ln>
            <a:effectLst/>
          </p:spPr>
        </p:pic>
        <p:pic>
          <p:nvPicPr>
            <p:cNvPr id="16" name="Picture 3" descr="BL00260_"/>
            <p:cNvPicPr preferRelativeResize="0">
              <a:picLocks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10183775" y="106632150"/>
              <a:ext cx="2566588" cy="3780000"/>
            </a:xfrm>
            <a:prstGeom prst="rect">
              <a:avLst/>
            </a:prstGeom>
            <a:noFill/>
            <a:ln w="0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7" name="TextBox 16"/>
          <p:cNvSpPr txBox="1"/>
          <p:nvPr/>
        </p:nvSpPr>
        <p:spPr>
          <a:xfrm>
            <a:off x="5343873" y="2780928"/>
            <a:ext cx="3116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Dw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mynd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i’r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ysgol</a:t>
            </a:r>
            <a:r>
              <a:rPr lang="en-GB" sz="2400" dirty="0" smtClean="0">
                <a:latin typeface="Comic Sans MS" pitchFamily="66" charset="0"/>
              </a:rPr>
              <a:t>.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18" name="Date Placeholder 17"/>
          <p:cNvSpPr>
            <a:spLocks noGrp="1"/>
          </p:cNvSpPr>
          <p:nvPr>
            <p:ph type="dt" sz="half" idx="10"/>
          </p:nvPr>
        </p:nvSpPr>
        <p:spPr>
          <a:xfrm>
            <a:off x="817240" y="6356350"/>
            <a:ext cx="3178696" cy="365125"/>
          </a:xfrm>
        </p:spPr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Swyddogion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 y 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Gymraeg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mewn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Addysg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Date Placeholder 17"/>
          <p:cNvSpPr txBox="1">
            <a:spLocks/>
          </p:cNvSpPr>
          <p:nvPr/>
        </p:nvSpPr>
        <p:spPr>
          <a:xfrm>
            <a:off x="5220072" y="6309320"/>
            <a:ext cx="32403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Swyddogion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y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Gymraeg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mewn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 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Addysg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pic>
        <p:nvPicPr>
          <p:cNvPr id="20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4624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CSC-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54125"/>
            <a:ext cx="720080" cy="42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  <p:bldP spid="17" grpId="0" build="allAtOnce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275</Words>
  <Application>Microsoft Office PowerPoint</Application>
  <PresentationFormat>On-screen Show (4:3)</PresentationFormat>
  <Paragraphs>158</Paragraphs>
  <Slides>10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dermoe</dc:creator>
  <cp:lastModifiedBy>Windows User</cp:lastModifiedBy>
  <cp:revision>36</cp:revision>
  <dcterms:created xsi:type="dcterms:W3CDTF">2012-12-17T14:48:41Z</dcterms:created>
  <dcterms:modified xsi:type="dcterms:W3CDTF">2014-05-14T14:46:24Z</dcterms:modified>
</cp:coreProperties>
</file>