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7A4265-BDB6-068F-618C-CE86607DEB3E}" v="2651" dt="2020-11-04T14:12:58.878"/>
    <p1510:client id="{0BA45E08-2D7A-25AC-2739-83252F421E11}" v="941" dt="2020-12-27T21:40:34.575"/>
    <p1510:client id="{1B5CAE78-785A-8095-53D4-D35BA50295E0}" v="1215" dt="2020-12-29T02:43:19.433"/>
    <p1510:client id="{517C37B4-C6C0-4980-98C8-E6C4E362E510}" v="2943" dt="2020-12-31T04:15:03.084"/>
    <p1510:client id="{76763E8D-6DB7-5C93-0DBB-E058DC31C7F1}" v="288" dt="2020-12-31T23:48:11.115"/>
    <p1510:client id="{B3A03D9E-2EB0-4D42-81BF-C041A4AD11A2}" v="7" dt="2020-11-04T13:12:20.168"/>
    <p1510:client id="{C5F93830-73C8-F748-F4C8-5AE5C1BE48B5}" v="138" dt="2020-12-31T20:54:10.5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B3A03D9E-2EB0-4D42-81BF-C041A4AD11A2}"/>
    <pc:docChg chg="modSld">
      <pc:chgData name="" userId="" providerId="" clId="Web-{B3A03D9E-2EB0-4D42-81BF-C041A4AD11A2}" dt="2020-11-04T13:11:07.575" v="2" actId="20577"/>
      <pc:docMkLst>
        <pc:docMk/>
      </pc:docMkLst>
      <pc:sldChg chg="modSp">
        <pc:chgData name="" userId="" providerId="" clId="Web-{B3A03D9E-2EB0-4D42-81BF-C041A4AD11A2}" dt="2020-11-04T13:11:07.543" v="0" actId="20577"/>
        <pc:sldMkLst>
          <pc:docMk/>
          <pc:sldMk cId="109857222" sldId="256"/>
        </pc:sldMkLst>
        <pc:spChg chg="mod">
          <ac:chgData name="" userId="" providerId="" clId="Web-{B3A03D9E-2EB0-4D42-81BF-C041A4AD11A2}" dt="2020-11-04T13:11:07.543" v="0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Douglas Charles Horne (2006241)" userId="S::2006241@student.uwtsd.ac.uk::85d77338-7221-4082-bc98-c0606c4efb8a" providerId="AD" clId="Web-{C5F93830-73C8-F748-F4C8-5AE5C1BE48B5}"/>
    <pc:docChg chg="modSld">
      <pc:chgData name="Douglas Charles Horne (2006241)" userId="S::2006241@student.uwtsd.ac.uk::85d77338-7221-4082-bc98-c0606c4efb8a" providerId="AD" clId="Web-{C5F93830-73C8-F748-F4C8-5AE5C1BE48B5}" dt="2020-12-31T22:54:02.934" v="157"/>
      <pc:docMkLst>
        <pc:docMk/>
      </pc:docMkLst>
      <pc:sldChg chg="modSp modNotes">
        <pc:chgData name="Douglas Charles Horne (2006241)" userId="S::2006241@student.uwtsd.ac.uk::85d77338-7221-4082-bc98-c0606c4efb8a" providerId="AD" clId="Web-{C5F93830-73C8-F748-F4C8-5AE5C1BE48B5}" dt="2020-12-31T22:35:22.036" v="146"/>
        <pc:sldMkLst>
          <pc:docMk/>
          <pc:sldMk cId="768046349" sldId="257"/>
        </pc:sldMkLst>
        <pc:spChg chg="mod">
          <ac:chgData name="Douglas Charles Horne (2006241)" userId="S::2006241@student.uwtsd.ac.uk::85d77338-7221-4082-bc98-c0606c4efb8a" providerId="AD" clId="Web-{C5F93830-73C8-F748-F4C8-5AE5C1BE48B5}" dt="2020-12-31T20:51:32.992" v="22" actId="20577"/>
          <ac:spMkLst>
            <pc:docMk/>
            <pc:sldMk cId="768046349" sldId="257"/>
            <ac:spMk id="5" creationId="{B3E9737B-E94F-4E0F-807C-747C7F76C2E5}"/>
          </ac:spMkLst>
        </pc:spChg>
      </pc:sldChg>
      <pc:sldChg chg="modSp modNotes">
        <pc:chgData name="Douglas Charles Horne (2006241)" userId="S::2006241@student.uwtsd.ac.uk::85d77338-7221-4082-bc98-c0606c4efb8a" providerId="AD" clId="Web-{C5F93830-73C8-F748-F4C8-5AE5C1BE48B5}" dt="2020-12-31T22:41:52.661" v="153"/>
        <pc:sldMkLst>
          <pc:docMk/>
          <pc:sldMk cId="1456445469" sldId="258"/>
        </pc:sldMkLst>
        <pc:spChg chg="mod">
          <ac:chgData name="Douglas Charles Horne (2006241)" userId="S::2006241@student.uwtsd.ac.uk::85d77338-7221-4082-bc98-c0606c4efb8a" providerId="AD" clId="Web-{C5F93830-73C8-F748-F4C8-5AE5C1BE48B5}" dt="2020-12-31T20:52:42.431" v="90" actId="20577"/>
          <ac:spMkLst>
            <pc:docMk/>
            <pc:sldMk cId="1456445469" sldId="258"/>
            <ac:spMk id="4" creationId="{39374A16-C197-4E6C-99A8-FAE595D74EEF}"/>
          </ac:spMkLst>
        </pc:spChg>
        <pc:spChg chg="mod">
          <ac:chgData name="Douglas Charles Horne (2006241)" userId="S::2006241@student.uwtsd.ac.uk::85d77338-7221-4082-bc98-c0606c4efb8a" providerId="AD" clId="Web-{C5F93830-73C8-F748-F4C8-5AE5C1BE48B5}" dt="2020-12-31T20:54:06.808" v="129" actId="20577"/>
          <ac:spMkLst>
            <pc:docMk/>
            <pc:sldMk cId="1456445469" sldId="258"/>
            <ac:spMk id="5" creationId="{DBE7CC50-FE06-4374-A972-72B8F613E8EF}"/>
          </ac:spMkLst>
        </pc:spChg>
        <pc:spChg chg="mod">
          <ac:chgData name="Douglas Charles Horne (2006241)" userId="S::2006241@student.uwtsd.ac.uk::85d77338-7221-4082-bc98-c0606c4efb8a" providerId="AD" clId="Web-{C5F93830-73C8-F748-F4C8-5AE5C1BE48B5}" dt="2020-12-31T20:53:55.605" v="122" actId="20577"/>
          <ac:spMkLst>
            <pc:docMk/>
            <pc:sldMk cId="1456445469" sldId="258"/>
            <ac:spMk id="6" creationId="{3BEA40F4-DF3B-4A6F-9BEE-8E0AD09D9542}"/>
          </ac:spMkLst>
        </pc:spChg>
      </pc:sldChg>
      <pc:sldChg chg="modNotes">
        <pc:chgData name="Douglas Charles Horne (2006241)" userId="S::2006241@student.uwtsd.ac.uk::85d77338-7221-4082-bc98-c0606c4efb8a" providerId="AD" clId="Web-{C5F93830-73C8-F748-F4C8-5AE5C1BE48B5}" dt="2020-12-31T22:54:02.934" v="157"/>
        <pc:sldMkLst>
          <pc:docMk/>
          <pc:sldMk cId="1760359871" sldId="259"/>
        </pc:sldMkLst>
      </pc:sldChg>
    </pc:docChg>
  </pc:docChgLst>
  <pc:docChgLst>
    <pc:chgData name="Douglas Horne (2006241)" userId="S::2006241@student.uwtsd.ac.uk::85d77338-7221-4082-bc98-c0606c4efb8a" providerId="AD" clId="Web-{047A4265-BDB6-068F-618C-CE86607DEB3E}"/>
    <pc:docChg chg="addSld modSld">
      <pc:chgData name="Douglas Horne (2006241)" userId="S::2006241@student.uwtsd.ac.uk::85d77338-7221-4082-bc98-c0606c4efb8a" providerId="AD" clId="Web-{047A4265-BDB6-068F-618C-CE86607DEB3E}" dt="2020-11-04T14:12:58.878" v="2650" actId="20577"/>
      <pc:docMkLst>
        <pc:docMk/>
      </pc:docMkLst>
      <pc:sldChg chg="modSp">
        <pc:chgData name="Douglas Horne (2006241)" userId="S::2006241@student.uwtsd.ac.uk::85d77338-7221-4082-bc98-c0606c4efb8a" providerId="AD" clId="Web-{047A4265-BDB6-068F-618C-CE86607DEB3E}" dt="2020-11-04T13:21:24.390" v="67" actId="20577"/>
        <pc:sldMkLst>
          <pc:docMk/>
          <pc:sldMk cId="109857222" sldId="256"/>
        </pc:sldMkLst>
        <pc:spChg chg="mod">
          <ac:chgData name="Douglas Horne (2006241)" userId="S::2006241@student.uwtsd.ac.uk::85d77338-7221-4082-bc98-c0606c4efb8a" providerId="AD" clId="Web-{047A4265-BDB6-068F-618C-CE86607DEB3E}" dt="2020-11-04T13:21:24.390" v="67" actId="20577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Douglas Horne (2006241)" userId="S::2006241@student.uwtsd.ac.uk::85d77338-7221-4082-bc98-c0606c4efb8a" providerId="AD" clId="Web-{047A4265-BDB6-068F-618C-CE86607DEB3E}" dt="2020-11-04T13:18:40.927" v="38" actId="20577"/>
          <ac:spMkLst>
            <pc:docMk/>
            <pc:sldMk cId="109857222" sldId="256"/>
            <ac:spMk id="9" creationId="{4E1EF4E8-5513-4BF5-BC41-04645281C672}"/>
          </ac:spMkLst>
        </pc:spChg>
      </pc:sldChg>
      <pc:sldChg chg="modSp new">
        <pc:chgData name="Douglas Horne (2006241)" userId="S::2006241@student.uwtsd.ac.uk::85d77338-7221-4082-bc98-c0606c4efb8a" providerId="AD" clId="Web-{047A4265-BDB6-068F-618C-CE86607DEB3E}" dt="2020-11-04T13:53:19.868" v="1157" actId="20577"/>
        <pc:sldMkLst>
          <pc:docMk/>
          <pc:sldMk cId="768046349" sldId="257"/>
        </pc:sldMkLst>
        <pc:spChg chg="mod">
          <ac:chgData name="Douglas Horne (2006241)" userId="S::2006241@student.uwtsd.ac.uk::85d77338-7221-4082-bc98-c0606c4efb8a" providerId="AD" clId="Web-{047A4265-BDB6-068F-618C-CE86607DEB3E}" dt="2020-11-04T13:23:16.272" v="132" actId="20577"/>
          <ac:spMkLst>
            <pc:docMk/>
            <pc:sldMk cId="768046349" sldId="257"/>
            <ac:spMk id="2" creationId="{249A12BC-7561-4137-B092-73FAEDF6A784}"/>
          </ac:spMkLst>
        </pc:spChg>
        <pc:spChg chg="mod">
          <ac:chgData name="Douglas Horne (2006241)" userId="S::2006241@student.uwtsd.ac.uk::85d77338-7221-4082-bc98-c0606c4efb8a" providerId="AD" clId="Web-{047A4265-BDB6-068F-618C-CE86607DEB3E}" dt="2020-11-04T13:53:19.868" v="1157" actId="20577"/>
          <ac:spMkLst>
            <pc:docMk/>
            <pc:sldMk cId="768046349" sldId="257"/>
            <ac:spMk id="3" creationId="{FF3EC522-B592-430D-8186-67398DBC9AF9}"/>
          </ac:spMkLst>
        </pc:spChg>
      </pc:sldChg>
      <pc:sldChg chg="modSp new">
        <pc:chgData name="Douglas Horne (2006241)" userId="S::2006241@student.uwtsd.ac.uk::85d77338-7221-4082-bc98-c0606c4efb8a" providerId="AD" clId="Web-{047A4265-BDB6-068F-618C-CE86607DEB3E}" dt="2020-11-04T14:10:53.404" v="2628" actId="20577"/>
        <pc:sldMkLst>
          <pc:docMk/>
          <pc:sldMk cId="1456445469" sldId="258"/>
        </pc:sldMkLst>
        <pc:spChg chg="mod">
          <ac:chgData name="Douglas Horne (2006241)" userId="S::2006241@student.uwtsd.ac.uk::85d77338-7221-4082-bc98-c0606c4efb8a" providerId="AD" clId="Web-{047A4265-BDB6-068F-618C-CE86607DEB3E}" dt="2020-11-04T13:53:29.134" v="1182" actId="20577"/>
          <ac:spMkLst>
            <pc:docMk/>
            <pc:sldMk cId="1456445469" sldId="258"/>
            <ac:spMk id="2" creationId="{1964E4A5-5EB0-46D2-A92C-60D55CB1D917}"/>
          </ac:spMkLst>
        </pc:spChg>
        <pc:spChg chg="mod">
          <ac:chgData name="Douglas Horne (2006241)" userId="S::2006241@student.uwtsd.ac.uk::85d77338-7221-4082-bc98-c0606c4efb8a" providerId="AD" clId="Web-{047A4265-BDB6-068F-618C-CE86607DEB3E}" dt="2020-11-04T14:10:53.404" v="2628" actId="20577"/>
          <ac:spMkLst>
            <pc:docMk/>
            <pc:sldMk cId="1456445469" sldId="258"/>
            <ac:spMk id="3" creationId="{27A63A86-4CBF-480B-9708-11F7494F04F0}"/>
          </ac:spMkLst>
        </pc:spChg>
      </pc:sldChg>
      <pc:sldChg chg="modSp new">
        <pc:chgData name="Douglas Horne (2006241)" userId="S::2006241@student.uwtsd.ac.uk::85d77338-7221-4082-bc98-c0606c4efb8a" providerId="AD" clId="Web-{047A4265-BDB6-068F-618C-CE86607DEB3E}" dt="2020-11-04T14:12:58.878" v="2649" actId="20577"/>
        <pc:sldMkLst>
          <pc:docMk/>
          <pc:sldMk cId="658730735" sldId="259"/>
        </pc:sldMkLst>
        <pc:spChg chg="mod">
          <ac:chgData name="Douglas Horne (2006241)" userId="S::2006241@student.uwtsd.ac.uk::85d77338-7221-4082-bc98-c0606c4efb8a" providerId="AD" clId="Web-{047A4265-BDB6-068F-618C-CE86607DEB3E}" dt="2020-11-04T14:12:58.878" v="2649" actId="20577"/>
          <ac:spMkLst>
            <pc:docMk/>
            <pc:sldMk cId="658730735" sldId="259"/>
            <ac:spMk id="2" creationId="{22531064-C82F-42B5-BF8C-B1C204B36D17}"/>
          </ac:spMkLst>
        </pc:spChg>
      </pc:sldChg>
    </pc:docChg>
  </pc:docChgLst>
  <pc:docChgLst>
    <pc:chgData name="Douglas Charles Horne (2006241)" userId="S::2006241@student.uwtsd.ac.uk::85d77338-7221-4082-bc98-c0606c4efb8a" providerId="AD" clId="Web-{1B5CAE78-785A-8095-53D4-D35BA50295E0}"/>
    <pc:docChg chg="modSld">
      <pc:chgData name="Douglas Charles Horne (2006241)" userId="S::2006241@student.uwtsd.ac.uk::85d77338-7221-4082-bc98-c0606c4efb8a" providerId="AD" clId="Web-{1B5CAE78-785A-8095-53D4-D35BA50295E0}" dt="2020-12-29T02:43:19.433" v="1214" actId="20577"/>
      <pc:docMkLst>
        <pc:docMk/>
      </pc:docMkLst>
      <pc:sldChg chg="modSp">
        <pc:chgData name="Douglas Charles Horne (2006241)" userId="S::2006241@student.uwtsd.ac.uk::85d77338-7221-4082-bc98-c0606c4efb8a" providerId="AD" clId="Web-{1B5CAE78-785A-8095-53D4-D35BA50295E0}" dt="2020-12-29T02:40:19.486" v="1212" actId="20577"/>
        <pc:sldMkLst>
          <pc:docMk/>
          <pc:sldMk cId="768046349" sldId="257"/>
        </pc:sldMkLst>
        <pc:spChg chg="mod">
          <ac:chgData name="Douglas Charles Horne (2006241)" userId="S::2006241@student.uwtsd.ac.uk::85d77338-7221-4082-bc98-c0606c4efb8a" providerId="AD" clId="Web-{1B5CAE78-785A-8095-53D4-D35BA50295E0}" dt="2020-12-29T02:40:19.486" v="1212" actId="20577"/>
          <ac:spMkLst>
            <pc:docMk/>
            <pc:sldMk cId="768046349" sldId="257"/>
            <ac:spMk id="3" creationId="{FF3EC522-B592-430D-8186-67398DBC9AF9}"/>
          </ac:spMkLst>
        </pc:spChg>
      </pc:sldChg>
      <pc:sldChg chg="modSp">
        <pc:chgData name="Douglas Charles Horne (2006241)" userId="S::2006241@student.uwtsd.ac.uk::85d77338-7221-4082-bc98-c0606c4efb8a" providerId="AD" clId="Web-{1B5CAE78-785A-8095-53D4-D35BA50295E0}" dt="2020-12-29T00:13:47.053" v="14" actId="20577"/>
        <pc:sldMkLst>
          <pc:docMk/>
          <pc:sldMk cId="1456445469" sldId="258"/>
        </pc:sldMkLst>
        <pc:spChg chg="mod">
          <ac:chgData name="Douglas Charles Horne (2006241)" userId="S::2006241@student.uwtsd.ac.uk::85d77338-7221-4082-bc98-c0606c4efb8a" providerId="AD" clId="Web-{1B5CAE78-785A-8095-53D4-D35BA50295E0}" dt="2020-12-29T00:13:47.053" v="14" actId="20577"/>
          <ac:spMkLst>
            <pc:docMk/>
            <pc:sldMk cId="1456445469" sldId="258"/>
            <ac:spMk id="3" creationId="{27A63A86-4CBF-480B-9708-11F7494F04F0}"/>
          </ac:spMkLst>
        </pc:spChg>
      </pc:sldChg>
    </pc:docChg>
  </pc:docChgLst>
  <pc:docChgLst>
    <pc:chgData name="Douglas Horne (2006241)" userId="S::2006241@student.uwtsd.ac.uk::85d77338-7221-4082-bc98-c0606c4efb8a" providerId="AD" clId="Web-{B3A03D9E-2EB0-4D42-81BF-C041A4AD11A2}"/>
    <pc:docChg chg="modSld addMainMaster delMainMaster">
      <pc:chgData name="Douglas Horne (2006241)" userId="S::2006241@student.uwtsd.ac.uk::85d77338-7221-4082-bc98-c0606c4efb8a" providerId="AD" clId="Web-{B3A03D9E-2EB0-4D42-81BF-C041A4AD11A2}" dt="2020-11-04T13:12:21.152" v="4"/>
      <pc:docMkLst>
        <pc:docMk/>
      </pc:docMkLst>
      <pc:sldChg chg="addSp modSp mod setBg modClrScheme chgLayout">
        <pc:chgData name="Douglas Horne (2006241)" userId="S::2006241@student.uwtsd.ac.uk::85d77338-7221-4082-bc98-c0606c4efb8a" providerId="AD" clId="Web-{B3A03D9E-2EB0-4D42-81BF-C041A4AD11A2}" dt="2020-11-04T13:12:21.152" v="4"/>
        <pc:sldMkLst>
          <pc:docMk/>
          <pc:sldMk cId="109857222" sldId="256"/>
        </pc:sldMkLst>
        <pc:spChg chg="mod">
          <ac:chgData name="Douglas Horne (2006241)" userId="S::2006241@student.uwtsd.ac.uk::85d77338-7221-4082-bc98-c0606c4efb8a" providerId="AD" clId="Web-{B3A03D9E-2EB0-4D42-81BF-C041A4AD11A2}" dt="2020-11-04T13:12:21.152" v="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ouglas Horne (2006241)" userId="S::2006241@student.uwtsd.ac.uk::85d77338-7221-4082-bc98-c0606c4efb8a" providerId="AD" clId="Web-{B3A03D9E-2EB0-4D42-81BF-C041A4AD11A2}" dt="2020-11-04T13:12:21.152" v="4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Douglas Horne (2006241)" userId="S::2006241@student.uwtsd.ac.uk::85d77338-7221-4082-bc98-c0606c4efb8a" providerId="AD" clId="Web-{B3A03D9E-2EB0-4D42-81BF-C041A4AD11A2}" dt="2020-11-04T13:12:21.152" v="4"/>
          <ac:spMkLst>
            <pc:docMk/>
            <pc:sldMk cId="109857222" sldId="256"/>
            <ac:spMk id="9" creationId="{4E1EF4E8-5513-4BF5-BC41-04645281C672}"/>
          </ac:spMkLst>
        </pc:spChg>
        <pc:spChg chg="add">
          <ac:chgData name="Douglas Horne (2006241)" userId="S::2006241@student.uwtsd.ac.uk::85d77338-7221-4082-bc98-c0606c4efb8a" providerId="AD" clId="Web-{B3A03D9E-2EB0-4D42-81BF-C041A4AD11A2}" dt="2020-11-04T13:12:21.152" v="4"/>
          <ac:spMkLst>
            <pc:docMk/>
            <pc:sldMk cId="109857222" sldId="256"/>
            <ac:spMk id="11" creationId="{1053C76E-D90C-413A-8E8C-91200175B23C}"/>
          </ac:spMkLst>
        </pc:spChg>
        <pc:spChg chg="add">
          <ac:chgData name="Douglas Horne (2006241)" userId="S::2006241@student.uwtsd.ac.uk::85d77338-7221-4082-bc98-c0606c4efb8a" providerId="AD" clId="Web-{B3A03D9E-2EB0-4D42-81BF-C041A4AD11A2}" dt="2020-11-04T13:12:21.152" v="4"/>
          <ac:spMkLst>
            <pc:docMk/>
            <pc:sldMk cId="109857222" sldId="256"/>
            <ac:spMk id="13" creationId="{B3EC1D3A-1FF2-4964-B5B8-D9215E59787D}"/>
          </ac:spMkLst>
        </pc:spChg>
        <pc:spChg chg="add">
          <ac:chgData name="Douglas Horne (2006241)" userId="S::2006241@student.uwtsd.ac.uk::85d77338-7221-4082-bc98-c0606c4efb8a" providerId="AD" clId="Web-{B3A03D9E-2EB0-4D42-81BF-C041A4AD11A2}" dt="2020-11-04T13:12:21.152" v="4"/>
          <ac:spMkLst>
            <pc:docMk/>
            <pc:sldMk cId="109857222" sldId="256"/>
            <ac:spMk id="15" creationId="{3986DE6E-AFDF-401D-8D17-ECA387D93F46}"/>
          </ac:spMkLst>
        </pc:spChg>
        <pc:spChg chg="add">
          <ac:chgData name="Douglas Horne (2006241)" userId="S::2006241@student.uwtsd.ac.uk::85d77338-7221-4082-bc98-c0606c4efb8a" providerId="AD" clId="Web-{B3A03D9E-2EB0-4D42-81BF-C041A4AD11A2}" dt="2020-11-04T13:12:21.152" v="4"/>
          <ac:spMkLst>
            <pc:docMk/>
            <pc:sldMk cId="109857222" sldId="256"/>
            <ac:spMk id="17" creationId="{C64F2B12-715E-4D82-A6C9-0596F2984429}"/>
          </ac:spMkLst>
        </pc:spChg>
        <pc:spChg chg="add">
          <ac:chgData name="Douglas Horne (2006241)" userId="S::2006241@student.uwtsd.ac.uk::85d77338-7221-4082-bc98-c0606c4efb8a" providerId="AD" clId="Web-{B3A03D9E-2EB0-4D42-81BF-C041A4AD11A2}" dt="2020-11-04T13:12:21.152" v="4"/>
          <ac:spMkLst>
            <pc:docMk/>
            <pc:sldMk cId="109857222" sldId="256"/>
            <ac:spMk id="19" creationId="{1D48CFCD-BE31-4CE9-A6B0-E4D1AD675C98}"/>
          </ac:spMkLst>
        </pc:spChg>
        <pc:picChg chg="add">
          <ac:chgData name="Douglas Horne (2006241)" userId="S::2006241@student.uwtsd.ac.uk::85d77338-7221-4082-bc98-c0606c4efb8a" providerId="AD" clId="Web-{B3A03D9E-2EB0-4D42-81BF-C041A4AD11A2}" dt="2020-11-04T13:12:21.152" v="4"/>
          <ac:picMkLst>
            <pc:docMk/>
            <pc:sldMk cId="109857222" sldId="256"/>
            <ac:picMk id="4" creationId="{7A77F733-CC71-404D-B066-C483DA166A32}"/>
          </ac:picMkLst>
        </pc:picChg>
      </pc:sldChg>
      <pc:sldMasterChg chg="del delSldLayout">
        <pc:chgData name="Douglas Horne (2006241)" userId="S::2006241@student.uwtsd.ac.uk::85d77338-7221-4082-bc98-c0606c4efb8a" providerId="AD" clId="Web-{B3A03D9E-2EB0-4D42-81BF-C041A4AD11A2}" dt="2020-11-04T13:12:21.152" v="4"/>
        <pc:sldMasterMkLst>
          <pc:docMk/>
          <pc:sldMasterMk cId="2460954070" sldId="2147483660"/>
        </pc:sldMasterMkLst>
        <pc:sldLayoutChg chg="del">
          <pc:chgData name="Douglas Horne (2006241)" userId="S::2006241@student.uwtsd.ac.uk::85d77338-7221-4082-bc98-c0606c4efb8a" providerId="AD" clId="Web-{B3A03D9E-2EB0-4D42-81BF-C041A4AD11A2}" dt="2020-11-04T13:12:21.152" v="4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Douglas Horne (2006241)" userId="S::2006241@student.uwtsd.ac.uk::85d77338-7221-4082-bc98-c0606c4efb8a" providerId="AD" clId="Web-{B3A03D9E-2EB0-4D42-81BF-C041A4AD11A2}" dt="2020-11-04T13:12:21.152" v="4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Douglas Horne (2006241)" userId="S::2006241@student.uwtsd.ac.uk::85d77338-7221-4082-bc98-c0606c4efb8a" providerId="AD" clId="Web-{B3A03D9E-2EB0-4D42-81BF-C041A4AD11A2}" dt="2020-11-04T13:12:21.152" v="4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Douglas Horne (2006241)" userId="S::2006241@student.uwtsd.ac.uk::85d77338-7221-4082-bc98-c0606c4efb8a" providerId="AD" clId="Web-{B3A03D9E-2EB0-4D42-81BF-C041A4AD11A2}" dt="2020-11-04T13:12:21.152" v="4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Douglas Horne (2006241)" userId="S::2006241@student.uwtsd.ac.uk::85d77338-7221-4082-bc98-c0606c4efb8a" providerId="AD" clId="Web-{B3A03D9E-2EB0-4D42-81BF-C041A4AD11A2}" dt="2020-11-04T13:12:21.152" v="4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Douglas Horne (2006241)" userId="S::2006241@student.uwtsd.ac.uk::85d77338-7221-4082-bc98-c0606c4efb8a" providerId="AD" clId="Web-{B3A03D9E-2EB0-4D42-81BF-C041A4AD11A2}" dt="2020-11-04T13:12:21.152" v="4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Douglas Horne (2006241)" userId="S::2006241@student.uwtsd.ac.uk::85d77338-7221-4082-bc98-c0606c4efb8a" providerId="AD" clId="Web-{B3A03D9E-2EB0-4D42-81BF-C041A4AD11A2}" dt="2020-11-04T13:12:21.152" v="4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Douglas Horne (2006241)" userId="S::2006241@student.uwtsd.ac.uk::85d77338-7221-4082-bc98-c0606c4efb8a" providerId="AD" clId="Web-{B3A03D9E-2EB0-4D42-81BF-C041A4AD11A2}" dt="2020-11-04T13:12:21.152" v="4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Douglas Horne (2006241)" userId="S::2006241@student.uwtsd.ac.uk::85d77338-7221-4082-bc98-c0606c4efb8a" providerId="AD" clId="Web-{B3A03D9E-2EB0-4D42-81BF-C041A4AD11A2}" dt="2020-11-04T13:12:21.152" v="4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Douglas Horne (2006241)" userId="S::2006241@student.uwtsd.ac.uk::85d77338-7221-4082-bc98-c0606c4efb8a" providerId="AD" clId="Web-{B3A03D9E-2EB0-4D42-81BF-C041A4AD11A2}" dt="2020-11-04T13:12:21.152" v="4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Douglas Horne (2006241)" userId="S::2006241@student.uwtsd.ac.uk::85d77338-7221-4082-bc98-c0606c4efb8a" providerId="AD" clId="Web-{B3A03D9E-2EB0-4D42-81BF-C041A4AD11A2}" dt="2020-11-04T13:12:21.152" v="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replId addSldLayout">
        <pc:chgData name="Douglas Horne (2006241)" userId="S::2006241@student.uwtsd.ac.uk::85d77338-7221-4082-bc98-c0606c4efb8a" providerId="AD" clId="Web-{B3A03D9E-2EB0-4D42-81BF-C041A4AD11A2}" dt="2020-11-04T13:12:21.152" v="4"/>
        <pc:sldMasterMkLst>
          <pc:docMk/>
          <pc:sldMasterMk cId="2418004868" sldId="2147483672"/>
        </pc:sldMasterMkLst>
        <pc:sldLayoutChg chg="add">
          <pc:chgData name="Douglas Horne (2006241)" userId="S::2006241@student.uwtsd.ac.uk::85d77338-7221-4082-bc98-c0606c4efb8a" providerId="AD" clId="Web-{B3A03D9E-2EB0-4D42-81BF-C041A4AD11A2}" dt="2020-11-04T13:12:21.152" v="4"/>
          <pc:sldLayoutMkLst>
            <pc:docMk/>
            <pc:sldMasterMk cId="2418004868" sldId="2147483672"/>
            <pc:sldLayoutMk cId="3304749710" sldId="2147483673"/>
          </pc:sldLayoutMkLst>
        </pc:sldLayoutChg>
        <pc:sldLayoutChg chg="add replId">
          <pc:chgData name="Douglas Horne (2006241)" userId="S::2006241@student.uwtsd.ac.uk::85d77338-7221-4082-bc98-c0606c4efb8a" providerId="AD" clId="Web-{B3A03D9E-2EB0-4D42-81BF-C041A4AD11A2}" dt="2020-11-04T13:12:21.152" v="4"/>
          <pc:sldLayoutMkLst>
            <pc:docMk/>
            <pc:sldMasterMk cId="2418004868" sldId="2147483672"/>
            <pc:sldLayoutMk cId="3135704380" sldId="2147483674"/>
          </pc:sldLayoutMkLst>
        </pc:sldLayoutChg>
        <pc:sldLayoutChg chg="add replId">
          <pc:chgData name="Douglas Horne (2006241)" userId="S::2006241@student.uwtsd.ac.uk::85d77338-7221-4082-bc98-c0606c4efb8a" providerId="AD" clId="Web-{B3A03D9E-2EB0-4D42-81BF-C041A4AD11A2}" dt="2020-11-04T13:12:21.152" v="4"/>
          <pc:sldLayoutMkLst>
            <pc:docMk/>
            <pc:sldMasterMk cId="2418004868" sldId="2147483672"/>
            <pc:sldLayoutMk cId="2174923616" sldId="2147483675"/>
          </pc:sldLayoutMkLst>
        </pc:sldLayoutChg>
        <pc:sldLayoutChg chg="add replId">
          <pc:chgData name="Douglas Horne (2006241)" userId="S::2006241@student.uwtsd.ac.uk::85d77338-7221-4082-bc98-c0606c4efb8a" providerId="AD" clId="Web-{B3A03D9E-2EB0-4D42-81BF-C041A4AD11A2}" dt="2020-11-04T13:12:21.152" v="4"/>
          <pc:sldLayoutMkLst>
            <pc:docMk/>
            <pc:sldMasterMk cId="2418004868" sldId="2147483672"/>
            <pc:sldLayoutMk cId="2803684840" sldId="2147483676"/>
          </pc:sldLayoutMkLst>
        </pc:sldLayoutChg>
        <pc:sldLayoutChg chg="add replId">
          <pc:chgData name="Douglas Horne (2006241)" userId="S::2006241@student.uwtsd.ac.uk::85d77338-7221-4082-bc98-c0606c4efb8a" providerId="AD" clId="Web-{B3A03D9E-2EB0-4D42-81BF-C041A4AD11A2}" dt="2020-11-04T13:12:21.152" v="4"/>
          <pc:sldLayoutMkLst>
            <pc:docMk/>
            <pc:sldMasterMk cId="2418004868" sldId="2147483672"/>
            <pc:sldLayoutMk cId="1913024869" sldId="2147483677"/>
          </pc:sldLayoutMkLst>
        </pc:sldLayoutChg>
        <pc:sldLayoutChg chg="add replId">
          <pc:chgData name="Douglas Horne (2006241)" userId="S::2006241@student.uwtsd.ac.uk::85d77338-7221-4082-bc98-c0606c4efb8a" providerId="AD" clId="Web-{B3A03D9E-2EB0-4D42-81BF-C041A4AD11A2}" dt="2020-11-04T13:12:21.152" v="4"/>
          <pc:sldLayoutMkLst>
            <pc:docMk/>
            <pc:sldMasterMk cId="2418004868" sldId="2147483672"/>
            <pc:sldLayoutMk cId="2728131672" sldId="2147483678"/>
          </pc:sldLayoutMkLst>
        </pc:sldLayoutChg>
        <pc:sldLayoutChg chg="add replId">
          <pc:chgData name="Douglas Horne (2006241)" userId="S::2006241@student.uwtsd.ac.uk::85d77338-7221-4082-bc98-c0606c4efb8a" providerId="AD" clId="Web-{B3A03D9E-2EB0-4D42-81BF-C041A4AD11A2}" dt="2020-11-04T13:12:21.152" v="4"/>
          <pc:sldLayoutMkLst>
            <pc:docMk/>
            <pc:sldMasterMk cId="2418004868" sldId="2147483672"/>
            <pc:sldLayoutMk cId="1670262143" sldId="2147483679"/>
          </pc:sldLayoutMkLst>
        </pc:sldLayoutChg>
        <pc:sldLayoutChg chg="add replId">
          <pc:chgData name="Douglas Horne (2006241)" userId="S::2006241@student.uwtsd.ac.uk::85d77338-7221-4082-bc98-c0606c4efb8a" providerId="AD" clId="Web-{B3A03D9E-2EB0-4D42-81BF-C041A4AD11A2}" dt="2020-11-04T13:12:21.152" v="4"/>
          <pc:sldLayoutMkLst>
            <pc:docMk/>
            <pc:sldMasterMk cId="2418004868" sldId="2147483672"/>
            <pc:sldLayoutMk cId="868987852" sldId="2147483680"/>
          </pc:sldLayoutMkLst>
        </pc:sldLayoutChg>
        <pc:sldLayoutChg chg="add replId">
          <pc:chgData name="Douglas Horne (2006241)" userId="S::2006241@student.uwtsd.ac.uk::85d77338-7221-4082-bc98-c0606c4efb8a" providerId="AD" clId="Web-{B3A03D9E-2EB0-4D42-81BF-C041A4AD11A2}" dt="2020-11-04T13:12:21.152" v="4"/>
          <pc:sldLayoutMkLst>
            <pc:docMk/>
            <pc:sldMasterMk cId="2418004868" sldId="2147483672"/>
            <pc:sldLayoutMk cId="1149744046" sldId="2147483681"/>
          </pc:sldLayoutMkLst>
        </pc:sldLayoutChg>
        <pc:sldLayoutChg chg="add replId">
          <pc:chgData name="Douglas Horne (2006241)" userId="S::2006241@student.uwtsd.ac.uk::85d77338-7221-4082-bc98-c0606c4efb8a" providerId="AD" clId="Web-{B3A03D9E-2EB0-4D42-81BF-C041A4AD11A2}" dt="2020-11-04T13:12:21.152" v="4"/>
          <pc:sldLayoutMkLst>
            <pc:docMk/>
            <pc:sldMasterMk cId="2418004868" sldId="2147483672"/>
            <pc:sldLayoutMk cId="4025576388" sldId="2147483682"/>
          </pc:sldLayoutMkLst>
        </pc:sldLayoutChg>
        <pc:sldLayoutChg chg="add replId">
          <pc:chgData name="Douglas Horne (2006241)" userId="S::2006241@student.uwtsd.ac.uk::85d77338-7221-4082-bc98-c0606c4efb8a" providerId="AD" clId="Web-{B3A03D9E-2EB0-4D42-81BF-C041A4AD11A2}" dt="2020-11-04T13:12:21.152" v="4"/>
          <pc:sldLayoutMkLst>
            <pc:docMk/>
            <pc:sldMasterMk cId="2418004868" sldId="2147483672"/>
            <pc:sldLayoutMk cId="3178628176" sldId="2147483683"/>
          </pc:sldLayoutMkLst>
        </pc:sldLayoutChg>
      </pc:sldMasterChg>
    </pc:docChg>
  </pc:docChgLst>
  <pc:docChgLst>
    <pc:chgData name="Douglas Charles Horne (2006241)" userId="S::2006241@student.uwtsd.ac.uk::85d77338-7221-4082-bc98-c0606c4efb8a" providerId="AD" clId="Web-{0BA45E08-2D7A-25AC-2739-83252F421E11}"/>
    <pc:docChg chg="modSld">
      <pc:chgData name="Douglas Charles Horne (2006241)" userId="S::2006241@student.uwtsd.ac.uk::85d77338-7221-4082-bc98-c0606c4efb8a" providerId="AD" clId="Web-{0BA45E08-2D7A-25AC-2739-83252F421E11}" dt="2020-12-27T21:40:34.575" v="940" actId="20577"/>
      <pc:docMkLst>
        <pc:docMk/>
      </pc:docMkLst>
      <pc:sldChg chg="modSp">
        <pc:chgData name="Douglas Charles Horne (2006241)" userId="S::2006241@student.uwtsd.ac.uk::85d77338-7221-4082-bc98-c0606c4efb8a" providerId="AD" clId="Web-{0BA45E08-2D7A-25AC-2739-83252F421E11}" dt="2020-12-27T20:07:33.202" v="911" actId="20577"/>
        <pc:sldMkLst>
          <pc:docMk/>
          <pc:sldMk cId="768046349" sldId="257"/>
        </pc:sldMkLst>
        <pc:spChg chg="mod">
          <ac:chgData name="Douglas Charles Horne (2006241)" userId="S::2006241@student.uwtsd.ac.uk::85d77338-7221-4082-bc98-c0606c4efb8a" providerId="AD" clId="Web-{0BA45E08-2D7A-25AC-2739-83252F421E11}" dt="2020-12-27T20:07:33.202" v="911" actId="20577"/>
          <ac:spMkLst>
            <pc:docMk/>
            <pc:sldMk cId="768046349" sldId="257"/>
            <ac:spMk id="3" creationId="{FF3EC522-B592-430D-8186-67398DBC9AF9}"/>
          </ac:spMkLst>
        </pc:spChg>
      </pc:sldChg>
      <pc:sldChg chg="modSp">
        <pc:chgData name="Douglas Charles Horne (2006241)" userId="S::2006241@student.uwtsd.ac.uk::85d77338-7221-4082-bc98-c0606c4efb8a" providerId="AD" clId="Web-{0BA45E08-2D7A-25AC-2739-83252F421E11}" dt="2020-12-27T21:40:34.575" v="939" actId="20577"/>
        <pc:sldMkLst>
          <pc:docMk/>
          <pc:sldMk cId="1456445469" sldId="258"/>
        </pc:sldMkLst>
        <pc:spChg chg="mod">
          <ac:chgData name="Douglas Charles Horne (2006241)" userId="S::2006241@student.uwtsd.ac.uk::85d77338-7221-4082-bc98-c0606c4efb8a" providerId="AD" clId="Web-{0BA45E08-2D7A-25AC-2739-83252F421E11}" dt="2020-12-27T21:40:34.575" v="939" actId="20577"/>
          <ac:spMkLst>
            <pc:docMk/>
            <pc:sldMk cId="1456445469" sldId="258"/>
            <ac:spMk id="3" creationId="{27A63A86-4CBF-480B-9708-11F7494F04F0}"/>
          </ac:spMkLst>
        </pc:spChg>
      </pc:sldChg>
    </pc:docChg>
  </pc:docChgLst>
  <pc:docChgLst>
    <pc:chgData name="Douglas Charles Horne (2006241)" userId="S::2006241@student.uwtsd.ac.uk::85d77338-7221-4082-bc98-c0606c4efb8a" providerId="AD" clId="Web-{517C37B4-C6C0-4980-98C8-E6C4E362E510}"/>
    <pc:docChg chg="addSld delSld modSld">
      <pc:chgData name="Douglas Charles Horne (2006241)" userId="S::2006241@student.uwtsd.ac.uk::85d77338-7221-4082-bc98-c0606c4efb8a" providerId="AD" clId="Web-{517C37B4-C6C0-4980-98C8-E6C4E362E510}" dt="2020-12-31T04:18:19.492" v="3968"/>
      <pc:docMkLst>
        <pc:docMk/>
      </pc:docMkLst>
      <pc:sldChg chg="modSp">
        <pc:chgData name="Douglas Charles Horne (2006241)" userId="S::2006241@student.uwtsd.ac.uk::85d77338-7221-4082-bc98-c0606c4efb8a" providerId="AD" clId="Web-{517C37B4-C6C0-4980-98C8-E6C4E362E510}" dt="2020-12-31T04:06:32.971" v="3816" actId="20577"/>
        <pc:sldMkLst>
          <pc:docMk/>
          <pc:sldMk cId="109857222" sldId="256"/>
        </pc:sldMkLst>
        <pc:spChg chg="mod">
          <ac:chgData name="Douglas Charles Horne (2006241)" userId="S::2006241@student.uwtsd.ac.uk::85d77338-7221-4082-bc98-c0606c4efb8a" providerId="AD" clId="Web-{517C37B4-C6C0-4980-98C8-E6C4E362E510}" dt="2020-12-31T04:06:32.971" v="3816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modSp modNotes">
        <pc:chgData name="Douglas Charles Horne (2006241)" userId="S::2006241@student.uwtsd.ac.uk::85d77338-7221-4082-bc98-c0606c4efb8a" providerId="AD" clId="Web-{517C37B4-C6C0-4980-98C8-E6C4E362E510}" dt="2020-12-31T04:17:50.102" v="3961"/>
        <pc:sldMkLst>
          <pc:docMk/>
          <pc:sldMk cId="768046349" sldId="257"/>
        </pc:sldMkLst>
        <pc:spChg chg="mod">
          <ac:chgData name="Douglas Charles Horne (2006241)" userId="S::2006241@student.uwtsd.ac.uk::85d77338-7221-4082-bc98-c0606c4efb8a" providerId="AD" clId="Web-{517C37B4-C6C0-4980-98C8-E6C4E362E510}" dt="2020-12-31T02:36:32.242" v="2540" actId="20577"/>
          <ac:spMkLst>
            <pc:docMk/>
            <pc:sldMk cId="768046349" sldId="257"/>
            <ac:spMk id="3" creationId="{FF3EC522-B592-430D-8186-67398DBC9AF9}"/>
          </ac:spMkLst>
        </pc:spChg>
        <pc:spChg chg="add mod">
          <ac:chgData name="Douglas Charles Horne (2006241)" userId="S::2006241@student.uwtsd.ac.uk::85d77338-7221-4082-bc98-c0606c4efb8a" providerId="AD" clId="Web-{517C37B4-C6C0-4980-98C8-E6C4E362E510}" dt="2020-12-31T04:12:44.250" v="3889" actId="14100"/>
          <ac:spMkLst>
            <pc:docMk/>
            <pc:sldMk cId="768046349" sldId="257"/>
            <ac:spMk id="4" creationId="{AC7B8949-7EE6-4547-A028-36A2A8003B52}"/>
          </ac:spMkLst>
        </pc:spChg>
        <pc:spChg chg="add mod">
          <ac:chgData name="Douglas Charles Horne (2006241)" userId="S::2006241@student.uwtsd.ac.uk::85d77338-7221-4082-bc98-c0606c4efb8a" providerId="AD" clId="Web-{517C37B4-C6C0-4980-98C8-E6C4E362E510}" dt="2020-12-31T04:15:03.084" v="3917" actId="14100"/>
          <ac:spMkLst>
            <pc:docMk/>
            <pc:sldMk cId="768046349" sldId="257"/>
            <ac:spMk id="5" creationId="{B3E9737B-E94F-4E0F-807C-747C7F76C2E5}"/>
          </ac:spMkLst>
        </pc:spChg>
        <pc:picChg chg="add mod modCrop">
          <ac:chgData name="Douglas Charles Horne (2006241)" userId="S::2006241@student.uwtsd.ac.uk::85d77338-7221-4082-bc98-c0606c4efb8a" providerId="AD" clId="Web-{517C37B4-C6C0-4980-98C8-E6C4E362E510}" dt="2020-12-31T04:13:45.896" v="3899" actId="1076"/>
          <ac:picMkLst>
            <pc:docMk/>
            <pc:sldMk cId="768046349" sldId="257"/>
            <ac:picMk id="6" creationId="{2822ACDC-40F7-43A9-A90A-BDA971FC0D78}"/>
          </ac:picMkLst>
        </pc:picChg>
      </pc:sldChg>
      <pc:sldChg chg="addSp delSp modSp modNotes">
        <pc:chgData name="Douglas Charles Horne (2006241)" userId="S::2006241@student.uwtsd.ac.uk::85d77338-7221-4082-bc98-c0606c4efb8a" providerId="AD" clId="Web-{517C37B4-C6C0-4980-98C8-E6C4E362E510}" dt="2020-12-31T04:18:19.492" v="3968"/>
        <pc:sldMkLst>
          <pc:docMk/>
          <pc:sldMk cId="1456445469" sldId="258"/>
        </pc:sldMkLst>
        <pc:spChg chg="del mod">
          <ac:chgData name="Douglas Charles Horne (2006241)" userId="S::2006241@student.uwtsd.ac.uk::85d77338-7221-4082-bc98-c0606c4efb8a" providerId="AD" clId="Web-{517C37B4-C6C0-4980-98C8-E6C4E362E510}" dt="2020-12-31T04:09:27.467" v="3878"/>
          <ac:spMkLst>
            <pc:docMk/>
            <pc:sldMk cId="1456445469" sldId="258"/>
            <ac:spMk id="3" creationId="{27A63A86-4CBF-480B-9708-11F7494F04F0}"/>
          </ac:spMkLst>
        </pc:spChg>
        <pc:spChg chg="add mod">
          <ac:chgData name="Douglas Charles Horne (2006241)" userId="S::2006241@student.uwtsd.ac.uk::85d77338-7221-4082-bc98-c0606c4efb8a" providerId="AD" clId="Web-{517C37B4-C6C0-4980-98C8-E6C4E362E510}" dt="2020-12-31T04:13:53.412" v="3900" actId="1076"/>
          <ac:spMkLst>
            <pc:docMk/>
            <pc:sldMk cId="1456445469" sldId="258"/>
            <ac:spMk id="4" creationId="{39374A16-C197-4E6C-99A8-FAE595D74EEF}"/>
          </ac:spMkLst>
        </pc:spChg>
        <pc:spChg chg="add mod">
          <ac:chgData name="Douglas Charles Horne (2006241)" userId="S::2006241@student.uwtsd.ac.uk::85d77338-7221-4082-bc98-c0606c4efb8a" providerId="AD" clId="Web-{517C37B4-C6C0-4980-98C8-E6C4E362E510}" dt="2020-12-31T04:14:02.443" v="3903" actId="1076"/>
          <ac:spMkLst>
            <pc:docMk/>
            <pc:sldMk cId="1456445469" sldId="258"/>
            <ac:spMk id="5" creationId="{DBE7CC50-FE06-4374-A972-72B8F613E8EF}"/>
          </ac:spMkLst>
        </pc:spChg>
        <pc:spChg chg="add mod">
          <ac:chgData name="Douglas Charles Horne (2006241)" userId="S::2006241@student.uwtsd.ac.uk::85d77338-7221-4082-bc98-c0606c4efb8a" providerId="AD" clId="Web-{517C37B4-C6C0-4980-98C8-E6C4E362E510}" dt="2020-12-31T04:13:58.740" v="3902" actId="1076"/>
          <ac:spMkLst>
            <pc:docMk/>
            <pc:sldMk cId="1456445469" sldId="258"/>
            <ac:spMk id="6" creationId="{3BEA40F4-DF3B-4A6F-9BEE-8E0AD09D9542}"/>
          </ac:spMkLst>
        </pc:spChg>
        <pc:spChg chg="add del mod">
          <ac:chgData name="Douglas Charles Horne (2006241)" userId="S::2006241@student.uwtsd.ac.uk::85d77338-7221-4082-bc98-c0606c4efb8a" providerId="AD" clId="Web-{517C37B4-C6C0-4980-98C8-E6C4E362E510}" dt="2020-12-31T04:09:31.811" v="3879"/>
          <ac:spMkLst>
            <pc:docMk/>
            <pc:sldMk cId="1456445469" sldId="258"/>
            <ac:spMk id="8" creationId="{FA0436D6-10A1-4996-AD9B-B174F5784B32}"/>
          </ac:spMkLst>
        </pc:spChg>
      </pc:sldChg>
      <pc:sldChg chg="del">
        <pc:chgData name="Douglas Charles Horne (2006241)" userId="S::2006241@student.uwtsd.ac.uk::85d77338-7221-4082-bc98-c0606c4efb8a" providerId="AD" clId="Web-{517C37B4-C6C0-4980-98C8-E6C4E362E510}" dt="2020-12-31T02:28:21.987" v="2151"/>
        <pc:sldMkLst>
          <pc:docMk/>
          <pc:sldMk cId="658730735" sldId="259"/>
        </pc:sldMkLst>
      </pc:sldChg>
      <pc:sldChg chg="modSp new modNotes">
        <pc:chgData name="Douglas Charles Horne (2006241)" userId="S::2006241@student.uwtsd.ac.uk::85d77338-7221-4082-bc98-c0606c4efb8a" providerId="AD" clId="Web-{517C37B4-C6C0-4980-98C8-E6C4E362E510}" dt="2020-12-31T04:07:05.393" v="3827" actId="20577"/>
        <pc:sldMkLst>
          <pc:docMk/>
          <pc:sldMk cId="1760359871" sldId="259"/>
        </pc:sldMkLst>
        <pc:spChg chg="mod">
          <ac:chgData name="Douglas Charles Horne (2006241)" userId="S::2006241@student.uwtsd.ac.uk::85d77338-7221-4082-bc98-c0606c4efb8a" providerId="AD" clId="Web-{517C37B4-C6C0-4980-98C8-E6C4E362E510}" dt="2020-12-31T02:28:56.535" v="2211" actId="20577"/>
          <ac:spMkLst>
            <pc:docMk/>
            <pc:sldMk cId="1760359871" sldId="259"/>
            <ac:spMk id="2" creationId="{22006672-B861-4FF0-BEB3-215D4F8D7387}"/>
          </ac:spMkLst>
        </pc:spChg>
        <pc:spChg chg="mod">
          <ac:chgData name="Douglas Charles Horne (2006241)" userId="S::2006241@student.uwtsd.ac.uk::85d77338-7221-4082-bc98-c0606c4efb8a" providerId="AD" clId="Web-{517C37B4-C6C0-4980-98C8-E6C4E362E510}" dt="2020-12-31T04:07:05.393" v="3827" actId="20577"/>
          <ac:spMkLst>
            <pc:docMk/>
            <pc:sldMk cId="1760359871" sldId="259"/>
            <ac:spMk id="3" creationId="{454FD64F-EBA8-4F5B-AD3C-6FEFE467944F}"/>
          </ac:spMkLst>
        </pc:spChg>
      </pc:sldChg>
    </pc:docChg>
  </pc:docChgLst>
  <pc:docChgLst>
    <pc:chgData name="Douglas Charles Horne (2006241)" userId="S::2006241@student.uwtsd.ac.uk::85d77338-7221-4082-bc98-c0606c4efb8a" providerId="AD" clId="Web-{76763E8D-6DB7-5C93-0DBB-E058DC31C7F1}"/>
    <pc:docChg chg="modSld">
      <pc:chgData name="Douglas Charles Horne (2006241)" userId="S::2006241@student.uwtsd.ac.uk::85d77338-7221-4082-bc98-c0606c4efb8a" providerId="AD" clId="Web-{76763E8D-6DB7-5C93-0DBB-E058DC31C7F1}" dt="2020-12-31T23:49:10.053" v="290"/>
      <pc:docMkLst>
        <pc:docMk/>
      </pc:docMkLst>
      <pc:sldChg chg="addSp delSp modSp modMedia addAnim delAnim modNotes">
        <pc:chgData name="Douglas Charles Horne (2006241)" userId="S::2006241@student.uwtsd.ac.uk::85d77338-7221-4082-bc98-c0606c4efb8a" providerId="AD" clId="Web-{76763E8D-6DB7-5C93-0DBB-E058DC31C7F1}" dt="2020-12-31T23:49:10.053" v="290"/>
        <pc:sldMkLst>
          <pc:docMk/>
          <pc:sldMk cId="768046349" sldId="257"/>
        </pc:sldMkLst>
        <pc:spChg chg="mod">
          <ac:chgData name="Douglas Charles Horne (2006241)" userId="S::2006241@student.uwtsd.ac.uk::85d77338-7221-4082-bc98-c0606c4efb8a" providerId="AD" clId="Web-{76763E8D-6DB7-5C93-0DBB-E058DC31C7F1}" dt="2020-12-31T23:10:57.860" v="248" actId="20577"/>
          <ac:spMkLst>
            <pc:docMk/>
            <pc:sldMk cId="768046349" sldId="257"/>
            <ac:spMk id="5" creationId="{B3E9737B-E94F-4E0F-807C-747C7F76C2E5}"/>
          </ac:spMkLst>
        </pc:spChg>
        <pc:picChg chg="add del mod">
          <ac:chgData name="Douglas Charles Horne (2006241)" userId="S::2006241@student.uwtsd.ac.uk::85d77338-7221-4082-bc98-c0606c4efb8a" providerId="AD" clId="Web-{76763E8D-6DB7-5C93-0DBB-E058DC31C7F1}" dt="2020-12-31T23:05:41.028" v="4"/>
          <ac:picMkLst>
            <pc:docMk/>
            <pc:sldMk cId="768046349" sldId="257"/>
            <ac:picMk id="7" creationId="{9A1782DB-13D2-4753-8A4C-FB050FF406CC}"/>
          </ac:picMkLst>
        </pc:picChg>
        <pc:picChg chg="add mod">
          <ac:chgData name="Douglas Charles Horne (2006241)" userId="S::2006241@student.uwtsd.ac.uk::85d77338-7221-4082-bc98-c0606c4efb8a" providerId="AD" clId="Web-{76763E8D-6DB7-5C93-0DBB-E058DC31C7F1}" dt="2020-12-31T23:05:59.560" v="6" actId="1076"/>
          <ac:picMkLst>
            <pc:docMk/>
            <pc:sldMk cId="768046349" sldId="257"/>
            <ac:picMk id="8" creationId="{D3948B77-3111-4A9E-944E-E6CAF74B1D9D}"/>
          </ac:picMkLst>
        </pc:picChg>
        <pc:picChg chg="add mod">
          <ac:chgData name="Douglas Charles Horne (2006241)" userId="S::2006241@student.uwtsd.ac.uk::85d77338-7221-4082-bc98-c0606c4efb8a" providerId="AD" clId="Web-{76763E8D-6DB7-5C93-0DBB-E058DC31C7F1}" dt="2020-12-31T23:06:18.592" v="8" actId="1076"/>
          <ac:picMkLst>
            <pc:docMk/>
            <pc:sldMk cId="768046349" sldId="257"/>
            <ac:picMk id="9" creationId="{A950AE92-1940-48AC-8896-D86D76BAC625}"/>
          </ac:picMkLst>
        </pc:picChg>
      </pc:sldChg>
      <pc:sldChg chg="addSp modSp modMedia addAnim modNotes">
        <pc:chgData name="Douglas Charles Horne (2006241)" userId="S::2006241@student.uwtsd.ac.uk::85d77338-7221-4082-bc98-c0606c4efb8a" providerId="AD" clId="Web-{76763E8D-6DB7-5C93-0DBB-E058DC31C7F1}" dt="2020-12-31T23:48:58.100" v="288"/>
        <pc:sldMkLst>
          <pc:docMk/>
          <pc:sldMk cId="1456445469" sldId="258"/>
        </pc:sldMkLst>
        <pc:spChg chg="mod">
          <ac:chgData name="Douglas Charles Horne (2006241)" userId="S::2006241@student.uwtsd.ac.uk::85d77338-7221-4082-bc98-c0606c4efb8a" providerId="AD" clId="Web-{76763E8D-6DB7-5C93-0DBB-E058DC31C7F1}" dt="2020-12-31T23:09:41.687" v="219" actId="20577"/>
          <ac:spMkLst>
            <pc:docMk/>
            <pc:sldMk cId="1456445469" sldId="258"/>
            <ac:spMk id="4" creationId="{39374A16-C197-4E6C-99A8-FAE595D74EEF}"/>
          </ac:spMkLst>
        </pc:spChg>
        <pc:spChg chg="mod">
          <ac:chgData name="Douglas Charles Horne (2006241)" userId="S::2006241@student.uwtsd.ac.uk::85d77338-7221-4082-bc98-c0606c4efb8a" providerId="AD" clId="Web-{76763E8D-6DB7-5C93-0DBB-E058DC31C7F1}" dt="2020-12-31T23:09:58.828" v="224" actId="20577"/>
          <ac:spMkLst>
            <pc:docMk/>
            <pc:sldMk cId="1456445469" sldId="258"/>
            <ac:spMk id="6" creationId="{3BEA40F4-DF3B-4A6F-9BEE-8E0AD09D9542}"/>
          </ac:spMkLst>
        </pc:spChg>
        <pc:picChg chg="add mod">
          <ac:chgData name="Douglas Charles Horne (2006241)" userId="S::2006241@student.uwtsd.ac.uk::85d77338-7221-4082-bc98-c0606c4efb8a" providerId="AD" clId="Web-{76763E8D-6DB7-5C93-0DBB-E058DC31C7F1}" dt="2020-12-31T23:06:40.951" v="10" actId="1076"/>
          <ac:picMkLst>
            <pc:docMk/>
            <pc:sldMk cId="1456445469" sldId="258"/>
            <ac:picMk id="3" creationId="{EB29933C-A4A5-43B6-B765-3F734150EF68}"/>
          </ac:picMkLst>
        </pc:picChg>
      </pc:sldChg>
      <pc:sldChg chg="addSp delSp modSp modMedia addAnim modNotes">
        <pc:chgData name="Douglas Charles Horne (2006241)" userId="S::2006241@student.uwtsd.ac.uk::85d77338-7221-4082-bc98-c0606c4efb8a" providerId="AD" clId="Web-{76763E8D-6DB7-5C93-0DBB-E058DC31C7F1}" dt="2020-12-31T23:48:37.225" v="285"/>
        <pc:sldMkLst>
          <pc:docMk/>
          <pc:sldMk cId="1760359871" sldId="259"/>
        </pc:sldMkLst>
        <pc:spChg chg="mod">
          <ac:chgData name="Douglas Charles Horne (2006241)" userId="S::2006241@student.uwtsd.ac.uk::85d77338-7221-4082-bc98-c0606c4efb8a" providerId="AD" clId="Web-{76763E8D-6DB7-5C93-0DBB-E058DC31C7F1}" dt="2020-12-31T23:12:00.987" v="256" actId="14100"/>
          <ac:spMkLst>
            <pc:docMk/>
            <pc:sldMk cId="1760359871" sldId="259"/>
            <ac:spMk id="3" creationId="{454FD64F-EBA8-4F5B-AD3C-6FEFE467944F}"/>
          </ac:spMkLst>
        </pc:spChg>
        <pc:spChg chg="add del mod">
          <ac:chgData name="Douglas Charles Horne (2006241)" userId="S::2006241@student.uwtsd.ac.uk::85d77338-7221-4082-bc98-c0606c4efb8a" providerId="AD" clId="Web-{76763E8D-6DB7-5C93-0DBB-E058DC31C7F1}" dt="2020-12-31T23:21:18.228" v="261"/>
          <ac:spMkLst>
            <pc:docMk/>
            <pc:sldMk cId="1760359871" sldId="259"/>
            <ac:spMk id="5" creationId="{02F8CDAE-13FC-4488-993F-7C08A4D7F1E4}"/>
          </ac:spMkLst>
        </pc:spChg>
        <pc:spChg chg="add mod">
          <ac:chgData name="Douglas Charles Horne (2006241)" userId="S::2006241@student.uwtsd.ac.uk::85d77338-7221-4082-bc98-c0606c4efb8a" providerId="AD" clId="Web-{76763E8D-6DB7-5C93-0DBB-E058DC31C7F1}" dt="2020-12-31T23:48:11.115" v="283" actId="1076"/>
          <ac:spMkLst>
            <pc:docMk/>
            <pc:sldMk cId="1760359871" sldId="259"/>
            <ac:spMk id="6" creationId="{EC381064-5CB5-408B-BB6D-C498BC332069}"/>
          </ac:spMkLst>
        </pc:spChg>
        <pc:picChg chg="add mod">
          <ac:chgData name="Douglas Charles Horne (2006241)" userId="S::2006241@student.uwtsd.ac.uk::85d77338-7221-4082-bc98-c0606c4efb8a" providerId="AD" clId="Web-{76763E8D-6DB7-5C93-0DBB-E058DC31C7F1}" dt="2020-12-31T23:11:21.908" v="251" actId="1076"/>
          <ac:picMkLst>
            <pc:docMk/>
            <pc:sldMk cId="1760359871" sldId="259"/>
            <ac:picMk id="4" creationId="{4C624161-B655-409C-826C-0C99CC0E52CB}"/>
          </ac:picMkLst>
        </pc:picChg>
        <pc:picChg chg="add mod">
          <ac:chgData name="Douglas Charles Horne (2006241)" userId="S::2006241@student.uwtsd.ac.uk::85d77338-7221-4082-bc98-c0606c4efb8a" providerId="AD" clId="Web-{76763E8D-6DB7-5C93-0DBB-E058DC31C7F1}" dt="2020-12-31T23:48:04.834" v="282" actId="1076"/>
          <ac:picMkLst>
            <pc:docMk/>
            <pc:sldMk cId="1760359871" sldId="259"/>
            <ac:picMk id="7" creationId="{E469DD40-1736-42DC-9D3D-5DFF9D0EC7E0}"/>
          </ac:picMkLst>
        </pc:picChg>
        <pc:picChg chg="add mod">
          <ac:chgData name="Douglas Charles Horne (2006241)" userId="S::2006241@student.uwtsd.ac.uk::85d77338-7221-4082-bc98-c0606c4efb8a" providerId="AD" clId="Web-{76763E8D-6DB7-5C93-0DBB-E058DC31C7F1}" dt="2020-12-31T23:48:02.303" v="281" actId="1076"/>
          <ac:picMkLst>
            <pc:docMk/>
            <pc:sldMk cId="1760359871" sldId="259"/>
            <ac:picMk id="8" creationId="{5FBA3FCE-F19D-4193-A5A9-5914216F334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972908-AF73-4942-98DA-87760CA78A6D}" type="datetimeFigureOut">
              <a:rPr lang="en-US"/>
              <a:t>12/31/2020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85DE06-B388-4A96-8FD8-E4E46D591E43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364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0000"/>
              </a:lnSpc>
              <a:spcBef>
                <a:spcPts val="1000"/>
              </a:spcBef>
            </a:pPr>
            <a:endParaRPr lang="en-US" dirty="0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5DE06-B388-4A96-8FD8-E4E46D591E43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6401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5DE06-B388-4A96-8FD8-E4E46D591E43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6316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5DE06-B388-4A96-8FD8-E4E46D591E43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94421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12/31/2020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628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12/31/2020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576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12/31/2020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7440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12/31/2020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9878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68338"/>
            <a:ext cx="10515600" cy="108426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8800"/>
            <a:ext cx="5157787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743199"/>
            <a:ext cx="5157787" cy="3446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8800"/>
            <a:ext cx="5183188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743199"/>
            <a:ext cx="5183188" cy="3446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12/31/2020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262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12/31/2020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81316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12/31/2020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024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12/31/2020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36848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12/31/2020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923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12/31/2020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704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61999"/>
            <a:ext cx="2628900" cy="54149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61999"/>
            <a:ext cx="7734300" cy="54149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12/31/2020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4749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12/31/2020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8004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3.m4a"/><Relationship Id="rId7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3.m4a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jpe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1EF4E8-5513-4BF5-BC41-04645281C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lIns="91440" tIns="45720" rIns="91440" bIns="45720" rtlCol="0" anchor="ctr"/>
          <a:lstStyle/>
          <a:p>
            <a:endParaRPr lang="en-US">
              <a:solidFill>
                <a:schemeClr val="tx1"/>
              </a:solidFill>
            </a:endParaRPr>
          </a:p>
          <a:p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053C76E-D90C-413A-8E8C-91200175B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3EC1D3A-1FF2-4964-B5B8-D9215E597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77F733-CC71-404D-B066-C483DA166A3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3986DE6E-AFDF-401D-8D17-ECA387D93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62775" y="0"/>
            <a:ext cx="5229225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C64F2B12-715E-4D82-A6C9-0596F2984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46925" y="1255390"/>
            <a:ext cx="4008678" cy="4034028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D48CFCD-BE31-4CE9-A6B0-E4D1AD675C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87790" y="720056"/>
            <a:ext cx="3094425" cy="3113994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lumMod val="20000"/>
                  <a:lumOff val="80000"/>
                  <a:alpha val="69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34250" y="728905"/>
            <a:ext cx="4320340" cy="3184274"/>
          </a:xfrm>
        </p:spPr>
        <p:txBody>
          <a:bodyPr>
            <a:normAutofit/>
          </a:bodyPr>
          <a:lstStyle/>
          <a:p>
            <a:pPr algn="l"/>
            <a:r>
              <a:rPr lang="en-US">
                <a:solidFill>
                  <a:srgbClr val="FFFFFF"/>
                </a:solidFill>
                <a:cs typeface="Calibri Light"/>
              </a:rPr>
              <a:t>John Muir award 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334250" y="4072044"/>
            <a:ext cx="4320340" cy="14953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200">
                <a:solidFill>
                  <a:srgbClr val="FFFFFF"/>
                </a:solidFill>
              </a:rPr>
              <a:t>Douglas Horne</a:t>
            </a:r>
          </a:p>
          <a:p>
            <a:pPr algn="l"/>
            <a:r>
              <a:rPr lang="en-US" sz="2200">
                <a:solidFill>
                  <a:srgbClr val="FFFFFF"/>
                </a:solidFill>
              </a:rPr>
              <a:t>2006241</a:t>
            </a:r>
          </a:p>
          <a:p>
            <a:pPr algn="l"/>
            <a:r>
              <a:rPr lang="en-US" sz="2200">
                <a:solidFill>
                  <a:srgbClr val="FFFFFF"/>
                </a:solidFill>
              </a:rPr>
              <a:t>UWTSD</a:t>
            </a:r>
          </a:p>
          <a:p>
            <a:pPr algn="l"/>
            <a:endParaRPr lang="en-US" sz="2200">
              <a:solidFill>
                <a:srgbClr val="FFFFFF"/>
              </a:solidFill>
            </a:endParaRPr>
          </a:p>
          <a:p>
            <a:pPr algn="l"/>
            <a:endParaRPr lang="en-US" sz="2200">
              <a:solidFill>
                <a:srgbClr val="FFFFFF"/>
              </a:solidFill>
            </a:endParaRPr>
          </a:p>
          <a:p>
            <a:pPr algn="l"/>
            <a:endParaRPr lang="en-US" sz="2200">
              <a:solidFill>
                <a:srgbClr val="FFFFFF"/>
              </a:solidFill>
            </a:endParaRPr>
          </a:p>
          <a:p>
            <a:pPr algn="l"/>
            <a:endParaRPr lang="en-US" sz="2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A12BC-7561-4137-B092-73FAEDF6A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ngsana New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EC522-B592-430D-8186-67398DBC9A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43377"/>
            <a:ext cx="5257800" cy="127034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buNone/>
            </a:pPr>
            <a:r>
              <a:rPr lang="en-US" sz="1400" u="sng">
                <a:solidFill>
                  <a:srgbClr val="1C2431"/>
                </a:solidFill>
              </a:rPr>
              <a:t>What is the John Muir award?</a:t>
            </a:r>
            <a:endParaRPr lang="en-US" sz="1400" u="sng" dirty="0">
              <a:solidFill>
                <a:srgbClr val="1C2431">
                  <a:alpha val="70000"/>
                </a:srgbClr>
              </a:solidFill>
            </a:endParaRPr>
          </a:p>
          <a:p>
            <a:pPr marL="228600" indent="0">
              <a:buNone/>
            </a:pPr>
            <a:r>
              <a:rPr lang="en-US" sz="1400" dirty="0">
                <a:solidFill>
                  <a:srgbClr val="1C2431"/>
                </a:solidFill>
              </a:rPr>
              <a:t>The John Muir award is a national certificate created by the John Muir foundation that encourages kids and young </a:t>
            </a:r>
            <a:r>
              <a:rPr lang="en-US" sz="1400">
                <a:solidFill>
                  <a:srgbClr val="1C2431"/>
                </a:solidFill>
              </a:rPr>
              <a:t>adults to explore local wildlife.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7B8949-7EE6-4547-A028-36A2A8003B52}"/>
              </a:ext>
            </a:extLst>
          </p:cNvPr>
          <p:cNvSpPr txBox="1"/>
          <p:nvPr/>
        </p:nvSpPr>
        <p:spPr>
          <a:xfrm>
            <a:off x="1165860" y="3116580"/>
            <a:ext cx="2301240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u="sng" dirty="0"/>
              <a:t>4 stages of the John Muir </a:t>
            </a:r>
            <a:r>
              <a:rPr lang="en-US" sz="1400" u="sng"/>
              <a:t>award</a:t>
            </a:r>
            <a:r>
              <a:rPr lang="en-US" u="sng" dirty="0"/>
              <a:t> </a:t>
            </a:r>
            <a:br>
              <a:rPr lang="en-US" u="sng" dirty="0"/>
            </a:br>
            <a:endParaRPr lang="en-US" sz="1400"/>
          </a:p>
          <a:p>
            <a:pPr marL="285750" indent="-285750">
              <a:buFont typeface="Arial"/>
              <a:buChar char="•"/>
            </a:pPr>
            <a:r>
              <a:rPr lang="en-US" sz="1400"/>
              <a:t>Discover</a:t>
            </a:r>
          </a:p>
          <a:p>
            <a:pPr marL="285750" indent="-285750">
              <a:buFont typeface="Arial"/>
              <a:buChar char="•"/>
            </a:pPr>
            <a:r>
              <a:rPr lang="en-US" sz="1400"/>
              <a:t>Explore</a:t>
            </a:r>
          </a:p>
          <a:p>
            <a:pPr marL="285750" indent="-285750">
              <a:buFont typeface="Arial"/>
              <a:buChar char="•"/>
            </a:pPr>
            <a:r>
              <a:rPr lang="en-US" sz="1400"/>
              <a:t>Conserve </a:t>
            </a:r>
          </a:p>
          <a:p>
            <a:pPr marL="285750" indent="-285750">
              <a:buFont typeface="Arial"/>
              <a:buChar char="•"/>
            </a:pPr>
            <a:r>
              <a:rPr lang="en-US" sz="1400"/>
              <a:t>Share </a:t>
            </a:r>
            <a:endParaRPr lang="en-US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E9737B-E94F-4E0F-807C-747C7F76C2E5}"/>
              </a:ext>
            </a:extLst>
          </p:cNvPr>
          <p:cNvSpPr txBox="1"/>
          <p:nvPr/>
        </p:nvSpPr>
        <p:spPr>
          <a:xfrm>
            <a:off x="3467100" y="3116580"/>
            <a:ext cx="2627746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u="sng" dirty="0"/>
              <a:t>Why the Ystrad woods?</a:t>
            </a:r>
            <a:r>
              <a:rPr lang="en-US" dirty="0"/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US" sz="1400" dirty="0"/>
              <a:t>Feels similar to home</a:t>
            </a:r>
          </a:p>
          <a:p>
            <a:pPr marL="285750" indent="-285750">
              <a:buFont typeface="Arial"/>
              <a:buChar char="•"/>
            </a:pPr>
            <a:r>
              <a:rPr lang="en-US" sz="1400" dirty="0"/>
              <a:t>Used by public so it needs maintaining</a:t>
            </a:r>
          </a:p>
          <a:p>
            <a:pPr marL="285750" indent="-285750">
              <a:buFont typeface="Arial"/>
              <a:buChar char="•"/>
            </a:pPr>
            <a:r>
              <a:rPr lang="en-US" sz="1400" dirty="0"/>
              <a:t>It's a local forest that I have not explored before </a:t>
            </a:r>
          </a:p>
        </p:txBody>
      </p:sp>
      <p:pic>
        <p:nvPicPr>
          <p:cNvPr id="6" name="Picture 6" descr="A close up of a computer&#10;&#10;Description automatically generated">
            <a:extLst>
              <a:ext uri="{FF2B5EF4-FFF2-40B4-BE49-F238E27FC236}">
                <a16:creationId xmlns:a16="http://schemas.microsoft.com/office/drawing/2014/main" id="{2822ACDC-40F7-43A9-A90A-BDA971FC0D7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2222" t="8039" r="-278" b="6207"/>
          <a:stretch/>
        </p:blipFill>
        <p:spPr>
          <a:xfrm>
            <a:off x="6154881" y="1756827"/>
            <a:ext cx="5382491" cy="3841981"/>
          </a:xfrm>
          <a:prstGeom prst="rect">
            <a:avLst/>
          </a:prstGeom>
        </p:spPr>
      </p:pic>
      <p:pic>
        <p:nvPicPr>
          <p:cNvPr id="8" name="Page 1 part 1">
            <a:hlinkClick r:id="" action="ppaction://media"/>
            <a:extLst>
              <a:ext uri="{FF2B5EF4-FFF2-40B4-BE49-F238E27FC236}">
                <a16:creationId xmlns:a16="http://schemas.microsoft.com/office/drawing/2014/main" id="{D3948B77-3111-4A9E-944E-E6CAF74B1D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69313" y="5235053"/>
            <a:ext cx="730250" cy="730250"/>
          </a:xfrm>
          <a:prstGeom prst="rect">
            <a:avLst/>
          </a:prstGeom>
        </p:spPr>
      </p:pic>
      <p:pic>
        <p:nvPicPr>
          <p:cNvPr id="9" name="Page 1 part 2">
            <a:hlinkClick r:id="" action="ppaction://media"/>
            <a:extLst>
              <a:ext uri="{FF2B5EF4-FFF2-40B4-BE49-F238E27FC236}">
                <a16:creationId xmlns:a16="http://schemas.microsoft.com/office/drawing/2014/main" id="{A950AE92-1940-48AC-8896-D86D76BAC62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641122" y="523505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046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4E4A5-5EB0-46D2-A92C-60D55CB1D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ngsana New"/>
              </a:rPr>
              <a:t>Plan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374A16-C197-4E6C-99A8-FAE595D74EEF}"/>
              </a:ext>
            </a:extLst>
          </p:cNvPr>
          <p:cNvSpPr txBox="1"/>
          <p:nvPr/>
        </p:nvSpPr>
        <p:spPr>
          <a:xfrm>
            <a:off x="8131546" y="1947335"/>
            <a:ext cx="2743200" cy="29546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u="sng" dirty="0"/>
              <a:t>Equipment</a:t>
            </a:r>
          </a:p>
          <a:p>
            <a:pPr marL="285750" indent="-285750">
              <a:buFont typeface="Arial"/>
              <a:buChar char="•"/>
            </a:pPr>
            <a:r>
              <a:rPr lang="en-US" sz="1400" dirty="0"/>
              <a:t>Gloves, to prevent catching covid-19f rom litter or being cut by sharp objects</a:t>
            </a:r>
            <a:endParaRPr lang="en-US" sz="1400" u="sng" dirty="0"/>
          </a:p>
          <a:p>
            <a:pPr marL="285750" indent="-285750">
              <a:buFont typeface="Arial"/>
              <a:buChar char="•"/>
            </a:pPr>
            <a:r>
              <a:rPr lang="en-US" sz="1400" dirty="0"/>
              <a:t>Bin bags, to store our litter in as we collect it</a:t>
            </a:r>
          </a:p>
          <a:p>
            <a:pPr marL="285750" indent="-285750">
              <a:buFont typeface="Arial"/>
              <a:buChar char="•"/>
            </a:pPr>
            <a:r>
              <a:rPr lang="en-US" sz="1400" dirty="0"/>
              <a:t>Phone/ Camera, to record and document the litter pick </a:t>
            </a:r>
          </a:p>
          <a:p>
            <a:pPr marL="285750" indent="-285750">
              <a:buFont typeface="Arial"/>
              <a:buChar char="•"/>
            </a:pPr>
            <a:r>
              <a:rPr lang="en-US" sz="1400" dirty="0"/>
              <a:t>First aid kit, in case any of us injure ourselves  </a:t>
            </a:r>
            <a:endParaRPr lang="en-US" sz="1200" dirty="0"/>
          </a:p>
          <a:p>
            <a:endParaRPr lang="en-US" sz="1400" dirty="0"/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E7CC50-FE06-4374-A972-72B8F613E8EF}"/>
              </a:ext>
            </a:extLst>
          </p:cNvPr>
          <p:cNvSpPr txBox="1"/>
          <p:nvPr/>
        </p:nvSpPr>
        <p:spPr>
          <a:xfrm>
            <a:off x="1196340" y="2010525"/>
            <a:ext cx="2743200" cy="33609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>
              <a:lnSpc>
                <a:spcPct val="110000"/>
              </a:lnSpc>
              <a:spcBef>
                <a:spcPts val="1000"/>
              </a:spcBef>
            </a:pPr>
            <a:r>
              <a:rPr lang="en-US" sz="1400" u="sng" dirty="0">
                <a:solidFill>
                  <a:srgbClr val="1C2431"/>
                </a:solidFill>
                <a:ea typeface="+mn-lt"/>
                <a:cs typeface="+mn-lt"/>
              </a:rPr>
              <a:t>Ideas</a:t>
            </a:r>
            <a:endParaRPr lang="en-US" sz="1400" dirty="0">
              <a:ea typeface="+mn-lt"/>
              <a:cs typeface="+mn-lt"/>
            </a:endParaRP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1400" dirty="0">
                <a:solidFill>
                  <a:srgbClr val="1C2431"/>
                </a:solidFill>
                <a:ea typeface="+mn-lt"/>
                <a:cs typeface="+mn-lt"/>
              </a:rPr>
              <a:t>Build a mountain bike trail for ourselves and locals to use </a:t>
            </a:r>
            <a:endParaRPr lang="en-US" sz="1400" dirty="0">
              <a:ea typeface="+mn-lt"/>
              <a:cs typeface="+mn-lt"/>
            </a:endParaRP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1400" dirty="0">
                <a:solidFill>
                  <a:srgbClr val="1C2431"/>
                </a:solidFill>
                <a:ea typeface="+mn-lt"/>
                <a:cs typeface="+mn-lt"/>
              </a:rPr>
              <a:t>Build and place bird boxes, to help preserve the local wildlife in the Ystrad Woods  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1400" dirty="0">
                <a:solidFill>
                  <a:srgbClr val="1C2431"/>
                </a:solidFill>
                <a:ea typeface="+mn-lt"/>
                <a:cs typeface="+mn-lt"/>
              </a:rPr>
              <a:t>Litter Pick, as the woods had litter scattered around it and it needed doing</a:t>
            </a:r>
            <a:endParaRPr lang="en-US" sz="1400" dirty="0">
              <a:ea typeface="+mn-lt"/>
              <a:cs typeface="+mn-lt"/>
            </a:endParaRPr>
          </a:p>
          <a:p>
            <a:pPr algn="l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EA40F4-DF3B-4A6F-9BEE-8E0AD09D9542}"/>
              </a:ext>
            </a:extLst>
          </p:cNvPr>
          <p:cNvSpPr txBox="1"/>
          <p:nvPr/>
        </p:nvSpPr>
        <p:spPr>
          <a:xfrm>
            <a:off x="4486275" y="2008621"/>
            <a:ext cx="2743200" cy="21564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>
              <a:lnSpc>
                <a:spcPct val="110000"/>
              </a:lnSpc>
              <a:spcBef>
                <a:spcPts val="1000"/>
              </a:spcBef>
            </a:pPr>
            <a:r>
              <a:rPr lang="en-US" sz="1400" u="sng" dirty="0">
                <a:solidFill>
                  <a:srgbClr val="1C2431"/>
                </a:solidFill>
                <a:ea typeface="+mn-lt"/>
                <a:cs typeface="+mn-lt"/>
              </a:rPr>
              <a:t>Final idea</a:t>
            </a:r>
            <a:endParaRPr lang="en-US" sz="1400" dirty="0">
              <a:ea typeface="+mn-lt"/>
              <a:cs typeface="+mn-lt"/>
            </a:endParaRP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1400" dirty="0">
                <a:solidFill>
                  <a:srgbClr val="1C2431"/>
                </a:solidFill>
                <a:ea typeface="+mn-lt"/>
                <a:cs typeface="+mn-lt"/>
              </a:rPr>
              <a:t>Litter Pick, as it was hassle free to arrange it and was realistically the only task we could  do without needing permission from the Woodland Trust</a:t>
            </a:r>
            <a:endParaRPr lang="en-US" sz="1400" dirty="0"/>
          </a:p>
          <a:p>
            <a:pPr algn="l"/>
            <a:endParaRPr lang="en-US" dirty="0"/>
          </a:p>
        </p:txBody>
      </p:sp>
      <p:pic>
        <p:nvPicPr>
          <p:cNvPr id="3" name="page 2">
            <a:hlinkClick r:id="" action="ppaction://media"/>
            <a:extLst>
              <a:ext uri="{FF2B5EF4-FFF2-40B4-BE49-F238E27FC236}">
                <a16:creationId xmlns:a16="http://schemas.microsoft.com/office/drawing/2014/main" id="{EB29933C-A4A5-43B6-B765-3F734150EF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84135" y="529768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6445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06672-B861-4FF0-BEB3-215D4F8D73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ngsana New"/>
              </a:rPr>
              <a:t>23rd of November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4FD64F-EBA8-4F5B-AD3C-6FEFE4679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43"/>
            <a:ext cx="10515600" cy="6162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buNone/>
            </a:pPr>
            <a:r>
              <a:rPr lang="en-US" sz="1400" dirty="0">
                <a:solidFill>
                  <a:srgbClr val="1C2431"/>
                </a:solidFill>
              </a:rPr>
              <a:t>Here is my short video that I made to show what the Ystrad Woods looks like and as evidence that we completed the litter we picked.</a:t>
            </a:r>
          </a:p>
        </p:txBody>
      </p:sp>
      <p:pic>
        <p:nvPicPr>
          <p:cNvPr id="4" name="Page 3">
            <a:hlinkClick r:id="" action="ppaction://media"/>
            <a:extLst>
              <a:ext uri="{FF2B5EF4-FFF2-40B4-BE49-F238E27FC236}">
                <a16:creationId xmlns:a16="http://schemas.microsoft.com/office/drawing/2014/main" id="{4C624161-B655-409C-826C-0C99CC0E52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84135" y="5287245"/>
            <a:ext cx="730250" cy="7302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C381064-5CB5-408B-BB6D-C498BC332069}"/>
              </a:ext>
            </a:extLst>
          </p:cNvPr>
          <p:cNvSpPr txBox="1"/>
          <p:nvPr/>
        </p:nvSpPr>
        <p:spPr>
          <a:xfrm>
            <a:off x="4679385" y="3103193"/>
            <a:ext cx="274319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ea typeface="+mn-lt"/>
                <a:cs typeface="+mn-lt"/>
              </a:rPr>
              <a:t>https://youtu.be/hyd8xriDNZw</a:t>
            </a:r>
            <a:endParaRPr lang="en-US" dirty="0"/>
          </a:p>
        </p:txBody>
      </p:sp>
      <p:pic>
        <p:nvPicPr>
          <p:cNvPr id="7" name="Picture 7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E469DD40-1736-42DC-9D3D-5DFF9D0EC7E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26263" y="2691640"/>
            <a:ext cx="3891419" cy="2205406"/>
          </a:xfrm>
          <a:prstGeom prst="rect">
            <a:avLst/>
          </a:prstGeom>
        </p:spPr>
      </p:pic>
      <p:pic>
        <p:nvPicPr>
          <p:cNvPr id="8" name="Picture 8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5FBA3FCE-F19D-4193-A5A9-5914216F334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127" y="2750507"/>
            <a:ext cx="3766158" cy="2098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359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LuminousVTI">
  <a:themeElements>
    <a:clrScheme name="AnalogousFromDarkSeedLeftStep">
      <a:dk1>
        <a:srgbClr val="000000"/>
      </a:dk1>
      <a:lt1>
        <a:srgbClr val="FFFFFF"/>
      </a:lt1>
      <a:dk2>
        <a:srgbClr val="1C2431"/>
      </a:dk2>
      <a:lt2>
        <a:srgbClr val="F0F3F1"/>
      </a:lt2>
      <a:accent1>
        <a:srgbClr val="E22ECF"/>
      </a:accent1>
      <a:accent2>
        <a:srgbClr val="981CD0"/>
      </a:accent2>
      <a:accent3>
        <a:srgbClr val="5E2EE2"/>
      </a:accent3>
      <a:accent4>
        <a:srgbClr val="263FD2"/>
      </a:accent4>
      <a:accent5>
        <a:srgbClr val="2E93E2"/>
      </a:accent5>
      <a:accent6>
        <a:srgbClr val="1ABEC1"/>
      </a:accent6>
      <a:hlink>
        <a:srgbClr val="3F72BF"/>
      </a:hlink>
      <a:folHlink>
        <a:srgbClr val="7F7F7F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uminousVTI" id="{3EBF12FF-FD44-415B-AB75-5B4F7E5C3AC4}" vid="{521B7FAE-6A8D-4468-B79A-0706294A0D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4</Slides>
  <Notes>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LuminousVTI</vt:lpstr>
      <vt:lpstr>John Muir award </vt:lpstr>
      <vt:lpstr>introduction</vt:lpstr>
      <vt:lpstr>Plan</vt:lpstr>
      <vt:lpstr>23rd of November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john muir  award </dc:title>
  <dc:creator/>
  <cp:revision>664</cp:revision>
  <dcterms:created xsi:type="dcterms:W3CDTF">2020-11-04T13:10:39Z</dcterms:created>
  <dcterms:modified xsi:type="dcterms:W3CDTF">2020-12-31T23:49:15Z</dcterms:modified>
</cp:coreProperties>
</file>