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Lst>
  <p:notesMasterIdLst>
    <p:notesMasterId r:id="rId29"/>
  </p:notesMasterIdLst>
  <p:sldIdLst>
    <p:sldId id="256" r:id="rId3"/>
    <p:sldId id="309" r:id="rId4"/>
    <p:sldId id="313" r:id="rId5"/>
    <p:sldId id="314" r:id="rId6"/>
    <p:sldId id="315" r:id="rId7"/>
    <p:sldId id="257" r:id="rId8"/>
    <p:sldId id="258" r:id="rId9"/>
    <p:sldId id="305" r:id="rId10"/>
    <p:sldId id="307" r:id="rId11"/>
    <p:sldId id="308" r:id="rId12"/>
    <p:sldId id="306" r:id="rId13"/>
    <p:sldId id="259" r:id="rId14"/>
    <p:sldId id="282" r:id="rId15"/>
    <p:sldId id="301" r:id="rId16"/>
    <p:sldId id="302" r:id="rId17"/>
    <p:sldId id="303" r:id="rId18"/>
    <p:sldId id="286" r:id="rId19"/>
    <p:sldId id="273" r:id="rId20"/>
    <p:sldId id="268" r:id="rId21"/>
    <p:sldId id="271" r:id="rId22"/>
    <p:sldId id="304" r:id="rId23"/>
    <p:sldId id="295" r:id="rId24"/>
    <p:sldId id="260" r:id="rId25"/>
    <p:sldId id="296" r:id="rId26"/>
    <p:sldId id="265" r:id="rId27"/>
    <p:sldId id="30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33C45-D2C8-4678-8CB7-CA264D0FBFAE}" v="5" dt="2026-03-02T14:48:38.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3" d="100"/>
          <a:sy n="93" d="100"/>
        </p:scale>
        <p:origin x="1188"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userId="8fae917db0d38986" providerId="LiveId" clId="{A6B85EA1-A8F0-4F39-BC26-C7A8BA3E1B61}"/>
    <pc:docChg chg="custSel addSld delSld modSld">
      <pc:chgData name="wynne jones" userId="8fae917db0d38986" providerId="LiveId" clId="{A6B85EA1-A8F0-4F39-BC26-C7A8BA3E1B61}" dt="2026-03-02T14:50:07.323" v="1254" actId="5793"/>
      <pc:docMkLst>
        <pc:docMk/>
      </pc:docMkLst>
      <pc:sldChg chg="modSp mod">
        <pc:chgData name="wynne jones" userId="8fae917db0d38986" providerId="LiveId" clId="{A6B85EA1-A8F0-4F39-BC26-C7A8BA3E1B61}" dt="2026-03-02T14:49:59.599" v="1251" actId="20577"/>
        <pc:sldMkLst>
          <pc:docMk/>
          <pc:sldMk cId="723406668" sldId="305"/>
        </pc:sldMkLst>
        <pc:spChg chg="mod">
          <ac:chgData name="wynne jones" userId="8fae917db0d38986" providerId="LiveId" clId="{A6B85EA1-A8F0-4F39-BC26-C7A8BA3E1B61}" dt="2026-03-02T14:49:59.599" v="1251" actId="20577"/>
          <ac:spMkLst>
            <pc:docMk/>
            <pc:sldMk cId="723406668" sldId="305"/>
            <ac:spMk id="3" creationId="{0EC8D9AC-7574-39CC-FF94-F10BF847AD3A}"/>
          </ac:spMkLst>
        </pc:spChg>
      </pc:sldChg>
      <pc:sldChg chg="modSp mod">
        <pc:chgData name="wynne jones" userId="8fae917db0d38986" providerId="LiveId" clId="{A6B85EA1-A8F0-4F39-BC26-C7A8BA3E1B61}" dt="2026-03-02T14:50:07.323" v="1254" actId="5793"/>
        <pc:sldMkLst>
          <pc:docMk/>
          <pc:sldMk cId="947229876" sldId="307"/>
        </pc:sldMkLst>
        <pc:spChg chg="mod">
          <ac:chgData name="wynne jones" userId="8fae917db0d38986" providerId="LiveId" clId="{A6B85EA1-A8F0-4F39-BC26-C7A8BA3E1B61}" dt="2026-03-02T14:50:07.323" v="1254" actId="5793"/>
          <ac:spMkLst>
            <pc:docMk/>
            <pc:sldMk cId="947229876" sldId="307"/>
            <ac:spMk id="3" creationId="{2691F9C3-3008-1998-E262-9091B69A2927}"/>
          </ac:spMkLst>
        </pc:spChg>
      </pc:sldChg>
      <pc:sldChg chg="addSp delSp modSp new mod setBg">
        <pc:chgData name="wynne jones" userId="8fae917db0d38986" providerId="LiveId" clId="{A6B85EA1-A8F0-4F39-BC26-C7A8BA3E1B61}" dt="2026-03-02T14:38:01.321" v="385" actId="14100"/>
        <pc:sldMkLst>
          <pc:docMk/>
          <pc:sldMk cId="859588714" sldId="309"/>
        </pc:sldMkLst>
        <pc:spChg chg="mod">
          <ac:chgData name="wynne jones" userId="8fae917db0d38986" providerId="LiveId" clId="{A6B85EA1-A8F0-4F39-BC26-C7A8BA3E1B61}" dt="2026-03-02T14:33:58.510" v="18" actId="26606"/>
          <ac:spMkLst>
            <pc:docMk/>
            <pc:sldMk cId="859588714" sldId="309"/>
            <ac:spMk id="2" creationId="{D455680F-D6DF-679E-90CB-77968A919A2D}"/>
          </ac:spMkLst>
        </pc:spChg>
        <pc:spChg chg="del">
          <ac:chgData name="wynne jones" userId="8fae917db0d38986" providerId="LiveId" clId="{A6B85EA1-A8F0-4F39-BC26-C7A8BA3E1B61}" dt="2026-03-02T14:33:58.510" v="18" actId="26606"/>
          <ac:spMkLst>
            <pc:docMk/>
            <pc:sldMk cId="859588714" sldId="309"/>
            <ac:spMk id="3" creationId="{05CA61D6-1D33-2FD4-A917-A45B38F369D9}"/>
          </ac:spMkLst>
        </pc:spChg>
        <pc:spChg chg="add mod">
          <ac:chgData name="wynne jones" userId="8fae917db0d38986" providerId="LiveId" clId="{A6B85EA1-A8F0-4F39-BC26-C7A8BA3E1B61}" dt="2026-03-02T14:38:01.321" v="385" actId="14100"/>
          <ac:spMkLst>
            <pc:docMk/>
            <pc:sldMk cId="859588714" sldId="309"/>
            <ac:spMk id="4" creationId="{FF44A0EC-07B1-33E6-DA1C-CEB09BD1C1CD}"/>
          </ac:spMkLst>
        </pc:spChg>
        <pc:spChg chg="add">
          <ac:chgData name="wynne jones" userId="8fae917db0d38986" providerId="LiveId" clId="{A6B85EA1-A8F0-4F39-BC26-C7A8BA3E1B61}" dt="2026-03-02T14:33:58.510" v="18" actId="26606"/>
          <ac:spMkLst>
            <pc:docMk/>
            <pc:sldMk cId="859588714" sldId="309"/>
            <ac:spMk id="12" creationId="{19F9BF86-FE94-4517-B97D-026C7515E589}"/>
          </ac:spMkLst>
        </pc:spChg>
        <pc:picChg chg="add mod">
          <ac:chgData name="wynne jones" userId="8fae917db0d38986" providerId="LiveId" clId="{A6B85EA1-A8F0-4F39-BC26-C7A8BA3E1B61}" dt="2026-03-02T14:34:40.341" v="25" actId="1076"/>
          <ac:picMkLst>
            <pc:docMk/>
            <pc:sldMk cId="859588714" sldId="309"/>
            <ac:picMk id="7" creationId="{58AE47A3-DF55-D8A9-7901-004F52AF7D70}"/>
          </ac:picMkLst>
        </pc:picChg>
        <pc:cxnChg chg="add">
          <ac:chgData name="wynne jones" userId="8fae917db0d38986" providerId="LiveId" clId="{A6B85EA1-A8F0-4F39-BC26-C7A8BA3E1B61}" dt="2026-03-02T14:33:58.510" v="18" actId="26606"/>
          <ac:cxnSpMkLst>
            <pc:docMk/>
            <pc:sldMk cId="859588714" sldId="309"/>
            <ac:cxnSpMk id="10" creationId="{118E06E4-607B-144B-382B-AD3D06B1EE8C}"/>
          </ac:cxnSpMkLst>
        </pc:cxnChg>
        <pc:cxnChg chg="add">
          <ac:chgData name="wynne jones" userId="8fae917db0d38986" providerId="LiveId" clId="{A6B85EA1-A8F0-4F39-BC26-C7A8BA3E1B61}" dt="2026-03-02T14:33:58.510" v="18" actId="26606"/>
          <ac:cxnSpMkLst>
            <pc:docMk/>
            <pc:sldMk cId="859588714" sldId="309"/>
            <ac:cxnSpMk id="14" creationId="{59D7B6BE-A4E0-4483-BEC5-493AC3E5D2AD}"/>
          </ac:cxnSpMkLst>
        </pc:cxnChg>
      </pc:sldChg>
      <pc:sldChg chg="add del">
        <pc:chgData name="wynne jones" userId="8fae917db0d38986" providerId="LiveId" clId="{A6B85EA1-A8F0-4F39-BC26-C7A8BA3E1B61}" dt="2026-03-02T14:44:17.170" v="1107" actId="47"/>
        <pc:sldMkLst>
          <pc:docMk/>
          <pc:sldMk cId="3369373725" sldId="310"/>
        </pc:sldMkLst>
      </pc:sldChg>
      <pc:sldChg chg="add del">
        <pc:chgData name="wynne jones" userId="8fae917db0d38986" providerId="LiveId" clId="{A6B85EA1-A8F0-4F39-BC26-C7A8BA3E1B61}" dt="2026-03-02T14:44:16.399" v="1106" actId="47"/>
        <pc:sldMkLst>
          <pc:docMk/>
          <pc:sldMk cId="864635447" sldId="311"/>
        </pc:sldMkLst>
      </pc:sldChg>
      <pc:sldChg chg="add del">
        <pc:chgData name="wynne jones" userId="8fae917db0d38986" providerId="LiveId" clId="{A6B85EA1-A8F0-4F39-BC26-C7A8BA3E1B61}" dt="2026-03-02T14:44:15.572" v="1105" actId="47"/>
        <pc:sldMkLst>
          <pc:docMk/>
          <pc:sldMk cId="1546303985" sldId="312"/>
        </pc:sldMkLst>
      </pc:sldChg>
      <pc:sldChg chg="addSp modSp add mod">
        <pc:chgData name="wynne jones" userId="8fae917db0d38986" providerId="LiveId" clId="{A6B85EA1-A8F0-4F39-BC26-C7A8BA3E1B61}" dt="2026-03-02T14:43:00.588" v="986" actId="2710"/>
        <pc:sldMkLst>
          <pc:docMk/>
          <pc:sldMk cId="1913115997" sldId="313"/>
        </pc:sldMkLst>
        <pc:spChg chg="add mod">
          <ac:chgData name="wynne jones" userId="8fae917db0d38986" providerId="LiveId" clId="{A6B85EA1-A8F0-4F39-BC26-C7A8BA3E1B61}" dt="2026-03-02T14:38:30.572" v="388" actId="20577"/>
          <ac:spMkLst>
            <pc:docMk/>
            <pc:sldMk cId="1913115997" sldId="313"/>
            <ac:spMk id="3" creationId="{A4BAB5BA-DDA6-8C82-963E-9D03C78A77D6}"/>
          </ac:spMkLst>
        </pc:spChg>
        <pc:spChg chg="add mod">
          <ac:chgData name="wynne jones" userId="8fae917db0d38986" providerId="LiveId" clId="{A6B85EA1-A8F0-4F39-BC26-C7A8BA3E1B61}" dt="2026-03-02T14:43:00.588" v="986" actId="2710"/>
          <ac:spMkLst>
            <pc:docMk/>
            <pc:sldMk cId="1913115997" sldId="313"/>
            <ac:spMk id="4" creationId="{C457F768-9D82-E3B7-D538-A64E80D674B0}"/>
          </ac:spMkLst>
        </pc:spChg>
        <pc:picChg chg="mod">
          <ac:chgData name="wynne jones" userId="8fae917db0d38986" providerId="LiveId" clId="{A6B85EA1-A8F0-4F39-BC26-C7A8BA3E1B61}" dt="2026-03-02T14:38:19.192" v="386" actId="1076"/>
          <ac:picMkLst>
            <pc:docMk/>
            <pc:sldMk cId="1913115997" sldId="313"/>
            <ac:picMk id="7" creationId="{CBE86E6A-BF22-4875-D6CB-C94B2BBAD306}"/>
          </ac:picMkLst>
        </pc:picChg>
      </pc:sldChg>
      <pc:sldChg chg="addSp modSp add mod">
        <pc:chgData name="wynne jones" userId="8fae917db0d38986" providerId="LiveId" clId="{A6B85EA1-A8F0-4F39-BC26-C7A8BA3E1B61}" dt="2026-03-02T14:45:15.604" v="1237" actId="2710"/>
        <pc:sldMkLst>
          <pc:docMk/>
          <pc:sldMk cId="3393603159" sldId="314"/>
        </pc:sldMkLst>
        <pc:spChg chg="add mod">
          <ac:chgData name="wynne jones" userId="8fae917db0d38986" providerId="LiveId" clId="{A6B85EA1-A8F0-4F39-BC26-C7A8BA3E1B61}" dt="2026-03-02T14:45:15.604" v="1237" actId="2710"/>
          <ac:spMkLst>
            <pc:docMk/>
            <pc:sldMk cId="3393603159" sldId="314"/>
            <ac:spMk id="4" creationId="{5B80A89A-DB28-4F19-56FA-0BA5E7B6D33D}"/>
          </ac:spMkLst>
        </pc:spChg>
      </pc:sldChg>
      <pc:sldChg chg="add del">
        <pc:chgData name="wynne jones" userId="8fae917db0d38986" providerId="LiveId" clId="{A6B85EA1-A8F0-4F39-BC26-C7A8BA3E1B61}" dt="2026-03-02T14:44:14.481" v="1104" actId="47"/>
        <pc:sldMkLst>
          <pc:docMk/>
          <pc:sldMk cId="1882664889" sldId="315"/>
        </pc:sldMkLst>
      </pc:sldChg>
      <pc:sldChg chg="addSp delSp modSp add mod modAnim">
        <pc:chgData name="wynne jones" userId="8fae917db0d38986" providerId="LiveId" clId="{A6B85EA1-A8F0-4F39-BC26-C7A8BA3E1B61}" dt="2026-03-02T14:49:27.847" v="1248" actId="1076"/>
        <pc:sldMkLst>
          <pc:docMk/>
          <pc:sldMk cId="2727868266" sldId="315"/>
        </pc:sldMkLst>
        <pc:spChg chg="del mod">
          <ac:chgData name="wynne jones" userId="8fae917db0d38986" providerId="LiveId" clId="{A6B85EA1-A8F0-4F39-BC26-C7A8BA3E1B61}" dt="2026-03-02T14:48:48.773" v="1243" actId="21"/>
          <ac:spMkLst>
            <pc:docMk/>
            <pc:sldMk cId="2727868266" sldId="315"/>
            <ac:spMk id="4" creationId="{9F3E5FF8-1F5E-3FA2-D06B-15E155FC8143}"/>
          </ac:spMkLst>
        </pc:spChg>
        <pc:picChg chg="add mod">
          <ac:chgData name="wynne jones" userId="8fae917db0d38986" providerId="LiveId" clId="{A6B85EA1-A8F0-4F39-BC26-C7A8BA3E1B61}" dt="2026-03-02T14:49:27.847" v="1248" actId="1076"/>
          <ac:picMkLst>
            <pc:docMk/>
            <pc:sldMk cId="2727868266" sldId="315"/>
            <ac:picMk id="5" creationId="{F661CC91-76B8-BD01-7659-79B335D3278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A6B25B-D796-4794-AFD5-BB473ED171DF}"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964395-4371-499F-BECA-833D35C4C9D6}" type="slidenum">
              <a:rPr lang="en-GB" smtClean="0"/>
              <a:t>‹#›</a:t>
            </a:fld>
            <a:endParaRPr lang="en-GB"/>
          </a:p>
        </p:txBody>
      </p:sp>
    </p:spTree>
    <p:extLst>
      <p:ext uri="{BB962C8B-B14F-4D97-AF65-F5344CB8AC3E}">
        <p14:creationId xmlns:p14="http://schemas.microsoft.com/office/powerpoint/2010/main" val="3772270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5C2269AB-59C0-F33E-C309-DE047B5AF38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7847654A-115F-4B67-B233-36806F8B9794}"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12</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9" name="Rectangle 2">
            <a:extLst>
              <a:ext uri="{FF2B5EF4-FFF2-40B4-BE49-F238E27FC236}">
                <a16:creationId xmlns:a16="http://schemas.microsoft.com/office/drawing/2014/main" id="{42877A15-D2FB-6E9A-8E28-E6A852F889C9}"/>
              </a:ext>
            </a:extLst>
          </p:cNvPr>
          <p:cNvSpPr>
            <a:spLocks noRot="1" noChangeArrowheads="1" noTextEdit="1"/>
          </p:cNvSpPr>
          <p:nvPr>
            <p:ph type="sldImg"/>
          </p:nvPr>
        </p:nvSpPr>
        <p:spPr>
          <a:ln/>
        </p:spPr>
      </p:sp>
      <p:sp>
        <p:nvSpPr>
          <p:cNvPr id="39940" name="Rectangle 3">
            <a:extLst>
              <a:ext uri="{FF2B5EF4-FFF2-40B4-BE49-F238E27FC236}">
                <a16:creationId xmlns:a16="http://schemas.microsoft.com/office/drawing/2014/main" id="{256A3E74-1F20-EDCE-3735-B6FD0A7429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5FE45054-4A9A-259B-8B0F-959D8DCA2880}"/>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E529D69C-4638-068C-C8FB-AFBB1AF44D76}"/>
              </a:ext>
            </a:extLst>
          </p:cNvPr>
          <p:cNvSpPr>
            <a:spLocks noGrp="1"/>
          </p:cNvSpPr>
          <p:nvPr>
            <p:ph type="body" idx="1"/>
          </p:nvPr>
        </p:nvSpPr>
        <p:spPr/>
        <p:txBody>
          <a:bodyPr>
            <a:normAutofit/>
          </a:bodyPr>
          <a:lstStyle/>
          <a:p>
            <a:pPr>
              <a:defRPr/>
            </a:pPr>
            <a:endParaRPr lang="en-US" dirty="0"/>
          </a:p>
        </p:txBody>
      </p:sp>
      <p:sp>
        <p:nvSpPr>
          <p:cNvPr id="40964" name="Slide Number Placeholder 3">
            <a:extLst>
              <a:ext uri="{FF2B5EF4-FFF2-40B4-BE49-F238E27FC236}">
                <a16:creationId xmlns:a16="http://schemas.microsoft.com/office/drawing/2014/main" id="{C8597EC1-AC41-752C-A684-B0D43F1474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F4549696-8BEE-411F-83BD-EFFE1B12F777}"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13</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168EA1B2-B95E-1D84-E54A-0893F8EFD383}"/>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B70D4854-E3B8-2E67-942F-8A91F09754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591A8E41-1108-9876-FC21-775926D25D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AB7CD2D3-6300-4ABE-9C3B-9E2BE2615AB3}"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14</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B9B7D18-A835-9998-AC0C-12600086A743}"/>
              </a:ext>
            </a:extLst>
          </p:cNvPr>
          <p:cNvSpPr>
            <a:spLocks noGrp="1" noRot="1" noChangeAspect="1" noTextEdit="1"/>
          </p:cNvSpPr>
          <p:nvPr>
            <p:ph type="sldImg"/>
          </p:nvPr>
        </p:nvSpPr>
        <p:spPr>
          <a:ln/>
        </p:spPr>
      </p:sp>
      <p:sp>
        <p:nvSpPr>
          <p:cNvPr id="45059" name="Notes Placeholder 2">
            <a:extLst>
              <a:ext uri="{FF2B5EF4-FFF2-40B4-BE49-F238E27FC236}">
                <a16:creationId xmlns:a16="http://schemas.microsoft.com/office/drawing/2014/main" id="{5B06D0A9-AFA7-DED2-7251-1A54F3AB5C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paraphrasing</a:t>
            </a:r>
          </a:p>
        </p:txBody>
      </p:sp>
      <p:sp>
        <p:nvSpPr>
          <p:cNvPr id="45060" name="Slide Number Placeholder 3">
            <a:extLst>
              <a:ext uri="{FF2B5EF4-FFF2-40B4-BE49-F238E27FC236}">
                <a16:creationId xmlns:a16="http://schemas.microsoft.com/office/drawing/2014/main" id="{83F3443D-6A5E-4FB3-743F-32BC3227CB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9C8A46EE-1270-4001-944F-7DB377372193}"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15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09E73CB-2EE5-617B-8AD3-A282A132277B}"/>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7872485C-8EE4-76BC-E0E9-9D7D80ACDF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F3F00765-9EDC-58D9-E124-7E8038B9FC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41E63B27-06AC-4B10-8E86-E803621DC1F5}"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18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963A53F-5631-7B1D-2EBF-9D4A15F72D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BCA2A0AB-87D2-458B-9096-4D3B55BE0A2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19</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2227" name="Rectangle 2">
            <a:extLst>
              <a:ext uri="{FF2B5EF4-FFF2-40B4-BE49-F238E27FC236}">
                <a16:creationId xmlns:a16="http://schemas.microsoft.com/office/drawing/2014/main" id="{A6ECA021-CF2D-EF08-46DA-DCCF203BC167}"/>
              </a:ext>
            </a:extLst>
          </p:cNvPr>
          <p:cNvSpPr>
            <a:spLocks noRot="1" noChangeArrowheads="1" noTextEdit="1"/>
          </p:cNvSpPr>
          <p:nvPr>
            <p:ph type="sldImg"/>
          </p:nvPr>
        </p:nvSpPr>
        <p:spPr>
          <a:ln/>
        </p:spPr>
      </p:sp>
      <p:sp>
        <p:nvSpPr>
          <p:cNvPr id="52228" name="Rectangle 3">
            <a:extLst>
              <a:ext uri="{FF2B5EF4-FFF2-40B4-BE49-F238E27FC236}">
                <a16:creationId xmlns:a16="http://schemas.microsoft.com/office/drawing/2014/main" id="{5A2B8916-DDD9-904A-1027-60712883666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0FB2602E-CB75-ED31-3E67-009FE39165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A5CBC139-B309-4284-9B4C-26AB973263BB}"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20</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4275" name="Rectangle 2">
            <a:extLst>
              <a:ext uri="{FF2B5EF4-FFF2-40B4-BE49-F238E27FC236}">
                <a16:creationId xmlns:a16="http://schemas.microsoft.com/office/drawing/2014/main" id="{5774CD6A-BBA2-42C1-7ED1-9D0E4F45C852}"/>
              </a:ext>
            </a:extLst>
          </p:cNvPr>
          <p:cNvSpPr>
            <a:spLocks noRot="1" noChangeArrowheads="1" noTextEdit="1"/>
          </p:cNvSpPr>
          <p:nvPr>
            <p:ph type="sldImg"/>
          </p:nvPr>
        </p:nvSpPr>
        <p:spPr>
          <a:ln/>
        </p:spPr>
      </p:sp>
      <p:sp>
        <p:nvSpPr>
          <p:cNvPr id="54276" name="Rectangle 3">
            <a:extLst>
              <a:ext uri="{FF2B5EF4-FFF2-40B4-BE49-F238E27FC236}">
                <a16:creationId xmlns:a16="http://schemas.microsoft.com/office/drawing/2014/main" id="{AB403227-A478-F01F-5DED-6AC4ADB707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EB1EAE16-8D0F-3634-B55B-5A0AA3BEE8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CFAB1F65-316B-43F6-9B01-1C4FDDE8FA0A}"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21</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7347" name="Rectangle 2">
            <a:extLst>
              <a:ext uri="{FF2B5EF4-FFF2-40B4-BE49-F238E27FC236}">
                <a16:creationId xmlns:a16="http://schemas.microsoft.com/office/drawing/2014/main" id="{E5AEAC42-609D-2A3A-2892-AA38E681208C}"/>
              </a:ext>
            </a:extLst>
          </p:cNvPr>
          <p:cNvSpPr>
            <a:spLocks noRot="1" noChangeArrowheads="1" noTextEdit="1"/>
          </p:cNvSpPr>
          <p:nvPr>
            <p:ph type="sldImg"/>
          </p:nvPr>
        </p:nvSpPr>
        <p:spPr>
          <a:ln/>
        </p:spPr>
      </p:sp>
      <p:sp>
        <p:nvSpPr>
          <p:cNvPr id="57348" name="Rectangle 3">
            <a:extLst>
              <a:ext uri="{FF2B5EF4-FFF2-40B4-BE49-F238E27FC236}">
                <a16:creationId xmlns:a16="http://schemas.microsoft.com/office/drawing/2014/main" id="{E06B2060-C198-4661-4367-27BB8CEEED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688526A7-EA4E-6402-E0B6-703912BEAB17}"/>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A68FED18-48B9-6575-ED9B-95513E8144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4A97676-1A9B-683B-8CA9-0F661E42F8E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57190104-AE8B-4558-8EFC-20FE28475A61}"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22</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3CB63F5D-8263-138A-AE8A-1A4D24636D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A747D2DE-BC4A-442F-9C15-B3467565D83D}"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23</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0419" name="Rectangle 2">
            <a:extLst>
              <a:ext uri="{FF2B5EF4-FFF2-40B4-BE49-F238E27FC236}">
                <a16:creationId xmlns:a16="http://schemas.microsoft.com/office/drawing/2014/main" id="{79EAF6F2-8908-1425-9365-E345D377545E}"/>
              </a:ext>
            </a:extLst>
          </p:cNvPr>
          <p:cNvSpPr>
            <a:spLocks noRot="1" noChangeArrowheads="1" noTextEdit="1"/>
          </p:cNvSpPr>
          <p:nvPr>
            <p:ph type="sldImg"/>
          </p:nvPr>
        </p:nvSpPr>
        <p:spPr>
          <a:ln/>
        </p:spPr>
      </p:sp>
      <p:sp>
        <p:nvSpPr>
          <p:cNvPr id="60420" name="Rectangle 3">
            <a:extLst>
              <a:ext uri="{FF2B5EF4-FFF2-40B4-BE49-F238E27FC236}">
                <a16:creationId xmlns:a16="http://schemas.microsoft.com/office/drawing/2014/main" id="{BC584CA2-B94C-F094-784B-0B7DDDA7CB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FF9738A2-F153-8658-2967-7C301F7EA39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22EE8D3E-ED60-4D1B-9AD5-FD89FDDC733B}"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25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43" name="Rectangle 2">
            <a:extLst>
              <a:ext uri="{FF2B5EF4-FFF2-40B4-BE49-F238E27FC236}">
                <a16:creationId xmlns:a16="http://schemas.microsoft.com/office/drawing/2014/main" id="{7256E8B7-371D-570F-C2A8-B7C4657CF80C}"/>
              </a:ext>
            </a:extLst>
          </p:cNvPr>
          <p:cNvSpPr>
            <a:spLocks noRot="1" noChangeArrowheads="1" noTextEdit="1"/>
          </p:cNvSpPr>
          <p:nvPr>
            <p:ph type="sldImg"/>
          </p:nvPr>
        </p:nvSpPr>
        <p:spPr>
          <a:ln/>
        </p:spPr>
      </p:sp>
      <p:sp>
        <p:nvSpPr>
          <p:cNvPr id="61444" name="Rectangle 3">
            <a:extLst>
              <a:ext uri="{FF2B5EF4-FFF2-40B4-BE49-F238E27FC236}">
                <a16:creationId xmlns:a16="http://schemas.microsoft.com/office/drawing/2014/main" id="{E62C3279-BB31-762D-5D80-6D76178119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814192CD-1A5E-9436-8B3D-222E80EA9EEF}"/>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03CD4CB6-073A-652F-59B9-366D8879AE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A1CE40F4-4F60-5FF3-2D87-84C1628DC1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r" defTabSz="968375" rtl="0" eaLnBrk="1" fontAlgn="base" latinLnBrk="0" hangingPunct="1">
              <a:lnSpc>
                <a:spcPct val="100000"/>
              </a:lnSpc>
              <a:spcBef>
                <a:spcPct val="0"/>
              </a:spcBef>
              <a:spcAft>
                <a:spcPct val="0"/>
              </a:spcAft>
              <a:buClrTx/>
              <a:buSzTx/>
              <a:buFontTx/>
              <a:buNone/>
              <a:tabLst/>
              <a:defRPr/>
            </a:pPr>
            <a:fld id="{177E5C1E-13C8-44FE-90EA-2C5ADB5608D1}"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68375" rtl="0" eaLnBrk="1" fontAlgn="base" latinLnBrk="0" hangingPunct="1">
                <a:lnSpc>
                  <a:spcPct val="100000"/>
                </a:lnSpc>
                <a:spcBef>
                  <a:spcPct val="0"/>
                </a:spcBef>
                <a:spcAft>
                  <a:spcPct val="0"/>
                </a:spcAft>
                <a:buClrTx/>
                <a:buSzTx/>
                <a:buFontTx/>
                <a:buNone/>
                <a:tabLst/>
                <a:defRPr/>
              </a:pPr>
              <a:t>26</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3/2/2026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65387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3/2/2026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5378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3/2/2026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271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3/2/2026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44205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3/2/2026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15450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3/2/2026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63954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3/2/2026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52200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3/2/2026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50392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3/2/2026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023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3/2/2026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98297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3/2/2026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8762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E8A1B474-CCBF-25F4-56C2-014C76E1CAC1}"/>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3" name="Group 15">
            <a:extLst>
              <a:ext uri="{FF2B5EF4-FFF2-40B4-BE49-F238E27FC236}">
                <a16:creationId xmlns:a16="http://schemas.microsoft.com/office/drawing/2014/main" id="{737381E9-475E-6BB1-BBCD-B3401EC64648}"/>
              </a:ext>
            </a:extLst>
          </p:cNvPr>
          <p:cNvGrpSpPr>
            <a:grpSpLocks/>
          </p:cNvGrpSpPr>
          <p:nvPr/>
        </p:nvGrpSpPr>
        <p:grpSpPr bwMode="auto">
          <a:xfrm>
            <a:off x="-4233" y="4953000"/>
            <a:ext cx="12196233" cy="1911350"/>
            <a:chOff x="-3765" y="4832896"/>
            <a:chExt cx="9147765" cy="2032192"/>
          </a:xfrm>
        </p:grpSpPr>
        <p:sp>
          <p:nvSpPr>
            <p:cNvPr id="4" name="Freeform 16">
              <a:extLst>
                <a:ext uri="{FF2B5EF4-FFF2-40B4-BE49-F238E27FC236}">
                  <a16:creationId xmlns:a16="http://schemas.microsoft.com/office/drawing/2014/main" id="{0823A85F-2497-4ABF-720C-386CA2C44472}"/>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sz="1800"/>
            </a:p>
          </p:txBody>
        </p:sp>
        <p:sp>
          <p:nvSpPr>
            <p:cNvPr id="5" name="Freeform 18">
              <a:extLst>
                <a:ext uri="{FF2B5EF4-FFF2-40B4-BE49-F238E27FC236}">
                  <a16:creationId xmlns:a16="http://schemas.microsoft.com/office/drawing/2014/main" id="{49F7AC43-07B9-A203-5AC5-BF640CB289B5}"/>
                </a:ext>
              </a:extLst>
            </p:cNvPr>
            <p:cNvSpPr>
              <a:spLocks/>
            </p:cNvSpPr>
            <p:nvPr/>
          </p:nvSpPr>
          <p:spPr bwMode="auto">
            <a:xfrm>
              <a:off x="35926" y="5135025"/>
              <a:ext cx="9108074" cy="838869"/>
            </a:xfrm>
            <a:custGeom>
              <a:avLst/>
              <a:gdLst>
                <a:gd name="T0" fmla="*/ 0 w 5760"/>
                <a:gd name="T1" fmla="*/ 0 h 528"/>
                <a:gd name="T2" fmla="*/ 5760 w 5760"/>
                <a:gd name="T3" fmla="*/ 0 h 528"/>
                <a:gd name="T4" fmla="*/ 5760 w 5760"/>
                <a:gd name="T5" fmla="*/ 528 h 528"/>
                <a:gd name="T6" fmla="*/ 48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6" name="Freeform 19">
              <a:extLst>
                <a:ext uri="{FF2B5EF4-FFF2-40B4-BE49-F238E27FC236}">
                  <a16:creationId xmlns:a16="http://schemas.microsoft.com/office/drawing/2014/main" id="{994399EC-2EC5-05D7-10C4-A343ED7A2490}"/>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7" name="Straight Connector 6">
              <a:extLst>
                <a:ext uri="{FF2B5EF4-FFF2-40B4-BE49-F238E27FC236}">
                  <a16:creationId xmlns:a16="http://schemas.microsoft.com/office/drawing/2014/main" id="{4B6D5C87-5212-D071-331F-808DEEDB82AD}"/>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8" name="Date Placeholder 29">
            <a:extLst>
              <a:ext uri="{FF2B5EF4-FFF2-40B4-BE49-F238E27FC236}">
                <a16:creationId xmlns:a16="http://schemas.microsoft.com/office/drawing/2014/main" id="{0014C60C-5545-A131-3FF4-BBB2514D2BC6}"/>
              </a:ext>
            </a:extLst>
          </p:cNvPr>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0" name="Footer Placeholder 18">
            <a:extLst>
              <a:ext uri="{FF2B5EF4-FFF2-40B4-BE49-F238E27FC236}">
                <a16:creationId xmlns:a16="http://schemas.microsoft.com/office/drawing/2014/main" id="{88C68A24-DA27-2424-1FD7-D372B722E7BE}"/>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1" name="Slide Number Placeholder 26">
            <a:extLst>
              <a:ext uri="{FF2B5EF4-FFF2-40B4-BE49-F238E27FC236}">
                <a16:creationId xmlns:a16="http://schemas.microsoft.com/office/drawing/2014/main" id="{50F35C5D-E171-44C9-6B0F-642983F73162}"/>
              </a:ext>
            </a:extLst>
          </p:cNvPr>
          <p:cNvSpPr>
            <a:spLocks noGrp="1"/>
          </p:cNvSpPr>
          <p:nvPr>
            <p:ph type="sldNum" sz="quarter" idx="12"/>
          </p:nvPr>
        </p:nvSpPr>
        <p:spPr/>
        <p:txBody>
          <a:bodyPr/>
          <a:lstStyle>
            <a:lvl1pPr>
              <a:defRPr>
                <a:solidFill>
                  <a:srgbClr val="FFFFFF"/>
                </a:solidFill>
              </a:defRPr>
            </a:lvl1pPr>
          </a:lstStyle>
          <a:p>
            <a:fld id="{F0F33DFB-F1C6-40E7-867D-4C96155CEE0E}" type="slidenum">
              <a:rPr lang="en-US" altLang="en-US"/>
              <a:pPr/>
              <a:t>‹#›</a:t>
            </a:fld>
            <a:endParaRPr lang="en-US" altLang="en-US"/>
          </a:p>
        </p:txBody>
      </p:sp>
    </p:spTree>
    <p:extLst>
      <p:ext uri="{BB962C8B-B14F-4D97-AF65-F5344CB8AC3E}">
        <p14:creationId xmlns:p14="http://schemas.microsoft.com/office/powerpoint/2010/main" val="1831648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2" name="Date Placeholder 9">
            <a:extLst>
              <a:ext uri="{FF2B5EF4-FFF2-40B4-BE49-F238E27FC236}">
                <a16:creationId xmlns:a16="http://schemas.microsoft.com/office/drawing/2014/main" id="{6E9C7793-E25F-02F3-3676-122ED962F648}"/>
              </a:ext>
            </a:extLst>
          </p:cNvPr>
          <p:cNvSpPr>
            <a:spLocks noGrp="1"/>
          </p:cNvSpPr>
          <p:nvPr>
            <p:ph type="dt" sz="half" idx="10"/>
          </p:nvPr>
        </p:nvSpPr>
        <p:spPr/>
        <p:txBody>
          <a:bodyPr/>
          <a:lstStyle>
            <a:lvl1pPr>
              <a:defRPr/>
            </a:lvl1pPr>
          </a:lstStyle>
          <a:p>
            <a:pPr>
              <a:defRPr/>
            </a:pPr>
            <a:endParaRPr lang="en-US"/>
          </a:p>
        </p:txBody>
      </p:sp>
      <p:sp>
        <p:nvSpPr>
          <p:cNvPr id="4" name="Footer Placeholder 21">
            <a:extLst>
              <a:ext uri="{FF2B5EF4-FFF2-40B4-BE49-F238E27FC236}">
                <a16:creationId xmlns:a16="http://schemas.microsoft.com/office/drawing/2014/main" id="{C093AF58-194E-D1F3-87A5-AC5D886C238D}"/>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17">
            <a:extLst>
              <a:ext uri="{FF2B5EF4-FFF2-40B4-BE49-F238E27FC236}">
                <a16:creationId xmlns:a16="http://schemas.microsoft.com/office/drawing/2014/main" id="{83F08CF1-176D-CEE7-B65C-BD8D694B4A3B}"/>
              </a:ext>
            </a:extLst>
          </p:cNvPr>
          <p:cNvSpPr>
            <a:spLocks noGrp="1"/>
          </p:cNvSpPr>
          <p:nvPr>
            <p:ph type="sldNum" sz="quarter" idx="12"/>
          </p:nvPr>
        </p:nvSpPr>
        <p:spPr/>
        <p:txBody>
          <a:bodyPr/>
          <a:lstStyle>
            <a:lvl1pPr>
              <a:defRPr/>
            </a:lvl1pPr>
          </a:lstStyle>
          <a:p>
            <a:fld id="{B96AEC1C-EC37-494C-A5A2-185AB7FA1ECA}" type="slidenum">
              <a:rPr lang="en-US" altLang="en-US"/>
              <a:pPr/>
              <a:t>‹#›</a:t>
            </a:fld>
            <a:endParaRPr lang="en-US" altLang="en-US"/>
          </a:p>
        </p:txBody>
      </p:sp>
    </p:spTree>
    <p:extLst>
      <p:ext uri="{BB962C8B-B14F-4D97-AF65-F5344CB8AC3E}">
        <p14:creationId xmlns:p14="http://schemas.microsoft.com/office/powerpoint/2010/main" val="3016766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8234DE4-9200-0363-F527-58A7E2CD4FC4}"/>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02A9CECD-E993-4B95-C609-85516F131CF0}"/>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FC1515F1-F7C0-0AF8-D21B-8F6E2AB4E1F6}"/>
              </a:ext>
            </a:extLst>
          </p:cNvPr>
          <p:cNvSpPr>
            <a:spLocks noGrp="1"/>
          </p:cNvSpPr>
          <p:nvPr>
            <p:ph type="dt" sz="half" idx="10"/>
          </p:nvPr>
        </p:nvSpPr>
        <p:spPr/>
        <p:txBody>
          <a:bodyPr/>
          <a:lstStyle>
            <a:lvl1pPr>
              <a:defRPr/>
            </a:lvl1pPr>
            <a:extLst/>
          </a:lstStyle>
          <a:p>
            <a:pPr>
              <a:defRPr/>
            </a:pPr>
            <a:endParaRPr lang="en-US"/>
          </a:p>
        </p:txBody>
      </p:sp>
      <p:sp>
        <p:nvSpPr>
          <p:cNvPr id="7" name="Footer Placeholder 4">
            <a:extLst>
              <a:ext uri="{FF2B5EF4-FFF2-40B4-BE49-F238E27FC236}">
                <a16:creationId xmlns:a16="http://schemas.microsoft.com/office/drawing/2014/main" id="{0F458BA9-4DC1-302A-5EEB-EDC7DF90A8B2}"/>
              </a:ext>
            </a:extLst>
          </p:cNvPr>
          <p:cNvSpPr>
            <a:spLocks noGrp="1"/>
          </p:cNvSpPr>
          <p:nvPr>
            <p:ph type="ftr" sz="quarter" idx="11"/>
          </p:nvPr>
        </p:nvSpPr>
        <p:spPr/>
        <p:txBody>
          <a:bodyPr/>
          <a:lstStyle>
            <a:lvl1pPr>
              <a:defRPr/>
            </a:lvl1pPr>
            <a:extLst/>
          </a:lstStyle>
          <a:p>
            <a:pPr>
              <a:defRPr/>
            </a:pPr>
            <a:endParaRPr lang="en-US"/>
          </a:p>
        </p:txBody>
      </p:sp>
      <p:sp>
        <p:nvSpPr>
          <p:cNvPr id="8" name="Slide Number Placeholder 5">
            <a:extLst>
              <a:ext uri="{FF2B5EF4-FFF2-40B4-BE49-F238E27FC236}">
                <a16:creationId xmlns:a16="http://schemas.microsoft.com/office/drawing/2014/main" id="{78D49EE6-81E1-EC83-E932-43AA1D587229}"/>
              </a:ext>
            </a:extLst>
          </p:cNvPr>
          <p:cNvSpPr>
            <a:spLocks noGrp="1"/>
          </p:cNvSpPr>
          <p:nvPr>
            <p:ph type="sldNum" sz="quarter" idx="12"/>
          </p:nvPr>
        </p:nvSpPr>
        <p:spPr/>
        <p:txBody>
          <a:bodyPr/>
          <a:lstStyle>
            <a:lvl1pPr>
              <a:defRPr/>
            </a:lvl1pPr>
          </a:lstStyle>
          <a:p>
            <a:fld id="{E5C3808D-4F23-4E80-B3D9-700ECC27F888}" type="slidenum">
              <a:rPr lang="en-US" altLang="en-US"/>
              <a:pPr/>
              <a:t>‹#›</a:t>
            </a:fld>
            <a:endParaRPr lang="en-US" altLang="en-US"/>
          </a:p>
        </p:txBody>
      </p:sp>
    </p:spTree>
    <p:extLst>
      <p:ext uri="{BB962C8B-B14F-4D97-AF65-F5344CB8AC3E}">
        <p14:creationId xmlns:p14="http://schemas.microsoft.com/office/powerpoint/2010/main" val="3500850773"/>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2" name="Date Placeholder 4">
            <a:extLst>
              <a:ext uri="{FF2B5EF4-FFF2-40B4-BE49-F238E27FC236}">
                <a16:creationId xmlns:a16="http://schemas.microsoft.com/office/drawing/2014/main" id="{607C4C71-E12E-E91A-FC60-CD0C1A2E4AA1}"/>
              </a:ext>
            </a:extLst>
          </p:cNvPr>
          <p:cNvSpPr>
            <a:spLocks noGrp="1"/>
          </p:cNvSpPr>
          <p:nvPr>
            <p:ph type="dt" sz="half" idx="10"/>
          </p:nvPr>
        </p:nvSpPr>
        <p:spPr/>
        <p:txBody>
          <a:bodyPr/>
          <a:lstStyle>
            <a:lvl1pPr>
              <a:defRPr/>
            </a:lvl1pPr>
            <a:extLst/>
          </a:lstStyle>
          <a:p>
            <a:pPr>
              <a:defRPr/>
            </a:pPr>
            <a:endParaRPr lang="en-US"/>
          </a:p>
        </p:txBody>
      </p:sp>
      <p:sp>
        <p:nvSpPr>
          <p:cNvPr id="5" name="Footer Placeholder 5">
            <a:extLst>
              <a:ext uri="{FF2B5EF4-FFF2-40B4-BE49-F238E27FC236}">
                <a16:creationId xmlns:a16="http://schemas.microsoft.com/office/drawing/2014/main" id="{87411DB8-BA12-E897-2D6B-C7E886645871}"/>
              </a:ext>
            </a:extLst>
          </p:cNvPr>
          <p:cNvSpPr>
            <a:spLocks noGrp="1"/>
          </p:cNvSpPr>
          <p:nvPr>
            <p:ph type="ftr" sz="quarter" idx="11"/>
          </p:nvPr>
        </p:nvSpPr>
        <p:spPr/>
        <p:txBody>
          <a:bodyPr/>
          <a:lstStyle>
            <a:lvl1pPr>
              <a:defRPr/>
            </a:lvl1pPr>
            <a:extLst/>
          </a:lstStyle>
          <a:p>
            <a:pPr>
              <a:defRPr/>
            </a:pPr>
            <a:endParaRPr lang="en-US"/>
          </a:p>
        </p:txBody>
      </p:sp>
      <p:sp>
        <p:nvSpPr>
          <p:cNvPr id="6" name="Slide Number Placeholder 6">
            <a:extLst>
              <a:ext uri="{FF2B5EF4-FFF2-40B4-BE49-F238E27FC236}">
                <a16:creationId xmlns:a16="http://schemas.microsoft.com/office/drawing/2014/main" id="{8CDD1DE6-4EB4-514C-1E84-8D72AADB4D99}"/>
              </a:ext>
            </a:extLst>
          </p:cNvPr>
          <p:cNvSpPr>
            <a:spLocks noGrp="1"/>
          </p:cNvSpPr>
          <p:nvPr>
            <p:ph type="sldNum" sz="quarter" idx="12"/>
          </p:nvPr>
        </p:nvSpPr>
        <p:spPr/>
        <p:txBody>
          <a:bodyPr/>
          <a:lstStyle>
            <a:lvl1pPr>
              <a:defRPr/>
            </a:lvl1pPr>
          </a:lstStyle>
          <a:p>
            <a:fld id="{608C9962-DC4A-49A2-83C0-C9CBA0EA826B}" type="slidenum">
              <a:rPr lang="en-US" altLang="en-US"/>
              <a:pPr/>
              <a:t>‹#›</a:t>
            </a:fld>
            <a:endParaRPr lang="en-US" altLang="en-US"/>
          </a:p>
        </p:txBody>
      </p:sp>
    </p:spTree>
    <p:extLst>
      <p:ext uri="{BB962C8B-B14F-4D97-AF65-F5344CB8AC3E}">
        <p14:creationId xmlns:p14="http://schemas.microsoft.com/office/powerpoint/2010/main" val="109945088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CE88FDF-7346-AE35-D00D-F3674C9ECC93}"/>
              </a:ext>
            </a:extLst>
          </p:cNvPr>
          <p:cNvSpPr>
            <a:spLocks noGrp="1"/>
          </p:cNvSpPr>
          <p:nvPr>
            <p:ph type="dt" sz="half" idx="10"/>
          </p:nvPr>
        </p:nvSpPr>
        <p:spPr/>
        <p:txBody>
          <a:bodyPr/>
          <a:lstStyle>
            <a:lvl1pPr>
              <a:defRPr/>
            </a:lvl1pPr>
            <a:extLst/>
          </a:lstStyle>
          <a:p>
            <a:pPr>
              <a:defRPr/>
            </a:pPr>
            <a:endParaRPr lang="en-US"/>
          </a:p>
        </p:txBody>
      </p:sp>
      <p:sp>
        <p:nvSpPr>
          <p:cNvPr id="8" name="Footer Placeholder 7">
            <a:extLst>
              <a:ext uri="{FF2B5EF4-FFF2-40B4-BE49-F238E27FC236}">
                <a16:creationId xmlns:a16="http://schemas.microsoft.com/office/drawing/2014/main" id="{3D12C967-5C4F-4BA6-11C1-0DEAA156504C}"/>
              </a:ext>
            </a:extLst>
          </p:cNvPr>
          <p:cNvSpPr>
            <a:spLocks noGrp="1"/>
          </p:cNvSpPr>
          <p:nvPr>
            <p:ph type="ftr" sz="quarter" idx="11"/>
          </p:nvPr>
        </p:nvSpPr>
        <p:spPr/>
        <p:txBody>
          <a:bodyPr/>
          <a:lstStyle>
            <a:lvl1pPr>
              <a:defRPr/>
            </a:lvl1pPr>
            <a:extLst/>
          </a:lstStyle>
          <a:p>
            <a:pPr>
              <a:defRPr/>
            </a:pPr>
            <a:endParaRPr lang="en-US"/>
          </a:p>
        </p:txBody>
      </p:sp>
      <p:sp>
        <p:nvSpPr>
          <p:cNvPr id="9" name="Slide Number Placeholder 8">
            <a:extLst>
              <a:ext uri="{FF2B5EF4-FFF2-40B4-BE49-F238E27FC236}">
                <a16:creationId xmlns:a16="http://schemas.microsoft.com/office/drawing/2014/main" id="{32FF469A-6FDA-D52B-D913-AA77025BA4E8}"/>
              </a:ext>
            </a:extLst>
          </p:cNvPr>
          <p:cNvSpPr>
            <a:spLocks noGrp="1"/>
          </p:cNvSpPr>
          <p:nvPr>
            <p:ph type="sldNum" sz="quarter" idx="12"/>
          </p:nvPr>
        </p:nvSpPr>
        <p:spPr/>
        <p:txBody>
          <a:bodyPr/>
          <a:lstStyle>
            <a:lvl1pPr>
              <a:defRPr/>
            </a:lvl1pPr>
          </a:lstStyle>
          <a:p>
            <a:fld id="{EDCE2BCB-665B-41D7-B1D2-768795C930D6}" type="slidenum">
              <a:rPr lang="en-US" altLang="en-US"/>
              <a:pPr/>
              <a:t>‹#›</a:t>
            </a:fld>
            <a:endParaRPr lang="en-US" altLang="en-US"/>
          </a:p>
        </p:txBody>
      </p:sp>
    </p:spTree>
    <p:extLst>
      <p:ext uri="{BB962C8B-B14F-4D97-AF65-F5344CB8AC3E}">
        <p14:creationId xmlns:p14="http://schemas.microsoft.com/office/powerpoint/2010/main" val="1251243651"/>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2" name="Date Placeholder 2">
            <a:extLst>
              <a:ext uri="{FF2B5EF4-FFF2-40B4-BE49-F238E27FC236}">
                <a16:creationId xmlns:a16="http://schemas.microsoft.com/office/drawing/2014/main" id="{172599AD-DD08-8F95-DE00-EB343491CBC5}"/>
              </a:ext>
            </a:extLst>
          </p:cNvPr>
          <p:cNvSpPr>
            <a:spLocks noGrp="1"/>
          </p:cNvSpPr>
          <p:nvPr>
            <p:ph type="dt" sz="half" idx="10"/>
          </p:nvPr>
        </p:nvSpPr>
        <p:spPr/>
        <p:txBody>
          <a:bodyPr/>
          <a:lstStyle>
            <a:lvl1pPr>
              <a:defRPr/>
            </a:lvl1pPr>
            <a:extLst/>
          </a:lstStyle>
          <a:p>
            <a:pPr>
              <a:defRPr/>
            </a:pPr>
            <a:endParaRPr lang="en-US"/>
          </a:p>
        </p:txBody>
      </p:sp>
      <p:sp>
        <p:nvSpPr>
          <p:cNvPr id="3" name="Footer Placeholder 3">
            <a:extLst>
              <a:ext uri="{FF2B5EF4-FFF2-40B4-BE49-F238E27FC236}">
                <a16:creationId xmlns:a16="http://schemas.microsoft.com/office/drawing/2014/main" id="{FE61013E-32BE-2567-E51B-62D9F3A6513E}"/>
              </a:ext>
            </a:extLst>
          </p:cNvPr>
          <p:cNvSpPr>
            <a:spLocks noGrp="1"/>
          </p:cNvSpPr>
          <p:nvPr>
            <p:ph type="ftr" sz="quarter" idx="11"/>
          </p:nvPr>
        </p:nvSpPr>
        <p:spPr/>
        <p:txBody>
          <a:bodyPr/>
          <a:lstStyle>
            <a:lvl1pPr>
              <a:defRPr/>
            </a:lvl1pPr>
            <a:extLst/>
          </a:lstStyle>
          <a:p>
            <a:pPr>
              <a:defRPr/>
            </a:pPr>
            <a:endParaRPr lang="en-US"/>
          </a:p>
        </p:txBody>
      </p:sp>
      <p:sp>
        <p:nvSpPr>
          <p:cNvPr id="4" name="Slide Number Placeholder 4">
            <a:extLst>
              <a:ext uri="{FF2B5EF4-FFF2-40B4-BE49-F238E27FC236}">
                <a16:creationId xmlns:a16="http://schemas.microsoft.com/office/drawing/2014/main" id="{7BDC6757-EDBA-FB6A-1DA4-8E62211B529B}"/>
              </a:ext>
            </a:extLst>
          </p:cNvPr>
          <p:cNvSpPr>
            <a:spLocks noGrp="1"/>
          </p:cNvSpPr>
          <p:nvPr>
            <p:ph type="sldNum" sz="quarter" idx="12"/>
          </p:nvPr>
        </p:nvSpPr>
        <p:spPr/>
        <p:txBody>
          <a:bodyPr/>
          <a:lstStyle>
            <a:lvl1pPr>
              <a:defRPr/>
            </a:lvl1pPr>
          </a:lstStyle>
          <a:p>
            <a:fld id="{68087DA1-EB25-418B-A8E5-219AE0FD46EF}" type="slidenum">
              <a:rPr lang="en-US" altLang="en-US"/>
              <a:pPr/>
              <a:t>‹#›</a:t>
            </a:fld>
            <a:endParaRPr lang="en-US" altLang="en-US"/>
          </a:p>
        </p:txBody>
      </p:sp>
    </p:spTree>
    <p:extLst>
      <p:ext uri="{BB962C8B-B14F-4D97-AF65-F5344CB8AC3E}">
        <p14:creationId xmlns:p14="http://schemas.microsoft.com/office/powerpoint/2010/main" val="115765462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038657CA-80B2-CBC3-5875-F0B702070A48}"/>
              </a:ext>
            </a:extLst>
          </p:cNvPr>
          <p:cNvSpPr>
            <a:spLocks noGrp="1"/>
          </p:cNvSpPr>
          <p:nvPr>
            <p:ph type="dt" sz="half" idx="10"/>
          </p:nvPr>
        </p:nvSpPr>
        <p:spPr/>
        <p:txBody>
          <a:bodyPr/>
          <a:lstStyle>
            <a:lvl1pPr>
              <a:defRPr/>
            </a:lvl1pPr>
          </a:lstStyle>
          <a:p>
            <a:pPr>
              <a:defRPr/>
            </a:pPr>
            <a:endParaRPr lang="en-US"/>
          </a:p>
        </p:txBody>
      </p:sp>
      <p:sp>
        <p:nvSpPr>
          <p:cNvPr id="3" name="Footer Placeholder 21">
            <a:extLst>
              <a:ext uri="{FF2B5EF4-FFF2-40B4-BE49-F238E27FC236}">
                <a16:creationId xmlns:a16="http://schemas.microsoft.com/office/drawing/2014/main" id="{C3C6171B-0ABC-B0FA-DA7C-27A6E826A8F2}"/>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17">
            <a:extLst>
              <a:ext uri="{FF2B5EF4-FFF2-40B4-BE49-F238E27FC236}">
                <a16:creationId xmlns:a16="http://schemas.microsoft.com/office/drawing/2014/main" id="{61EBCCD6-4262-AECD-AD73-2CDDA3B8785B}"/>
              </a:ext>
            </a:extLst>
          </p:cNvPr>
          <p:cNvSpPr>
            <a:spLocks noGrp="1"/>
          </p:cNvSpPr>
          <p:nvPr>
            <p:ph type="sldNum" sz="quarter" idx="12"/>
          </p:nvPr>
        </p:nvSpPr>
        <p:spPr/>
        <p:txBody>
          <a:bodyPr/>
          <a:lstStyle>
            <a:lvl1pPr>
              <a:defRPr/>
            </a:lvl1pPr>
          </a:lstStyle>
          <a:p>
            <a:fld id="{42CD32AA-87EC-45DF-B6A8-DABC1875DF3B}" type="slidenum">
              <a:rPr lang="en-US" altLang="en-US"/>
              <a:pPr/>
              <a:t>‹#›</a:t>
            </a:fld>
            <a:endParaRPr lang="en-US" altLang="en-US"/>
          </a:p>
        </p:txBody>
      </p:sp>
    </p:spTree>
    <p:extLst>
      <p:ext uri="{BB962C8B-B14F-4D97-AF65-F5344CB8AC3E}">
        <p14:creationId xmlns:p14="http://schemas.microsoft.com/office/powerpoint/2010/main" val="25907813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55D1EF5-2560-972B-533C-15272A66FF94}"/>
              </a:ext>
            </a:extLst>
          </p:cNvPr>
          <p:cNvSpPr>
            <a:spLocks noGrp="1"/>
          </p:cNvSpPr>
          <p:nvPr>
            <p:ph type="dt" sz="half" idx="10"/>
          </p:nvPr>
        </p:nvSpPr>
        <p:spPr/>
        <p:txBody>
          <a:bodyPr/>
          <a:lstStyle>
            <a:lvl1pPr>
              <a:defRPr/>
            </a:lvl1pPr>
            <a:extLst/>
          </a:lstStyle>
          <a:p>
            <a:pPr>
              <a:defRPr/>
            </a:pPr>
            <a:endParaRPr lang="en-US"/>
          </a:p>
        </p:txBody>
      </p:sp>
      <p:sp>
        <p:nvSpPr>
          <p:cNvPr id="6" name="Footer Placeholder 5">
            <a:extLst>
              <a:ext uri="{FF2B5EF4-FFF2-40B4-BE49-F238E27FC236}">
                <a16:creationId xmlns:a16="http://schemas.microsoft.com/office/drawing/2014/main" id="{D46D44EB-22BC-74B1-EC99-0003E3D0C94D}"/>
              </a:ext>
            </a:extLst>
          </p:cNvPr>
          <p:cNvSpPr>
            <a:spLocks noGrp="1"/>
          </p:cNvSpPr>
          <p:nvPr>
            <p:ph type="ftr" sz="quarter" idx="11"/>
          </p:nvPr>
        </p:nvSpPr>
        <p:spPr/>
        <p:txBody>
          <a:bodyPr/>
          <a:lstStyle>
            <a:lvl1pPr>
              <a:defRPr/>
            </a:lvl1pPr>
            <a:extLst/>
          </a:lstStyle>
          <a:p>
            <a:pPr>
              <a:defRPr/>
            </a:pPr>
            <a:endParaRPr lang="en-US"/>
          </a:p>
        </p:txBody>
      </p:sp>
      <p:sp>
        <p:nvSpPr>
          <p:cNvPr id="7" name="Slide Number Placeholder 6">
            <a:extLst>
              <a:ext uri="{FF2B5EF4-FFF2-40B4-BE49-F238E27FC236}">
                <a16:creationId xmlns:a16="http://schemas.microsoft.com/office/drawing/2014/main" id="{4C4A33FB-520E-5414-696A-9239DB8D6460}"/>
              </a:ext>
            </a:extLst>
          </p:cNvPr>
          <p:cNvSpPr>
            <a:spLocks noGrp="1"/>
          </p:cNvSpPr>
          <p:nvPr>
            <p:ph type="sldNum" sz="quarter" idx="12"/>
          </p:nvPr>
        </p:nvSpPr>
        <p:spPr/>
        <p:txBody>
          <a:bodyPr/>
          <a:lstStyle>
            <a:lvl1pPr>
              <a:defRPr/>
            </a:lvl1pPr>
          </a:lstStyle>
          <a:p>
            <a:fld id="{349ADD16-32F7-4963-BA96-2DE27DE7F81E}" type="slidenum">
              <a:rPr lang="en-US" altLang="en-US"/>
              <a:pPr/>
              <a:t>‹#›</a:t>
            </a:fld>
            <a:endParaRPr lang="en-US" altLang="en-US"/>
          </a:p>
        </p:txBody>
      </p:sp>
    </p:spTree>
    <p:extLst>
      <p:ext uri="{BB962C8B-B14F-4D97-AF65-F5344CB8AC3E}">
        <p14:creationId xmlns:p14="http://schemas.microsoft.com/office/powerpoint/2010/main" val="1627326092"/>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15F987A6-01B9-408A-C3D2-8D8C5008298A}"/>
              </a:ext>
            </a:extLst>
          </p:cNvPr>
          <p:cNvSpPr>
            <a:spLocks/>
          </p:cNvSpPr>
          <p:nvPr/>
        </p:nvSpPr>
        <p:spPr bwMode="auto">
          <a:xfrm>
            <a:off x="666751" y="5945188"/>
            <a:ext cx="6587067"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sz="1800"/>
          </a:p>
        </p:txBody>
      </p:sp>
      <p:sp>
        <p:nvSpPr>
          <p:cNvPr id="6" name="Freeform 15">
            <a:extLst>
              <a:ext uri="{FF2B5EF4-FFF2-40B4-BE49-F238E27FC236}">
                <a16:creationId xmlns:a16="http://schemas.microsoft.com/office/drawing/2014/main" id="{0837DB50-E355-7569-AC95-EE47AFC192F3}"/>
              </a:ext>
            </a:extLst>
          </p:cNvPr>
          <p:cNvSpPr>
            <a:spLocks/>
          </p:cNvSpPr>
          <p:nvPr/>
        </p:nvSpPr>
        <p:spPr bwMode="auto">
          <a:xfrm>
            <a:off x="647700" y="5938838"/>
            <a:ext cx="4921251" cy="933450"/>
          </a:xfrm>
          <a:custGeom>
            <a:avLst/>
            <a:gdLst>
              <a:gd name="T0" fmla="*/ 0 w 5591"/>
              <a:gd name="T1" fmla="*/ 0 h 588"/>
              <a:gd name="T2" fmla="*/ 5760 w 5591"/>
              <a:gd name="T3" fmla="*/ 0 h 588"/>
              <a:gd name="T4" fmla="*/ 5760 w 5591"/>
              <a:gd name="T5" fmla="*/ 528 h 588"/>
              <a:gd name="T6" fmla="*/ 4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BAAA0EDA-DB2D-88E2-D66E-C89385300D12}"/>
              </a:ext>
            </a:extLst>
          </p:cNvPr>
          <p:cNvSpPr>
            <a:spLocks/>
          </p:cNvSpPr>
          <p:nvPr/>
        </p:nvSpPr>
        <p:spPr bwMode="auto">
          <a:xfrm>
            <a:off x="-8056" y="5791253"/>
            <a:ext cx="4536419"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841946FD-344B-327B-64FE-9BE59B9732C7}"/>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270415B9-4312-A544-0ECC-EAC901867F4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152E822-6A23-39EB-9485-E9C229EBD031}"/>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D57F5DAA-90F7-D902-11B1-17C11D23BB0A}"/>
              </a:ext>
            </a:extLst>
          </p:cNvPr>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12" name="Footer Placeholder 5">
            <a:extLst>
              <a:ext uri="{FF2B5EF4-FFF2-40B4-BE49-F238E27FC236}">
                <a16:creationId xmlns:a16="http://schemas.microsoft.com/office/drawing/2014/main" id="{CE6E8B60-5F0A-E009-B915-1547AD97EB11}"/>
              </a:ext>
            </a:extLst>
          </p:cNvPr>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a:extLst>
              <a:ext uri="{FF2B5EF4-FFF2-40B4-BE49-F238E27FC236}">
                <a16:creationId xmlns:a16="http://schemas.microsoft.com/office/drawing/2014/main" id="{60BF3B06-D131-A5ED-DBF9-E4C4CEA7AAFB}"/>
              </a:ext>
            </a:extLst>
          </p:cNvPr>
          <p:cNvSpPr>
            <a:spLocks noGrp="1"/>
          </p:cNvSpPr>
          <p:nvPr>
            <p:ph type="sldNum" sz="quarter" idx="12"/>
          </p:nvPr>
        </p:nvSpPr>
        <p:spPr/>
        <p:txBody>
          <a:bodyPr/>
          <a:lstStyle>
            <a:lvl1pPr>
              <a:defRPr/>
            </a:lvl1pPr>
          </a:lstStyle>
          <a:p>
            <a:fld id="{CCD74862-6AB8-4381-BA2D-CA2FACA74038}" type="slidenum">
              <a:rPr lang="en-US" altLang="en-US"/>
              <a:pPr/>
              <a:t>‹#›</a:t>
            </a:fld>
            <a:endParaRPr lang="en-US" altLang="en-US"/>
          </a:p>
        </p:txBody>
      </p:sp>
    </p:spTree>
    <p:extLst>
      <p:ext uri="{BB962C8B-B14F-4D97-AF65-F5344CB8AC3E}">
        <p14:creationId xmlns:p14="http://schemas.microsoft.com/office/powerpoint/2010/main" val="228859937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B2A98695-D9A5-C444-0C50-FE093B3F86EA}"/>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4A82C30D-7A7B-1724-1FF7-EA8FFD965D3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3D9473E2-46F8-DB1E-D4DB-A0C12684B72C}"/>
              </a:ext>
            </a:extLst>
          </p:cNvPr>
          <p:cNvSpPr>
            <a:spLocks noGrp="1"/>
          </p:cNvSpPr>
          <p:nvPr>
            <p:ph type="sldNum" sz="quarter" idx="12"/>
          </p:nvPr>
        </p:nvSpPr>
        <p:spPr/>
        <p:txBody>
          <a:bodyPr/>
          <a:lstStyle>
            <a:lvl1pPr>
              <a:defRPr/>
            </a:lvl1pPr>
          </a:lstStyle>
          <a:p>
            <a:fld id="{5C693734-67FA-430B-AEC3-0D69DC16010C}" type="slidenum">
              <a:rPr lang="en-US" altLang="en-US"/>
              <a:pPr/>
              <a:t>‹#›</a:t>
            </a:fld>
            <a:endParaRPr lang="en-US" altLang="en-US"/>
          </a:p>
        </p:txBody>
      </p:sp>
    </p:spTree>
    <p:extLst>
      <p:ext uri="{BB962C8B-B14F-4D97-AF65-F5344CB8AC3E}">
        <p14:creationId xmlns:p14="http://schemas.microsoft.com/office/powerpoint/2010/main" val="8895953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EC3F516-5914-8C27-54EA-EBA7BB3F649B}"/>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70EAFFBA-DBC7-5CFF-B930-6DC605E69D3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52F272BE-6CCA-0C4C-5C03-CEDE81CC2B50}"/>
              </a:ext>
            </a:extLst>
          </p:cNvPr>
          <p:cNvSpPr>
            <a:spLocks noGrp="1"/>
          </p:cNvSpPr>
          <p:nvPr>
            <p:ph type="sldNum" sz="quarter" idx="12"/>
          </p:nvPr>
        </p:nvSpPr>
        <p:spPr/>
        <p:txBody>
          <a:bodyPr/>
          <a:lstStyle>
            <a:lvl1pPr>
              <a:defRPr/>
            </a:lvl1pPr>
          </a:lstStyle>
          <a:p>
            <a:fld id="{B9D11406-5326-494E-A83E-9AD1A272FEC0}" type="slidenum">
              <a:rPr lang="en-US" altLang="en-US"/>
              <a:pPr/>
              <a:t>‹#›</a:t>
            </a:fld>
            <a:endParaRPr lang="en-US" altLang="en-US"/>
          </a:p>
        </p:txBody>
      </p:sp>
    </p:spTree>
    <p:extLst>
      <p:ext uri="{BB962C8B-B14F-4D97-AF65-F5344CB8AC3E}">
        <p14:creationId xmlns:p14="http://schemas.microsoft.com/office/powerpoint/2010/main" val="2639671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3/2/2026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05969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6623F290-82F7-D13D-0F6E-E9E214691D7F}"/>
              </a:ext>
            </a:extLst>
          </p:cNvPr>
          <p:cNvSpPr>
            <a:spLocks/>
          </p:cNvSpPr>
          <p:nvPr/>
        </p:nvSpPr>
        <p:spPr bwMode="auto">
          <a:xfrm>
            <a:off x="666751" y="5945188"/>
            <a:ext cx="6587067"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sz="1800"/>
          </a:p>
        </p:txBody>
      </p:sp>
      <p:sp>
        <p:nvSpPr>
          <p:cNvPr id="1027" name="Freeform 11">
            <a:extLst>
              <a:ext uri="{FF2B5EF4-FFF2-40B4-BE49-F238E27FC236}">
                <a16:creationId xmlns:a16="http://schemas.microsoft.com/office/drawing/2014/main" id="{C12E025F-7254-38B3-960C-AA0DCBE5BE9E}"/>
              </a:ext>
            </a:extLst>
          </p:cNvPr>
          <p:cNvSpPr>
            <a:spLocks/>
          </p:cNvSpPr>
          <p:nvPr/>
        </p:nvSpPr>
        <p:spPr bwMode="auto">
          <a:xfrm>
            <a:off x="647700" y="5938838"/>
            <a:ext cx="4921251" cy="933450"/>
          </a:xfrm>
          <a:custGeom>
            <a:avLst/>
            <a:gdLst>
              <a:gd name="T0" fmla="*/ 0 w 5591"/>
              <a:gd name="T1" fmla="*/ 0 h 588"/>
              <a:gd name="T2" fmla="*/ 5760 w 5591"/>
              <a:gd name="T3" fmla="*/ 0 h 588"/>
              <a:gd name="T4" fmla="*/ 5760 w 5591"/>
              <a:gd name="T5" fmla="*/ 528 h 588"/>
              <a:gd name="T6" fmla="*/ 4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F089857E-461F-7038-6FF6-E9107C7F4247}"/>
              </a:ext>
            </a:extLst>
          </p:cNvPr>
          <p:cNvSpPr>
            <a:spLocks/>
          </p:cNvSpPr>
          <p:nvPr/>
        </p:nvSpPr>
        <p:spPr bwMode="auto">
          <a:xfrm>
            <a:off x="-8056" y="5791253"/>
            <a:ext cx="4536419"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0ABB9BE3-BB35-A739-EED3-2E16F9C80B24}"/>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0DA90FE6-C8D0-97F2-1E59-037FF51B57C7}"/>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1E6618E8-A610-F6BF-5F02-AB7B71077965}"/>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C9B5A2E9-6A07-95AB-9106-634FC140EE65}"/>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a:extLst>
              <a:ext uri="{FF2B5EF4-FFF2-40B4-BE49-F238E27FC236}">
                <a16:creationId xmlns:a16="http://schemas.microsoft.com/office/drawing/2014/main" id="{280554FC-2D16-AD45-D268-6474026820E3}"/>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a:extLst>
              <a:ext uri="{FF2B5EF4-FFF2-40B4-BE49-F238E27FC236}">
                <a16:creationId xmlns:a16="http://schemas.microsoft.com/office/drawing/2014/main" id="{BFA7C63A-43C3-2D56-A7FA-7BF3A32AF30D}"/>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EB6869F1-F057-4091-BEFD-68DD5A04A79C}" type="slidenum">
              <a:rPr lang="en-US" altLang="en-US"/>
              <a:pPr/>
              <a:t>‹#›</a:t>
            </a:fld>
            <a:endParaRPr lang="en-US" altLang="en-US"/>
          </a:p>
        </p:txBody>
      </p:sp>
    </p:spTree>
    <p:extLst>
      <p:ext uri="{BB962C8B-B14F-4D97-AF65-F5344CB8AC3E}">
        <p14:creationId xmlns:p14="http://schemas.microsoft.com/office/powerpoint/2010/main" val="8543637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yNkXMXuvbPI?feature=oembed" TargetMode="External"/><Relationship Id="rId5" Type="http://schemas.openxmlformats.org/officeDocument/2006/relationships/image" Target="../media/image7.jpe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hyperlink" Target="http://www.marketing-online.co.uk/sqpap.htm"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1AD1DEA-01C5-5611-3964-D55409E4C0EC}"/>
              </a:ext>
            </a:extLst>
          </p:cNvPr>
          <p:cNvPicPr>
            <a:picLocks noChangeAspect="1"/>
          </p:cNvPicPr>
          <p:nvPr/>
        </p:nvPicPr>
        <p:blipFill>
          <a:blip r:embed="rId2"/>
          <a:srcRect t="26528" b="1722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224E5-A295-1555-B02A-891EA29D57DD}"/>
              </a:ext>
            </a:extLst>
          </p:cNvPr>
          <p:cNvSpPr>
            <a:spLocks noGrp="1"/>
          </p:cNvSpPr>
          <p:nvPr>
            <p:ph type="ctrTitle"/>
          </p:nvPr>
        </p:nvSpPr>
        <p:spPr>
          <a:xfrm>
            <a:off x="6638061" y="914400"/>
            <a:ext cx="4892948" cy="3427867"/>
          </a:xfrm>
        </p:spPr>
        <p:txBody>
          <a:bodyPr anchor="t">
            <a:normAutofit/>
          </a:bodyPr>
          <a:lstStyle/>
          <a:p>
            <a:pPr algn="r"/>
            <a:r>
              <a:rPr lang="en-GB" sz="4400" dirty="0">
                <a:solidFill>
                  <a:srgbClr val="FFFFFF"/>
                </a:solidFill>
              </a:rPr>
              <a:t>Assessment 2 - Presentation</a:t>
            </a:r>
          </a:p>
        </p:txBody>
      </p:sp>
      <p:sp>
        <p:nvSpPr>
          <p:cNvPr id="3" name="Subtitle 2">
            <a:extLst>
              <a:ext uri="{FF2B5EF4-FFF2-40B4-BE49-F238E27FC236}">
                <a16:creationId xmlns:a16="http://schemas.microsoft.com/office/drawing/2014/main" id="{642B05F8-5329-F365-BFF7-C067BDB00916}"/>
              </a:ext>
            </a:extLst>
          </p:cNvPr>
          <p:cNvSpPr>
            <a:spLocks noGrp="1"/>
          </p:cNvSpPr>
          <p:nvPr>
            <p:ph type="subTitle" idx="1"/>
          </p:nvPr>
        </p:nvSpPr>
        <p:spPr>
          <a:xfrm>
            <a:off x="6589835" y="5253051"/>
            <a:ext cx="4941173" cy="812923"/>
          </a:xfrm>
        </p:spPr>
        <p:txBody>
          <a:bodyPr anchor="t">
            <a:normAutofit/>
          </a:bodyPr>
          <a:lstStyle/>
          <a:p>
            <a:pPr algn="r"/>
            <a:r>
              <a:rPr lang="en-GB" dirty="0">
                <a:solidFill>
                  <a:srgbClr val="FFFFFF"/>
                </a:solidFill>
              </a:rPr>
              <a:t>Wynne Jones</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56690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5680F-D6DF-679E-90CB-77968A919A2D}"/>
              </a:ext>
            </a:extLst>
          </p:cNvPr>
          <p:cNvSpPr>
            <a:spLocks noGrp="1"/>
          </p:cNvSpPr>
          <p:nvPr>
            <p:ph type="title"/>
          </p:nvPr>
        </p:nvSpPr>
        <p:spPr>
          <a:xfrm>
            <a:off x="640080" y="1302091"/>
            <a:ext cx="3291840" cy="2770216"/>
          </a:xfrm>
        </p:spPr>
        <p:txBody>
          <a:bodyPr vert="horz" lIns="91440" tIns="45720" rIns="91440" bIns="45720" rtlCol="0" anchor="t">
            <a:normAutofit/>
          </a:bodyPr>
          <a:lstStyle/>
          <a:p>
            <a:r>
              <a:rPr lang="en-US" sz="4400"/>
              <a:t>Presenting Skills</a:t>
            </a:r>
          </a:p>
        </p:txBody>
      </p:sp>
      <p:cxnSp>
        <p:nvCxnSpPr>
          <p:cNvPr id="14" name="Straight Connector 13">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Teacher">
            <a:extLst>
              <a:ext uri="{FF2B5EF4-FFF2-40B4-BE49-F238E27FC236}">
                <a16:creationId xmlns:a16="http://schemas.microsoft.com/office/drawing/2014/main" id="{58AE47A3-DF55-D8A9-7901-004F52AF7D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2333093"/>
            <a:ext cx="2533607" cy="2533607"/>
          </a:xfrm>
          <a:prstGeom prst="rect">
            <a:avLst/>
          </a:prstGeom>
        </p:spPr>
      </p:pic>
      <p:sp>
        <p:nvSpPr>
          <p:cNvPr id="4" name="TextBox 3">
            <a:extLst>
              <a:ext uri="{FF2B5EF4-FFF2-40B4-BE49-F238E27FC236}">
                <a16:creationId xmlns:a16="http://schemas.microsoft.com/office/drawing/2014/main" id="{FF44A0EC-07B1-33E6-DA1C-CEB09BD1C1CD}"/>
              </a:ext>
            </a:extLst>
          </p:cNvPr>
          <p:cNvSpPr txBox="1"/>
          <p:nvPr/>
        </p:nvSpPr>
        <p:spPr>
          <a:xfrm>
            <a:off x="3931920" y="229742"/>
            <a:ext cx="7546848" cy="5632311"/>
          </a:xfrm>
          <a:prstGeom prst="rect">
            <a:avLst/>
          </a:prstGeom>
          <a:noFill/>
        </p:spPr>
        <p:txBody>
          <a:bodyPr wrap="square" rtlCol="0">
            <a:spAutoFit/>
          </a:bodyPr>
          <a:lstStyle/>
          <a:p>
            <a:pPr>
              <a:lnSpc>
                <a:spcPct val="150000"/>
              </a:lnSpc>
            </a:pPr>
            <a:r>
              <a:rPr lang="en-GB" sz="2400" dirty="0"/>
              <a:t>Preparation: Answer the Question (keep going back to the question and ask yourself have I answered thee question? It is easy to go off track. </a:t>
            </a:r>
          </a:p>
          <a:p>
            <a:pPr>
              <a:lnSpc>
                <a:spcPct val="150000"/>
              </a:lnSpc>
            </a:pPr>
            <a:endParaRPr lang="en-GB" sz="2400" dirty="0"/>
          </a:p>
          <a:p>
            <a:pPr>
              <a:lnSpc>
                <a:spcPct val="150000"/>
              </a:lnSpc>
            </a:pPr>
            <a:r>
              <a:rPr lang="en-GB" sz="2400" dirty="0"/>
              <a:t>Gain a good knowledge and understanding of the subject – remember there will be questions at the end. </a:t>
            </a:r>
          </a:p>
          <a:p>
            <a:pPr>
              <a:lnSpc>
                <a:spcPct val="150000"/>
              </a:lnSpc>
            </a:pPr>
            <a:endParaRPr lang="en-GB" sz="2400" dirty="0"/>
          </a:p>
          <a:p>
            <a:pPr>
              <a:lnSpc>
                <a:spcPct val="150000"/>
              </a:lnSpc>
            </a:pPr>
            <a:r>
              <a:rPr lang="en-GB" sz="2400" dirty="0"/>
              <a:t>Learn your presentation (present to family/friends or yourself in a mirror) </a:t>
            </a:r>
          </a:p>
          <a:p>
            <a:endParaRPr lang="en-GB" dirty="0"/>
          </a:p>
          <a:p>
            <a:r>
              <a:rPr lang="en-GB" dirty="0"/>
              <a:t> </a:t>
            </a:r>
          </a:p>
        </p:txBody>
      </p:sp>
    </p:spTree>
    <p:extLst>
      <p:ext uri="{BB962C8B-B14F-4D97-AF65-F5344CB8AC3E}">
        <p14:creationId xmlns:p14="http://schemas.microsoft.com/office/powerpoint/2010/main" val="859588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6272F4-1D1D-249D-166F-B5FFF5B6DC69}"/>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86BEE639-60BA-9E2A-E8EF-622A3FC3A1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6B2590E-57B8-4D77-75A1-F02A532D4C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1B8E7-6369-AF8E-75D2-B5B790B29DCB}"/>
              </a:ext>
            </a:extLst>
          </p:cNvPr>
          <p:cNvSpPr>
            <a:spLocks noGrp="1"/>
          </p:cNvSpPr>
          <p:nvPr>
            <p:ph type="title"/>
          </p:nvPr>
        </p:nvSpPr>
        <p:spPr>
          <a:xfrm>
            <a:off x="640080" y="1302091"/>
            <a:ext cx="3291840" cy="2770216"/>
          </a:xfrm>
        </p:spPr>
        <p:txBody>
          <a:bodyPr vert="horz" lIns="91440" tIns="45720" rIns="91440" bIns="45720" rtlCol="0" anchor="t">
            <a:normAutofit/>
          </a:bodyPr>
          <a:lstStyle/>
          <a:p>
            <a:r>
              <a:rPr lang="en-US" sz="4400" dirty="0"/>
              <a:t>Presenting Skills</a:t>
            </a:r>
          </a:p>
        </p:txBody>
      </p:sp>
      <p:cxnSp>
        <p:nvCxnSpPr>
          <p:cNvPr id="14" name="Straight Connector 13">
            <a:extLst>
              <a:ext uri="{FF2B5EF4-FFF2-40B4-BE49-F238E27FC236}">
                <a16:creationId xmlns:a16="http://schemas.microsoft.com/office/drawing/2014/main" id="{ADF79CFB-2F81-55EA-D054-C2D36889AA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Teacher">
            <a:extLst>
              <a:ext uri="{FF2B5EF4-FFF2-40B4-BE49-F238E27FC236}">
                <a16:creationId xmlns:a16="http://schemas.microsoft.com/office/drawing/2014/main" id="{CBE86E6A-BF22-4875-D6CB-C94B2BBAD3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0080" y="2333093"/>
            <a:ext cx="2533607" cy="2533607"/>
          </a:xfrm>
          <a:prstGeom prst="rect">
            <a:avLst/>
          </a:prstGeom>
        </p:spPr>
      </p:pic>
      <p:sp>
        <p:nvSpPr>
          <p:cNvPr id="3" name="TextBox 2">
            <a:extLst>
              <a:ext uri="{FF2B5EF4-FFF2-40B4-BE49-F238E27FC236}">
                <a16:creationId xmlns:a16="http://schemas.microsoft.com/office/drawing/2014/main" id="{A4BAB5BA-DDA6-8C82-963E-9D03C78A77D6}"/>
              </a:ext>
            </a:extLst>
          </p:cNvPr>
          <p:cNvSpPr txBox="1"/>
          <p:nvPr/>
        </p:nvSpPr>
        <p:spPr>
          <a:xfrm>
            <a:off x="3931920" y="873303"/>
            <a:ext cx="7546848" cy="369332"/>
          </a:xfrm>
          <a:prstGeom prst="rect">
            <a:avLst/>
          </a:prstGeom>
          <a:noFill/>
        </p:spPr>
        <p:txBody>
          <a:bodyPr wrap="square" rtlCol="0">
            <a:spAutoFit/>
          </a:bodyPr>
          <a:lstStyle/>
          <a:p>
            <a:r>
              <a:rPr lang="en-GB" dirty="0"/>
              <a:t>.</a:t>
            </a:r>
          </a:p>
        </p:txBody>
      </p:sp>
      <p:sp>
        <p:nvSpPr>
          <p:cNvPr id="4" name="TextBox 3">
            <a:extLst>
              <a:ext uri="{FF2B5EF4-FFF2-40B4-BE49-F238E27FC236}">
                <a16:creationId xmlns:a16="http://schemas.microsoft.com/office/drawing/2014/main" id="{C457F768-9D82-E3B7-D538-A64E80D674B0}"/>
              </a:ext>
            </a:extLst>
          </p:cNvPr>
          <p:cNvSpPr txBox="1"/>
          <p:nvPr/>
        </p:nvSpPr>
        <p:spPr>
          <a:xfrm>
            <a:off x="4058292" y="1031001"/>
            <a:ext cx="7756989" cy="5022016"/>
          </a:xfrm>
          <a:prstGeom prst="rect">
            <a:avLst/>
          </a:prstGeom>
          <a:noFill/>
        </p:spPr>
        <p:txBody>
          <a:bodyPr wrap="square" rtlCol="0">
            <a:spAutoFit/>
          </a:bodyPr>
          <a:lstStyle/>
          <a:p>
            <a:pPr>
              <a:lnSpc>
                <a:spcPct val="150000"/>
              </a:lnSpc>
            </a:pPr>
            <a:r>
              <a:rPr lang="en-GB" dirty="0"/>
              <a:t>Be enthusiastic!! If you come over as being bored your audience will be bored. Think about your tone your pace and your volume. </a:t>
            </a:r>
          </a:p>
          <a:p>
            <a:pPr>
              <a:lnSpc>
                <a:spcPct val="150000"/>
              </a:lnSpc>
            </a:pPr>
            <a:endParaRPr lang="en-GB" dirty="0"/>
          </a:p>
          <a:p>
            <a:pPr>
              <a:lnSpc>
                <a:spcPct val="150000"/>
              </a:lnSpc>
            </a:pPr>
            <a:r>
              <a:rPr lang="en-GB" dirty="0"/>
              <a:t>Reading: If you have to use a prompt use it for the first few words only then look at your audience eye contact is important. </a:t>
            </a:r>
          </a:p>
          <a:p>
            <a:pPr>
              <a:lnSpc>
                <a:spcPct val="150000"/>
              </a:lnSpc>
            </a:pPr>
            <a:endParaRPr lang="en-GB" dirty="0"/>
          </a:p>
          <a:p>
            <a:pPr>
              <a:lnSpc>
                <a:spcPct val="150000"/>
              </a:lnSpc>
            </a:pPr>
            <a:r>
              <a:rPr lang="en-GB" dirty="0"/>
              <a:t>Don’t say things like “I am really rubbish at presentations!” or “I will probably fail because I am so nervous!” etc. </a:t>
            </a:r>
          </a:p>
          <a:p>
            <a:pPr>
              <a:lnSpc>
                <a:spcPct val="150000"/>
              </a:lnSpc>
            </a:pPr>
            <a:endParaRPr lang="en-GB" dirty="0"/>
          </a:p>
          <a:p>
            <a:pPr>
              <a:lnSpc>
                <a:spcPct val="150000"/>
              </a:lnSpc>
            </a:pPr>
            <a:r>
              <a:rPr lang="en-GB" dirty="0"/>
              <a:t>Try a positive opening like “Today I am going to show you (or tell you about etc.) or ‘you are about to learn…… or ‘by the end of the presentation you will understand……etc.</a:t>
            </a:r>
          </a:p>
        </p:txBody>
      </p:sp>
    </p:spTree>
    <p:extLst>
      <p:ext uri="{BB962C8B-B14F-4D97-AF65-F5344CB8AC3E}">
        <p14:creationId xmlns:p14="http://schemas.microsoft.com/office/powerpoint/2010/main" val="1913115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00E373-FA04-83E4-3F0B-D5F6938A58B4}"/>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F2139BE-01D8-B422-8C06-77964A543F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ED461661-8991-6C05-8B33-FC084044E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8FCAD-6E43-F755-706D-E4EBAFAB065F}"/>
              </a:ext>
            </a:extLst>
          </p:cNvPr>
          <p:cNvSpPr>
            <a:spLocks noGrp="1"/>
          </p:cNvSpPr>
          <p:nvPr>
            <p:ph type="title"/>
          </p:nvPr>
        </p:nvSpPr>
        <p:spPr>
          <a:xfrm>
            <a:off x="640080" y="1302091"/>
            <a:ext cx="3291840" cy="2770216"/>
          </a:xfrm>
        </p:spPr>
        <p:txBody>
          <a:bodyPr vert="horz" lIns="91440" tIns="45720" rIns="91440" bIns="45720" rtlCol="0" anchor="t">
            <a:normAutofit/>
          </a:bodyPr>
          <a:lstStyle/>
          <a:p>
            <a:r>
              <a:rPr lang="en-US" sz="4400"/>
              <a:t>Presenting Skills</a:t>
            </a:r>
          </a:p>
        </p:txBody>
      </p:sp>
      <p:cxnSp>
        <p:nvCxnSpPr>
          <p:cNvPr id="14" name="Straight Connector 13">
            <a:extLst>
              <a:ext uri="{FF2B5EF4-FFF2-40B4-BE49-F238E27FC236}">
                <a16:creationId xmlns:a16="http://schemas.microsoft.com/office/drawing/2014/main" id="{31710F6F-2655-600F-885A-77D645816F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Teacher">
            <a:extLst>
              <a:ext uri="{FF2B5EF4-FFF2-40B4-BE49-F238E27FC236}">
                <a16:creationId xmlns:a16="http://schemas.microsoft.com/office/drawing/2014/main" id="{8FD293E2-E06F-30F0-D2F3-69020FF923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0080" y="2333093"/>
            <a:ext cx="2533607" cy="2533607"/>
          </a:xfrm>
          <a:prstGeom prst="rect">
            <a:avLst/>
          </a:prstGeom>
        </p:spPr>
      </p:pic>
      <p:sp>
        <p:nvSpPr>
          <p:cNvPr id="3" name="TextBox 2">
            <a:extLst>
              <a:ext uri="{FF2B5EF4-FFF2-40B4-BE49-F238E27FC236}">
                <a16:creationId xmlns:a16="http://schemas.microsoft.com/office/drawing/2014/main" id="{24FC3DA9-31C5-DD64-DEA3-9A95CE81B8BD}"/>
              </a:ext>
            </a:extLst>
          </p:cNvPr>
          <p:cNvSpPr txBox="1"/>
          <p:nvPr/>
        </p:nvSpPr>
        <p:spPr>
          <a:xfrm>
            <a:off x="3931920" y="873303"/>
            <a:ext cx="7546848" cy="369332"/>
          </a:xfrm>
          <a:prstGeom prst="rect">
            <a:avLst/>
          </a:prstGeom>
          <a:noFill/>
        </p:spPr>
        <p:txBody>
          <a:bodyPr wrap="square" rtlCol="0">
            <a:spAutoFit/>
          </a:bodyPr>
          <a:lstStyle/>
          <a:p>
            <a:r>
              <a:rPr lang="en-GB" dirty="0"/>
              <a:t>.</a:t>
            </a:r>
          </a:p>
        </p:txBody>
      </p:sp>
      <p:sp>
        <p:nvSpPr>
          <p:cNvPr id="4" name="TextBox 3">
            <a:extLst>
              <a:ext uri="{FF2B5EF4-FFF2-40B4-BE49-F238E27FC236}">
                <a16:creationId xmlns:a16="http://schemas.microsoft.com/office/drawing/2014/main" id="{5B80A89A-DB28-4F19-56FA-0BA5E7B6D33D}"/>
              </a:ext>
            </a:extLst>
          </p:cNvPr>
          <p:cNvSpPr txBox="1"/>
          <p:nvPr/>
        </p:nvSpPr>
        <p:spPr>
          <a:xfrm>
            <a:off x="3931920" y="1031001"/>
            <a:ext cx="7749797" cy="2113527"/>
          </a:xfrm>
          <a:prstGeom prst="rect">
            <a:avLst/>
          </a:prstGeom>
          <a:noFill/>
        </p:spPr>
        <p:txBody>
          <a:bodyPr wrap="square" rtlCol="0">
            <a:spAutoFit/>
          </a:bodyPr>
          <a:lstStyle/>
          <a:p>
            <a:pPr>
              <a:lnSpc>
                <a:spcPct val="150000"/>
              </a:lnSpc>
            </a:pPr>
            <a:r>
              <a:rPr lang="en-GB" dirty="0"/>
              <a:t>Think about how you look try not to ‘dance’ or put your hand over your face or turn your back to the audience. </a:t>
            </a:r>
          </a:p>
          <a:p>
            <a:pPr>
              <a:lnSpc>
                <a:spcPct val="150000"/>
              </a:lnSpc>
            </a:pPr>
            <a:endParaRPr lang="en-GB" dirty="0"/>
          </a:p>
          <a:p>
            <a:pPr>
              <a:lnSpc>
                <a:spcPct val="150000"/>
              </a:lnSpc>
            </a:pPr>
            <a:r>
              <a:rPr lang="en-GB" dirty="0"/>
              <a:t>Think about the best presentation (or lecture) you have had, why was it good? Think about the worst one, why was it bad?  </a:t>
            </a:r>
          </a:p>
        </p:txBody>
      </p:sp>
    </p:spTree>
    <p:extLst>
      <p:ext uri="{BB962C8B-B14F-4D97-AF65-F5344CB8AC3E}">
        <p14:creationId xmlns:p14="http://schemas.microsoft.com/office/powerpoint/2010/main" val="3393603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5D860E-0688-D9E2-4B4A-AE626C618BFE}"/>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E1F8DB1-8697-38D8-BC17-280E4900C0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B7A8E19-6FEF-F6DC-6A7D-A3A600CAB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5B73F-FD94-7D6A-6251-BFD6B238D21A}"/>
              </a:ext>
            </a:extLst>
          </p:cNvPr>
          <p:cNvSpPr>
            <a:spLocks noGrp="1"/>
          </p:cNvSpPr>
          <p:nvPr>
            <p:ph type="title"/>
          </p:nvPr>
        </p:nvSpPr>
        <p:spPr>
          <a:xfrm>
            <a:off x="640080" y="1302091"/>
            <a:ext cx="3291840" cy="2770216"/>
          </a:xfrm>
        </p:spPr>
        <p:txBody>
          <a:bodyPr vert="horz" lIns="91440" tIns="45720" rIns="91440" bIns="45720" rtlCol="0" anchor="t">
            <a:normAutofit/>
          </a:bodyPr>
          <a:lstStyle/>
          <a:p>
            <a:r>
              <a:rPr lang="en-US" sz="4400"/>
              <a:t>Presenting Skills</a:t>
            </a:r>
          </a:p>
        </p:txBody>
      </p:sp>
      <p:cxnSp>
        <p:nvCxnSpPr>
          <p:cNvPr id="14" name="Straight Connector 13">
            <a:extLst>
              <a:ext uri="{FF2B5EF4-FFF2-40B4-BE49-F238E27FC236}">
                <a16:creationId xmlns:a16="http://schemas.microsoft.com/office/drawing/2014/main" id="{2EE4B1D6-F5E6-8A1D-F47F-7372959C2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Teacher">
            <a:extLst>
              <a:ext uri="{FF2B5EF4-FFF2-40B4-BE49-F238E27FC236}">
                <a16:creationId xmlns:a16="http://schemas.microsoft.com/office/drawing/2014/main" id="{45DAAF00-F658-9CC6-15FB-37D1ABFCE6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0080" y="2333093"/>
            <a:ext cx="2533607" cy="2533607"/>
          </a:xfrm>
          <a:prstGeom prst="rect">
            <a:avLst/>
          </a:prstGeom>
        </p:spPr>
      </p:pic>
      <p:sp>
        <p:nvSpPr>
          <p:cNvPr id="3" name="TextBox 2">
            <a:extLst>
              <a:ext uri="{FF2B5EF4-FFF2-40B4-BE49-F238E27FC236}">
                <a16:creationId xmlns:a16="http://schemas.microsoft.com/office/drawing/2014/main" id="{44296923-AD09-CC49-6419-F043A4058308}"/>
              </a:ext>
            </a:extLst>
          </p:cNvPr>
          <p:cNvSpPr txBox="1"/>
          <p:nvPr/>
        </p:nvSpPr>
        <p:spPr>
          <a:xfrm>
            <a:off x="3931920" y="873303"/>
            <a:ext cx="7546848" cy="369332"/>
          </a:xfrm>
          <a:prstGeom prst="rect">
            <a:avLst/>
          </a:prstGeom>
          <a:noFill/>
        </p:spPr>
        <p:txBody>
          <a:bodyPr wrap="square" rtlCol="0">
            <a:spAutoFit/>
          </a:bodyPr>
          <a:lstStyle/>
          <a:p>
            <a:r>
              <a:rPr lang="en-GB" dirty="0"/>
              <a:t>.</a:t>
            </a:r>
          </a:p>
        </p:txBody>
      </p:sp>
      <p:pic>
        <p:nvPicPr>
          <p:cNvPr id="5" name="Online Media 4" title="Count the Bad, Over-The-Top, Nonverbal Communication Blunders">
            <a:hlinkClick r:id="" action="ppaction://media"/>
            <a:extLst>
              <a:ext uri="{FF2B5EF4-FFF2-40B4-BE49-F238E27FC236}">
                <a16:creationId xmlns:a16="http://schemas.microsoft.com/office/drawing/2014/main" id="{F661CC91-76B8-BD01-7659-79B335D32780}"/>
              </a:ext>
            </a:extLst>
          </p:cNvPr>
          <p:cNvPicPr>
            <a:picLocks noRot="1" noChangeAspect="1"/>
          </p:cNvPicPr>
          <p:nvPr>
            <a:videoFile r:link="rId1"/>
          </p:nvPr>
        </p:nvPicPr>
        <p:blipFill>
          <a:blip r:embed="rId5"/>
          <a:stretch>
            <a:fillRect/>
          </a:stretch>
        </p:blipFill>
        <p:spPr>
          <a:xfrm>
            <a:off x="3605475" y="1112569"/>
            <a:ext cx="8199737" cy="4632862"/>
          </a:xfrm>
          <a:prstGeom prst="rect">
            <a:avLst/>
          </a:prstGeom>
        </p:spPr>
      </p:pic>
    </p:spTree>
    <p:extLst>
      <p:ext uri="{BB962C8B-B14F-4D97-AF65-F5344CB8AC3E}">
        <p14:creationId xmlns:p14="http://schemas.microsoft.com/office/powerpoint/2010/main" val="272786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91047-13D6-AFB0-66FC-8349F761C5C0}"/>
              </a:ext>
            </a:extLst>
          </p:cNvPr>
          <p:cNvSpPr>
            <a:spLocks noGrp="1"/>
          </p:cNvSpPr>
          <p:nvPr>
            <p:ph type="title"/>
          </p:nvPr>
        </p:nvSpPr>
        <p:spPr>
          <a:xfrm>
            <a:off x="640080" y="914399"/>
            <a:ext cx="10847494" cy="1171069"/>
          </a:xfrm>
        </p:spPr>
        <p:txBody>
          <a:bodyPr anchor="t">
            <a:normAutofit/>
          </a:bodyPr>
          <a:lstStyle/>
          <a:p>
            <a:r>
              <a:rPr lang="en-GB" dirty="0"/>
              <a:t>Slide 1 </a:t>
            </a:r>
          </a:p>
        </p:txBody>
      </p:sp>
      <p:pic>
        <p:nvPicPr>
          <p:cNvPr id="12" name="Graphic 11" descr="Projector screen">
            <a:extLst>
              <a:ext uri="{FF2B5EF4-FFF2-40B4-BE49-F238E27FC236}">
                <a16:creationId xmlns:a16="http://schemas.microsoft.com/office/drawing/2014/main" id="{8AB4633D-91A2-2CCD-983D-47EABD7FCC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2256287"/>
            <a:ext cx="3760459" cy="3760459"/>
          </a:xfrm>
          <a:prstGeom prst="rect">
            <a:avLst/>
          </a:prstGeom>
        </p:spPr>
      </p:pic>
      <p:sp>
        <p:nvSpPr>
          <p:cNvPr id="3" name="Content Placeholder 2">
            <a:extLst>
              <a:ext uri="{FF2B5EF4-FFF2-40B4-BE49-F238E27FC236}">
                <a16:creationId xmlns:a16="http://schemas.microsoft.com/office/drawing/2014/main" id="{DEDABAC8-9771-5DA5-C862-26DF7B7C153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6661" y="745986"/>
            <a:ext cx="5992368" cy="3760459"/>
          </a:xfrm>
        </p:spPr>
        <p:txBody>
          <a:bodyPr>
            <a:noAutofit/>
          </a:bodyPr>
          <a:lstStyle/>
          <a:p>
            <a:pPr marL="0" indent="0">
              <a:spcBef>
                <a:spcPts val="2500"/>
              </a:spcBef>
              <a:buFont typeface="Arial" panose="020B0604020202020204" pitchFamily="34" charset="0"/>
              <a:buNone/>
            </a:pPr>
            <a:r>
              <a:rPr lang="en-GB" sz="2400" dirty="0">
                <a:latin typeface="Aptos" panose="020B0004020202020204" pitchFamily="34" charset="0"/>
              </a:rPr>
              <a:t>The Full title of your presentation i.e. the Assignment shown on the brief under ‘Task Description’ Your Full Name and your student number. e.g. </a:t>
            </a:r>
          </a:p>
          <a:p>
            <a:pPr marL="0" indent="0">
              <a:spcBef>
                <a:spcPts val="2500"/>
              </a:spcBef>
              <a:buNone/>
            </a:pPr>
            <a:r>
              <a:rPr lang="en-GB" sz="2400" i="1" dirty="0">
                <a:effectLst/>
                <a:latin typeface="Aptos" panose="020B0004020202020204" pitchFamily="34" charset="0"/>
                <a:ea typeface="Times New Roman" panose="02020603050405020304" pitchFamily="18" charset="0"/>
              </a:rPr>
              <a:t>“Evaluate how the introduction of Code G of the Police and Criminal Evidence Act 1984, Codes of Practice, improved the process of dealing with prisoners in a fair and lawful manner.” </a:t>
            </a:r>
            <a:endParaRPr lang="en-GB" sz="2400" dirty="0">
              <a:effectLst/>
              <a:latin typeface="Aptos" panose="020B0004020202020204" pitchFamily="34" charset="0"/>
              <a:ea typeface="Times New Roman" panose="02020603050405020304" pitchFamily="18" charset="0"/>
            </a:endParaRPr>
          </a:p>
          <a:p>
            <a:pPr marL="0" indent="0">
              <a:spcBef>
                <a:spcPts val="2500"/>
              </a:spcBef>
              <a:buFont typeface="Arial" panose="020B0604020202020204" pitchFamily="34" charset="0"/>
              <a:buNone/>
            </a:pPr>
            <a:r>
              <a:rPr lang="en-GB" sz="2400" dirty="0">
                <a:latin typeface="Aptos" panose="020B0004020202020204" pitchFamily="34" charset="0"/>
              </a:rPr>
              <a:t>Wynne Jones 233333</a:t>
            </a:r>
          </a:p>
        </p:txBody>
      </p:sp>
      <p:cxnSp>
        <p:nvCxnSpPr>
          <p:cNvPr id="17" name="Straight Connector 16">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6228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F834B-49E2-5EB3-5F93-AD26185965F3}"/>
              </a:ext>
            </a:extLst>
          </p:cNvPr>
          <p:cNvSpPr>
            <a:spLocks noGrp="1"/>
          </p:cNvSpPr>
          <p:nvPr>
            <p:ph type="title"/>
          </p:nvPr>
        </p:nvSpPr>
        <p:spPr>
          <a:xfrm>
            <a:off x="640080" y="1371600"/>
            <a:ext cx="5852160" cy="1097280"/>
          </a:xfrm>
        </p:spPr>
        <p:txBody>
          <a:bodyPr anchor="t">
            <a:normAutofit/>
          </a:bodyPr>
          <a:lstStyle/>
          <a:p>
            <a:r>
              <a:rPr lang="en-GB" dirty="0"/>
              <a:t>Slide 2 Contents</a:t>
            </a:r>
          </a:p>
        </p:txBody>
      </p:sp>
      <p:cxnSp>
        <p:nvCxnSpPr>
          <p:cNvPr id="18" name="Straight Connector 17">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A2CC1B-DA10-41A0-835F-03ABFBF7E3F1}"/>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640080" y="2633236"/>
            <a:ext cx="5852160" cy="3664685"/>
          </a:xfrm>
        </p:spPr>
        <p:txBody>
          <a:bodyPr>
            <a:normAutofit/>
          </a:bodyPr>
          <a:lstStyle/>
          <a:p>
            <a:pPr>
              <a:buFont typeface="Arial" panose="020B0604020202020204" pitchFamily="34" charset="0"/>
              <a:buChar char="•"/>
            </a:pPr>
            <a:r>
              <a:rPr lang="en-GB" dirty="0">
                <a:latin typeface="Aptos" panose="020B0004020202020204" pitchFamily="34" charset="0"/>
              </a:rPr>
              <a:t>Introduction/Background (Why was PACE Introduced?)</a:t>
            </a:r>
          </a:p>
          <a:p>
            <a:pPr>
              <a:buFont typeface="Arial" panose="020B0604020202020204" pitchFamily="34" charset="0"/>
              <a:buChar char="•"/>
            </a:pPr>
            <a:r>
              <a:rPr lang="en-GB" dirty="0">
                <a:latin typeface="Aptos" panose="020B0004020202020204" pitchFamily="34" charset="0"/>
              </a:rPr>
              <a:t>Code G Overview</a:t>
            </a:r>
          </a:p>
          <a:p>
            <a:pPr>
              <a:buFont typeface="Arial" panose="020B0604020202020204" pitchFamily="34" charset="0"/>
              <a:buChar char="•"/>
            </a:pPr>
            <a:r>
              <a:rPr lang="en-GB" dirty="0">
                <a:latin typeface="Aptos" panose="020B0004020202020204" pitchFamily="34" charset="0"/>
              </a:rPr>
              <a:t>Requirement to Arrest (IDCOPLAN)</a:t>
            </a:r>
          </a:p>
          <a:p>
            <a:pPr algn="l">
              <a:buFont typeface="Arial" panose="020B0604020202020204" pitchFamily="34" charset="0"/>
              <a:buChar char="•"/>
            </a:pPr>
            <a:r>
              <a:rPr lang="en-GB" dirty="0">
                <a:latin typeface="Aptos" panose="020B0004020202020204" pitchFamily="34" charset="0"/>
              </a:rPr>
              <a:t>JPLANE (Justified, </a:t>
            </a:r>
            <a:r>
              <a:rPr lang="en-GB" b="0" i="0" dirty="0">
                <a:solidFill>
                  <a:srgbClr val="000000"/>
                </a:solidFill>
                <a:effectLst/>
                <a:latin typeface="Gotham"/>
              </a:rPr>
              <a:t>proportionate, legal, accountable, necessary and ethical)</a:t>
            </a:r>
          </a:p>
          <a:p>
            <a:pPr>
              <a:buFont typeface="Arial" panose="020B0604020202020204" pitchFamily="34" charset="0"/>
              <a:buChar char="•"/>
            </a:pPr>
            <a:r>
              <a:rPr lang="en-GB" dirty="0">
                <a:latin typeface="Aptos" panose="020B0004020202020204" pitchFamily="34" charset="0"/>
              </a:rPr>
              <a:t>Case Study?</a:t>
            </a:r>
          </a:p>
          <a:p>
            <a:pPr>
              <a:buFont typeface="Arial" panose="020B0604020202020204" pitchFamily="34" charset="0"/>
              <a:buChar char="•"/>
            </a:pPr>
            <a:r>
              <a:rPr lang="en-GB" dirty="0">
                <a:latin typeface="Aptos" panose="020B0004020202020204" pitchFamily="34" charset="0"/>
              </a:rPr>
              <a:t>Impact and Ongoing developments</a:t>
            </a:r>
          </a:p>
        </p:txBody>
      </p:sp>
      <p:pic>
        <p:nvPicPr>
          <p:cNvPr id="12" name="Picture 11" descr="An abstract design with lines and financial symbols">
            <a:extLst>
              <a:ext uri="{FF2B5EF4-FFF2-40B4-BE49-F238E27FC236}">
                <a16:creationId xmlns:a16="http://schemas.microsoft.com/office/drawing/2014/main" id="{3AEA17C0-34E5-612D-06CB-CB8E12716C53}"/>
              </a:ext>
            </a:extLst>
          </p:cNvPr>
          <p:cNvPicPr>
            <a:picLocks noChangeAspect="1"/>
          </p:cNvPicPr>
          <p:nvPr/>
        </p:nvPicPr>
        <p:blipFill>
          <a:blip r:embed="rId2"/>
          <a:srcRect l="26058" r="26949"/>
          <a:stretch>
            <a:fillRect/>
          </a:stretch>
        </p:blipFill>
        <p:spPr>
          <a:xfrm>
            <a:off x="7345680" y="10"/>
            <a:ext cx="4846320" cy="6857990"/>
          </a:xfrm>
          <a:prstGeom prst="rect">
            <a:avLst/>
          </a:prstGeom>
        </p:spPr>
      </p:pic>
    </p:spTree>
    <p:extLst>
      <p:ext uri="{BB962C8B-B14F-4D97-AF65-F5344CB8AC3E}">
        <p14:creationId xmlns:p14="http://schemas.microsoft.com/office/powerpoint/2010/main" val="2483214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C100FA-F11A-F706-5F3C-B9AAFEA437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D4CF51-9162-F05A-6C6F-0CC5D2D0B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E92BF-E299-3559-C77B-E676571FE0F9}"/>
              </a:ext>
            </a:extLst>
          </p:cNvPr>
          <p:cNvSpPr>
            <a:spLocks noGrp="1"/>
          </p:cNvSpPr>
          <p:nvPr>
            <p:ph type="title"/>
          </p:nvPr>
        </p:nvSpPr>
        <p:spPr>
          <a:xfrm>
            <a:off x="640080" y="1371600"/>
            <a:ext cx="3502152" cy="3591463"/>
          </a:xfrm>
        </p:spPr>
        <p:txBody>
          <a:bodyPr anchor="t">
            <a:normAutofit/>
          </a:bodyPr>
          <a:lstStyle/>
          <a:p>
            <a:r>
              <a:rPr lang="en-GB" dirty="0"/>
              <a:t>Slide 3 – 8  </a:t>
            </a:r>
          </a:p>
        </p:txBody>
      </p:sp>
      <p:sp>
        <p:nvSpPr>
          <p:cNvPr id="3" name="Content Placeholder 2">
            <a:extLst>
              <a:ext uri="{FF2B5EF4-FFF2-40B4-BE49-F238E27FC236}">
                <a16:creationId xmlns:a16="http://schemas.microsoft.com/office/drawing/2014/main" id="{0EC8D9AC-7574-39CC-FF94-F10BF847AD3A}"/>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4931664" y="1371601"/>
            <a:ext cx="6620256" cy="4926318"/>
          </a:xfrm>
        </p:spPr>
        <p:txBody>
          <a:bodyPr>
            <a:normAutofit/>
          </a:bodyPr>
          <a:lstStyle/>
          <a:p>
            <a:pPr>
              <a:lnSpc>
                <a:spcPct val="150000"/>
              </a:lnSpc>
              <a:buFont typeface="Arial" panose="020B0604020202020204" pitchFamily="34" charset="0"/>
              <a:buChar char="•"/>
            </a:pPr>
            <a:endParaRPr lang="en-GB" sz="2400" dirty="0">
              <a:latin typeface="Aptos" panose="020B0004020202020204" pitchFamily="34" charset="0"/>
            </a:endParaRPr>
          </a:p>
          <a:p>
            <a:pPr>
              <a:lnSpc>
                <a:spcPct val="150000"/>
              </a:lnSpc>
              <a:buFont typeface="Arial" panose="020B0604020202020204" pitchFamily="34" charset="0"/>
              <a:buChar char="•"/>
            </a:pPr>
            <a:endParaRPr lang="en-GB" sz="2400" dirty="0">
              <a:latin typeface="Aptos" panose="020B0004020202020204" pitchFamily="34" charset="0"/>
            </a:endParaRPr>
          </a:p>
          <a:p>
            <a:pPr>
              <a:lnSpc>
                <a:spcPct val="150000"/>
              </a:lnSpc>
              <a:buFont typeface="Arial" panose="020B0604020202020204" pitchFamily="34" charset="0"/>
              <a:buChar char="•"/>
            </a:pPr>
            <a:r>
              <a:rPr lang="en-GB" sz="2400" dirty="0">
                <a:latin typeface="Aptos" panose="020B0004020202020204" pitchFamily="34" charset="0"/>
              </a:rPr>
              <a:t>So go through Contents page a slide per heading remember this is only a suggestion you can use your own ideas!!</a:t>
            </a:r>
          </a:p>
          <a:p>
            <a:pPr marL="0" indent="0">
              <a:lnSpc>
                <a:spcPct val="150000"/>
              </a:lnSpc>
              <a:buNone/>
            </a:pPr>
            <a:r>
              <a:rPr lang="en-GB" sz="2400" dirty="0">
                <a:latin typeface="Aptos" panose="020B0004020202020204" pitchFamily="34" charset="0"/>
              </a:rPr>
              <a:t> </a:t>
            </a:r>
          </a:p>
        </p:txBody>
      </p:sp>
      <p:cxnSp>
        <p:nvCxnSpPr>
          <p:cNvPr id="10" name="Straight Connector 9">
            <a:extLst>
              <a:ext uri="{FF2B5EF4-FFF2-40B4-BE49-F238E27FC236}">
                <a16:creationId xmlns:a16="http://schemas.microsoft.com/office/drawing/2014/main" id="{A88C425D-D8B7-F029-1CB9-06EB7115CF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3406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997E3F-03B4-F54D-3C99-C923FB5D4A6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14A4F9-CCB8-682D-EEA9-8244D202A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55EC6-10C6-1DFB-FB85-E4397F622BDF}"/>
              </a:ext>
            </a:extLst>
          </p:cNvPr>
          <p:cNvSpPr>
            <a:spLocks noGrp="1"/>
          </p:cNvSpPr>
          <p:nvPr>
            <p:ph type="title"/>
          </p:nvPr>
        </p:nvSpPr>
        <p:spPr>
          <a:xfrm>
            <a:off x="640080" y="1371600"/>
            <a:ext cx="3502152" cy="3591463"/>
          </a:xfrm>
        </p:spPr>
        <p:txBody>
          <a:bodyPr anchor="t">
            <a:normAutofit/>
          </a:bodyPr>
          <a:lstStyle/>
          <a:p>
            <a:r>
              <a:rPr lang="en-GB" dirty="0"/>
              <a:t>Slide 9 </a:t>
            </a:r>
            <a:br>
              <a:rPr lang="en-GB" dirty="0"/>
            </a:br>
            <a:r>
              <a:rPr lang="en-GB" dirty="0"/>
              <a:t>What does ‘Evaluate’ mean? </a:t>
            </a:r>
          </a:p>
        </p:txBody>
      </p:sp>
      <p:sp>
        <p:nvSpPr>
          <p:cNvPr id="3" name="Content Placeholder 2">
            <a:extLst>
              <a:ext uri="{FF2B5EF4-FFF2-40B4-BE49-F238E27FC236}">
                <a16:creationId xmlns:a16="http://schemas.microsoft.com/office/drawing/2014/main" id="{2691F9C3-3008-1998-E262-9091B69A2927}"/>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4931664" y="1371601"/>
            <a:ext cx="6620256" cy="4926318"/>
          </a:xfrm>
        </p:spPr>
        <p:txBody>
          <a:bodyPr>
            <a:normAutofit/>
          </a:bodyPr>
          <a:lstStyle/>
          <a:p>
            <a:pPr>
              <a:lnSpc>
                <a:spcPct val="150000"/>
              </a:lnSpc>
              <a:buFont typeface="Arial" panose="020B0604020202020204" pitchFamily="34" charset="0"/>
              <a:buChar char="•"/>
            </a:pPr>
            <a:endParaRPr lang="en-GB" sz="2400" b="0" i="0" dirty="0">
              <a:solidFill>
                <a:srgbClr val="000000"/>
              </a:solidFill>
              <a:effectLst/>
              <a:latin typeface="Open Sans" panose="020B0606030504020204" pitchFamily="34" charset="0"/>
            </a:endParaRPr>
          </a:p>
          <a:p>
            <a:pPr>
              <a:lnSpc>
                <a:spcPct val="150000"/>
              </a:lnSpc>
              <a:buFont typeface="Arial" panose="020B0604020202020204" pitchFamily="34" charset="0"/>
              <a:buChar char="•"/>
            </a:pPr>
            <a:endParaRPr lang="en-GB" sz="2400" dirty="0">
              <a:solidFill>
                <a:srgbClr val="000000"/>
              </a:solidFill>
              <a:latin typeface="Open Sans" panose="020B0606030504020204" pitchFamily="34" charset="0"/>
            </a:endParaRPr>
          </a:p>
          <a:p>
            <a:pPr marL="0" indent="0">
              <a:lnSpc>
                <a:spcPct val="150000"/>
              </a:lnSpc>
              <a:buNone/>
            </a:pPr>
            <a:r>
              <a:rPr lang="en-GB" sz="2400" b="0" i="0" dirty="0">
                <a:solidFill>
                  <a:srgbClr val="000000"/>
                </a:solidFill>
                <a:effectLst/>
                <a:latin typeface="Open Sans" panose="020B0606030504020204" pitchFamily="34" charset="0"/>
              </a:rPr>
              <a:t>If you evaluate something or someone, you consider them in order to make a judgement about them, e.g. about how good or bad they are.</a:t>
            </a:r>
            <a:endParaRPr lang="en-GB" sz="2400" dirty="0">
              <a:latin typeface="Aptos" panose="020B0004020202020204" pitchFamily="34" charset="0"/>
            </a:endParaRPr>
          </a:p>
        </p:txBody>
      </p:sp>
      <p:cxnSp>
        <p:nvCxnSpPr>
          <p:cNvPr id="10" name="Straight Connector 9">
            <a:extLst>
              <a:ext uri="{FF2B5EF4-FFF2-40B4-BE49-F238E27FC236}">
                <a16:creationId xmlns:a16="http://schemas.microsoft.com/office/drawing/2014/main" id="{FC705A1D-3250-F767-8933-EB4326510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22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37E8D7-F143-9B4A-5765-80A7640A372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C2644-594A-F140-91D6-E0D6B021B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0B7A8-6784-179B-A349-C669AD9E5643}"/>
              </a:ext>
            </a:extLst>
          </p:cNvPr>
          <p:cNvSpPr>
            <a:spLocks noGrp="1"/>
          </p:cNvSpPr>
          <p:nvPr>
            <p:ph type="title"/>
          </p:nvPr>
        </p:nvSpPr>
        <p:spPr>
          <a:xfrm>
            <a:off x="640080" y="1371600"/>
            <a:ext cx="3502152" cy="3591463"/>
          </a:xfrm>
        </p:spPr>
        <p:txBody>
          <a:bodyPr anchor="t">
            <a:normAutofit/>
          </a:bodyPr>
          <a:lstStyle/>
          <a:p>
            <a:r>
              <a:rPr lang="en-GB" dirty="0"/>
              <a:t>Slide 10 </a:t>
            </a:r>
            <a:br>
              <a:rPr lang="en-GB" dirty="0"/>
            </a:br>
            <a:br>
              <a:rPr lang="en-GB" dirty="0"/>
            </a:br>
            <a:r>
              <a:rPr lang="en-GB" dirty="0"/>
              <a:t>Think about the question? </a:t>
            </a:r>
          </a:p>
        </p:txBody>
      </p:sp>
      <p:sp>
        <p:nvSpPr>
          <p:cNvPr id="3" name="Content Placeholder 2">
            <a:extLst>
              <a:ext uri="{FF2B5EF4-FFF2-40B4-BE49-F238E27FC236}">
                <a16:creationId xmlns:a16="http://schemas.microsoft.com/office/drawing/2014/main" id="{C9F3F3C7-DD8C-8F99-31C9-3C84D086D702}"/>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4931664" y="1371601"/>
            <a:ext cx="6620256" cy="4926318"/>
          </a:xfrm>
        </p:spPr>
        <p:txBody>
          <a:bodyPr>
            <a:normAutofit/>
          </a:bodyPr>
          <a:lstStyle/>
          <a:p>
            <a:pPr marL="0" marR="0" lvl="0" indent="0" algn="l" defTabSz="914400" rtl="0" eaLnBrk="1" fontAlgn="auto" latinLnBrk="0" hangingPunct="1">
              <a:lnSpc>
                <a:spcPct val="150000"/>
              </a:lnSpc>
              <a:spcBef>
                <a:spcPts val="2500"/>
              </a:spcBef>
              <a:spcAft>
                <a:spcPts val="0"/>
              </a:spcAft>
              <a:buClrTx/>
              <a:buSzPct val="87000"/>
              <a:buFont typeface="Arial" panose="020B0604020202020204" pitchFamily="34" charset="0"/>
              <a:buNone/>
              <a:tabLst/>
              <a:defRPr/>
            </a:pPr>
            <a:r>
              <a:rPr kumimoji="0" lang="en-GB" sz="2400" b="0" i="1" u="none" strike="noStrike" kern="1200" cap="none" spc="0" normalizeH="0" baseline="0" noProof="0" dirty="0">
                <a:ln>
                  <a:noFill/>
                </a:ln>
                <a:solidFill>
                  <a:prstClr val="black"/>
                </a:solidFill>
                <a:effectLst/>
                <a:uLnTx/>
                <a:uFillTx/>
                <a:latin typeface="Aptos" panose="020B0004020202020204" pitchFamily="34" charset="0"/>
                <a:ea typeface="Times New Roman" panose="02020603050405020304" pitchFamily="18" charset="0"/>
                <a:cs typeface="+mn-cs"/>
              </a:rPr>
              <a:t>“Evaluate how the introduction of Code G of the Police and Criminal Evidence Act 1984, Codes of Practice, improved the process of dealing with prisoners in a fair and lawful manner.” </a:t>
            </a:r>
            <a:endParaRPr kumimoji="0" lang="en-GB" sz="2400" b="0" i="0" u="none" strike="noStrike" kern="1200" cap="none" spc="0" normalizeH="0" baseline="0" noProof="0" dirty="0">
              <a:ln>
                <a:noFill/>
              </a:ln>
              <a:solidFill>
                <a:prstClr val="black"/>
              </a:solidFill>
              <a:effectLst/>
              <a:uLnTx/>
              <a:uFillTx/>
              <a:latin typeface="Aptos" panose="020B0004020202020204" pitchFamily="34" charset="0"/>
              <a:ea typeface="Times New Roman" panose="02020603050405020304" pitchFamily="18" charset="0"/>
              <a:cs typeface="+mn-cs"/>
            </a:endParaRPr>
          </a:p>
          <a:p>
            <a:pPr marL="0" indent="0">
              <a:lnSpc>
                <a:spcPct val="150000"/>
              </a:lnSpc>
              <a:buNone/>
            </a:pPr>
            <a:r>
              <a:rPr lang="en-GB" sz="2400" dirty="0">
                <a:latin typeface="Aptos" panose="020B0004020202020204" pitchFamily="34" charset="0"/>
              </a:rPr>
              <a:t>So how has Code G improved the process of dealing with prisoners in a fair and lawful manner? </a:t>
            </a:r>
          </a:p>
        </p:txBody>
      </p:sp>
      <p:cxnSp>
        <p:nvCxnSpPr>
          <p:cNvPr id="10" name="Straight Connector 9">
            <a:extLst>
              <a:ext uri="{FF2B5EF4-FFF2-40B4-BE49-F238E27FC236}">
                <a16:creationId xmlns:a16="http://schemas.microsoft.com/office/drawing/2014/main" id="{4FD3D7E5-DBAA-EAD4-8F05-3DE1086F6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839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AD85A1-B8D5-F358-1B36-EC4F04C5DEE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ACF434-3379-8D54-E8E5-D2A6976CD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DDD3E-2FFA-720C-67C3-659F022BB15D}"/>
              </a:ext>
            </a:extLst>
          </p:cNvPr>
          <p:cNvSpPr>
            <a:spLocks noGrp="1"/>
          </p:cNvSpPr>
          <p:nvPr>
            <p:ph type="title"/>
          </p:nvPr>
        </p:nvSpPr>
        <p:spPr>
          <a:xfrm>
            <a:off x="640080" y="1371600"/>
            <a:ext cx="3502152" cy="3591463"/>
          </a:xfrm>
        </p:spPr>
        <p:txBody>
          <a:bodyPr anchor="t">
            <a:normAutofit/>
          </a:bodyPr>
          <a:lstStyle/>
          <a:p>
            <a:r>
              <a:rPr lang="en-GB" dirty="0"/>
              <a:t>Slide 11</a:t>
            </a:r>
          </a:p>
        </p:txBody>
      </p:sp>
      <p:sp>
        <p:nvSpPr>
          <p:cNvPr id="3" name="Content Placeholder 2">
            <a:extLst>
              <a:ext uri="{FF2B5EF4-FFF2-40B4-BE49-F238E27FC236}">
                <a16:creationId xmlns:a16="http://schemas.microsoft.com/office/drawing/2014/main" id="{FAD98CD4-0D28-88A5-229A-C58CA114D8AA}"/>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4931664" y="1371601"/>
            <a:ext cx="6620256" cy="4926318"/>
          </a:xfrm>
        </p:spPr>
        <p:txBody>
          <a:bodyPr>
            <a:normAutofit/>
          </a:bodyPr>
          <a:lstStyle/>
          <a:p>
            <a:pPr>
              <a:lnSpc>
                <a:spcPct val="150000"/>
              </a:lnSpc>
              <a:buFont typeface="Arial" panose="020B0604020202020204" pitchFamily="34" charset="0"/>
              <a:buChar char="•"/>
            </a:pPr>
            <a:r>
              <a:rPr lang="en-GB" sz="2400" dirty="0">
                <a:latin typeface="Aptos" panose="020B0004020202020204" pitchFamily="34" charset="0"/>
              </a:rPr>
              <a:t>References/Bibliography</a:t>
            </a:r>
          </a:p>
        </p:txBody>
      </p:sp>
      <p:cxnSp>
        <p:nvCxnSpPr>
          <p:cNvPr id="10" name="Straight Connector 9">
            <a:extLst>
              <a:ext uri="{FF2B5EF4-FFF2-40B4-BE49-F238E27FC236}">
                <a16:creationId xmlns:a16="http://schemas.microsoft.com/office/drawing/2014/main" id="{A2E8BEEB-407A-F833-813B-00A0FFE042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963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4616F7D-C593-63FA-EFF4-881940A39857}"/>
              </a:ext>
            </a:extLst>
          </p:cNvPr>
          <p:cNvSpPr>
            <a:spLocks noGrp="1" noChangeArrowheads="1"/>
          </p:cNvSpPr>
          <p:nvPr>
            <p:ph type="ctrTitle"/>
          </p:nvPr>
        </p:nvSpPr>
        <p:spPr>
          <a:xfrm>
            <a:off x="1523968" y="1071547"/>
            <a:ext cx="9144032" cy="1829761"/>
          </a:xfrm>
        </p:spPr>
        <p:txBody>
          <a:bodyPr/>
          <a:lstStyle/>
          <a:p>
            <a:pPr algn="ctr" eaLnBrk="1" fontAlgn="auto" hangingPunct="1">
              <a:spcAft>
                <a:spcPts val="0"/>
              </a:spcAft>
              <a:defRPr/>
            </a:pPr>
            <a:r>
              <a:rPr lang="en-GB" dirty="0"/>
              <a:t>Harvard Referencing</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a:extLst>
              <a:ext uri="{FF2B5EF4-FFF2-40B4-BE49-F238E27FC236}">
                <a16:creationId xmlns:a16="http://schemas.microsoft.com/office/drawing/2014/main" id="{6007DD5C-E7BE-4E72-93C3-67FD5E47429E}"/>
              </a:ext>
            </a:extLst>
          </p:cNvPr>
          <p:cNvSpPr>
            <a:spLocks noGrp="1" noChangeArrowheads="1"/>
          </p:cNvSpPr>
          <p:nvPr>
            <p:ph idx="1"/>
          </p:nvPr>
        </p:nvSpPr>
        <p:spPr>
          <a:xfrm>
            <a:off x="647273" y="1428750"/>
            <a:ext cx="5743254" cy="4929188"/>
          </a:xfrm>
        </p:spPr>
        <p:txBody>
          <a:bodyPr/>
          <a:lstStyle/>
          <a:p>
            <a:pPr eaLnBrk="1" hangingPunct="1">
              <a:lnSpc>
                <a:spcPct val="150000"/>
              </a:lnSpc>
              <a:buFont typeface="Wingdings" panose="05000000000000000000" pitchFamily="2" charset="2"/>
              <a:buNone/>
            </a:pPr>
            <a:r>
              <a:rPr lang="en-US" altLang="en-US" sz="2400" b="1" u="sng" dirty="0">
                <a:latin typeface="Franklin Gothic Book" panose="020B0503020102020204" pitchFamily="34" charset="0"/>
              </a:rPr>
              <a:t>Academic reasons</a:t>
            </a:r>
            <a:endParaRPr lang="en-US" altLang="en-US" sz="2400" b="1" dirty="0">
              <a:latin typeface="Franklin Gothic Book" panose="020B0503020102020204" pitchFamily="34" charset="0"/>
            </a:endParaRPr>
          </a:p>
          <a:p>
            <a:pPr eaLnBrk="1" hangingPunct="1">
              <a:lnSpc>
                <a:spcPct val="150000"/>
              </a:lnSpc>
              <a:buFont typeface="Wingdings" panose="05000000000000000000" pitchFamily="2" charset="2"/>
              <a:buNone/>
            </a:pPr>
            <a:endParaRPr lang="en-US" altLang="en-US" sz="2400" b="1" dirty="0">
              <a:latin typeface="Franklin Gothic Book" panose="020B0503020102020204" pitchFamily="34" charset="0"/>
            </a:endParaRPr>
          </a:p>
          <a:p>
            <a:pPr eaLnBrk="1" hangingPunct="1">
              <a:lnSpc>
                <a:spcPct val="150000"/>
              </a:lnSpc>
            </a:pPr>
            <a:r>
              <a:rPr lang="en-US" altLang="en-US" sz="2400" dirty="0">
                <a:latin typeface="Franklin Gothic Book" panose="020B0503020102020204" pitchFamily="34" charset="0"/>
              </a:rPr>
              <a:t>to show the variety of sources you have used </a:t>
            </a:r>
          </a:p>
          <a:p>
            <a:pPr eaLnBrk="1" hangingPunct="1">
              <a:lnSpc>
                <a:spcPct val="150000"/>
              </a:lnSpc>
            </a:pPr>
            <a:r>
              <a:rPr lang="en-US" altLang="en-US" sz="2400" dirty="0">
                <a:latin typeface="Franklin Gothic Book" panose="020B0503020102020204" pitchFamily="34" charset="0"/>
              </a:rPr>
              <a:t>to show that you have used relevant sources </a:t>
            </a:r>
          </a:p>
          <a:p>
            <a:pPr eaLnBrk="1" hangingPunct="1">
              <a:lnSpc>
                <a:spcPct val="150000"/>
              </a:lnSpc>
            </a:pPr>
            <a:r>
              <a:rPr lang="en-US" altLang="en-US" sz="2400" dirty="0">
                <a:latin typeface="Franklin Gothic Book" panose="020B0503020102020204" pitchFamily="34" charset="0"/>
              </a:rPr>
              <a:t>to support the ideas and arguments that you discuss in your work</a:t>
            </a:r>
          </a:p>
          <a:p>
            <a:pPr eaLnBrk="1" hangingPunct="1">
              <a:lnSpc>
                <a:spcPct val="80000"/>
              </a:lnSpc>
            </a:pPr>
            <a:endParaRPr lang="en-US" altLang="en-US" sz="2000" dirty="0"/>
          </a:p>
        </p:txBody>
      </p:sp>
      <p:sp>
        <p:nvSpPr>
          <p:cNvPr id="5122" name="Rectangle 2">
            <a:extLst>
              <a:ext uri="{FF2B5EF4-FFF2-40B4-BE49-F238E27FC236}">
                <a16:creationId xmlns:a16="http://schemas.microsoft.com/office/drawing/2014/main" id="{F780D6E1-94BF-057C-1DDD-55F90B6FEC72}"/>
              </a:ext>
            </a:extLst>
          </p:cNvPr>
          <p:cNvSpPr>
            <a:spLocks noGrp="1" noChangeArrowheads="1"/>
          </p:cNvSpPr>
          <p:nvPr>
            <p:ph type="title"/>
          </p:nvPr>
        </p:nvSpPr>
        <p:spPr>
          <a:xfrm>
            <a:off x="1524000" y="274638"/>
            <a:ext cx="9144000" cy="1143000"/>
          </a:xfrm>
        </p:spPr>
        <p:txBody>
          <a:bodyPr>
            <a:normAutofit/>
          </a:bodyPr>
          <a:lstStyle/>
          <a:p>
            <a:pPr algn="ctr" eaLnBrk="1" fontAlgn="auto" hangingPunct="1">
              <a:spcAft>
                <a:spcPts val="0"/>
              </a:spcAft>
              <a:defRPr/>
            </a:pPr>
            <a:r>
              <a:rPr lang="en-GB" sz="4400" dirty="0"/>
              <a:t>Why use a referencing system?</a:t>
            </a:r>
            <a:endParaRPr lang="en-US" sz="4400" dirty="0"/>
          </a:p>
        </p:txBody>
      </p:sp>
      <p:sp>
        <p:nvSpPr>
          <p:cNvPr id="2" name="TextBox 1">
            <a:extLst>
              <a:ext uri="{FF2B5EF4-FFF2-40B4-BE49-F238E27FC236}">
                <a16:creationId xmlns:a16="http://schemas.microsoft.com/office/drawing/2014/main" id="{26929A46-CD8A-A76C-32DD-49CC5D222F3C}"/>
              </a:ext>
            </a:extLst>
          </p:cNvPr>
          <p:cNvSpPr txBox="1"/>
          <p:nvPr/>
        </p:nvSpPr>
        <p:spPr>
          <a:xfrm>
            <a:off x="6688476" y="1428750"/>
            <a:ext cx="4530903" cy="4031873"/>
          </a:xfrm>
          <a:prstGeom prst="rect">
            <a:avLst/>
          </a:prstGeom>
          <a:noFill/>
        </p:spPr>
        <p:txBody>
          <a:bodyPr wrap="square" rtlCol="0">
            <a:spAutoFit/>
          </a:bodyPr>
          <a:lstStyle/>
          <a:p>
            <a:pPr marL="109537" marR="0" lvl="0" algn="l" defTabSz="914400" rtl="0" eaLnBrk="1" fontAlgn="base" latinLnBrk="0" hangingPunct="1">
              <a:lnSpc>
                <a:spcPct val="100000"/>
              </a:lnSpc>
              <a:spcBef>
                <a:spcPts val="400"/>
              </a:spcBef>
              <a:spcAft>
                <a:spcPct val="0"/>
              </a:spcAft>
              <a:buClr>
                <a:srgbClr val="2DA2BF"/>
              </a:buClr>
              <a:buSzPct val="68000"/>
              <a:tabLst/>
              <a:defRPr/>
            </a:pPr>
            <a:r>
              <a:rPr kumimoji="0" lang="en-US" altLang="en-US" sz="2400" b="1" i="0" u="none" strike="noStrike" kern="1200" cap="none" spc="0" normalizeH="0" baseline="0" noProof="0" dirty="0">
                <a:ln>
                  <a:noFill/>
                </a:ln>
                <a:solidFill>
                  <a:prstClr val="black"/>
                </a:solidFill>
                <a:effectLst/>
                <a:uLnTx/>
                <a:uFillTx/>
                <a:latin typeface="Franklin Gothic Book" panose="020B0503020102020204" pitchFamily="34" charset="0"/>
              </a:rPr>
              <a:t>Practical reasons:</a:t>
            </a:r>
          </a:p>
          <a:p>
            <a:pPr marL="365125" marR="0" lvl="0" indent="-255588" algn="l" defTabSz="914400" rtl="0" eaLnBrk="1" fontAlgn="base" latinLnBrk="0" hangingPunct="1">
              <a:lnSpc>
                <a:spcPct val="100000"/>
              </a:lnSpc>
              <a:spcBef>
                <a:spcPts val="400"/>
              </a:spcBef>
              <a:spcAft>
                <a:spcPct val="0"/>
              </a:spcAft>
              <a:buClr>
                <a:srgbClr val="2DA2BF"/>
              </a:buClr>
              <a:buSzPct val="68000"/>
              <a:buFont typeface="Wingdings 3" panose="05040102010807070707" pitchFamily="18" charset="2"/>
              <a:buChar char=""/>
              <a:tabLst/>
              <a:defRPr/>
            </a:pPr>
            <a:endParaRPr kumimoji="0" lang="en-US" altLang="en-US" sz="2400" b="0" i="0" u="none" strike="noStrike" kern="1200" cap="none" spc="0" normalizeH="0" baseline="0" noProof="0" dirty="0">
              <a:ln>
                <a:noFill/>
              </a:ln>
              <a:solidFill>
                <a:prstClr val="black"/>
              </a:solidFill>
              <a:effectLst/>
              <a:uLnTx/>
              <a:uFillTx/>
              <a:latin typeface="Franklin Gothic Book" panose="020B0503020102020204" pitchFamily="34" charset="0"/>
            </a:endParaRPr>
          </a:p>
          <a:p>
            <a:pPr marL="365125" marR="0" lvl="0" indent="-255588" algn="l" defTabSz="914400" rtl="0" eaLnBrk="1" fontAlgn="base" latinLnBrk="0" hangingPunct="1">
              <a:lnSpc>
                <a:spcPct val="150000"/>
              </a:lnSpc>
              <a:spcBef>
                <a:spcPts val="400"/>
              </a:spcBef>
              <a:spcAft>
                <a:spcPct val="0"/>
              </a:spcAft>
              <a:buClr>
                <a:srgbClr val="2DA2BF"/>
              </a:buClr>
              <a:buSzPct val="68000"/>
              <a:buFont typeface="Wingdings 3" panose="05040102010807070707" pitchFamily="18" charset="2"/>
              <a:buChar char=""/>
              <a:tabLst/>
              <a:defRPr/>
            </a:pPr>
            <a:r>
              <a:rPr kumimoji="0" lang="en-US" altLang="en-US" sz="2400" b="0" i="0" u="none" strike="noStrike" kern="1200" cap="none" spc="0" normalizeH="0" baseline="0" noProof="0" dirty="0">
                <a:ln>
                  <a:noFill/>
                </a:ln>
                <a:solidFill>
                  <a:prstClr val="black"/>
                </a:solidFill>
                <a:effectLst/>
                <a:uLnTx/>
                <a:uFillTx/>
                <a:latin typeface="Franklin Gothic Book" panose="020B0503020102020204" pitchFamily="34" charset="0"/>
              </a:rPr>
              <a:t>to help a reader to trace the sources you have used</a:t>
            </a:r>
          </a:p>
          <a:p>
            <a:pPr marL="365125" marR="0" lvl="0" indent="-255588" algn="l" defTabSz="914400" rtl="0" eaLnBrk="1" fontAlgn="base" latinLnBrk="0" hangingPunct="1">
              <a:lnSpc>
                <a:spcPct val="150000"/>
              </a:lnSpc>
              <a:spcBef>
                <a:spcPts val="400"/>
              </a:spcBef>
              <a:spcAft>
                <a:spcPct val="0"/>
              </a:spcAft>
              <a:buClr>
                <a:srgbClr val="2DA2BF"/>
              </a:buClr>
              <a:buSzPct val="68000"/>
              <a:buFont typeface="Wingdings 3" panose="05040102010807070707" pitchFamily="18" charset="2"/>
              <a:buChar char=""/>
              <a:tabLst/>
              <a:defRPr/>
            </a:pPr>
            <a:r>
              <a:rPr kumimoji="0" lang="en-US" altLang="en-US" sz="2400" b="0" i="0" u="none" strike="noStrike" kern="1200" cap="none" spc="0" normalizeH="0" baseline="0" noProof="0" dirty="0">
                <a:ln>
                  <a:noFill/>
                </a:ln>
                <a:solidFill>
                  <a:prstClr val="black"/>
                </a:solidFill>
                <a:effectLst/>
                <a:uLnTx/>
                <a:uFillTx/>
                <a:latin typeface="Franklin Gothic Book" panose="020B0503020102020204" pitchFamily="34" charset="0"/>
              </a:rPr>
              <a:t>to help you to retrace the sources you have used in the past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18F6F98D-3113-4C64-C059-85F042BA9FEA}"/>
              </a:ext>
            </a:extLst>
          </p:cNvPr>
          <p:cNvSpPr>
            <a:spLocks noGrp="1" noChangeArrowheads="1"/>
          </p:cNvSpPr>
          <p:nvPr>
            <p:ph type="title"/>
          </p:nvPr>
        </p:nvSpPr>
        <p:spPr>
          <a:xfrm>
            <a:off x="2667000" y="428604"/>
            <a:ext cx="7793038" cy="846138"/>
          </a:xfrm>
        </p:spPr>
        <p:txBody>
          <a:bodyPr/>
          <a:lstStyle/>
          <a:p>
            <a:pPr eaLnBrk="1" fontAlgn="auto" hangingPunct="1">
              <a:spcAft>
                <a:spcPts val="0"/>
              </a:spcAft>
              <a:defRPr/>
            </a:pPr>
            <a:r>
              <a:rPr lang="en-GB" dirty="0"/>
              <a:t>Plagiarism?</a:t>
            </a:r>
          </a:p>
        </p:txBody>
      </p:sp>
      <p:sp>
        <p:nvSpPr>
          <p:cNvPr id="100356" name="Text Box 4">
            <a:extLst>
              <a:ext uri="{FF2B5EF4-FFF2-40B4-BE49-F238E27FC236}">
                <a16:creationId xmlns:a16="http://schemas.microsoft.com/office/drawing/2014/main" id="{53EB0916-7E8C-89EE-7167-F75B8CD8F62F}"/>
              </a:ext>
            </a:extLst>
          </p:cNvPr>
          <p:cNvSpPr txBox="1">
            <a:spLocks noChangeArrowheads="1"/>
          </p:cNvSpPr>
          <p:nvPr/>
        </p:nvSpPr>
        <p:spPr bwMode="auto">
          <a:xfrm>
            <a:off x="3172619" y="4975260"/>
            <a:ext cx="6781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spcBef>
                <a:spcPct val="50000"/>
              </a:spcBef>
              <a:spcAft>
                <a:spcPct val="0"/>
              </a:spcAft>
            </a:pPr>
            <a:r>
              <a:rPr lang="en-GB" altLang="en-US" sz="2200" b="1" i="1" dirty="0">
                <a:solidFill>
                  <a:prstClr val="black"/>
                </a:solidFill>
                <a:cs typeface="Times New Roman" panose="02020603050405020304" pitchFamily="18" charset="0"/>
              </a:rPr>
              <a:t>Copied word for word without giving credit to the author - Plagiarism</a:t>
            </a:r>
            <a:endParaRPr lang="en-GB" altLang="en-US" sz="2200" b="1" i="1" dirty="0">
              <a:solidFill>
                <a:prstClr val="black"/>
              </a:solidFill>
            </a:endParaRPr>
          </a:p>
        </p:txBody>
      </p:sp>
      <p:sp>
        <p:nvSpPr>
          <p:cNvPr id="13316" name="Rectangle 6">
            <a:extLst>
              <a:ext uri="{FF2B5EF4-FFF2-40B4-BE49-F238E27FC236}">
                <a16:creationId xmlns:a16="http://schemas.microsoft.com/office/drawing/2014/main" id="{D580B5D6-52CD-A142-6170-696263EB7059}"/>
              </a:ext>
            </a:extLst>
          </p:cNvPr>
          <p:cNvSpPr>
            <a:spLocks noChangeArrowheads="1"/>
          </p:cNvSpPr>
          <p:nvPr/>
        </p:nvSpPr>
        <p:spPr bwMode="auto">
          <a:xfrm>
            <a:off x="585627" y="1357313"/>
            <a:ext cx="10859784"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Original – Green 1999</a:t>
            </a: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eaLnBrk="0" fontAlgn="base" hangingPunct="0">
              <a:spcBef>
                <a:spcPct val="20000"/>
              </a:spcBef>
              <a:spcAft>
                <a:spcPct val="0"/>
              </a:spcAft>
              <a:buClr>
                <a:srgbClr val="44B9E8"/>
              </a:buClr>
              <a:buSzPct val="60000"/>
            </a:pPr>
            <a:endParaRPr lang="en-GB" altLang="en-US" sz="500"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Essay extract</a:t>
            </a: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endParaRPr lang="en-GB" altLang="en-US" sz="2200" dirty="0">
              <a:solidFill>
                <a:prstClr val="black"/>
              </a:solidFill>
            </a:endParaRPr>
          </a:p>
          <a:p>
            <a:pPr eaLnBrk="0" fontAlgn="base" hangingPunct="0">
              <a:spcBef>
                <a:spcPct val="20000"/>
              </a:spcBef>
              <a:spcAft>
                <a:spcPct val="0"/>
              </a:spcAft>
              <a:buClr>
                <a:srgbClr val="44B9E8"/>
              </a:buClr>
              <a:buSzPct val="60000"/>
            </a:pPr>
            <a:endParaRPr lang="en-GB" altLang="en-US" sz="22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0356"/>
                                        </p:tgtEl>
                                        <p:attrNameLst>
                                          <p:attrName>style.visibility</p:attrName>
                                        </p:attrNameLst>
                                      </p:cBhvr>
                                      <p:to>
                                        <p:strVal val="visible"/>
                                      </p:to>
                                    </p:set>
                                    <p:animEffect transition="in" filter="dissolve">
                                      <p:cBhvr>
                                        <p:cTn id="7" dur="500"/>
                                        <p:tgtEl>
                                          <p:spTgt spid="1003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6"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1074B8A6-4672-3953-6118-722E292E126A}"/>
              </a:ext>
            </a:extLst>
          </p:cNvPr>
          <p:cNvSpPr>
            <a:spLocks noGrp="1" noChangeArrowheads="1"/>
          </p:cNvSpPr>
          <p:nvPr>
            <p:ph type="title"/>
          </p:nvPr>
        </p:nvSpPr>
        <p:spPr>
          <a:xfrm>
            <a:off x="2667000" y="357166"/>
            <a:ext cx="7793038" cy="846138"/>
          </a:xfrm>
        </p:spPr>
        <p:txBody>
          <a:bodyPr/>
          <a:lstStyle/>
          <a:p>
            <a:pPr eaLnBrk="1" fontAlgn="auto" hangingPunct="1">
              <a:spcAft>
                <a:spcPts val="0"/>
              </a:spcAft>
              <a:defRPr/>
            </a:pPr>
            <a:r>
              <a:rPr lang="en-GB" dirty="0"/>
              <a:t>Plagiarism?</a:t>
            </a:r>
          </a:p>
        </p:txBody>
      </p:sp>
      <p:sp>
        <p:nvSpPr>
          <p:cNvPr id="106499" name="Text Box 3">
            <a:extLst>
              <a:ext uri="{FF2B5EF4-FFF2-40B4-BE49-F238E27FC236}">
                <a16:creationId xmlns:a16="http://schemas.microsoft.com/office/drawing/2014/main" id="{ACC668D9-8C6D-115D-DC28-63827536123C}"/>
              </a:ext>
            </a:extLst>
          </p:cNvPr>
          <p:cNvSpPr txBox="1">
            <a:spLocks noChangeArrowheads="1"/>
          </p:cNvSpPr>
          <p:nvPr/>
        </p:nvSpPr>
        <p:spPr bwMode="auto">
          <a:xfrm>
            <a:off x="2753519" y="4738687"/>
            <a:ext cx="7620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spcBef>
                <a:spcPct val="50000"/>
              </a:spcBef>
              <a:spcAft>
                <a:spcPct val="0"/>
              </a:spcAft>
            </a:pPr>
            <a:r>
              <a:rPr lang="en-GB" altLang="en-US" sz="2200" b="1" i="1" dirty="0">
                <a:solidFill>
                  <a:prstClr val="black"/>
                </a:solidFill>
                <a:cs typeface="Arial" panose="020B0604020202020204" pitchFamily="34" charset="0"/>
              </a:rPr>
              <a:t>This is still plagiarism. The essay example just exchanges one word for another.</a:t>
            </a:r>
            <a:endParaRPr lang="en-GB" altLang="en-US" sz="2200" b="1" i="1" dirty="0">
              <a:solidFill>
                <a:prstClr val="black"/>
              </a:solidFill>
              <a:cs typeface="Times New Roman" panose="02020603050405020304" pitchFamily="18" charset="0"/>
            </a:endParaRPr>
          </a:p>
        </p:txBody>
      </p:sp>
      <p:sp>
        <p:nvSpPr>
          <p:cNvPr id="14340" name="Rectangle 4">
            <a:extLst>
              <a:ext uri="{FF2B5EF4-FFF2-40B4-BE49-F238E27FC236}">
                <a16:creationId xmlns:a16="http://schemas.microsoft.com/office/drawing/2014/main" id="{B331EEA7-DA22-0EF1-EACB-E0660D27FF52}"/>
              </a:ext>
            </a:extLst>
          </p:cNvPr>
          <p:cNvSpPr>
            <a:spLocks noChangeArrowheads="1"/>
          </p:cNvSpPr>
          <p:nvPr/>
        </p:nvSpPr>
        <p:spPr bwMode="auto">
          <a:xfrm>
            <a:off x="657546" y="1357313"/>
            <a:ext cx="10839236"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Original – Green 1999</a:t>
            </a: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eaLnBrk="0" fontAlgn="base" hangingPunct="0">
              <a:spcBef>
                <a:spcPct val="20000"/>
              </a:spcBef>
              <a:spcAft>
                <a:spcPct val="0"/>
              </a:spcAft>
              <a:buClr>
                <a:srgbClr val="44B9E8"/>
              </a:buClr>
              <a:buSzPct val="60000"/>
            </a:pPr>
            <a:endParaRPr lang="en-GB" altLang="en-US" sz="500"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Essay extract</a:t>
            </a:r>
            <a:endParaRPr lang="en-GB" altLang="en-US" sz="2200" b="1"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a:t>
            </a:r>
            <a:r>
              <a:rPr lang="en-GB" altLang="en-US" sz="2200" dirty="0">
                <a:solidFill>
                  <a:srgbClr val="000000"/>
                </a:solidFill>
                <a:cs typeface="Arial" panose="020B0604020202020204" pitchFamily="34" charset="0"/>
              </a:rPr>
              <a:t>At the core of any discussion of what </a:t>
            </a:r>
            <a:r>
              <a:rPr lang="en-GB" altLang="en-US" sz="2200" b="1" dirty="0">
                <a:solidFill>
                  <a:srgbClr val="000000"/>
                </a:solidFill>
                <a:cs typeface="Arial" panose="020B0604020202020204" pitchFamily="34" charset="0"/>
              </a:rPr>
              <a:t>occurred</a:t>
            </a:r>
            <a:r>
              <a:rPr lang="en-GB" altLang="en-US" sz="2200" dirty="0">
                <a:solidFill>
                  <a:srgbClr val="000000"/>
                </a:solidFill>
                <a:cs typeface="Arial" panose="020B0604020202020204" pitchFamily="34" charset="0"/>
              </a:rPr>
              <a:t> during the sixties, one </a:t>
            </a:r>
            <a:r>
              <a:rPr lang="en-GB" altLang="en-US" sz="2200" b="1" dirty="0">
                <a:solidFill>
                  <a:srgbClr val="000000"/>
                </a:solidFill>
                <a:cs typeface="Arial" panose="020B0604020202020204" pitchFamily="34" charset="0"/>
              </a:rPr>
              <a:t>unavoidably</a:t>
            </a:r>
            <a:r>
              <a:rPr lang="en-GB" altLang="en-US" sz="2200" dirty="0">
                <a:solidFill>
                  <a:srgbClr val="000000"/>
                </a:solidFill>
                <a:cs typeface="Arial" panose="020B0604020202020204" pitchFamily="34" charset="0"/>
              </a:rPr>
              <a:t> meets the word ‘revolution’.  For the </a:t>
            </a:r>
            <a:r>
              <a:rPr lang="en-GB" altLang="en-US" sz="2200" b="1" dirty="0">
                <a:solidFill>
                  <a:srgbClr val="000000"/>
                </a:solidFill>
                <a:cs typeface="Arial" panose="020B0604020202020204" pitchFamily="34" charset="0"/>
              </a:rPr>
              <a:t>intention</a:t>
            </a:r>
            <a:r>
              <a:rPr lang="en-GB" altLang="en-US" sz="2200" dirty="0">
                <a:solidFill>
                  <a:srgbClr val="000000"/>
                </a:solidFill>
                <a:cs typeface="Arial" panose="020B0604020202020204" pitchFamily="34" charset="0"/>
              </a:rPr>
              <a:t> of this discussion, it is </a:t>
            </a:r>
            <a:r>
              <a:rPr lang="en-GB" altLang="en-US" sz="2200" b="1" dirty="0">
                <a:solidFill>
                  <a:srgbClr val="000000"/>
                </a:solidFill>
                <a:cs typeface="Arial" panose="020B0604020202020204" pitchFamily="34" charset="0"/>
              </a:rPr>
              <a:t>necessary</a:t>
            </a:r>
            <a:r>
              <a:rPr lang="en-GB" altLang="en-US" sz="2200" dirty="0">
                <a:solidFill>
                  <a:srgbClr val="000000"/>
                </a:solidFill>
                <a:cs typeface="Arial" panose="020B0604020202020204" pitchFamily="34" charset="0"/>
              </a:rPr>
              <a:t> to </a:t>
            </a:r>
            <a:r>
              <a:rPr lang="en-GB" altLang="en-US" sz="2200" b="1" i="1" dirty="0">
                <a:solidFill>
                  <a:prstClr val="black"/>
                </a:solidFill>
                <a:cs typeface="Arial" panose="020B0604020202020204" pitchFamily="34" charset="0"/>
              </a:rPr>
              <a:t>separate</a:t>
            </a:r>
            <a:r>
              <a:rPr lang="en-GB" altLang="en-US" sz="2200" dirty="0">
                <a:solidFill>
                  <a:srgbClr val="000000"/>
                </a:solidFill>
                <a:cs typeface="Arial" panose="020B0604020202020204" pitchFamily="34" charset="0"/>
              </a:rPr>
              <a:t> the ‘revolution’ into two parts.</a:t>
            </a:r>
            <a:endParaRPr lang="en-GB" altLang="en-US" sz="2200" b="1"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endParaRPr lang="en-GB" altLang="en-US" sz="22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6499"/>
                                        </p:tgtEl>
                                        <p:attrNameLst>
                                          <p:attrName>style.visibility</p:attrName>
                                        </p:attrNameLst>
                                      </p:cBhvr>
                                      <p:to>
                                        <p:strVal val="visible"/>
                                      </p:to>
                                    </p:set>
                                    <p:animEffect transition="in" filter="dissolve">
                                      <p:cBhvr>
                                        <p:cTn id="7" dur="500"/>
                                        <p:tgtEl>
                                          <p:spTgt spid="1064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9"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57B18F64-0F06-5CE5-D1E9-74C71BF8E91D}"/>
              </a:ext>
            </a:extLst>
          </p:cNvPr>
          <p:cNvSpPr>
            <a:spLocks noGrp="1" noChangeArrowheads="1"/>
          </p:cNvSpPr>
          <p:nvPr>
            <p:ph type="title"/>
          </p:nvPr>
        </p:nvSpPr>
        <p:spPr>
          <a:xfrm>
            <a:off x="2667000" y="285728"/>
            <a:ext cx="7793038" cy="846138"/>
          </a:xfrm>
        </p:spPr>
        <p:txBody>
          <a:bodyPr/>
          <a:lstStyle/>
          <a:p>
            <a:pPr eaLnBrk="1" fontAlgn="auto" hangingPunct="1">
              <a:spcAft>
                <a:spcPts val="0"/>
              </a:spcAft>
              <a:defRPr/>
            </a:pPr>
            <a:r>
              <a:rPr lang="en-GB" dirty="0"/>
              <a:t>Plagiarism??</a:t>
            </a:r>
          </a:p>
        </p:txBody>
      </p:sp>
      <p:sp>
        <p:nvSpPr>
          <p:cNvPr id="107523" name="Text Box 3">
            <a:extLst>
              <a:ext uri="{FF2B5EF4-FFF2-40B4-BE49-F238E27FC236}">
                <a16:creationId xmlns:a16="http://schemas.microsoft.com/office/drawing/2014/main" id="{281DFE13-7D0B-53DD-239B-357F8F8AD9DE}"/>
              </a:ext>
            </a:extLst>
          </p:cNvPr>
          <p:cNvSpPr txBox="1">
            <a:spLocks noChangeArrowheads="1"/>
          </p:cNvSpPr>
          <p:nvPr/>
        </p:nvSpPr>
        <p:spPr bwMode="auto">
          <a:xfrm>
            <a:off x="3325019" y="4702991"/>
            <a:ext cx="64770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lgn="ctr" eaLnBrk="0" fontAlgn="base" hangingPunct="0">
              <a:spcBef>
                <a:spcPct val="50000"/>
              </a:spcBef>
              <a:spcAft>
                <a:spcPct val="0"/>
              </a:spcAft>
            </a:pPr>
            <a:r>
              <a:rPr lang="en-GB" altLang="en-US" sz="2200" b="1" i="1" dirty="0">
                <a:solidFill>
                  <a:prstClr val="black"/>
                </a:solidFill>
                <a:cs typeface="Arial" panose="020B0604020202020204" pitchFamily="34" charset="0"/>
              </a:rPr>
              <a:t>The source is correctly referenced.            No plagiarism.</a:t>
            </a:r>
          </a:p>
        </p:txBody>
      </p:sp>
      <p:sp>
        <p:nvSpPr>
          <p:cNvPr id="15364" name="Rectangle 4">
            <a:extLst>
              <a:ext uri="{FF2B5EF4-FFF2-40B4-BE49-F238E27FC236}">
                <a16:creationId xmlns:a16="http://schemas.microsoft.com/office/drawing/2014/main" id="{AAE5FB19-E17A-5DEE-F6D7-0CFC3A3ECD2A}"/>
              </a:ext>
            </a:extLst>
          </p:cNvPr>
          <p:cNvSpPr>
            <a:spLocks noChangeArrowheads="1"/>
          </p:cNvSpPr>
          <p:nvPr/>
        </p:nvSpPr>
        <p:spPr bwMode="auto">
          <a:xfrm>
            <a:off x="688369" y="1357313"/>
            <a:ext cx="10828961"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Original – Green 1999</a:t>
            </a: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eaLnBrk="0" fontAlgn="base" hangingPunct="0">
              <a:spcBef>
                <a:spcPct val="20000"/>
              </a:spcBef>
              <a:spcAft>
                <a:spcPct val="0"/>
              </a:spcAft>
              <a:buClr>
                <a:srgbClr val="44B9E8"/>
              </a:buClr>
              <a:buSzPct val="60000"/>
            </a:pPr>
            <a:endParaRPr lang="en-GB" altLang="en-US" sz="500"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Essay extract</a:t>
            </a:r>
            <a:endParaRPr lang="en-GB" altLang="en-US" sz="2200" b="1"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r>
              <a:rPr lang="en-GB" altLang="en-US" sz="2200" dirty="0">
                <a:solidFill>
                  <a:prstClr val="black"/>
                </a:solidFill>
                <a:cs typeface="Times New Roman" panose="02020603050405020304" pitchFamily="18" charset="0"/>
              </a:rPr>
              <a:t>	</a:t>
            </a:r>
            <a:r>
              <a:rPr lang="en-GB" altLang="en-US" sz="2200" dirty="0">
                <a:solidFill>
                  <a:srgbClr val="000000"/>
                </a:solidFill>
                <a:cs typeface="Arial" panose="020B0604020202020204" pitchFamily="34" charset="0"/>
              </a:rPr>
              <a:t>Green (1999) argues that any discussion of ‘the sixties’ inevitably involves use of the term ‘revolution’.  In his book, he chooses to divide this ‘revolution’ into two distinct parts.</a:t>
            </a:r>
            <a:endParaRPr lang="en-GB" altLang="en-US" sz="2200" b="1" dirty="0">
              <a:solidFill>
                <a:prstClr val="black"/>
              </a:solidFill>
              <a:cs typeface="Times New Roman" panose="02020603050405020304" pitchFamily="18" charset="0"/>
            </a:endParaRPr>
          </a:p>
          <a:p>
            <a:pPr eaLnBrk="0" fontAlgn="base" hangingPunct="0">
              <a:spcBef>
                <a:spcPct val="20000"/>
              </a:spcBef>
              <a:spcAft>
                <a:spcPct val="0"/>
              </a:spcAft>
              <a:buClr>
                <a:srgbClr val="44B9E8"/>
              </a:buClr>
              <a:buSzPct val="60000"/>
            </a:pPr>
            <a:endParaRPr lang="en-GB" altLang="en-US" sz="22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7523"/>
                                        </p:tgtEl>
                                        <p:attrNameLst>
                                          <p:attrName>style.visibility</p:attrName>
                                        </p:attrNameLst>
                                      </p:cBhvr>
                                      <p:to>
                                        <p:strVal val="visible"/>
                                      </p:to>
                                    </p:set>
                                    <p:animEffect transition="in" filter="dissolve">
                                      <p:cBhvr>
                                        <p:cTn id="7" dur="500"/>
                                        <p:tgtEl>
                                          <p:spTgt spid="107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9DD099F3-EBF7-063D-4EBF-8688B41DD4D2}"/>
              </a:ext>
            </a:extLst>
          </p:cNvPr>
          <p:cNvSpPr>
            <a:spLocks noGrp="1" noChangeArrowheads="1"/>
          </p:cNvSpPr>
          <p:nvPr>
            <p:ph idx="1"/>
          </p:nvPr>
        </p:nvSpPr>
        <p:spPr>
          <a:xfrm>
            <a:off x="609600" y="1928813"/>
            <a:ext cx="10972799" cy="4525962"/>
          </a:xfrm>
        </p:spPr>
        <p:txBody>
          <a:bodyPr/>
          <a:lstStyle/>
          <a:p>
            <a:pPr marL="514350" indent="-514350" eaLnBrk="1" hangingPunct="1">
              <a:lnSpc>
                <a:spcPct val="150000"/>
              </a:lnSpc>
              <a:buFont typeface="Arial" panose="020B0604020202020204" pitchFamily="34" charset="0"/>
              <a:buAutoNum type="arabicPeriod"/>
            </a:pPr>
            <a:endParaRPr lang="en-US" altLang="en-US" sz="2400" dirty="0"/>
          </a:p>
          <a:p>
            <a:pPr marL="514350" indent="-514350" eaLnBrk="1" hangingPunct="1">
              <a:lnSpc>
                <a:spcPct val="150000"/>
              </a:lnSpc>
              <a:buFont typeface="Arial" panose="020B0604020202020204" pitchFamily="34" charset="0"/>
              <a:buAutoNum type="arabicPeriod"/>
            </a:pPr>
            <a:endParaRPr lang="en-US" altLang="en-US" sz="2400" dirty="0"/>
          </a:p>
          <a:p>
            <a:pPr marL="514350" indent="-514350" eaLnBrk="1" hangingPunct="1">
              <a:lnSpc>
                <a:spcPct val="150000"/>
              </a:lnSpc>
              <a:buFont typeface="Arial" panose="020B0604020202020204" pitchFamily="34" charset="0"/>
              <a:buAutoNum type="arabicPeriod"/>
            </a:pPr>
            <a:r>
              <a:rPr lang="en-US" altLang="en-US" sz="2400" dirty="0"/>
              <a:t>Citations within the text (i.e. in-text references) </a:t>
            </a:r>
          </a:p>
          <a:p>
            <a:pPr marL="514350" indent="-514350" eaLnBrk="1" hangingPunct="1">
              <a:lnSpc>
                <a:spcPct val="150000"/>
              </a:lnSpc>
              <a:buFont typeface="Arial" panose="020B0604020202020204" pitchFamily="34" charset="0"/>
              <a:buAutoNum type="arabicPeriod"/>
            </a:pPr>
            <a:endParaRPr lang="en-US" altLang="en-US" sz="2400" dirty="0"/>
          </a:p>
          <a:p>
            <a:pPr marL="514350" indent="-514350" eaLnBrk="1" hangingPunct="1">
              <a:lnSpc>
                <a:spcPct val="150000"/>
              </a:lnSpc>
              <a:buFont typeface="Arial" panose="020B0604020202020204" pitchFamily="34" charset="0"/>
              <a:buAutoNum type="arabicPeriod"/>
            </a:pPr>
            <a:r>
              <a:rPr lang="en-US" altLang="en-US" sz="2400" dirty="0"/>
              <a:t>A list of references cited given at the end (or a bibliography)</a:t>
            </a:r>
          </a:p>
        </p:txBody>
      </p:sp>
      <p:sp>
        <p:nvSpPr>
          <p:cNvPr id="10242" name="Rectangle 2">
            <a:extLst>
              <a:ext uri="{FF2B5EF4-FFF2-40B4-BE49-F238E27FC236}">
                <a16:creationId xmlns:a16="http://schemas.microsoft.com/office/drawing/2014/main" id="{BD6DF8DB-D3D2-119D-F5DE-D6DD68489329}"/>
              </a:ext>
            </a:extLst>
          </p:cNvPr>
          <p:cNvSpPr>
            <a:spLocks noGrp="1" noChangeArrowheads="1"/>
          </p:cNvSpPr>
          <p:nvPr>
            <p:ph type="title"/>
          </p:nvPr>
        </p:nvSpPr>
        <p:spPr/>
        <p:txBody>
          <a:bodyPr/>
          <a:lstStyle/>
          <a:p>
            <a:pPr eaLnBrk="1" fontAlgn="auto" hangingPunct="1">
              <a:spcAft>
                <a:spcPts val="0"/>
              </a:spcAft>
              <a:defRPr/>
            </a:pPr>
            <a:r>
              <a:rPr lang="en-US" sz="3200"/>
              <a:t>So…there are two aspects to learn: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FC77DA1C-5444-8BCF-374A-458E1643AAD6}"/>
              </a:ext>
            </a:extLst>
          </p:cNvPr>
          <p:cNvSpPr>
            <a:spLocks noGrp="1" noChangeArrowheads="1"/>
          </p:cNvSpPr>
          <p:nvPr>
            <p:ph idx="1"/>
          </p:nvPr>
        </p:nvSpPr>
        <p:spPr>
          <a:xfrm>
            <a:off x="811658" y="1628776"/>
            <a:ext cx="10674850" cy="5040313"/>
          </a:xfrm>
        </p:spPr>
        <p:txBody>
          <a:bodyPr/>
          <a:lstStyle/>
          <a:p>
            <a:pPr marL="0" indent="0" eaLnBrk="1" hangingPunct="1">
              <a:lnSpc>
                <a:spcPct val="90000"/>
              </a:lnSpc>
              <a:buNone/>
            </a:pPr>
            <a:r>
              <a:rPr lang="en-US" altLang="en-US" sz="2100" dirty="0"/>
              <a:t>Generally, when using the Harvard style, a reference in your paper requires only the name of the author (or authors) and the year of publication. For example:</a:t>
            </a:r>
          </a:p>
          <a:p>
            <a:pPr marL="0" indent="0" eaLnBrk="1" hangingPunct="1">
              <a:lnSpc>
                <a:spcPct val="90000"/>
              </a:lnSpc>
              <a:buNone/>
            </a:pPr>
            <a:endParaRPr lang="en-US" altLang="en-US" sz="2100" dirty="0"/>
          </a:p>
          <a:p>
            <a:pPr marL="0" indent="0" eaLnBrk="1" hangingPunct="1">
              <a:lnSpc>
                <a:spcPct val="90000"/>
              </a:lnSpc>
              <a:buNone/>
            </a:pPr>
            <a:r>
              <a:rPr lang="en-US" altLang="en-US" sz="2100" dirty="0"/>
              <a:t>One author:</a:t>
            </a:r>
          </a:p>
          <a:p>
            <a:pPr marL="539750" lvl="1" indent="3175" eaLnBrk="1" hangingPunct="1">
              <a:lnSpc>
                <a:spcPct val="90000"/>
              </a:lnSpc>
              <a:buNone/>
            </a:pPr>
            <a:r>
              <a:rPr lang="en-US" altLang="en-US" sz="1900" dirty="0"/>
              <a:t>As Deitel (2009) outlines: 'It would be dangerous to enable applets arriving from anywhere on the World Wide Web to be able to read files on the client system.'</a:t>
            </a:r>
          </a:p>
          <a:p>
            <a:pPr marL="0" indent="0" eaLnBrk="1" hangingPunct="1">
              <a:lnSpc>
                <a:spcPct val="90000"/>
              </a:lnSpc>
              <a:buNone/>
            </a:pPr>
            <a:endParaRPr lang="en-US" altLang="en-US" sz="2100" dirty="0"/>
          </a:p>
          <a:p>
            <a:pPr marL="0" indent="0" eaLnBrk="1" hangingPunct="1">
              <a:lnSpc>
                <a:spcPct val="90000"/>
              </a:lnSpc>
              <a:buNone/>
            </a:pPr>
            <a:r>
              <a:rPr lang="en-US" altLang="en-US" sz="2100" dirty="0"/>
              <a:t>Two or three authors of one work:</a:t>
            </a:r>
          </a:p>
          <a:p>
            <a:pPr marL="539750" lvl="1" indent="3175" eaLnBrk="1" hangingPunct="1">
              <a:lnSpc>
                <a:spcPct val="90000"/>
              </a:lnSpc>
              <a:buNone/>
            </a:pPr>
            <a:r>
              <a:rPr lang="en-US" altLang="en-US" sz="1900" dirty="0"/>
              <a:t>Rossetti and </a:t>
            </a:r>
            <a:r>
              <a:rPr lang="en-US" altLang="en-US" sz="1900" dirty="0" err="1"/>
              <a:t>Revonsuo</a:t>
            </a:r>
            <a:r>
              <a:rPr lang="en-US" altLang="en-US" sz="1900" dirty="0"/>
              <a:t> (2009) recently stated...</a:t>
            </a:r>
          </a:p>
          <a:p>
            <a:pPr marL="0" indent="0" eaLnBrk="1" hangingPunct="1">
              <a:lnSpc>
                <a:spcPct val="90000"/>
              </a:lnSpc>
              <a:buNone/>
            </a:pPr>
            <a:endParaRPr lang="en-US" altLang="en-US" sz="2100" dirty="0"/>
          </a:p>
          <a:p>
            <a:pPr marL="0" indent="0" eaLnBrk="1" hangingPunct="1">
              <a:lnSpc>
                <a:spcPct val="90000"/>
              </a:lnSpc>
              <a:buNone/>
            </a:pPr>
            <a:r>
              <a:rPr lang="en-US" altLang="en-US" sz="2100" dirty="0"/>
              <a:t>Four or more authors of one work:</a:t>
            </a:r>
          </a:p>
          <a:p>
            <a:pPr marL="539750" lvl="1" indent="3175" eaLnBrk="1" hangingPunct="1">
              <a:lnSpc>
                <a:spcPct val="90000"/>
              </a:lnSpc>
              <a:buNone/>
            </a:pPr>
            <a:r>
              <a:rPr lang="en-US" altLang="en-US" sz="1900" dirty="0"/>
              <a:t>Chavarria </a:t>
            </a:r>
            <a:r>
              <a:rPr lang="en-US" altLang="en-US" sz="1900" i="1" dirty="0"/>
              <a:t>et al</a:t>
            </a:r>
            <a:r>
              <a:rPr lang="en-US" altLang="en-US" sz="1900" dirty="0"/>
              <a:t> (2008) contend that…</a:t>
            </a:r>
          </a:p>
          <a:p>
            <a:pPr marL="0" indent="0" eaLnBrk="1" hangingPunct="1">
              <a:lnSpc>
                <a:spcPct val="90000"/>
              </a:lnSpc>
              <a:buNone/>
            </a:pPr>
            <a:endParaRPr lang="en-US" altLang="en-US" sz="2100" dirty="0"/>
          </a:p>
          <a:p>
            <a:pPr marL="0" indent="0" eaLnBrk="1" hangingPunct="1">
              <a:lnSpc>
                <a:spcPct val="90000"/>
              </a:lnSpc>
              <a:buNone/>
            </a:pPr>
            <a:endParaRPr lang="en-US" altLang="en-US" sz="2100" dirty="0"/>
          </a:p>
          <a:p>
            <a:pPr marL="0" indent="0" eaLnBrk="1" hangingPunct="1">
              <a:lnSpc>
                <a:spcPct val="90000"/>
              </a:lnSpc>
              <a:buNone/>
            </a:pPr>
            <a:endParaRPr lang="en-US" altLang="en-US" sz="2100" dirty="0"/>
          </a:p>
        </p:txBody>
      </p:sp>
      <p:sp>
        <p:nvSpPr>
          <p:cNvPr id="11266" name="Rectangle 2">
            <a:extLst>
              <a:ext uri="{FF2B5EF4-FFF2-40B4-BE49-F238E27FC236}">
                <a16:creationId xmlns:a16="http://schemas.microsoft.com/office/drawing/2014/main" id="{19345C7B-68FB-A062-DACE-2FE2F2C079E5}"/>
              </a:ext>
            </a:extLst>
          </p:cNvPr>
          <p:cNvSpPr>
            <a:spLocks noGrp="1" noChangeArrowheads="1"/>
          </p:cNvSpPr>
          <p:nvPr>
            <p:ph type="title"/>
          </p:nvPr>
        </p:nvSpPr>
        <p:spPr>
          <a:xfrm>
            <a:off x="1524000" y="301625"/>
            <a:ext cx="9144000" cy="1143000"/>
          </a:xfrm>
        </p:spPr>
        <p:txBody>
          <a:bodyPr/>
          <a:lstStyle/>
          <a:p>
            <a:pPr algn="ctr" eaLnBrk="1" fontAlgn="auto" hangingPunct="1">
              <a:spcAft>
                <a:spcPts val="0"/>
              </a:spcAft>
              <a:defRPr/>
            </a:pPr>
            <a:r>
              <a:rPr lang="en-GB" sz="3200" dirty="0"/>
              <a:t>Using citations within the text/main body of your report or paper</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8434">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4">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390403FB-BBEB-1088-BF36-35A146963551}"/>
              </a:ext>
            </a:extLst>
          </p:cNvPr>
          <p:cNvSpPr>
            <a:spLocks noGrp="1" noChangeArrowheads="1"/>
          </p:cNvSpPr>
          <p:nvPr>
            <p:ph idx="1"/>
          </p:nvPr>
        </p:nvSpPr>
        <p:spPr>
          <a:xfrm>
            <a:off x="698643" y="1500189"/>
            <a:ext cx="10880331" cy="4357687"/>
          </a:xfrm>
        </p:spPr>
        <p:txBody>
          <a:bodyPr>
            <a:normAutofit fontScale="70000" lnSpcReduction="20000"/>
          </a:bodyPr>
          <a:lstStyle/>
          <a:p>
            <a:pPr marL="0" indent="0" eaLnBrk="1" fontAlgn="auto" hangingPunct="1">
              <a:lnSpc>
                <a:spcPct val="160000"/>
              </a:lnSpc>
              <a:spcAft>
                <a:spcPts val="0"/>
              </a:spcAft>
              <a:buNone/>
              <a:defRPr/>
            </a:pPr>
            <a:r>
              <a:rPr lang="en-GB" sz="2400" b="1" dirty="0"/>
              <a:t>For example:</a:t>
            </a:r>
          </a:p>
          <a:p>
            <a:pPr marL="0" indent="0" eaLnBrk="1" fontAlgn="auto" hangingPunct="1">
              <a:lnSpc>
                <a:spcPct val="160000"/>
              </a:lnSpc>
              <a:spcAft>
                <a:spcPts val="0"/>
              </a:spcAft>
              <a:buNone/>
              <a:defRPr/>
            </a:pPr>
            <a:r>
              <a:rPr lang="en-GB" sz="2400" dirty="0"/>
              <a:t>In an investigation conducted in large factories, Gibbs (2009) reported that absenteeism was higher on the night shift than the day. </a:t>
            </a:r>
          </a:p>
          <a:p>
            <a:pPr marL="0" indent="0" eaLnBrk="1" fontAlgn="auto" hangingPunct="1">
              <a:lnSpc>
                <a:spcPct val="160000"/>
              </a:lnSpc>
              <a:spcAft>
                <a:spcPts val="0"/>
              </a:spcAft>
              <a:buNone/>
              <a:defRPr/>
            </a:pPr>
            <a:r>
              <a:rPr lang="en-GB" sz="2400" b="1" u="sng" dirty="0"/>
              <a:t>OR</a:t>
            </a:r>
            <a:endParaRPr lang="en-GB" sz="2400" dirty="0"/>
          </a:p>
          <a:p>
            <a:pPr marL="0" indent="0" eaLnBrk="1" fontAlgn="auto" hangingPunct="1">
              <a:lnSpc>
                <a:spcPct val="160000"/>
              </a:lnSpc>
              <a:spcAft>
                <a:spcPts val="0"/>
              </a:spcAft>
              <a:buNone/>
              <a:defRPr/>
            </a:pPr>
            <a:r>
              <a:rPr lang="en-GB" sz="2400" dirty="0"/>
              <a:t>In an investigation conducted in large factories, it has been reported that absenteeism was higher on the night shift than the day (Gibbs, 2009).   </a:t>
            </a:r>
          </a:p>
          <a:p>
            <a:pPr marL="0" indent="0" eaLnBrk="1" fontAlgn="auto" hangingPunct="1">
              <a:lnSpc>
                <a:spcPct val="160000"/>
              </a:lnSpc>
              <a:spcAft>
                <a:spcPts val="0"/>
              </a:spcAft>
              <a:buNone/>
              <a:defRPr/>
            </a:pPr>
            <a:r>
              <a:rPr lang="en-GB" sz="2400" b="1" u="sng" dirty="0"/>
              <a:t>OR</a:t>
            </a:r>
            <a:endParaRPr lang="en-GB" sz="2400" dirty="0"/>
          </a:p>
          <a:p>
            <a:pPr marL="0" indent="0" eaLnBrk="1" fontAlgn="auto" hangingPunct="1">
              <a:lnSpc>
                <a:spcPct val="160000"/>
              </a:lnSpc>
              <a:spcAft>
                <a:spcPts val="0"/>
              </a:spcAft>
              <a:buNone/>
              <a:defRPr/>
            </a:pPr>
            <a:r>
              <a:rPr lang="en-GB" sz="2400" dirty="0"/>
              <a:t>In an investigation conducted in large factories, it has been reported that </a:t>
            </a:r>
            <a:r>
              <a:rPr lang="en-GB" sz="2400" i="1" dirty="0"/>
              <a:t>‘absenteeism on the night shift was measured and found in every instance to be significantly higher than that on the day shift’</a:t>
            </a:r>
            <a:r>
              <a:rPr lang="en-GB" sz="2400" dirty="0"/>
              <a:t> (Gibbs, 2009, p. 45). </a:t>
            </a:r>
          </a:p>
          <a:p>
            <a:pPr marL="0" indent="0" eaLnBrk="1" fontAlgn="auto" hangingPunct="1">
              <a:lnSpc>
                <a:spcPct val="80000"/>
              </a:lnSpc>
              <a:spcAft>
                <a:spcPts val="0"/>
              </a:spcAft>
              <a:buNone/>
              <a:defRPr/>
            </a:pPr>
            <a:endParaRPr lang="en-GB" sz="2200" dirty="0"/>
          </a:p>
          <a:p>
            <a:pPr marL="0" indent="0" eaLnBrk="1" fontAlgn="auto" hangingPunct="1">
              <a:lnSpc>
                <a:spcPct val="80000"/>
              </a:lnSpc>
              <a:spcAft>
                <a:spcPts val="0"/>
              </a:spcAft>
              <a:buNone/>
              <a:defRPr/>
            </a:pPr>
            <a:endParaRPr lang="en-US" sz="2200" dirty="0"/>
          </a:p>
        </p:txBody>
      </p:sp>
      <p:sp>
        <p:nvSpPr>
          <p:cNvPr id="15362" name="Rectangle 2">
            <a:extLst>
              <a:ext uri="{FF2B5EF4-FFF2-40B4-BE49-F238E27FC236}">
                <a16:creationId xmlns:a16="http://schemas.microsoft.com/office/drawing/2014/main" id="{8850D130-78F7-ED99-A694-223338B9AE54}"/>
              </a:ext>
            </a:extLst>
          </p:cNvPr>
          <p:cNvSpPr>
            <a:spLocks noGrp="1" noChangeArrowheads="1"/>
          </p:cNvSpPr>
          <p:nvPr>
            <p:ph type="title"/>
          </p:nvPr>
        </p:nvSpPr>
        <p:spPr>
          <a:xfrm>
            <a:off x="1524000" y="301625"/>
            <a:ext cx="9144000" cy="1143000"/>
          </a:xfrm>
        </p:spPr>
        <p:txBody>
          <a:bodyPr/>
          <a:lstStyle/>
          <a:p>
            <a:pPr algn="ctr" eaLnBrk="1" fontAlgn="auto" hangingPunct="1">
              <a:spcAft>
                <a:spcPts val="0"/>
              </a:spcAft>
              <a:defRPr/>
            </a:pPr>
            <a:r>
              <a:rPr lang="en-GB" sz="3200" dirty="0"/>
              <a:t>Using citations within the text/main body of your report or paper</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a:extLst>
              <a:ext uri="{FF2B5EF4-FFF2-40B4-BE49-F238E27FC236}">
                <a16:creationId xmlns:a16="http://schemas.microsoft.com/office/drawing/2014/main" id="{6783BF72-4FC9-0661-7C32-9B91F1AD1540}"/>
              </a:ext>
            </a:extLst>
          </p:cNvPr>
          <p:cNvSpPr>
            <a:spLocks noGrp="1" noChangeArrowheads="1"/>
          </p:cNvSpPr>
          <p:nvPr>
            <p:ph idx="1"/>
          </p:nvPr>
        </p:nvSpPr>
        <p:spPr>
          <a:xfrm>
            <a:off x="678094" y="1357314"/>
            <a:ext cx="10921430" cy="4841875"/>
          </a:xfrm>
        </p:spPr>
        <p:txBody>
          <a:bodyPr/>
          <a:lstStyle/>
          <a:p>
            <a:pPr eaLnBrk="1" hangingPunct="1">
              <a:lnSpc>
                <a:spcPct val="150000"/>
              </a:lnSpc>
            </a:pPr>
            <a:r>
              <a:rPr lang="en-GB" altLang="en-US" sz="2400" b="1" dirty="0"/>
              <a:t>Write in the third person</a:t>
            </a:r>
            <a:r>
              <a:rPr lang="en-GB" altLang="en-US" sz="2400" dirty="0"/>
              <a:t>.  </a:t>
            </a:r>
          </a:p>
          <a:p>
            <a:pPr eaLnBrk="1" hangingPunct="1">
              <a:lnSpc>
                <a:spcPct val="150000"/>
              </a:lnSpc>
            </a:pPr>
            <a:r>
              <a:rPr lang="en-GB" altLang="en-US" sz="2400" dirty="0"/>
              <a:t>E.g. rather than </a:t>
            </a:r>
            <a:r>
              <a:rPr lang="en-GB" altLang="en-US" sz="2400" i="1" dirty="0"/>
              <a:t>‘ I found…’</a:t>
            </a:r>
            <a:r>
              <a:rPr lang="en-GB" altLang="en-US" sz="2400" dirty="0"/>
              <a:t> say something like </a:t>
            </a:r>
            <a:r>
              <a:rPr lang="en-GB" altLang="en-US" sz="2400" i="1" dirty="0"/>
              <a:t>‘</a:t>
            </a:r>
            <a:r>
              <a:rPr lang="en-GB" altLang="en-US" sz="2400" dirty="0"/>
              <a:t>It was evident…’.</a:t>
            </a:r>
          </a:p>
          <a:p>
            <a:pPr eaLnBrk="1" hangingPunct="1">
              <a:lnSpc>
                <a:spcPct val="150000"/>
              </a:lnSpc>
            </a:pPr>
            <a:r>
              <a:rPr lang="en-GB" altLang="en-US" sz="2400" dirty="0"/>
              <a:t>‘</a:t>
            </a:r>
            <a:r>
              <a:rPr lang="en-GB" altLang="en-US" sz="2400" i="1" dirty="0"/>
              <a:t>I believe that</a:t>
            </a:r>
            <a:r>
              <a:rPr lang="en-GB" altLang="en-US" sz="2400" dirty="0"/>
              <a:t>...’ – ‘It is believed to be the case that...’</a:t>
            </a:r>
          </a:p>
          <a:p>
            <a:pPr eaLnBrk="1" hangingPunct="1">
              <a:lnSpc>
                <a:spcPct val="150000"/>
              </a:lnSpc>
            </a:pPr>
            <a:r>
              <a:rPr lang="en-GB" altLang="en-US" sz="2400" dirty="0"/>
              <a:t>‘</a:t>
            </a:r>
            <a:r>
              <a:rPr lang="en-GB" altLang="en-US" sz="2400" i="1" dirty="0"/>
              <a:t>I think this is the right course to take</a:t>
            </a:r>
            <a:r>
              <a:rPr lang="en-GB" altLang="en-US" sz="2400" dirty="0"/>
              <a:t>’ – ‘This appears to be the right course to take’</a:t>
            </a:r>
          </a:p>
          <a:p>
            <a:pPr eaLnBrk="1" hangingPunct="1">
              <a:lnSpc>
                <a:spcPct val="150000"/>
              </a:lnSpc>
            </a:pPr>
            <a:r>
              <a:rPr lang="en-GB" altLang="en-US" sz="2400" dirty="0"/>
              <a:t>‘</a:t>
            </a:r>
            <a:r>
              <a:rPr lang="en-GB" altLang="en-US" sz="2400" i="1" dirty="0"/>
              <a:t>To me, this argument is weak</a:t>
            </a:r>
            <a:r>
              <a:rPr lang="en-GB" altLang="en-US" sz="2400" dirty="0"/>
              <a:t>...’ – ‘Clearly, there are weaknesses in this argument...’</a:t>
            </a:r>
          </a:p>
          <a:p>
            <a:pPr eaLnBrk="1" hangingPunct="1">
              <a:lnSpc>
                <a:spcPct val="150000"/>
              </a:lnSpc>
            </a:pPr>
            <a:r>
              <a:rPr lang="en-GB" altLang="en-US" sz="2400" b="1" dirty="0"/>
              <a:t>Don’t use the first person ( I, We, Us)</a:t>
            </a:r>
            <a:endParaRPr lang="en-GB" altLang="en-US" sz="2400" dirty="0"/>
          </a:p>
        </p:txBody>
      </p:sp>
      <p:sp>
        <p:nvSpPr>
          <p:cNvPr id="18434" name="Rectangle 2">
            <a:extLst>
              <a:ext uri="{FF2B5EF4-FFF2-40B4-BE49-F238E27FC236}">
                <a16:creationId xmlns:a16="http://schemas.microsoft.com/office/drawing/2014/main" id="{F8A2A257-11FF-69B8-92D8-25CCC65B8D42}"/>
              </a:ext>
            </a:extLst>
          </p:cNvPr>
          <p:cNvSpPr>
            <a:spLocks noGrp="1" noChangeArrowheads="1"/>
          </p:cNvSpPr>
          <p:nvPr>
            <p:ph type="title"/>
          </p:nvPr>
        </p:nvSpPr>
        <p:spPr>
          <a:xfrm>
            <a:off x="1524000" y="274638"/>
            <a:ext cx="9144000" cy="1143000"/>
          </a:xfrm>
        </p:spPr>
        <p:txBody>
          <a:bodyPr/>
          <a:lstStyle/>
          <a:p>
            <a:pPr algn="ctr" eaLnBrk="1" fontAlgn="auto" hangingPunct="1">
              <a:spcAft>
                <a:spcPts val="0"/>
              </a:spcAft>
              <a:defRPr/>
            </a:pPr>
            <a:r>
              <a:rPr lang="en-GB" dirty="0"/>
              <a:t>Writing style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5035BCC-A22F-B5F7-3E83-8F25485E34A0}"/>
              </a:ext>
            </a:extLst>
          </p:cNvPr>
          <p:cNvSpPr>
            <a:spLocks noGrp="1" noChangeArrowheads="1"/>
          </p:cNvSpPr>
          <p:nvPr>
            <p:ph type="title"/>
          </p:nvPr>
        </p:nvSpPr>
        <p:spPr>
          <a:xfrm>
            <a:off x="1524000" y="274638"/>
            <a:ext cx="9144000" cy="1143000"/>
          </a:xfrm>
        </p:spPr>
        <p:txBody>
          <a:bodyPr/>
          <a:lstStyle/>
          <a:p>
            <a:pPr algn="ctr" eaLnBrk="1" fontAlgn="auto" hangingPunct="1">
              <a:spcAft>
                <a:spcPts val="0"/>
              </a:spcAft>
              <a:defRPr/>
            </a:pPr>
            <a:r>
              <a:rPr lang="en-GB" dirty="0"/>
              <a:t>Book</a:t>
            </a:r>
            <a:endParaRPr lang="en-US" dirty="0"/>
          </a:p>
        </p:txBody>
      </p:sp>
      <p:sp>
        <p:nvSpPr>
          <p:cNvPr id="31747" name="Rectangle 5">
            <a:extLst>
              <a:ext uri="{FF2B5EF4-FFF2-40B4-BE49-F238E27FC236}">
                <a16:creationId xmlns:a16="http://schemas.microsoft.com/office/drawing/2014/main" id="{F818DD8A-D460-9E20-672D-782E37B2145C}"/>
              </a:ext>
            </a:extLst>
          </p:cNvPr>
          <p:cNvSpPr>
            <a:spLocks noChangeArrowheads="1"/>
          </p:cNvSpPr>
          <p:nvPr/>
        </p:nvSpPr>
        <p:spPr bwMode="auto">
          <a:xfrm>
            <a:off x="842481" y="2500313"/>
            <a:ext cx="10500189" cy="1951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lnSpc>
                <a:spcPct val="150000"/>
              </a:lnSpc>
              <a:spcBef>
                <a:spcPct val="0"/>
              </a:spcBef>
              <a:spcAft>
                <a:spcPct val="0"/>
              </a:spcAft>
            </a:pPr>
            <a:r>
              <a:rPr lang="en-GB" altLang="en-US" sz="2800" dirty="0">
                <a:solidFill>
                  <a:prstClr val="black"/>
                </a:solidFill>
                <a:latin typeface="Arial" panose="020B0604020202020204" pitchFamily="34" charset="0"/>
              </a:rPr>
              <a:t>Author(s) of a book, initials (Year of publication), </a:t>
            </a:r>
            <a:r>
              <a:rPr lang="en-GB" altLang="en-US" sz="2800" u="sng" dirty="0">
                <a:solidFill>
                  <a:prstClr val="black"/>
                </a:solidFill>
                <a:latin typeface="Arial" panose="020B0604020202020204" pitchFamily="34" charset="0"/>
              </a:rPr>
              <a:t>Title of book: and sub-title if there is one</a:t>
            </a:r>
            <a:r>
              <a:rPr lang="en-GB" altLang="en-US" sz="2800" dirty="0">
                <a:solidFill>
                  <a:prstClr val="black"/>
                </a:solidFill>
                <a:latin typeface="Arial" panose="020B0604020202020204" pitchFamily="34" charset="0"/>
              </a:rPr>
              <a:t> (emphasised), Edition (if not the first), Publisher: Place of publication </a:t>
            </a:r>
            <a:endParaRPr lang="en-US" altLang="en-US" sz="2800" dirty="0">
              <a:solidFill>
                <a:prstClr val="black"/>
              </a:solidFill>
              <a:latin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a:extLst>
              <a:ext uri="{FF2B5EF4-FFF2-40B4-BE49-F238E27FC236}">
                <a16:creationId xmlns:a16="http://schemas.microsoft.com/office/drawing/2014/main" id="{18658573-FC1D-794D-C894-9295622381A5}"/>
              </a:ext>
            </a:extLst>
          </p:cNvPr>
          <p:cNvSpPr>
            <a:spLocks noGrp="1"/>
          </p:cNvSpPr>
          <p:nvPr>
            <p:ph idx="1"/>
          </p:nvPr>
        </p:nvSpPr>
        <p:spPr>
          <a:xfrm>
            <a:off x="719191" y="1785938"/>
            <a:ext cx="10818687" cy="4114800"/>
          </a:xfrm>
        </p:spPr>
        <p:txBody>
          <a:bodyPr/>
          <a:lstStyle/>
          <a:p>
            <a:pPr lvl="1" eaLnBrk="1" hangingPunct="1">
              <a:lnSpc>
                <a:spcPct val="150000"/>
              </a:lnSpc>
            </a:pPr>
            <a:r>
              <a:rPr lang="en-GB" altLang="en-US" sz="2400" dirty="0"/>
              <a:t>Senn, J.A. (2008) </a:t>
            </a:r>
            <a:r>
              <a:rPr lang="en-GB" altLang="en-US" sz="2400" u="sng" dirty="0"/>
              <a:t>Information Technology in Business</a:t>
            </a:r>
            <a:r>
              <a:rPr lang="en-GB" altLang="en-US" sz="2400" dirty="0"/>
              <a:t>, 8</a:t>
            </a:r>
            <a:r>
              <a:rPr lang="en-GB" altLang="en-US" sz="2400" baseline="30000" dirty="0"/>
              <a:t>th</a:t>
            </a:r>
            <a:r>
              <a:rPr lang="en-GB" altLang="en-US" sz="2400" dirty="0"/>
              <a:t> Ed., Prentice Hall: New Jersey, USA</a:t>
            </a:r>
            <a:endParaRPr lang="en-US" altLang="en-US" sz="2400" dirty="0"/>
          </a:p>
          <a:p>
            <a:pPr lvl="1" eaLnBrk="1" hangingPunct="1">
              <a:lnSpc>
                <a:spcPct val="150000"/>
              </a:lnSpc>
            </a:pPr>
            <a:r>
              <a:rPr lang="en-GB" altLang="en-US" sz="2400" dirty="0"/>
              <a:t>Laudon, K.C. &amp; Laudon, J.P. (2010)</a:t>
            </a:r>
            <a:r>
              <a:rPr lang="en-GB" altLang="en-US" sz="2400" b="1" dirty="0"/>
              <a:t> </a:t>
            </a:r>
            <a:r>
              <a:rPr lang="en-GB" altLang="en-US" sz="2400" u="sng" dirty="0"/>
              <a:t>Management Information Systems</a:t>
            </a:r>
            <a:r>
              <a:rPr lang="en-GB" altLang="en-US" sz="2400" dirty="0"/>
              <a:t>, 12</a:t>
            </a:r>
            <a:r>
              <a:rPr lang="en-GB" altLang="en-US" sz="2400" baseline="30000" dirty="0"/>
              <a:t>th</a:t>
            </a:r>
            <a:r>
              <a:rPr lang="en-GB" altLang="en-US" sz="2400" dirty="0"/>
              <a:t> Edition, Prentice Hall: New Jersey</a:t>
            </a:r>
            <a:endParaRPr lang="en-US" altLang="en-US" sz="2400" dirty="0"/>
          </a:p>
          <a:p>
            <a:pPr lvl="1" eaLnBrk="1" hangingPunct="1">
              <a:lnSpc>
                <a:spcPct val="150000"/>
              </a:lnSpc>
            </a:pPr>
            <a:r>
              <a:rPr lang="en-GB" altLang="en-US" sz="2400" dirty="0"/>
              <a:t>Kotler, P., Armstrong, G., Saunders, J. &amp; Wong, V. (2009)</a:t>
            </a:r>
            <a:r>
              <a:rPr lang="en-GB" altLang="en-US" sz="2400" b="1" dirty="0"/>
              <a:t> </a:t>
            </a:r>
            <a:r>
              <a:rPr lang="en-GB" altLang="en-US" sz="2400" u="sng" dirty="0"/>
              <a:t>Principles of Marketing,</a:t>
            </a:r>
            <a:r>
              <a:rPr lang="en-GB" altLang="en-US" sz="2400" dirty="0"/>
              <a:t> 12</a:t>
            </a:r>
            <a:r>
              <a:rPr lang="en-GB" altLang="en-US" sz="2400" baseline="30000" dirty="0"/>
              <a:t>th</a:t>
            </a:r>
            <a:r>
              <a:rPr lang="en-GB" altLang="en-US" sz="2400" dirty="0"/>
              <a:t> European Edition, Prentice Hall: London</a:t>
            </a:r>
            <a:endParaRPr lang="en-US" altLang="en-US" sz="2400" dirty="0"/>
          </a:p>
          <a:p>
            <a:pPr eaLnBrk="1" hangingPunct="1"/>
            <a:endParaRPr lang="en-GB" altLang="en-US" sz="2200" dirty="0"/>
          </a:p>
        </p:txBody>
      </p:sp>
      <p:sp>
        <p:nvSpPr>
          <p:cNvPr id="23554" name="Title 1">
            <a:extLst>
              <a:ext uri="{FF2B5EF4-FFF2-40B4-BE49-F238E27FC236}">
                <a16:creationId xmlns:a16="http://schemas.microsoft.com/office/drawing/2014/main" id="{F9A01FEA-1E00-D1BF-AB52-D252026DA0D2}"/>
              </a:ext>
            </a:extLst>
          </p:cNvPr>
          <p:cNvSpPr>
            <a:spLocks noGrp="1"/>
          </p:cNvSpPr>
          <p:nvPr>
            <p:ph type="title"/>
          </p:nvPr>
        </p:nvSpPr>
        <p:spPr>
          <a:xfrm>
            <a:off x="1524000" y="274638"/>
            <a:ext cx="9144000" cy="1143000"/>
          </a:xfrm>
        </p:spPr>
        <p:txBody>
          <a:bodyPr/>
          <a:lstStyle/>
          <a:p>
            <a:pPr algn="ctr" eaLnBrk="1" fontAlgn="auto" hangingPunct="1">
              <a:spcAft>
                <a:spcPts val="0"/>
              </a:spcAft>
              <a:defRPr/>
            </a:pPr>
            <a:r>
              <a:rPr lang="en-GB" dirty="0"/>
              <a:t>Book examples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3BBFD67-9CF3-7215-A27E-C344FDDA759A}"/>
              </a:ext>
            </a:extLst>
          </p:cNvPr>
          <p:cNvSpPr>
            <a:spLocks noGrp="1" noChangeArrowheads="1"/>
          </p:cNvSpPr>
          <p:nvPr>
            <p:ph type="title"/>
          </p:nvPr>
        </p:nvSpPr>
        <p:spPr>
          <a:xfrm>
            <a:off x="1524000" y="274638"/>
            <a:ext cx="9144000" cy="1143000"/>
          </a:xfrm>
        </p:spPr>
        <p:txBody>
          <a:bodyPr/>
          <a:lstStyle/>
          <a:p>
            <a:pPr algn="ctr" eaLnBrk="1" fontAlgn="auto" hangingPunct="1">
              <a:spcAft>
                <a:spcPts val="0"/>
              </a:spcAft>
              <a:defRPr/>
            </a:pPr>
            <a:r>
              <a:rPr lang="en-GB" dirty="0"/>
              <a:t>Journal </a:t>
            </a:r>
            <a:r>
              <a:rPr lang="en-GB" dirty="0">
                <a:solidFill>
                  <a:schemeClr val="accent6">
                    <a:lumMod val="50000"/>
                  </a:schemeClr>
                </a:solidFill>
              </a:rPr>
              <a:t>Article</a:t>
            </a:r>
            <a:r>
              <a:rPr lang="en-GB" sz="4000" dirty="0">
                <a:solidFill>
                  <a:schemeClr val="accent6">
                    <a:lumMod val="50000"/>
                  </a:schemeClr>
                </a:solidFill>
              </a:rPr>
              <a:t> </a:t>
            </a:r>
            <a:br>
              <a:rPr lang="en-GB" sz="4000" dirty="0">
                <a:solidFill>
                  <a:schemeClr val="accent6">
                    <a:lumMod val="50000"/>
                  </a:schemeClr>
                </a:solidFill>
              </a:rPr>
            </a:br>
            <a:r>
              <a:rPr lang="en-GB" sz="2000" dirty="0">
                <a:solidFill>
                  <a:schemeClr val="accent6">
                    <a:lumMod val="50000"/>
                  </a:schemeClr>
                </a:solidFill>
              </a:rPr>
              <a:t>(and newspapers, magazines, etc.)</a:t>
            </a:r>
            <a:endParaRPr lang="en-US" sz="2000" dirty="0">
              <a:solidFill>
                <a:schemeClr val="accent6">
                  <a:lumMod val="50000"/>
                </a:schemeClr>
              </a:solidFill>
            </a:endParaRPr>
          </a:p>
        </p:txBody>
      </p:sp>
      <p:sp>
        <p:nvSpPr>
          <p:cNvPr id="34819" name="Rectangle 5">
            <a:extLst>
              <a:ext uri="{FF2B5EF4-FFF2-40B4-BE49-F238E27FC236}">
                <a16:creationId xmlns:a16="http://schemas.microsoft.com/office/drawing/2014/main" id="{A2128CC9-8434-B0F2-654E-EFB6B4DD6350}"/>
              </a:ext>
            </a:extLst>
          </p:cNvPr>
          <p:cNvSpPr>
            <a:spLocks noChangeArrowheads="1"/>
          </p:cNvSpPr>
          <p:nvPr/>
        </p:nvSpPr>
        <p:spPr bwMode="auto">
          <a:xfrm>
            <a:off x="739739" y="2428876"/>
            <a:ext cx="10818687" cy="1685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fontAlgn="base">
              <a:lnSpc>
                <a:spcPct val="150000"/>
              </a:lnSpc>
              <a:spcBef>
                <a:spcPct val="20000"/>
              </a:spcBef>
              <a:spcAft>
                <a:spcPct val="0"/>
              </a:spcAft>
              <a:buClr>
                <a:srgbClr val="2DA2BF"/>
              </a:buClr>
            </a:pPr>
            <a:r>
              <a:rPr lang="en-GB" altLang="en-US" sz="2400" dirty="0">
                <a:solidFill>
                  <a:prstClr val="black"/>
                </a:solidFill>
                <a:latin typeface="Arial" panose="020B0604020202020204" pitchFamily="34" charset="0"/>
              </a:rPr>
              <a:t>Author(s) of article (surname and initials), (Date of Publication),  Title of article, </a:t>
            </a:r>
            <a:r>
              <a:rPr lang="en-GB" altLang="en-US" sz="2400" u="sng" dirty="0">
                <a:solidFill>
                  <a:prstClr val="black"/>
                </a:solidFill>
                <a:latin typeface="Arial" panose="020B0604020202020204" pitchFamily="34" charset="0"/>
              </a:rPr>
              <a:t>Title of Journal</a:t>
            </a:r>
            <a:r>
              <a:rPr lang="en-GB" altLang="en-US" sz="2400" dirty="0">
                <a:solidFill>
                  <a:prstClr val="black"/>
                </a:solidFill>
                <a:latin typeface="Arial" panose="020B0604020202020204" pitchFamily="34" charset="0"/>
              </a:rPr>
              <a:t> (emphasised), Volume number (and issue number if there is one), Pages covered by article.</a:t>
            </a:r>
            <a:endParaRPr lang="en-GB" altLang="en-US" dirty="0">
              <a:solidFill>
                <a:prstClr val="black"/>
              </a:solidFill>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2">
            <a:extLst>
              <a:ext uri="{FF2B5EF4-FFF2-40B4-BE49-F238E27FC236}">
                <a16:creationId xmlns:a16="http://schemas.microsoft.com/office/drawing/2014/main" id="{E04680A5-A90D-80D2-E391-308684351A5C}"/>
              </a:ext>
            </a:extLst>
          </p:cNvPr>
          <p:cNvSpPr>
            <a:spLocks noGrp="1"/>
          </p:cNvSpPr>
          <p:nvPr>
            <p:ph idx="1"/>
          </p:nvPr>
        </p:nvSpPr>
        <p:spPr/>
        <p:txBody>
          <a:bodyPr/>
          <a:lstStyle/>
          <a:p>
            <a:pPr eaLnBrk="1" hangingPunct="1">
              <a:lnSpc>
                <a:spcPct val="150000"/>
              </a:lnSpc>
              <a:buFont typeface="Wingdings" panose="05000000000000000000" pitchFamily="2" charset="2"/>
              <a:buNone/>
            </a:pPr>
            <a:r>
              <a:rPr lang="en-GB" altLang="en-US" sz="2400" dirty="0"/>
              <a:t>Journal article:</a:t>
            </a:r>
            <a:endParaRPr lang="en-US" altLang="en-US" sz="2400" dirty="0"/>
          </a:p>
          <a:p>
            <a:pPr lvl="1" eaLnBrk="1" hangingPunct="1">
              <a:lnSpc>
                <a:spcPct val="150000"/>
              </a:lnSpc>
            </a:pPr>
            <a:r>
              <a:rPr lang="en-GB" altLang="en-US" sz="2400" dirty="0"/>
              <a:t>Clarke, R. (2008)</a:t>
            </a:r>
            <a:r>
              <a:rPr lang="en-GB" altLang="en-US" sz="2400" i="1" dirty="0"/>
              <a:t> </a:t>
            </a:r>
            <a:r>
              <a:rPr lang="en-GB" altLang="en-US" sz="2400" dirty="0"/>
              <a:t>Information Technology and Dataveillance, </a:t>
            </a:r>
            <a:r>
              <a:rPr lang="en-GB" altLang="en-US" sz="2400" u="sng" dirty="0"/>
              <a:t>Communications of the ACM</a:t>
            </a:r>
            <a:r>
              <a:rPr lang="en-GB" altLang="en-US" sz="2400" dirty="0"/>
              <a:t>, Vol 35, part 5, pp. 60-67</a:t>
            </a:r>
            <a:endParaRPr lang="en-US" altLang="en-US" sz="2400" dirty="0"/>
          </a:p>
          <a:p>
            <a:pPr lvl="1" eaLnBrk="1" hangingPunct="1">
              <a:lnSpc>
                <a:spcPct val="150000"/>
              </a:lnSpc>
              <a:buFont typeface="Wingdings" panose="05000000000000000000" pitchFamily="2" charset="2"/>
              <a:buNone/>
            </a:pPr>
            <a:r>
              <a:rPr lang="en-GB" altLang="en-US" sz="2400" b="1" dirty="0"/>
              <a:t> </a:t>
            </a:r>
            <a:endParaRPr lang="en-US" altLang="en-US" sz="2400" dirty="0"/>
          </a:p>
          <a:p>
            <a:pPr eaLnBrk="1" hangingPunct="1">
              <a:lnSpc>
                <a:spcPct val="150000"/>
              </a:lnSpc>
              <a:buFont typeface="Wingdings" panose="05000000000000000000" pitchFamily="2" charset="2"/>
              <a:buNone/>
            </a:pPr>
            <a:r>
              <a:rPr lang="en-GB" altLang="en-US" sz="2400" dirty="0"/>
              <a:t>Newspaper article:</a:t>
            </a:r>
            <a:endParaRPr lang="en-US" altLang="en-US" sz="2400" dirty="0"/>
          </a:p>
          <a:p>
            <a:pPr lvl="1" eaLnBrk="1" hangingPunct="1">
              <a:lnSpc>
                <a:spcPct val="150000"/>
              </a:lnSpc>
            </a:pPr>
            <a:r>
              <a:rPr lang="en-GB" altLang="en-US" sz="2400" dirty="0"/>
              <a:t>Hoare, S.  (2009)</a:t>
            </a:r>
            <a:r>
              <a:rPr lang="en-GB" altLang="en-US" sz="2400" i="1" dirty="0"/>
              <a:t> </a:t>
            </a:r>
            <a:r>
              <a:rPr lang="en-GB" altLang="en-US" sz="2400" dirty="0"/>
              <a:t>Online buyers get hi-tech guarantees</a:t>
            </a:r>
            <a:r>
              <a:rPr lang="en-GB" altLang="en-US" sz="2400" i="1" dirty="0"/>
              <a:t>,</a:t>
            </a:r>
            <a:r>
              <a:rPr lang="en-GB" altLang="en-US" sz="2400" dirty="0"/>
              <a:t> </a:t>
            </a:r>
            <a:r>
              <a:rPr lang="en-GB" altLang="en-US" sz="2400" u="sng" dirty="0"/>
              <a:t>The Times</a:t>
            </a:r>
            <a:r>
              <a:rPr lang="en-GB" altLang="en-US" sz="2400" dirty="0"/>
              <a:t>, 8</a:t>
            </a:r>
            <a:r>
              <a:rPr lang="en-GB" altLang="en-US" sz="2400" baseline="30000" dirty="0"/>
              <a:t>th</a:t>
            </a:r>
            <a:r>
              <a:rPr lang="en-GB" altLang="en-US" sz="2400" dirty="0"/>
              <a:t> December, p. 27</a:t>
            </a:r>
            <a:endParaRPr lang="en-US" altLang="en-US" sz="2400" dirty="0"/>
          </a:p>
          <a:p>
            <a:pPr eaLnBrk="1" hangingPunct="1"/>
            <a:endParaRPr lang="en-GB" altLang="en-US" dirty="0"/>
          </a:p>
        </p:txBody>
      </p:sp>
      <p:sp>
        <p:nvSpPr>
          <p:cNvPr id="26626" name="Title 1">
            <a:extLst>
              <a:ext uri="{FF2B5EF4-FFF2-40B4-BE49-F238E27FC236}">
                <a16:creationId xmlns:a16="http://schemas.microsoft.com/office/drawing/2014/main" id="{C73D3114-6779-1708-D4F4-DE65A1FFDF44}"/>
              </a:ext>
            </a:extLst>
          </p:cNvPr>
          <p:cNvSpPr>
            <a:spLocks noGrp="1"/>
          </p:cNvSpPr>
          <p:nvPr>
            <p:ph type="title"/>
          </p:nvPr>
        </p:nvSpPr>
        <p:spPr>
          <a:xfrm>
            <a:off x="1524000" y="274638"/>
            <a:ext cx="9144000" cy="1143000"/>
          </a:xfrm>
        </p:spPr>
        <p:txBody>
          <a:bodyPr/>
          <a:lstStyle/>
          <a:p>
            <a:pPr algn="ctr" eaLnBrk="1" fontAlgn="auto" hangingPunct="1">
              <a:spcAft>
                <a:spcPts val="0"/>
              </a:spcAft>
              <a:defRPr/>
            </a:pPr>
            <a:r>
              <a:rPr lang="en-GB" dirty="0"/>
              <a:t>Examples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a:extLst>
              <a:ext uri="{FF2B5EF4-FFF2-40B4-BE49-F238E27FC236}">
                <a16:creationId xmlns:a16="http://schemas.microsoft.com/office/drawing/2014/main" id="{F0214539-332B-EE1B-547E-7E72F9D9E203}"/>
              </a:ext>
            </a:extLst>
          </p:cNvPr>
          <p:cNvSpPr>
            <a:spLocks noGrp="1" noChangeArrowheads="1"/>
          </p:cNvSpPr>
          <p:nvPr>
            <p:ph idx="1"/>
          </p:nvPr>
        </p:nvSpPr>
        <p:spPr>
          <a:xfrm>
            <a:off x="616448" y="2500314"/>
            <a:ext cx="10993349" cy="3887787"/>
          </a:xfrm>
        </p:spPr>
        <p:txBody>
          <a:bodyPr>
            <a:normAutofit/>
          </a:bodyPr>
          <a:lstStyle/>
          <a:p>
            <a:pPr marL="365760" indent="-256032" eaLnBrk="1" fontAlgn="auto" hangingPunct="1">
              <a:spcAft>
                <a:spcPts val="0"/>
              </a:spcAft>
              <a:buNone/>
              <a:defRPr/>
            </a:pPr>
            <a:r>
              <a:rPr lang="en-GB" sz="2400" dirty="0"/>
              <a:t>Known author or corporation:</a:t>
            </a:r>
            <a:endParaRPr lang="en-US" sz="2400" dirty="0"/>
          </a:p>
          <a:p>
            <a:pPr marL="621792" lvl="1" eaLnBrk="1" fontAlgn="auto" hangingPunct="1">
              <a:spcBef>
                <a:spcPts val="324"/>
              </a:spcBef>
              <a:spcAft>
                <a:spcPts val="0"/>
              </a:spcAft>
              <a:buFont typeface="Verdana"/>
              <a:buChar char="◦"/>
              <a:defRPr/>
            </a:pPr>
            <a:r>
              <a:rPr lang="en-GB" sz="2400" dirty="0"/>
              <a:t>Moor, J. (2008) Can Cyberspace Be Just? (online).</a:t>
            </a:r>
            <a:r>
              <a:rPr lang="en-GB" sz="2400" i="1" dirty="0"/>
              <a:t> </a:t>
            </a:r>
            <a:r>
              <a:rPr lang="en-GB" sz="2400" dirty="0"/>
              <a:t>Available at </a:t>
            </a:r>
            <a:r>
              <a:rPr lang="en-GB" sz="2400" u="sng" dirty="0">
                <a:hlinkClick r:id="rId3"/>
              </a:rPr>
              <a:t>http://www.univ.trieste.it/~dipfilo/etica_e_politica/1999_2/moor.html</a:t>
            </a:r>
            <a:r>
              <a:rPr lang="en-GB" sz="2400" dirty="0"/>
              <a:t>.  Accessed 20 November 2025</a:t>
            </a:r>
          </a:p>
          <a:p>
            <a:pPr marL="621792" lvl="1" eaLnBrk="1" fontAlgn="auto" hangingPunct="1">
              <a:spcBef>
                <a:spcPts val="324"/>
              </a:spcBef>
              <a:spcAft>
                <a:spcPts val="0"/>
              </a:spcAft>
              <a:buFont typeface="Verdana"/>
              <a:buChar char="◦"/>
              <a:defRPr/>
            </a:pPr>
            <a:endParaRPr lang="en-US" sz="2400" dirty="0"/>
          </a:p>
          <a:p>
            <a:pPr marL="365760" indent="-256032" eaLnBrk="1" fontAlgn="auto" hangingPunct="1">
              <a:spcAft>
                <a:spcPts val="0"/>
              </a:spcAft>
              <a:buNone/>
              <a:defRPr/>
            </a:pPr>
            <a:r>
              <a:rPr lang="en-GB" sz="2400" dirty="0"/>
              <a:t>Unknown author:</a:t>
            </a:r>
            <a:endParaRPr lang="en-US" sz="2400" dirty="0"/>
          </a:p>
          <a:p>
            <a:pPr marL="621792" lvl="1" eaLnBrk="1" fontAlgn="auto" hangingPunct="1">
              <a:spcBef>
                <a:spcPts val="324"/>
              </a:spcBef>
              <a:spcAft>
                <a:spcPts val="0"/>
              </a:spcAft>
              <a:buFont typeface="Verdana"/>
              <a:buChar char="◦"/>
              <a:defRPr/>
            </a:pPr>
            <a:r>
              <a:rPr lang="en-GB" sz="2400" i="1" dirty="0"/>
              <a:t>Measuring Online Service Quality, </a:t>
            </a:r>
            <a:r>
              <a:rPr lang="en-GB" sz="2400" dirty="0"/>
              <a:t>Available online at </a:t>
            </a:r>
            <a:r>
              <a:rPr lang="en-GB" sz="2400" u="sng" dirty="0">
                <a:hlinkClick r:id="rId4"/>
              </a:rPr>
              <a:t>http://www.marketing-online.co.uk/sqpap.htm</a:t>
            </a:r>
            <a:r>
              <a:rPr lang="en-GB" sz="2400" dirty="0"/>
              <a:t>.  Accessed 13</a:t>
            </a:r>
            <a:r>
              <a:rPr lang="en-GB" sz="2400" baseline="30000" dirty="0"/>
              <a:t>th</a:t>
            </a:r>
            <a:r>
              <a:rPr lang="en-GB" sz="2400" dirty="0"/>
              <a:t> November 2025</a:t>
            </a:r>
            <a:endParaRPr lang="en-US" sz="2400" dirty="0"/>
          </a:p>
          <a:p>
            <a:pPr marL="365760" indent="-256032" eaLnBrk="1" fontAlgn="auto" hangingPunct="1">
              <a:spcAft>
                <a:spcPts val="0"/>
              </a:spcAft>
              <a:buFont typeface="Wingdings 3"/>
              <a:buChar char=""/>
              <a:defRPr/>
            </a:pPr>
            <a:endParaRPr lang="en-US" sz="2100" dirty="0"/>
          </a:p>
        </p:txBody>
      </p:sp>
      <p:sp>
        <p:nvSpPr>
          <p:cNvPr id="27650" name="Rectangle 2">
            <a:extLst>
              <a:ext uri="{FF2B5EF4-FFF2-40B4-BE49-F238E27FC236}">
                <a16:creationId xmlns:a16="http://schemas.microsoft.com/office/drawing/2014/main" id="{8A30E5C7-7716-3943-0CA4-FCAC9F1805B5}"/>
              </a:ext>
            </a:extLst>
          </p:cNvPr>
          <p:cNvSpPr>
            <a:spLocks noGrp="1" noChangeArrowheads="1"/>
          </p:cNvSpPr>
          <p:nvPr>
            <p:ph type="title"/>
          </p:nvPr>
        </p:nvSpPr>
        <p:spPr>
          <a:xfrm>
            <a:off x="1524000" y="274638"/>
            <a:ext cx="9001156" cy="1143000"/>
          </a:xfrm>
        </p:spPr>
        <p:txBody>
          <a:bodyPr/>
          <a:lstStyle/>
          <a:p>
            <a:pPr algn="ctr" eaLnBrk="1" fontAlgn="auto" hangingPunct="1">
              <a:spcAft>
                <a:spcPts val="0"/>
              </a:spcAft>
              <a:defRPr/>
            </a:pPr>
            <a:r>
              <a:rPr lang="en-GB" sz="4000" dirty="0"/>
              <a:t>Online Source </a:t>
            </a:r>
            <a:endParaRPr lang="en-US" sz="3200" dirty="0"/>
          </a:p>
        </p:txBody>
      </p:sp>
      <p:sp>
        <p:nvSpPr>
          <p:cNvPr id="36868" name="Rectangle 4">
            <a:extLst>
              <a:ext uri="{FF2B5EF4-FFF2-40B4-BE49-F238E27FC236}">
                <a16:creationId xmlns:a16="http://schemas.microsoft.com/office/drawing/2014/main" id="{F4B0A5DD-5AA3-FD12-B9F1-32A0AC05E3DA}"/>
              </a:ext>
            </a:extLst>
          </p:cNvPr>
          <p:cNvSpPr>
            <a:spLocks noChangeArrowheads="1"/>
          </p:cNvSpPr>
          <p:nvPr/>
        </p:nvSpPr>
        <p:spPr bwMode="auto">
          <a:xfrm>
            <a:off x="616448" y="1557338"/>
            <a:ext cx="1099334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0" fontAlgn="base" hangingPunct="0">
              <a:spcBef>
                <a:spcPct val="0"/>
              </a:spcBef>
              <a:spcAft>
                <a:spcPct val="0"/>
              </a:spcAft>
            </a:pPr>
            <a:r>
              <a:rPr lang="en-GB" altLang="en-US" sz="2400" dirty="0">
                <a:solidFill>
                  <a:prstClr val="black"/>
                </a:solidFill>
              </a:rPr>
              <a:t>Surname, initial(s). (year) Title of article, (online). Available at </a:t>
            </a:r>
            <a:r>
              <a:rPr lang="en-GB" altLang="en-US" sz="2400" u="sng" dirty="0">
                <a:solidFill>
                  <a:prstClr val="black"/>
                </a:solidFill>
              </a:rPr>
              <a:t>URL (emphasised)</a:t>
            </a:r>
            <a:r>
              <a:rPr lang="en-GB" altLang="en-US" sz="2400" dirty="0">
                <a:solidFill>
                  <a:prstClr val="black"/>
                </a:solidFill>
              </a:rPr>
              <a:t>.  Date of access.</a:t>
            </a:r>
            <a:endParaRPr lang="en-US" altLang="en-US" sz="24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4E0863B-85BE-1476-82A5-4F23983B7147}"/>
              </a:ext>
            </a:extLst>
          </p:cNvPr>
          <p:cNvSpPr>
            <a:spLocks noGrp="1"/>
          </p:cNvSpPr>
          <p:nvPr>
            <p:ph idx="1"/>
          </p:nvPr>
        </p:nvSpPr>
        <p:spPr>
          <a:xfrm>
            <a:off x="647271" y="981076"/>
            <a:ext cx="11024171" cy="5026025"/>
          </a:xfrm>
        </p:spPr>
        <p:txBody>
          <a:bodyPr>
            <a:normAutofit/>
          </a:bodyPr>
          <a:lstStyle/>
          <a:p>
            <a:pPr marL="109728" indent="0" eaLnBrk="1" fontAlgn="auto" hangingPunct="1">
              <a:lnSpc>
                <a:spcPct val="150000"/>
              </a:lnSpc>
              <a:spcAft>
                <a:spcPts val="0"/>
              </a:spcAft>
              <a:buNone/>
              <a:defRPr/>
            </a:pPr>
            <a:r>
              <a:rPr lang="en-GB" sz="1800" dirty="0"/>
              <a:t>Book Example</a:t>
            </a:r>
          </a:p>
          <a:p>
            <a:pPr marL="109537" lvl="1" indent="0" eaLnBrk="1" fontAlgn="auto" hangingPunct="1">
              <a:lnSpc>
                <a:spcPct val="150000"/>
              </a:lnSpc>
              <a:spcBef>
                <a:spcPts val="400"/>
              </a:spcBef>
              <a:spcAft>
                <a:spcPts val="0"/>
              </a:spcAft>
              <a:buSzPct val="68000"/>
              <a:buNone/>
              <a:defRPr/>
            </a:pPr>
            <a:r>
              <a:rPr lang="en-GB" sz="1800" dirty="0" err="1"/>
              <a:t>Senn</a:t>
            </a:r>
            <a:r>
              <a:rPr lang="en-GB" sz="1800" dirty="0"/>
              <a:t>, J.A. (2008) </a:t>
            </a:r>
            <a:r>
              <a:rPr lang="en-GB" sz="1800" u="sng" dirty="0"/>
              <a:t>Information Technology in Business</a:t>
            </a:r>
            <a:r>
              <a:rPr lang="en-GB" sz="1800" dirty="0"/>
              <a:t>, 8</a:t>
            </a:r>
            <a:r>
              <a:rPr lang="en-GB" sz="1800" baseline="30000" dirty="0"/>
              <a:t>th</a:t>
            </a:r>
            <a:r>
              <a:rPr lang="en-GB" sz="1800" dirty="0"/>
              <a:t> Ed., Prentice Hall: New Jersey, USA</a:t>
            </a:r>
            <a:endParaRPr lang="en-US" sz="1800" dirty="0"/>
          </a:p>
          <a:p>
            <a:pPr marL="109728" indent="0" eaLnBrk="1" fontAlgn="auto" hangingPunct="1">
              <a:lnSpc>
                <a:spcPct val="150000"/>
              </a:lnSpc>
              <a:spcAft>
                <a:spcPts val="0"/>
              </a:spcAft>
              <a:buNone/>
              <a:defRPr/>
            </a:pPr>
            <a:r>
              <a:rPr lang="en-GB" sz="1800" dirty="0"/>
              <a:t>Journal Article</a:t>
            </a:r>
            <a:endParaRPr lang="en-US" sz="1800" dirty="0"/>
          </a:p>
          <a:p>
            <a:pPr marL="109728" indent="0" eaLnBrk="1" fontAlgn="auto" hangingPunct="1">
              <a:lnSpc>
                <a:spcPct val="150000"/>
              </a:lnSpc>
              <a:spcAft>
                <a:spcPts val="0"/>
              </a:spcAft>
              <a:buNone/>
              <a:defRPr/>
            </a:pPr>
            <a:r>
              <a:rPr lang="en-GB" sz="1800" dirty="0"/>
              <a:t>Clarke, R. (2008)</a:t>
            </a:r>
            <a:r>
              <a:rPr lang="en-GB" sz="1800" i="1" dirty="0"/>
              <a:t> </a:t>
            </a:r>
            <a:r>
              <a:rPr lang="en-GB" sz="1800" dirty="0"/>
              <a:t>Information Technology and Dataveillance, </a:t>
            </a:r>
            <a:r>
              <a:rPr lang="en-GB" sz="1800" u="sng" dirty="0"/>
              <a:t>Communications of the ACM</a:t>
            </a:r>
            <a:r>
              <a:rPr lang="en-GB" sz="1800" dirty="0"/>
              <a:t>, Vol 35, part 5, pp. 60-6</a:t>
            </a:r>
          </a:p>
          <a:p>
            <a:pPr marL="109728" indent="0" eaLnBrk="1" fontAlgn="auto" hangingPunct="1">
              <a:lnSpc>
                <a:spcPct val="150000"/>
              </a:lnSpc>
              <a:spcAft>
                <a:spcPts val="0"/>
              </a:spcAft>
              <a:buNone/>
              <a:defRPr/>
            </a:pPr>
            <a:r>
              <a:rPr lang="en-GB" sz="1800" dirty="0"/>
              <a:t>Newspaper article:</a:t>
            </a:r>
            <a:endParaRPr lang="en-US" sz="1800" dirty="0"/>
          </a:p>
          <a:p>
            <a:pPr marL="109728" indent="0" eaLnBrk="1" fontAlgn="auto" hangingPunct="1">
              <a:lnSpc>
                <a:spcPct val="150000"/>
              </a:lnSpc>
              <a:spcAft>
                <a:spcPts val="0"/>
              </a:spcAft>
              <a:buNone/>
              <a:defRPr/>
            </a:pPr>
            <a:r>
              <a:rPr lang="en-GB" sz="1800" dirty="0"/>
              <a:t>Hoare, S.  (2009)</a:t>
            </a:r>
            <a:r>
              <a:rPr lang="en-GB" sz="1800" i="1" dirty="0"/>
              <a:t> </a:t>
            </a:r>
            <a:r>
              <a:rPr lang="en-GB" sz="1800" dirty="0"/>
              <a:t>Online buyers get hi-tech guarantees</a:t>
            </a:r>
            <a:r>
              <a:rPr lang="en-GB" sz="1800" i="1" dirty="0"/>
              <a:t>,</a:t>
            </a:r>
            <a:r>
              <a:rPr lang="en-GB" sz="1800" dirty="0"/>
              <a:t> </a:t>
            </a:r>
            <a:r>
              <a:rPr lang="en-GB" sz="1800" u="sng" dirty="0"/>
              <a:t>The Times</a:t>
            </a:r>
            <a:r>
              <a:rPr lang="en-GB" sz="1800" dirty="0"/>
              <a:t>, 8</a:t>
            </a:r>
            <a:r>
              <a:rPr lang="en-GB" sz="1800" baseline="30000" dirty="0"/>
              <a:t>th</a:t>
            </a:r>
            <a:r>
              <a:rPr lang="en-GB" sz="1800" dirty="0"/>
              <a:t> December, p. 27</a:t>
            </a:r>
          </a:p>
          <a:p>
            <a:pPr marL="109728" indent="0" eaLnBrk="1" fontAlgn="auto" hangingPunct="1">
              <a:lnSpc>
                <a:spcPct val="150000"/>
              </a:lnSpc>
              <a:spcAft>
                <a:spcPts val="0"/>
              </a:spcAft>
              <a:buNone/>
              <a:defRPr/>
            </a:pPr>
            <a:r>
              <a:rPr lang="en-GB" sz="1800" dirty="0"/>
              <a:t>Website Example</a:t>
            </a:r>
          </a:p>
          <a:p>
            <a:pPr marL="109728" indent="0" eaLnBrk="1" fontAlgn="auto" hangingPunct="1">
              <a:lnSpc>
                <a:spcPct val="150000"/>
              </a:lnSpc>
              <a:spcAft>
                <a:spcPts val="0"/>
              </a:spcAft>
              <a:buNone/>
              <a:defRPr/>
            </a:pPr>
            <a:r>
              <a:rPr lang="en-GB" sz="1800" dirty="0"/>
              <a:t>Moor, J. (2008) Can Cyberspace Be Just? (online).</a:t>
            </a:r>
            <a:r>
              <a:rPr lang="en-GB" sz="1800" i="1" dirty="0"/>
              <a:t> </a:t>
            </a:r>
            <a:r>
              <a:rPr lang="en-GB" sz="1800" dirty="0"/>
              <a:t>Available at </a:t>
            </a:r>
            <a:r>
              <a:rPr lang="en-GB" sz="1800" u="sng" dirty="0">
                <a:hlinkClick r:id="rId3"/>
              </a:rPr>
              <a:t>http://www.univ.trieste.it/~dipfilo/etica_e_politica/1999_2/moor.html</a:t>
            </a:r>
            <a:r>
              <a:rPr lang="en-GB" sz="1800" dirty="0"/>
              <a:t>.  Accessed 20 November 2009</a:t>
            </a:r>
          </a:p>
          <a:p>
            <a:pPr marL="621792" lvl="1" eaLnBrk="1" fontAlgn="auto" hangingPunct="1">
              <a:spcBef>
                <a:spcPts val="324"/>
              </a:spcBef>
              <a:spcAft>
                <a:spcPts val="0"/>
              </a:spcAft>
              <a:buFont typeface="Verdana"/>
              <a:buChar char="◦"/>
              <a:defRPr/>
            </a:pPr>
            <a:endParaRPr lang="en-GB" dirty="0"/>
          </a:p>
          <a:p>
            <a:pPr marL="621792" lvl="1" eaLnBrk="1" fontAlgn="auto" hangingPunct="1">
              <a:spcBef>
                <a:spcPts val="324"/>
              </a:spcBef>
              <a:spcAft>
                <a:spcPts val="0"/>
              </a:spcAft>
              <a:buFont typeface="Verdana"/>
              <a:buChar char="◦"/>
              <a:defRPr/>
            </a:pPr>
            <a:endParaRPr lang="en-US" dirty="0"/>
          </a:p>
          <a:p>
            <a:pPr marL="365760" indent="-256032" eaLnBrk="1" fontAlgn="auto" hangingPunct="1">
              <a:spcAft>
                <a:spcPts val="0"/>
              </a:spcAft>
              <a:buFont typeface="Wingdings 3"/>
              <a:buChar char=""/>
              <a:defRPr/>
            </a:pPr>
            <a:endParaRPr lang="en-GB" dirty="0"/>
          </a:p>
        </p:txBody>
      </p:sp>
      <p:sp>
        <p:nvSpPr>
          <p:cNvPr id="3" name="Title 2">
            <a:extLst>
              <a:ext uri="{FF2B5EF4-FFF2-40B4-BE49-F238E27FC236}">
                <a16:creationId xmlns:a16="http://schemas.microsoft.com/office/drawing/2014/main" id="{765089E6-3EC0-4D4E-6BB8-08018D022205}"/>
              </a:ext>
            </a:extLst>
          </p:cNvPr>
          <p:cNvSpPr>
            <a:spLocks noGrp="1"/>
          </p:cNvSpPr>
          <p:nvPr>
            <p:ph type="title"/>
          </p:nvPr>
        </p:nvSpPr>
        <p:spPr>
          <a:xfrm>
            <a:off x="1981200" y="274638"/>
            <a:ext cx="8229600" cy="634082"/>
          </a:xfrm>
        </p:spPr>
        <p:txBody>
          <a:bodyPr>
            <a:normAutofit fontScale="90000"/>
          </a:bodyPr>
          <a:lstStyle/>
          <a:p>
            <a:pPr algn="ctr" eaLnBrk="1" fontAlgn="auto" hangingPunct="1">
              <a:spcAft>
                <a:spcPts val="0"/>
              </a:spcAft>
              <a:defRPr/>
            </a:pPr>
            <a:r>
              <a:rPr lang="en-GB" dirty="0"/>
              <a:t>Summary</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84</TotalTime>
  <Words>1737</Words>
  <Application>Microsoft Office PowerPoint</Application>
  <PresentationFormat>Widescreen</PresentationFormat>
  <Paragraphs>159</Paragraphs>
  <Slides>26</Slides>
  <Notes>12</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26</vt:i4>
      </vt:variant>
    </vt:vector>
  </HeadingPairs>
  <TitlesOfParts>
    <vt:vector size="40" baseType="lpstr">
      <vt:lpstr>Aptos</vt:lpstr>
      <vt:lpstr>Arial</vt:lpstr>
      <vt:lpstr>Franklin Gothic Book</vt:lpstr>
      <vt:lpstr>Gotham</vt:lpstr>
      <vt:lpstr>Grandview Display</vt:lpstr>
      <vt:lpstr>Lucida Sans Unicode</vt:lpstr>
      <vt:lpstr>Open Sans</vt:lpstr>
      <vt:lpstr>Times New Roman</vt:lpstr>
      <vt:lpstr>Verdana</vt:lpstr>
      <vt:lpstr>Wingdings</vt:lpstr>
      <vt:lpstr>Wingdings 2</vt:lpstr>
      <vt:lpstr>Wingdings 3</vt:lpstr>
      <vt:lpstr>DashVTI</vt:lpstr>
      <vt:lpstr>Concourse</vt:lpstr>
      <vt:lpstr>Assessment 2 - Presentation</vt:lpstr>
      <vt:lpstr>Presenting Skills</vt:lpstr>
      <vt:lpstr>Presenting Skills</vt:lpstr>
      <vt:lpstr>Presenting Skills</vt:lpstr>
      <vt:lpstr>Presenting Skills</vt:lpstr>
      <vt:lpstr>Slide 1 </vt:lpstr>
      <vt:lpstr>Slide 2 Contents</vt:lpstr>
      <vt:lpstr>Slide 3 – 8  </vt:lpstr>
      <vt:lpstr>Slide 9  What does ‘Evaluate’ mean? </vt:lpstr>
      <vt:lpstr>Slide 10   Think about the question? </vt:lpstr>
      <vt:lpstr>Slide 11</vt:lpstr>
      <vt:lpstr>Harvard Referencing</vt:lpstr>
      <vt:lpstr>Why use a referencing system?</vt:lpstr>
      <vt:lpstr>Plagiarism?</vt:lpstr>
      <vt:lpstr>Plagiarism?</vt:lpstr>
      <vt:lpstr>Plagiarism??</vt:lpstr>
      <vt:lpstr>So…there are two aspects to learn:</vt:lpstr>
      <vt:lpstr>Using citations within the text/main body of your report or paper</vt:lpstr>
      <vt:lpstr>Using citations within the text/main body of your report or paper</vt:lpstr>
      <vt:lpstr>Writing style</vt:lpstr>
      <vt:lpstr>Book</vt:lpstr>
      <vt:lpstr>Book examples</vt:lpstr>
      <vt:lpstr>Journal Article  (and newspapers, magazines, etc.)</vt:lpstr>
      <vt:lpstr>Examples</vt:lpstr>
      <vt:lpstr>Online Source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1</cp:revision>
  <dcterms:created xsi:type="dcterms:W3CDTF">2026-03-02T13:25:41Z</dcterms:created>
  <dcterms:modified xsi:type="dcterms:W3CDTF">2026-03-02T14:50:14Z</dcterms:modified>
</cp:coreProperties>
</file>