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3" d="100"/>
          <a:sy n="83" d="100"/>
        </p:scale>
        <p:origin x="21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144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729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754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256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2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67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212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913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761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930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8702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940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178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9936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7564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4498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186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010ED79F-18CD-4EE7-904D-DCCD7C6A24D0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1B2C356-C1C9-4629-8AEB-8A132D13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748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D425D-E5AD-4F0A-931F-092D195A1C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960365"/>
            <a:ext cx="9231410" cy="2629641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9600" b="1" dirty="0"/>
              <a:t>Andreea Nicolae</a:t>
            </a:r>
            <a:br>
              <a:rPr lang="en-GB" sz="8900" b="1" dirty="0"/>
            </a:br>
            <a:r>
              <a:rPr lang="en-GB" sz="4800" b="1" dirty="0"/>
              <a:t>Student ID 2019850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7B20DB-22CC-456A-89C9-E8BFF8A74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0924" y="3927096"/>
            <a:ext cx="7132335" cy="1540194"/>
          </a:xfrm>
        </p:spPr>
        <p:txBody>
          <a:bodyPr anchor="t">
            <a:noAutofit/>
          </a:bodyPr>
          <a:lstStyle/>
          <a:p>
            <a:pPr algn="l"/>
            <a:r>
              <a:rPr lang="en-GB" sz="2000" dirty="0"/>
              <a:t>Foreign Languages &amp; Cultural Awareness</a:t>
            </a:r>
          </a:p>
          <a:p>
            <a:pPr algn="l"/>
            <a:r>
              <a:rPr lang="en-GB" sz="2000" dirty="0"/>
              <a:t>BMIH 5003</a:t>
            </a:r>
          </a:p>
          <a:p>
            <a:pPr algn="l"/>
            <a:r>
              <a:rPr lang="en-GB" sz="2000" b="1" dirty="0"/>
              <a:t>Lecturer</a:t>
            </a:r>
          </a:p>
          <a:p>
            <a:pPr algn="l"/>
            <a:r>
              <a:rPr lang="en-GB" sz="2000" dirty="0"/>
              <a:t>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759827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84E0A2-893D-465F-AA85-81E7887F4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/>
              <a:t> </a:t>
            </a:r>
            <a:br>
              <a:rPr lang="en-GB" sz="4000" b="1" dirty="0"/>
            </a:br>
            <a:r>
              <a:rPr lang="en-GB" sz="4000" b="1" dirty="0"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</a:t>
            </a:r>
            <a:r>
              <a:rPr lang="en-GB" sz="4000" b="1" i="1" dirty="0">
                <a:effectLst>
                  <a:glow rad="101600">
                    <a:srgbClr val="7030A0">
                      <a:alpha val="60000"/>
                    </a:srgbClr>
                  </a:glow>
                </a:effectLst>
              </a:rPr>
              <a:t>HOTEL PRESIDENTE</a:t>
            </a:r>
            <a:br>
              <a:rPr lang="en-GB" sz="4000" b="1" dirty="0"/>
            </a:br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DESAYUNOS</a:t>
            </a:r>
            <a:r>
              <a:rPr lang="en-GB" sz="4000" b="1" dirty="0"/>
              <a:t> – </a:t>
            </a:r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BREAKFAST</a:t>
            </a:r>
            <a:endParaRPr lang="en-GB" sz="4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4471C28-BC5F-4B02-973F-120ABDF370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3280" y="2603500"/>
            <a:ext cx="5886832" cy="40287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 </a:t>
            </a:r>
            <a:r>
              <a:rPr lang="en-GB" b="1" dirty="0"/>
              <a:t>DESAYUNO MEDITERANNEAO – 5.99 CPL</a:t>
            </a:r>
          </a:p>
          <a:p>
            <a:pPr marL="0" indent="0">
              <a:buNone/>
            </a:pPr>
            <a:r>
              <a:rPr lang="en-GB" sz="1400" dirty="0"/>
              <a:t>(huevo </a:t>
            </a:r>
            <a:r>
              <a:rPr lang="en-GB" sz="1400" dirty="0" err="1"/>
              <a:t>frito</a:t>
            </a:r>
            <a:r>
              <a:rPr lang="en-GB" sz="1400" dirty="0"/>
              <a:t>/</a:t>
            </a:r>
            <a:r>
              <a:rPr lang="en-GB" sz="1400" dirty="0" err="1"/>
              <a:t>omlete</a:t>
            </a:r>
            <a:r>
              <a:rPr lang="en-GB" sz="1400" dirty="0"/>
              <a:t>/cocido, jamon, queso, </a:t>
            </a:r>
            <a:r>
              <a:rPr lang="en-GB" sz="1400" dirty="0" err="1"/>
              <a:t>tomate</a:t>
            </a:r>
            <a:r>
              <a:rPr lang="en-GB" sz="1400" dirty="0"/>
              <a:t>, café/</a:t>
            </a:r>
            <a:r>
              <a:rPr lang="en-GB" sz="1400" dirty="0" err="1"/>
              <a:t>te</a:t>
            </a:r>
            <a:r>
              <a:rPr lang="en-GB" sz="1400" dirty="0"/>
              <a:t>)</a:t>
            </a:r>
          </a:p>
          <a:p>
            <a:pPr marL="0" indent="0">
              <a:buNone/>
            </a:pPr>
            <a:r>
              <a:rPr lang="en-GB" b="1" dirty="0"/>
              <a:t>DESAYUNO INGLES – 6.99 CPL</a:t>
            </a:r>
          </a:p>
          <a:p>
            <a:pPr marL="0" indent="0">
              <a:buNone/>
            </a:pPr>
            <a:r>
              <a:rPr lang="en-GB" sz="1400" dirty="0"/>
              <a:t>(</a:t>
            </a:r>
            <a:r>
              <a:rPr lang="en-GB" sz="1400" dirty="0" err="1"/>
              <a:t>tocino</a:t>
            </a:r>
            <a:r>
              <a:rPr lang="en-GB" sz="1400" dirty="0"/>
              <a:t>, frijoles, </a:t>
            </a:r>
            <a:r>
              <a:rPr lang="en-GB" sz="1400" dirty="0" err="1"/>
              <a:t>tomate</a:t>
            </a:r>
            <a:r>
              <a:rPr lang="en-GB" sz="1400" dirty="0"/>
              <a:t>, </a:t>
            </a:r>
            <a:r>
              <a:rPr lang="en-GB" sz="1400" dirty="0" err="1"/>
              <a:t>champinones</a:t>
            </a:r>
            <a:r>
              <a:rPr lang="en-GB" sz="1400" dirty="0"/>
              <a:t>, </a:t>
            </a:r>
            <a:r>
              <a:rPr lang="en-GB" sz="1400" dirty="0" err="1"/>
              <a:t>salchicha</a:t>
            </a:r>
            <a:r>
              <a:rPr lang="en-GB" sz="1400" dirty="0"/>
              <a:t>, pan </a:t>
            </a:r>
            <a:r>
              <a:rPr lang="en-GB" sz="1400" dirty="0" err="1"/>
              <a:t>tostado</a:t>
            </a:r>
            <a:r>
              <a:rPr lang="en-GB" sz="1400" dirty="0"/>
              <a:t>, café/ </a:t>
            </a:r>
            <a:r>
              <a:rPr lang="en-GB" sz="1400" dirty="0" err="1"/>
              <a:t>te</a:t>
            </a:r>
            <a:r>
              <a:rPr lang="en-GB" sz="1400" dirty="0"/>
              <a:t>)</a:t>
            </a:r>
          </a:p>
          <a:p>
            <a:pPr marL="0" indent="0">
              <a:buNone/>
            </a:pPr>
            <a:r>
              <a:rPr lang="en-GB" b="1" dirty="0"/>
              <a:t>ENSALADA DE VERDURAS – 2.99 CPL</a:t>
            </a:r>
          </a:p>
          <a:p>
            <a:pPr marL="0" indent="0">
              <a:buNone/>
            </a:pPr>
            <a:r>
              <a:rPr lang="en-GB" sz="1400" dirty="0"/>
              <a:t>(</a:t>
            </a:r>
            <a:r>
              <a:rPr lang="en-GB" sz="1400" dirty="0" err="1"/>
              <a:t>tomate</a:t>
            </a:r>
            <a:r>
              <a:rPr lang="en-GB" sz="1400" dirty="0"/>
              <a:t>, pimientos, </a:t>
            </a:r>
            <a:r>
              <a:rPr lang="en-GB" sz="1400" dirty="0" err="1"/>
              <a:t>cebollas</a:t>
            </a:r>
            <a:r>
              <a:rPr lang="en-GB" sz="1400" dirty="0"/>
              <a:t>, </a:t>
            </a:r>
            <a:r>
              <a:rPr lang="en-GB" sz="1400" dirty="0" err="1"/>
              <a:t>lechuga</a:t>
            </a:r>
            <a:r>
              <a:rPr lang="en-GB" sz="1400" dirty="0"/>
              <a:t>)</a:t>
            </a:r>
          </a:p>
          <a:p>
            <a:pPr marL="0" indent="0">
              <a:buNone/>
            </a:pPr>
            <a:r>
              <a:rPr lang="en-GB" b="1" dirty="0"/>
              <a:t>FRUIT SALAD – 3.99 CPL</a:t>
            </a:r>
          </a:p>
          <a:p>
            <a:pPr marL="0" indent="0">
              <a:buNone/>
            </a:pPr>
            <a:r>
              <a:rPr lang="en-GB" sz="1400" dirty="0"/>
              <a:t>(melon, pina, kiwi, </a:t>
            </a:r>
            <a:r>
              <a:rPr lang="en-GB" sz="1400" dirty="0" err="1"/>
              <a:t>naranja</a:t>
            </a:r>
            <a:r>
              <a:rPr lang="en-GB" sz="1400" dirty="0"/>
              <a:t>, </a:t>
            </a:r>
            <a:r>
              <a:rPr lang="en-GB" sz="1400" dirty="0" err="1"/>
              <a:t>uvas</a:t>
            </a:r>
            <a:r>
              <a:rPr lang="en-GB" sz="1400" dirty="0"/>
              <a:t>, </a:t>
            </a:r>
            <a:r>
              <a:rPr lang="en-GB" sz="1400" dirty="0" err="1"/>
              <a:t>fresas</a:t>
            </a:r>
            <a:r>
              <a:rPr lang="en-GB" sz="1400" dirty="0"/>
              <a:t>)</a:t>
            </a:r>
          </a:p>
          <a:p>
            <a:pPr marL="0" indent="0">
              <a:buNone/>
            </a:pPr>
            <a:r>
              <a:rPr lang="en-GB" b="1" dirty="0"/>
              <a:t>TORTITAS CON PLATANO Y NUTELLA- 2.99 CPL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Disponible hasta las 11 am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451A0E-CF66-4E49-806B-2FA83C1718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5886832" cy="4028794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MEDITERANEAN BREAKFAST – 5.99 CPL</a:t>
            </a:r>
          </a:p>
          <a:p>
            <a:pPr marL="0" indent="0">
              <a:buNone/>
            </a:pPr>
            <a:r>
              <a:rPr lang="en-GB" sz="1400" dirty="0"/>
              <a:t>(fried /</a:t>
            </a:r>
            <a:r>
              <a:rPr lang="en-GB" sz="1400" dirty="0" err="1"/>
              <a:t>omlette</a:t>
            </a:r>
            <a:r>
              <a:rPr lang="en-GB" sz="1400" dirty="0"/>
              <a:t>/boiled egg, ham, cheese, tomatoes, coffee/tea)</a:t>
            </a:r>
          </a:p>
          <a:p>
            <a:pPr marL="0" indent="0">
              <a:buNone/>
            </a:pPr>
            <a:r>
              <a:rPr lang="en-GB" sz="1400" dirty="0"/>
              <a:t> </a:t>
            </a:r>
            <a:r>
              <a:rPr lang="en-GB" b="1" dirty="0"/>
              <a:t>ENGLISH BREAKFAST – 6.99 CPL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sz="1400" dirty="0"/>
              <a:t>bacon, beans, tomato, mushrooms, sausage, toast, coffee/ tea)</a:t>
            </a:r>
          </a:p>
          <a:p>
            <a:pPr marL="0" indent="0">
              <a:buNone/>
            </a:pPr>
            <a:r>
              <a:rPr lang="en-GB" b="1" dirty="0"/>
              <a:t>VEGETABLES SALAD – 2.99 CPL</a:t>
            </a:r>
          </a:p>
          <a:p>
            <a:pPr marL="0" indent="0">
              <a:buNone/>
            </a:pPr>
            <a:r>
              <a:rPr lang="en-GB" sz="1400" dirty="0"/>
              <a:t>(tomatoes, cucumber, peppers, onions, lettuce)</a:t>
            </a:r>
          </a:p>
          <a:p>
            <a:pPr marL="0" indent="0">
              <a:buNone/>
            </a:pPr>
            <a:r>
              <a:rPr lang="en-GB" b="1" dirty="0"/>
              <a:t>FRUIT SALAD- 3.99 CPL</a:t>
            </a:r>
          </a:p>
          <a:p>
            <a:pPr marL="0" indent="0">
              <a:buNone/>
            </a:pPr>
            <a:r>
              <a:rPr lang="en-GB" sz="1400" dirty="0"/>
              <a:t>(melon, pineapple, kiwi, orange, grapes, </a:t>
            </a:r>
            <a:r>
              <a:rPr lang="en-GB" sz="1400" dirty="0" err="1"/>
              <a:t>strawberris</a:t>
            </a:r>
            <a:r>
              <a:rPr lang="en-GB" sz="1400" dirty="0"/>
              <a:t>)</a:t>
            </a:r>
          </a:p>
          <a:p>
            <a:pPr marL="0" indent="0">
              <a:buNone/>
            </a:pPr>
            <a:r>
              <a:rPr lang="en-GB" b="1" dirty="0"/>
              <a:t>PANCAKES WITH BANANAS &amp; NUTELLA – 2.99 CPL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Available until 11 am</a:t>
            </a:r>
          </a:p>
        </p:txBody>
      </p:sp>
    </p:spTree>
    <p:extLst>
      <p:ext uri="{BB962C8B-B14F-4D97-AF65-F5344CB8AC3E}">
        <p14:creationId xmlns:p14="http://schemas.microsoft.com/office/powerpoint/2010/main" val="33992956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60</TotalTime>
  <Words>209</Words>
  <Application>Microsoft Office PowerPoint</Application>
  <PresentationFormat>Widescreen</PresentationFormat>
  <Paragraphs>26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 Boardroom</vt:lpstr>
      <vt:lpstr>Andreea Nicolae Student ID 2019850</vt:lpstr>
      <vt:lpstr>   HOTEL PRESIDENTE DESAYUNOS – BREAKFAST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Andreea Nicolae Student ID 2019850</dc:title>
  <dc:creator>Andreea Nicolae (2019850)</dc:creator>
  <cp:lastModifiedBy>Andreea Nicolae</cp:lastModifiedBy>
  <cp:revision>2</cp:revision>
  <dcterms:created xsi:type="dcterms:W3CDTF">2022-03-14T23:11:07Z</dcterms:created>
  <dcterms:modified xsi:type="dcterms:W3CDTF">2022-03-25T14:34:17Z</dcterms:modified>
</cp:coreProperties>
</file>