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93" autoAdjust="0"/>
    <p:restoredTop sz="94660"/>
  </p:normalViewPr>
  <p:slideViewPr>
    <p:cSldViewPr snapToGrid="0">
      <p:cViewPr varScale="1">
        <p:scale>
          <a:sx n="105" d="100"/>
          <a:sy n="105" d="100"/>
        </p:scale>
        <p:origin x="92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A20A3C-20EE-4BB1-A6D2-7E7C181540A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EE7F153-4183-443E-9702-EDF171CB5EE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8A606E-5A4D-45E3-9973-3862D569AF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E3BA1E-59DE-46B6-B5DF-933872535F94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A54471-3A5E-429D-B26B-1BAB63D2A3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6DE38A-C8F2-417F-B883-C21045BBFD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86CC9-E440-4709-9B29-019C02659F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36072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E99CBE-B011-4E9F-B897-F04DEF9380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FA4463-CC5C-4176-B463-6507B2E68C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DED0D5-A6D9-49BC-9F1C-FEBC9D8699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E3BA1E-59DE-46B6-B5DF-933872535F94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396E6F-968B-4D03-869F-6D58BC76B4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2FDF9B-5CDD-4759-B548-F02EB66DEA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86CC9-E440-4709-9B29-019C02659F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44299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E30E7B-335E-4174-89A6-52BA54DBC0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8965F0-491A-4E20-8A77-F0F56E58FF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C9E880-A390-4308-A6C0-46B0C4C76D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E3BA1E-59DE-46B6-B5DF-933872535F94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1563AD-3DD8-40E2-AB9C-CE4B7199B1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3E3C38-15C2-4A17-A9DC-DF7A784DB9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86CC9-E440-4709-9B29-019C02659F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5406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FBA5A1-D5D6-4E7B-B02B-7D289E761C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3DBA16-823E-4DC4-879E-7252A7459A6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4223E0-F71A-41E8-BE8C-045B0800DCA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4161083-9ADA-48E4-9CAB-554D32EED3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E3BA1E-59DE-46B6-B5DF-933872535F94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ADA26D8-BFF0-431C-851C-07E0489C3B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0B8624-793D-4383-BAFA-8F01A2A793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86CC9-E440-4709-9B29-019C02659F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75989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B6EAAB-DF34-4CA2-B2E1-E55D28916E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85483CF-05FB-486C-B044-5711D20E8F6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D292C05-DECD-47F4-8111-FFA060660AC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2FEB909-6A9E-469E-AE2E-E4637A8D1C1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37CFF0F-3D80-4B6F-85F9-C055EE36570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25A61CA-31DF-4594-AF52-2E88CD4E73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E3BA1E-59DE-46B6-B5DF-933872535F94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DE45AFA-A471-467A-968C-92A8E40857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C878D7E-C7D5-4B7C-8A74-595D8A5967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86CC9-E440-4709-9B29-019C02659F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39603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3E181E-53F7-497D-8136-B4DAAC8B9D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F3CC127-0FB4-4580-9D25-1120804DAE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E3BA1E-59DE-46B6-B5DF-933872535F94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A746240-19FD-4203-82E3-BFD1B9C916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868E4C9-0908-44DC-A658-4F23296E62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86CC9-E440-4709-9B29-019C02659F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56876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DDCE70F-0DBF-45F3-A583-B566EE5A47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E3BA1E-59DE-46B6-B5DF-933872535F94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4AF5F6F-330A-4CD8-BE35-9D31680DA2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0C4BE3C-2905-4555-B712-B6DCF8B9BA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86CC9-E440-4709-9B29-019C02659F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3244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EE5FDF-7B84-4E5D-AD26-0B9023D641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B5DB02-A653-4816-AE85-0CC5CCC96A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083D4BB-FF41-47C0-A787-D0D1E9E29D2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2D0AC53-0CCF-4482-9BCD-FC7D84F889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E3BA1E-59DE-46B6-B5DF-933872535F94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00F360E-34D1-4DD6-A535-DEBCB799EA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77FBC5-018E-4031-B9DA-BEC5C786F0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86CC9-E440-4709-9B29-019C02659F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59222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91C88C-8477-4510-9CFD-2EA03E2F98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9DAFAC4-A9EC-4D2D-AE47-ED2BC2DAD38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62ACA9F-9EB1-42EF-8D2B-8219051277C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525C80-FCA8-46D4-A00B-5C86BD1BCA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E3BA1E-59DE-46B6-B5DF-933872535F94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9F429FC-3C45-46EC-9476-5095BE1B23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6600C14-C1B0-49AF-B0C8-8EAEE84FDD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86CC9-E440-4709-9B29-019C02659F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4409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E36025-D4EA-4648-8C82-8560BFFEE9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34E94D9-E345-4CD1-8C19-D6057F2F61F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BD8C7A-4E9D-4E6B-A60D-8B1647DA92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E3BA1E-59DE-46B6-B5DF-933872535F94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35657E-0F29-4D96-BB20-F12A587346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021311-C46B-430F-BCA7-D3BDC09183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86CC9-E440-4709-9B29-019C02659F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92502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9F0230B-40FE-4B9F-A224-BA12345475C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D2872C1-82EA-43BA-A52F-96309F62D8D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D6E12A-8248-4A42-909E-4031907C4C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E3BA1E-59DE-46B6-B5DF-933872535F94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23A2BF-C01D-43FB-A57E-6860BDACDE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7BFE9E-B78A-448A-A400-BA21B3078B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86CC9-E440-4709-9B29-019C02659F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43187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4CC1E34-C40D-4B6C-95C7-42FE7C9D12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D13623-B221-4705-B43A-E371E72F18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9F295C-AFD1-4EFB-83C5-D99C7DCACE4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E3BA1E-59DE-46B6-B5DF-933872535F94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AC9303-7D9D-4111-BD71-3F2B07D830C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FEB46A-B222-4392-A46A-49B1A395074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386CC9-E440-4709-9B29-019C02659F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3775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6903A-1CE3-4085-AFC7-D1C2467B840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D33BC0F-515E-4245-A71F-2C1442A4575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Screen Recording 2">
            <a:hlinkClick r:id="" action="ppaction://media"/>
            <a:extLst>
              <a:ext uri="{FF2B5EF4-FFF2-40B4-BE49-F238E27FC236}">
                <a16:creationId xmlns:a16="http://schemas.microsoft.com/office/drawing/2014/main" id="{F8D4186F-BF80-46A7-B904-38C7E6CB0DB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6428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85450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243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Widescreen</PresentationFormat>
  <Paragraphs>0</Paragraphs>
  <Slides>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Jenifer Prince Devaraj</dc:creator>
  <cp:lastModifiedBy>Jenifer Prince Devaraj</cp:lastModifiedBy>
  <cp:revision>1</cp:revision>
  <dcterms:created xsi:type="dcterms:W3CDTF">2024-11-20T16:35:17Z</dcterms:created>
  <dcterms:modified xsi:type="dcterms:W3CDTF">2024-11-20T16:35:48Z</dcterms:modified>
</cp:coreProperties>
</file>