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20/11/2024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20/11/2024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LCBB40013</a:t>
            </a:r>
            <a:r>
              <a:rPr lang="en-GB" altLang="en-US" sz="3600" b="1"/>
              <a:t>: Stakeholder </a:t>
            </a:r>
            <a:r>
              <a:rPr lang="en-GB" altLang="en-US" sz="3600" b="1" dirty="0"/>
              <a:t>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7_Session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433" y="245097"/>
            <a:ext cx="11247967" cy="5138606"/>
          </a:xfrm>
        </p:spPr>
        <p:txBody>
          <a:bodyPr/>
          <a:lstStyle/>
          <a:p>
            <a:r>
              <a:rPr lang="en-US" sz="3600" b="1" dirty="0"/>
              <a:t>Seminar Task 1</a:t>
            </a:r>
            <a:br>
              <a:rPr lang="en-US" sz="3600" b="1" dirty="0"/>
            </a:br>
            <a:br>
              <a:rPr lang="en-US" sz="3600" b="1" dirty="0"/>
            </a:br>
            <a:r>
              <a:rPr lang="en-GB" sz="3600" dirty="0"/>
              <a:t>Discuss some ethical dilemmas in stakeholder engagement.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Identify and review a project with ethical issues and present your findings to the group.</a:t>
            </a:r>
            <a:br>
              <a:rPr lang="en-GB" sz="3600" dirty="0"/>
            </a:br>
            <a:r>
              <a:rPr lang="en-GB" sz="3600" dirty="0"/>
              <a:t>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53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Malgun Gothic</vt:lpstr>
      <vt:lpstr>Arial</vt:lpstr>
      <vt:lpstr>Myriad Pro</vt:lpstr>
      <vt:lpstr>20140311PresentationUWTSDTemplate</vt:lpstr>
      <vt:lpstr>LCBB40013: Stakeholder Engagement      </vt:lpstr>
      <vt:lpstr>Seminar Task 1  Discuss some ethical dilemmas in stakeholder engagement.  Identify and review a project with ethical issues and present your findings to the group. 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28</cp:revision>
  <dcterms:created xsi:type="dcterms:W3CDTF">2021-06-11T21:49:32Z</dcterms:created>
  <dcterms:modified xsi:type="dcterms:W3CDTF">2024-11-20T18:55:52Z</dcterms:modified>
</cp:coreProperties>
</file>