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C82825-720E-4C99-A9AE-65966639A5B7}" v="40" dt="2020-01-17T01:21:43.1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52" d="100"/>
          <a:sy n="52" d="100"/>
        </p:scale>
        <p:origin x="-1422" y="-5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george" userId="0c77f6292bd0811e" providerId="LiveId" clId="{F0C82825-720E-4C99-A9AE-65966639A5B7}"/>
    <pc:docChg chg="undo custSel addSld delSld modSld">
      <pc:chgData name="helen george" userId="0c77f6292bd0811e" providerId="LiveId" clId="{F0C82825-720E-4C99-A9AE-65966639A5B7}" dt="2020-01-17T01:29:19.602" v="6830" actId="113"/>
      <pc:docMkLst>
        <pc:docMk/>
      </pc:docMkLst>
      <pc:sldChg chg="addSp delSp modSp add">
        <pc:chgData name="helen george" userId="0c77f6292bd0811e" providerId="LiveId" clId="{F0C82825-720E-4C99-A9AE-65966639A5B7}" dt="2020-01-16T23:46:46.559" v="1717" actId="5793"/>
        <pc:sldMkLst>
          <pc:docMk/>
          <pc:sldMk cId="2184108773" sldId="257"/>
        </pc:sldMkLst>
        <pc:spChg chg="mod">
          <ac:chgData name="helen george" userId="0c77f6292bd0811e" providerId="LiveId" clId="{F0C82825-720E-4C99-A9AE-65966639A5B7}" dt="2020-01-16T23:11:48.233" v="75" actId="113"/>
          <ac:spMkLst>
            <pc:docMk/>
            <pc:sldMk cId="2184108773" sldId="257"/>
            <ac:spMk id="2" creationId="{C4F6C308-F586-4A5C-B5A8-A00F38691B25}"/>
          </ac:spMkLst>
        </pc:spChg>
        <pc:spChg chg="add del mod">
          <ac:chgData name="helen george" userId="0c77f6292bd0811e" providerId="LiveId" clId="{F0C82825-720E-4C99-A9AE-65966639A5B7}" dt="2020-01-16T23:16:12.540" v="108" actId="478"/>
          <ac:spMkLst>
            <pc:docMk/>
            <pc:sldMk cId="2184108773" sldId="257"/>
            <ac:spMk id="3" creationId="{7D7CFD34-F4A4-4F6D-A7BB-FBC189B7FF1C}"/>
          </ac:spMkLst>
        </pc:spChg>
        <pc:spChg chg="add del mod">
          <ac:chgData name="helen george" userId="0c77f6292bd0811e" providerId="LiveId" clId="{F0C82825-720E-4C99-A9AE-65966639A5B7}" dt="2020-01-16T23:20:10.391" v="193" actId="47"/>
          <ac:spMkLst>
            <pc:docMk/>
            <pc:sldMk cId="2184108773" sldId="257"/>
            <ac:spMk id="6" creationId="{EE8E16E5-A586-47AB-9A94-AC0F22FECFE6}"/>
          </ac:spMkLst>
        </pc:spChg>
        <pc:spChg chg="add del mod">
          <ac:chgData name="helen george" userId="0c77f6292bd0811e" providerId="LiveId" clId="{F0C82825-720E-4C99-A9AE-65966639A5B7}" dt="2020-01-16T23:46:30.507" v="1713" actId="20577"/>
          <ac:spMkLst>
            <pc:docMk/>
            <pc:sldMk cId="2184108773" sldId="257"/>
            <ac:spMk id="7" creationId="{4F9EBC69-5694-4E82-B0E8-67495919D01F}"/>
          </ac:spMkLst>
        </pc:spChg>
        <pc:spChg chg="add del mod">
          <ac:chgData name="helen george" userId="0c77f6292bd0811e" providerId="LiveId" clId="{F0C82825-720E-4C99-A9AE-65966639A5B7}" dt="2020-01-16T23:19:04.913" v="131" actId="767"/>
          <ac:spMkLst>
            <pc:docMk/>
            <pc:sldMk cId="2184108773" sldId="257"/>
            <ac:spMk id="8" creationId="{630A7C7C-C83B-48E7-A949-36A6FDC0145F}"/>
          </ac:spMkLst>
        </pc:spChg>
        <pc:spChg chg="add del mod">
          <ac:chgData name="helen george" userId="0c77f6292bd0811e" providerId="LiveId" clId="{F0C82825-720E-4C99-A9AE-65966639A5B7}" dt="2020-01-16T23:38:56.583" v="1140" actId="478"/>
          <ac:spMkLst>
            <pc:docMk/>
            <pc:sldMk cId="2184108773" sldId="257"/>
            <ac:spMk id="9" creationId="{0E256865-FC5E-4DB3-9244-3C338C9F385F}"/>
          </ac:spMkLst>
        </pc:spChg>
        <pc:spChg chg="add del mod">
          <ac:chgData name="helen george" userId="0c77f6292bd0811e" providerId="LiveId" clId="{F0C82825-720E-4C99-A9AE-65966639A5B7}" dt="2020-01-16T23:38:56.583" v="1142"/>
          <ac:spMkLst>
            <pc:docMk/>
            <pc:sldMk cId="2184108773" sldId="257"/>
            <ac:spMk id="10" creationId="{EF757409-2EEE-42E1-AEC0-7A0FEC49A174}"/>
          </ac:spMkLst>
        </pc:spChg>
        <pc:spChg chg="add mod">
          <ac:chgData name="helen george" userId="0c77f6292bd0811e" providerId="LiveId" clId="{F0C82825-720E-4C99-A9AE-65966639A5B7}" dt="2020-01-16T23:46:46.559" v="1717" actId="5793"/>
          <ac:spMkLst>
            <pc:docMk/>
            <pc:sldMk cId="2184108773" sldId="257"/>
            <ac:spMk id="11" creationId="{392FDFA5-A4E7-472D-98E4-EA978F3E7552}"/>
          </ac:spMkLst>
        </pc:spChg>
        <pc:picChg chg="add del mod">
          <ac:chgData name="helen george" userId="0c77f6292bd0811e" providerId="LiveId" clId="{F0C82825-720E-4C99-A9AE-65966639A5B7}" dt="2020-01-16T23:12:33.864" v="77" actId="931"/>
          <ac:picMkLst>
            <pc:docMk/>
            <pc:sldMk cId="2184108773" sldId="257"/>
            <ac:picMk id="5" creationId="{15584714-ED19-4A49-9F2C-F96DFE4C6361}"/>
          </ac:picMkLst>
        </pc:picChg>
      </pc:sldChg>
      <pc:sldChg chg="add del">
        <pc:chgData name="helen george" userId="0c77f6292bd0811e" providerId="LiveId" clId="{F0C82825-720E-4C99-A9AE-65966639A5B7}" dt="2020-01-16T23:05:37.847" v="1"/>
        <pc:sldMkLst>
          <pc:docMk/>
          <pc:sldMk cId="2991752458" sldId="257"/>
        </pc:sldMkLst>
      </pc:sldChg>
      <pc:sldChg chg="modSp add del">
        <pc:chgData name="helen george" userId="0c77f6292bd0811e" providerId="LiveId" clId="{F0C82825-720E-4C99-A9AE-65966639A5B7}" dt="2020-01-16T23:10:25.296" v="63"/>
        <pc:sldMkLst>
          <pc:docMk/>
          <pc:sldMk cId="3185816946" sldId="257"/>
        </pc:sldMkLst>
        <pc:spChg chg="mod">
          <ac:chgData name="helen george" userId="0c77f6292bd0811e" providerId="LiveId" clId="{F0C82825-720E-4C99-A9AE-65966639A5B7}" dt="2020-01-16T23:10:25.109" v="62" actId="14100"/>
          <ac:spMkLst>
            <pc:docMk/>
            <pc:sldMk cId="3185816946" sldId="257"/>
            <ac:spMk id="2" creationId="{DB625D43-3017-4D41-9D8F-107DB48E625E}"/>
          </ac:spMkLst>
        </pc:spChg>
      </pc:sldChg>
      <pc:sldChg chg="add del">
        <pc:chgData name="helen george" userId="0c77f6292bd0811e" providerId="LiveId" clId="{F0C82825-720E-4C99-A9AE-65966639A5B7}" dt="2020-01-16T23:47:18.639" v="1719" actId="47"/>
        <pc:sldMkLst>
          <pc:docMk/>
          <pc:sldMk cId="1436139205" sldId="258"/>
        </pc:sldMkLst>
      </pc:sldChg>
      <pc:sldChg chg="addSp delSp modSp add">
        <pc:chgData name="helen george" userId="0c77f6292bd0811e" providerId="LiveId" clId="{F0C82825-720E-4C99-A9AE-65966639A5B7}" dt="2020-01-17T00:07:44.608" v="2960" actId="1076"/>
        <pc:sldMkLst>
          <pc:docMk/>
          <pc:sldMk cId="3627013020" sldId="258"/>
        </pc:sldMkLst>
        <pc:spChg chg="mod">
          <ac:chgData name="helen george" userId="0c77f6292bd0811e" providerId="LiveId" clId="{F0C82825-720E-4C99-A9AE-65966639A5B7}" dt="2020-01-16T23:48:31.523" v="1741" actId="27636"/>
          <ac:spMkLst>
            <pc:docMk/>
            <pc:sldMk cId="3627013020" sldId="258"/>
            <ac:spMk id="2" creationId="{5C9AE20A-595A-4424-9D1E-7B1B95CC251D}"/>
          </ac:spMkLst>
        </pc:spChg>
        <pc:spChg chg="add del mod">
          <ac:chgData name="helen george" userId="0c77f6292bd0811e" providerId="LiveId" clId="{F0C82825-720E-4C99-A9AE-65966639A5B7}" dt="2020-01-17T00:06:38.102" v="2835" actId="207"/>
          <ac:spMkLst>
            <pc:docMk/>
            <pc:sldMk cId="3627013020" sldId="258"/>
            <ac:spMk id="3" creationId="{280F6534-B359-44E8-9F37-9D8BD56B6FCE}"/>
          </ac:spMkLst>
        </pc:spChg>
        <pc:spChg chg="add del mod">
          <ac:chgData name="helen george" userId="0c77f6292bd0811e" providerId="LiveId" clId="{F0C82825-720E-4C99-A9AE-65966639A5B7}" dt="2020-01-16T23:53:39.821" v="2012"/>
          <ac:spMkLst>
            <pc:docMk/>
            <pc:sldMk cId="3627013020" sldId="258"/>
            <ac:spMk id="4" creationId="{A87F8A11-B44B-4428-B72F-DBC1C0C34C70}"/>
          </ac:spMkLst>
        </pc:spChg>
        <pc:spChg chg="add mod">
          <ac:chgData name="helen george" userId="0c77f6292bd0811e" providerId="LiveId" clId="{F0C82825-720E-4C99-A9AE-65966639A5B7}" dt="2020-01-17T00:07:44.608" v="2960" actId="1076"/>
          <ac:spMkLst>
            <pc:docMk/>
            <pc:sldMk cId="3627013020" sldId="258"/>
            <ac:spMk id="5" creationId="{513D7A28-CCC1-4899-9BD3-3A07E2FB3C96}"/>
          </ac:spMkLst>
        </pc:spChg>
      </pc:sldChg>
      <pc:sldChg chg="add del">
        <pc:chgData name="helen george" userId="0c77f6292bd0811e" providerId="LiveId" clId="{F0C82825-720E-4C99-A9AE-65966639A5B7}" dt="2020-01-16T23:47:37.397" v="1723" actId="47"/>
        <pc:sldMkLst>
          <pc:docMk/>
          <pc:sldMk cId="3949443269" sldId="258"/>
        </pc:sldMkLst>
      </pc:sldChg>
      <pc:sldChg chg="addSp delSp modSp add">
        <pc:chgData name="helen george" userId="0c77f6292bd0811e" providerId="LiveId" clId="{F0C82825-720E-4C99-A9AE-65966639A5B7}" dt="2020-01-17T01:21:14.533" v="6261" actId="20577"/>
        <pc:sldMkLst>
          <pc:docMk/>
          <pc:sldMk cId="484061474" sldId="259"/>
        </pc:sldMkLst>
        <pc:spChg chg="mod">
          <ac:chgData name="helen george" userId="0c77f6292bd0811e" providerId="LiveId" clId="{F0C82825-720E-4C99-A9AE-65966639A5B7}" dt="2020-01-17T00:09:18.856" v="3006" actId="115"/>
          <ac:spMkLst>
            <pc:docMk/>
            <pc:sldMk cId="484061474" sldId="259"/>
            <ac:spMk id="2" creationId="{E794CF46-2AC1-4420-806C-FC36ABFDCC80}"/>
          </ac:spMkLst>
        </pc:spChg>
        <pc:spChg chg="add del mod">
          <ac:chgData name="helen george" userId="0c77f6292bd0811e" providerId="LiveId" clId="{F0C82825-720E-4C99-A9AE-65966639A5B7}" dt="2020-01-17T00:09:42.999" v="3011"/>
          <ac:spMkLst>
            <pc:docMk/>
            <pc:sldMk cId="484061474" sldId="259"/>
            <ac:spMk id="3" creationId="{F08610AD-D53D-4440-9F58-10074BD95468}"/>
          </ac:spMkLst>
        </pc:spChg>
        <pc:spChg chg="add mod">
          <ac:chgData name="helen george" userId="0c77f6292bd0811e" providerId="LiveId" clId="{F0C82825-720E-4C99-A9AE-65966639A5B7}" dt="2020-01-17T01:21:14.533" v="6261" actId="20577"/>
          <ac:spMkLst>
            <pc:docMk/>
            <pc:sldMk cId="484061474" sldId="259"/>
            <ac:spMk id="4" creationId="{8DC4D3A3-2BBC-492F-A3E0-F892E90B4393}"/>
          </ac:spMkLst>
        </pc:spChg>
      </pc:sldChg>
      <pc:sldChg chg="add del">
        <pc:chgData name="helen george" userId="0c77f6292bd0811e" providerId="LiveId" clId="{F0C82825-720E-4C99-A9AE-65966639A5B7}" dt="2020-01-16T23:47:35.804" v="1722" actId="47"/>
        <pc:sldMkLst>
          <pc:docMk/>
          <pc:sldMk cId="1085801995" sldId="259"/>
        </pc:sldMkLst>
      </pc:sldChg>
      <pc:sldChg chg="addSp delSp modSp add">
        <pc:chgData name="helen george" userId="0c77f6292bd0811e" providerId="LiveId" clId="{F0C82825-720E-4C99-A9AE-65966639A5B7}" dt="2020-01-17T01:12:45.888" v="5704" actId="14100"/>
        <pc:sldMkLst>
          <pc:docMk/>
          <pc:sldMk cId="3498359221" sldId="260"/>
        </pc:sldMkLst>
        <pc:spChg chg="mod">
          <ac:chgData name="helen george" userId="0c77f6292bd0811e" providerId="LiveId" clId="{F0C82825-720E-4C99-A9AE-65966639A5B7}" dt="2020-01-17T01:10:44.330" v="5667" actId="20577"/>
          <ac:spMkLst>
            <pc:docMk/>
            <pc:sldMk cId="3498359221" sldId="260"/>
            <ac:spMk id="2" creationId="{113D5C1B-F06C-41E3-9510-3A55295B504D}"/>
          </ac:spMkLst>
        </pc:spChg>
        <pc:spChg chg="add del mod">
          <ac:chgData name="helen george" userId="0c77f6292bd0811e" providerId="LiveId" clId="{F0C82825-720E-4C99-A9AE-65966639A5B7}" dt="2020-01-17T00:29:21.409" v="3814"/>
          <ac:spMkLst>
            <pc:docMk/>
            <pc:sldMk cId="3498359221" sldId="260"/>
            <ac:spMk id="3" creationId="{A48785F4-F431-4510-829F-654DF520E695}"/>
          </ac:spMkLst>
        </pc:spChg>
        <pc:spChg chg="add mod">
          <ac:chgData name="helen george" userId="0c77f6292bd0811e" providerId="LiveId" clId="{F0C82825-720E-4C99-A9AE-65966639A5B7}" dt="2020-01-17T00:36:25.690" v="4186" actId="20577"/>
          <ac:spMkLst>
            <pc:docMk/>
            <pc:sldMk cId="3498359221" sldId="260"/>
            <ac:spMk id="4" creationId="{CC2D78BB-06AC-41C8-9BCD-2B55F2CD1EFF}"/>
          </ac:spMkLst>
        </pc:spChg>
        <pc:spChg chg="add mod">
          <ac:chgData name="helen george" userId="0c77f6292bd0811e" providerId="LiveId" clId="{F0C82825-720E-4C99-A9AE-65966639A5B7}" dt="2020-01-17T00:48:10.785" v="4795" actId="20577"/>
          <ac:spMkLst>
            <pc:docMk/>
            <pc:sldMk cId="3498359221" sldId="260"/>
            <ac:spMk id="5" creationId="{2F7DC7AE-C7B7-4223-8CBD-1F1D35260B91}"/>
          </ac:spMkLst>
        </pc:spChg>
        <pc:spChg chg="add del mod">
          <ac:chgData name="helen george" userId="0c77f6292bd0811e" providerId="LiveId" clId="{F0C82825-720E-4C99-A9AE-65966639A5B7}" dt="2020-01-17T00:48:46.451" v="4798"/>
          <ac:spMkLst>
            <pc:docMk/>
            <pc:sldMk cId="3498359221" sldId="260"/>
            <ac:spMk id="6" creationId="{9F534233-7805-46D5-9D95-28C04DC521FB}"/>
          </ac:spMkLst>
        </pc:spChg>
        <pc:spChg chg="add mod">
          <ac:chgData name="helen george" userId="0c77f6292bd0811e" providerId="LiveId" clId="{F0C82825-720E-4C99-A9AE-65966639A5B7}" dt="2020-01-17T01:12:45.888" v="5704" actId="14100"/>
          <ac:spMkLst>
            <pc:docMk/>
            <pc:sldMk cId="3498359221" sldId="260"/>
            <ac:spMk id="7" creationId="{CB183CB7-B886-47B3-93B2-20995D4141AE}"/>
          </ac:spMkLst>
        </pc:spChg>
        <pc:spChg chg="add del mod">
          <ac:chgData name="helen george" userId="0c77f6292bd0811e" providerId="LiveId" clId="{F0C82825-720E-4C99-A9AE-65966639A5B7}" dt="2020-01-17T01:08:44.325" v="5655" actId="208"/>
          <ac:spMkLst>
            <pc:docMk/>
            <pc:sldMk cId="3498359221" sldId="260"/>
            <ac:spMk id="8" creationId="{B04588B3-4704-46F0-923A-2CA7F971E936}"/>
          </ac:spMkLst>
        </pc:spChg>
      </pc:sldChg>
      <pc:sldChg chg="addSp modSp add">
        <pc:chgData name="helen george" userId="0c77f6292bd0811e" providerId="LiveId" clId="{F0C82825-720E-4C99-A9AE-65966639A5B7}" dt="2020-01-17T01:29:19.602" v="6830" actId="113"/>
        <pc:sldMkLst>
          <pc:docMk/>
          <pc:sldMk cId="2417491026" sldId="261"/>
        </pc:sldMkLst>
        <pc:spChg chg="mod">
          <ac:chgData name="helen george" userId="0c77f6292bd0811e" providerId="LiveId" clId="{F0C82825-720E-4C99-A9AE-65966639A5B7}" dt="2020-01-17T01:12:01.106" v="5701" actId="115"/>
          <ac:spMkLst>
            <pc:docMk/>
            <pc:sldMk cId="2417491026" sldId="261"/>
            <ac:spMk id="2" creationId="{0CFD9E9D-EB97-40D0-BFAF-8D5279CC5745}"/>
          </ac:spMkLst>
        </pc:spChg>
        <pc:spChg chg="add mod">
          <ac:chgData name="helen george" userId="0c77f6292bd0811e" providerId="LiveId" clId="{F0C82825-720E-4C99-A9AE-65966639A5B7}" dt="2020-01-17T01:19:34.258" v="6167" actId="113"/>
          <ac:spMkLst>
            <pc:docMk/>
            <pc:sldMk cId="2417491026" sldId="261"/>
            <ac:spMk id="3" creationId="{4AB6475B-8F76-4CE3-84AE-C85E6C9E71D4}"/>
          </ac:spMkLst>
        </pc:spChg>
        <pc:spChg chg="add mod">
          <ac:chgData name="helen george" userId="0c77f6292bd0811e" providerId="LiveId" clId="{F0C82825-720E-4C99-A9AE-65966639A5B7}" dt="2020-01-17T01:29:19.602" v="6830" actId="113"/>
          <ac:spMkLst>
            <pc:docMk/>
            <pc:sldMk cId="2417491026" sldId="261"/>
            <ac:spMk id="4" creationId="{528288F2-D2C2-43C9-B689-BDBEE21EAB7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=""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1/17/2020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=""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=""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495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=""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1/17/2020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=""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=""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628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1/17/2020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=""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=""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5302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5544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977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583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256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=""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1/17/2020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=""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=""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403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219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1106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=""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1/17/2020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=""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=""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578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95622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27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="" xmlns:a16="http://schemas.microsoft.com/office/drawing/2014/main" id="{E08D4B6A-8113-4DFB-B82E-B60CAC8E0A5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9822E561-F97C-4CBB-A9A6-A6BF6317BC8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19AAF118-AA67-4D6F-844C-AD81472F06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9235" y="863695"/>
            <a:ext cx="3511233" cy="3779995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chemeClr val="tx1"/>
                </a:solidFill>
              </a:rPr>
              <a:t>What skills, knowledge and experience do you have that makes you the best person for the Childcare Manager role?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AFF3B5B9-4FA1-435A-85D5-E24831BD9C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9236" y="4739780"/>
            <a:ext cx="3511233" cy="1147054"/>
          </a:xfrm>
        </p:spPr>
        <p:txBody>
          <a:bodyPr anchor="t">
            <a:normAutofit/>
          </a:bodyPr>
          <a:lstStyle/>
          <a:p>
            <a:r>
              <a:rPr lang="en-GB" sz="2000">
                <a:latin typeface="+mj-lt"/>
              </a:rPr>
              <a:t>And what can </a:t>
            </a:r>
            <a:r>
              <a:rPr lang="en-GB" sz="2000" u="sng">
                <a:latin typeface="+mj-lt"/>
              </a:rPr>
              <a:t>you </a:t>
            </a:r>
            <a:r>
              <a:rPr lang="en-GB" sz="2000">
                <a:latin typeface="+mj-lt"/>
              </a:rPr>
              <a:t>bring to the role? </a:t>
            </a:r>
          </a:p>
        </p:txBody>
      </p:sp>
      <p:pic>
        <p:nvPicPr>
          <p:cNvPr id="18" name="Picture 3">
            <a:extLst>
              <a:ext uri="{FF2B5EF4-FFF2-40B4-BE49-F238E27FC236}">
                <a16:creationId xmlns="" xmlns:a16="http://schemas.microsoft.com/office/drawing/2014/main" id="{0DF8720C-890C-4030-A091-5634DEB0FA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35" r="-1" b="-1"/>
          <a:stretch/>
        </p:blipFill>
        <p:spPr>
          <a:xfrm>
            <a:off x="20" y="10"/>
            <a:ext cx="7537685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="" xmlns:a16="http://schemas.microsoft.com/office/drawing/2014/main" id="{B01B0E58-A5C8-4CDA-A2E0-35DF94E5985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109235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952312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4F6C308-F586-4A5C-B5A8-A00F38691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9829633" cy="497994"/>
          </a:xfrm>
        </p:spPr>
        <p:txBody>
          <a:bodyPr/>
          <a:lstStyle/>
          <a:p>
            <a:r>
              <a:rPr lang="en-GB" b="1" u="sng" dirty="0">
                <a:solidFill>
                  <a:schemeClr val="accent1"/>
                </a:solidFill>
              </a:rPr>
              <a:t>Skills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EE8E16E5-A586-47AB-9A94-AC0F22FECFE6}"/>
              </a:ext>
            </a:extLst>
          </p:cNvPr>
          <p:cNvSpPr txBox="1"/>
          <p:nvPr/>
        </p:nvSpPr>
        <p:spPr>
          <a:xfrm>
            <a:off x="5638800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4F9EBC69-5694-4E82-B0E8-67495919D01F}"/>
              </a:ext>
            </a:extLst>
          </p:cNvPr>
          <p:cNvSpPr txBox="1"/>
          <p:nvPr/>
        </p:nvSpPr>
        <p:spPr>
          <a:xfrm>
            <a:off x="371476" y="1266825"/>
            <a:ext cx="6696074" cy="103412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Communication</a:t>
            </a:r>
            <a:r>
              <a:rPr lang="en-GB" dirty="0"/>
              <a:t> </a:t>
            </a:r>
            <a:r>
              <a:rPr lang="en-GB" b="1" dirty="0"/>
              <a:t>(oral, written and listening) </a:t>
            </a:r>
          </a:p>
          <a:p>
            <a:r>
              <a:rPr lang="en-GB" dirty="0"/>
              <a:t>     - Children – caring, nurturing, warm, welcoming and fun</a:t>
            </a:r>
          </a:p>
          <a:p>
            <a:r>
              <a:rPr lang="en-GB" dirty="0"/>
              <a:t>     - Parents – open door policy, able to update on progress </a:t>
            </a:r>
          </a:p>
          <a:p>
            <a:r>
              <a:rPr lang="en-GB" dirty="0"/>
              <a:t>         and over come honest / difficult conversations (ALN / CP)</a:t>
            </a:r>
          </a:p>
          <a:p>
            <a:r>
              <a:rPr lang="en-GB" dirty="0"/>
              <a:t>     - Key Stakeholders – Excellent positive relationships</a:t>
            </a:r>
          </a:p>
          <a:p>
            <a:r>
              <a:rPr lang="en-GB" dirty="0"/>
              <a:t>     - External agencies</a:t>
            </a:r>
          </a:p>
          <a:p>
            <a:r>
              <a:rPr lang="en-GB" dirty="0"/>
              <a:t>     - Report writing, observations and assessments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Motivation / Interpersonal Skills </a:t>
            </a:r>
          </a:p>
          <a:p>
            <a:r>
              <a:rPr lang="en-GB" b="1" dirty="0"/>
              <a:t>     </a:t>
            </a:r>
            <a:r>
              <a:rPr lang="en-GB" dirty="0"/>
              <a:t>- Lead by example / teamwork</a:t>
            </a:r>
          </a:p>
          <a:p>
            <a:r>
              <a:rPr lang="en-GB" dirty="0"/>
              <a:t>     - Trusting, respecting relationships</a:t>
            </a:r>
          </a:p>
          <a:p>
            <a:r>
              <a:rPr lang="en-GB" dirty="0"/>
              <a:t>     - Open, positive attitude </a:t>
            </a:r>
          </a:p>
          <a:p>
            <a:r>
              <a:rPr lang="en-GB" dirty="0"/>
              <a:t>     - Active encouragement </a:t>
            </a:r>
          </a:p>
          <a:p>
            <a:r>
              <a:rPr lang="en-GB" dirty="0"/>
              <a:t>     - Recognising achievements </a:t>
            </a:r>
          </a:p>
          <a:p>
            <a:r>
              <a:rPr lang="en-GB" dirty="0"/>
              <a:t>     - Interest in colleagues lives </a:t>
            </a:r>
          </a:p>
          <a:p>
            <a:r>
              <a:rPr lang="en-GB" dirty="0"/>
              <a:t>     - Positive workplace – happy, motivated employees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Computer and IT literate</a:t>
            </a:r>
          </a:p>
          <a:p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392FDFA5-A4E7-472D-98E4-EA978F3E7552}"/>
              </a:ext>
            </a:extLst>
          </p:cNvPr>
          <p:cNvSpPr txBox="1"/>
          <p:nvPr/>
        </p:nvSpPr>
        <p:spPr>
          <a:xfrm>
            <a:off x="7067550" y="1221894"/>
            <a:ext cx="475297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Strong Leadership </a:t>
            </a:r>
          </a:p>
          <a:p>
            <a:r>
              <a:rPr lang="en-GB" b="1" dirty="0"/>
              <a:t>     - </a:t>
            </a:r>
            <a:r>
              <a:rPr lang="en-GB" dirty="0"/>
              <a:t>Making effective / efficient decisions</a:t>
            </a:r>
          </a:p>
          <a:p>
            <a:r>
              <a:rPr lang="en-GB" dirty="0"/>
              <a:t>     - Flexible and adaptable to change </a:t>
            </a:r>
          </a:p>
          <a:p>
            <a:r>
              <a:rPr lang="en-GB" dirty="0"/>
              <a:t>     - Reflective </a:t>
            </a:r>
          </a:p>
          <a:p>
            <a:r>
              <a:rPr lang="en-GB" dirty="0"/>
              <a:t>     - Manage conflict</a:t>
            </a:r>
          </a:p>
          <a:p>
            <a:r>
              <a:rPr lang="en-GB" dirty="0"/>
              <a:t>     - Create positive engaging environments</a:t>
            </a:r>
          </a:p>
          <a:p>
            <a:r>
              <a:rPr lang="en-GB" dirty="0"/>
              <a:t>     - Prioritising / Organising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Physical Stamina </a:t>
            </a:r>
            <a:r>
              <a:rPr lang="en-GB" dirty="0"/>
              <a:t>– Lots of energy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Patience</a:t>
            </a:r>
            <a:r>
              <a:rPr lang="en-GB" dirty="0"/>
              <a:t> – Respond to overwhelming and difficult situations calmly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Bilingualism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Continuous Development of Skills </a:t>
            </a:r>
          </a:p>
        </p:txBody>
      </p:sp>
    </p:spTree>
    <p:extLst>
      <p:ext uri="{BB962C8B-B14F-4D97-AF65-F5344CB8AC3E}">
        <p14:creationId xmlns:p14="http://schemas.microsoft.com/office/powerpoint/2010/main" val="2184108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C9AE20A-595A-4424-9D1E-7B1B95CC2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729658"/>
            <a:ext cx="11129260" cy="565742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chemeClr val="accent1"/>
                </a:solidFill>
              </a:rPr>
              <a:t>Knowledge</a:t>
            </a:r>
            <a:r>
              <a:rPr lang="en-GB" b="1" u="sng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280F6534-B359-44E8-9F37-9D8BD56B6FCE}"/>
              </a:ext>
            </a:extLst>
          </p:cNvPr>
          <p:cNvSpPr txBox="1"/>
          <p:nvPr/>
        </p:nvSpPr>
        <p:spPr>
          <a:xfrm>
            <a:off x="342900" y="1476374"/>
            <a:ext cx="714375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Level 3 NVQ in Children’s Care, Learning and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Level 5 Diploma in Leadership for Children’s Care, Learning and Development (Management)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BA Honours Degree in Early Year Education and Care (Practitioner status)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r>
              <a:rPr lang="en-GB" b="1" dirty="0">
                <a:solidFill>
                  <a:srgbClr val="0070C0"/>
                </a:solidFill>
              </a:rPr>
              <a:t>Involved in the piloting of 6 day course ‘Leading the Learning in Early Years Settings to support Rights Respecting Practices’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513D7A28-CCC1-4899-9BD3-3A07E2FB3C96}"/>
              </a:ext>
            </a:extLst>
          </p:cNvPr>
          <p:cNvSpPr txBox="1"/>
          <p:nvPr/>
        </p:nvSpPr>
        <p:spPr>
          <a:xfrm>
            <a:off x="7486650" y="1295400"/>
            <a:ext cx="4600574" cy="535531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/>
              <a:t>Mandatory, Corporate and essential childcare course</a:t>
            </a:r>
          </a:p>
          <a:p>
            <a:endParaRPr lang="en-GB" u="sng" dirty="0"/>
          </a:p>
          <a:p>
            <a:r>
              <a:rPr lang="en-GB" dirty="0"/>
              <a:t>Child Protection &amp; Safeguarding </a:t>
            </a:r>
          </a:p>
          <a:p>
            <a:r>
              <a:rPr lang="en-GB" dirty="0"/>
              <a:t>Child Abuse &amp; Neglect / Human Trafficking</a:t>
            </a:r>
          </a:p>
          <a:p>
            <a:r>
              <a:rPr lang="en-GB" dirty="0"/>
              <a:t>Mental Disorders in children / Attachment</a:t>
            </a:r>
          </a:p>
          <a:p>
            <a:r>
              <a:rPr lang="en-GB" dirty="0"/>
              <a:t>Prevent / Restorative Practice / </a:t>
            </a:r>
            <a:r>
              <a:rPr lang="en-GB" dirty="0" err="1"/>
              <a:t>Pamova</a:t>
            </a:r>
            <a:r>
              <a:rPr lang="en-GB" dirty="0"/>
              <a:t> </a:t>
            </a:r>
          </a:p>
          <a:p>
            <a:r>
              <a:rPr lang="en-GB" dirty="0"/>
              <a:t>Food Hygiene &amp; Safety / Food &amp; Nutrition </a:t>
            </a:r>
          </a:p>
          <a:p>
            <a:r>
              <a:rPr lang="en-GB" dirty="0" err="1"/>
              <a:t>Elklan</a:t>
            </a:r>
            <a:r>
              <a:rPr lang="en-GB" dirty="0"/>
              <a:t> – Speech &amp; language / </a:t>
            </a:r>
            <a:r>
              <a:rPr lang="en-GB" dirty="0" err="1"/>
              <a:t>Wellcomm</a:t>
            </a:r>
            <a:endParaRPr lang="en-GB" dirty="0"/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Aid at work / Paediatric / Emergency </a:t>
            </a:r>
          </a:p>
          <a:p>
            <a:r>
              <a:rPr lang="en-GB" dirty="0"/>
              <a:t>F/Start Childcare training / Recording</a:t>
            </a:r>
          </a:p>
          <a:p>
            <a:r>
              <a:rPr lang="en-GB" dirty="0"/>
              <a:t>Design to Smile / LAP</a:t>
            </a:r>
          </a:p>
          <a:p>
            <a:r>
              <a:rPr lang="en-GB" dirty="0"/>
              <a:t>Equality in workplace / Transgender / GDPR</a:t>
            </a:r>
          </a:p>
          <a:p>
            <a:r>
              <a:rPr lang="en-GB" dirty="0"/>
              <a:t>Health &amp; Safety / Fire Safety / Hate Crime</a:t>
            </a:r>
          </a:p>
          <a:p>
            <a:r>
              <a:rPr lang="en-GB" dirty="0"/>
              <a:t>Coaching &amp; Mentoring </a:t>
            </a:r>
          </a:p>
          <a:p>
            <a:r>
              <a:rPr lang="en-GB" dirty="0"/>
              <a:t>Aspiring Managers / Sickness &amp; Absence </a:t>
            </a:r>
          </a:p>
          <a:p>
            <a:endParaRPr lang="en-GB" dirty="0"/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7013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794CF46-2AC1-4420-806C-FC36ABFDC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9"/>
            <a:ext cx="11029616" cy="737192"/>
          </a:xfrm>
        </p:spPr>
        <p:txBody>
          <a:bodyPr/>
          <a:lstStyle/>
          <a:p>
            <a:r>
              <a:rPr lang="en-GB" b="1" u="sng" dirty="0"/>
              <a:t>BA honours degree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8DC4D3A3-2BBC-492F-A3E0-F892E90B4393}"/>
              </a:ext>
            </a:extLst>
          </p:cNvPr>
          <p:cNvSpPr txBox="1"/>
          <p:nvPr/>
        </p:nvSpPr>
        <p:spPr>
          <a:xfrm>
            <a:off x="575895" y="1695450"/>
            <a:ext cx="112636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United Nations Convention on the Rights of the Child 1989 – Rights of the child / CIW and NMS </a:t>
            </a:r>
          </a:p>
          <a:p>
            <a:endParaRPr lang="en-GB" dirty="0"/>
          </a:p>
          <a:p>
            <a:r>
              <a:rPr lang="en-GB" dirty="0"/>
              <a:t>Foundation Phase (7 core aims) and Foundation Phase Profiles (Welsh Government 2015) </a:t>
            </a:r>
          </a:p>
          <a:p>
            <a:endParaRPr lang="en-GB" dirty="0"/>
          </a:p>
          <a:p>
            <a:r>
              <a:rPr lang="en-GB" dirty="0" err="1"/>
              <a:t>Wellcomm</a:t>
            </a:r>
            <a:r>
              <a:rPr lang="en-GB" dirty="0"/>
              <a:t> / Sustained Shared Thinking and Emotional Wellbeing ( SSTEW)</a:t>
            </a:r>
          </a:p>
          <a:p>
            <a:endParaRPr lang="en-GB" dirty="0"/>
          </a:p>
          <a:p>
            <a:r>
              <a:rPr lang="en-GB" dirty="0"/>
              <a:t>Safeguarding and Child Protection Legislation – Children’s Act 1989 / 2004, Social Services &amp; Wellbeing Act 2014, All Wales Child Protection Procedures 2008</a:t>
            </a:r>
          </a:p>
          <a:p>
            <a:endParaRPr lang="en-GB" dirty="0"/>
          </a:p>
          <a:p>
            <a:r>
              <a:rPr lang="en-GB" dirty="0"/>
              <a:t>ALN / Ethnic Minorities – Cultures and beliefs / EAL </a:t>
            </a:r>
          </a:p>
          <a:p>
            <a:endParaRPr lang="en-GB" dirty="0"/>
          </a:p>
          <a:p>
            <a:r>
              <a:rPr lang="en-GB" dirty="0"/>
              <a:t>Education – New Curriculum for Wales 2022 – Successful Futures (4 purposes of curriculum and 6 areas </a:t>
            </a:r>
            <a:r>
              <a:rPr lang="en-GB"/>
              <a:t>of </a:t>
            </a:r>
            <a:r>
              <a:rPr lang="en-GB" smtClean="0"/>
              <a:t>learning) / Education </a:t>
            </a:r>
            <a:r>
              <a:rPr lang="en-GB" dirty="0" smtClean="0"/>
              <a:t>for Sustainable Development and Global </a:t>
            </a:r>
            <a:r>
              <a:rPr lang="en-GB" smtClean="0"/>
              <a:t>Citizenship  (ESDGC) </a:t>
            </a:r>
            <a:endParaRPr lang="en-GB" dirty="0"/>
          </a:p>
          <a:p>
            <a:endParaRPr lang="en-GB" dirty="0"/>
          </a:p>
          <a:p>
            <a:pPr algn="ctr"/>
            <a:r>
              <a:rPr lang="en-GB" b="1" u="sng" dirty="0">
                <a:solidFill>
                  <a:srgbClr val="0070C0"/>
                </a:solidFill>
              </a:rPr>
              <a:t>Always learning and contributing towards my Continuous Professional Development </a:t>
            </a:r>
          </a:p>
          <a:p>
            <a:pPr algn="ctr"/>
            <a:r>
              <a:rPr lang="en-GB" b="1" u="sng" dirty="0">
                <a:solidFill>
                  <a:srgbClr val="0070C0"/>
                </a:solidFill>
              </a:rPr>
              <a:t>linking theory into practice and practice to theory</a:t>
            </a:r>
          </a:p>
        </p:txBody>
      </p:sp>
    </p:spTree>
    <p:extLst>
      <p:ext uri="{BB962C8B-B14F-4D97-AF65-F5344CB8AC3E}">
        <p14:creationId xmlns:p14="http://schemas.microsoft.com/office/powerpoint/2010/main" val="484061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13D5C1B-F06C-41E3-9510-3A55295B5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074" y="729658"/>
            <a:ext cx="11005435" cy="660992"/>
          </a:xfrm>
        </p:spPr>
        <p:txBody>
          <a:bodyPr/>
          <a:lstStyle/>
          <a:p>
            <a:r>
              <a:rPr lang="en-GB" b="1" u="sng" dirty="0">
                <a:solidFill>
                  <a:schemeClr val="accent1"/>
                </a:solidFill>
              </a:rPr>
              <a:t>Experience</a:t>
            </a:r>
            <a:r>
              <a:rPr lang="en-GB" b="1" u="sng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CC2D78BB-06AC-41C8-9BCD-2B55F2CD1EFF}"/>
              </a:ext>
            </a:extLst>
          </p:cNvPr>
          <p:cNvSpPr txBox="1"/>
          <p:nvPr/>
        </p:nvSpPr>
        <p:spPr>
          <a:xfrm>
            <a:off x="352424" y="1590675"/>
            <a:ext cx="111006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12 Years Childcare Experience - </a:t>
            </a:r>
            <a:r>
              <a:rPr lang="en-GB" dirty="0" err="1"/>
              <a:t>Cylch</a:t>
            </a:r>
            <a:r>
              <a:rPr lang="en-GB" dirty="0"/>
              <a:t>, Preschool, Flying Start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Established and managed own preschool – </a:t>
            </a:r>
            <a:r>
              <a:rPr lang="en-GB" dirty="0"/>
              <a:t>Efficient management, CIW registration meeting NMS, Grant funding, employment of staff, policies and 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9 Years Flying Start Experience: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2F7DC7AE-C7B7-4223-8CBD-1F1D35260B91}"/>
              </a:ext>
            </a:extLst>
          </p:cNvPr>
          <p:cNvSpPr txBox="1"/>
          <p:nvPr/>
        </p:nvSpPr>
        <p:spPr>
          <a:xfrm>
            <a:off x="238125" y="2810174"/>
            <a:ext cx="4086226" cy="397031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/>
              <a:t>4 years childcare worker</a:t>
            </a:r>
          </a:p>
          <a:p>
            <a:r>
              <a:rPr lang="en-GB" dirty="0"/>
              <a:t>-  HQ childcare in fun, secure and       nurturing environment    </a:t>
            </a:r>
          </a:p>
          <a:p>
            <a:r>
              <a:rPr lang="en-GB" dirty="0"/>
              <a:t>-  Early identification of needs - ALN </a:t>
            </a:r>
          </a:p>
          <a:p>
            <a:pPr marL="285750" indent="-285750">
              <a:buFontTx/>
              <a:buChar char="-"/>
            </a:pPr>
            <a:r>
              <a:rPr lang="en-GB" dirty="0"/>
              <a:t>Observations &amp; FPP’s </a:t>
            </a:r>
          </a:p>
          <a:p>
            <a:pPr marL="285750" indent="-285750">
              <a:buFontTx/>
              <a:buChar char="-"/>
            </a:pPr>
            <a:r>
              <a:rPr lang="en-GB" dirty="0"/>
              <a:t>Multiagency – school staff, H.V, SALT, E.P, Parenting, ELDT</a:t>
            </a:r>
          </a:p>
          <a:p>
            <a:pPr marL="285750" indent="-285750">
              <a:buFontTx/>
              <a:buChar char="-"/>
            </a:pPr>
            <a:r>
              <a:rPr lang="en-GB" dirty="0"/>
              <a:t>Involved in LAP </a:t>
            </a:r>
          </a:p>
          <a:p>
            <a:pPr marL="285750" indent="-285750">
              <a:buFontTx/>
              <a:buChar char="-"/>
            </a:pPr>
            <a:r>
              <a:rPr lang="en-GB" dirty="0"/>
              <a:t>Communication – parents &amp; families – daily updates, advice, toddler talks</a:t>
            </a:r>
          </a:p>
          <a:p>
            <a:pPr marL="285750" indent="-285750">
              <a:buFontTx/>
              <a:buChar char="-"/>
            </a:pPr>
            <a:r>
              <a:rPr lang="en-GB" dirty="0"/>
              <a:t>Design to smile / Healthy Preschool</a:t>
            </a:r>
          </a:p>
          <a:p>
            <a:pPr marL="285750" indent="-285750">
              <a:buFontTx/>
              <a:buChar char="-"/>
            </a:pPr>
            <a:r>
              <a:rPr lang="en-GB" dirty="0"/>
              <a:t>Teamwork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CB183CB7-B886-47B3-93B2-20995D4141AE}"/>
              </a:ext>
            </a:extLst>
          </p:cNvPr>
          <p:cNvSpPr txBox="1"/>
          <p:nvPr/>
        </p:nvSpPr>
        <p:spPr>
          <a:xfrm>
            <a:off x="4533900" y="2533177"/>
            <a:ext cx="3585971" cy="4524315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u="sng" dirty="0"/>
              <a:t>5 years deputy manager  </a:t>
            </a:r>
          </a:p>
          <a:p>
            <a:pPr marL="285750" indent="-285750">
              <a:buFontTx/>
              <a:buChar char="-"/>
            </a:pPr>
            <a:r>
              <a:rPr lang="en-GB" dirty="0"/>
              <a:t>Effective leadership – motivating &amp; supporting staff </a:t>
            </a:r>
          </a:p>
          <a:p>
            <a:pPr marL="285750" indent="-285750">
              <a:buFontTx/>
              <a:buChar char="-"/>
            </a:pPr>
            <a:r>
              <a:rPr lang="en-GB" dirty="0"/>
              <a:t>Planning, implementing and developing </a:t>
            </a:r>
          </a:p>
          <a:p>
            <a:pPr marL="285750" indent="-285750">
              <a:buFontTx/>
              <a:buChar char="-"/>
            </a:pPr>
            <a:r>
              <a:rPr lang="en-GB" dirty="0"/>
              <a:t>Multiagency with all key stakeholders</a:t>
            </a:r>
          </a:p>
          <a:p>
            <a:pPr marL="285750" indent="-285750">
              <a:buFontTx/>
              <a:buChar char="-"/>
            </a:pPr>
            <a:r>
              <a:rPr lang="en-GB" dirty="0"/>
              <a:t>House visits</a:t>
            </a:r>
          </a:p>
          <a:p>
            <a:pPr marL="285750" indent="-285750">
              <a:buFontTx/>
              <a:buChar char="-"/>
            </a:pPr>
            <a:r>
              <a:rPr lang="en-GB" dirty="0"/>
              <a:t>Assessments/ Referrals </a:t>
            </a:r>
          </a:p>
          <a:p>
            <a:pPr marL="285750" indent="-285750">
              <a:buFontTx/>
              <a:buChar char="-"/>
            </a:pPr>
            <a:r>
              <a:rPr lang="en-GB" dirty="0"/>
              <a:t>Leading Early Language Groups / </a:t>
            </a:r>
            <a:r>
              <a:rPr lang="en-GB" dirty="0" err="1"/>
              <a:t>Wellcomm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Involved in FPP Working Party</a:t>
            </a:r>
          </a:p>
          <a:p>
            <a:pPr marL="285750" indent="-285750">
              <a:buFontTx/>
              <a:buChar char="-"/>
            </a:pPr>
            <a:r>
              <a:rPr lang="en-GB" dirty="0"/>
              <a:t>Safeguarding – children &amp; staff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B04588B3-4704-46F0-923A-2CA7F971E936}"/>
              </a:ext>
            </a:extLst>
          </p:cNvPr>
          <p:cNvSpPr txBox="1"/>
          <p:nvPr/>
        </p:nvSpPr>
        <p:spPr>
          <a:xfrm flipH="1">
            <a:off x="8296274" y="2567008"/>
            <a:ext cx="3657600" cy="4247317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/>
              <a:t>9 months manager </a:t>
            </a:r>
          </a:p>
          <a:p>
            <a:pPr marL="285750" indent="-285750">
              <a:buFontTx/>
              <a:buChar char="-"/>
            </a:pPr>
            <a:r>
              <a:rPr lang="en-GB" dirty="0"/>
              <a:t>Responsibility – operational &amp; organisation of setting</a:t>
            </a:r>
          </a:p>
          <a:p>
            <a:pPr marL="285750" indent="-285750">
              <a:buFontTx/>
              <a:buChar char="-"/>
            </a:pPr>
            <a:r>
              <a:rPr lang="en-GB" dirty="0"/>
              <a:t>Sourcing, leading and organising childcare lists, H/V assessments, home visits</a:t>
            </a:r>
          </a:p>
          <a:p>
            <a:pPr marL="285750" indent="-285750">
              <a:buFontTx/>
              <a:buChar char="-"/>
            </a:pPr>
            <a:r>
              <a:rPr lang="en-GB" dirty="0"/>
              <a:t>Staff supervision, appraisals, lead team meetings, deliver training </a:t>
            </a:r>
          </a:p>
          <a:p>
            <a:pPr marL="285750" indent="-285750">
              <a:buFontTx/>
              <a:buChar char="-"/>
            </a:pPr>
            <a:r>
              <a:rPr lang="en-GB" dirty="0"/>
              <a:t>Manager / monthly meetings </a:t>
            </a:r>
          </a:p>
          <a:p>
            <a:pPr marL="285750" indent="-285750">
              <a:buFontTx/>
              <a:buChar char="-"/>
            </a:pPr>
            <a:r>
              <a:rPr lang="en-GB" dirty="0"/>
              <a:t>Q&amp;A meetings</a:t>
            </a:r>
          </a:p>
          <a:p>
            <a:pPr marL="285750" indent="-285750">
              <a:buFontTx/>
              <a:buChar char="-"/>
            </a:pPr>
            <a:r>
              <a:rPr lang="en-GB" dirty="0"/>
              <a:t>Safeguarding </a:t>
            </a:r>
          </a:p>
          <a:p>
            <a:pPr marL="285750" indent="-285750">
              <a:buFontTx/>
              <a:buChar char="-"/>
            </a:pPr>
            <a:r>
              <a:rPr lang="en-GB" dirty="0"/>
              <a:t>CIW – polices and procedures, NMS, SASS</a:t>
            </a:r>
          </a:p>
          <a:p>
            <a:pPr marL="285750" indent="-285750">
              <a:buFontTx/>
              <a:buChar char="-"/>
            </a:pPr>
            <a:r>
              <a:rPr lang="en-GB" dirty="0"/>
              <a:t>Budget / inputting data / Risk</a:t>
            </a:r>
          </a:p>
        </p:txBody>
      </p:sp>
    </p:spTree>
    <p:extLst>
      <p:ext uri="{BB962C8B-B14F-4D97-AF65-F5344CB8AC3E}">
        <p14:creationId xmlns:p14="http://schemas.microsoft.com/office/powerpoint/2010/main" val="3498359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CFD9E9D-EB97-40D0-BFAF-8D5279CC5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729658"/>
            <a:ext cx="10976860" cy="699092"/>
          </a:xfrm>
        </p:spPr>
        <p:txBody>
          <a:bodyPr/>
          <a:lstStyle/>
          <a:p>
            <a:r>
              <a:rPr lang="en-GB" b="1" u="sng" dirty="0">
                <a:solidFill>
                  <a:schemeClr val="accent1"/>
                </a:solidFill>
              </a:rPr>
              <a:t>What can I bring to the role?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4AB6475B-8F76-4CE3-84AE-C85E6C9E71D4}"/>
              </a:ext>
            </a:extLst>
          </p:cNvPr>
          <p:cNvSpPr txBox="1"/>
          <p:nvPr/>
        </p:nvSpPr>
        <p:spPr>
          <a:xfrm>
            <a:off x="628650" y="1641915"/>
            <a:ext cx="592454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All of the above</a:t>
            </a:r>
          </a:p>
          <a:p>
            <a:r>
              <a:rPr lang="en-GB" b="1" dirty="0"/>
              <a:t>     </a:t>
            </a:r>
            <a:r>
              <a:rPr lang="en-GB" dirty="0"/>
              <a:t>- Skills</a:t>
            </a:r>
          </a:p>
          <a:p>
            <a:r>
              <a:rPr lang="en-GB" b="1" dirty="0"/>
              <a:t>     </a:t>
            </a:r>
            <a:r>
              <a:rPr lang="en-GB" dirty="0"/>
              <a:t>- Knowledge</a:t>
            </a:r>
          </a:p>
          <a:p>
            <a:r>
              <a:rPr lang="en-GB" dirty="0"/>
              <a:t>     - Experience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Existing knowledge / Relationships </a:t>
            </a:r>
          </a:p>
          <a:p>
            <a:r>
              <a:rPr lang="en-GB" b="1" dirty="0"/>
              <a:t>     </a:t>
            </a:r>
            <a:r>
              <a:rPr lang="en-GB" dirty="0"/>
              <a:t>- Children</a:t>
            </a:r>
          </a:p>
          <a:p>
            <a:r>
              <a:rPr lang="en-GB" dirty="0"/>
              <a:t>     - Parents / families </a:t>
            </a:r>
          </a:p>
          <a:p>
            <a:r>
              <a:rPr lang="en-GB" dirty="0"/>
              <a:t>     - Staff </a:t>
            </a:r>
          </a:p>
          <a:p>
            <a:r>
              <a:rPr lang="en-GB" dirty="0"/>
              <a:t>     - Key stakeholders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Continuity of Excellent Practice and Management </a:t>
            </a:r>
          </a:p>
          <a:p>
            <a:r>
              <a:rPr lang="en-GB" b="1" dirty="0"/>
              <a:t>     - </a:t>
            </a:r>
            <a:r>
              <a:rPr lang="en-GB" dirty="0"/>
              <a:t>Consistency </a:t>
            </a:r>
          </a:p>
          <a:p>
            <a:r>
              <a:rPr lang="en-GB" b="1" dirty="0"/>
              <a:t>     - </a:t>
            </a:r>
            <a:r>
              <a:rPr lang="en-GB" dirty="0"/>
              <a:t>Excellent Inspection</a:t>
            </a:r>
          </a:p>
          <a:p>
            <a:r>
              <a:rPr lang="en-GB" dirty="0"/>
              <a:t>     - Reflective Practice / Theory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528288F2-D2C2-43C9-B689-BDBEE21EAB7C}"/>
              </a:ext>
            </a:extLst>
          </p:cNvPr>
          <p:cNvSpPr txBox="1"/>
          <p:nvPr/>
        </p:nvSpPr>
        <p:spPr>
          <a:xfrm>
            <a:off x="6457950" y="1518091"/>
            <a:ext cx="51054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Strong Work Ethic </a:t>
            </a:r>
          </a:p>
          <a:p>
            <a:r>
              <a:rPr lang="en-GB" b="1" dirty="0"/>
              <a:t>     - </a:t>
            </a:r>
            <a:r>
              <a:rPr lang="en-GB" dirty="0"/>
              <a:t>Hard working</a:t>
            </a:r>
          </a:p>
          <a:p>
            <a:r>
              <a:rPr lang="en-GB" dirty="0"/>
              <a:t>     - Reliable / Competent / Professional </a:t>
            </a:r>
          </a:p>
          <a:p>
            <a:r>
              <a:rPr lang="en-GB" dirty="0"/>
              <a:t>     - Confident and determined</a:t>
            </a:r>
          </a:p>
          <a:p>
            <a:r>
              <a:rPr lang="en-GB" dirty="0"/>
              <a:t>     - Enthusiastic</a:t>
            </a:r>
          </a:p>
          <a:p>
            <a:r>
              <a:rPr lang="en-GB" dirty="0"/>
              <a:t>     - Committed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People person </a:t>
            </a:r>
          </a:p>
          <a:p>
            <a:r>
              <a:rPr lang="en-GB" b="1" dirty="0"/>
              <a:t>     </a:t>
            </a:r>
            <a:r>
              <a:rPr lang="en-GB" dirty="0"/>
              <a:t>- Positive </a:t>
            </a:r>
          </a:p>
          <a:p>
            <a:r>
              <a:rPr lang="en-GB" dirty="0"/>
              <a:t>     - Friendly </a:t>
            </a:r>
          </a:p>
          <a:p>
            <a:r>
              <a:rPr lang="en-GB" dirty="0"/>
              <a:t>     - Sociable </a:t>
            </a:r>
          </a:p>
          <a:p>
            <a:r>
              <a:rPr lang="en-GB" dirty="0"/>
              <a:t>     - Welcoming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Family Values &amp; Beliefs</a:t>
            </a:r>
          </a:p>
          <a:p>
            <a:r>
              <a:rPr lang="en-GB" dirty="0"/>
              <a:t>     - Own family</a:t>
            </a:r>
          </a:p>
          <a:p>
            <a:r>
              <a:rPr lang="en-GB" dirty="0"/>
              <a:t>     - Passionate / Driven </a:t>
            </a:r>
          </a:p>
          <a:p>
            <a:r>
              <a:rPr lang="en-GB" dirty="0"/>
              <a:t>     - Give Best Start in life</a:t>
            </a:r>
          </a:p>
          <a:p>
            <a:r>
              <a:rPr lang="en-GB" dirty="0"/>
              <a:t>     - Career Progression 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7491026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nalogousFromRegularSeedRightStep">
      <a:dk1>
        <a:srgbClr val="000000"/>
      </a:dk1>
      <a:lt1>
        <a:srgbClr val="FFFFFF"/>
      </a:lt1>
      <a:dk2>
        <a:srgbClr val="3D3822"/>
      </a:dk2>
      <a:lt2>
        <a:srgbClr val="E2E6E8"/>
      </a:lt2>
      <a:accent1>
        <a:srgbClr val="E77729"/>
      </a:accent1>
      <a:accent2>
        <a:srgbClr val="BC9F14"/>
      </a:accent2>
      <a:accent3>
        <a:srgbClr val="8CB01F"/>
      </a:accent3>
      <a:accent4>
        <a:srgbClr val="4CB914"/>
      </a:accent4>
      <a:accent5>
        <a:srgbClr val="21BC2D"/>
      </a:accent5>
      <a:accent6>
        <a:srgbClr val="14BA66"/>
      </a:accent6>
      <a:hlink>
        <a:srgbClr val="3E89BD"/>
      </a:hlink>
      <a:folHlink>
        <a:srgbClr val="828282"/>
      </a:folHlink>
    </a:clrScheme>
    <a:fontScheme name="Dividend">
      <a:majorFont>
        <a:latin typeface="Arial Nova Ligh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ova Ligh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808</Words>
  <Application>Microsoft Office PowerPoint</Application>
  <PresentationFormat>Custom</PresentationFormat>
  <Paragraphs>160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DividendVTI</vt:lpstr>
      <vt:lpstr>What skills, knowledge and experience do you have that makes you the best person for the Childcare Manager role?</vt:lpstr>
      <vt:lpstr>Skills</vt:lpstr>
      <vt:lpstr>Knowledge </vt:lpstr>
      <vt:lpstr>BA honours degree</vt:lpstr>
      <vt:lpstr>Experience </vt:lpstr>
      <vt:lpstr>What can I bring to the role?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skills, knowledge and experience do you have that makes you the best person for the Childcare Manager role?</dc:title>
  <dc:creator>helen george</dc:creator>
  <cp:lastModifiedBy>George, Helen</cp:lastModifiedBy>
  <cp:revision>5</cp:revision>
  <dcterms:created xsi:type="dcterms:W3CDTF">2020-01-16T23:03:34Z</dcterms:created>
  <dcterms:modified xsi:type="dcterms:W3CDTF">2020-01-17T08:20:44Z</dcterms:modified>
</cp:coreProperties>
</file>