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8" r:id="rId1"/>
  </p:sldMasterIdLst>
  <p:notesMasterIdLst>
    <p:notesMasterId r:id="rId12"/>
  </p:notesMasterIdLst>
  <p:sldIdLst>
    <p:sldId id="256" r:id="rId2"/>
    <p:sldId id="258" r:id="rId3"/>
    <p:sldId id="259" r:id="rId4"/>
    <p:sldId id="260" r:id="rId5"/>
    <p:sldId id="261" r:id="rId6"/>
    <p:sldId id="262" r:id="rId7"/>
    <p:sldId id="263" r:id="rId8"/>
    <p:sldId id="264" r:id="rId9"/>
    <p:sldId id="266" r:id="rId10"/>
    <p:sldId id="268" r:id="rId11"/>
  </p:sldIdLst>
  <p:sldSz cx="18288000" cy="10287000"/>
  <p:notesSz cx="6858000" cy="9144000"/>
  <p:embeddedFontLst>
    <p:embeddedFont>
      <p:font typeface="Caveat" panose="020B0604020202020204" charset="0"/>
      <p:regular r:id="rId13"/>
      <p:bold r:id="rId14"/>
    </p:embeddedFont>
    <p:embeddedFont>
      <p:font typeface="Nunito Sans" pitchFamily="2" charset="0"/>
      <p:regular r:id="rId15"/>
      <p:bold r:id="rId16"/>
      <p:italic r:id="rId17"/>
      <p:boldItalic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1" d="100"/>
          <a:sy n="61" d="100"/>
        </p:scale>
        <p:origin x="322" y="3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9" name="Google Shape;89;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In early childhood, secure emotional and social foundations are critical for later learning, well-being, and relationships. When children experience separation anxiety, difficulties with communication, and challenges in group interaction, practitioners need to identify underlying developmental needs and respond with supportive strategies. One psychological theory that is highly relevant to understanding such behaviours is John Bowlby’s </a:t>
            </a:r>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Attachment Theory</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This essay will explain the theory and its key concepts, apply it to Amira’s situation, explore practical interventions to support her development, consider nature and nurture influences, and critically evaluate the strengths and limitations of the theory in health and social care contexts.</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
        <p:nvSpPr>
          <p:cNvPr id="116" name="Google Shape;116;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1. Bowlby’s Attachment Theory</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According to Bowlby (1969, 1988), children have biological tendencies to develop attachment with their caregivers as a survival strategy. He suggested that these attachments act as a </a:t>
            </a:r>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secure base</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from which children explore the world and return for comfort when distressed. The quality of these early attachments influences emotional regulation, social skills, and later relationships (Bowlby, 2018).</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2. Key concepts include:</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Secure vs. insecure attachment</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Secure attachment develops when caregivers are consistently responsive and sensitive to a child’s needs. Insecure attachment may form when care is inconsistent, unavailable, or intrusive.</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Separation anxiety</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Young children often display distress when separated from attachment figures, especially if they feel uncertain about the caregiver’s return.</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Internal working model</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Early attachment experiences shape the child’s mental representations of relationships, influencing how they perceive themselves and others (Robledo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et al</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2022).</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In the early years setting, attachment theory is especially relevant because nursery practitioners often become </a:t>
            </a:r>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secondary attachment figures</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Their role in providing consistent care and emotional security can help children adjust to separation from their primary carers and engage more confidently in social and learning activities.</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
        <p:nvSpPr>
          <p:cNvPr id="128" name="Google Shape;128;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3. Application to Amira’s Situation</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Amira is three years old and shows anxiety when separated from her carers, limited verbal communication, and difficulty engaging in group play. These behaviours can be understood through the lens of attachment theory.</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Separation anxiety</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Bowlby highlighted that young children commonly experience distress when separated from primary caregivers, particularly if they are still developing trust in new environments. Amira’s anxiety suggests she is seeking the security of her attachment figure and has not yet established a secure base within the nursery.</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Limited communication</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Attachment theory shows the significance of emotional security in language and cognitive development. Amira can communicate and express herself verbally, but her inhibited ability may be associated with feeling nervous or unsafe.</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Challenges in group play</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An insecure child will not play with other children but gravitate towards adults or play alone. The problem of group play might be connected to the fact that Amira aims to preserve emotional security, and she does not seek new social experiences (Fearon and Roisman, 2017).</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The attachment theory can, therefore, serve as a practical tool to explain the developmental needs of Amira: the child needs stability, safety, and assurance in the nursery to feel safe enough to participate in the learning process and interact with peers.</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
        <p:nvSpPr>
          <p:cNvPr id="136" name="Google Shape;136;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Key person approach:</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By providing Amira with a regular practitioner, it will give her a stable figure of attachment that can accept her, help her through transitions, and serve as a stable anchor (Morrison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et al</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2018).</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Slowed process of settling in: </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Intermediate periods of separation with carers at the beginning, then steadily adding to it, assist in building trust and reducing anxiety.</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Being emotionally responsive: </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By responding to the distress of Amira, the practitioner must be responsive and sensitive to her emotions to promote emotional security.</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
        <p:nvSpPr>
          <p:cNvPr id="149" name="Google Shape;149;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Communication support: </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Promote non-verbal communication via gestures, picture cards or role play, and then gradually promote verbal communication in a low-stress situation.</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Mediate peer interaction: </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To facilitate social learning, the facilitator can scaffold the initiation of Amira into group play by modelling turn-taking and providing small groups for peer interaction.</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Partnership with parents:</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By working with the carers, consistency between home and nursery and sharing of strategies, routines and common comfort objects can be used to facilitate transitions and security (Sone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et al</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2023).</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
        <p:nvSpPr>
          <p:cNvPr id="164" name="Google Shape;164;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Nature (biological influences)</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Amira’s temperament may contribute to her heightened anxiety or shyness. Some children are naturally more sensitive to separation or slower to adapt to change. Biological factors also underpin her speech and language development, influencing how quickly she acquires communication skills.</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Nurture (environmental influences)</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The quality of caregiving Amira receives at home and in nursery will strongly influence her attachment security and social confidence. Consistent emotional availability from adults, opportunities for interaction, and a supportive environment are crucial for her development (Mayers and Vander Heiden, 2017).</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By recognising both nature and nurture, practitioners can understand that while Amira’s temperament may predispose her to anxiety, sensitive and consistent care within the nursery environment can support her resilience and development (Generali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et al</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2018).</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
        <p:nvSpPr>
          <p:cNvPr id="181" name="Google Shape;181;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Strengths:</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According to the theory by Bowlby, the emotional security of children depends on the regular and sensitive care provided to them. It offers practical guidance for early years practice, such as the key person approach, and helps explain why children like Amira may struggle with separation and group play (Sone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et al</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2023).</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
        <p:nvSpPr>
          <p:cNvPr id="198" name="Google Shape;198;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Google Shape;220;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Bowlby’s attachment theory explains the significance of secure emotional bonds in early childhood and helps to interpret Amira’s anxiety, limited communication, and difficulty with group play. By providing consistent caregiving, a secure base, and gradual support for social interaction, practitioners can help Amira feel safe and confident in the nursery environment. While recognising the interplay of nature and nurture, and acknowledging the theory’s limitations, attachment theory offers valuable insights for promoting Amira’s emotional, social, cognitive, and physical well-being.</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
        <p:nvSpPr>
          <p:cNvPr id="221" name="Google Shape;221;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References </a:t>
            </a:r>
            <a:endParaRPr lang="en-US"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Bowlby, R., (2018). Fifty years of attachment theory. In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Fifty years of attachment theory</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(pp. 11-26). Routledge.</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Fearon, R.P. and Roisman, G.I., (2017). Attachment theory: progress and future directions.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Current opinion in psychology</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15</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pp.131-136.</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Generali, E., Bose, T., Selmi, C.,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Voncken</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J.W. and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Damoiseaux</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J.G., (2018). Nature versus nurture in the spectrum of rheumatic diseases: classification of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spondyloarthritis</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as autoimmune or autoinflammatory.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Autoimmunity reviews</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17</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(9), pp.935-941.</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Mayers, J.R. and Vander Heiden, M.G., (2017). Nature and nurture: what determines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tumor</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metabolic phenotypes?.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Cancer research</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77</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(12), pp.3131-3134.</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Morrison, L., Muller, I., Yardley, L. and Bradbury, K., (2018). The person-based approach to planning, optimising, evaluating and implementing behavioural health interventions.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The European Health Psychologist</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20</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(3), pp.464-469.</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Negrini, L.S., (2018). HANDBOOK OF ATTACHMENT: THEORY, RESEARCH, AND CLINICAL APPLICATIONS Jude Cassidy and Phillip R. Shaver (Eds.), New York: Guilford Press, 2016, 1,068 pp., ISBN 978‐1‐4625‐2529‐4.</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Robledo, J.P., Cross, I., Boada-Bayona, L. and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Demogeot</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N., (2022). Back to basics: A re-evaluation of the relevance of imprinting in the genesis of Bowlby’s attachment theory.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Frontiers in Psychology</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13</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p.1033746.</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Sone, B.J., Lee, J., Grauzer, J., Kaat, A. and Roberts, M.Y., (2023). Identifying effective strategies to instruct parents during parent-implemented intervention: The role of parent practice with feedback.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Early Childhood Research Quarterly</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62</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pp.394-404.</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
        <p:nvSpPr>
          <p:cNvPr id="250" name="Google Shape;250;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8.png"/><Relationship Id="rId4" Type="http://schemas.openxmlformats.org/officeDocument/2006/relationships/image" Target="../media/image12.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9.png"/></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rgbClr val="E4F8ED"/>
        </a:solidFill>
        <a:effectLst/>
      </p:bgPr>
    </p:bg>
    <p:spTree>
      <p:nvGrpSpPr>
        <p:cNvPr id="1" name="Shape 12"/>
        <p:cNvGrpSpPr/>
        <p:nvPr/>
      </p:nvGrpSpPr>
      <p:grpSpPr>
        <a:xfrm>
          <a:off x="0" y="0"/>
          <a:ext cx="0" cy="0"/>
          <a:chOff x="0" y="0"/>
          <a:chExt cx="0" cy="0"/>
        </a:xfrm>
      </p:grpSpPr>
      <p:sp>
        <p:nvSpPr>
          <p:cNvPr id="13" name="Google Shape;13;p3"/>
          <p:cNvSpPr/>
          <p:nvPr/>
        </p:nvSpPr>
        <p:spPr>
          <a:xfrm>
            <a:off x="9144000" y="1931089"/>
            <a:ext cx="10687493" cy="8683316"/>
          </a:xfrm>
          <a:custGeom>
            <a:avLst/>
            <a:gdLst/>
            <a:ahLst/>
            <a:cxnLst/>
            <a:rect l="l" t="t" r="r" b="b"/>
            <a:pathLst>
              <a:path w="10687493" h="8683316" extrusionOk="0">
                <a:moveTo>
                  <a:pt x="0" y="0"/>
                </a:moveTo>
                <a:lnTo>
                  <a:pt x="10687493" y="0"/>
                </a:lnTo>
                <a:lnTo>
                  <a:pt x="10687493" y="8683315"/>
                </a:lnTo>
                <a:lnTo>
                  <a:pt x="0" y="8683315"/>
                </a:lnTo>
                <a:lnTo>
                  <a:pt x="0" y="0"/>
                </a:lnTo>
                <a:close/>
              </a:path>
            </a:pathLst>
          </a:custGeom>
          <a:blipFill rotWithShape="1">
            <a:blip r:embed="rId2">
              <a:alphaModFix amt="69000"/>
            </a:blip>
            <a:stretch>
              <a:fillRect r="-2039"/>
            </a:stretch>
          </a:blipFill>
          <a:ln>
            <a:noFill/>
          </a:ln>
        </p:spPr>
      </p:sp>
      <p:sp>
        <p:nvSpPr>
          <p:cNvPr id="14" name="Google Shape;14;p3"/>
          <p:cNvSpPr/>
          <p:nvPr/>
        </p:nvSpPr>
        <p:spPr>
          <a:xfrm>
            <a:off x="9803670" y="1552156"/>
            <a:ext cx="9452175" cy="8873229"/>
          </a:xfrm>
          <a:custGeom>
            <a:avLst/>
            <a:gdLst/>
            <a:ahLst/>
            <a:cxnLst/>
            <a:rect l="l" t="t" r="r" b="b"/>
            <a:pathLst>
              <a:path w="9452175" h="8873229" extrusionOk="0">
                <a:moveTo>
                  <a:pt x="0" y="0"/>
                </a:moveTo>
                <a:lnTo>
                  <a:pt x="9452174" y="0"/>
                </a:lnTo>
                <a:lnTo>
                  <a:pt x="9452174" y="8873229"/>
                </a:lnTo>
                <a:lnTo>
                  <a:pt x="0" y="8873229"/>
                </a:lnTo>
                <a:lnTo>
                  <a:pt x="0" y="0"/>
                </a:lnTo>
                <a:close/>
              </a:path>
            </a:pathLst>
          </a:custGeom>
          <a:blipFill rotWithShape="1">
            <a:blip r:embed="rId3">
              <a:alphaModFix/>
            </a:blip>
            <a:stretch>
              <a:fillRect/>
            </a:stretch>
          </a:blipFill>
          <a:ln>
            <a:noFill/>
          </a:ln>
        </p:spPr>
      </p:sp>
      <p:sp>
        <p:nvSpPr>
          <p:cNvPr id="15" name="Google Shape;15;p3"/>
          <p:cNvSpPr/>
          <p:nvPr/>
        </p:nvSpPr>
        <p:spPr>
          <a:xfrm>
            <a:off x="1028700" y="1028700"/>
            <a:ext cx="3755738" cy="1046912"/>
          </a:xfrm>
          <a:custGeom>
            <a:avLst/>
            <a:gdLst/>
            <a:ahLst/>
            <a:cxnLst/>
            <a:rect l="l" t="t" r="r" b="b"/>
            <a:pathLst>
              <a:path w="3755738" h="1046912" extrusionOk="0">
                <a:moveTo>
                  <a:pt x="0" y="0"/>
                </a:moveTo>
                <a:lnTo>
                  <a:pt x="3755738" y="0"/>
                </a:lnTo>
                <a:lnTo>
                  <a:pt x="3755738" y="1046912"/>
                </a:lnTo>
                <a:lnTo>
                  <a:pt x="0" y="1046912"/>
                </a:lnTo>
                <a:lnTo>
                  <a:pt x="0" y="0"/>
                </a:lnTo>
                <a:close/>
              </a:path>
            </a:pathLst>
          </a:custGeom>
          <a:blipFill rotWithShape="1">
            <a:blip r:embed="rId4">
              <a:alphaModFix/>
            </a:blip>
            <a:stretch>
              <a:fillRect/>
            </a:stretch>
          </a:blipFill>
          <a:ln>
            <a:noFill/>
          </a:ln>
        </p:spPr>
      </p:sp>
      <p:sp>
        <p:nvSpPr>
          <p:cNvPr id="16" name="Google Shape;16;p3"/>
          <p:cNvSpPr txBox="1"/>
          <p:nvPr/>
        </p:nvSpPr>
        <p:spPr>
          <a:xfrm>
            <a:off x="1581477" y="1084253"/>
            <a:ext cx="2650200" cy="679200"/>
          </a:xfrm>
          <a:prstGeom prst="rect">
            <a:avLst/>
          </a:prstGeom>
          <a:noFill/>
          <a:ln>
            <a:noFill/>
          </a:ln>
        </p:spPr>
        <p:txBody>
          <a:bodyPr spcFirstLastPara="1" wrap="square" lIns="0" tIns="0" rIns="0" bIns="0" anchor="t" anchorCtr="0">
            <a:spAutoFit/>
          </a:bodyPr>
          <a:lstStyle/>
          <a:p>
            <a:pPr marL="0" marR="0" lvl="0" indent="0" algn="ctr" rtl="0">
              <a:lnSpc>
                <a:spcPct val="139995"/>
              </a:lnSpc>
              <a:spcBef>
                <a:spcPts val="0"/>
              </a:spcBef>
              <a:spcAft>
                <a:spcPts val="0"/>
              </a:spcAft>
              <a:buNone/>
            </a:pPr>
            <a:r>
              <a:rPr lang="en-US" sz="4413" b="0" i="0" u="none" strike="noStrike" cap="none">
                <a:solidFill>
                  <a:srgbClr val="423657"/>
                </a:solidFill>
                <a:latin typeface="Caveat"/>
                <a:ea typeface="Caveat"/>
                <a:cs typeface="Caveat"/>
                <a:sym typeface="Caveat"/>
              </a:rPr>
              <a:t>Grade 10 </a:t>
            </a:r>
            <a:endParaRPr/>
          </a:p>
        </p:txBody>
      </p:sp>
      <p:sp>
        <p:nvSpPr>
          <p:cNvPr id="17" name="Google Shape;17;p3"/>
          <p:cNvSpPr/>
          <p:nvPr/>
        </p:nvSpPr>
        <p:spPr>
          <a:xfrm>
            <a:off x="1028700" y="8382837"/>
            <a:ext cx="4249300" cy="858953"/>
          </a:xfrm>
          <a:custGeom>
            <a:avLst/>
            <a:gdLst/>
            <a:ahLst/>
            <a:cxnLst/>
            <a:rect l="l" t="t" r="r" b="b"/>
            <a:pathLst>
              <a:path w="4249300" h="858953" extrusionOk="0">
                <a:moveTo>
                  <a:pt x="0" y="0"/>
                </a:moveTo>
                <a:lnTo>
                  <a:pt x="4249300" y="0"/>
                </a:lnTo>
                <a:lnTo>
                  <a:pt x="4249300" y="858953"/>
                </a:lnTo>
                <a:lnTo>
                  <a:pt x="0" y="858953"/>
                </a:lnTo>
                <a:lnTo>
                  <a:pt x="0" y="0"/>
                </a:lnTo>
                <a:close/>
              </a:path>
            </a:pathLst>
          </a:custGeom>
          <a:blipFill rotWithShape="1">
            <a:blip r:embed="rId5">
              <a:alphaModFix/>
            </a:blip>
            <a:stretch>
              <a:fillRect l="-88047" t="-440507" r="-39447" b="-355469"/>
            </a:stretch>
          </a:blipFill>
          <a:ln>
            <a:noFill/>
          </a:ln>
        </p:spPr>
      </p:sp>
      <p:sp>
        <p:nvSpPr>
          <p:cNvPr id="18" name="Google Shape;18;p3"/>
          <p:cNvSpPr txBox="1">
            <a:spLocks noGrp="1"/>
          </p:cNvSpPr>
          <p:nvPr>
            <p:ph type="title"/>
          </p:nvPr>
        </p:nvSpPr>
        <p:spPr>
          <a:xfrm>
            <a:off x="987100" y="3667326"/>
            <a:ext cx="8229600" cy="4284000"/>
          </a:xfrm>
          <a:prstGeom prst="rect">
            <a:avLst/>
          </a:prstGeom>
          <a:noFill/>
          <a:ln>
            <a:noFill/>
          </a:ln>
        </p:spPr>
        <p:txBody>
          <a:bodyPr spcFirstLastPara="1" wrap="square" lIns="91425" tIns="45700" rIns="91425" bIns="45700" anchor="t" anchorCtr="0">
            <a:normAutofit/>
          </a:bodyPr>
          <a:lstStyle>
            <a:lvl1pPr marR="0" lvl="0">
              <a:spcBef>
                <a:spcPts val="0"/>
              </a:spcBef>
              <a:spcAft>
                <a:spcPts val="0"/>
              </a:spcAft>
              <a:buClr>
                <a:srgbClr val="0F1A38"/>
              </a:buClr>
              <a:buSzPts val="12000"/>
              <a:buFont typeface="Caveat"/>
              <a:buNone/>
              <a:defRPr sz="12000" i="0" u="none" strike="noStrike" cap="none">
                <a:solidFill>
                  <a:srgbClr val="0F1A38"/>
                </a:solidFill>
                <a:latin typeface="Caveat"/>
                <a:ea typeface="Caveat"/>
                <a:cs typeface="Caveat"/>
                <a:sym typeface="Caveat"/>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9" name="Google Shape;19;p3"/>
          <p:cNvSpPr txBox="1">
            <a:spLocks noGrp="1"/>
          </p:cNvSpPr>
          <p:nvPr>
            <p:ph type="title" idx="2"/>
          </p:nvPr>
        </p:nvSpPr>
        <p:spPr>
          <a:xfrm>
            <a:off x="914400" y="2899940"/>
            <a:ext cx="8229600" cy="492600"/>
          </a:xfrm>
          <a:prstGeom prst="rect">
            <a:avLst/>
          </a:prstGeom>
          <a:noFill/>
          <a:ln>
            <a:noFill/>
          </a:ln>
        </p:spPr>
        <p:txBody>
          <a:bodyPr spcFirstLastPara="1" wrap="square" lIns="91425" tIns="45700" rIns="91425" bIns="45700" anchor="t" anchorCtr="0">
            <a:normAutofit/>
          </a:bodyPr>
          <a:lstStyle>
            <a:lvl1pPr marR="0" lvl="0">
              <a:spcBef>
                <a:spcPts val="0"/>
              </a:spcBef>
              <a:spcAft>
                <a:spcPts val="0"/>
              </a:spcAft>
              <a:buClr>
                <a:schemeClr val="dk1"/>
              </a:buClr>
              <a:buSzPts val="3400"/>
              <a:buFont typeface="Nunito Sans"/>
              <a:buNone/>
              <a:defRPr sz="3400" i="0" u="none" strike="noStrike" cap="none">
                <a:solidFill>
                  <a:schemeClr val="dk1"/>
                </a:solidFill>
                <a:latin typeface="Nunito Sans"/>
                <a:ea typeface="Nunito Sans"/>
                <a:cs typeface="Nunito Sans"/>
                <a:sym typeface="Nunito Sans"/>
              </a:defRPr>
            </a:lvl1pPr>
            <a:lvl2pPr lvl="1">
              <a:spcBef>
                <a:spcPts val="0"/>
              </a:spcBef>
              <a:spcAft>
                <a:spcPts val="0"/>
              </a:spcAft>
              <a:buSzPts val="3400"/>
              <a:buFont typeface="Nunito Sans"/>
              <a:buNone/>
              <a:defRPr sz="3400">
                <a:latin typeface="Nunito Sans"/>
                <a:ea typeface="Nunito Sans"/>
                <a:cs typeface="Nunito Sans"/>
                <a:sym typeface="Nunito Sans"/>
              </a:defRPr>
            </a:lvl2pPr>
            <a:lvl3pPr lvl="2">
              <a:spcBef>
                <a:spcPts val="0"/>
              </a:spcBef>
              <a:spcAft>
                <a:spcPts val="0"/>
              </a:spcAft>
              <a:buSzPts val="3400"/>
              <a:buFont typeface="Nunito Sans"/>
              <a:buNone/>
              <a:defRPr sz="3400">
                <a:latin typeface="Nunito Sans"/>
                <a:ea typeface="Nunito Sans"/>
                <a:cs typeface="Nunito Sans"/>
                <a:sym typeface="Nunito Sans"/>
              </a:defRPr>
            </a:lvl3pPr>
            <a:lvl4pPr lvl="3">
              <a:spcBef>
                <a:spcPts val="0"/>
              </a:spcBef>
              <a:spcAft>
                <a:spcPts val="0"/>
              </a:spcAft>
              <a:buSzPts val="3400"/>
              <a:buFont typeface="Nunito Sans"/>
              <a:buNone/>
              <a:defRPr sz="3400">
                <a:latin typeface="Nunito Sans"/>
                <a:ea typeface="Nunito Sans"/>
                <a:cs typeface="Nunito Sans"/>
                <a:sym typeface="Nunito Sans"/>
              </a:defRPr>
            </a:lvl4pPr>
            <a:lvl5pPr lvl="4">
              <a:spcBef>
                <a:spcPts val="0"/>
              </a:spcBef>
              <a:spcAft>
                <a:spcPts val="0"/>
              </a:spcAft>
              <a:buSzPts val="3400"/>
              <a:buFont typeface="Nunito Sans"/>
              <a:buNone/>
              <a:defRPr sz="3400">
                <a:latin typeface="Nunito Sans"/>
                <a:ea typeface="Nunito Sans"/>
                <a:cs typeface="Nunito Sans"/>
                <a:sym typeface="Nunito Sans"/>
              </a:defRPr>
            </a:lvl5pPr>
            <a:lvl6pPr lvl="5">
              <a:spcBef>
                <a:spcPts val="0"/>
              </a:spcBef>
              <a:spcAft>
                <a:spcPts val="0"/>
              </a:spcAft>
              <a:buSzPts val="3400"/>
              <a:buFont typeface="Nunito Sans"/>
              <a:buNone/>
              <a:defRPr sz="3400">
                <a:latin typeface="Nunito Sans"/>
                <a:ea typeface="Nunito Sans"/>
                <a:cs typeface="Nunito Sans"/>
                <a:sym typeface="Nunito Sans"/>
              </a:defRPr>
            </a:lvl6pPr>
            <a:lvl7pPr lvl="6">
              <a:spcBef>
                <a:spcPts val="0"/>
              </a:spcBef>
              <a:spcAft>
                <a:spcPts val="0"/>
              </a:spcAft>
              <a:buSzPts val="3400"/>
              <a:buFont typeface="Nunito Sans"/>
              <a:buNone/>
              <a:defRPr sz="3400">
                <a:latin typeface="Nunito Sans"/>
                <a:ea typeface="Nunito Sans"/>
                <a:cs typeface="Nunito Sans"/>
                <a:sym typeface="Nunito Sans"/>
              </a:defRPr>
            </a:lvl7pPr>
            <a:lvl8pPr lvl="7">
              <a:spcBef>
                <a:spcPts val="0"/>
              </a:spcBef>
              <a:spcAft>
                <a:spcPts val="0"/>
              </a:spcAft>
              <a:buSzPts val="3400"/>
              <a:buFont typeface="Nunito Sans"/>
              <a:buNone/>
              <a:defRPr sz="3400">
                <a:latin typeface="Nunito Sans"/>
                <a:ea typeface="Nunito Sans"/>
                <a:cs typeface="Nunito Sans"/>
                <a:sym typeface="Nunito Sans"/>
              </a:defRPr>
            </a:lvl8pPr>
            <a:lvl9pPr lvl="8">
              <a:spcBef>
                <a:spcPts val="0"/>
              </a:spcBef>
              <a:spcAft>
                <a:spcPts val="0"/>
              </a:spcAft>
              <a:buSzPts val="3400"/>
              <a:buFont typeface="Nunito Sans"/>
              <a:buNone/>
              <a:defRPr sz="3400">
                <a:latin typeface="Nunito Sans"/>
                <a:ea typeface="Nunito Sans"/>
                <a:cs typeface="Nunito Sans"/>
                <a:sym typeface="Nunito Sans"/>
              </a:defRPr>
            </a:lvl9pPr>
          </a:lstStyle>
          <a:p>
            <a:endParaRPr/>
          </a:p>
        </p:txBody>
      </p:sp>
      <p:sp>
        <p:nvSpPr>
          <p:cNvPr id="20" name="Google Shape;20;p3"/>
          <p:cNvSpPr txBox="1">
            <a:spLocks noGrp="1"/>
          </p:cNvSpPr>
          <p:nvPr>
            <p:ph type="title" idx="3"/>
          </p:nvPr>
        </p:nvSpPr>
        <p:spPr>
          <a:xfrm>
            <a:off x="1299100" y="8566025"/>
            <a:ext cx="3667200" cy="492600"/>
          </a:xfrm>
          <a:prstGeom prst="rect">
            <a:avLst/>
          </a:prstGeom>
          <a:noFill/>
          <a:ln>
            <a:noFill/>
          </a:ln>
        </p:spPr>
        <p:txBody>
          <a:bodyPr spcFirstLastPara="1" wrap="square" lIns="91425" tIns="45700" rIns="91425" bIns="45700" anchor="t" anchorCtr="0">
            <a:normAutofit/>
          </a:bodyPr>
          <a:lstStyle>
            <a:lvl1pPr marR="0" lvl="0" rtl="0">
              <a:spcBef>
                <a:spcPts val="0"/>
              </a:spcBef>
              <a:spcAft>
                <a:spcPts val="0"/>
              </a:spcAft>
              <a:buClr>
                <a:schemeClr val="dk1"/>
              </a:buClr>
              <a:buSzPts val="2500"/>
              <a:buFont typeface="Nunito Sans"/>
              <a:buNone/>
              <a:defRPr sz="2500" i="0" u="none" strike="noStrike" cap="none">
                <a:solidFill>
                  <a:schemeClr val="dk1"/>
                </a:solidFill>
                <a:latin typeface="Nunito Sans"/>
                <a:ea typeface="Nunito Sans"/>
                <a:cs typeface="Nunito Sans"/>
                <a:sym typeface="Nunito Sans"/>
              </a:defRPr>
            </a:lvl1pPr>
            <a:lvl2pPr lvl="1" rtl="0">
              <a:spcBef>
                <a:spcPts val="0"/>
              </a:spcBef>
              <a:spcAft>
                <a:spcPts val="0"/>
              </a:spcAft>
              <a:buSzPts val="3400"/>
              <a:buFont typeface="Nunito Sans"/>
              <a:buNone/>
              <a:defRPr sz="3400">
                <a:latin typeface="Nunito Sans"/>
                <a:ea typeface="Nunito Sans"/>
                <a:cs typeface="Nunito Sans"/>
                <a:sym typeface="Nunito Sans"/>
              </a:defRPr>
            </a:lvl2pPr>
            <a:lvl3pPr lvl="2" rtl="0">
              <a:spcBef>
                <a:spcPts val="0"/>
              </a:spcBef>
              <a:spcAft>
                <a:spcPts val="0"/>
              </a:spcAft>
              <a:buSzPts val="3400"/>
              <a:buFont typeface="Nunito Sans"/>
              <a:buNone/>
              <a:defRPr sz="3400">
                <a:latin typeface="Nunito Sans"/>
                <a:ea typeface="Nunito Sans"/>
                <a:cs typeface="Nunito Sans"/>
                <a:sym typeface="Nunito Sans"/>
              </a:defRPr>
            </a:lvl3pPr>
            <a:lvl4pPr lvl="3" rtl="0">
              <a:spcBef>
                <a:spcPts val="0"/>
              </a:spcBef>
              <a:spcAft>
                <a:spcPts val="0"/>
              </a:spcAft>
              <a:buSzPts val="3400"/>
              <a:buFont typeface="Nunito Sans"/>
              <a:buNone/>
              <a:defRPr sz="3400">
                <a:latin typeface="Nunito Sans"/>
                <a:ea typeface="Nunito Sans"/>
                <a:cs typeface="Nunito Sans"/>
                <a:sym typeface="Nunito Sans"/>
              </a:defRPr>
            </a:lvl4pPr>
            <a:lvl5pPr lvl="4" rtl="0">
              <a:spcBef>
                <a:spcPts val="0"/>
              </a:spcBef>
              <a:spcAft>
                <a:spcPts val="0"/>
              </a:spcAft>
              <a:buSzPts val="3400"/>
              <a:buFont typeface="Nunito Sans"/>
              <a:buNone/>
              <a:defRPr sz="3400">
                <a:latin typeface="Nunito Sans"/>
                <a:ea typeface="Nunito Sans"/>
                <a:cs typeface="Nunito Sans"/>
                <a:sym typeface="Nunito Sans"/>
              </a:defRPr>
            </a:lvl5pPr>
            <a:lvl6pPr lvl="5" rtl="0">
              <a:spcBef>
                <a:spcPts val="0"/>
              </a:spcBef>
              <a:spcAft>
                <a:spcPts val="0"/>
              </a:spcAft>
              <a:buSzPts val="3400"/>
              <a:buFont typeface="Nunito Sans"/>
              <a:buNone/>
              <a:defRPr sz="3400">
                <a:latin typeface="Nunito Sans"/>
                <a:ea typeface="Nunito Sans"/>
                <a:cs typeface="Nunito Sans"/>
                <a:sym typeface="Nunito Sans"/>
              </a:defRPr>
            </a:lvl6pPr>
            <a:lvl7pPr lvl="6" rtl="0">
              <a:spcBef>
                <a:spcPts val="0"/>
              </a:spcBef>
              <a:spcAft>
                <a:spcPts val="0"/>
              </a:spcAft>
              <a:buSzPts val="3400"/>
              <a:buFont typeface="Nunito Sans"/>
              <a:buNone/>
              <a:defRPr sz="3400">
                <a:latin typeface="Nunito Sans"/>
                <a:ea typeface="Nunito Sans"/>
                <a:cs typeface="Nunito Sans"/>
                <a:sym typeface="Nunito Sans"/>
              </a:defRPr>
            </a:lvl7pPr>
            <a:lvl8pPr lvl="7" rtl="0">
              <a:spcBef>
                <a:spcPts val="0"/>
              </a:spcBef>
              <a:spcAft>
                <a:spcPts val="0"/>
              </a:spcAft>
              <a:buSzPts val="3400"/>
              <a:buFont typeface="Nunito Sans"/>
              <a:buNone/>
              <a:defRPr sz="3400">
                <a:latin typeface="Nunito Sans"/>
                <a:ea typeface="Nunito Sans"/>
                <a:cs typeface="Nunito Sans"/>
                <a:sym typeface="Nunito Sans"/>
              </a:defRPr>
            </a:lvl8pPr>
            <a:lvl9pPr lvl="8" rtl="0">
              <a:spcBef>
                <a:spcPts val="0"/>
              </a:spcBef>
              <a:spcAft>
                <a:spcPts val="0"/>
              </a:spcAft>
              <a:buSzPts val="3400"/>
              <a:buFont typeface="Nunito Sans"/>
              <a:buNone/>
              <a:defRPr sz="3400">
                <a:latin typeface="Nunito Sans"/>
                <a:ea typeface="Nunito Sans"/>
                <a:cs typeface="Nunito Sans"/>
                <a:sym typeface="Nunito Sans"/>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bg>
      <p:bgPr>
        <a:solidFill>
          <a:srgbClr val="D7C9E8"/>
        </a:solidFill>
        <a:effectLst/>
      </p:bgPr>
    </p:bg>
    <p:spTree>
      <p:nvGrpSpPr>
        <p:cNvPr id="1" name="Shape 21"/>
        <p:cNvGrpSpPr/>
        <p:nvPr/>
      </p:nvGrpSpPr>
      <p:grpSpPr>
        <a:xfrm>
          <a:off x="0" y="0"/>
          <a:ext cx="0" cy="0"/>
          <a:chOff x="0" y="0"/>
          <a:chExt cx="0" cy="0"/>
        </a:xfrm>
      </p:grpSpPr>
      <p:sp>
        <p:nvSpPr>
          <p:cNvPr id="22" name="Google Shape;22;p4"/>
          <p:cNvSpPr/>
          <p:nvPr/>
        </p:nvSpPr>
        <p:spPr>
          <a:xfrm>
            <a:off x="1533340" y="2942785"/>
            <a:ext cx="4554413" cy="3025572"/>
          </a:xfrm>
          <a:custGeom>
            <a:avLst/>
            <a:gdLst/>
            <a:ahLst/>
            <a:cxnLst/>
            <a:rect l="l" t="t" r="r" b="b"/>
            <a:pathLst>
              <a:path w="4554413" h="3025572" extrusionOk="0">
                <a:moveTo>
                  <a:pt x="0" y="0"/>
                </a:moveTo>
                <a:lnTo>
                  <a:pt x="4554413" y="0"/>
                </a:lnTo>
                <a:lnTo>
                  <a:pt x="4554413" y="3025573"/>
                </a:lnTo>
                <a:lnTo>
                  <a:pt x="0" y="3025573"/>
                </a:lnTo>
                <a:lnTo>
                  <a:pt x="0" y="0"/>
                </a:lnTo>
                <a:close/>
              </a:path>
            </a:pathLst>
          </a:custGeom>
          <a:blipFill rotWithShape="1">
            <a:blip r:embed="rId2">
              <a:alphaModFix/>
            </a:blip>
            <a:stretch>
              <a:fillRect l="-242673" t="-411362" r="-284325" b="-240121"/>
            </a:stretch>
          </a:blipFill>
          <a:ln>
            <a:noFill/>
          </a:ln>
        </p:spPr>
      </p:sp>
      <p:sp>
        <p:nvSpPr>
          <p:cNvPr id="23" name="Google Shape;23;p4"/>
          <p:cNvSpPr/>
          <p:nvPr/>
        </p:nvSpPr>
        <p:spPr>
          <a:xfrm>
            <a:off x="4194590" y="6232728"/>
            <a:ext cx="4554413" cy="3025572"/>
          </a:xfrm>
          <a:custGeom>
            <a:avLst/>
            <a:gdLst/>
            <a:ahLst/>
            <a:cxnLst/>
            <a:rect l="l" t="t" r="r" b="b"/>
            <a:pathLst>
              <a:path w="4554413" h="3025572" extrusionOk="0">
                <a:moveTo>
                  <a:pt x="0" y="0"/>
                </a:moveTo>
                <a:lnTo>
                  <a:pt x="4554413" y="0"/>
                </a:lnTo>
                <a:lnTo>
                  <a:pt x="4554413" y="3025572"/>
                </a:lnTo>
                <a:lnTo>
                  <a:pt x="0" y="3025572"/>
                </a:lnTo>
                <a:lnTo>
                  <a:pt x="0" y="0"/>
                </a:lnTo>
                <a:close/>
              </a:path>
            </a:pathLst>
          </a:custGeom>
          <a:blipFill rotWithShape="1">
            <a:blip r:embed="rId3">
              <a:alphaModFix/>
            </a:blip>
            <a:stretch>
              <a:fillRect l="-242673" t="-411362" r="-284325" b="-240121"/>
            </a:stretch>
          </a:blipFill>
          <a:ln>
            <a:noFill/>
          </a:ln>
        </p:spPr>
      </p:sp>
      <p:sp>
        <p:nvSpPr>
          <p:cNvPr id="24" name="Google Shape;24;p4"/>
          <p:cNvSpPr/>
          <p:nvPr/>
        </p:nvSpPr>
        <p:spPr>
          <a:xfrm>
            <a:off x="6866793" y="2942785"/>
            <a:ext cx="4554413" cy="3025572"/>
          </a:xfrm>
          <a:custGeom>
            <a:avLst/>
            <a:gdLst/>
            <a:ahLst/>
            <a:cxnLst/>
            <a:rect l="l" t="t" r="r" b="b"/>
            <a:pathLst>
              <a:path w="4554413" h="3025572" extrusionOk="0">
                <a:moveTo>
                  <a:pt x="0" y="0"/>
                </a:moveTo>
                <a:lnTo>
                  <a:pt x="4554414" y="0"/>
                </a:lnTo>
                <a:lnTo>
                  <a:pt x="4554414" y="3025573"/>
                </a:lnTo>
                <a:lnTo>
                  <a:pt x="0" y="3025573"/>
                </a:lnTo>
                <a:lnTo>
                  <a:pt x="0" y="0"/>
                </a:lnTo>
                <a:close/>
              </a:path>
            </a:pathLst>
          </a:custGeom>
          <a:blipFill rotWithShape="1">
            <a:blip r:embed="rId4">
              <a:alphaModFix/>
            </a:blip>
            <a:stretch>
              <a:fillRect l="-242673" t="-411362" r="-284325" b="-240121"/>
            </a:stretch>
          </a:blipFill>
          <a:ln>
            <a:noFill/>
          </a:ln>
        </p:spPr>
      </p:sp>
      <p:sp>
        <p:nvSpPr>
          <p:cNvPr id="25" name="Google Shape;25;p4"/>
          <p:cNvSpPr/>
          <p:nvPr/>
        </p:nvSpPr>
        <p:spPr>
          <a:xfrm>
            <a:off x="12200247" y="2942785"/>
            <a:ext cx="4554413" cy="3025572"/>
          </a:xfrm>
          <a:custGeom>
            <a:avLst/>
            <a:gdLst/>
            <a:ahLst/>
            <a:cxnLst/>
            <a:rect l="l" t="t" r="r" b="b"/>
            <a:pathLst>
              <a:path w="4554413" h="3025572" extrusionOk="0">
                <a:moveTo>
                  <a:pt x="0" y="0"/>
                </a:moveTo>
                <a:lnTo>
                  <a:pt x="4554413" y="0"/>
                </a:lnTo>
                <a:lnTo>
                  <a:pt x="4554413" y="3025573"/>
                </a:lnTo>
                <a:lnTo>
                  <a:pt x="0" y="3025573"/>
                </a:lnTo>
                <a:lnTo>
                  <a:pt x="0" y="0"/>
                </a:lnTo>
                <a:close/>
              </a:path>
            </a:pathLst>
          </a:custGeom>
          <a:blipFill rotWithShape="1">
            <a:blip r:embed="rId5">
              <a:alphaModFix/>
            </a:blip>
            <a:stretch>
              <a:fillRect l="-242673" t="-411362" r="-284325" b="-240121"/>
            </a:stretch>
          </a:blipFill>
          <a:ln>
            <a:noFill/>
          </a:ln>
        </p:spPr>
      </p:sp>
      <p:sp>
        <p:nvSpPr>
          <p:cNvPr id="26" name="Google Shape;26;p4"/>
          <p:cNvSpPr/>
          <p:nvPr/>
        </p:nvSpPr>
        <p:spPr>
          <a:xfrm>
            <a:off x="9538997" y="6232728"/>
            <a:ext cx="4554413" cy="3025572"/>
          </a:xfrm>
          <a:custGeom>
            <a:avLst/>
            <a:gdLst/>
            <a:ahLst/>
            <a:cxnLst/>
            <a:rect l="l" t="t" r="r" b="b"/>
            <a:pathLst>
              <a:path w="4554413" h="3025572" extrusionOk="0">
                <a:moveTo>
                  <a:pt x="0" y="0"/>
                </a:moveTo>
                <a:lnTo>
                  <a:pt x="4554413" y="0"/>
                </a:lnTo>
                <a:lnTo>
                  <a:pt x="4554413" y="3025572"/>
                </a:lnTo>
                <a:lnTo>
                  <a:pt x="0" y="3025572"/>
                </a:lnTo>
                <a:lnTo>
                  <a:pt x="0" y="0"/>
                </a:lnTo>
                <a:close/>
              </a:path>
            </a:pathLst>
          </a:custGeom>
          <a:blipFill rotWithShape="1">
            <a:blip r:embed="rId6">
              <a:alphaModFix/>
            </a:blip>
            <a:stretch>
              <a:fillRect l="-242673" t="-411362" r="-284325" b="-240121"/>
            </a:stretch>
          </a:blipFill>
          <a:ln>
            <a:noFill/>
          </a:ln>
        </p:spPr>
      </p:sp>
      <p:sp>
        <p:nvSpPr>
          <p:cNvPr id="27" name="Google Shape;27;p4"/>
          <p:cNvSpPr txBox="1">
            <a:spLocks noGrp="1"/>
          </p:cNvSpPr>
          <p:nvPr>
            <p:ph type="title"/>
          </p:nvPr>
        </p:nvSpPr>
        <p:spPr>
          <a:xfrm>
            <a:off x="1201300" y="871175"/>
            <a:ext cx="15885300" cy="1450800"/>
          </a:xfrm>
          <a:prstGeom prst="rect">
            <a:avLst/>
          </a:prstGeom>
          <a:noFill/>
          <a:ln>
            <a:noFill/>
          </a:ln>
        </p:spPr>
        <p:txBody>
          <a:bodyPr spcFirstLastPara="1" wrap="square" lIns="91425" tIns="45700" rIns="91425" bIns="45700" anchor="t" anchorCtr="0">
            <a:normAutofit/>
          </a:bodyPr>
          <a:lstStyle>
            <a:lvl1pPr marR="0" lvl="0" algn="ctr">
              <a:spcBef>
                <a:spcPts val="0"/>
              </a:spcBef>
              <a:spcAft>
                <a:spcPts val="0"/>
              </a:spcAft>
              <a:buClr>
                <a:srgbClr val="0F1A38"/>
              </a:buClr>
              <a:buSzPts val="12000"/>
              <a:buFont typeface="Caveat"/>
              <a:buNone/>
              <a:defRPr sz="12000" i="0" u="none" strike="noStrike" cap="none">
                <a:solidFill>
                  <a:srgbClr val="0F1A38"/>
                </a:solidFill>
                <a:latin typeface="Caveat"/>
                <a:ea typeface="Caveat"/>
                <a:cs typeface="Caveat"/>
                <a:sym typeface="Caveat"/>
              </a:defRPr>
            </a:lvl1pPr>
            <a:lvl2pPr lvl="1" algn="ctr">
              <a:spcBef>
                <a:spcPts val="0"/>
              </a:spcBef>
              <a:spcAft>
                <a:spcPts val="0"/>
              </a:spcAft>
              <a:buSzPts val="1400"/>
              <a:buNone/>
              <a:defRPr sz="1800"/>
            </a:lvl2pPr>
            <a:lvl3pPr lvl="2" algn="ctr">
              <a:spcBef>
                <a:spcPts val="0"/>
              </a:spcBef>
              <a:spcAft>
                <a:spcPts val="0"/>
              </a:spcAft>
              <a:buSzPts val="1400"/>
              <a:buNone/>
              <a:defRPr sz="1800"/>
            </a:lvl3pPr>
            <a:lvl4pPr lvl="3" algn="ctr">
              <a:spcBef>
                <a:spcPts val="0"/>
              </a:spcBef>
              <a:spcAft>
                <a:spcPts val="0"/>
              </a:spcAft>
              <a:buSzPts val="1400"/>
              <a:buNone/>
              <a:defRPr sz="1800"/>
            </a:lvl4pPr>
            <a:lvl5pPr lvl="4" algn="ctr">
              <a:spcBef>
                <a:spcPts val="0"/>
              </a:spcBef>
              <a:spcAft>
                <a:spcPts val="0"/>
              </a:spcAft>
              <a:buSzPts val="1400"/>
              <a:buNone/>
              <a:defRPr sz="1800"/>
            </a:lvl5pPr>
            <a:lvl6pPr lvl="5" algn="ctr">
              <a:spcBef>
                <a:spcPts val="0"/>
              </a:spcBef>
              <a:spcAft>
                <a:spcPts val="0"/>
              </a:spcAft>
              <a:buSzPts val="1400"/>
              <a:buNone/>
              <a:defRPr sz="1800"/>
            </a:lvl6pPr>
            <a:lvl7pPr lvl="6" algn="ctr">
              <a:spcBef>
                <a:spcPts val="0"/>
              </a:spcBef>
              <a:spcAft>
                <a:spcPts val="0"/>
              </a:spcAft>
              <a:buSzPts val="1400"/>
              <a:buNone/>
              <a:defRPr sz="1800"/>
            </a:lvl7pPr>
            <a:lvl8pPr lvl="7" algn="ctr">
              <a:spcBef>
                <a:spcPts val="0"/>
              </a:spcBef>
              <a:spcAft>
                <a:spcPts val="0"/>
              </a:spcAft>
              <a:buSzPts val="1400"/>
              <a:buNone/>
              <a:defRPr sz="1800"/>
            </a:lvl8pPr>
            <a:lvl9pPr lvl="8" algn="ctr">
              <a:spcBef>
                <a:spcPts val="0"/>
              </a:spcBef>
              <a:spcAft>
                <a:spcPts val="0"/>
              </a:spcAft>
              <a:buSzPts val="1400"/>
              <a:buNone/>
              <a:defRPr sz="1800"/>
            </a:lvl9pPr>
          </a:lstStyle>
          <a:p>
            <a:endParaRPr/>
          </a:p>
        </p:txBody>
      </p:sp>
      <p:sp>
        <p:nvSpPr>
          <p:cNvPr id="28" name="Google Shape;28;p4"/>
          <p:cNvSpPr txBox="1">
            <a:spLocks noGrp="1"/>
          </p:cNvSpPr>
          <p:nvPr>
            <p:ph type="body" idx="1"/>
          </p:nvPr>
        </p:nvSpPr>
        <p:spPr>
          <a:xfrm>
            <a:off x="1815975" y="3202000"/>
            <a:ext cx="3992400" cy="2530200"/>
          </a:xfrm>
          <a:prstGeom prst="rect">
            <a:avLst/>
          </a:prstGeom>
          <a:noFill/>
          <a:ln>
            <a:noFill/>
          </a:ln>
        </p:spPr>
        <p:txBody>
          <a:bodyPr spcFirstLastPara="1" wrap="square" lIns="0" tIns="0" rIns="0" bIns="0" anchor="t" anchorCtr="0">
            <a:normAutofit/>
          </a:bodyPr>
          <a:lstStyle>
            <a:lvl1pPr marL="457200" marR="0" lvl="0" indent="-355600" algn="l">
              <a:spcBef>
                <a:spcPts val="64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1pPr>
            <a:lvl2pPr marL="914400" marR="0" lvl="1" indent="-355600" algn="l">
              <a:spcBef>
                <a:spcPts val="56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2pPr>
            <a:lvl3pPr marL="1371600" marR="0" lvl="2" indent="-355600" algn="l">
              <a:spcBef>
                <a:spcPts val="48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3pPr>
            <a:lvl4pPr marL="1828800" marR="0" lvl="3" indent="-355600" algn="l">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4pPr>
            <a:lvl5pPr marL="2286000" marR="0" lvl="4" indent="-355600" algn="l">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5pPr>
            <a:lvl6pPr marL="2743200" marR="0" lvl="5" indent="-355600" algn="l">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6pPr>
            <a:lvl7pPr marL="3200400" marR="0" lvl="6" indent="-355600" algn="l">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7pPr>
            <a:lvl8pPr marL="3657600" marR="0" lvl="7" indent="-355600" algn="l">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8pPr>
            <a:lvl9pPr marL="4114800" marR="0" lvl="8" indent="-355600" algn="l">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9pPr>
          </a:lstStyle>
          <a:p>
            <a:endParaRPr/>
          </a:p>
        </p:txBody>
      </p:sp>
      <p:sp>
        <p:nvSpPr>
          <p:cNvPr id="29" name="Google Shape;29;p4"/>
          <p:cNvSpPr txBox="1">
            <a:spLocks noGrp="1"/>
          </p:cNvSpPr>
          <p:nvPr>
            <p:ph type="body" idx="2"/>
          </p:nvPr>
        </p:nvSpPr>
        <p:spPr>
          <a:xfrm>
            <a:off x="7147800" y="3202000"/>
            <a:ext cx="3992400" cy="2530200"/>
          </a:xfrm>
          <a:prstGeom prst="rect">
            <a:avLst/>
          </a:prstGeom>
          <a:noFill/>
          <a:ln>
            <a:noFill/>
          </a:ln>
        </p:spPr>
        <p:txBody>
          <a:bodyPr spcFirstLastPara="1" wrap="square" lIns="0" tIns="0" rIns="0" bIns="0" anchor="t" anchorCtr="0">
            <a:normAutofit/>
          </a:bodyPr>
          <a:lstStyle>
            <a:lvl1pPr marL="457200" marR="0" lvl="0" indent="-355600" algn="l" rtl="0">
              <a:spcBef>
                <a:spcPts val="64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1pPr>
            <a:lvl2pPr marL="914400" marR="0" lvl="1" indent="-355600" algn="l" rtl="0">
              <a:spcBef>
                <a:spcPts val="56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2pPr>
            <a:lvl3pPr marL="1371600" marR="0" lvl="2" indent="-355600" algn="l" rtl="0">
              <a:spcBef>
                <a:spcPts val="48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3pPr>
            <a:lvl4pPr marL="1828800" marR="0" lvl="3"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4pPr>
            <a:lvl5pPr marL="2286000" marR="0" lvl="4"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5pPr>
            <a:lvl6pPr marL="2743200" marR="0" lvl="5"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6pPr>
            <a:lvl7pPr marL="3200400" marR="0" lvl="6"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7pPr>
            <a:lvl8pPr marL="3657600" marR="0" lvl="7"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8pPr>
            <a:lvl9pPr marL="4114800" marR="0" lvl="8"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9pPr>
          </a:lstStyle>
          <a:p>
            <a:endParaRPr/>
          </a:p>
        </p:txBody>
      </p:sp>
      <p:sp>
        <p:nvSpPr>
          <p:cNvPr id="30" name="Google Shape;30;p4"/>
          <p:cNvSpPr txBox="1">
            <a:spLocks noGrp="1"/>
          </p:cNvSpPr>
          <p:nvPr>
            <p:ph type="body" idx="3"/>
          </p:nvPr>
        </p:nvSpPr>
        <p:spPr>
          <a:xfrm>
            <a:off x="12479625" y="3202000"/>
            <a:ext cx="3992400" cy="2530200"/>
          </a:xfrm>
          <a:prstGeom prst="rect">
            <a:avLst/>
          </a:prstGeom>
          <a:noFill/>
          <a:ln>
            <a:noFill/>
          </a:ln>
        </p:spPr>
        <p:txBody>
          <a:bodyPr spcFirstLastPara="1" wrap="square" lIns="0" tIns="0" rIns="0" bIns="0" anchor="t" anchorCtr="0">
            <a:normAutofit/>
          </a:bodyPr>
          <a:lstStyle>
            <a:lvl1pPr marL="457200" marR="0" lvl="0" indent="-355600" algn="l" rtl="0">
              <a:spcBef>
                <a:spcPts val="64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1pPr>
            <a:lvl2pPr marL="914400" marR="0" lvl="1" indent="-355600" algn="l" rtl="0">
              <a:spcBef>
                <a:spcPts val="56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2pPr>
            <a:lvl3pPr marL="1371600" marR="0" lvl="2" indent="-355600" algn="l" rtl="0">
              <a:spcBef>
                <a:spcPts val="48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3pPr>
            <a:lvl4pPr marL="1828800" marR="0" lvl="3"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4pPr>
            <a:lvl5pPr marL="2286000" marR="0" lvl="4"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5pPr>
            <a:lvl6pPr marL="2743200" marR="0" lvl="5"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6pPr>
            <a:lvl7pPr marL="3200400" marR="0" lvl="6"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7pPr>
            <a:lvl8pPr marL="3657600" marR="0" lvl="7"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8pPr>
            <a:lvl9pPr marL="4114800" marR="0" lvl="8"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9pPr>
          </a:lstStyle>
          <a:p>
            <a:endParaRPr/>
          </a:p>
        </p:txBody>
      </p:sp>
      <p:sp>
        <p:nvSpPr>
          <p:cNvPr id="31" name="Google Shape;31;p4"/>
          <p:cNvSpPr txBox="1">
            <a:spLocks noGrp="1"/>
          </p:cNvSpPr>
          <p:nvPr>
            <p:ph type="body" idx="4"/>
          </p:nvPr>
        </p:nvSpPr>
        <p:spPr>
          <a:xfrm>
            <a:off x="4475600" y="6480413"/>
            <a:ext cx="3992400" cy="2530200"/>
          </a:xfrm>
          <a:prstGeom prst="rect">
            <a:avLst/>
          </a:prstGeom>
          <a:noFill/>
          <a:ln>
            <a:noFill/>
          </a:ln>
        </p:spPr>
        <p:txBody>
          <a:bodyPr spcFirstLastPara="1" wrap="square" lIns="0" tIns="0" rIns="0" bIns="0" anchor="t" anchorCtr="0">
            <a:normAutofit/>
          </a:bodyPr>
          <a:lstStyle>
            <a:lvl1pPr marL="457200" marR="0" lvl="0" indent="-355600" algn="l" rtl="0">
              <a:spcBef>
                <a:spcPts val="64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1pPr>
            <a:lvl2pPr marL="914400" marR="0" lvl="1" indent="-355600" algn="l" rtl="0">
              <a:spcBef>
                <a:spcPts val="56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2pPr>
            <a:lvl3pPr marL="1371600" marR="0" lvl="2" indent="-355600" algn="l" rtl="0">
              <a:spcBef>
                <a:spcPts val="48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3pPr>
            <a:lvl4pPr marL="1828800" marR="0" lvl="3"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4pPr>
            <a:lvl5pPr marL="2286000" marR="0" lvl="4"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5pPr>
            <a:lvl6pPr marL="2743200" marR="0" lvl="5"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6pPr>
            <a:lvl7pPr marL="3200400" marR="0" lvl="6"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7pPr>
            <a:lvl8pPr marL="3657600" marR="0" lvl="7"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8pPr>
            <a:lvl9pPr marL="4114800" marR="0" lvl="8"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9pPr>
          </a:lstStyle>
          <a:p>
            <a:endParaRPr/>
          </a:p>
        </p:txBody>
      </p:sp>
      <p:sp>
        <p:nvSpPr>
          <p:cNvPr id="32" name="Google Shape;32;p4"/>
          <p:cNvSpPr txBox="1">
            <a:spLocks noGrp="1"/>
          </p:cNvSpPr>
          <p:nvPr>
            <p:ph type="body" idx="5"/>
          </p:nvPr>
        </p:nvSpPr>
        <p:spPr>
          <a:xfrm>
            <a:off x="9820000" y="6480413"/>
            <a:ext cx="3992400" cy="2530200"/>
          </a:xfrm>
          <a:prstGeom prst="rect">
            <a:avLst/>
          </a:prstGeom>
          <a:noFill/>
          <a:ln>
            <a:noFill/>
          </a:ln>
        </p:spPr>
        <p:txBody>
          <a:bodyPr spcFirstLastPara="1" wrap="square" lIns="0" tIns="0" rIns="0" bIns="0" anchor="t" anchorCtr="0">
            <a:normAutofit/>
          </a:bodyPr>
          <a:lstStyle>
            <a:lvl1pPr marL="457200" marR="0" lvl="0" indent="-355600" algn="l" rtl="0">
              <a:spcBef>
                <a:spcPts val="64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1pPr>
            <a:lvl2pPr marL="914400" marR="0" lvl="1" indent="-355600" algn="l" rtl="0">
              <a:spcBef>
                <a:spcPts val="56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2pPr>
            <a:lvl3pPr marL="1371600" marR="0" lvl="2" indent="-355600" algn="l" rtl="0">
              <a:spcBef>
                <a:spcPts val="48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3pPr>
            <a:lvl4pPr marL="1828800" marR="0" lvl="3"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4pPr>
            <a:lvl5pPr marL="2286000" marR="0" lvl="4"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5pPr>
            <a:lvl6pPr marL="2743200" marR="0" lvl="5"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6pPr>
            <a:lvl7pPr marL="3200400" marR="0" lvl="6"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7pPr>
            <a:lvl8pPr marL="3657600" marR="0" lvl="7"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8pPr>
            <a:lvl9pPr marL="4114800" marR="0" lvl="8"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rgbClr val="F8D4BA"/>
        </a:solidFill>
        <a:effectLst/>
      </p:bgPr>
    </p:bg>
    <p:spTree>
      <p:nvGrpSpPr>
        <p:cNvPr id="1" name="Shape 33"/>
        <p:cNvGrpSpPr/>
        <p:nvPr/>
      </p:nvGrpSpPr>
      <p:grpSpPr>
        <a:xfrm>
          <a:off x="0" y="0"/>
          <a:ext cx="0" cy="0"/>
          <a:chOff x="0" y="0"/>
          <a:chExt cx="0" cy="0"/>
        </a:xfrm>
      </p:grpSpPr>
      <p:sp>
        <p:nvSpPr>
          <p:cNvPr id="34" name="Google Shape;34;p5"/>
          <p:cNvSpPr/>
          <p:nvPr/>
        </p:nvSpPr>
        <p:spPr>
          <a:xfrm>
            <a:off x="5315201" y="2773380"/>
            <a:ext cx="7657598" cy="6097362"/>
          </a:xfrm>
          <a:custGeom>
            <a:avLst/>
            <a:gdLst/>
            <a:ahLst/>
            <a:cxnLst/>
            <a:rect l="l" t="t" r="r" b="b"/>
            <a:pathLst>
              <a:path w="7657598" h="6097362" extrusionOk="0">
                <a:moveTo>
                  <a:pt x="0" y="0"/>
                </a:moveTo>
                <a:lnTo>
                  <a:pt x="7657598" y="0"/>
                </a:lnTo>
                <a:lnTo>
                  <a:pt x="7657598" y="6097362"/>
                </a:lnTo>
                <a:lnTo>
                  <a:pt x="0" y="6097362"/>
                </a:lnTo>
                <a:lnTo>
                  <a:pt x="0" y="0"/>
                </a:lnTo>
                <a:close/>
              </a:path>
            </a:pathLst>
          </a:custGeom>
          <a:blipFill rotWithShape="1">
            <a:blip r:embed="rId2">
              <a:alphaModFix amt="69000"/>
            </a:blip>
            <a:stretch>
              <a:fillRect/>
            </a:stretch>
          </a:blipFill>
          <a:ln>
            <a:noFill/>
          </a:ln>
        </p:spPr>
      </p:sp>
      <p:sp>
        <p:nvSpPr>
          <p:cNvPr id="35" name="Google Shape;35;p5"/>
          <p:cNvSpPr/>
          <p:nvPr/>
        </p:nvSpPr>
        <p:spPr>
          <a:xfrm>
            <a:off x="6142347" y="2268357"/>
            <a:ext cx="6003307" cy="5845720"/>
          </a:xfrm>
          <a:custGeom>
            <a:avLst/>
            <a:gdLst/>
            <a:ahLst/>
            <a:cxnLst/>
            <a:rect l="l" t="t" r="r" b="b"/>
            <a:pathLst>
              <a:path w="6003307" h="5845720" extrusionOk="0">
                <a:moveTo>
                  <a:pt x="0" y="0"/>
                </a:moveTo>
                <a:lnTo>
                  <a:pt x="6003306" y="0"/>
                </a:lnTo>
                <a:lnTo>
                  <a:pt x="6003306" y="5845719"/>
                </a:lnTo>
                <a:lnTo>
                  <a:pt x="0" y="5845719"/>
                </a:lnTo>
                <a:lnTo>
                  <a:pt x="0" y="0"/>
                </a:lnTo>
                <a:close/>
              </a:path>
            </a:pathLst>
          </a:custGeom>
          <a:blipFill rotWithShape="1">
            <a:blip r:embed="rId3">
              <a:alphaModFix/>
            </a:blip>
            <a:stretch>
              <a:fillRect/>
            </a:stretch>
          </a:blipFill>
          <a:ln>
            <a:noFill/>
          </a:ln>
        </p:spPr>
      </p:sp>
      <p:sp>
        <p:nvSpPr>
          <p:cNvPr id="36" name="Google Shape;36;p5"/>
          <p:cNvSpPr/>
          <p:nvPr/>
        </p:nvSpPr>
        <p:spPr>
          <a:xfrm rot="10089340">
            <a:off x="1078291" y="8534193"/>
            <a:ext cx="4519661" cy="4557592"/>
          </a:xfrm>
          <a:custGeom>
            <a:avLst/>
            <a:gdLst/>
            <a:ahLst/>
            <a:cxnLst/>
            <a:rect l="l" t="t" r="r" b="b"/>
            <a:pathLst>
              <a:path w="4525250" h="4563228" extrusionOk="0">
                <a:moveTo>
                  <a:pt x="0" y="0"/>
                </a:moveTo>
                <a:lnTo>
                  <a:pt x="4525250" y="0"/>
                </a:lnTo>
                <a:lnTo>
                  <a:pt x="4525250" y="4563227"/>
                </a:lnTo>
                <a:lnTo>
                  <a:pt x="0" y="4563227"/>
                </a:lnTo>
                <a:lnTo>
                  <a:pt x="0" y="0"/>
                </a:lnTo>
                <a:close/>
              </a:path>
            </a:pathLst>
          </a:custGeom>
          <a:blipFill rotWithShape="1">
            <a:blip r:embed="rId4">
              <a:alphaModFix amt="90000"/>
            </a:blip>
            <a:stretch>
              <a:fillRect t="-124487" r="-117037"/>
            </a:stretch>
          </a:blipFill>
          <a:ln>
            <a:noFill/>
          </a:ln>
        </p:spPr>
      </p:sp>
      <p:sp>
        <p:nvSpPr>
          <p:cNvPr id="37" name="Google Shape;37;p5"/>
          <p:cNvSpPr/>
          <p:nvPr/>
        </p:nvSpPr>
        <p:spPr>
          <a:xfrm>
            <a:off x="3333452" y="7787896"/>
            <a:ext cx="11621095" cy="1642961"/>
          </a:xfrm>
          <a:custGeom>
            <a:avLst/>
            <a:gdLst/>
            <a:ahLst/>
            <a:cxnLst/>
            <a:rect l="l" t="t" r="r" b="b"/>
            <a:pathLst>
              <a:path w="11621095" h="1642961" extrusionOk="0">
                <a:moveTo>
                  <a:pt x="0" y="0"/>
                </a:moveTo>
                <a:lnTo>
                  <a:pt x="11621096" y="0"/>
                </a:lnTo>
                <a:lnTo>
                  <a:pt x="11621096" y="1642961"/>
                </a:lnTo>
                <a:lnTo>
                  <a:pt x="0" y="1642961"/>
                </a:lnTo>
                <a:lnTo>
                  <a:pt x="0" y="0"/>
                </a:lnTo>
                <a:close/>
              </a:path>
            </a:pathLst>
          </a:custGeom>
          <a:blipFill rotWithShape="1">
            <a:blip r:embed="rId5">
              <a:alphaModFix/>
            </a:blip>
            <a:stretch>
              <a:fillRect l="-107156" t="-841579" r="-38586" b="-442119"/>
            </a:stretch>
          </a:blipFill>
          <a:ln>
            <a:noFill/>
          </a:ln>
        </p:spPr>
      </p:sp>
      <p:sp>
        <p:nvSpPr>
          <p:cNvPr id="38" name="Google Shape;38;p5"/>
          <p:cNvSpPr/>
          <p:nvPr/>
        </p:nvSpPr>
        <p:spPr>
          <a:xfrm>
            <a:off x="-631178" y="-1882264"/>
            <a:ext cx="4616897" cy="4655644"/>
          </a:xfrm>
          <a:custGeom>
            <a:avLst/>
            <a:gdLst/>
            <a:ahLst/>
            <a:cxnLst/>
            <a:rect l="l" t="t" r="r" b="b"/>
            <a:pathLst>
              <a:path w="4616897" h="4655644" extrusionOk="0">
                <a:moveTo>
                  <a:pt x="0" y="0"/>
                </a:moveTo>
                <a:lnTo>
                  <a:pt x="4616897" y="0"/>
                </a:lnTo>
                <a:lnTo>
                  <a:pt x="4616897" y="4655644"/>
                </a:lnTo>
                <a:lnTo>
                  <a:pt x="0" y="4655644"/>
                </a:lnTo>
                <a:lnTo>
                  <a:pt x="0" y="0"/>
                </a:lnTo>
                <a:close/>
              </a:path>
            </a:pathLst>
          </a:custGeom>
          <a:blipFill rotWithShape="1">
            <a:blip r:embed="rId4">
              <a:alphaModFix amt="90000"/>
            </a:blip>
            <a:stretch>
              <a:fillRect t="-124487" r="-117037"/>
            </a:stretch>
          </a:blipFill>
          <a:ln>
            <a:noFill/>
          </a:ln>
        </p:spPr>
      </p:sp>
      <p:sp>
        <p:nvSpPr>
          <p:cNvPr id="39" name="Google Shape;39;p5"/>
          <p:cNvSpPr/>
          <p:nvPr/>
        </p:nvSpPr>
        <p:spPr>
          <a:xfrm rot="10089340">
            <a:off x="15004139" y="2302911"/>
            <a:ext cx="4519661" cy="4557592"/>
          </a:xfrm>
          <a:custGeom>
            <a:avLst/>
            <a:gdLst/>
            <a:ahLst/>
            <a:cxnLst/>
            <a:rect l="l" t="t" r="r" b="b"/>
            <a:pathLst>
              <a:path w="4525250" h="4563228" extrusionOk="0">
                <a:moveTo>
                  <a:pt x="0" y="0"/>
                </a:moveTo>
                <a:lnTo>
                  <a:pt x="4525250" y="0"/>
                </a:lnTo>
                <a:lnTo>
                  <a:pt x="4525250" y="4563228"/>
                </a:lnTo>
                <a:lnTo>
                  <a:pt x="0" y="4563228"/>
                </a:lnTo>
                <a:lnTo>
                  <a:pt x="0" y="0"/>
                </a:lnTo>
                <a:close/>
              </a:path>
            </a:pathLst>
          </a:custGeom>
          <a:blipFill rotWithShape="1">
            <a:blip r:embed="rId4">
              <a:alphaModFix amt="90000"/>
            </a:blip>
            <a:stretch>
              <a:fillRect t="-124487" r="-117037"/>
            </a:stretch>
          </a:blipFill>
          <a:ln>
            <a:noFill/>
          </a:ln>
        </p:spPr>
      </p:sp>
      <p:sp>
        <p:nvSpPr>
          <p:cNvPr id="40" name="Google Shape;40;p5"/>
          <p:cNvSpPr txBox="1">
            <a:spLocks noGrp="1"/>
          </p:cNvSpPr>
          <p:nvPr>
            <p:ph type="title"/>
          </p:nvPr>
        </p:nvSpPr>
        <p:spPr>
          <a:xfrm>
            <a:off x="1201300" y="871175"/>
            <a:ext cx="15885300" cy="1016400"/>
          </a:xfrm>
          <a:prstGeom prst="rect">
            <a:avLst/>
          </a:prstGeom>
          <a:noFill/>
          <a:ln>
            <a:noFill/>
          </a:ln>
        </p:spPr>
        <p:txBody>
          <a:bodyPr spcFirstLastPara="1" wrap="square" lIns="91425" tIns="45700" rIns="91425" bIns="45700" anchor="t" anchorCtr="0">
            <a:normAutofit/>
          </a:bodyPr>
          <a:lstStyle>
            <a:lvl1pPr marR="0" lvl="0" algn="ctr">
              <a:spcBef>
                <a:spcPts val="0"/>
              </a:spcBef>
              <a:spcAft>
                <a:spcPts val="0"/>
              </a:spcAft>
              <a:buClr>
                <a:srgbClr val="423657"/>
              </a:buClr>
              <a:buSzPts val="9000"/>
              <a:buFont typeface="Caveat"/>
              <a:buNone/>
              <a:defRPr sz="9000" i="0" u="none" strike="noStrike" cap="none">
                <a:solidFill>
                  <a:srgbClr val="423657"/>
                </a:solidFill>
                <a:latin typeface="Caveat"/>
                <a:ea typeface="Caveat"/>
                <a:cs typeface="Caveat"/>
                <a:sym typeface="Caveat"/>
              </a:defRPr>
            </a:lvl1pPr>
            <a:lvl2pPr lvl="1" algn="ctr">
              <a:spcBef>
                <a:spcPts val="0"/>
              </a:spcBef>
              <a:spcAft>
                <a:spcPts val="0"/>
              </a:spcAft>
              <a:buSzPts val="9000"/>
              <a:buNone/>
              <a:defRPr sz="9000"/>
            </a:lvl2pPr>
            <a:lvl3pPr lvl="2" algn="ctr">
              <a:spcBef>
                <a:spcPts val="0"/>
              </a:spcBef>
              <a:spcAft>
                <a:spcPts val="0"/>
              </a:spcAft>
              <a:buSzPts val="9000"/>
              <a:buNone/>
              <a:defRPr sz="9000"/>
            </a:lvl3pPr>
            <a:lvl4pPr lvl="3" algn="ctr">
              <a:spcBef>
                <a:spcPts val="0"/>
              </a:spcBef>
              <a:spcAft>
                <a:spcPts val="0"/>
              </a:spcAft>
              <a:buSzPts val="9000"/>
              <a:buNone/>
              <a:defRPr sz="9000"/>
            </a:lvl4pPr>
            <a:lvl5pPr lvl="4" algn="ctr">
              <a:spcBef>
                <a:spcPts val="0"/>
              </a:spcBef>
              <a:spcAft>
                <a:spcPts val="0"/>
              </a:spcAft>
              <a:buSzPts val="9000"/>
              <a:buNone/>
              <a:defRPr sz="9000"/>
            </a:lvl5pPr>
            <a:lvl6pPr lvl="5" algn="ctr">
              <a:spcBef>
                <a:spcPts val="0"/>
              </a:spcBef>
              <a:spcAft>
                <a:spcPts val="0"/>
              </a:spcAft>
              <a:buSzPts val="9000"/>
              <a:buNone/>
              <a:defRPr sz="9000"/>
            </a:lvl6pPr>
            <a:lvl7pPr lvl="6" algn="ctr">
              <a:spcBef>
                <a:spcPts val="0"/>
              </a:spcBef>
              <a:spcAft>
                <a:spcPts val="0"/>
              </a:spcAft>
              <a:buSzPts val="9000"/>
              <a:buNone/>
              <a:defRPr sz="9000"/>
            </a:lvl7pPr>
            <a:lvl8pPr lvl="7" algn="ctr">
              <a:spcBef>
                <a:spcPts val="0"/>
              </a:spcBef>
              <a:spcAft>
                <a:spcPts val="0"/>
              </a:spcAft>
              <a:buSzPts val="9000"/>
              <a:buNone/>
              <a:defRPr sz="9000"/>
            </a:lvl8pPr>
            <a:lvl9pPr lvl="8" algn="ctr">
              <a:spcBef>
                <a:spcPts val="0"/>
              </a:spcBef>
              <a:spcAft>
                <a:spcPts val="0"/>
              </a:spcAft>
              <a:buSzPts val="9000"/>
              <a:buNone/>
              <a:defRPr sz="9000"/>
            </a:lvl9pPr>
          </a:lstStyle>
          <a:p>
            <a:endParaRPr/>
          </a:p>
        </p:txBody>
      </p:sp>
      <p:sp>
        <p:nvSpPr>
          <p:cNvPr id="41" name="Google Shape;41;p5"/>
          <p:cNvSpPr txBox="1">
            <a:spLocks noGrp="1"/>
          </p:cNvSpPr>
          <p:nvPr>
            <p:ph type="body" idx="1"/>
          </p:nvPr>
        </p:nvSpPr>
        <p:spPr>
          <a:xfrm>
            <a:off x="3646750" y="7969325"/>
            <a:ext cx="10937700" cy="1280100"/>
          </a:xfrm>
          <a:prstGeom prst="rect">
            <a:avLst/>
          </a:prstGeom>
          <a:noFill/>
          <a:ln>
            <a:noFill/>
          </a:ln>
        </p:spPr>
        <p:txBody>
          <a:bodyPr spcFirstLastPara="1" wrap="square" lIns="0" tIns="0" rIns="0" bIns="0" anchor="t" anchorCtr="0">
            <a:normAutofit/>
          </a:bodyPr>
          <a:lstStyle>
            <a:lvl1pPr marL="457200" marR="0" lvl="0" indent="-355600" algn="l">
              <a:spcBef>
                <a:spcPts val="64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1pPr>
            <a:lvl2pPr marL="914400" marR="0" lvl="1" indent="-355600" algn="l">
              <a:spcBef>
                <a:spcPts val="56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2pPr>
            <a:lvl3pPr marL="1371600" marR="0" lvl="2" indent="-355600" algn="l">
              <a:spcBef>
                <a:spcPts val="48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3pPr>
            <a:lvl4pPr marL="1828800" marR="0" lvl="3" indent="-355600" algn="l">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4pPr>
            <a:lvl5pPr marL="2286000" marR="0" lvl="4" indent="-355600" algn="l">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5pPr>
            <a:lvl6pPr marL="2743200" marR="0" lvl="5" indent="-355600" algn="l">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6pPr>
            <a:lvl7pPr marL="3200400" marR="0" lvl="6" indent="-355600" algn="l">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7pPr>
            <a:lvl8pPr marL="3657600" marR="0" lvl="7" indent="-355600" algn="l">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8pPr>
            <a:lvl9pPr marL="4114800" marR="0" lvl="8" indent="-355600" algn="l">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bg>
      <p:bgPr>
        <a:solidFill>
          <a:srgbClr val="64B88B"/>
        </a:solidFill>
        <a:effectLst/>
      </p:bgPr>
    </p:bg>
    <p:spTree>
      <p:nvGrpSpPr>
        <p:cNvPr id="1" name="Shape 42"/>
        <p:cNvGrpSpPr/>
        <p:nvPr/>
      </p:nvGrpSpPr>
      <p:grpSpPr>
        <a:xfrm>
          <a:off x="0" y="0"/>
          <a:ext cx="0" cy="0"/>
          <a:chOff x="0" y="0"/>
          <a:chExt cx="0" cy="0"/>
        </a:xfrm>
      </p:grpSpPr>
      <p:sp>
        <p:nvSpPr>
          <p:cNvPr id="43" name="Google Shape;43;p6"/>
          <p:cNvSpPr/>
          <p:nvPr/>
        </p:nvSpPr>
        <p:spPr>
          <a:xfrm>
            <a:off x="0" y="0"/>
            <a:ext cx="7372953" cy="10290349"/>
          </a:xfrm>
          <a:custGeom>
            <a:avLst/>
            <a:gdLst/>
            <a:ahLst/>
            <a:cxnLst/>
            <a:rect l="l" t="t" r="r" b="b"/>
            <a:pathLst>
              <a:path w="1941528" h="2756959" extrusionOk="0">
                <a:moveTo>
                  <a:pt x="0" y="0"/>
                </a:moveTo>
                <a:lnTo>
                  <a:pt x="1941528" y="0"/>
                </a:lnTo>
                <a:lnTo>
                  <a:pt x="1941528" y="2756959"/>
                </a:lnTo>
                <a:lnTo>
                  <a:pt x="0" y="2756959"/>
                </a:lnTo>
                <a:close/>
              </a:path>
            </a:pathLst>
          </a:custGeom>
          <a:solidFill>
            <a:srgbClr val="CCE4D7"/>
          </a:solidFill>
          <a:ln>
            <a:noFill/>
          </a:ln>
        </p:spPr>
      </p:sp>
      <p:sp>
        <p:nvSpPr>
          <p:cNvPr id="44" name="Google Shape;44;p6"/>
          <p:cNvSpPr/>
          <p:nvPr/>
        </p:nvSpPr>
        <p:spPr>
          <a:xfrm rot="-10430020">
            <a:off x="1065756" y="5439586"/>
            <a:ext cx="5308240" cy="3522599"/>
          </a:xfrm>
          <a:custGeom>
            <a:avLst/>
            <a:gdLst/>
            <a:ahLst/>
            <a:cxnLst/>
            <a:rect l="l" t="t" r="r" b="b"/>
            <a:pathLst>
              <a:path w="5304048" h="3519817" extrusionOk="0">
                <a:moveTo>
                  <a:pt x="0" y="0"/>
                </a:moveTo>
                <a:lnTo>
                  <a:pt x="5304048" y="0"/>
                </a:lnTo>
                <a:lnTo>
                  <a:pt x="5304048" y="3519818"/>
                </a:lnTo>
                <a:lnTo>
                  <a:pt x="0" y="3519818"/>
                </a:lnTo>
                <a:lnTo>
                  <a:pt x="0" y="0"/>
                </a:lnTo>
                <a:close/>
              </a:path>
            </a:pathLst>
          </a:custGeom>
          <a:blipFill rotWithShape="1">
            <a:blip r:embed="rId2">
              <a:alphaModFix amt="69000"/>
            </a:blip>
            <a:stretch>
              <a:fillRect t="-19988"/>
            </a:stretch>
          </a:blipFill>
          <a:ln>
            <a:noFill/>
          </a:ln>
        </p:spPr>
      </p:sp>
      <p:sp>
        <p:nvSpPr>
          <p:cNvPr id="45" name="Google Shape;45;p6"/>
          <p:cNvSpPr/>
          <p:nvPr/>
        </p:nvSpPr>
        <p:spPr>
          <a:xfrm>
            <a:off x="1192936" y="4200303"/>
            <a:ext cx="4985867" cy="5200383"/>
          </a:xfrm>
          <a:custGeom>
            <a:avLst/>
            <a:gdLst/>
            <a:ahLst/>
            <a:cxnLst/>
            <a:rect l="l" t="t" r="r" b="b"/>
            <a:pathLst>
              <a:path w="4985867" h="5200383" extrusionOk="0">
                <a:moveTo>
                  <a:pt x="0" y="0"/>
                </a:moveTo>
                <a:lnTo>
                  <a:pt x="4985867" y="0"/>
                </a:lnTo>
                <a:lnTo>
                  <a:pt x="4985867" y="5200383"/>
                </a:lnTo>
                <a:lnTo>
                  <a:pt x="0" y="5200383"/>
                </a:lnTo>
                <a:lnTo>
                  <a:pt x="0" y="0"/>
                </a:lnTo>
                <a:close/>
              </a:path>
            </a:pathLst>
          </a:custGeom>
          <a:blipFill rotWithShape="1">
            <a:blip r:embed="rId3">
              <a:alphaModFix/>
            </a:blip>
            <a:stretch>
              <a:fillRect/>
            </a:stretch>
          </a:blipFill>
          <a:ln>
            <a:noFill/>
          </a:ln>
        </p:spPr>
      </p:sp>
      <p:sp>
        <p:nvSpPr>
          <p:cNvPr id="46" name="Google Shape;46;p6"/>
          <p:cNvSpPr txBox="1"/>
          <p:nvPr/>
        </p:nvSpPr>
        <p:spPr>
          <a:xfrm>
            <a:off x="10318224" y="3089531"/>
            <a:ext cx="2503200" cy="193800"/>
          </a:xfrm>
          <a:prstGeom prst="rect">
            <a:avLst/>
          </a:prstGeom>
          <a:noFill/>
          <a:ln>
            <a:noFill/>
          </a:ln>
        </p:spPr>
        <p:txBody>
          <a:bodyPr spcFirstLastPara="1" wrap="square" lIns="0" tIns="0" rIns="0" bIns="0" anchor="t" anchorCtr="0">
            <a:spAutoFit/>
          </a:bodyPr>
          <a:lstStyle/>
          <a:p>
            <a:pPr marL="0" marR="0" lvl="0" indent="0" algn="ctr" rtl="0">
              <a:lnSpc>
                <a:spcPct val="90000"/>
              </a:lnSpc>
              <a:spcBef>
                <a:spcPts val="0"/>
              </a:spcBef>
              <a:spcAft>
                <a:spcPts val="0"/>
              </a:spcAft>
              <a:buNone/>
            </a:pPr>
            <a:endParaRPr/>
          </a:p>
        </p:txBody>
      </p:sp>
      <p:sp>
        <p:nvSpPr>
          <p:cNvPr id="47" name="Google Shape;47;p6"/>
          <p:cNvSpPr txBox="1">
            <a:spLocks noGrp="1"/>
          </p:cNvSpPr>
          <p:nvPr>
            <p:ph type="title"/>
          </p:nvPr>
        </p:nvSpPr>
        <p:spPr>
          <a:xfrm>
            <a:off x="891925" y="982500"/>
            <a:ext cx="5655900" cy="1450800"/>
          </a:xfrm>
          <a:prstGeom prst="rect">
            <a:avLst/>
          </a:prstGeom>
          <a:noFill/>
          <a:ln>
            <a:noFill/>
          </a:ln>
        </p:spPr>
        <p:txBody>
          <a:bodyPr spcFirstLastPara="1" wrap="square" lIns="91425" tIns="45700" rIns="91425" bIns="45700" anchor="t" anchorCtr="0">
            <a:normAutofit/>
          </a:bodyPr>
          <a:lstStyle>
            <a:lvl1pPr marR="0" lvl="0">
              <a:spcBef>
                <a:spcPts val="0"/>
              </a:spcBef>
              <a:spcAft>
                <a:spcPts val="0"/>
              </a:spcAft>
              <a:buClr>
                <a:srgbClr val="423657"/>
              </a:buClr>
              <a:buSzPts val="12000"/>
              <a:buFont typeface="Caveat"/>
              <a:buNone/>
              <a:defRPr sz="12000" i="0" u="none" strike="noStrike" cap="none">
                <a:solidFill>
                  <a:srgbClr val="423657"/>
                </a:solidFill>
                <a:latin typeface="Caveat"/>
                <a:ea typeface="Caveat"/>
                <a:cs typeface="Caveat"/>
                <a:sym typeface="Caveat"/>
              </a:defRPr>
            </a:lvl1pPr>
            <a:lvl2pPr lvl="1" algn="ctr">
              <a:spcBef>
                <a:spcPts val="0"/>
              </a:spcBef>
              <a:spcAft>
                <a:spcPts val="0"/>
              </a:spcAft>
              <a:buSzPts val="1400"/>
              <a:buNone/>
              <a:defRPr sz="1800"/>
            </a:lvl2pPr>
            <a:lvl3pPr lvl="2" algn="ctr">
              <a:spcBef>
                <a:spcPts val="0"/>
              </a:spcBef>
              <a:spcAft>
                <a:spcPts val="0"/>
              </a:spcAft>
              <a:buSzPts val="1400"/>
              <a:buNone/>
              <a:defRPr sz="1800"/>
            </a:lvl3pPr>
            <a:lvl4pPr lvl="3" algn="ctr">
              <a:spcBef>
                <a:spcPts val="0"/>
              </a:spcBef>
              <a:spcAft>
                <a:spcPts val="0"/>
              </a:spcAft>
              <a:buSzPts val="1400"/>
              <a:buNone/>
              <a:defRPr sz="1800"/>
            </a:lvl4pPr>
            <a:lvl5pPr lvl="4" algn="ctr">
              <a:spcBef>
                <a:spcPts val="0"/>
              </a:spcBef>
              <a:spcAft>
                <a:spcPts val="0"/>
              </a:spcAft>
              <a:buSzPts val="1400"/>
              <a:buNone/>
              <a:defRPr sz="1800"/>
            </a:lvl5pPr>
            <a:lvl6pPr lvl="5" algn="ctr">
              <a:spcBef>
                <a:spcPts val="0"/>
              </a:spcBef>
              <a:spcAft>
                <a:spcPts val="0"/>
              </a:spcAft>
              <a:buSzPts val="1400"/>
              <a:buNone/>
              <a:defRPr sz="1800"/>
            </a:lvl6pPr>
            <a:lvl7pPr lvl="6" algn="ctr">
              <a:spcBef>
                <a:spcPts val="0"/>
              </a:spcBef>
              <a:spcAft>
                <a:spcPts val="0"/>
              </a:spcAft>
              <a:buSzPts val="1400"/>
              <a:buNone/>
              <a:defRPr sz="1800"/>
            </a:lvl7pPr>
            <a:lvl8pPr lvl="7" algn="ctr">
              <a:spcBef>
                <a:spcPts val="0"/>
              </a:spcBef>
              <a:spcAft>
                <a:spcPts val="0"/>
              </a:spcAft>
              <a:buSzPts val="1400"/>
              <a:buNone/>
              <a:defRPr sz="1800"/>
            </a:lvl8pPr>
            <a:lvl9pPr lvl="8" algn="ctr">
              <a:spcBef>
                <a:spcPts val="0"/>
              </a:spcBef>
              <a:spcAft>
                <a:spcPts val="0"/>
              </a:spcAft>
              <a:buSzPts val="1400"/>
              <a:buNone/>
              <a:defRPr sz="1800"/>
            </a:lvl9pPr>
          </a:lstStyle>
          <a:p>
            <a:endParaRPr/>
          </a:p>
        </p:txBody>
      </p:sp>
      <p:sp>
        <p:nvSpPr>
          <p:cNvPr id="48" name="Google Shape;48;p6"/>
          <p:cNvSpPr txBox="1">
            <a:spLocks noGrp="1"/>
          </p:cNvSpPr>
          <p:nvPr>
            <p:ph type="body" idx="1"/>
          </p:nvPr>
        </p:nvSpPr>
        <p:spPr>
          <a:xfrm>
            <a:off x="8335025" y="1236650"/>
            <a:ext cx="9090300" cy="8082300"/>
          </a:xfrm>
          <a:prstGeom prst="rect">
            <a:avLst/>
          </a:prstGeom>
          <a:noFill/>
          <a:ln>
            <a:noFill/>
          </a:ln>
        </p:spPr>
        <p:txBody>
          <a:bodyPr spcFirstLastPara="1" wrap="square" lIns="0" tIns="0" rIns="0" bIns="0" anchor="t" anchorCtr="0">
            <a:normAutofit/>
          </a:bodyPr>
          <a:lstStyle>
            <a:lvl1pPr marL="457200" marR="0" lvl="0" indent="-355600" algn="l">
              <a:spcBef>
                <a:spcPts val="64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1pPr>
            <a:lvl2pPr marL="914400" marR="0" lvl="1" indent="-355600" algn="l">
              <a:spcBef>
                <a:spcPts val="56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2pPr>
            <a:lvl3pPr marL="1371600" marR="0" lvl="2" indent="-355600" algn="l">
              <a:spcBef>
                <a:spcPts val="48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3pPr>
            <a:lvl4pPr marL="1828800" marR="0" lvl="3"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4pPr>
            <a:lvl5pPr marL="2286000" marR="0" lvl="4"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5pPr>
            <a:lvl6pPr marL="2743200" marR="0" lvl="5"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6pPr>
            <a:lvl7pPr marL="3200400" marR="0" lvl="6"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7pPr>
            <a:lvl8pPr marL="3657600" marR="0" lvl="7"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8pPr>
            <a:lvl9pPr marL="4114800" marR="0" lvl="8"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bg>
      <p:bgPr>
        <a:solidFill>
          <a:srgbClr val="9C99D0"/>
        </a:solidFill>
        <a:effectLst/>
      </p:bgPr>
    </p:bg>
    <p:spTree>
      <p:nvGrpSpPr>
        <p:cNvPr id="1" name="Shape 49"/>
        <p:cNvGrpSpPr/>
        <p:nvPr/>
      </p:nvGrpSpPr>
      <p:grpSpPr>
        <a:xfrm>
          <a:off x="0" y="0"/>
          <a:ext cx="0" cy="0"/>
          <a:chOff x="0" y="0"/>
          <a:chExt cx="0" cy="0"/>
        </a:xfrm>
      </p:grpSpPr>
      <p:sp>
        <p:nvSpPr>
          <p:cNvPr id="50" name="Google Shape;50;p7"/>
          <p:cNvSpPr/>
          <p:nvPr/>
        </p:nvSpPr>
        <p:spPr>
          <a:xfrm rot="10800000">
            <a:off x="-103626" y="1240947"/>
            <a:ext cx="8354924" cy="8229600"/>
          </a:xfrm>
          <a:custGeom>
            <a:avLst/>
            <a:gdLst/>
            <a:ahLst/>
            <a:cxnLst/>
            <a:rect l="l" t="t" r="r" b="b"/>
            <a:pathLst>
              <a:path w="8354924" h="8229600" extrusionOk="0">
                <a:moveTo>
                  <a:pt x="0" y="0"/>
                </a:moveTo>
                <a:lnTo>
                  <a:pt x="8354924" y="0"/>
                </a:lnTo>
                <a:lnTo>
                  <a:pt x="8354924" y="8229600"/>
                </a:lnTo>
                <a:lnTo>
                  <a:pt x="0" y="8229600"/>
                </a:lnTo>
                <a:lnTo>
                  <a:pt x="0" y="0"/>
                </a:lnTo>
                <a:close/>
              </a:path>
            </a:pathLst>
          </a:custGeom>
          <a:blipFill rotWithShape="1">
            <a:blip r:embed="rId2">
              <a:alphaModFix amt="85000"/>
            </a:blip>
            <a:stretch>
              <a:fillRect/>
            </a:stretch>
          </a:blipFill>
          <a:ln>
            <a:noFill/>
          </a:ln>
        </p:spPr>
      </p:sp>
      <p:sp>
        <p:nvSpPr>
          <p:cNvPr id="51" name="Google Shape;51;p7"/>
          <p:cNvSpPr/>
          <p:nvPr/>
        </p:nvSpPr>
        <p:spPr>
          <a:xfrm flipH="1">
            <a:off x="1028700" y="912818"/>
            <a:ext cx="6809994" cy="8229600"/>
          </a:xfrm>
          <a:custGeom>
            <a:avLst/>
            <a:gdLst/>
            <a:ahLst/>
            <a:cxnLst/>
            <a:rect l="l" t="t" r="r" b="b"/>
            <a:pathLst>
              <a:path w="6809994" h="8229600" extrusionOk="0">
                <a:moveTo>
                  <a:pt x="6809994" y="0"/>
                </a:moveTo>
                <a:lnTo>
                  <a:pt x="0" y="0"/>
                </a:lnTo>
                <a:lnTo>
                  <a:pt x="0" y="8229600"/>
                </a:lnTo>
                <a:lnTo>
                  <a:pt x="6809994" y="8229600"/>
                </a:lnTo>
                <a:lnTo>
                  <a:pt x="6809994" y="0"/>
                </a:lnTo>
                <a:close/>
              </a:path>
            </a:pathLst>
          </a:custGeom>
          <a:blipFill rotWithShape="1">
            <a:blip r:embed="rId3">
              <a:alphaModFix/>
            </a:blip>
            <a:stretch>
              <a:fillRect/>
            </a:stretch>
          </a:blipFill>
          <a:ln>
            <a:noFill/>
          </a:ln>
        </p:spPr>
      </p:sp>
      <p:sp>
        <p:nvSpPr>
          <p:cNvPr id="52" name="Google Shape;52;p7"/>
          <p:cNvSpPr txBox="1">
            <a:spLocks noGrp="1"/>
          </p:cNvSpPr>
          <p:nvPr>
            <p:ph type="title"/>
          </p:nvPr>
        </p:nvSpPr>
        <p:spPr>
          <a:xfrm>
            <a:off x="9303625" y="1304125"/>
            <a:ext cx="7952700" cy="3239700"/>
          </a:xfrm>
          <a:prstGeom prst="rect">
            <a:avLst/>
          </a:prstGeom>
          <a:noFill/>
          <a:ln>
            <a:noFill/>
          </a:ln>
        </p:spPr>
        <p:txBody>
          <a:bodyPr spcFirstLastPara="1" wrap="square" lIns="91425" tIns="45700" rIns="91425" bIns="45700" anchor="t" anchorCtr="0">
            <a:normAutofit/>
          </a:bodyPr>
          <a:lstStyle>
            <a:lvl1pPr marR="0" lvl="0">
              <a:spcBef>
                <a:spcPts val="0"/>
              </a:spcBef>
              <a:spcAft>
                <a:spcPts val="0"/>
              </a:spcAft>
              <a:buClr>
                <a:schemeClr val="lt1"/>
              </a:buClr>
              <a:buSzPts val="12000"/>
              <a:buFont typeface="Caveat"/>
              <a:buNone/>
              <a:defRPr sz="12000" i="0" u="none" strike="noStrike" cap="none">
                <a:solidFill>
                  <a:schemeClr val="lt1"/>
                </a:solidFill>
                <a:latin typeface="Caveat"/>
                <a:ea typeface="Caveat"/>
                <a:cs typeface="Caveat"/>
                <a:sym typeface="Caveat"/>
              </a:defRPr>
            </a:lvl1pPr>
            <a:lvl2pPr lvl="1" algn="ctr">
              <a:spcBef>
                <a:spcPts val="0"/>
              </a:spcBef>
              <a:spcAft>
                <a:spcPts val="0"/>
              </a:spcAft>
              <a:buSzPts val="1400"/>
              <a:buNone/>
              <a:defRPr sz="1800"/>
            </a:lvl2pPr>
            <a:lvl3pPr lvl="2" algn="ctr">
              <a:spcBef>
                <a:spcPts val="0"/>
              </a:spcBef>
              <a:spcAft>
                <a:spcPts val="0"/>
              </a:spcAft>
              <a:buSzPts val="1400"/>
              <a:buNone/>
              <a:defRPr sz="1800"/>
            </a:lvl3pPr>
            <a:lvl4pPr lvl="3" algn="ctr">
              <a:spcBef>
                <a:spcPts val="0"/>
              </a:spcBef>
              <a:spcAft>
                <a:spcPts val="0"/>
              </a:spcAft>
              <a:buSzPts val="1400"/>
              <a:buNone/>
              <a:defRPr sz="1800"/>
            </a:lvl4pPr>
            <a:lvl5pPr lvl="4" algn="ctr">
              <a:spcBef>
                <a:spcPts val="0"/>
              </a:spcBef>
              <a:spcAft>
                <a:spcPts val="0"/>
              </a:spcAft>
              <a:buSzPts val="1400"/>
              <a:buNone/>
              <a:defRPr sz="1800"/>
            </a:lvl5pPr>
            <a:lvl6pPr lvl="5" algn="ctr">
              <a:spcBef>
                <a:spcPts val="0"/>
              </a:spcBef>
              <a:spcAft>
                <a:spcPts val="0"/>
              </a:spcAft>
              <a:buSzPts val="1400"/>
              <a:buNone/>
              <a:defRPr sz="1800"/>
            </a:lvl6pPr>
            <a:lvl7pPr lvl="6" algn="ctr">
              <a:spcBef>
                <a:spcPts val="0"/>
              </a:spcBef>
              <a:spcAft>
                <a:spcPts val="0"/>
              </a:spcAft>
              <a:buSzPts val="1400"/>
              <a:buNone/>
              <a:defRPr sz="1800"/>
            </a:lvl7pPr>
            <a:lvl8pPr lvl="7" algn="ctr">
              <a:spcBef>
                <a:spcPts val="0"/>
              </a:spcBef>
              <a:spcAft>
                <a:spcPts val="0"/>
              </a:spcAft>
              <a:buSzPts val="1400"/>
              <a:buNone/>
              <a:defRPr sz="1800"/>
            </a:lvl8pPr>
            <a:lvl9pPr lvl="8" algn="ctr">
              <a:spcBef>
                <a:spcPts val="0"/>
              </a:spcBef>
              <a:spcAft>
                <a:spcPts val="0"/>
              </a:spcAft>
              <a:buSzPts val="1400"/>
              <a:buNone/>
              <a:defRPr sz="1800"/>
            </a:lvl9pPr>
          </a:lstStyle>
          <a:p>
            <a:endParaRPr/>
          </a:p>
        </p:txBody>
      </p:sp>
      <p:sp>
        <p:nvSpPr>
          <p:cNvPr id="53" name="Google Shape;53;p7"/>
          <p:cNvSpPr txBox="1">
            <a:spLocks noGrp="1"/>
          </p:cNvSpPr>
          <p:nvPr>
            <p:ph type="body" idx="1"/>
          </p:nvPr>
        </p:nvSpPr>
        <p:spPr>
          <a:xfrm>
            <a:off x="9303625" y="5879925"/>
            <a:ext cx="8121900" cy="3439200"/>
          </a:xfrm>
          <a:prstGeom prst="rect">
            <a:avLst/>
          </a:prstGeom>
          <a:noFill/>
          <a:ln>
            <a:noFill/>
          </a:ln>
        </p:spPr>
        <p:txBody>
          <a:bodyPr spcFirstLastPara="1" wrap="square" lIns="0" tIns="0" rIns="0" bIns="0" anchor="t" anchorCtr="0">
            <a:normAutofit/>
          </a:bodyPr>
          <a:lstStyle>
            <a:lvl1pPr marL="457200" marR="0" lvl="0" indent="-355600" algn="l">
              <a:spcBef>
                <a:spcPts val="64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1pPr>
            <a:lvl2pPr marL="914400" marR="0" lvl="1" indent="-355600" algn="l">
              <a:spcBef>
                <a:spcPts val="56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2pPr>
            <a:lvl3pPr marL="1371600" marR="0" lvl="2" indent="-355600" algn="l">
              <a:spcBef>
                <a:spcPts val="48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3pPr>
            <a:lvl4pPr marL="1828800" marR="0" lvl="3"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4pPr>
            <a:lvl5pPr marL="2286000" marR="0" lvl="4"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5pPr>
            <a:lvl6pPr marL="2743200" marR="0" lvl="5"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6pPr>
            <a:lvl7pPr marL="3200400" marR="0" lvl="6"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7pPr>
            <a:lvl8pPr marL="3657600" marR="0" lvl="7"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8pPr>
            <a:lvl9pPr marL="4114800" marR="0" lvl="8"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rgbClr val="F8D4BA"/>
        </a:solidFill>
        <a:effectLst/>
      </p:bgPr>
    </p:bg>
    <p:spTree>
      <p:nvGrpSpPr>
        <p:cNvPr id="1" name="Shape 54"/>
        <p:cNvGrpSpPr/>
        <p:nvPr/>
      </p:nvGrpSpPr>
      <p:grpSpPr>
        <a:xfrm>
          <a:off x="0" y="0"/>
          <a:ext cx="0" cy="0"/>
          <a:chOff x="0" y="0"/>
          <a:chExt cx="0" cy="0"/>
        </a:xfrm>
      </p:grpSpPr>
      <p:sp>
        <p:nvSpPr>
          <p:cNvPr id="55" name="Google Shape;55;p8"/>
          <p:cNvSpPr/>
          <p:nvPr/>
        </p:nvSpPr>
        <p:spPr>
          <a:xfrm>
            <a:off x="1028700" y="3914984"/>
            <a:ext cx="7837314" cy="5330246"/>
          </a:xfrm>
          <a:custGeom>
            <a:avLst/>
            <a:gdLst/>
            <a:ahLst/>
            <a:cxnLst/>
            <a:rect l="l" t="t" r="r" b="b"/>
            <a:pathLst>
              <a:path w="7837314" h="5330246" extrusionOk="0">
                <a:moveTo>
                  <a:pt x="0" y="0"/>
                </a:moveTo>
                <a:lnTo>
                  <a:pt x="7837314" y="0"/>
                </a:lnTo>
                <a:lnTo>
                  <a:pt x="7837314" y="5330247"/>
                </a:lnTo>
                <a:lnTo>
                  <a:pt x="0" y="5330247"/>
                </a:lnTo>
                <a:lnTo>
                  <a:pt x="0" y="0"/>
                </a:lnTo>
                <a:close/>
              </a:path>
            </a:pathLst>
          </a:custGeom>
          <a:blipFill rotWithShape="1">
            <a:blip r:embed="rId2">
              <a:alphaModFix/>
            </a:blip>
            <a:stretch>
              <a:fillRect l="-99143" t="-190290" r="-165234" b="-136312"/>
            </a:stretch>
          </a:blipFill>
          <a:ln>
            <a:noFill/>
          </a:ln>
        </p:spPr>
      </p:sp>
      <p:grpSp>
        <p:nvGrpSpPr>
          <p:cNvPr id="56" name="Google Shape;56;p8"/>
          <p:cNvGrpSpPr/>
          <p:nvPr/>
        </p:nvGrpSpPr>
        <p:grpSpPr>
          <a:xfrm>
            <a:off x="125" y="-144650"/>
            <a:ext cx="18287861" cy="2880708"/>
            <a:chOff x="0" y="-38097"/>
            <a:chExt cx="4842927" cy="758700"/>
          </a:xfrm>
        </p:grpSpPr>
        <p:sp>
          <p:nvSpPr>
            <p:cNvPr id="57" name="Google Shape;57;p8"/>
            <p:cNvSpPr/>
            <p:nvPr/>
          </p:nvSpPr>
          <p:spPr>
            <a:xfrm>
              <a:off x="0" y="0"/>
              <a:ext cx="4842927" cy="720463"/>
            </a:xfrm>
            <a:custGeom>
              <a:avLst/>
              <a:gdLst/>
              <a:ahLst/>
              <a:cxnLst/>
              <a:rect l="l" t="t" r="r" b="b"/>
              <a:pathLst>
                <a:path w="4842927" h="720463" extrusionOk="0">
                  <a:moveTo>
                    <a:pt x="0" y="0"/>
                  </a:moveTo>
                  <a:lnTo>
                    <a:pt x="4842927" y="0"/>
                  </a:lnTo>
                  <a:lnTo>
                    <a:pt x="4842927" y="720463"/>
                  </a:lnTo>
                  <a:lnTo>
                    <a:pt x="0" y="720463"/>
                  </a:lnTo>
                  <a:close/>
                </a:path>
              </a:pathLst>
            </a:custGeom>
            <a:solidFill>
              <a:srgbClr val="64B88B"/>
            </a:solidFill>
            <a:ln>
              <a:noFill/>
            </a:ln>
          </p:spPr>
        </p:sp>
        <p:sp>
          <p:nvSpPr>
            <p:cNvPr id="58" name="Google Shape;58;p8"/>
            <p:cNvSpPr txBox="1"/>
            <p:nvPr/>
          </p:nvSpPr>
          <p:spPr>
            <a:xfrm>
              <a:off x="26341" y="-38097"/>
              <a:ext cx="4816500" cy="7587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59" name="Google Shape;59;p8"/>
          <p:cNvSpPr/>
          <p:nvPr/>
        </p:nvSpPr>
        <p:spPr>
          <a:xfrm>
            <a:off x="9421986" y="3928054"/>
            <a:ext cx="7837314" cy="5330246"/>
          </a:xfrm>
          <a:custGeom>
            <a:avLst/>
            <a:gdLst/>
            <a:ahLst/>
            <a:cxnLst/>
            <a:rect l="l" t="t" r="r" b="b"/>
            <a:pathLst>
              <a:path w="7837314" h="5330246" extrusionOk="0">
                <a:moveTo>
                  <a:pt x="0" y="0"/>
                </a:moveTo>
                <a:lnTo>
                  <a:pt x="7837314" y="0"/>
                </a:lnTo>
                <a:lnTo>
                  <a:pt x="7837314" y="5330246"/>
                </a:lnTo>
                <a:lnTo>
                  <a:pt x="0" y="5330246"/>
                </a:lnTo>
                <a:lnTo>
                  <a:pt x="0" y="0"/>
                </a:lnTo>
                <a:close/>
              </a:path>
            </a:pathLst>
          </a:custGeom>
          <a:blipFill rotWithShape="1">
            <a:blip r:embed="rId2">
              <a:alphaModFix/>
            </a:blip>
            <a:stretch>
              <a:fillRect l="-99143" t="-190290" r="-165234" b="-136312"/>
            </a:stretch>
          </a:blipFill>
          <a:ln>
            <a:noFill/>
          </a:ln>
        </p:spPr>
      </p:sp>
      <p:sp>
        <p:nvSpPr>
          <p:cNvPr id="60" name="Google Shape;60;p8"/>
          <p:cNvSpPr txBox="1">
            <a:spLocks noGrp="1"/>
          </p:cNvSpPr>
          <p:nvPr>
            <p:ph type="title"/>
          </p:nvPr>
        </p:nvSpPr>
        <p:spPr>
          <a:xfrm>
            <a:off x="1201300" y="871175"/>
            <a:ext cx="15885300" cy="1016400"/>
          </a:xfrm>
          <a:prstGeom prst="rect">
            <a:avLst/>
          </a:prstGeom>
          <a:noFill/>
          <a:ln>
            <a:noFill/>
          </a:ln>
        </p:spPr>
        <p:txBody>
          <a:bodyPr spcFirstLastPara="1" wrap="square" lIns="91425" tIns="45700" rIns="91425" bIns="45700" anchor="t" anchorCtr="0">
            <a:normAutofit/>
          </a:bodyPr>
          <a:lstStyle>
            <a:lvl1pPr marR="0" lvl="0" algn="ctr">
              <a:spcBef>
                <a:spcPts val="0"/>
              </a:spcBef>
              <a:spcAft>
                <a:spcPts val="0"/>
              </a:spcAft>
              <a:buClr>
                <a:schemeClr val="lt1"/>
              </a:buClr>
              <a:buSzPts val="9000"/>
              <a:buFont typeface="Caveat"/>
              <a:buNone/>
              <a:defRPr sz="9000" i="0" u="none" strike="noStrike" cap="none">
                <a:solidFill>
                  <a:schemeClr val="lt1"/>
                </a:solidFill>
                <a:latin typeface="Caveat"/>
                <a:ea typeface="Caveat"/>
                <a:cs typeface="Caveat"/>
                <a:sym typeface="Caveat"/>
              </a:defRPr>
            </a:lvl1pPr>
            <a:lvl2pPr lvl="1" algn="ctr">
              <a:spcBef>
                <a:spcPts val="0"/>
              </a:spcBef>
              <a:spcAft>
                <a:spcPts val="0"/>
              </a:spcAft>
              <a:buClr>
                <a:schemeClr val="lt1"/>
              </a:buClr>
              <a:buSzPts val="9000"/>
              <a:buNone/>
              <a:defRPr sz="9000">
                <a:solidFill>
                  <a:schemeClr val="lt1"/>
                </a:solidFill>
              </a:defRPr>
            </a:lvl2pPr>
            <a:lvl3pPr lvl="2" algn="ctr">
              <a:spcBef>
                <a:spcPts val="0"/>
              </a:spcBef>
              <a:spcAft>
                <a:spcPts val="0"/>
              </a:spcAft>
              <a:buClr>
                <a:schemeClr val="lt1"/>
              </a:buClr>
              <a:buSzPts val="9000"/>
              <a:buNone/>
              <a:defRPr sz="9000">
                <a:solidFill>
                  <a:schemeClr val="lt1"/>
                </a:solidFill>
              </a:defRPr>
            </a:lvl3pPr>
            <a:lvl4pPr lvl="3" algn="ctr">
              <a:spcBef>
                <a:spcPts val="0"/>
              </a:spcBef>
              <a:spcAft>
                <a:spcPts val="0"/>
              </a:spcAft>
              <a:buClr>
                <a:schemeClr val="lt1"/>
              </a:buClr>
              <a:buSzPts val="9000"/>
              <a:buNone/>
              <a:defRPr sz="9000">
                <a:solidFill>
                  <a:schemeClr val="lt1"/>
                </a:solidFill>
              </a:defRPr>
            </a:lvl4pPr>
            <a:lvl5pPr lvl="4" algn="ctr">
              <a:spcBef>
                <a:spcPts val="0"/>
              </a:spcBef>
              <a:spcAft>
                <a:spcPts val="0"/>
              </a:spcAft>
              <a:buClr>
                <a:schemeClr val="lt1"/>
              </a:buClr>
              <a:buSzPts val="9000"/>
              <a:buNone/>
              <a:defRPr sz="9000">
                <a:solidFill>
                  <a:schemeClr val="lt1"/>
                </a:solidFill>
              </a:defRPr>
            </a:lvl5pPr>
            <a:lvl6pPr lvl="5" algn="ctr">
              <a:spcBef>
                <a:spcPts val="0"/>
              </a:spcBef>
              <a:spcAft>
                <a:spcPts val="0"/>
              </a:spcAft>
              <a:buClr>
                <a:schemeClr val="lt1"/>
              </a:buClr>
              <a:buSzPts val="9000"/>
              <a:buNone/>
              <a:defRPr sz="9000">
                <a:solidFill>
                  <a:schemeClr val="lt1"/>
                </a:solidFill>
              </a:defRPr>
            </a:lvl6pPr>
            <a:lvl7pPr lvl="6" algn="ctr">
              <a:spcBef>
                <a:spcPts val="0"/>
              </a:spcBef>
              <a:spcAft>
                <a:spcPts val="0"/>
              </a:spcAft>
              <a:buClr>
                <a:schemeClr val="lt1"/>
              </a:buClr>
              <a:buSzPts val="9000"/>
              <a:buNone/>
              <a:defRPr sz="9000">
                <a:solidFill>
                  <a:schemeClr val="lt1"/>
                </a:solidFill>
              </a:defRPr>
            </a:lvl7pPr>
            <a:lvl8pPr lvl="7" algn="ctr">
              <a:spcBef>
                <a:spcPts val="0"/>
              </a:spcBef>
              <a:spcAft>
                <a:spcPts val="0"/>
              </a:spcAft>
              <a:buClr>
                <a:schemeClr val="lt1"/>
              </a:buClr>
              <a:buSzPts val="9000"/>
              <a:buNone/>
              <a:defRPr sz="9000">
                <a:solidFill>
                  <a:schemeClr val="lt1"/>
                </a:solidFill>
              </a:defRPr>
            </a:lvl8pPr>
            <a:lvl9pPr lvl="8" algn="ctr">
              <a:spcBef>
                <a:spcPts val="0"/>
              </a:spcBef>
              <a:spcAft>
                <a:spcPts val="0"/>
              </a:spcAft>
              <a:buClr>
                <a:schemeClr val="lt1"/>
              </a:buClr>
              <a:buSzPts val="9000"/>
              <a:buNone/>
              <a:defRPr sz="9000">
                <a:solidFill>
                  <a:schemeClr val="lt1"/>
                </a:solidFill>
              </a:defRPr>
            </a:lvl9pPr>
          </a:lstStyle>
          <a:p>
            <a:endParaRPr/>
          </a:p>
        </p:txBody>
      </p:sp>
      <p:sp>
        <p:nvSpPr>
          <p:cNvPr id="61" name="Google Shape;61;p8"/>
          <p:cNvSpPr txBox="1">
            <a:spLocks noGrp="1"/>
          </p:cNvSpPr>
          <p:nvPr>
            <p:ph type="body" idx="1"/>
          </p:nvPr>
        </p:nvSpPr>
        <p:spPr>
          <a:xfrm>
            <a:off x="1383025" y="4217850"/>
            <a:ext cx="7074000" cy="4606200"/>
          </a:xfrm>
          <a:prstGeom prst="rect">
            <a:avLst/>
          </a:prstGeom>
          <a:noFill/>
          <a:ln>
            <a:noFill/>
          </a:ln>
        </p:spPr>
        <p:txBody>
          <a:bodyPr spcFirstLastPara="1" wrap="square" lIns="0" tIns="0" rIns="0" bIns="0" anchor="t" anchorCtr="0">
            <a:normAutofit/>
          </a:bodyPr>
          <a:lstStyle>
            <a:lvl1pPr marL="457200" marR="0" lvl="0" indent="-355600" algn="l">
              <a:spcBef>
                <a:spcPts val="64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1pPr>
            <a:lvl2pPr marL="914400" marR="0" lvl="1" indent="-355600" algn="l">
              <a:spcBef>
                <a:spcPts val="56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2pPr>
            <a:lvl3pPr marL="1371600" marR="0" lvl="2" indent="-355600" algn="l">
              <a:spcBef>
                <a:spcPts val="48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3pPr>
            <a:lvl4pPr marL="1828800" marR="0" lvl="3"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4pPr>
            <a:lvl5pPr marL="2286000" marR="0" lvl="4"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5pPr>
            <a:lvl6pPr marL="2743200" marR="0" lvl="5"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6pPr>
            <a:lvl7pPr marL="3200400" marR="0" lvl="6"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7pPr>
            <a:lvl8pPr marL="3657600" marR="0" lvl="7"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8pPr>
            <a:lvl9pPr marL="4114800" marR="0" lvl="8"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9pPr>
          </a:lstStyle>
          <a:p>
            <a:endParaRPr/>
          </a:p>
        </p:txBody>
      </p:sp>
      <p:sp>
        <p:nvSpPr>
          <p:cNvPr id="62" name="Google Shape;62;p8"/>
          <p:cNvSpPr txBox="1">
            <a:spLocks noGrp="1"/>
          </p:cNvSpPr>
          <p:nvPr>
            <p:ph type="body" idx="2"/>
          </p:nvPr>
        </p:nvSpPr>
        <p:spPr>
          <a:xfrm>
            <a:off x="9803638" y="4217850"/>
            <a:ext cx="7074000" cy="4606200"/>
          </a:xfrm>
          <a:prstGeom prst="rect">
            <a:avLst/>
          </a:prstGeom>
          <a:noFill/>
          <a:ln>
            <a:noFill/>
          </a:ln>
        </p:spPr>
        <p:txBody>
          <a:bodyPr spcFirstLastPara="1" wrap="square" lIns="0" tIns="0" rIns="0" bIns="0" anchor="t" anchorCtr="0">
            <a:normAutofit/>
          </a:bodyPr>
          <a:lstStyle>
            <a:lvl1pPr marL="457200" marR="0" lvl="0" indent="-355600" algn="l" rtl="0">
              <a:spcBef>
                <a:spcPts val="64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1pPr>
            <a:lvl2pPr marL="914400" marR="0" lvl="1" indent="-355600" algn="l" rtl="0">
              <a:spcBef>
                <a:spcPts val="56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2pPr>
            <a:lvl3pPr marL="1371600" marR="0" lvl="2" indent="-355600" algn="l" rtl="0">
              <a:spcBef>
                <a:spcPts val="48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3pPr>
            <a:lvl4pPr marL="1828800" marR="0" lvl="3"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4pPr>
            <a:lvl5pPr marL="2286000" marR="0" lvl="4"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5pPr>
            <a:lvl6pPr marL="2743200" marR="0" lvl="5"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6pPr>
            <a:lvl7pPr marL="3200400" marR="0" lvl="6"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7pPr>
            <a:lvl8pPr marL="3657600" marR="0" lvl="7"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8pPr>
            <a:lvl9pPr marL="4114800" marR="0" lvl="8"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bg>
      <p:bgPr>
        <a:solidFill>
          <a:srgbClr val="D7C9E8"/>
        </a:solidFill>
        <a:effectLst/>
      </p:bgPr>
    </p:bg>
    <p:spTree>
      <p:nvGrpSpPr>
        <p:cNvPr id="1" name="Shape 63"/>
        <p:cNvGrpSpPr/>
        <p:nvPr/>
      </p:nvGrpSpPr>
      <p:grpSpPr>
        <a:xfrm>
          <a:off x="0" y="0"/>
          <a:ext cx="0" cy="0"/>
          <a:chOff x="0" y="0"/>
          <a:chExt cx="0" cy="0"/>
        </a:xfrm>
      </p:grpSpPr>
      <p:sp>
        <p:nvSpPr>
          <p:cNvPr id="64" name="Google Shape;64;p9"/>
          <p:cNvSpPr/>
          <p:nvPr/>
        </p:nvSpPr>
        <p:spPr>
          <a:xfrm>
            <a:off x="1028700" y="2799970"/>
            <a:ext cx="4848346" cy="6458330"/>
          </a:xfrm>
          <a:custGeom>
            <a:avLst/>
            <a:gdLst/>
            <a:ahLst/>
            <a:cxnLst/>
            <a:rect l="l" t="t" r="r" b="b"/>
            <a:pathLst>
              <a:path w="4848346" h="6458330" extrusionOk="0">
                <a:moveTo>
                  <a:pt x="0" y="0"/>
                </a:moveTo>
                <a:lnTo>
                  <a:pt x="4848346" y="0"/>
                </a:lnTo>
                <a:lnTo>
                  <a:pt x="4848346" y="6458330"/>
                </a:lnTo>
                <a:lnTo>
                  <a:pt x="0" y="6458330"/>
                </a:lnTo>
                <a:lnTo>
                  <a:pt x="0" y="0"/>
                </a:lnTo>
                <a:close/>
              </a:path>
            </a:pathLst>
          </a:custGeom>
          <a:blipFill rotWithShape="1">
            <a:blip r:embed="rId2">
              <a:alphaModFix/>
            </a:blip>
            <a:stretch>
              <a:fillRect l="-227965" t="-192729" r="-261031" b="-59345"/>
            </a:stretch>
          </a:blipFill>
          <a:ln>
            <a:noFill/>
          </a:ln>
        </p:spPr>
      </p:sp>
      <p:sp>
        <p:nvSpPr>
          <p:cNvPr id="65" name="Google Shape;65;p9"/>
          <p:cNvSpPr/>
          <p:nvPr/>
        </p:nvSpPr>
        <p:spPr>
          <a:xfrm>
            <a:off x="6659311" y="2799970"/>
            <a:ext cx="4908862" cy="6458330"/>
          </a:xfrm>
          <a:custGeom>
            <a:avLst/>
            <a:gdLst/>
            <a:ahLst/>
            <a:cxnLst/>
            <a:rect l="l" t="t" r="r" b="b"/>
            <a:pathLst>
              <a:path w="4908862" h="6458330" extrusionOk="0">
                <a:moveTo>
                  <a:pt x="0" y="0"/>
                </a:moveTo>
                <a:lnTo>
                  <a:pt x="4908862" y="0"/>
                </a:lnTo>
                <a:lnTo>
                  <a:pt x="4908862" y="6458330"/>
                </a:lnTo>
                <a:lnTo>
                  <a:pt x="0" y="6458330"/>
                </a:lnTo>
                <a:lnTo>
                  <a:pt x="0" y="0"/>
                </a:lnTo>
                <a:close/>
              </a:path>
            </a:pathLst>
          </a:custGeom>
          <a:blipFill rotWithShape="1">
            <a:blip r:embed="rId3">
              <a:alphaModFix/>
            </a:blip>
            <a:stretch>
              <a:fillRect l="-225154" t="-139576" r="-256579" b="-112498"/>
            </a:stretch>
          </a:blipFill>
          <a:ln>
            <a:noFill/>
          </a:ln>
        </p:spPr>
      </p:sp>
      <p:sp>
        <p:nvSpPr>
          <p:cNvPr id="66" name="Google Shape;66;p9"/>
          <p:cNvSpPr/>
          <p:nvPr/>
        </p:nvSpPr>
        <p:spPr>
          <a:xfrm>
            <a:off x="12406373" y="2799970"/>
            <a:ext cx="4852927" cy="6458330"/>
          </a:xfrm>
          <a:custGeom>
            <a:avLst/>
            <a:gdLst/>
            <a:ahLst/>
            <a:cxnLst/>
            <a:rect l="l" t="t" r="r" b="b"/>
            <a:pathLst>
              <a:path w="4852927" h="6458330" extrusionOk="0">
                <a:moveTo>
                  <a:pt x="0" y="0"/>
                </a:moveTo>
                <a:lnTo>
                  <a:pt x="4852927" y="0"/>
                </a:lnTo>
                <a:lnTo>
                  <a:pt x="4852927" y="6458330"/>
                </a:lnTo>
                <a:lnTo>
                  <a:pt x="0" y="6458330"/>
                </a:lnTo>
                <a:lnTo>
                  <a:pt x="0" y="0"/>
                </a:lnTo>
                <a:close/>
              </a:path>
            </a:pathLst>
          </a:custGeom>
          <a:blipFill rotWithShape="1">
            <a:blip r:embed="rId4">
              <a:alphaModFix/>
            </a:blip>
            <a:stretch>
              <a:fillRect l="-221608" t="-139576" r="-266868" b="-112498"/>
            </a:stretch>
          </a:blipFill>
          <a:ln>
            <a:noFill/>
          </a:ln>
        </p:spPr>
      </p:sp>
      <p:sp>
        <p:nvSpPr>
          <p:cNvPr id="67" name="Google Shape;67;p9"/>
          <p:cNvSpPr txBox="1">
            <a:spLocks noGrp="1"/>
          </p:cNvSpPr>
          <p:nvPr>
            <p:ph type="title"/>
          </p:nvPr>
        </p:nvSpPr>
        <p:spPr>
          <a:xfrm>
            <a:off x="1201300" y="871175"/>
            <a:ext cx="15885300" cy="1016400"/>
          </a:xfrm>
          <a:prstGeom prst="rect">
            <a:avLst/>
          </a:prstGeom>
          <a:noFill/>
          <a:ln>
            <a:noFill/>
          </a:ln>
        </p:spPr>
        <p:txBody>
          <a:bodyPr spcFirstLastPara="1" wrap="square" lIns="91425" tIns="45700" rIns="91425" bIns="45700" anchor="t" anchorCtr="0">
            <a:normAutofit/>
          </a:bodyPr>
          <a:lstStyle>
            <a:lvl1pPr marR="0" lvl="0" algn="ctr">
              <a:spcBef>
                <a:spcPts val="0"/>
              </a:spcBef>
              <a:spcAft>
                <a:spcPts val="0"/>
              </a:spcAft>
              <a:buClr>
                <a:srgbClr val="423657"/>
              </a:buClr>
              <a:buSzPts val="9000"/>
              <a:buFont typeface="Caveat"/>
              <a:buNone/>
              <a:defRPr sz="9000" i="0" u="none" strike="noStrike" cap="none">
                <a:solidFill>
                  <a:srgbClr val="423657"/>
                </a:solidFill>
                <a:latin typeface="Caveat"/>
                <a:ea typeface="Caveat"/>
                <a:cs typeface="Caveat"/>
                <a:sym typeface="Caveat"/>
              </a:defRPr>
            </a:lvl1pPr>
            <a:lvl2pPr lvl="1" algn="ctr">
              <a:spcBef>
                <a:spcPts val="0"/>
              </a:spcBef>
              <a:spcAft>
                <a:spcPts val="0"/>
              </a:spcAft>
              <a:buSzPts val="9000"/>
              <a:buNone/>
              <a:defRPr sz="9000"/>
            </a:lvl2pPr>
            <a:lvl3pPr lvl="2" algn="ctr">
              <a:spcBef>
                <a:spcPts val="0"/>
              </a:spcBef>
              <a:spcAft>
                <a:spcPts val="0"/>
              </a:spcAft>
              <a:buSzPts val="9000"/>
              <a:buNone/>
              <a:defRPr sz="9000"/>
            </a:lvl3pPr>
            <a:lvl4pPr lvl="3" algn="ctr">
              <a:spcBef>
                <a:spcPts val="0"/>
              </a:spcBef>
              <a:spcAft>
                <a:spcPts val="0"/>
              </a:spcAft>
              <a:buSzPts val="9000"/>
              <a:buNone/>
              <a:defRPr sz="9000"/>
            </a:lvl4pPr>
            <a:lvl5pPr lvl="4" algn="ctr">
              <a:spcBef>
                <a:spcPts val="0"/>
              </a:spcBef>
              <a:spcAft>
                <a:spcPts val="0"/>
              </a:spcAft>
              <a:buSzPts val="9000"/>
              <a:buNone/>
              <a:defRPr sz="9000"/>
            </a:lvl5pPr>
            <a:lvl6pPr lvl="5" algn="ctr">
              <a:spcBef>
                <a:spcPts val="0"/>
              </a:spcBef>
              <a:spcAft>
                <a:spcPts val="0"/>
              </a:spcAft>
              <a:buSzPts val="9000"/>
              <a:buNone/>
              <a:defRPr sz="9000"/>
            </a:lvl6pPr>
            <a:lvl7pPr lvl="6" algn="ctr">
              <a:spcBef>
                <a:spcPts val="0"/>
              </a:spcBef>
              <a:spcAft>
                <a:spcPts val="0"/>
              </a:spcAft>
              <a:buSzPts val="9000"/>
              <a:buNone/>
              <a:defRPr sz="9000"/>
            </a:lvl7pPr>
            <a:lvl8pPr lvl="7" algn="ctr">
              <a:spcBef>
                <a:spcPts val="0"/>
              </a:spcBef>
              <a:spcAft>
                <a:spcPts val="0"/>
              </a:spcAft>
              <a:buSzPts val="9000"/>
              <a:buNone/>
              <a:defRPr sz="9000"/>
            </a:lvl8pPr>
            <a:lvl9pPr lvl="8" algn="ctr">
              <a:spcBef>
                <a:spcPts val="0"/>
              </a:spcBef>
              <a:spcAft>
                <a:spcPts val="0"/>
              </a:spcAft>
              <a:buSzPts val="9000"/>
              <a:buNone/>
              <a:defRPr sz="9000"/>
            </a:lvl9pPr>
          </a:lstStyle>
          <a:p>
            <a:endParaRPr/>
          </a:p>
        </p:txBody>
      </p:sp>
      <p:sp>
        <p:nvSpPr>
          <p:cNvPr id="68" name="Google Shape;68;p9"/>
          <p:cNvSpPr>
            <a:spLocks noGrp="1"/>
          </p:cNvSpPr>
          <p:nvPr>
            <p:ph type="pic" idx="2"/>
          </p:nvPr>
        </p:nvSpPr>
        <p:spPr>
          <a:xfrm>
            <a:off x="1383175" y="3133775"/>
            <a:ext cx="4139400" cy="2883300"/>
          </a:xfrm>
          <a:prstGeom prst="rect">
            <a:avLst/>
          </a:prstGeom>
          <a:noFill/>
          <a:ln>
            <a:noFill/>
          </a:ln>
        </p:spPr>
      </p:sp>
      <p:sp>
        <p:nvSpPr>
          <p:cNvPr id="69" name="Google Shape;69;p9"/>
          <p:cNvSpPr txBox="1">
            <a:spLocks noGrp="1"/>
          </p:cNvSpPr>
          <p:nvPr>
            <p:ph type="body" idx="1"/>
          </p:nvPr>
        </p:nvSpPr>
        <p:spPr>
          <a:xfrm>
            <a:off x="1383175" y="6152075"/>
            <a:ext cx="4139400" cy="2795700"/>
          </a:xfrm>
          <a:prstGeom prst="rect">
            <a:avLst/>
          </a:prstGeom>
          <a:noFill/>
          <a:ln>
            <a:noFill/>
          </a:ln>
        </p:spPr>
        <p:txBody>
          <a:bodyPr spcFirstLastPara="1" wrap="square" lIns="0" tIns="0" rIns="0" bIns="0" anchor="t" anchorCtr="0">
            <a:normAutofit/>
          </a:bodyPr>
          <a:lstStyle>
            <a:lvl1pPr marL="457200" marR="0" lvl="0" indent="-355600" algn="l">
              <a:spcBef>
                <a:spcPts val="64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1pPr>
            <a:lvl2pPr marL="914400" marR="0" lvl="1" indent="-355600" algn="l">
              <a:spcBef>
                <a:spcPts val="56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2pPr>
            <a:lvl3pPr marL="1371600" marR="0" lvl="2" indent="-355600" algn="l">
              <a:spcBef>
                <a:spcPts val="48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3pPr>
            <a:lvl4pPr marL="1828800" marR="0" lvl="3"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4pPr>
            <a:lvl5pPr marL="2286000" marR="0" lvl="4"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5pPr>
            <a:lvl6pPr marL="2743200" marR="0" lvl="5"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6pPr>
            <a:lvl7pPr marL="3200400" marR="0" lvl="6"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7pPr>
            <a:lvl8pPr marL="3657600" marR="0" lvl="7"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8pPr>
            <a:lvl9pPr marL="4114800" marR="0" lvl="8"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9pPr>
          </a:lstStyle>
          <a:p>
            <a:endParaRPr/>
          </a:p>
        </p:txBody>
      </p:sp>
      <p:sp>
        <p:nvSpPr>
          <p:cNvPr id="70" name="Google Shape;70;p9"/>
          <p:cNvSpPr>
            <a:spLocks noGrp="1"/>
          </p:cNvSpPr>
          <p:nvPr>
            <p:ph type="pic" idx="3"/>
          </p:nvPr>
        </p:nvSpPr>
        <p:spPr>
          <a:xfrm>
            <a:off x="7044038" y="3133775"/>
            <a:ext cx="4139400" cy="2883300"/>
          </a:xfrm>
          <a:prstGeom prst="rect">
            <a:avLst/>
          </a:prstGeom>
          <a:noFill/>
          <a:ln>
            <a:noFill/>
          </a:ln>
        </p:spPr>
      </p:sp>
      <p:sp>
        <p:nvSpPr>
          <p:cNvPr id="71" name="Google Shape;71;p9"/>
          <p:cNvSpPr txBox="1">
            <a:spLocks noGrp="1"/>
          </p:cNvSpPr>
          <p:nvPr>
            <p:ph type="body" idx="4"/>
          </p:nvPr>
        </p:nvSpPr>
        <p:spPr>
          <a:xfrm>
            <a:off x="7044038" y="6152075"/>
            <a:ext cx="4139400" cy="2795700"/>
          </a:xfrm>
          <a:prstGeom prst="rect">
            <a:avLst/>
          </a:prstGeom>
          <a:noFill/>
          <a:ln>
            <a:noFill/>
          </a:ln>
        </p:spPr>
        <p:txBody>
          <a:bodyPr spcFirstLastPara="1" wrap="square" lIns="0" tIns="0" rIns="0" bIns="0" anchor="t" anchorCtr="0">
            <a:normAutofit/>
          </a:bodyPr>
          <a:lstStyle>
            <a:lvl1pPr marL="457200" marR="0" lvl="0" indent="-355600" algn="l" rtl="0">
              <a:spcBef>
                <a:spcPts val="64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1pPr>
            <a:lvl2pPr marL="914400" marR="0" lvl="1" indent="-355600" algn="l" rtl="0">
              <a:spcBef>
                <a:spcPts val="56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2pPr>
            <a:lvl3pPr marL="1371600" marR="0" lvl="2" indent="-355600" algn="l" rtl="0">
              <a:spcBef>
                <a:spcPts val="48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3pPr>
            <a:lvl4pPr marL="1828800" marR="0" lvl="3"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4pPr>
            <a:lvl5pPr marL="2286000" marR="0" lvl="4"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5pPr>
            <a:lvl6pPr marL="2743200" marR="0" lvl="5"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6pPr>
            <a:lvl7pPr marL="3200400" marR="0" lvl="6"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7pPr>
            <a:lvl8pPr marL="3657600" marR="0" lvl="7"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8pPr>
            <a:lvl9pPr marL="4114800" marR="0" lvl="8"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9pPr>
          </a:lstStyle>
          <a:p>
            <a:endParaRPr/>
          </a:p>
        </p:txBody>
      </p:sp>
      <p:sp>
        <p:nvSpPr>
          <p:cNvPr id="72" name="Google Shape;72;p9"/>
          <p:cNvSpPr>
            <a:spLocks noGrp="1"/>
          </p:cNvSpPr>
          <p:nvPr>
            <p:ph type="pic" idx="5"/>
          </p:nvPr>
        </p:nvSpPr>
        <p:spPr>
          <a:xfrm>
            <a:off x="12763125" y="3133775"/>
            <a:ext cx="4139400" cy="2883300"/>
          </a:xfrm>
          <a:prstGeom prst="rect">
            <a:avLst/>
          </a:prstGeom>
          <a:noFill/>
          <a:ln>
            <a:noFill/>
          </a:ln>
        </p:spPr>
      </p:sp>
      <p:sp>
        <p:nvSpPr>
          <p:cNvPr id="73" name="Google Shape;73;p9"/>
          <p:cNvSpPr txBox="1">
            <a:spLocks noGrp="1"/>
          </p:cNvSpPr>
          <p:nvPr>
            <p:ph type="body" idx="6"/>
          </p:nvPr>
        </p:nvSpPr>
        <p:spPr>
          <a:xfrm>
            <a:off x="12763125" y="6152075"/>
            <a:ext cx="4139400" cy="2795700"/>
          </a:xfrm>
          <a:prstGeom prst="rect">
            <a:avLst/>
          </a:prstGeom>
          <a:noFill/>
          <a:ln>
            <a:noFill/>
          </a:ln>
        </p:spPr>
        <p:txBody>
          <a:bodyPr spcFirstLastPara="1" wrap="square" lIns="0" tIns="0" rIns="0" bIns="0" anchor="t" anchorCtr="0">
            <a:normAutofit/>
          </a:bodyPr>
          <a:lstStyle>
            <a:lvl1pPr marL="457200" marR="0" lvl="0" indent="-355600" algn="l" rtl="0">
              <a:spcBef>
                <a:spcPts val="64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1pPr>
            <a:lvl2pPr marL="914400" marR="0" lvl="1" indent="-355600" algn="l" rtl="0">
              <a:spcBef>
                <a:spcPts val="56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2pPr>
            <a:lvl3pPr marL="1371600" marR="0" lvl="2" indent="-355600" algn="l" rtl="0">
              <a:spcBef>
                <a:spcPts val="48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3pPr>
            <a:lvl4pPr marL="1828800" marR="0" lvl="3"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4pPr>
            <a:lvl5pPr marL="2286000" marR="0" lvl="4"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5pPr>
            <a:lvl6pPr marL="2743200" marR="0" lvl="5"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6pPr>
            <a:lvl7pPr marL="3200400" marR="0" lvl="6"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7pPr>
            <a:lvl8pPr marL="3657600" marR="0" lvl="7"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8pPr>
            <a:lvl9pPr marL="4114800" marR="0" lvl="8"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bg>
      <p:bgPr>
        <a:solidFill>
          <a:srgbClr val="F8D4BA"/>
        </a:solidFill>
        <a:effectLst/>
      </p:bgPr>
    </p:bg>
    <p:spTree>
      <p:nvGrpSpPr>
        <p:cNvPr id="1" name="Shape 74"/>
        <p:cNvGrpSpPr/>
        <p:nvPr/>
      </p:nvGrpSpPr>
      <p:grpSpPr>
        <a:xfrm>
          <a:off x="0" y="0"/>
          <a:ext cx="0" cy="0"/>
          <a:chOff x="0" y="0"/>
          <a:chExt cx="0" cy="0"/>
        </a:xfrm>
      </p:grpSpPr>
      <p:sp>
        <p:nvSpPr>
          <p:cNvPr id="75" name="Google Shape;75;p10"/>
          <p:cNvSpPr/>
          <p:nvPr/>
        </p:nvSpPr>
        <p:spPr>
          <a:xfrm>
            <a:off x="6591617" y="1028700"/>
            <a:ext cx="5104765" cy="8229600"/>
          </a:xfrm>
          <a:custGeom>
            <a:avLst/>
            <a:gdLst/>
            <a:ahLst/>
            <a:cxnLst/>
            <a:rect l="l" t="t" r="r" b="b"/>
            <a:pathLst>
              <a:path w="5104765" h="8229600" extrusionOk="0">
                <a:moveTo>
                  <a:pt x="0" y="0"/>
                </a:moveTo>
                <a:lnTo>
                  <a:pt x="5104766" y="0"/>
                </a:lnTo>
                <a:lnTo>
                  <a:pt x="5104766" y="8229600"/>
                </a:lnTo>
                <a:lnTo>
                  <a:pt x="0" y="8229600"/>
                </a:lnTo>
                <a:lnTo>
                  <a:pt x="0" y="0"/>
                </a:lnTo>
                <a:close/>
              </a:path>
            </a:pathLst>
          </a:custGeom>
          <a:blipFill rotWithShape="1">
            <a:blip r:embed="rId2">
              <a:alphaModFix/>
            </a:blip>
            <a:stretch>
              <a:fillRect l="-205733" t="-88024" r="-253675" b="-88287"/>
            </a:stretch>
          </a:blipFill>
          <a:ln>
            <a:noFill/>
          </a:ln>
        </p:spPr>
      </p:sp>
      <p:sp>
        <p:nvSpPr>
          <p:cNvPr id="76" name="Google Shape;76;p10"/>
          <p:cNvSpPr/>
          <p:nvPr/>
        </p:nvSpPr>
        <p:spPr>
          <a:xfrm>
            <a:off x="12154535" y="1028700"/>
            <a:ext cx="5104765" cy="8229600"/>
          </a:xfrm>
          <a:custGeom>
            <a:avLst/>
            <a:gdLst/>
            <a:ahLst/>
            <a:cxnLst/>
            <a:rect l="l" t="t" r="r" b="b"/>
            <a:pathLst>
              <a:path w="5104765" h="8229600" extrusionOk="0">
                <a:moveTo>
                  <a:pt x="0" y="0"/>
                </a:moveTo>
                <a:lnTo>
                  <a:pt x="5104765" y="0"/>
                </a:lnTo>
                <a:lnTo>
                  <a:pt x="5104765" y="8229600"/>
                </a:lnTo>
                <a:lnTo>
                  <a:pt x="0" y="8229600"/>
                </a:lnTo>
                <a:lnTo>
                  <a:pt x="0" y="0"/>
                </a:lnTo>
                <a:close/>
              </a:path>
            </a:pathLst>
          </a:custGeom>
          <a:blipFill rotWithShape="1">
            <a:blip r:embed="rId2">
              <a:alphaModFix/>
            </a:blip>
            <a:stretch>
              <a:fillRect l="-205733" t="-88024" r="-253675" b="-88287"/>
            </a:stretch>
          </a:blipFill>
          <a:ln>
            <a:noFill/>
          </a:ln>
        </p:spPr>
      </p:sp>
      <p:sp>
        <p:nvSpPr>
          <p:cNvPr id="77" name="Google Shape;77;p10"/>
          <p:cNvSpPr txBox="1">
            <a:spLocks noGrp="1"/>
          </p:cNvSpPr>
          <p:nvPr>
            <p:ph type="title"/>
          </p:nvPr>
        </p:nvSpPr>
        <p:spPr>
          <a:xfrm>
            <a:off x="1201300" y="1028700"/>
            <a:ext cx="4237500" cy="3131700"/>
          </a:xfrm>
          <a:prstGeom prst="rect">
            <a:avLst/>
          </a:prstGeom>
          <a:noFill/>
          <a:ln>
            <a:noFill/>
          </a:ln>
        </p:spPr>
        <p:txBody>
          <a:bodyPr spcFirstLastPara="1" wrap="square" lIns="91425" tIns="45700" rIns="91425" bIns="45700" anchor="t" anchorCtr="0">
            <a:normAutofit/>
          </a:bodyPr>
          <a:lstStyle>
            <a:lvl1pPr marR="0" lvl="0">
              <a:spcBef>
                <a:spcPts val="0"/>
              </a:spcBef>
              <a:spcAft>
                <a:spcPts val="0"/>
              </a:spcAft>
              <a:buClr>
                <a:srgbClr val="423657"/>
              </a:buClr>
              <a:buSzPts val="9000"/>
              <a:buFont typeface="Caveat"/>
              <a:buNone/>
              <a:defRPr sz="9000" i="0" u="none" strike="noStrike" cap="none">
                <a:solidFill>
                  <a:srgbClr val="423657"/>
                </a:solidFill>
                <a:latin typeface="Caveat"/>
                <a:ea typeface="Caveat"/>
                <a:cs typeface="Caveat"/>
                <a:sym typeface="Caveat"/>
              </a:defRPr>
            </a:lvl1pPr>
            <a:lvl2pPr lvl="1">
              <a:spcBef>
                <a:spcPts val="0"/>
              </a:spcBef>
              <a:spcAft>
                <a:spcPts val="0"/>
              </a:spcAft>
              <a:buSzPts val="9000"/>
              <a:buNone/>
              <a:defRPr sz="9000"/>
            </a:lvl2pPr>
            <a:lvl3pPr lvl="2">
              <a:spcBef>
                <a:spcPts val="0"/>
              </a:spcBef>
              <a:spcAft>
                <a:spcPts val="0"/>
              </a:spcAft>
              <a:buSzPts val="9000"/>
              <a:buNone/>
              <a:defRPr sz="9000"/>
            </a:lvl3pPr>
            <a:lvl4pPr lvl="3">
              <a:spcBef>
                <a:spcPts val="0"/>
              </a:spcBef>
              <a:spcAft>
                <a:spcPts val="0"/>
              </a:spcAft>
              <a:buSzPts val="9000"/>
              <a:buNone/>
              <a:defRPr sz="9000"/>
            </a:lvl4pPr>
            <a:lvl5pPr lvl="4">
              <a:spcBef>
                <a:spcPts val="0"/>
              </a:spcBef>
              <a:spcAft>
                <a:spcPts val="0"/>
              </a:spcAft>
              <a:buSzPts val="9000"/>
              <a:buNone/>
              <a:defRPr sz="9000"/>
            </a:lvl5pPr>
            <a:lvl6pPr lvl="5">
              <a:spcBef>
                <a:spcPts val="0"/>
              </a:spcBef>
              <a:spcAft>
                <a:spcPts val="0"/>
              </a:spcAft>
              <a:buSzPts val="9000"/>
              <a:buNone/>
              <a:defRPr sz="9000"/>
            </a:lvl6pPr>
            <a:lvl7pPr lvl="6">
              <a:spcBef>
                <a:spcPts val="0"/>
              </a:spcBef>
              <a:spcAft>
                <a:spcPts val="0"/>
              </a:spcAft>
              <a:buSzPts val="9000"/>
              <a:buNone/>
              <a:defRPr sz="9000"/>
            </a:lvl7pPr>
            <a:lvl8pPr lvl="7">
              <a:spcBef>
                <a:spcPts val="0"/>
              </a:spcBef>
              <a:spcAft>
                <a:spcPts val="0"/>
              </a:spcAft>
              <a:buSzPts val="9000"/>
              <a:buNone/>
              <a:defRPr sz="9000"/>
            </a:lvl8pPr>
            <a:lvl9pPr lvl="8">
              <a:spcBef>
                <a:spcPts val="0"/>
              </a:spcBef>
              <a:spcAft>
                <a:spcPts val="0"/>
              </a:spcAft>
              <a:buSzPts val="9000"/>
              <a:buNone/>
              <a:defRPr sz="9000"/>
            </a:lvl9pPr>
          </a:lstStyle>
          <a:p>
            <a:endParaRPr/>
          </a:p>
        </p:txBody>
      </p:sp>
      <p:sp>
        <p:nvSpPr>
          <p:cNvPr id="78" name="Google Shape;78;p10"/>
          <p:cNvSpPr>
            <a:spLocks noGrp="1"/>
          </p:cNvSpPr>
          <p:nvPr>
            <p:ph type="pic" idx="2"/>
          </p:nvPr>
        </p:nvSpPr>
        <p:spPr>
          <a:xfrm>
            <a:off x="6962100" y="1389600"/>
            <a:ext cx="4364700" cy="4416000"/>
          </a:xfrm>
          <a:prstGeom prst="rect">
            <a:avLst/>
          </a:prstGeom>
          <a:noFill/>
          <a:ln>
            <a:noFill/>
          </a:ln>
        </p:spPr>
      </p:sp>
      <p:sp>
        <p:nvSpPr>
          <p:cNvPr id="79" name="Google Shape;79;p10"/>
          <p:cNvSpPr txBox="1">
            <a:spLocks noGrp="1"/>
          </p:cNvSpPr>
          <p:nvPr>
            <p:ph type="body" idx="1"/>
          </p:nvPr>
        </p:nvSpPr>
        <p:spPr>
          <a:xfrm>
            <a:off x="6962100" y="6028400"/>
            <a:ext cx="4364700" cy="2795700"/>
          </a:xfrm>
          <a:prstGeom prst="rect">
            <a:avLst/>
          </a:prstGeom>
          <a:noFill/>
          <a:ln>
            <a:noFill/>
          </a:ln>
        </p:spPr>
        <p:txBody>
          <a:bodyPr spcFirstLastPara="1" wrap="square" lIns="0" tIns="0" rIns="0" bIns="0" anchor="t" anchorCtr="0">
            <a:normAutofit/>
          </a:bodyPr>
          <a:lstStyle>
            <a:lvl1pPr marL="457200" marR="0" lvl="0" indent="-355600" algn="l">
              <a:spcBef>
                <a:spcPts val="64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1pPr>
            <a:lvl2pPr marL="914400" marR="0" lvl="1" indent="-355600" algn="l">
              <a:spcBef>
                <a:spcPts val="56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2pPr>
            <a:lvl3pPr marL="1371600" marR="0" lvl="2" indent="-355600" algn="l">
              <a:spcBef>
                <a:spcPts val="48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3pPr>
            <a:lvl4pPr marL="1828800" marR="0" lvl="3"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4pPr>
            <a:lvl5pPr marL="2286000" marR="0" lvl="4"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5pPr>
            <a:lvl6pPr marL="2743200" marR="0" lvl="5"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6pPr>
            <a:lvl7pPr marL="3200400" marR="0" lvl="6"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7pPr>
            <a:lvl8pPr marL="3657600" marR="0" lvl="7"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8pPr>
            <a:lvl9pPr marL="4114800" marR="0" lvl="8"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9pPr>
          </a:lstStyle>
          <a:p>
            <a:endParaRPr/>
          </a:p>
        </p:txBody>
      </p:sp>
      <p:sp>
        <p:nvSpPr>
          <p:cNvPr id="80" name="Google Shape;80;p10"/>
          <p:cNvSpPr>
            <a:spLocks noGrp="1"/>
          </p:cNvSpPr>
          <p:nvPr>
            <p:ph type="pic" idx="3"/>
          </p:nvPr>
        </p:nvSpPr>
        <p:spPr>
          <a:xfrm>
            <a:off x="12524563" y="1389600"/>
            <a:ext cx="4364700" cy="4416000"/>
          </a:xfrm>
          <a:prstGeom prst="rect">
            <a:avLst/>
          </a:prstGeom>
          <a:noFill/>
          <a:ln>
            <a:noFill/>
          </a:ln>
        </p:spPr>
      </p:sp>
      <p:sp>
        <p:nvSpPr>
          <p:cNvPr id="81" name="Google Shape;81;p10"/>
          <p:cNvSpPr txBox="1">
            <a:spLocks noGrp="1"/>
          </p:cNvSpPr>
          <p:nvPr>
            <p:ph type="body" idx="4"/>
          </p:nvPr>
        </p:nvSpPr>
        <p:spPr>
          <a:xfrm>
            <a:off x="12524563" y="6028400"/>
            <a:ext cx="4364700" cy="2795700"/>
          </a:xfrm>
          <a:prstGeom prst="rect">
            <a:avLst/>
          </a:prstGeom>
          <a:noFill/>
          <a:ln>
            <a:noFill/>
          </a:ln>
        </p:spPr>
        <p:txBody>
          <a:bodyPr spcFirstLastPara="1" wrap="square" lIns="0" tIns="0" rIns="0" bIns="0" anchor="t" anchorCtr="0">
            <a:normAutofit/>
          </a:bodyPr>
          <a:lstStyle>
            <a:lvl1pPr marL="457200" marR="0" lvl="0" indent="-355600" algn="l" rtl="0">
              <a:spcBef>
                <a:spcPts val="64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1pPr>
            <a:lvl2pPr marL="914400" marR="0" lvl="1" indent="-355600" algn="l" rtl="0">
              <a:spcBef>
                <a:spcPts val="56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2pPr>
            <a:lvl3pPr marL="1371600" marR="0" lvl="2" indent="-355600" algn="l" rtl="0">
              <a:spcBef>
                <a:spcPts val="48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3pPr>
            <a:lvl4pPr marL="1828800" marR="0" lvl="3"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4pPr>
            <a:lvl5pPr marL="2286000" marR="0" lvl="4"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5pPr>
            <a:lvl6pPr marL="2743200" marR="0" lvl="5"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6pPr>
            <a:lvl7pPr marL="3200400" marR="0" lvl="6"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7pPr>
            <a:lvl8pPr marL="3657600" marR="0" lvl="7"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8pPr>
            <a:lvl9pPr marL="4114800" marR="0" lvl="8"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bg>
      <p:bgPr>
        <a:solidFill>
          <a:srgbClr val="EF9A73"/>
        </a:solidFill>
        <a:effectLst/>
      </p:bgPr>
    </p:bg>
    <p:spTree>
      <p:nvGrpSpPr>
        <p:cNvPr id="1" name="Shape 82"/>
        <p:cNvGrpSpPr/>
        <p:nvPr/>
      </p:nvGrpSpPr>
      <p:grpSpPr>
        <a:xfrm>
          <a:off x="0" y="0"/>
          <a:ext cx="0" cy="0"/>
          <a:chOff x="0" y="0"/>
          <a:chExt cx="0" cy="0"/>
        </a:xfrm>
      </p:grpSpPr>
      <p:sp>
        <p:nvSpPr>
          <p:cNvPr id="83" name="Google Shape;83;p11"/>
          <p:cNvSpPr/>
          <p:nvPr/>
        </p:nvSpPr>
        <p:spPr>
          <a:xfrm rot="-2310192">
            <a:off x="-643174" y="-614832"/>
            <a:ext cx="11460187" cy="11475845"/>
          </a:xfrm>
          <a:custGeom>
            <a:avLst/>
            <a:gdLst/>
            <a:ahLst/>
            <a:cxnLst/>
            <a:rect l="l" t="t" r="r" b="b"/>
            <a:pathLst>
              <a:path w="11461262" h="11476921" extrusionOk="0">
                <a:moveTo>
                  <a:pt x="5103242" y="0"/>
                </a:moveTo>
                <a:lnTo>
                  <a:pt x="11461262" y="5043181"/>
                </a:lnTo>
                <a:lnTo>
                  <a:pt x="6358020" y="11476921"/>
                </a:lnTo>
                <a:lnTo>
                  <a:pt x="0" y="6433740"/>
                </a:lnTo>
                <a:lnTo>
                  <a:pt x="5103242" y="0"/>
                </a:lnTo>
                <a:close/>
              </a:path>
            </a:pathLst>
          </a:custGeom>
          <a:blipFill rotWithShape="1">
            <a:blip r:embed="rId2">
              <a:alphaModFix/>
            </a:blip>
            <a:stretch>
              <a:fillRect l="-16719" t="-1779" r="-12938" b="-1319"/>
            </a:stretch>
          </a:blipFill>
          <a:ln>
            <a:noFill/>
          </a:ln>
        </p:spPr>
      </p:sp>
      <p:sp>
        <p:nvSpPr>
          <p:cNvPr id="84" name="Google Shape;84;p11"/>
          <p:cNvSpPr txBox="1">
            <a:spLocks noGrp="1"/>
          </p:cNvSpPr>
          <p:nvPr>
            <p:ph type="title"/>
          </p:nvPr>
        </p:nvSpPr>
        <p:spPr>
          <a:xfrm>
            <a:off x="9612875" y="1304125"/>
            <a:ext cx="7952700" cy="3239700"/>
          </a:xfrm>
          <a:prstGeom prst="rect">
            <a:avLst/>
          </a:prstGeom>
          <a:noFill/>
          <a:ln>
            <a:noFill/>
          </a:ln>
        </p:spPr>
        <p:txBody>
          <a:bodyPr spcFirstLastPara="1" wrap="square" lIns="91425" tIns="45700" rIns="91425" bIns="45700" anchor="t" anchorCtr="0">
            <a:normAutofit/>
          </a:bodyPr>
          <a:lstStyle>
            <a:lvl1pPr marR="0" lvl="0">
              <a:spcBef>
                <a:spcPts val="0"/>
              </a:spcBef>
              <a:spcAft>
                <a:spcPts val="0"/>
              </a:spcAft>
              <a:buClr>
                <a:schemeClr val="lt1"/>
              </a:buClr>
              <a:buSzPts val="12000"/>
              <a:buFont typeface="Caveat"/>
              <a:buNone/>
              <a:defRPr sz="12000" i="0" u="none" strike="noStrike" cap="none">
                <a:solidFill>
                  <a:schemeClr val="lt1"/>
                </a:solidFill>
                <a:latin typeface="Caveat"/>
                <a:ea typeface="Caveat"/>
                <a:cs typeface="Caveat"/>
                <a:sym typeface="Caveat"/>
              </a:defRPr>
            </a:lvl1pPr>
            <a:lvl2pPr lvl="1" algn="ctr">
              <a:spcBef>
                <a:spcPts val="0"/>
              </a:spcBef>
              <a:spcAft>
                <a:spcPts val="0"/>
              </a:spcAft>
              <a:buSzPts val="1400"/>
              <a:buNone/>
              <a:defRPr sz="1800"/>
            </a:lvl2pPr>
            <a:lvl3pPr lvl="2" algn="ctr">
              <a:spcBef>
                <a:spcPts val="0"/>
              </a:spcBef>
              <a:spcAft>
                <a:spcPts val="0"/>
              </a:spcAft>
              <a:buSzPts val="1400"/>
              <a:buNone/>
              <a:defRPr sz="1800"/>
            </a:lvl3pPr>
            <a:lvl4pPr lvl="3" algn="ctr">
              <a:spcBef>
                <a:spcPts val="0"/>
              </a:spcBef>
              <a:spcAft>
                <a:spcPts val="0"/>
              </a:spcAft>
              <a:buSzPts val="1400"/>
              <a:buNone/>
              <a:defRPr sz="1800"/>
            </a:lvl4pPr>
            <a:lvl5pPr lvl="4" algn="ctr">
              <a:spcBef>
                <a:spcPts val="0"/>
              </a:spcBef>
              <a:spcAft>
                <a:spcPts val="0"/>
              </a:spcAft>
              <a:buSzPts val="1400"/>
              <a:buNone/>
              <a:defRPr sz="1800"/>
            </a:lvl5pPr>
            <a:lvl6pPr lvl="5" algn="ctr">
              <a:spcBef>
                <a:spcPts val="0"/>
              </a:spcBef>
              <a:spcAft>
                <a:spcPts val="0"/>
              </a:spcAft>
              <a:buSzPts val="1400"/>
              <a:buNone/>
              <a:defRPr sz="1800"/>
            </a:lvl6pPr>
            <a:lvl7pPr lvl="6" algn="ctr">
              <a:spcBef>
                <a:spcPts val="0"/>
              </a:spcBef>
              <a:spcAft>
                <a:spcPts val="0"/>
              </a:spcAft>
              <a:buSzPts val="1400"/>
              <a:buNone/>
              <a:defRPr sz="1800"/>
            </a:lvl7pPr>
            <a:lvl8pPr lvl="7" algn="ctr">
              <a:spcBef>
                <a:spcPts val="0"/>
              </a:spcBef>
              <a:spcAft>
                <a:spcPts val="0"/>
              </a:spcAft>
              <a:buSzPts val="1400"/>
              <a:buNone/>
              <a:defRPr sz="1800"/>
            </a:lvl8pPr>
            <a:lvl9pPr lvl="8" algn="ctr">
              <a:spcBef>
                <a:spcPts val="0"/>
              </a:spcBef>
              <a:spcAft>
                <a:spcPts val="0"/>
              </a:spcAft>
              <a:buSzPts val="1400"/>
              <a:buNone/>
              <a:defRPr sz="1800"/>
            </a:lvl9pPr>
          </a:lstStyle>
          <a:p>
            <a:endParaRPr/>
          </a:p>
        </p:txBody>
      </p:sp>
      <p:sp>
        <p:nvSpPr>
          <p:cNvPr id="85" name="Google Shape;85;p11"/>
          <p:cNvSpPr txBox="1">
            <a:spLocks noGrp="1"/>
          </p:cNvSpPr>
          <p:nvPr>
            <p:ph type="body" idx="1"/>
          </p:nvPr>
        </p:nvSpPr>
        <p:spPr>
          <a:xfrm>
            <a:off x="9612875" y="5879925"/>
            <a:ext cx="8121900" cy="3439200"/>
          </a:xfrm>
          <a:prstGeom prst="rect">
            <a:avLst/>
          </a:prstGeom>
          <a:noFill/>
          <a:ln>
            <a:noFill/>
          </a:ln>
        </p:spPr>
        <p:txBody>
          <a:bodyPr spcFirstLastPara="1" wrap="square" lIns="0" tIns="0" rIns="0" bIns="0" anchor="t" anchorCtr="0">
            <a:normAutofit/>
          </a:bodyPr>
          <a:lstStyle>
            <a:lvl1pPr marL="457200" marR="0" lvl="0" indent="-355600" algn="l">
              <a:spcBef>
                <a:spcPts val="64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1pPr>
            <a:lvl2pPr marL="914400" marR="0" lvl="1" indent="-355600" algn="l">
              <a:spcBef>
                <a:spcPts val="56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2pPr>
            <a:lvl3pPr marL="1371600" marR="0" lvl="2" indent="-355600" algn="l">
              <a:spcBef>
                <a:spcPts val="48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3pPr>
            <a:lvl4pPr marL="1828800" marR="0" lvl="3"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4pPr>
            <a:lvl5pPr marL="2286000" marR="0" lvl="4"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5pPr>
            <a:lvl6pPr marL="2743200" marR="0" lvl="5"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6pPr>
            <a:lvl7pPr marL="3200400" marR="0" lvl="6"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7pPr>
            <a:lvl8pPr marL="3657600" marR="0" lvl="7"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8pPr>
            <a:lvl9pPr marL="4114800" marR="0" lvl="8"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9pPr>
          </a:lstStyle>
          <a:p>
            <a:endParaRPr/>
          </a:p>
        </p:txBody>
      </p:sp>
      <p:sp>
        <p:nvSpPr>
          <p:cNvPr id="86" name="Google Shape;86;p11"/>
          <p:cNvSpPr>
            <a:spLocks noGrp="1"/>
          </p:cNvSpPr>
          <p:nvPr>
            <p:ph type="pic" idx="2"/>
          </p:nvPr>
        </p:nvSpPr>
        <p:spPr>
          <a:xfrm>
            <a:off x="1432650" y="1364875"/>
            <a:ext cx="7346100" cy="7446900"/>
          </a:xfrm>
          <a:prstGeom prst="rect">
            <a:avLst/>
          </a:prstGeom>
          <a:noFill/>
          <a:ln>
            <a:no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56850" y="711988"/>
            <a:ext cx="8229600" cy="1143000"/>
          </a:xfrm>
          <a:prstGeom prst="rect">
            <a:avLst/>
          </a:prstGeom>
          <a:noFill/>
          <a:ln>
            <a:noFill/>
          </a:ln>
        </p:spPr>
        <p:txBody>
          <a:bodyPr spcFirstLastPara="1" wrap="square" lIns="0" tIns="0" rIns="0" bIns="0" anchor="t" anchorCtr="0">
            <a:spAutoFit/>
          </a:bodyPr>
          <a:lstStyle>
            <a:lvl1pPr marR="0" lvl="0" rtl="0">
              <a:lnSpc>
                <a:spcPct val="75000"/>
              </a:lnSpc>
              <a:spcBef>
                <a:spcPts val="0"/>
              </a:spcBef>
              <a:spcAft>
                <a:spcPts val="0"/>
              </a:spcAft>
              <a:buClr>
                <a:schemeClr val="dk1"/>
              </a:buClr>
              <a:buSzPts val="6000"/>
              <a:buFont typeface="Caveat"/>
              <a:buNone/>
              <a:defRPr sz="6000" i="0" u="none" strike="noStrike" cap="none">
                <a:solidFill>
                  <a:schemeClr val="dk1"/>
                </a:solidFill>
                <a:latin typeface="Caveat"/>
                <a:ea typeface="Caveat"/>
                <a:cs typeface="Caveat"/>
                <a:sym typeface="Caveat"/>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656850" y="2037550"/>
            <a:ext cx="8229600" cy="4526100"/>
          </a:xfrm>
          <a:prstGeom prst="rect">
            <a:avLst/>
          </a:prstGeom>
          <a:noFill/>
          <a:ln>
            <a:noFill/>
          </a:ln>
        </p:spPr>
        <p:txBody>
          <a:bodyPr spcFirstLastPara="1" wrap="square" lIns="0" tIns="0" rIns="0" bIns="0" anchor="t" anchorCtr="0">
            <a:normAutofit/>
          </a:bodyPr>
          <a:lstStyle>
            <a:lvl1pPr marL="457200" marR="0" lvl="0" indent="-355600" algn="l" rtl="0">
              <a:spcBef>
                <a:spcPts val="640"/>
              </a:spcBef>
              <a:spcAft>
                <a:spcPts val="0"/>
              </a:spcAft>
              <a:buClr>
                <a:schemeClr val="dk1"/>
              </a:buClr>
              <a:buSzPts val="2000"/>
              <a:buFont typeface="Nunito Sans"/>
              <a:buChar char="•"/>
              <a:defRPr sz="2000" i="0" u="none" strike="noStrike" cap="none">
                <a:solidFill>
                  <a:schemeClr val="dk1"/>
                </a:solidFill>
                <a:latin typeface="Nunito Sans"/>
                <a:ea typeface="Nunito Sans"/>
                <a:cs typeface="Nunito Sans"/>
                <a:sym typeface="Nunito Sans"/>
              </a:defRPr>
            </a:lvl1pPr>
            <a:lvl2pPr marL="914400" marR="0" lvl="1" indent="-355600" algn="l" rtl="0">
              <a:spcBef>
                <a:spcPts val="560"/>
              </a:spcBef>
              <a:spcAft>
                <a:spcPts val="0"/>
              </a:spcAft>
              <a:buClr>
                <a:schemeClr val="dk1"/>
              </a:buClr>
              <a:buSzPts val="2000"/>
              <a:buFont typeface="Nunito Sans"/>
              <a:buChar char="–"/>
              <a:defRPr sz="2000" i="0" u="none" strike="noStrike" cap="none">
                <a:solidFill>
                  <a:schemeClr val="dk1"/>
                </a:solidFill>
                <a:latin typeface="Nunito Sans"/>
                <a:ea typeface="Nunito Sans"/>
                <a:cs typeface="Nunito Sans"/>
                <a:sym typeface="Nunito Sans"/>
              </a:defRPr>
            </a:lvl2pPr>
            <a:lvl3pPr marL="1371600" marR="0" lvl="2" indent="-355600" algn="l" rtl="0">
              <a:spcBef>
                <a:spcPts val="480"/>
              </a:spcBef>
              <a:spcAft>
                <a:spcPts val="0"/>
              </a:spcAft>
              <a:buClr>
                <a:schemeClr val="dk1"/>
              </a:buClr>
              <a:buSzPts val="2000"/>
              <a:buFont typeface="Nunito Sans"/>
              <a:buChar char="•"/>
              <a:defRPr sz="2000" i="0" u="none" strike="noStrike" cap="none">
                <a:solidFill>
                  <a:schemeClr val="dk1"/>
                </a:solidFill>
                <a:latin typeface="Nunito Sans"/>
                <a:ea typeface="Nunito Sans"/>
                <a:cs typeface="Nunito Sans"/>
                <a:sym typeface="Nunito Sans"/>
              </a:defRPr>
            </a:lvl3pPr>
            <a:lvl4pPr marL="1828800" marR="0" lvl="3" indent="-355600" algn="l" rtl="0">
              <a:spcBef>
                <a:spcPts val="400"/>
              </a:spcBef>
              <a:spcAft>
                <a:spcPts val="0"/>
              </a:spcAft>
              <a:buClr>
                <a:schemeClr val="dk1"/>
              </a:buClr>
              <a:buSzPts val="2000"/>
              <a:buFont typeface="Nunito Sans"/>
              <a:buChar char="–"/>
              <a:defRPr sz="2000" i="0" u="none" strike="noStrike" cap="none">
                <a:solidFill>
                  <a:schemeClr val="dk1"/>
                </a:solidFill>
                <a:latin typeface="Nunito Sans"/>
                <a:ea typeface="Nunito Sans"/>
                <a:cs typeface="Nunito Sans"/>
                <a:sym typeface="Nunito Sans"/>
              </a:defRPr>
            </a:lvl4pPr>
            <a:lvl5pPr marL="2286000" marR="0" lvl="4" indent="-355600" algn="l" rtl="0">
              <a:spcBef>
                <a:spcPts val="400"/>
              </a:spcBef>
              <a:spcAft>
                <a:spcPts val="0"/>
              </a:spcAft>
              <a:buClr>
                <a:schemeClr val="dk1"/>
              </a:buClr>
              <a:buSzPts val="2000"/>
              <a:buFont typeface="Nunito Sans"/>
              <a:buChar char="»"/>
              <a:defRPr sz="2000" i="0" u="none" strike="noStrike" cap="none">
                <a:solidFill>
                  <a:schemeClr val="dk1"/>
                </a:solidFill>
                <a:latin typeface="Nunito Sans"/>
                <a:ea typeface="Nunito Sans"/>
                <a:cs typeface="Nunito Sans"/>
                <a:sym typeface="Nunito Sans"/>
              </a:defRPr>
            </a:lvl5pPr>
            <a:lvl6pPr marL="2743200" marR="0" lvl="5" indent="-355600" algn="l" rtl="0">
              <a:spcBef>
                <a:spcPts val="400"/>
              </a:spcBef>
              <a:spcAft>
                <a:spcPts val="0"/>
              </a:spcAft>
              <a:buClr>
                <a:schemeClr val="dk1"/>
              </a:buClr>
              <a:buSzPts val="2000"/>
              <a:buFont typeface="Nunito Sans"/>
              <a:buChar char="•"/>
              <a:defRPr sz="2000" i="0" u="none" strike="noStrike" cap="none">
                <a:solidFill>
                  <a:schemeClr val="dk1"/>
                </a:solidFill>
                <a:latin typeface="Nunito Sans"/>
                <a:ea typeface="Nunito Sans"/>
                <a:cs typeface="Nunito Sans"/>
                <a:sym typeface="Nunito Sans"/>
              </a:defRPr>
            </a:lvl6pPr>
            <a:lvl7pPr marL="3200400" marR="0" lvl="6" indent="-355600" algn="l" rtl="0">
              <a:spcBef>
                <a:spcPts val="400"/>
              </a:spcBef>
              <a:spcAft>
                <a:spcPts val="0"/>
              </a:spcAft>
              <a:buClr>
                <a:schemeClr val="dk1"/>
              </a:buClr>
              <a:buSzPts val="2000"/>
              <a:buFont typeface="Nunito Sans"/>
              <a:buChar char="•"/>
              <a:defRPr sz="2000" i="0" u="none" strike="noStrike" cap="none">
                <a:solidFill>
                  <a:schemeClr val="dk1"/>
                </a:solidFill>
                <a:latin typeface="Nunito Sans"/>
                <a:ea typeface="Nunito Sans"/>
                <a:cs typeface="Nunito Sans"/>
                <a:sym typeface="Nunito Sans"/>
              </a:defRPr>
            </a:lvl7pPr>
            <a:lvl8pPr marL="3657600" marR="0" lvl="7" indent="-355600" algn="l" rtl="0">
              <a:spcBef>
                <a:spcPts val="400"/>
              </a:spcBef>
              <a:spcAft>
                <a:spcPts val="0"/>
              </a:spcAft>
              <a:buClr>
                <a:schemeClr val="dk1"/>
              </a:buClr>
              <a:buSzPts val="2000"/>
              <a:buFont typeface="Nunito Sans"/>
              <a:buChar char="•"/>
              <a:defRPr sz="2000" i="0" u="none" strike="noStrike" cap="none">
                <a:solidFill>
                  <a:schemeClr val="dk1"/>
                </a:solidFill>
                <a:latin typeface="Nunito Sans"/>
                <a:ea typeface="Nunito Sans"/>
                <a:cs typeface="Nunito Sans"/>
                <a:sym typeface="Nunito Sans"/>
              </a:defRPr>
            </a:lvl8pPr>
            <a:lvl9pPr marL="4114800" marR="0" lvl="8" indent="-355600" algn="l" rtl="0">
              <a:spcBef>
                <a:spcPts val="400"/>
              </a:spcBef>
              <a:spcAft>
                <a:spcPts val="0"/>
              </a:spcAft>
              <a:buClr>
                <a:schemeClr val="dk1"/>
              </a:buClr>
              <a:buSzPts val="2000"/>
              <a:buFont typeface="Nunito Sans"/>
              <a:buChar char="•"/>
              <a:defRPr sz="2000" i="0" u="none" strike="noStrike" cap="none">
                <a:solidFill>
                  <a:schemeClr val="dk1"/>
                </a:solidFill>
                <a:latin typeface="Nunito Sans"/>
                <a:ea typeface="Nunito Sans"/>
                <a:cs typeface="Nunito Sans"/>
                <a:sym typeface="Nunito Sans"/>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CE4D7"/>
        </a:solidFill>
        <a:effectLst/>
      </p:bgPr>
    </p:bg>
    <p:spTree>
      <p:nvGrpSpPr>
        <p:cNvPr id="1" name="Shape 90"/>
        <p:cNvGrpSpPr/>
        <p:nvPr/>
      </p:nvGrpSpPr>
      <p:grpSpPr>
        <a:xfrm>
          <a:off x="0" y="0"/>
          <a:ext cx="0" cy="0"/>
          <a:chOff x="0" y="0"/>
          <a:chExt cx="0" cy="0"/>
        </a:xfrm>
      </p:grpSpPr>
      <p:sp>
        <p:nvSpPr>
          <p:cNvPr id="94" name="Google Shape;94;p12"/>
          <p:cNvSpPr txBox="1"/>
          <p:nvPr/>
        </p:nvSpPr>
        <p:spPr>
          <a:xfrm>
            <a:off x="3525982" y="3938568"/>
            <a:ext cx="11236036" cy="1661993"/>
          </a:xfrm>
          <a:prstGeom prst="rect">
            <a:avLst/>
          </a:prstGeom>
          <a:noFill/>
          <a:ln>
            <a:noFill/>
          </a:ln>
        </p:spPr>
        <p:txBody>
          <a:bodyPr spcFirstLastPara="1" wrap="square" lIns="0" tIns="0" rIns="0" bIns="0" anchor="t" anchorCtr="0">
            <a:spAutoFit/>
          </a:bodyPr>
          <a:lstStyle/>
          <a:p>
            <a:pPr algn="ctr"/>
            <a:r>
              <a:rPr lang="en-GB" sz="5400" dirty="0">
                <a:latin typeface="Times New Roman" panose="02020603050405020304" pitchFamily="18" charset="0"/>
                <a:cs typeface="Times New Roman" panose="02020603050405020304" pitchFamily="18" charset="0"/>
              </a:rPr>
              <a:t>Supporting Amira’s Development through Bowlby’s Attachment Theory</a:t>
            </a:r>
            <a:endParaRPr lang="en-US" sz="5400" dirty="0">
              <a:latin typeface="Times New Roman" panose="02020603050405020304" pitchFamily="18" charset="0"/>
              <a:cs typeface="Times New Roman" panose="02020603050405020304" pitchFamily="18" charset="0"/>
            </a:endParaRPr>
          </a:p>
        </p:txBody>
      </p:sp>
      <p:sp>
        <p:nvSpPr>
          <p:cNvPr id="97" name="Google Shape;97;p12"/>
          <p:cNvSpPr/>
          <p:nvPr/>
        </p:nvSpPr>
        <p:spPr>
          <a:xfrm flipH="1">
            <a:off x="94979" y="2172327"/>
            <a:ext cx="3637777" cy="14499745"/>
          </a:xfrm>
          <a:custGeom>
            <a:avLst/>
            <a:gdLst/>
            <a:ahLst/>
            <a:cxnLst/>
            <a:rect l="l" t="t" r="r" b="b"/>
            <a:pathLst>
              <a:path w="4249300" h="858953" extrusionOk="0">
                <a:moveTo>
                  <a:pt x="0" y="0"/>
                </a:moveTo>
                <a:lnTo>
                  <a:pt x="4249300" y="0"/>
                </a:lnTo>
                <a:lnTo>
                  <a:pt x="4249300" y="858953"/>
                </a:lnTo>
                <a:lnTo>
                  <a:pt x="0" y="858953"/>
                </a:lnTo>
                <a:lnTo>
                  <a:pt x="0" y="0"/>
                </a:lnTo>
                <a:close/>
              </a:path>
            </a:pathLst>
          </a:custGeom>
          <a:blipFill rotWithShape="1">
            <a:blip r:embed="rId3">
              <a:alphaModFix/>
            </a:blip>
            <a:stretch>
              <a:fillRect l="-88045" t="-440507" r="-39444" b="-355469"/>
            </a:stretch>
          </a:blipFill>
          <a:ln>
            <a:noFill/>
          </a:ln>
        </p:spPr>
        <p:txBody>
          <a:bodyPr/>
          <a:lstStyle/>
          <a:p>
            <a:r>
              <a:rPr lang="en-GB" dirty="0"/>
              <a:t>NAME: FATOU CHUBA</a:t>
            </a:r>
          </a:p>
          <a:p>
            <a:r>
              <a:rPr lang="en-GB" dirty="0"/>
              <a:t>STUDENT NUMBER: 2421797</a:t>
            </a:r>
          </a:p>
          <a:p>
            <a:r>
              <a:rPr lang="en-GB" dirty="0"/>
              <a:t>LECTURER’S NAME: DR HELLEN PARSONS</a:t>
            </a:r>
          </a:p>
          <a:p>
            <a:r>
              <a:rPr lang="en-GB" dirty="0"/>
              <a:t>MODULE CODE : LCHS4010</a:t>
            </a: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8D4BA"/>
        </a:solidFill>
        <a:effectLst/>
      </p:bgPr>
    </p:bg>
    <p:spTree>
      <p:nvGrpSpPr>
        <p:cNvPr id="1" name="Shape 117"/>
        <p:cNvGrpSpPr/>
        <p:nvPr/>
      </p:nvGrpSpPr>
      <p:grpSpPr>
        <a:xfrm>
          <a:off x="0" y="0"/>
          <a:ext cx="0" cy="0"/>
          <a:chOff x="0" y="0"/>
          <a:chExt cx="0" cy="0"/>
        </a:xfrm>
      </p:grpSpPr>
      <p:sp>
        <p:nvSpPr>
          <p:cNvPr id="120" name="Google Shape;120;p14"/>
          <p:cNvSpPr txBox="1"/>
          <p:nvPr/>
        </p:nvSpPr>
        <p:spPr>
          <a:xfrm>
            <a:off x="2569800" y="741494"/>
            <a:ext cx="13148400" cy="830997"/>
          </a:xfrm>
          <a:prstGeom prst="rect">
            <a:avLst/>
          </a:prstGeom>
          <a:noFill/>
          <a:ln>
            <a:noFill/>
          </a:ln>
        </p:spPr>
        <p:txBody>
          <a:bodyPr spcFirstLastPara="1" wrap="square" lIns="0" tIns="0" rIns="0" bIns="0" anchor="t" anchorCtr="0">
            <a:spAutoFit/>
          </a:bodyPr>
          <a:lstStyle/>
          <a:p>
            <a:pPr algn="ctr">
              <a:lnSpc>
                <a:spcPct val="89999"/>
              </a:lnSpc>
            </a:pPr>
            <a:r>
              <a:rPr lang="en-GB" sz="6000" b="1" dirty="0">
                <a:latin typeface="Times New Roman" panose="02020603050405020304" pitchFamily="18" charset="0"/>
                <a:cs typeface="Times New Roman" panose="02020603050405020304" pitchFamily="18" charset="0"/>
              </a:rPr>
              <a:t>Introduction</a:t>
            </a:r>
            <a:endParaRPr lang="en-US" sz="6000" b="1" dirty="0">
              <a:latin typeface="Times New Roman" panose="02020603050405020304" pitchFamily="18" charset="0"/>
              <a:cs typeface="Times New Roman" panose="02020603050405020304" pitchFamily="18" charset="0"/>
            </a:endParaRPr>
          </a:p>
        </p:txBody>
      </p:sp>
      <p:sp>
        <p:nvSpPr>
          <p:cNvPr id="121" name="Google Shape;121;p14"/>
          <p:cNvSpPr/>
          <p:nvPr/>
        </p:nvSpPr>
        <p:spPr>
          <a:xfrm rot="10086702">
            <a:off x="1070827" y="8531249"/>
            <a:ext cx="4525250" cy="4563228"/>
          </a:xfrm>
          <a:custGeom>
            <a:avLst/>
            <a:gdLst/>
            <a:ahLst/>
            <a:cxnLst/>
            <a:rect l="l" t="t" r="r" b="b"/>
            <a:pathLst>
              <a:path w="4525250" h="4563228" extrusionOk="0">
                <a:moveTo>
                  <a:pt x="0" y="0"/>
                </a:moveTo>
                <a:lnTo>
                  <a:pt x="4525250" y="0"/>
                </a:lnTo>
                <a:lnTo>
                  <a:pt x="4525250" y="4563227"/>
                </a:lnTo>
                <a:lnTo>
                  <a:pt x="0" y="4563227"/>
                </a:lnTo>
                <a:lnTo>
                  <a:pt x="0" y="0"/>
                </a:lnTo>
                <a:close/>
              </a:path>
            </a:pathLst>
          </a:custGeom>
          <a:blipFill rotWithShape="1">
            <a:blip r:embed="rId3">
              <a:alphaModFix amt="90000"/>
            </a:blip>
            <a:stretch>
              <a:fillRect t="-124492" r="-117042"/>
            </a:stretch>
          </a:blipFill>
          <a:ln>
            <a:noFill/>
          </a:ln>
        </p:spPr>
        <p:txBody>
          <a:bodyPr/>
          <a:lstStyle/>
          <a:p>
            <a:endParaRPr lang="en-GB"/>
          </a:p>
        </p:txBody>
      </p:sp>
      <p:sp>
        <p:nvSpPr>
          <p:cNvPr id="122" name="Google Shape;122;p14"/>
          <p:cNvSpPr/>
          <p:nvPr/>
        </p:nvSpPr>
        <p:spPr>
          <a:xfrm>
            <a:off x="519352" y="3220781"/>
            <a:ext cx="9400503" cy="4655644"/>
          </a:xfrm>
          <a:custGeom>
            <a:avLst/>
            <a:gdLst/>
            <a:ahLst/>
            <a:cxnLst/>
            <a:rect l="l" t="t" r="r" b="b"/>
            <a:pathLst>
              <a:path w="11621095" h="1642961" extrusionOk="0">
                <a:moveTo>
                  <a:pt x="0" y="0"/>
                </a:moveTo>
                <a:lnTo>
                  <a:pt x="11621096" y="0"/>
                </a:lnTo>
                <a:lnTo>
                  <a:pt x="11621096" y="1642961"/>
                </a:lnTo>
                <a:lnTo>
                  <a:pt x="0" y="1642961"/>
                </a:lnTo>
                <a:lnTo>
                  <a:pt x="0" y="0"/>
                </a:lnTo>
                <a:close/>
              </a:path>
            </a:pathLst>
          </a:custGeom>
          <a:blipFill rotWithShape="1">
            <a:blip r:embed="rId4">
              <a:alphaModFix/>
            </a:blip>
            <a:stretch>
              <a:fillRect l="-107158" t="-841566" r="-38589" b="-442133"/>
            </a:stretch>
          </a:blipFill>
          <a:ln>
            <a:noFill/>
          </a:ln>
        </p:spPr>
        <p:txBody>
          <a:bodyPr/>
          <a:lstStyle/>
          <a:p>
            <a:pPr algn="just">
              <a:lnSpc>
                <a:spcPct val="150000"/>
              </a:lnSpc>
            </a:pPr>
            <a:r>
              <a:rPr lang="en-GB" sz="2400">
                <a:latin typeface="Times New Roman" panose="02020603050405020304" pitchFamily="18" charset="0"/>
                <a:cs typeface="Times New Roman" panose="02020603050405020304" pitchFamily="18" charset="0"/>
              </a:rPr>
              <a:t> </a:t>
            </a:r>
            <a:r>
              <a:rPr lang="en-GB" sz="2400" dirty="0">
                <a:latin typeface="Times New Roman" panose="02020603050405020304" pitchFamily="18" charset="0"/>
                <a:cs typeface="Times New Roman" panose="02020603050405020304" pitchFamily="18" charset="0"/>
              </a:rPr>
              <a:t>When children experience separation anxiety, difficulties with communication, and challenges in group interaction, practitioners need to identify basic developmental needs and respond with supportive strategies. One psychological theory that is highly relevant to understanding such behaviours is John Bowlby’s </a:t>
            </a:r>
            <a:r>
              <a:rPr lang="en-GB" sz="2400" b="1" dirty="0">
                <a:latin typeface="Times New Roman" panose="02020603050405020304" pitchFamily="18" charset="0"/>
                <a:cs typeface="Times New Roman" panose="02020603050405020304" pitchFamily="18" charset="0"/>
              </a:rPr>
              <a:t>Attachment Theory</a:t>
            </a:r>
            <a:r>
              <a:rPr lang="en-GB" sz="2400" dirty="0">
                <a:latin typeface="Times New Roman" panose="02020603050405020304" pitchFamily="18" charset="0"/>
                <a:cs typeface="Times New Roman" panose="02020603050405020304" pitchFamily="18" charset="0"/>
              </a:rPr>
              <a:t>. </a:t>
            </a:r>
            <a:endParaRPr lang="en-US" sz="2400" dirty="0">
              <a:latin typeface="Times New Roman" panose="02020603050405020304" pitchFamily="18" charset="0"/>
              <a:cs typeface="Times New Roman" panose="02020603050405020304" pitchFamily="18" charset="0"/>
            </a:endParaRPr>
          </a:p>
        </p:txBody>
      </p:sp>
      <p:sp>
        <p:nvSpPr>
          <p:cNvPr id="124" name="Google Shape;124;p14"/>
          <p:cNvSpPr/>
          <p:nvPr/>
        </p:nvSpPr>
        <p:spPr>
          <a:xfrm>
            <a:off x="-631178" y="-1882264"/>
            <a:ext cx="4616897" cy="4655644"/>
          </a:xfrm>
          <a:custGeom>
            <a:avLst/>
            <a:gdLst/>
            <a:ahLst/>
            <a:cxnLst/>
            <a:rect l="l" t="t" r="r" b="b"/>
            <a:pathLst>
              <a:path w="4616897" h="4655644" extrusionOk="0">
                <a:moveTo>
                  <a:pt x="0" y="0"/>
                </a:moveTo>
                <a:lnTo>
                  <a:pt x="4616897" y="0"/>
                </a:lnTo>
                <a:lnTo>
                  <a:pt x="4616897" y="4655644"/>
                </a:lnTo>
                <a:lnTo>
                  <a:pt x="0" y="4655644"/>
                </a:lnTo>
                <a:lnTo>
                  <a:pt x="0" y="0"/>
                </a:lnTo>
                <a:close/>
              </a:path>
            </a:pathLst>
          </a:custGeom>
          <a:blipFill rotWithShape="1">
            <a:blip r:embed="rId3">
              <a:alphaModFix amt="90000"/>
            </a:blip>
            <a:stretch>
              <a:fillRect t="-124492" r="-117042"/>
            </a:stretch>
          </a:blipFill>
          <a:ln>
            <a:noFill/>
          </a:ln>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7C9E8"/>
        </a:solidFill>
        <a:effectLst/>
      </p:bgPr>
    </p:bg>
    <p:spTree>
      <p:nvGrpSpPr>
        <p:cNvPr id="1" name="Shape 129"/>
        <p:cNvGrpSpPr/>
        <p:nvPr/>
      </p:nvGrpSpPr>
      <p:grpSpPr>
        <a:xfrm>
          <a:off x="0" y="0"/>
          <a:ext cx="0" cy="0"/>
          <a:chOff x="0" y="0"/>
          <a:chExt cx="0" cy="0"/>
        </a:xfrm>
      </p:grpSpPr>
      <p:sp>
        <p:nvSpPr>
          <p:cNvPr id="132" name="Google Shape;132;p15"/>
          <p:cNvSpPr txBox="1"/>
          <p:nvPr/>
        </p:nvSpPr>
        <p:spPr>
          <a:xfrm>
            <a:off x="9701242" y="694072"/>
            <a:ext cx="7350300" cy="1292662"/>
          </a:xfrm>
          <a:prstGeom prst="rect">
            <a:avLst/>
          </a:prstGeom>
          <a:noFill/>
          <a:ln>
            <a:noFill/>
          </a:ln>
        </p:spPr>
        <p:txBody>
          <a:bodyPr spcFirstLastPara="1" wrap="square" lIns="0" tIns="0" rIns="0" bIns="0" anchor="t" anchorCtr="0">
            <a:spAutoFit/>
          </a:bodyPr>
          <a:lstStyle/>
          <a:p>
            <a:pPr algn="ctr">
              <a:lnSpc>
                <a:spcPct val="150000"/>
              </a:lnSpc>
            </a:pPr>
            <a:r>
              <a:rPr lang="en-GB" sz="2800" b="1" dirty="0">
                <a:latin typeface="Times New Roman" panose="02020603050405020304" pitchFamily="18" charset="0"/>
                <a:cs typeface="Times New Roman" panose="02020603050405020304" pitchFamily="18" charset="0"/>
              </a:rPr>
              <a:t>Bowlby’s Attachment Theory: Key Concepts and Relevance to Early Years</a:t>
            </a:r>
            <a:endParaRPr lang="en-US" sz="2800" b="1"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AA3CE41-6DE2-8FBC-6858-BBD7105EABD7}"/>
              </a:ext>
            </a:extLst>
          </p:cNvPr>
          <p:cNvSpPr txBox="1"/>
          <p:nvPr/>
        </p:nvSpPr>
        <p:spPr>
          <a:xfrm>
            <a:off x="8853055" y="2328729"/>
            <a:ext cx="8856517" cy="6726457"/>
          </a:xfrm>
          <a:prstGeom prst="rect">
            <a:avLst/>
          </a:prstGeom>
          <a:noFill/>
        </p:spPr>
        <p:txBody>
          <a:bodyPr wrap="square">
            <a:spAutoFit/>
          </a:bodyPr>
          <a:lstStyle/>
          <a:p>
            <a:pPr marL="0" marR="0" algn="just">
              <a:lnSpc>
                <a:spcPct val="150000"/>
              </a:lnSpc>
              <a:spcBef>
                <a:spcPts val="1200"/>
              </a:spcBef>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Bowlby’s Attachment Theory</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200"/>
              </a:spcBef>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According to Bowlby (1969, 1988), children have biological tendencies to develop attachment with their caregivers as a survival strategy. He suggested that these attachments act as a </a:t>
            </a: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secure base</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which children explore the world and return for comfort when distressed</a:t>
            </a:r>
            <a:r>
              <a:rPr lang="en-GB" sz="1800" kern="100" dirty="0">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(Bowlby, 2018).</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200"/>
              </a:spcBef>
              <a:spcAft>
                <a:spcPts val="800"/>
              </a:spcAft>
              <a:buNone/>
            </a:pP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200"/>
              </a:spcBef>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Secure attachment develops when caregivers are consistently responsive and sensitive to a child’s needs. Insecure attachment may form when care is inconsistent, unavailable, or intrusive.</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200"/>
              </a:spcBef>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Young children often display distress when separated from attachment figures, especially if they feel uncertain about the caregiver’s return.</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200"/>
              </a:spcBef>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Early attachment experiences shape the child’s mental representations of relationships, influencing how they perceive themselves and others (Robledo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2022).</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64B88B"/>
        </a:solidFill>
        <a:effectLst/>
      </p:bgPr>
    </p:bg>
    <p:spTree>
      <p:nvGrpSpPr>
        <p:cNvPr id="1" name="Shape 137"/>
        <p:cNvGrpSpPr/>
        <p:nvPr/>
      </p:nvGrpSpPr>
      <p:grpSpPr>
        <a:xfrm>
          <a:off x="0" y="0"/>
          <a:ext cx="0" cy="0"/>
          <a:chOff x="0" y="0"/>
          <a:chExt cx="0" cy="0"/>
        </a:xfrm>
      </p:grpSpPr>
      <p:sp>
        <p:nvSpPr>
          <p:cNvPr id="138" name="Google Shape;138;p16"/>
          <p:cNvSpPr/>
          <p:nvPr/>
        </p:nvSpPr>
        <p:spPr>
          <a:xfrm>
            <a:off x="0" y="0"/>
            <a:ext cx="7372953" cy="10290349"/>
          </a:xfrm>
          <a:custGeom>
            <a:avLst/>
            <a:gdLst/>
            <a:ahLst/>
            <a:cxnLst/>
            <a:rect l="l" t="t" r="r" b="b"/>
            <a:pathLst>
              <a:path w="1941528" h="2756959" extrusionOk="0">
                <a:moveTo>
                  <a:pt x="0" y="0"/>
                </a:moveTo>
                <a:lnTo>
                  <a:pt x="1941528" y="0"/>
                </a:lnTo>
                <a:lnTo>
                  <a:pt x="1941528" y="2756959"/>
                </a:lnTo>
                <a:lnTo>
                  <a:pt x="0" y="2756959"/>
                </a:lnTo>
                <a:close/>
              </a:path>
            </a:pathLst>
          </a:custGeom>
          <a:solidFill>
            <a:srgbClr val="CCE4D7"/>
          </a:solidFill>
          <a:ln>
            <a:noFill/>
          </a:ln>
        </p:spPr>
        <p:txBody>
          <a:bodyPr/>
          <a:lstStyle/>
          <a:p>
            <a:endParaRPr lang="en-GB"/>
          </a:p>
        </p:txBody>
      </p:sp>
      <p:sp>
        <p:nvSpPr>
          <p:cNvPr id="3" name="TextBox 2">
            <a:extLst>
              <a:ext uri="{FF2B5EF4-FFF2-40B4-BE49-F238E27FC236}">
                <a16:creationId xmlns:a16="http://schemas.microsoft.com/office/drawing/2014/main" id="{B93D4383-AC28-F1D4-4173-EB2EA4322240}"/>
              </a:ext>
            </a:extLst>
          </p:cNvPr>
          <p:cNvSpPr txBox="1"/>
          <p:nvPr/>
        </p:nvSpPr>
        <p:spPr>
          <a:xfrm>
            <a:off x="8063346" y="622073"/>
            <a:ext cx="9144000" cy="498663"/>
          </a:xfrm>
          <a:prstGeom prst="rect">
            <a:avLst/>
          </a:prstGeom>
          <a:noFill/>
        </p:spPr>
        <p:txBody>
          <a:bodyPr wrap="square">
            <a:spAutoFit/>
          </a:bodyPr>
          <a:lstStyle/>
          <a:p>
            <a:pPr marL="0" marR="0" algn="ctr">
              <a:lnSpc>
                <a:spcPct val="150000"/>
              </a:lnSpc>
              <a:spcBef>
                <a:spcPts val="1200"/>
              </a:spcBef>
              <a:spcAft>
                <a:spcPts val="400"/>
              </a:spcAft>
            </a:pPr>
            <a:r>
              <a:rPr lang="en-GB" sz="20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Bowlby’s Attachment Theory: Key Concepts and Relevance to Early Years  </a:t>
            </a:r>
            <a:endParaRPr lang="en-US" sz="2000" b="1" kern="10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p:txBody>
      </p:sp>
      <p:sp>
        <p:nvSpPr>
          <p:cNvPr id="5" name="TextBox 4">
            <a:extLst>
              <a:ext uri="{FF2B5EF4-FFF2-40B4-BE49-F238E27FC236}">
                <a16:creationId xmlns:a16="http://schemas.microsoft.com/office/drawing/2014/main" id="{A1CF92E9-A6EC-577D-33F2-69F5502A6BAF}"/>
              </a:ext>
            </a:extLst>
          </p:cNvPr>
          <p:cNvSpPr txBox="1"/>
          <p:nvPr/>
        </p:nvSpPr>
        <p:spPr>
          <a:xfrm>
            <a:off x="8269668" y="2487678"/>
            <a:ext cx="9144000" cy="6054478"/>
          </a:xfrm>
          <a:prstGeom prst="rect">
            <a:avLst/>
          </a:prstGeom>
          <a:noFill/>
        </p:spPr>
        <p:txBody>
          <a:bodyPr wrap="square">
            <a:spAutoFit/>
          </a:bodyPr>
          <a:lstStyle/>
          <a:p>
            <a:pPr marL="0" marR="0" algn="just">
              <a:lnSpc>
                <a:spcPct val="150000"/>
              </a:lnSpc>
              <a:spcBef>
                <a:spcPts val="1200"/>
              </a:spcBef>
              <a:spcAft>
                <a:spcPts val="800"/>
              </a:spcAft>
              <a:buNone/>
            </a:pP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200"/>
              </a:spcBef>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Amira is three years old and shows anxiety when separated from her carers, limited verbal communication, and difficulty engaging in group play. These behaviours can be understood through the lens of attachment theory.</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200"/>
              </a:spcBef>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Amira’s anxiety suggests she is seeking the security of her attachment figure and has not yet established a secure base within the nursery.</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200"/>
              </a:spcBef>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Attachment theory shows the significance of emotional security in language and cognitive development. Amira can communicate and express herself verbally, but her inhibited ability may be associated with feeling nervous or unsafe.</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200"/>
              </a:spcBef>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An insecure child will not play with other children but gravitate towards adults or play alone. The problem of group play might be connected to the fact that Amira aims to preserve emotional security, and she does not seek new social experiences (Fearon and Roisman, 2017).</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D4BA"/>
        </a:solidFill>
        <a:effectLst/>
      </p:bgPr>
    </p:bg>
    <p:spTree>
      <p:nvGrpSpPr>
        <p:cNvPr id="1" name="Shape 150"/>
        <p:cNvGrpSpPr/>
        <p:nvPr/>
      </p:nvGrpSpPr>
      <p:grpSpPr>
        <a:xfrm>
          <a:off x="0" y="0"/>
          <a:ext cx="0" cy="0"/>
          <a:chOff x="0" y="0"/>
          <a:chExt cx="0" cy="0"/>
        </a:xfrm>
      </p:grpSpPr>
      <p:grpSp>
        <p:nvGrpSpPr>
          <p:cNvPr id="153" name="Google Shape;153;p17"/>
          <p:cNvGrpSpPr/>
          <p:nvPr/>
        </p:nvGrpSpPr>
        <p:grpSpPr>
          <a:xfrm>
            <a:off x="-99988" y="-144661"/>
            <a:ext cx="18387988" cy="2880168"/>
            <a:chOff x="0" y="-38100"/>
            <a:chExt cx="4842927" cy="758563"/>
          </a:xfrm>
        </p:grpSpPr>
        <p:sp>
          <p:nvSpPr>
            <p:cNvPr id="154" name="Google Shape;154;p17"/>
            <p:cNvSpPr/>
            <p:nvPr/>
          </p:nvSpPr>
          <p:spPr>
            <a:xfrm>
              <a:off x="0" y="0"/>
              <a:ext cx="4842927" cy="720463"/>
            </a:xfrm>
            <a:custGeom>
              <a:avLst/>
              <a:gdLst/>
              <a:ahLst/>
              <a:cxnLst/>
              <a:rect l="l" t="t" r="r" b="b"/>
              <a:pathLst>
                <a:path w="4842927" h="720463" extrusionOk="0">
                  <a:moveTo>
                    <a:pt x="0" y="0"/>
                  </a:moveTo>
                  <a:lnTo>
                    <a:pt x="4842927" y="0"/>
                  </a:lnTo>
                  <a:lnTo>
                    <a:pt x="4842927" y="720463"/>
                  </a:lnTo>
                  <a:lnTo>
                    <a:pt x="0" y="720463"/>
                  </a:lnTo>
                  <a:close/>
                </a:path>
              </a:pathLst>
            </a:custGeom>
            <a:solidFill>
              <a:srgbClr val="64B88B"/>
            </a:solidFill>
            <a:ln>
              <a:noFill/>
            </a:ln>
          </p:spPr>
          <p:txBody>
            <a:bodyPr/>
            <a:lstStyle/>
            <a:p>
              <a:endParaRPr lang="en-GB"/>
            </a:p>
          </p:txBody>
        </p:sp>
        <p:sp>
          <p:nvSpPr>
            <p:cNvPr id="155" name="Google Shape;155;p17"/>
            <p:cNvSpPr txBox="1"/>
            <p:nvPr/>
          </p:nvSpPr>
          <p:spPr>
            <a:xfrm>
              <a:off x="0" y="-38100"/>
              <a:ext cx="4842927" cy="758563"/>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 name="TextBox 2">
            <a:extLst>
              <a:ext uri="{FF2B5EF4-FFF2-40B4-BE49-F238E27FC236}">
                <a16:creationId xmlns:a16="http://schemas.microsoft.com/office/drawing/2014/main" id="{328158C3-9730-B264-96EE-C0915D72E5A9}"/>
              </a:ext>
            </a:extLst>
          </p:cNvPr>
          <p:cNvSpPr txBox="1"/>
          <p:nvPr/>
        </p:nvSpPr>
        <p:spPr>
          <a:xfrm>
            <a:off x="4374573" y="787786"/>
            <a:ext cx="9192490" cy="905056"/>
          </a:xfrm>
          <a:prstGeom prst="rect">
            <a:avLst/>
          </a:prstGeom>
          <a:noFill/>
        </p:spPr>
        <p:txBody>
          <a:bodyPr wrap="square">
            <a:spAutoFit/>
          </a:bodyPr>
          <a:lstStyle/>
          <a:p>
            <a:pPr marL="0" marR="0" algn="ctr">
              <a:lnSpc>
                <a:spcPct val="150000"/>
              </a:lnSpc>
              <a:spcBef>
                <a:spcPts val="1200"/>
              </a:spcBef>
              <a:spcAft>
                <a:spcPts val="400"/>
              </a:spcAft>
            </a:pPr>
            <a:r>
              <a:rPr lang="en-GB" sz="40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4. Practical Strategies and Interventions</a:t>
            </a:r>
            <a:endParaRPr lang="en-US" sz="4000" b="1" kern="10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p:txBody>
      </p:sp>
      <p:sp>
        <p:nvSpPr>
          <p:cNvPr id="5" name="TextBox 4">
            <a:extLst>
              <a:ext uri="{FF2B5EF4-FFF2-40B4-BE49-F238E27FC236}">
                <a16:creationId xmlns:a16="http://schemas.microsoft.com/office/drawing/2014/main" id="{0EABA125-32FB-A489-2D2D-58E9B6B382AA}"/>
              </a:ext>
            </a:extLst>
          </p:cNvPr>
          <p:cNvSpPr txBox="1"/>
          <p:nvPr/>
        </p:nvSpPr>
        <p:spPr>
          <a:xfrm>
            <a:off x="9240982" y="3890689"/>
            <a:ext cx="8191499" cy="3781613"/>
          </a:xfrm>
          <a:prstGeom prst="rect">
            <a:avLst/>
          </a:prstGeom>
          <a:noFill/>
        </p:spPr>
        <p:txBody>
          <a:bodyPr wrap="square">
            <a:spAutoFit/>
          </a:bodyPr>
          <a:lstStyle/>
          <a:p>
            <a:pPr marL="0" marR="0" algn="just">
              <a:lnSpc>
                <a:spcPct val="150000"/>
              </a:lnSpc>
              <a:spcBef>
                <a:spcPts val="1200"/>
              </a:spcBef>
              <a:spcAft>
                <a:spcPts val="800"/>
              </a:spcAft>
              <a:buNone/>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By providing Amira with a regular practitioner, it will give her a stable figure of attachment that can accept her, help her through transitions, and serve as a stable anchor (Morrison </a:t>
            </a:r>
            <a:r>
              <a:rPr lang="en-GB" sz="20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2018).</a:t>
            </a:r>
            <a:endParaRPr lang="en-US"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200"/>
              </a:spcBef>
              <a:spcAft>
                <a:spcPts val="800"/>
              </a:spcAft>
              <a:buNone/>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Intermediate periods of separation with carers at the beginning, then steadily adding to it, assist in building trust and reducing anxiety.</a:t>
            </a:r>
            <a:endParaRPr lang="en-US"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200"/>
              </a:spcBef>
              <a:spcAft>
                <a:spcPts val="800"/>
              </a:spcAft>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By responding to the distress of Amira, the practitioner must be responsive and sensitive to her emotions to promote emotional security.</a:t>
            </a:r>
            <a:endParaRPr lang="en-US" sz="2000" kern="100" dirty="0">
              <a:effectLst/>
              <a:latin typeface="Times New Roman" panose="02020603050405020304" pitchFamily="18" charset="0"/>
              <a:ea typeface="Calibri" panose="020F0502020204030204" pitchFamily="34" charset="0"/>
              <a:cs typeface="Vrinda" panose="020B0502040204020203"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CE4D7"/>
        </a:solidFill>
        <a:effectLst/>
      </p:bgPr>
    </p:bg>
    <p:spTree>
      <p:nvGrpSpPr>
        <p:cNvPr id="1" name="Shape 165"/>
        <p:cNvGrpSpPr/>
        <p:nvPr/>
      </p:nvGrpSpPr>
      <p:grpSpPr>
        <a:xfrm>
          <a:off x="0" y="0"/>
          <a:ext cx="0" cy="0"/>
          <a:chOff x="0" y="0"/>
          <a:chExt cx="0" cy="0"/>
        </a:xfrm>
      </p:grpSpPr>
      <p:sp>
        <p:nvSpPr>
          <p:cNvPr id="170" name="Google Shape;170;p18"/>
          <p:cNvSpPr/>
          <p:nvPr/>
        </p:nvSpPr>
        <p:spPr>
          <a:xfrm>
            <a:off x="0" y="0"/>
            <a:ext cx="18288000" cy="3488663"/>
          </a:xfrm>
          <a:custGeom>
            <a:avLst/>
            <a:gdLst/>
            <a:ahLst/>
            <a:cxnLst/>
            <a:rect l="l" t="t" r="r" b="b"/>
            <a:pathLst>
              <a:path w="21284506" h="4783393" extrusionOk="0">
                <a:moveTo>
                  <a:pt x="0" y="0"/>
                </a:moveTo>
                <a:lnTo>
                  <a:pt x="21284506" y="0"/>
                </a:lnTo>
                <a:lnTo>
                  <a:pt x="21284506" y="4783394"/>
                </a:lnTo>
                <a:lnTo>
                  <a:pt x="0" y="4783394"/>
                </a:lnTo>
                <a:lnTo>
                  <a:pt x="0" y="0"/>
                </a:lnTo>
                <a:close/>
              </a:path>
            </a:pathLst>
          </a:custGeom>
          <a:blipFill rotWithShape="1">
            <a:blip r:embed="rId3">
              <a:alphaModFix/>
            </a:blip>
            <a:stretch>
              <a:fillRect l="-3675" t="-277240" r="-23331" b="-72723"/>
            </a:stretch>
          </a:blipFill>
          <a:ln>
            <a:noFill/>
          </a:ln>
        </p:spPr>
        <p:txBody>
          <a:bodyPr/>
          <a:lstStyle/>
          <a:p>
            <a:endParaRPr lang="en-GB"/>
          </a:p>
        </p:txBody>
      </p:sp>
      <p:sp>
        <p:nvSpPr>
          <p:cNvPr id="2" name="TextBox 1">
            <a:extLst>
              <a:ext uri="{FF2B5EF4-FFF2-40B4-BE49-F238E27FC236}">
                <a16:creationId xmlns:a16="http://schemas.microsoft.com/office/drawing/2014/main" id="{6B500349-FB23-51D1-C719-602A3C1766EB}"/>
              </a:ext>
            </a:extLst>
          </p:cNvPr>
          <p:cNvSpPr txBox="1"/>
          <p:nvPr/>
        </p:nvSpPr>
        <p:spPr>
          <a:xfrm>
            <a:off x="2892137" y="1009569"/>
            <a:ext cx="11405754" cy="986360"/>
          </a:xfrm>
          <a:prstGeom prst="rect">
            <a:avLst/>
          </a:prstGeom>
          <a:noFill/>
        </p:spPr>
        <p:txBody>
          <a:bodyPr wrap="square">
            <a:spAutoFit/>
          </a:bodyPr>
          <a:lstStyle/>
          <a:p>
            <a:pPr marL="0" marR="0" algn="ctr">
              <a:lnSpc>
                <a:spcPct val="150000"/>
              </a:lnSpc>
              <a:spcBef>
                <a:spcPts val="1200"/>
              </a:spcBef>
              <a:spcAft>
                <a:spcPts val="400"/>
              </a:spcAft>
            </a:pPr>
            <a:r>
              <a:rPr lang="en-GB" sz="44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4. Practical Strategies and Interventions </a:t>
            </a:r>
            <a:endParaRPr lang="en-US" sz="4400" b="1" kern="10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p:txBody>
      </p:sp>
      <p:sp>
        <p:nvSpPr>
          <p:cNvPr id="8" name="TextBox 7">
            <a:extLst>
              <a:ext uri="{FF2B5EF4-FFF2-40B4-BE49-F238E27FC236}">
                <a16:creationId xmlns:a16="http://schemas.microsoft.com/office/drawing/2014/main" id="{FB5CF101-314B-7A73-D66E-6BA8127054E2}"/>
              </a:ext>
            </a:extLst>
          </p:cNvPr>
          <p:cNvSpPr txBox="1"/>
          <p:nvPr/>
        </p:nvSpPr>
        <p:spPr>
          <a:xfrm>
            <a:off x="886690" y="4498232"/>
            <a:ext cx="8007927" cy="2376548"/>
          </a:xfrm>
          <a:prstGeom prst="rect">
            <a:avLst/>
          </a:prstGeom>
          <a:noFill/>
        </p:spPr>
        <p:txBody>
          <a:bodyPr wrap="square">
            <a:spAutoFit/>
          </a:bodyPr>
          <a:lstStyle/>
          <a:p>
            <a:pPr marL="0" marR="0" algn="just">
              <a:lnSpc>
                <a:spcPct val="150000"/>
              </a:lnSpc>
              <a:spcBef>
                <a:spcPts val="1200"/>
              </a:spcBef>
              <a:spcAft>
                <a:spcPts val="800"/>
              </a:spcAft>
              <a:buNone/>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Promote non-verbal communication via gestures, picture cards or role play, and then gradually promote verbal communication in a low-stress situation.</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20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By working with the carers, consistency between home and nursery and sharing of strategies, routines and common comfort objects can be used to facilitate transitions and security (Sone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2023).</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7C9E8"/>
        </a:solidFill>
        <a:effectLst/>
      </p:bgPr>
    </p:bg>
    <p:spTree>
      <p:nvGrpSpPr>
        <p:cNvPr id="1" name="Shape 182"/>
        <p:cNvGrpSpPr/>
        <p:nvPr/>
      </p:nvGrpSpPr>
      <p:grpSpPr>
        <a:xfrm>
          <a:off x="0" y="0"/>
          <a:ext cx="0" cy="0"/>
          <a:chOff x="0" y="0"/>
          <a:chExt cx="0" cy="0"/>
        </a:xfrm>
      </p:grpSpPr>
      <p:sp>
        <p:nvSpPr>
          <p:cNvPr id="187" name="Google Shape;187;p19"/>
          <p:cNvSpPr/>
          <p:nvPr/>
        </p:nvSpPr>
        <p:spPr>
          <a:xfrm>
            <a:off x="1028701" y="2841891"/>
            <a:ext cx="8918864" cy="6011164"/>
          </a:xfrm>
          <a:custGeom>
            <a:avLst/>
            <a:gdLst/>
            <a:ahLst/>
            <a:cxnLst/>
            <a:rect l="l" t="t" r="r" b="b"/>
            <a:pathLst>
              <a:path w="4852927" h="6458330" extrusionOk="0">
                <a:moveTo>
                  <a:pt x="0" y="0"/>
                </a:moveTo>
                <a:lnTo>
                  <a:pt x="4852927" y="0"/>
                </a:lnTo>
                <a:lnTo>
                  <a:pt x="4852927" y="6458330"/>
                </a:lnTo>
                <a:lnTo>
                  <a:pt x="0" y="6458330"/>
                </a:lnTo>
                <a:lnTo>
                  <a:pt x="0" y="0"/>
                </a:lnTo>
                <a:close/>
              </a:path>
            </a:pathLst>
          </a:custGeom>
          <a:blipFill rotWithShape="1">
            <a:blip r:embed="rId3">
              <a:alphaModFix/>
            </a:blip>
            <a:stretch>
              <a:fillRect l="-221614" t="-139593" r="-266862" b="-112506"/>
            </a:stretch>
          </a:blipFill>
          <a:ln>
            <a:noFill/>
          </a:ln>
        </p:spPr>
        <p:txBody>
          <a:bodyPr/>
          <a:lstStyle/>
          <a:p>
            <a:pPr algn="just">
              <a:lnSpc>
                <a:spcPct val="150000"/>
              </a:lnSpc>
            </a:pPr>
            <a:r>
              <a:rPr lang="en-GB" sz="2000" b="1" dirty="0">
                <a:latin typeface="Times New Roman" panose="02020603050405020304" pitchFamily="18" charset="0"/>
                <a:cs typeface="Times New Roman" panose="02020603050405020304" pitchFamily="18" charset="0"/>
              </a:rPr>
              <a:t>Nature (biological influences)</a:t>
            </a:r>
            <a:r>
              <a:rPr lang="en-GB" sz="2000" dirty="0">
                <a:latin typeface="Times New Roman" panose="02020603050405020304" pitchFamily="18" charset="0"/>
                <a:cs typeface="Times New Roman" panose="02020603050405020304" pitchFamily="18" charset="0"/>
              </a:rPr>
              <a:t>: </a:t>
            </a:r>
          </a:p>
          <a:p>
            <a:pPr algn="just">
              <a:lnSpc>
                <a:spcPct val="150000"/>
              </a:lnSpc>
            </a:pPr>
            <a:r>
              <a:rPr lang="en-GB" sz="2000" dirty="0">
                <a:latin typeface="Times New Roman" panose="02020603050405020304" pitchFamily="18" charset="0"/>
                <a:cs typeface="Times New Roman" panose="02020603050405020304" pitchFamily="18" charset="0"/>
              </a:rPr>
              <a:t>Amira’s temperament may contribute to her heightened anxiety or shyness. Some children are naturally more sensitive to separation or slower to adapt to change. </a:t>
            </a:r>
          </a:p>
          <a:p>
            <a:pPr algn="just">
              <a:lnSpc>
                <a:spcPct val="150000"/>
              </a:lnSpc>
            </a:pPr>
            <a:endParaRPr lang="en-GB" sz="2000" dirty="0">
              <a:latin typeface="Times New Roman" panose="02020603050405020304" pitchFamily="18" charset="0"/>
              <a:cs typeface="Times New Roman" panose="02020603050405020304" pitchFamily="18" charset="0"/>
            </a:endParaRPr>
          </a:p>
          <a:p>
            <a:pPr algn="just">
              <a:lnSpc>
                <a:spcPct val="150000"/>
              </a:lnSpc>
            </a:pPr>
            <a:endParaRPr lang="en-US" sz="2000" dirty="0">
              <a:latin typeface="Times New Roman" panose="02020603050405020304" pitchFamily="18" charset="0"/>
              <a:cs typeface="Times New Roman" panose="02020603050405020304" pitchFamily="18" charset="0"/>
            </a:endParaRPr>
          </a:p>
          <a:p>
            <a:pPr algn="just">
              <a:lnSpc>
                <a:spcPct val="150000"/>
              </a:lnSpc>
            </a:pPr>
            <a:r>
              <a:rPr lang="en-GB" sz="2000" b="1" dirty="0">
                <a:latin typeface="Times New Roman" panose="02020603050405020304" pitchFamily="18" charset="0"/>
                <a:cs typeface="Times New Roman" panose="02020603050405020304" pitchFamily="18" charset="0"/>
              </a:rPr>
              <a:t>Nurture (environmental influences)</a:t>
            </a:r>
            <a:r>
              <a:rPr lang="en-GB" sz="2000" dirty="0">
                <a:latin typeface="Times New Roman" panose="02020603050405020304" pitchFamily="18" charset="0"/>
                <a:cs typeface="Times New Roman" panose="02020603050405020304" pitchFamily="18" charset="0"/>
              </a:rPr>
              <a:t>: </a:t>
            </a:r>
          </a:p>
          <a:p>
            <a:pPr algn="just">
              <a:lnSpc>
                <a:spcPct val="150000"/>
              </a:lnSpc>
            </a:pPr>
            <a:r>
              <a:rPr lang="en-GB" sz="2000" dirty="0">
                <a:latin typeface="Times New Roman" panose="02020603050405020304" pitchFamily="18" charset="0"/>
                <a:cs typeface="Times New Roman" panose="02020603050405020304" pitchFamily="18" charset="0"/>
              </a:rPr>
              <a:t>The quality of caregiving Amira receives at home and in nursery will strongly influence her attachment security and social confidence. </a:t>
            </a:r>
          </a:p>
          <a:p>
            <a:pPr algn="just">
              <a:lnSpc>
                <a:spcPct val="150000"/>
              </a:lnSpc>
            </a:pPr>
            <a:r>
              <a:rPr lang="en-GB" sz="2000" dirty="0">
                <a:latin typeface="Times New Roman" panose="02020603050405020304" pitchFamily="18" charset="0"/>
                <a:cs typeface="Times New Roman" panose="02020603050405020304" pitchFamily="18" charset="0"/>
              </a:rPr>
              <a:t>Consistent emotional availability from adults, opportunities for interaction, and a supportive environment are crucial for her development (Mayers and Vander Heiden, 2017).</a:t>
            </a:r>
            <a:endParaRPr lang="en-US" sz="2000" dirty="0">
              <a:latin typeface="Times New Roman" panose="02020603050405020304" pitchFamily="18" charset="0"/>
              <a:cs typeface="Times New Roman" panose="02020603050405020304" pitchFamily="18" charset="0"/>
            </a:endParaRPr>
          </a:p>
          <a:p>
            <a:pPr algn="just">
              <a:lnSpc>
                <a:spcPct val="150000"/>
              </a:lnSpc>
            </a:pPr>
            <a:endParaRPr lang="en-US" sz="2000" dirty="0">
              <a:latin typeface="Times New Roman" panose="02020603050405020304" pitchFamily="18" charset="0"/>
              <a:cs typeface="Times New Roman" panose="02020603050405020304" pitchFamily="18" charset="0"/>
            </a:endParaRPr>
          </a:p>
        </p:txBody>
      </p:sp>
      <p:sp>
        <p:nvSpPr>
          <p:cNvPr id="189" name="Google Shape;189;p19"/>
          <p:cNvSpPr txBox="1"/>
          <p:nvPr/>
        </p:nvSpPr>
        <p:spPr>
          <a:xfrm>
            <a:off x="1028700" y="986780"/>
            <a:ext cx="16230600" cy="553998"/>
          </a:xfrm>
          <a:prstGeom prst="rect">
            <a:avLst/>
          </a:prstGeom>
          <a:noFill/>
          <a:ln>
            <a:noFill/>
          </a:ln>
        </p:spPr>
        <p:txBody>
          <a:bodyPr spcFirstLastPara="1" wrap="square" lIns="0" tIns="0" rIns="0" bIns="0" anchor="t" anchorCtr="0">
            <a:spAutoFit/>
          </a:bodyPr>
          <a:lstStyle/>
          <a:p>
            <a:pPr algn="ctr">
              <a:lnSpc>
                <a:spcPct val="90000"/>
              </a:lnSpc>
            </a:pPr>
            <a:r>
              <a:rPr lang="en-GB" sz="4000" b="1" dirty="0">
                <a:latin typeface="Times New Roman" panose="02020603050405020304" pitchFamily="18" charset="0"/>
                <a:cs typeface="Times New Roman" panose="02020603050405020304" pitchFamily="18" charset="0"/>
              </a:rPr>
              <a:t>5. Nature and Nurture in Amira’s Development</a:t>
            </a:r>
            <a:endParaRPr lang="en-US" sz="4000"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8D4BA"/>
        </a:solidFill>
        <a:effectLst/>
      </p:bgPr>
    </p:bg>
    <p:spTree>
      <p:nvGrpSpPr>
        <p:cNvPr id="1" name="Shape 199"/>
        <p:cNvGrpSpPr/>
        <p:nvPr/>
      </p:nvGrpSpPr>
      <p:grpSpPr>
        <a:xfrm>
          <a:off x="0" y="0"/>
          <a:ext cx="0" cy="0"/>
          <a:chOff x="0" y="0"/>
          <a:chExt cx="0" cy="0"/>
        </a:xfrm>
      </p:grpSpPr>
      <p:sp>
        <p:nvSpPr>
          <p:cNvPr id="3" name="TextBox 2">
            <a:extLst>
              <a:ext uri="{FF2B5EF4-FFF2-40B4-BE49-F238E27FC236}">
                <a16:creationId xmlns:a16="http://schemas.microsoft.com/office/drawing/2014/main" id="{5ABE064A-88FA-B7BB-198C-A16F097F9396}"/>
              </a:ext>
            </a:extLst>
          </p:cNvPr>
          <p:cNvSpPr txBox="1"/>
          <p:nvPr/>
        </p:nvSpPr>
        <p:spPr>
          <a:xfrm>
            <a:off x="3906981" y="538946"/>
            <a:ext cx="10474037" cy="742511"/>
          </a:xfrm>
          <a:prstGeom prst="rect">
            <a:avLst/>
          </a:prstGeom>
          <a:noFill/>
        </p:spPr>
        <p:txBody>
          <a:bodyPr wrap="square">
            <a:spAutoFit/>
          </a:bodyPr>
          <a:lstStyle/>
          <a:p>
            <a:pPr marL="0" marR="0" algn="ctr">
              <a:lnSpc>
                <a:spcPct val="150000"/>
              </a:lnSpc>
              <a:spcBef>
                <a:spcPts val="1200"/>
              </a:spcBef>
              <a:spcAft>
                <a:spcPts val="400"/>
              </a:spcAft>
            </a:pPr>
            <a:r>
              <a:rPr lang="en-GB" sz="32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6. Critical Evaluation of Attachment Theory in Context</a:t>
            </a:r>
            <a:endParaRPr lang="en-US" sz="3200" b="1" kern="10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p:txBody>
      </p:sp>
      <p:sp>
        <p:nvSpPr>
          <p:cNvPr id="5" name="TextBox 4">
            <a:extLst>
              <a:ext uri="{FF2B5EF4-FFF2-40B4-BE49-F238E27FC236}">
                <a16:creationId xmlns:a16="http://schemas.microsoft.com/office/drawing/2014/main" id="{818287B5-CAC4-F157-A1A7-463AB64CF341}"/>
              </a:ext>
            </a:extLst>
          </p:cNvPr>
          <p:cNvSpPr txBox="1"/>
          <p:nvPr/>
        </p:nvSpPr>
        <p:spPr>
          <a:xfrm>
            <a:off x="1122218" y="3305345"/>
            <a:ext cx="8021782" cy="4160434"/>
          </a:xfrm>
          <a:prstGeom prst="rect">
            <a:avLst/>
          </a:prstGeom>
          <a:noFill/>
        </p:spPr>
        <p:txBody>
          <a:bodyPr wrap="square">
            <a:spAutoFit/>
          </a:bodyPr>
          <a:lstStyle/>
          <a:p>
            <a:pPr algn="just">
              <a:lnSpc>
                <a:spcPct val="150000"/>
              </a:lnSpc>
              <a:spcBef>
                <a:spcPts val="1200"/>
              </a:spcBef>
              <a:spcAft>
                <a:spcPts val="800"/>
              </a:spcAft>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According to the theory by Bowlby, the emotional security of children depends on the regular and sensitive care provided to them. </a:t>
            </a:r>
          </a:p>
          <a:p>
            <a:pPr algn="just">
              <a:lnSpc>
                <a:spcPct val="150000"/>
              </a:lnSpc>
              <a:spcBef>
                <a:spcPts val="1200"/>
              </a:spcBef>
              <a:spcAft>
                <a:spcPts val="800"/>
              </a:spcAft>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It offers practical guidance for early years practice, such as the key person approach, and helps explain why children like Amira may struggle with separation and group play </a:t>
            </a:r>
            <a:r>
              <a:rPr lang="en-GB" sz="2400" dirty="0">
                <a:latin typeface="Times New Roman" panose="02020603050405020304" pitchFamily="18" charset="0"/>
                <a:cs typeface="Times New Roman" panose="02020603050405020304" pitchFamily="18" charset="0"/>
              </a:rPr>
              <a:t>(Sone </a:t>
            </a:r>
            <a:r>
              <a:rPr lang="en-GB" sz="2400" i="1" dirty="0">
                <a:latin typeface="Times New Roman" panose="02020603050405020304" pitchFamily="18" charset="0"/>
                <a:cs typeface="Times New Roman" panose="02020603050405020304" pitchFamily="18" charset="0"/>
              </a:rPr>
              <a:t>et al</a:t>
            </a:r>
            <a:r>
              <a:rPr lang="en-GB" sz="2400" dirty="0">
                <a:latin typeface="Times New Roman" panose="02020603050405020304" pitchFamily="18" charset="0"/>
                <a:cs typeface="Times New Roman" panose="02020603050405020304" pitchFamily="18" charset="0"/>
              </a:rPr>
              <a:t>., 2023).</a:t>
            </a:r>
            <a:endParaRPr lang="en-US" sz="2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7C9E8"/>
        </a:solidFill>
        <a:effectLst/>
      </p:bgPr>
    </p:bg>
    <p:spTree>
      <p:nvGrpSpPr>
        <p:cNvPr id="1" name="Shape 222"/>
        <p:cNvGrpSpPr/>
        <p:nvPr/>
      </p:nvGrpSpPr>
      <p:grpSpPr>
        <a:xfrm>
          <a:off x="0" y="0"/>
          <a:ext cx="0" cy="0"/>
          <a:chOff x="0" y="0"/>
          <a:chExt cx="0" cy="0"/>
        </a:xfrm>
      </p:grpSpPr>
      <p:sp>
        <p:nvSpPr>
          <p:cNvPr id="3" name="TextBox 2">
            <a:extLst>
              <a:ext uri="{FF2B5EF4-FFF2-40B4-BE49-F238E27FC236}">
                <a16:creationId xmlns:a16="http://schemas.microsoft.com/office/drawing/2014/main" id="{2A8514ED-FE98-4922-4778-E1366EB7AF1B}"/>
              </a:ext>
            </a:extLst>
          </p:cNvPr>
          <p:cNvSpPr txBox="1"/>
          <p:nvPr/>
        </p:nvSpPr>
        <p:spPr>
          <a:xfrm>
            <a:off x="5832763" y="871456"/>
            <a:ext cx="6961909" cy="986360"/>
          </a:xfrm>
          <a:prstGeom prst="rect">
            <a:avLst/>
          </a:prstGeom>
          <a:noFill/>
        </p:spPr>
        <p:txBody>
          <a:bodyPr wrap="square">
            <a:spAutoFit/>
          </a:bodyPr>
          <a:lstStyle/>
          <a:p>
            <a:pPr marL="0" marR="0" algn="ctr">
              <a:lnSpc>
                <a:spcPct val="150000"/>
              </a:lnSpc>
              <a:spcBef>
                <a:spcPts val="1200"/>
              </a:spcBef>
              <a:spcAft>
                <a:spcPts val="400"/>
              </a:spcAft>
            </a:pPr>
            <a:r>
              <a:rPr lang="en-GB" sz="44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US" sz="4400" b="1" kern="10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p:txBody>
      </p:sp>
      <p:sp>
        <p:nvSpPr>
          <p:cNvPr id="5" name="TextBox 4">
            <a:extLst>
              <a:ext uri="{FF2B5EF4-FFF2-40B4-BE49-F238E27FC236}">
                <a16:creationId xmlns:a16="http://schemas.microsoft.com/office/drawing/2014/main" id="{7413D6B8-9B9E-3E07-B3A4-53D1F4C80B8D}"/>
              </a:ext>
            </a:extLst>
          </p:cNvPr>
          <p:cNvSpPr txBox="1"/>
          <p:nvPr/>
        </p:nvSpPr>
        <p:spPr>
          <a:xfrm>
            <a:off x="2022764" y="3577924"/>
            <a:ext cx="7121236" cy="2806987"/>
          </a:xfrm>
          <a:prstGeom prst="rect">
            <a:avLst/>
          </a:prstGeom>
          <a:noFill/>
        </p:spPr>
        <p:txBody>
          <a:bodyPr wrap="square">
            <a:spAutoFit/>
          </a:bodyPr>
          <a:lstStyle/>
          <a:p>
            <a:pPr marL="0" marR="0" algn="just">
              <a:lnSpc>
                <a:spcPct val="150000"/>
              </a:lnSpc>
              <a:spcBef>
                <a:spcPts val="1200"/>
              </a:spcBef>
              <a:spcAft>
                <a:spcPts val="800"/>
              </a:spcAft>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Bowlby’s attachment theory explains the significance of secure emotional bonds in early childhood and helps to interpret Amira’s anxiety, limited communication, and difficulty with group play. By providing consistent caregiving, a secure base, and gradual support for social interaction, practitioners can help Amira feel safe and confident in the nursery environment. </a:t>
            </a:r>
            <a:endParaRPr lang="en-US" sz="2000" kern="100" dirty="0">
              <a:effectLst/>
              <a:latin typeface="Times New Roman" panose="02020603050405020304" pitchFamily="18" charset="0"/>
              <a:ea typeface="Calibri" panose="020F0502020204030204" pitchFamily="34" charset="0"/>
              <a:cs typeface="Vrinda" panose="020B0502040204020203"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4F8ED"/>
        </a:solidFill>
        <a:effectLst/>
      </p:bgPr>
    </p:bg>
    <p:spTree>
      <p:nvGrpSpPr>
        <p:cNvPr id="1" name="Shape 251"/>
        <p:cNvGrpSpPr/>
        <p:nvPr/>
      </p:nvGrpSpPr>
      <p:grpSpPr>
        <a:xfrm>
          <a:off x="0" y="0"/>
          <a:ext cx="0" cy="0"/>
          <a:chOff x="0" y="0"/>
          <a:chExt cx="0" cy="0"/>
        </a:xfrm>
      </p:grpSpPr>
      <p:sp>
        <p:nvSpPr>
          <p:cNvPr id="3" name="TextBox 2">
            <a:extLst>
              <a:ext uri="{FF2B5EF4-FFF2-40B4-BE49-F238E27FC236}">
                <a16:creationId xmlns:a16="http://schemas.microsoft.com/office/drawing/2014/main" id="{DB581012-BE16-422A-A04F-3F17E01CA490}"/>
              </a:ext>
            </a:extLst>
          </p:cNvPr>
          <p:cNvSpPr txBox="1"/>
          <p:nvPr/>
        </p:nvSpPr>
        <p:spPr>
          <a:xfrm>
            <a:off x="1066801" y="857423"/>
            <a:ext cx="16902544" cy="7927170"/>
          </a:xfrm>
          <a:prstGeom prst="rect">
            <a:avLst/>
          </a:prstGeom>
          <a:noFill/>
        </p:spPr>
        <p:txBody>
          <a:bodyPr wrap="square">
            <a:spAutoFit/>
          </a:bodyPr>
          <a:lstStyle/>
          <a:p>
            <a:pPr marL="0" marR="0" algn="just">
              <a:lnSpc>
                <a:spcPct val="150000"/>
              </a:lnSpc>
              <a:spcBef>
                <a:spcPts val="1800"/>
              </a:spcBef>
              <a:spcAft>
                <a:spcPts val="400"/>
              </a:spcAft>
              <a:buNone/>
            </a:pPr>
            <a:r>
              <a:rPr lang="en-GB" sz="20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References </a:t>
            </a:r>
            <a:endParaRPr lang="en-US" sz="2000" b="1" kern="10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1800"/>
              </a:spcBef>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Bowlby, R., (2018). Fifty years of attachment theory. In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Fifty years of attachment theory</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(pp. 11-26). Routledge.</a:t>
            </a:r>
            <a:endParaRPr lang="en-US" sz="16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800"/>
              </a:spcBef>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Fearon, R.P. and Roisman, G.I., (2017). Attachment theory: progress and future directions.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Current opinion in psychology</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15</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pp.131-136.</a:t>
            </a:r>
            <a:endParaRPr lang="en-US" sz="16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800"/>
              </a:spcBef>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Generali, E., Bose, T., Selmi, C.,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Voncken</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J.W. and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Damoiseaux</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J.G., (2018). Nature versus nurture in the spectrum of rheumatic diseases: classification of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spondyloarthritis</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as autoimmune or autoinflammatory.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Autoimmunity reviews</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17</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(9), pp.935-941.</a:t>
            </a:r>
            <a:endParaRPr lang="en-US" sz="16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800"/>
              </a:spcBef>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Mayers, J.R. and Vander Heiden, M.G., (2017). Nature and nurture: what determines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tumor</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metabolic phenotypes?.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Cancer research</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77</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(12), pp.3131-3134.</a:t>
            </a:r>
            <a:endParaRPr lang="en-US" sz="16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800"/>
              </a:spcBef>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Morrison, L., Muller, I., Yardley, L. and Bradbury, K., (2018). The person-based approach to planning, optimising, evaluating and implementing behavioural health interventions.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The European Health Psychologist</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20</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(3), pp.464-469.</a:t>
            </a:r>
            <a:endParaRPr lang="en-US" sz="16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800"/>
              </a:spcBef>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Negrini, L.S., (2018). HANDBOOK OF ATTACHMENT: THEORY, RESEARCH, AND CLINICAL APPLICATIONS Jude Cassidy and Phillip R. Shaver (Eds.), New York: Guilford Press, 2016, 1,068 pp., ISBN 978‐1‐4625‐2529‐4.</a:t>
            </a:r>
            <a:endParaRPr lang="en-US" sz="16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800"/>
              </a:spcBef>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Robledo, J.P., Cross, I., Boada-Bayona, L. and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Demogeot</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N., (2022). Back to basics: A re-evaluation of the relevance of imprinting in the genesis of Bowlby’s attachment theory.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Frontiers in Psychology</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13</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p.1033746.</a:t>
            </a:r>
            <a:endParaRPr lang="en-US" sz="16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800"/>
              </a:spcBef>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Sone, B.J., Lee, J., Grauzer, J., Kaat, A. and Roberts, M.Y., (2023). Identifying effective strategies to instruct parents during parent-implemented intervention: The role of parent practice with feedback.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Early Childhood Research Quarterly</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62</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pp.394-404.</a:t>
            </a:r>
            <a:endParaRPr lang="en-US" sz="1600" kern="100" dirty="0">
              <a:effectLst/>
              <a:latin typeface="Times New Roman" panose="02020603050405020304" pitchFamily="18" charset="0"/>
              <a:ea typeface="Calibri" panose="020F0502020204030204" pitchFamily="34" charset="0"/>
              <a:cs typeface="Vrinda" panose="020B0502040204020203"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81</TotalTime>
  <Words>2523</Words>
  <Application>Microsoft Office PowerPoint</Application>
  <PresentationFormat>Custom</PresentationFormat>
  <Paragraphs>83</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Caveat</vt:lpstr>
      <vt:lpstr>Times New Roman</vt:lpstr>
      <vt:lpstr>Arial</vt:lpstr>
      <vt:lpstr>Calibri</vt:lpstr>
      <vt:lpstr>Nunito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Fatou Chuba (2421797)</cp:lastModifiedBy>
  <cp:revision>5</cp:revision>
  <dcterms:modified xsi:type="dcterms:W3CDTF">2025-10-12T23:37:42Z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19192220</vt:lpwstr>
  </property>
  <property fmtid="{D5CDD505-2E9C-101B-9397-08002B2CF9AE}" pid="3" name="NXPowerLiteSettings">
    <vt:lpwstr>F7000400038000</vt:lpwstr>
  </property>
  <property fmtid="{D5CDD505-2E9C-101B-9397-08002B2CF9AE}" pid="4" name="NXPowerLiteVersion">
    <vt:lpwstr>S10.9.2</vt:lpwstr>
  </property>
</Properties>
</file>