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42ADF0-3F59-2FC6-96EC-9A871BFE599E}" v="674" dt="2025-11-30T21:55:52.574"/>
    <p1510:client id="{44A6E90A-8D6C-DA48-2804-DA1C34708586}" v="14" dt="2025-11-30T22:37:10.637"/>
    <p1510:client id="{AA74318D-320E-8E97-64EE-00CA48347A2C}" v="674" dt="2025-11-30T22:32:14.272"/>
    <p1510:client id="{D20ECE66-1FDC-C8B5-7265-589D09AF1E5B}" v="3" dt="2025-11-30T00:18:45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Szkudlarek (2423444)" userId="S::2423444@student.uwtsd.ac.uk::d197f96f-fd90-4f9f-bb83-eaa7e7e9bb5e" providerId="AD" clId="Web-{2A42ADF0-3F59-2FC6-96EC-9A871BFE599E}"/>
    <pc:docChg chg="addSld delSld modSld sldOrd">
      <pc:chgData name="Ewa Szkudlarek (2423444)" userId="S::2423444@student.uwtsd.ac.uk::d197f96f-fd90-4f9f-bb83-eaa7e7e9bb5e" providerId="AD" clId="Web-{2A42ADF0-3F59-2FC6-96EC-9A871BFE599E}" dt="2025-11-30T21:55:51.949" v="669"/>
      <pc:docMkLst>
        <pc:docMk/>
      </pc:docMkLst>
      <pc:sldChg chg="modSp">
        <pc:chgData name="Ewa Szkudlarek (2423444)" userId="S::2423444@student.uwtsd.ac.uk::d197f96f-fd90-4f9f-bb83-eaa7e7e9bb5e" providerId="AD" clId="Web-{2A42ADF0-3F59-2FC6-96EC-9A871BFE599E}" dt="2025-11-30T20:49:31.316" v="542" actId="14100"/>
        <pc:sldMkLst>
          <pc:docMk/>
          <pc:sldMk cId="2420280962" sldId="256"/>
        </pc:sldMkLst>
        <pc:spChg chg="mod">
          <ac:chgData name="Ewa Szkudlarek (2423444)" userId="S::2423444@student.uwtsd.ac.uk::d197f96f-fd90-4f9f-bb83-eaa7e7e9bb5e" providerId="AD" clId="Web-{2A42ADF0-3F59-2FC6-96EC-9A871BFE599E}" dt="2025-11-30T20:19:32.727" v="140" actId="14100"/>
          <ac:spMkLst>
            <pc:docMk/>
            <pc:sldMk cId="2420280962" sldId="256"/>
            <ac:spMk id="2" creationId="{512CB527-7A44-6409-AC33-708651A935AE}"/>
          </ac:spMkLst>
        </pc:spChg>
        <pc:spChg chg="mod">
          <ac:chgData name="Ewa Szkudlarek (2423444)" userId="S::2423444@student.uwtsd.ac.uk::d197f96f-fd90-4f9f-bb83-eaa7e7e9bb5e" providerId="AD" clId="Web-{2A42ADF0-3F59-2FC6-96EC-9A871BFE599E}" dt="2025-11-30T20:49:31.316" v="542" actId="14100"/>
          <ac:spMkLst>
            <pc:docMk/>
            <pc:sldMk cId="2420280962" sldId="256"/>
            <ac:spMk id="3" creationId="{DB3F302E-78C9-D0B4-9F60-8E7DA0A6C7C5}"/>
          </ac:spMkLst>
        </pc:spChg>
      </pc:sldChg>
      <pc:sldChg chg="del">
        <pc:chgData name="Ewa Szkudlarek (2423444)" userId="S::2423444@student.uwtsd.ac.uk::d197f96f-fd90-4f9f-bb83-eaa7e7e9bb5e" providerId="AD" clId="Web-{2A42ADF0-3F59-2FC6-96EC-9A871BFE599E}" dt="2025-11-30T20:19:44.820" v="141"/>
        <pc:sldMkLst>
          <pc:docMk/>
          <pc:sldMk cId="3117882254" sldId="257"/>
        </pc:sldMkLst>
      </pc:sldChg>
      <pc:sldChg chg="addSp modSp">
        <pc:chgData name="Ewa Szkudlarek (2423444)" userId="S::2423444@student.uwtsd.ac.uk::d197f96f-fd90-4f9f-bb83-eaa7e7e9bb5e" providerId="AD" clId="Web-{2A42ADF0-3F59-2FC6-96EC-9A871BFE599E}" dt="2025-11-30T21:55:51.949" v="669"/>
        <pc:sldMkLst>
          <pc:docMk/>
          <pc:sldMk cId="927133522" sldId="258"/>
        </pc:sldMkLst>
        <pc:spChg chg="mod">
          <ac:chgData name="Ewa Szkudlarek (2423444)" userId="S::2423444@student.uwtsd.ac.uk::d197f96f-fd90-4f9f-bb83-eaa7e7e9bb5e" providerId="AD" clId="Web-{2A42ADF0-3F59-2FC6-96EC-9A871BFE599E}" dt="2025-11-30T21:55:51.730" v="668" actId="20577"/>
          <ac:spMkLst>
            <pc:docMk/>
            <pc:sldMk cId="927133522" sldId="258"/>
            <ac:spMk id="3" creationId="{63CFFCC3-AAC0-3B3A-FC83-2A4592C6D4AF}"/>
          </ac:spMkLst>
        </pc:spChg>
        <pc:picChg chg="add mod">
          <ac:chgData name="Ewa Szkudlarek (2423444)" userId="S::2423444@student.uwtsd.ac.uk::d197f96f-fd90-4f9f-bb83-eaa7e7e9bb5e" providerId="AD" clId="Web-{2A42ADF0-3F59-2FC6-96EC-9A871BFE599E}" dt="2025-11-30T21:55:51.949" v="669"/>
          <ac:picMkLst>
            <pc:docMk/>
            <pc:sldMk cId="927133522" sldId="258"/>
            <ac:picMk id="4" creationId="{8C0E0272-BC26-FE90-CDC5-1FF6247E799A}"/>
          </ac:picMkLst>
        </pc:picChg>
      </pc:sldChg>
      <pc:sldChg chg="addSp delSp modSp mod setBg">
        <pc:chgData name="Ewa Szkudlarek (2423444)" userId="S::2423444@student.uwtsd.ac.uk::d197f96f-fd90-4f9f-bb83-eaa7e7e9bb5e" providerId="AD" clId="Web-{2A42ADF0-3F59-2FC6-96EC-9A871BFE599E}" dt="2025-11-30T20:33:15.879" v="472" actId="14100"/>
        <pc:sldMkLst>
          <pc:docMk/>
          <pc:sldMk cId="3106000185" sldId="264"/>
        </pc:sldMkLst>
        <pc:spChg chg="mod">
          <ac:chgData name="Ewa Szkudlarek (2423444)" userId="S::2423444@student.uwtsd.ac.uk::d197f96f-fd90-4f9f-bb83-eaa7e7e9bb5e" providerId="AD" clId="Web-{2A42ADF0-3F59-2FC6-96EC-9A871BFE599E}" dt="2025-11-30T20:32:41.191" v="460"/>
          <ac:spMkLst>
            <pc:docMk/>
            <pc:sldMk cId="3106000185" sldId="264"/>
            <ac:spMk id="2" creationId="{C845B11A-EDD1-FE70-7D07-C6D09E528057}"/>
          </ac:spMkLst>
        </pc:spChg>
        <pc:spChg chg="mod">
          <ac:chgData name="Ewa Szkudlarek (2423444)" userId="S::2423444@student.uwtsd.ac.uk::d197f96f-fd90-4f9f-bb83-eaa7e7e9bb5e" providerId="AD" clId="Web-{2A42ADF0-3F59-2FC6-96EC-9A871BFE599E}" dt="2025-11-30T20:33:15.879" v="472" actId="14100"/>
          <ac:spMkLst>
            <pc:docMk/>
            <pc:sldMk cId="3106000185" sldId="264"/>
            <ac:spMk id="3" creationId="{2854762A-2C65-D77D-3B12-3D6B28E3B947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8" creationId="{09588DA8-065E-4F6F-8EFD-43104AB2E0CF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10" creationId="{C4285719-470E-454C-AF62-8323075F1F5B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12" creationId="{CD9FE4EF-C4D8-49A0-B2FF-81D8DB7D8A24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14" creationId="{4300840D-0A0B-4512-BACA-B439D5B9C57C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16" creationId="{D2B78728-A580-49A7-84F9-6EF6F583ADE0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18" creationId="{38FAA1A1-D861-433F-88FA-1E9D6FD31D11}"/>
          </ac:spMkLst>
        </pc:spChg>
        <pc:spChg chg="add del">
          <ac:chgData name="Ewa Szkudlarek (2423444)" userId="S::2423444@student.uwtsd.ac.uk::d197f96f-fd90-4f9f-bb83-eaa7e7e9bb5e" providerId="AD" clId="Web-{2A42ADF0-3F59-2FC6-96EC-9A871BFE599E}" dt="2025-11-30T20:32:41.176" v="459"/>
          <ac:spMkLst>
            <pc:docMk/>
            <pc:sldMk cId="3106000185" sldId="264"/>
            <ac:spMk id="20" creationId="{8D71EDA1-87BF-4D5D-AB79-F346FD19278A}"/>
          </ac:spMkLst>
        </pc:spChg>
        <pc:spChg chg="add">
          <ac:chgData name="Ewa Szkudlarek (2423444)" userId="S::2423444@student.uwtsd.ac.uk::d197f96f-fd90-4f9f-bb83-eaa7e7e9bb5e" providerId="AD" clId="Web-{2A42ADF0-3F59-2FC6-96EC-9A871BFE599E}" dt="2025-11-30T20:32:41.191" v="460"/>
          <ac:spMkLst>
            <pc:docMk/>
            <pc:sldMk cId="3106000185" sldId="264"/>
            <ac:spMk id="22" creationId="{907EF6B7-1338-4443-8C46-6A318D952DFD}"/>
          </ac:spMkLst>
        </pc:spChg>
        <pc:spChg chg="add">
          <ac:chgData name="Ewa Szkudlarek (2423444)" userId="S::2423444@student.uwtsd.ac.uk::d197f96f-fd90-4f9f-bb83-eaa7e7e9bb5e" providerId="AD" clId="Web-{2A42ADF0-3F59-2FC6-96EC-9A871BFE599E}" dt="2025-11-30T20:32:41.191" v="460"/>
          <ac:spMkLst>
            <pc:docMk/>
            <pc:sldMk cId="3106000185" sldId="264"/>
            <ac:spMk id="23" creationId="{DAAE4CDD-124C-4DCF-9584-B6033B545DD5}"/>
          </ac:spMkLst>
        </pc:spChg>
        <pc:spChg chg="add">
          <ac:chgData name="Ewa Szkudlarek (2423444)" userId="S::2423444@student.uwtsd.ac.uk::d197f96f-fd90-4f9f-bb83-eaa7e7e9bb5e" providerId="AD" clId="Web-{2A42ADF0-3F59-2FC6-96EC-9A871BFE599E}" dt="2025-11-30T20:32:41.191" v="460"/>
          <ac:spMkLst>
            <pc:docMk/>
            <pc:sldMk cId="3106000185" sldId="264"/>
            <ac:spMk id="24" creationId="{081E4A58-353D-44AE-B2FC-2A74E2E400F7}"/>
          </ac:spMkLst>
        </pc:spChg>
      </pc:sldChg>
      <pc:sldChg chg="addSp modSp new mod ord setBg">
        <pc:chgData name="Ewa Szkudlarek (2423444)" userId="S::2423444@student.uwtsd.ac.uk::d197f96f-fd90-4f9f-bb83-eaa7e7e9bb5e" providerId="AD" clId="Web-{2A42ADF0-3F59-2FC6-96EC-9A871BFE599E}" dt="2025-11-30T20:02:47.398" v="116" actId="14100"/>
        <pc:sldMkLst>
          <pc:docMk/>
          <pc:sldMk cId="3137751002" sldId="265"/>
        </pc:sldMkLst>
        <pc:spChg chg="mod">
          <ac:chgData name="Ewa Szkudlarek (2423444)" userId="S::2423444@student.uwtsd.ac.uk::d197f96f-fd90-4f9f-bb83-eaa7e7e9bb5e" providerId="AD" clId="Web-{2A42ADF0-3F59-2FC6-96EC-9A871BFE599E}" dt="2025-11-30T20:02:41.133" v="115"/>
          <ac:spMkLst>
            <pc:docMk/>
            <pc:sldMk cId="3137751002" sldId="265"/>
            <ac:spMk id="2" creationId="{EFAC110A-8347-16B6-A308-96DB2EB75D1E}"/>
          </ac:spMkLst>
        </pc:spChg>
        <pc:spChg chg="mod">
          <ac:chgData name="Ewa Szkudlarek (2423444)" userId="S::2423444@student.uwtsd.ac.uk::d197f96f-fd90-4f9f-bb83-eaa7e7e9bb5e" providerId="AD" clId="Web-{2A42ADF0-3F59-2FC6-96EC-9A871BFE599E}" dt="2025-11-30T20:02:41.133" v="115"/>
          <ac:spMkLst>
            <pc:docMk/>
            <pc:sldMk cId="3137751002" sldId="265"/>
            <ac:spMk id="3" creationId="{280FB78C-4F3A-BBEB-1F51-EF85BD7F5558}"/>
          </ac:spMkLst>
        </pc:spChg>
        <pc:spChg chg="add">
          <ac:chgData name="Ewa Szkudlarek (2423444)" userId="S::2423444@student.uwtsd.ac.uk::d197f96f-fd90-4f9f-bb83-eaa7e7e9bb5e" providerId="AD" clId="Web-{2A42ADF0-3F59-2FC6-96EC-9A871BFE599E}" dt="2025-11-30T20:02:41.133" v="115"/>
          <ac:spMkLst>
            <pc:docMk/>
            <pc:sldMk cId="3137751002" sldId="265"/>
            <ac:spMk id="9" creationId="{F13C74B1-5B17-4795-BED0-7140497B445A}"/>
          </ac:spMkLst>
        </pc:spChg>
        <pc:spChg chg="add">
          <ac:chgData name="Ewa Szkudlarek (2423444)" userId="S::2423444@student.uwtsd.ac.uk::d197f96f-fd90-4f9f-bb83-eaa7e7e9bb5e" providerId="AD" clId="Web-{2A42ADF0-3F59-2FC6-96EC-9A871BFE599E}" dt="2025-11-30T20:02:41.133" v="115"/>
          <ac:spMkLst>
            <pc:docMk/>
            <pc:sldMk cId="3137751002" sldId="265"/>
            <ac:spMk id="11" creationId="{D4974D33-8DC5-464E-8C6D-BE58F0669C17}"/>
          </ac:spMkLst>
        </pc:spChg>
        <pc:picChg chg="add mod">
          <ac:chgData name="Ewa Szkudlarek (2423444)" userId="S::2423444@student.uwtsd.ac.uk::d197f96f-fd90-4f9f-bb83-eaa7e7e9bb5e" providerId="AD" clId="Web-{2A42ADF0-3F59-2FC6-96EC-9A871BFE599E}" dt="2025-11-30T20:02:47.398" v="116" actId="14100"/>
          <ac:picMkLst>
            <pc:docMk/>
            <pc:sldMk cId="3137751002" sldId="265"/>
            <ac:picMk id="4" creationId="{E6F7C5A5-8724-99B4-187B-007DB81A4E34}"/>
          </ac:picMkLst>
        </pc:picChg>
      </pc:sldChg>
      <pc:sldChg chg="addSp modSp new addAnim">
        <pc:chgData name="Ewa Szkudlarek (2423444)" userId="S::2423444@student.uwtsd.ac.uk::d197f96f-fd90-4f9f-bb83-eaa7e7e9bb5e" providerId="AD" clId="Web-{2A42ADF0-3F59-2FC6-96EC-9A871BFE599E}" dt="2025-11-30T20:49:48.441" v="544" actId="14100"/>
        <pc:sldMkLst>
          <pc:docMk/>
          <pc:sldMk cId="2198004612" sldId="266"/>
        </pc:sldMkLst>
        <pc:spChg chg="mod">
          <ac:chgData name="Ewa Szkudlarek (2423444)" userId="S::2423444@student.uwtsd.ac.uk::d197f96f-fd90-4f9f-bb83-eaa7e7e9bb5e" providerId="AD" clId="Web-{2A42ADF0-3F59-2FC6-96EC-9A871BFE599E}" dt="2025-11-30T20:47:04.656" v="527" actId="14100"/>
          <ac:spMkLst>
            <pc:docMk/>
            <pc:sldMk cId="2198004612" sldId="266"/>
            <ac:spMk id="2" creationId="{23EFF536-9A97-80AE-49A7-B0A950D10F48}"/>
          </ac:spMkLst>
        </pc:spChg>
        <pc:spChg chg="mod">
          <ac:chgData name="Ewa Szkudlarek (2423444)" userId="S::2423444@student.uwtsd.ac.uk::d197f96f-fd90-4f9f-bb83-eaa7e7e9bb5e" providerId="AD" clId="Web-{2A42ADF0-3F59-2FC6-96EC-9A871BFE599E}" dt="2025-11-30T20:49:43.347" v="543" actId="14100"/>
          <ac:spMkLst>
            <pc:docMk/>
            <pc:sldMk cId="2198004612" sldId="266"/>
            <ac:spMk id="3" creationId="{FE0C66BB-E051-C9B8-5794-69DF489A988A}"/>
          </ac:spMkLst>
        </pc:spChg>
        <pc:picChg chg="add mod">
          <ac:chgData name="Ewa Szkudlarek (2423444)" userId="S::2423444@student.uwtsd.ac.uk::d197f96f-fd90-4f9f-bb83-eaa7e7e9bb5e" providerId="AD" clId="Web-{2A42ADF0-3F59-2FC6-96EC-9A871BFE599E}" dt="2025-11-30T20:49:48.441" v="544" actId="14100"/>
          <ac:picMkLst>
            <pc:docMk/>
            <pc:sldMk cId="2198004612" sldId="266"/>
            <ac:picMk id="4" creationId="{18FE7A9A-E55D-ED55-E681-4B436369F780}"/>
          </ac:picMkLst>
        </pc:picChg>
      </pc:sldChg>
      <pc:sldChg chg="modSp new">
        <pc:chgData name="Ewa Szkudlarek (2423444)" userId="S::2423444@student.uwtsd.ac.uk::d197f96f-fd90-4f9f-bb83-eaa7e7e9bb5e" providerId="AD" clId="Web-{2A42ADF0-3F59-2FC6-96EC-9A871BFE599E}" dt="2025-11-30T21:54:55.136" v="656" actId="20577"/>
        <pc:sldMkLst>
          <pc:docMk/>
          <pc:sldMk cId="1657789899" sldId="267"/>
        </pc:sldMkLst>
        <pc:spChg chg="mod">
          <ac:chgData name="Ewa Szkudlarek (2423444)" userId="S::2423444@student.uwtsd.ac.uk::d197f96f-fd90-4f9f-bb83-eaa7e7e9bb5e" providerId="AD" clId="Web-{2A42ADF0-3F59-2FC6-96EC-9A871BFE599E}" dt="2025-11-30T20:35:25.257" v="509" actId="20577"/>
          <ac:spMkLst>
            <pc:docMk/>
            <pc:sldMk cId="1657789899" sldId="267"/>
            <ac:spMk id="2" creationId="{BF8EAC1C-8E41-FEA0-9BC2-0D6A2EA72775}"/>
          </ac:spMkLst>
        </pc:spChg>
        <pc:spChg chg="mod">
          <ac:chgData name="Ewa Szkudlarek (2423444)" userId="S::2423444@student.uwtsd.ac.uk::d197f96f-fd90-4f9f-bb83-eaa7e7e9bb5e" providerId="AD" clId="Web-{2A42ADF0-3F59-2FC6-96EC-9A871BFE599E}" dt="2025-11-30T21:54:55.136" v="656" actId="20577"/>
          <ac:spMkLst>
            <pc:docMk/>
            <pc:sldMk cId="1657789899" sldId="267"/>
            <ac:spMk id="3" creationId="{32E551AB-9071-DCEF-98D8-5B5C8F2AE2E5}"/>
          </ac:spMkLst>
        </pc:spChg>
      </pc:sldChg>
      <pc:sldChg chg="addSp delSp modSp new">
        <pc:chgData name="Ewa Szkudlarek (2423444)" userId="S::2423444@student.uwtsd.ac.uk::d197f96f-fd90-4f9f-bb83-eaa7e7e9bb5e" providerId="AD" clId="Web-{2A42ADF0-3F59-2FC6-96EC-9A871BFE599E}" dt="2025-11-30T21:31:49.347" v="602" actId="14100"/>
        <pc:sldMkLst>
          <pc:docMk/>
          <pc:sldMk cId="452320763" sldId="268"/>
        </pc:sldMkLst>
        <pc:spChg chg="mod">
          <ac:chgData name="Ewa Szkudlarek (2423444)" userId="S::2423444@student.uwtsd.ac.uk::d197f96f-fd90-4f9f-bb83-eaa7e7e9bb5e" providerId="AD" clId="Web-{2A42ADF0-3F59-2FC6-96EC-9A871BFE599E}" dt="2025-11-30T21:31:22.721" v="596" actId="1076"/>
          <ac:spMkLst>
            <pc:docMk/>
            <pc:sldMk cId="452320763" sldId="268"/>
            <ac:spMk id="2" creationId="{8326F986-ED50-7402-E0CB-A3FD203C4767}"/>
          </ac:spMkLst>
        </pc:spChg>
        <pc:spChg chg="del mod">
          <ac:chgData name="Ewa Szkudlarek (2423444)" userId="S::2423444@student.uwtsd.ac.uk::d197f96f-fd90-4f9f-bb83-eaa7e7e9bb5e" providerId="AD" clId="Web-{2A42ADF0-3F59-2FC6-96EC-9A871BFE599E}" dt="2025-11-30T21:06:31.963" v="564"/>
          <ac:spMkLst>
            <pc:docMk/>
            <pc:sldMk cId="452320763" sldId="268"/>
            <ac:spMk id="3" creationId="{E3DA2D81-3D96-0786-E9BE-1B425CFE00A8}"/>
          </ac:spMkLst>
        </pc:spChg>
        <pc:picChg chg="add mod ord modCrop">
          <ac:chgData name="Ewa Szkudlarek (2423444)" userId="S::2423444@student.uwtsd.ac.uk::d197f96f-fd90-4f9f-bb83-eaa7e7e9bb5e" providerId="AD" clId="Web-{2A42ADF0-3F59-2FC6-96EC-9A871BFE599E}" dt="2025-11-30T21:31:49.347" v="602" actId="14100"/>
          <ac:picMkLst>
            <pc:docMk/>
            <pc:sldMk cId="452320763" sldId="268"/>
            <ac:picMk id="4" creationId="{6B03A294-FBED-D54F-47F4-81E8F061015C}"/>
          </ac:picMkLst>
        </pc:picChg>
        <pc:picChg chg="add del mod">
          <ac:chgData name="Ewa Szkudlarek (2423444)" userId="S::2423444@student.uwtsd.ac.uk::d197f96f-fd90-4f9f-bb83-eaa7e7e9bb5e" providerId="AD" clId="Web-{2A42ADF0-3F59-2FC6-96EC-9A871BFE599E}" dt="2025-11-30T21:07:55.187" v="576"/>
          <ac:picMkLst>
            <pc:docMk/>
            <pc:sldMk cId="452320763" sldId="268"/>
            <ac:picMk id="5" creationId="{C6CC986B-D7B6-562B-A8A3-89C4996C57AB}"/>
          </ac:picMkLst>
        </pc:picChg>
        <pc:picChg chg="add mod modCrop">
          <ac:chgData name="Ewa Szkudlarek (2423444)" userId="S::2423444@student.uwtsd.ac.uk::d197f96f-fd90-4f9f-bb83-eaa7e7e9bb5e" providerId="AD" clId="Web-{2A42ADF0-3F59-2FC6-96EC-9A871BFE599E}" dt="2025-11-30T21:31:41.940" v="601" actId="14100"/>
          <ac:picMkLst>
            <pc:docMk/>
            <pc:sldMk cId="452320763" sldId="268"/>
            <ac:picMk id="6" creationId="{7CE44977-0C30-727F-C502-9EE1F6C01F50}"/>
          </ac:picMkLst>
        </pc:picChg>
      </pc:sldChg>
    </pc:docChg>
  </pc:docChgLst>
  <pc:docChgLst>
    <pc:chgData name="Ewa Szkudlarek (2423444)" userId="S::2423444@student.uwtsd.ac.uk::d197f96f-fd90-4f9f-bb83-eaa7e7e9bb5e" providerId="AD" clId="Web-{CD15C6C3-4D3D-9E8C-F682-24134291ED63}"/>
    <pc:docChg chg="addSld modSld">
      <pc:chgData name="Ewa Szkudlarek (2423444)" userId="S::2423444@student.uwtsd.ac.uk::d197f96f-fd90-4f9f-bb83-eaa7e7e9bb5e" providerId="AD" clId="Web-{CD15C6C3-4D3D-9E8C-F682-24134291ED63}" dt="2025-11-25T19:04:44.892" v="1041" actId="14100"/>
      <pc:docMkLst>
        <pc:docMk/>
      </pc:docMkLst>
      <pc:sldChg chg="addSp delSp modSp">
        <pc:chgData name="Ewa Szkudlarek (2423444)" userId="S::2423444@student.uwtsd.ac.uk::d197f96f-fd90-4f9f-bb83-eaa7e7e9bb5e" providerId="AD" clId="Web-{CD15C6C3-4D3D-9E8C-F682-24134291ED63}" dt="2025-11-25T19:04:44.892" v="1041" actId="14100"/>
        <pc:sldMkLst>
          <pc:docMk/>
          <pc:sldMk cId="927133522" sldId="258"/>
        </pc:sldMkLst>
        <pc:spChg chg="mod">
          <ac:chgData name="Ewa Szkudlarek (2423444)" userId="S::2423444@student.uwtsd.ac.uk::d197f96f-fd90-4f9f-bb83-eaa7e7e9bb5e" providerId="AD" clId="Web-{CD15C6C3-4D3D-9E8C-F682-24134291ED63}" dt="2025-11-25T19:04:44.892" v="1041" actId="14100"/>
          <ac:spMkLst>
            <pc:docMk/>
            <pc:sldMk cId="927133522" sldId="258"/>
            <ac:spMk id="3" creationId="{63CFFCC3-AAC0-3B3A-FC83-2A4592C6D4AF}"/>
          </ac:spMkLst>
        </pc:spChg>
      </pc:sldChg>
      <pc:sldChg chg="addSp delSp modSp mod setBg">
        <pc:chgData name="Ewa Szkudlarek (2423444)" userId="S::2423444@student.uwtsd.ac.uk::d197f96f-fd90-4f9f-bb83-eaa7e7e9bb5e" providerId="AD" clId="Web-{CD15C6C3-4D3D-9E8C-F682-24134291ED63}" dt="2025-11-25T18:58:48.607" v="1013"/>
        <pc:sldMkLst>
          <pc:docMk/>
          <pc:sldMk cId="1848971993" sldId="259"/>
        </pc:sldMkLst>
        <pc:spChg chg="mod">
          <ac:chgData name="Ewa Szkudlarek (2423444)" userId="S::2423444@student.uwtsd.ac.uk::d197f96f-fd90-4f9f-bb83-eaa7e7e9bb5e" providerId="AD" clId="Web-{CD15C6C3-4D3D-9E8C-F682-24134291ED63}" dt="2025-11-25T18:58:48.607" v="1013"/>
          <ac:spMkLst>
            <pc:docMk/>
            <pc:sldMk cId="1848971993" sldId="259"/>
            <ac:spMk id="2" creationId="{9221A78A-5428-C5C1-F5E0-B55AD8D28E8B}"/>
          </ac:spMkLst>
        </pc:spChg>
        <pc:spChg chg="mod">
          <ac:chgData name="Ewa Szkudlarek (2423444)" userId="S::2423444@student.uwtsd.ac.uk::d197f96f-fd90-4f9f-bb83-eaa7e7e9bb5e" providerId="AD" clId="Web-{CD15C6C3-4D3D-9E8C-F682-24134291ED63}" dt="2025-11-25T18:58:48.607" v="1013"/>
          <ac:spMkLst>
            <pc:docMk/>
            <pc:sldMk cId="1848971993" sldId="259"/>
            <ac:spMk id="3" creationId="{E8BC863B-AF51-75F8-5EC7-4680BD96328D}"/>
          </ac:spMkLst>
        </pc:spChg>
        <pc:spChg chg="add">
          <ac:chgData name="Ewa Szkudlarek (2423444)" userId="S::2423444@student.uwtsd.ac.uk::d197f96f-fd90-4f9f-bb83-eaa7e7e9bb5e" providerId="AD" clId="Web-{CD15C6C3-4D3D-9E8C-F682-24134291ED63}" dt="2025-11-25T18:58:48.607" v="1013"/>
          <ac:spMkLst>
            <pc:docMk/>
            <pc:sldMk cId="1848971993" sldId="259"/>
            <ac:spMk id="21" creationId="{45D37F4E-DDB4-456B-97E0-9937730A039F}"/>
          </ac:spMkLst>
        </pc:spChg>
        <pc:spChg chg="add">
          <ac:chgData name="Ewa Szkudlarek (2423444)" userId="S::2423444@student.uwtsd.ac.uk::d197f96f-fd90-4f9f-bb83-eaa7e7e9bb5e" providerId="AD" clId="Web-{CD15C6C3-4D3D-9E8C-F682-24134291ED63}" dt="2025-11-25T18:58:48.607" v="1013"/>
          <ac:spMkLst>
            <pc:docMk/>
            <pc:sldMk cId="1848971993" sldId="259"/>
            <ac:spMk id="23" creationId="{B2DD41CD-8F47-4F56-AD12-4E2FF7696987}"/>
          </ac:spMkLst>
        </pc:spChg>
        <pc:picChg chg="add mod ord">
          <ac:chgData name="Ewa Szkudlarek (2423444)" userId="S::2423444@student.uwtsd.ac.uk::d197f96f-fd90-4f9f-bb83-eaa7e7e9bb5e" providerId="AD" clId="Web-{CD15C6C3-4D3D-9E8C-F682-24134291ED63}" dt="2025-11-25T18:58:48.607" v="1013"/>
          <ac:picMkLst>
            <pc:docMk/>
            <pc:sldMk cId="1848971993" sldId="259"/>
            <ac:picMk id="5" creationId="{1E24B151-CFE7-38E7-954F-4430EA06262C}"/>
          </ac:picMkLst>
        </pc:picChg>
      </pc:sldChg>
      <pc:sldChg chg="addSp modSp new mod setBg">
        <pc:chgData name="Ewa Szkudlarek (2423444)" userId="S::2423444@student.uwtsd.ac.uk::d197f96f-fd90-4f9f-bb83-eaa7e7e9bb5e" providerId="AD" clId="Web-{CD15C6C3-4D3D-9E8C-F682-24134291ED63}" dt="2025-11-25T18:57:20.060" v="996" actId="1076"/>
        <pc:sldMkLst>
          <pc:docMk/>
          <pc:sldMk cId="255524388" sldId="260"/>
        </pc:sldMkLst>
        <pc:spChg chg="mod">
          <ac:chgData name="Ewa Szkudlarek (2423444)" userId="S::2423444@student.uwtsd.ac.uk::d197f96f-fd90-4f9f-bb83-eaa7e7e9bb5e" providerId="AD" clId="Web-{CD15C6C3-4D3D-9E8C-F682-24134291ED63}" dt="2025-11-25T18:55:44.889" v="981"/>
          <ac:spMkLst>
            <pc:docMk/>
            <pc:sldMk cId="255524388" sldId="260"/>
            <ac:spMk id="2" creationId="{BC2046D7-99E5-31B4-6CDF-01C56D4437F8}"/>
          </ac:spMkLst>
        </pc:spChg>
        <pc:spChg chg="mod">
          <ac:chgData name="Ewa Szkudlarek (2423444)" userId="S::2423444@student.uwtsd.ac.uk::d197f96f-fd90-4f9f-bb83-eaa7e7e9bb5e" providerId="AD" clId="Web-{CD15C6C3-4D3D-9E8C-F682-24134291ED63}" dt="2025-11-25T18:56:43.722" v="987" actId="14100"/>
          <ac:spMkLst>
            <pc:docMk/>
            <pc:sldMk cId="255524388" sldId="260"/>
            <ac:spMk id="3" creationId="{07785135-F9D0-5E85-6E69-510BE3FB9393}"/>
          </ac:spMkLst>
        </pc:spChg>
        <pc:spChg chg="add">
          <ac:chgData name="Ewa Szkudlarek (2423444)" userId="S::2423444@student.uwtsd.ac.uk::d197f96f-fd90-4f9f-bb83-eaa7e7e9bb5e" providerId="AD" clId="Web-{CD15C6C3-4D3D-9E8C-F682-24134291ED63}" dt="2025-11-25T18:55:44.889" v="981"/>
          <ac:spMkLst>
            <pc:docMk/>
            <pc:sldMk cId="255524388" sldId="260"/>
            <ac:spMk id="9" creationId="{45D37F4E-DDB4-456B-97E0-9937730A039F}"/>
          </ac:spMkLst>
        </pc:spChg>
        <pc:spChg chg="add">
          <ac:chgData name="Ewa Szkudlarek (2423444)" userId="S::2423444@student.uwtsd.ac.uk::d197f96f-fd90-4f9f-bb83-eaa7e7e9bb5e" providerId="AD" clId="Web-{CD15C6C3-4D3D-9E8C-F682-24134291ED63}" dt="2025-11-25T18:55:44.889" v="981"/>
          <ac:spMkLst>
            <pc:docMk/>
            <pc:sldMk cId="255524388" sldId="260"/>
            <ac:spMk id="11" creationId="{B2DD41CD-8F47-4F56-AD12-4E2FF7696987}"/>
          </ac:spMkLst>
        </pc:spChg>
        <pc:picChg chg="add mod modCrop">
          <ac:chgData name="Ewa Szkudlarek (2423444)" userId="S::2423444@student.uwtsd.ac.uk::d197f96f-fd90-4f9f-bb83-eaa7e7e9bb5e" providerId="AD" clId="Web-{CD15C6C3-4D3D-9E8C-F682-24134291ED63}" dt="2025-11-25T18:57:20.060" v="996" actId="1076"/>
          <ac:picMkLst>
            <pc:docMk/>
            <pc:sldMk cId="255524388" sldId="260"/>
            <ac:picMk id="4" creationId="{7F9E9DFE-269F-6266-0C23-8F45144EECA8}"/>
          </ac:picMkLst>
        </pc:picChg>
      </pc:sldChg>
    </pc:docChg>
  </pc:docChgLst>
  <pc:docChgLst>
    <pc:chgData name="Ewa Szkudlarek (2423444)" userId="S::2423444@student.uwtsd.ac.uk::d197f96f-fd90-4f9f-bb83-eaa7e7e9bb5e" providerId="AD" clId="Web-{D20ECE66-1FDC-C8B5-7265-589D09AF1E5B}"/>
    <pc:docChg chg="modSld">
      <pc:chgData name="Ewa Szkudlarek (2423444)" userId="S::2423444@student.uwtsd.ac.uk::d197f96f-fd90-4f9f-bb83-eaa7e7e9bb5e" providerId="AD" clId="Web-{D20ECE66-1FDC-C8B5-7265-589D09AF1E5B}" dt="2025-11-30T00:18:42.612" v="1" actId="20577"/>
      <pc:docMkLst>
        <pc:docMk/>
      </pc:docMkLst>
      <pc:sldChg chg="modSp">
        <pc:chgData name="Ewa Szkudlarek (2423444)" userId="S::2423444@student.uwtsd.ac.uk::d197f96f-fd90-4f9f-bb83-eaa7e7e9bb5e" providerId="AD" clId="Web-{D20ECE66-1FDC-C8B5-7265-589D09AF1E5B}" dt="2025-11-30T00:18:42.612" v="1" actId="20577"/>
        <pc:sldMkLst>
          <pc:docMk/>
          <pc:sldMk cId="927133522" sldId="258"/>
        </pc:sldMkLst>
        <pc:spChg chg="mod">
          <ac:chgData name="Ewa Szkudlarek (2423444)" userId="S::2423444@student.uwtsd.ac.uk::d197f96f-fd90-4f9f-bb83-eaa7e7e9bb5e" providerId="AD" clId="Web-{D20ECE66-1FDC-C8B5-7265-589D09AF1E5B}" dt="2025-11-30T00:18:42.612" v="1" actId="20577"/>
          <ac:spMkLst>
            <pc:docMk/>
            <pc:sldMk cId="927133522" sldId="258"/>
            <ac:spMk id="3" creationId="{63CFFCC3-AAC0-3B3A-FC83-2A4592C6D4AF}"/>
          </ac:spMkLst>
        </pc:spChg>
      </pc:sldChg>
    </pc:docChg>
  </pc:docChgLst>
  <pc:docChgLst>
    <pc:chgData name="Ewa Szkudlarek (2423444)" userId="S::2423444@student.uwtsd.ac.uk::d197f96f-fd90-4f9f-bb83-eaa7e7e9bb5e" providerId="AD" clId="Web-{E4CA8126-8C97-99F7-7337-72F948369636}"/>
    <pc:docChg chg="addSld delSld modSld">
      <pc:chgData name="Ewa Szkudlarek (2423444)" userId="S::2423444@student.uwtsd.ac.uk::d197f96f-fd90-4f9f-bb83-eaa7e7e9bb5e" providerId="AD" clId="Web-{E4CA8126-8C97-99F7-7337-72F948369636}" dt="2025-11-25T01:30:19.416" v="66" actId="14100"/>
      <pc:docMkLst>
        <pc:docMk/>
      </pc:docMkLst>
      <pc:sldChg chg="addSp modSp new">
        <pc:chgData name="Ewa Szkudlarek (2423444)" userId="S::2423444@student.uwtsd.ac.uk::d197f96f-fd90-4f9f-bb83-eaa7e7e9bb5e" providerId="AD" clId="Web-{E4CA8126-8C97-99F7-7337-72F948369636}" dt="2025-11-25T01:30:19.416" v="66" actId="14100"/>
        <pc:sldMkLst>
          <pc:docMk/>
          <pc:sldMk cId="2420280962" sldId="256"/>
        </pc:sldMkLst>
        <pc:spChg chg="mod">
          <ac:chgData name="Ewa Szkudlarek (2423444)" userId="S::2423444@student.uwtsd.ac.uk::d197f96f-fd90-4f9f-bb83-eaa7e7e9bb5e" providerId="AD" clId="Web-{E4CA8126-8C97-99F7-7337-72F948369636}" dt="2025-11-25T01:27:28.212" v="46" actId="14100"/>
          <ac:spMkLst>
            <pc:docMk/>
            <pc:sldMk cId="2420280962" sldId="256"/>
            <ac:spMk id="2" creationId="{512CB527-7A44-6409-AC33-708651A935AE}"/>
          </ac:spMkLst>
        </pc:spChg>
        <pc:spChg chg="mod">
          <ac:chgData name="Ewa Szkudlarek (2423444)" userId="S::2423444@student.uwtsd.ac.uk::d197f96f-fd90-4f9f-bb83-eaa7e7e9bb5e" providerId="AD" clId="Web-{E4CA8126-8C97-99F7-7337-72F948369636}" dt="2025-11-25T01:30:19.416" v="66" actId="14100"/>
          <ac:spMkLst>
            <pc:docMk/>
            <pc:sldMk cId="2420280962" sldId="256"/>
            <ac:spMk id="3" creationId="{DB3F302E-78C9-D0B4-9F60-8E7DA0A6C7C5}"/>
          </ac:spMkLst>
        </pc:spChg>
        <pc:picChg chg="add mod modCrop">
          <ac:chgData name="Ewa Szkudlarek (2423444)" userId="S::2423444@student.uwtsd.ac.uk::d197f96f-fd90-4f9f-bb83-eaa7e7e9bb5e" providerId="AD" clId="Web-{E4CA8126-8C97-99F7-7337-72F948369636}" dt="2025-11-25T01:30:10.400" v="63" actId="1076"/>
          <ac:picMkLst>
            <pc:docMk/>
            <pc:sldMk cId="2420280962" sldId="256"/>
            <ac:picMk id="4" creationId="{79DC7E55-D63E-5627-79E8-DA57649785D4}"/>
          </ac:picMkLst>
        </pc:picChg>
      </pc:sldChg>
    </pc:docChg>
  </pc:docChgLst>
  <pc:docChgLst>
    <pc:chgData name="Ewa Szkudlarek (2423444)" userId="S::2423444@student.uwtsd.ac.uk::d197f96f-fd90-4f9f-bb83-eaa7e7e9bb5e" providerId="AD" clId="Web-{07895EE7-C239-D67F-4B2C-C50952B6BF34}"/>
    <pc:docChg chg="modSld">
      <pc:chgData name="Ewa Szkudlarek (2423444)" userId="S::2423444@student.uwtsd.ac.uk::d197f96f-fd90-4f9f-bb83-eaa7e7e9bb5e" providerId="AD" clId="Web-{07895EE7-C239-D67F-4B2C-C50952B6BF34}" dt="2025-11-27T10:37:58.655" v="29" actId="20577"/>
      <pc:docMkLst>
        <pc:docMk/>
      </pc:docMkLst>
      <pc:sldChg chg="modSp">
        <pc:chgData name="Ewa Szkudlarek (2423444)" userId="S::2423444@student.uwtsd.ac.uk::d197f96f-fd90-4f9f-bb83-eaa7e7e9bb5e" providerId="AD" clId="Web-{07895EE7-C239-D67F-4B2C-C50952B6BF34}" dt="2025-11-27T10:37:58.655" v="29" actId="20577"/>
        <pc:sldMkLst>
          <pc:docMk/>
          <pc:sldMk cId="2420280962" sldId="256"/>
        </pc:sldMkLst>
        <pc:spChg chg="mod">
          <ac:chgData name="Ewa Szkudlarek (2423444)" userId="S::2423444@student.uwtsd.ac.uk::d197f96f-fd90-4f9f-bb83-eaa7e7e9bb5e" providerId="AD" clId="Web-{07895EE7-C239-D67F-4B2C-C50952B6BF34}" dt="2025-11-27T10:37:58.655" v="29" actId="20577"/>
          <ac:spMkLst>
            <pc:docMk/>
            <pc:sldMk cId="2420280962" sldId="256"/>
            <ac:spMk id="2" creationId="{512CB527-7A44-6409-AC33-708651A935AE}"/>
          </ac:spMkLst>
        </pc:spChg>
      </pc:sldChg>
    </pc:docChg>
  </pc:docChgLst>
  <pc:docChgLst>
    <pc:chgData name="Ewa Szkudlarek (2423444)" userId="S::2423444@student.uwtsd.ac.uk::d197f96f-fd90-4f9f-bb83-eaa7e7e9bb5e" providerId="AD" clId="Web-{3B2449F5-A180-49B4-F7BC-45ABB5D52B58}"/>
    <pc:docChg chg="addSld modSld">
      <pc:chgData name="Ewa Szkudlarek (2423444)" userId="S::2423444@student.uwtsd.ac.uk::d197f96f-fd90-4f9f-bb83-eaa7e7e9bb5e" providerId="AD" clId="Web-{3B2449F5-A180-49B4-F7BC-45ABB5D52B58}" dt="2025-11-25T18:17:43.649" v="937" actId="20577"/>
      <pc:docMkLst>
        <pc:docMk/>
      </pc:docMkLst>
      <pc:sldChg chg="modSp new">
        <pc:chgData name="Ewa Szkudlarek (2423444)" userId="S::2423444@student.uwtsd.ac.uk::d197f96f-fd90-4f9f-bb83-eaa7e7e9bb5e" providerId="AD" clId="Web-{3B2449F5-A180-49B4-F7BC-45ABB5D52B58}" dt="2025-11-25T17:59:13.068" v="714" actId="14100"/>
        <pc:sldMkLst>
          <pc:docMk/>
          <pc:sldMk cId="927133522" sldId="258"/>
        </pc:sldMkLst>
        <pc:spChg chg="mod">
          <ac:chgData name="Ewa Szkudlarek (2423444)" userId="S::2423444@student.uwtsd.ac.uk::d197f96f-fd90-4f9f-bb83-eaa7e7e9bb5e" providerId="AD" clId="Web-{3B2449F5-A180-49B4-F7BC-45ABB5D52B58}" dt="2025-11-25T17:58:54.817" v="711" actId="14100"/>
          <ac:spMkLst>
            <pc:docMk/>
            <pc:sldMk cId="927133522" sldId="258"/>
            <ac:spMk id="2" creationId="{53928850-91EA-3CD9-752C-D1B77BA7C4DC}"/>
          </ac:spMkLst>
        </pc:spChg>
        <pc:spChg chg="mod">
          <ac:chgData name="Ewa Szkudlarek (2423444)" userId="S::2423444@student.uwtsd.ac.uk::d197f96f-fd90-4f9f-bb83-eaa7e7e9bb5e" providerId="AD" clId="Web-{3B2449F5-A180-49B4-F7BC-45ABB5D52B58}" dt="2025-11-25T17:59:13.068" v="714" actId="14100"/>
          <ac:spMkLst>
            <pc:docMk/>
            <pc:sldMk cId="927133522" sldId="258"/>
            <ac:spMk id="3" creationId="{63CFFCC3-AAC0-3B3A-FC83-2A4592C6D4AF}"/>
          </ac:spMkLst>
        </pc:spChg>
      </pc:sldChg>
      <pc:sldChg chg="modSp new">
        <pc:chgData name="Ewa Szkudlarek (2423444)" userId="S::2423444@student.uwtsd.ac.uk::d197f96f-fd90-4f9f-bb83-eaa7e7e9bb5e" providerId="AD" clId="Web-{3B2449F5-A180-49B4-F7BC-45ABB5D52B58}" dt="2025-11-25T18:17:43.649" v="937" actId="20577"/>
        <pc:sldMkLst>
          <pc:docMk/>
          <pc:sldMk cId="1848971993" sldId="259"/>
        </pc:sldMkLst>
        <pc:spChg chg="mod">
          <ac:chgData name="Ewa Szkudlarek (2423444)" userId="S::2423444@student.uwtsd.ac.uk::d197f96f-fd90-4f9f-bb83-eaa7e7e9bb5e" providerId="AD" clId="Web-{3B2449F5-A180-49B4-F7BC-45ABB5D52B58}" dt="2025-11-25T17:59:54.037" v="738" actId="14100"/>
          <ac:spMkLst>
            <pc:docMk/>
            <pc:sldMk cId="1848971993" sldId="259"/>
            <ac:spMk id="2" creationId="{9221A78A-5428-C5C1-F5E0-B55AD8D28E8B}"/>
          </ac:spMkLst>
        </pc:spChg>
        <pc:spChg chg="mod">
          <ac:chgData name="Ewa Szkudlarek (2423444)" userId="S::2423444@student.uwtsd.ac.uk::d197f96f-fd90-4f9f-bb83-eaa7e7e9bb5e" providerId="AD" clId="Web-{3B2449F5-A180-49B4-F7BC-45ABB5D52B58}" dt="2025-11-25T18:17:43.649" v="937" actId="20577"/>
          <ac:spMkLst>
            <pc:docMk/>
            <pc:sldMk cId="1848971993" sldId="259"/>
            <ac:spMk id="3" creationId="{E8BC863B-AF51-75F8-5EC7-4680BD96328D}"/>
          </ac:spMkLst>
        </pc:spChg>
      </pc:sldChg>
    </pc:docChg>
  </pc:docChgLst>
  <pc:docChgLst>
    <pc:chgData name="Ewa Szkudlarek (2423444)" userId="S::2423444@student.uwtsd.ac.uk::d197f96f-fd90-4f9f-bb83-eaa7e7e9bb5e" providerId="AD" clId="Web-{5C14BA9A-D5CA-92FB-7425-725F2E78577B}"/>
    <pc:docChg chg="addSld modSld">
      <pc:chgData name="Ewa Szkudlarek (2423444)" userId="S::2423444@student.uwtsd.ac.uk::d197f96f-fd90-4f9f-bb83-eaa7e7e9bb5e" providerId="AD" clId="Web-{5C14BA9A-D5CA-92FB-7425-725F2E78577B}" dt="2025-11-25T17:39:18.516" v="175" actId="20577"/>
      <pc:docMkLst>
        <pc:docMk/>
      </pc:docMkLst>
    </pc:docChg>
  </pc:docChgLst>
  <pc:docChgLst>
    <pc:chgData name="Ewa Szkudlarek (2423444)" userId="S::2423444@student.uwtsd.ac.uk::d197f96f-fd90-4f9f-bb83-eaa7e7e9bb5e" providerId="AD" clId="Web-{AA74318D-320E-8E97-64EE-00CA48347A2C}"/>
    <pc:docChg chg="addSld modSld">
      <pc:chgData name="Ewa Szkudlarek (2423444)" userId="S::2423444@student.uwtsd.ac.uk::d197f96f-fd90-4f9f-bb83-eaa7e7e9bb5e" providerId="AD" clId="Web-{AA74318D-320E-8E97-64EE-00CA48347A2C}" dt="2025-11-30T22:32:13.428" v="667" actId="20577"/>
      <pc:docMkLst>
        <pc:docMk/>
      </pc:docMkLst>
      <pc:sldChg chg="addSp delSp modSp">
        <pc:chgData name="Ewa Szkudlarek (2423444)" userId="S::2423444@student.uwtsd.ac.uk::d197f96f-fd90-4f9f-bb83-eaa7e7e9bb5e" providerId="AD" clId="Web-{AA74318D-320E-8E97-64EE-00CA48347A2C}" dt="2025-11-30T22:23:26.519" v="578" actId="14100"/>
        <pc:sldMkLst>
          <pc:docMk/>
          <pc:sldMk cId="927133522" sldId="258"/>
        </pc:sldMkLst>
        <pc:spChg chg="mod">
          <ac:chgData name="Ewa Szkudlarek (2423444)" userId="S::2423444@student.uwtsd.ac.uk::d197f96f-fd90-4f9f-bb83-eaa7e7e9bb5e" providerId="AD" clId="Web-{AA74318D-320E-8E97-64EE-00CA48347A2C}" dt="2025-11-30T22:03:43.585" v="62" actId="14100"/>
          <ac:spMkLst>
            <pc:docMk/>
            <pc:sldMk cId="927133522" sldId="258"/>
            <ac:spMk id="2" creationId="{53928850-91EA-3CD9-752C-D1B77BA7C4DC}"/>
          </ac:spMkLst>
        </pc:spChg>
        <pc:spChg chg="mod">
          <ac:chgData name="Ewa Szkudlarek (2423444)" userId="S::2423444@student.uwtsd.ac.uk::d197f96f-fd90-4f9f-bb83-eaa7e7e9bb5e" providerId="AD" clId="Web-{AA74318D-320E-8E97-64EE-00CA48347A2C}" dt="2025-11-30T22:23:26.519" v="578" actId="14100"/>
          <ac:spMkLst>
            <pc:docMk/>
            <pc:sldMk cId="927133522" sldId="258"/>
            <ac:spMk id="3" creationId="{63CFFCC3-AAC0-3B3A-FC83-2A4592C6D4AF}"/>
          </ac:spMkLst>
        </pc:spChg>
        <pc:picChg chg="mod modCrop">
          <ac:chgData name="Ewa Szkudlarek (2423444)" userId="S::2423444@student.uwtsd.ac.uk::d197f96f-fd90-4f9f-bb83-eaa7e7e9bb5e" providerId="AD" clId="Web-{AA74318D-320E-8E97-64EE-00CA48347A2C}" dt="2025-11-30T22:04:19.773" v="71" actId="14100"/>
          <ac:picMkLst>
            <pc:docMk/>
            <pc:sldMk cId="927133522" sldId="258"/>
            <ac:picMk id="4" creationId="{8C0E0272-BC26-FE90-CDC5-1FF6247E799A}"/>
          </ac:picMkLst>
        </pc:picChg>
        <pc:picChg chg="add mod modCrop">
          <ac:chgData name="Ewa Szkudlarek (2423444)" userId="S::2423444@student.uwtsd.ac.uk::d197f96f-fd90-4f9f-bb83-eaa7e7e9bb5e" providerId="AD" clId="Web-{AA74318D-320E-8E97-64EE-00CA48347A2C}" dt="2025-11-30T22:04:03.413" v="66"/>
          <ac:picMkLst>
            <pc:docMk/>
            <pc:sldMk cId="927133522" sldId="258"/>
            <ac:picMk id="5" creationId="{61069313-1A30-584F-9566-8EBA953312EE}"/>
          </ac:picMkLst>
        </pc:picChg>
        <pc:picChg chg="add del mod">
          <ac:chgData name="Ewa Szkudlarek (2423444)" userId="S::2423444@student.uwtsd.ac.uk::d197f96f-fd90-4f9f-bb83-eaa7e7e9bb5e" providerId="AD" clId="Web-{AA74318D-320E-8E97-64EE-00CA48347A2C}" dt="2025-11-30T21:59:54.784" v="29"/>
          <ac:picMkLst>
            <pc:docMk/>
            <pc:sldMk cId="927133522" sldId="258"/>
            <ac:picMk id="6" creationId="{83F1B3BA-DFDF-9C71-39F2-DEED329E7E53}"/>
          </ac:picMkLst>
        </pc:picChg>
        <pc:picChg chg="add del mod modCrop">
          <ac:chgData name="Ewa Szkudlarek (2423444)" userId="S::2423444@student.uwtsd.ac.uk::d197f96f-fd90-4f9f-bb83-eaa7e7e9bb5e" providerId="AD" clId="Web-{AA74318D-320E-8E97-64EE-00CA48347A2C}" dt="2025-11-30T22:00:46.363" v="34"/>
          <ac:picMkLst>
            <pc:docMk/>
            <pc:sldMk cId="927133522" sldId="258"/>
            <ac:picMk id="7" creationId="{39F8AE96-D72E-0693-ACCB-A4642EB5E1CA}"/>
          </ac:picMkLst>
        </pc:picChg>
        <pc:picChg chg="add mod modCrop">
          <ac:chgData name="Ewa Szkudlarek (2423444)" userId="S::2423444@student.uwtsd.ac.uk::d197f96f-fd90-4f9f-bb83-eaa7e7e9bb5e" providerId="AD" clId="Web-{AA74318D-320E-8E97-64EE-00CA48347A2C}" dt="2025-11-30T22:04:31.414" v="75" actId="14100"/>
          <ac:picMkLst>
            <pc:docMk/>
            <pc:sldMk cId="927133522" sldId="258"/>
            <ac:picMk id="8" creationId="{9A500262-82EC-A268-A842-400CAA257E13}"/>
          </ac:picMkLst>
        </pc:picChg>
      </pc:sldChg>
      <pc:sldChg chg="modSp">
        <pc:chgData name="Ewa Szkudlarek (2423444)" userId="S::2423444@student.uwtsd.ac.uk::d197f96f-fd90-4f9f-bb83-eaa7e7e9bb5e" providerId="AD" clId="Web-{AA74318D-320E-8E97-64EE-00CA48347A2C}" dt="2025-11-30T22:11:15.124" v="271" actId="20577"/>
        <pc:sldMkLst>
          <pc:docMk/>
          <pc:sldMk cId="255524388" sldId="260"/>
        </pc:sldMkLst>
        <pc:spChg chg="mod">
          <ac:chgData name="Ewa Szkudlarek (2423444)" userId="S::2423444@student.uwtsd.ac.uk::d197f96f-fd90-4f9f-bb83-eaa7e7e9bb5e" providerId="AD" clId="Web-{AA74318D-320E-8E97-64EE-00CA48347A2C}" dt="2025-11-30T22:07:56.072" v="82" actId="14100"/>
          <ac:spMkLst>
            <pc:docMk/>
            <pc:sldMk cId="255524388" sldId="260"/>
            <ac:spMk id="2" creationId="{BC2046D7-99E5-31B4-6CDF-01C56D4437F8}"/>
          </ac:spMkLst>
        </pc:spChg>
        <pc:spChg chg="mod">
          <ac:chgData name="Ewa Szkudlarek (2423444)" userId="S::2423444@student.uwtsd.ac.uk::d197f96f-fd90-4f9f-bb83-eaa7e7e9bb5e" providerId="AD" clId="Web-{AA74318D-320E-8E97-64EE-00CA48347A2C}" dt="2025-11-30T22:11:15.124" v="271" actId="20577"/>
          <ac:spMkLst>
            <pc:docMk/>
            <pc:sldMk cId="255524388" sldId="260"/>
            <ac:spMk id="3" creationId="{07785135-F9D0-5E85-6E69-510BE3FB9393}"/>
          </ac:spMkLst>
        </pc:spChg>
      </pc:sldChg>
      <pc:sldChg chg="addSp delSp modSp mod setBg">
        <pc:chgData name="Ewa Szkudlarek (2423444)" userId="S::2423444@student.uwtsd.ac.uk::d197f96f-fd90-4f9f-bb83-eaa7e7e9bb5e" providerId="AD" clId="Web-{AA74318D-320E-8E97-64EE-00CA48347A2C}" dt="2025-11-30T22:05:21.648" v="78"/>
        <pc:sldMkLst>
          <pc:docMk/>
          <pc:sldMk cId="3341707558" sldId="263"/>
        </pc:sldMkLst>
        <pc:spChg chg="mod">
          <ac:chgData name="Ewa Szkudlarek (2423444)" userId="S::2423444@student.uwtsd.ac.uk::d197f96f-fd90-4f9f-bb83-eaa7e7e9bb5e" providerId="AD" clId="Web-{AA74318D-320E-8E97-64EE-00CA48347A2C}" dt="2025-11-30T22:05:21.648" v="78"/>
          <ac:spMkLst>
            <pc:docMk/>
            <pc:sldMk cId="3341707558" sldId="263"/>
            <ac:spMk id="2" creationId="{8963BD57-ECDD-59B4-6202-D4BA93E29A30}"/>
          </ac:spMkLst>
        </pc:spChg>
        <pc:spChg chg="mod">
          <ac:chgData name="Ewa Szkudlarek (2423444)" userId="S::2423444@student.uwtsd.ac.uk::d197f96f-fd90-4f9f-bb83-eaa7e7e9bb5e" providerId="AD" clId="Web-{AA74318D-320E-8E97-64EE-00CA48347A2C}" dt="2025-11-30T22:05:21.648" v="78"/>
          <ac:spMkLst>
            <pc:docMk/>
            <pc:sldMk cId="3341707558" sldId="263"/>
            <ac:spMk id="3" creationId="{24E5BF95-6D78-44A3-5982-5382F7234E5D}"/>
          </ac:spMkLst>
        </pc:spChg>
        <pc:spChg chg="add del">
          <ac:chgData name="Ewa Szkudlarek (2423444)" userId="S::2423444@student.uwtsd.ac.uk::d197f96f-fd90-4f9f-bb83-eaa7e7e9bb5e" providerId="AD" clId="Web-{AA74318D-320E-8E97-64EE-00CA48347A2C}" dt="2025-11-30T22:05:21.648" v="77"/>
          <ac:spMkLst>
            <pc:docMk/>
            <pc:sldMk cId="3341707558" sldId="263"/>
            <ac:spMk id="8" creationId="{907EF6B7-1338-4443-8C46-6A318D952DFD}"/>
          </ac:spMkLst>
        </pc:spChg>
        <pc:spChg chg="add del">
          <ac:chgData name="Ewa Szkudlarek (2423444)" userId="S::2423444@student.uwtsd.ac.uk::d197f96f-fd90-4f9f-bb83-eaa7e7e9bb5e" providerId="AD" clId="Web-{AA74318D-320E-8E97-64EE-00CA48347A2C}" dt="2025-11-30T22:05:21.648" v="77"/>
          <ac:spMkLst>
            <pc:docMk/>
            <pc:sldMk cId="3341707558" sldId="263"/>
            <ac:spMk id="10" creationId="{DAAE4CDD-124C-4DCF-9584-B6033B545DD5}"/>
          </ac:spMkLst>
        </pc:spChg>
        <pc:spChg chg="add del">
          <ac:chgData name="Ewa Szkudlarek (2423444)" userId="S::2423444@student.uwtsd.ac.uk::d197f96f-fd90-4f9f-bb83-eaa7e7e9bb5e" providerId="AD" clId="Web-{AA74318D-320E-8E97-64EE-00CA48347A2C}" dt="2025-11-30T22:05:21.648" v="77"/>
          <ac:spMkLst>
            <pc:docMk/>
            <pc:sldMk cId="3341707558" sldId="263"/>
            <ac:spMk id="12" creationId="{081E4A58-353D-44AE-B2FC-2A74E2E400F7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05:21.648" v="78"/>
          <ac:spMkLst>
            <pc:docMk/>
            <pc:sldMk cId="3341707558" sldId="263"/>
            <ac:spMk id="14" creationId="{100EDD19-6802-4EC3-95CE-CFFAB042CFD6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05:21.648" v="78"/>
          <ac:spMkLst>
            <pc:docMk/>
            <pc:sldMk cId="3341707558" sldId="263"/>
            <ac:spMk id="15" creationId="{DB17E863-922E-4C26-BD64-E8FD41D28661}"/>
          </ac:spMkLst>
        </pc:spChg>
      </pc:sldChg>
      <pc:sldChg chg="addSp modSp mod setBg">
        <pc:chgData name="Ewa Szkudlarek (2423444)" userId="S::2423444@student.uwtsd.ac.uk::d197f96f-fd90-4f9f-bb83-eaa7e7e9bb5e" providerId="AD" clId="Web-{AA74318D-320E-8E97-64EE-00CA48347A2C}" dt="2025-11-30T22:30:01.720" v="647"/>
        <pc:sldMkLst>
          <pc:docMk/>
          <pc:sldMk cId="1657789899" sldId="267"/>
        </pc:sldMkLst>
        <pc:spChg chg="mod">
          <ac:chgData name="Ewa Szkudlarek (2423444)" userId="S::2423444@student.uwtsd.ac.uk::d197f96f-fd90-4f9f-bb83-eaa7e7e9bb5e" providerId="AD" clId="Web-{AA74318D-320E-8E97-64EE-00CA48347A2C}" dt="2025-11-30T22:30:01.720" v="647"/>
          <ac:spMkLst>
            <pc:docMk/>
            <pc:sldMk cId="1657789899" sldId="267"/>
            <ac:spMk id="2" creationId="{BF8EAC1C-8E41-FEA0-9BC2-0D6A2EA72775}"/>
          </ac:spMkLst>
        </pc:spChg>
        <pc:spChg chg="mod">
          <ac:chgData name="Ewa Szkudlarek (2423444)" userId="S::2423444@student.uwtsd.ac.uk::d197f96f-fd90-4f9f-bb83-eaa7e7e9bb5e" providerId="AD" clId="Web-{AA74318D-320E-8E97-64EE-00CA48347A2C}" dt="2025-11-30T22:30:01.720" v="647"/>
          <ac:spMkLst>
            <pc:docMk/>
            <pc:sldMk cId="1657789899" sldId="267"/>
            <ac:spMk id="3" creationId="{32E551AB-9071-DCEF-98D8-5B5C8F2AE2E5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30:01.720" v="647"/>
          <ac:spMkLst>
            <pc:docMk/>
            <pc:sldMk cId="1657789899" sldId="267"/>
            <ac:spMk id="8" creationId="{100EDD19-6802-4EC3-95CE-CFFAB042CFD6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30:01.720" v="647"/>
          <ac:spMkLst>
            <pc:docMk/>
            <pc:sldMk cId="1657789899" sldId="267"/>
            <ac:spMk id="10" creationId="{DB17E863-922E-4C26-BD64-E8FD41D28661}"/>
          </ac:spMkLst>
        </pc:spChg>
      </pc:sldChg>
      <pc:sldChg chg="modSp">
        <pc:chgData name="Ewa Szkudlarek (2423444)" userId="S::2423444@student.uwtsd.ac.uk::d197f96f-fd90-4f9f-bb83-eaa7e7e9bb5e" providerId="AD" clId="Web-{AA74318D-320E-8E97-64EE-00CA48347A2C}" dt="2025-11-30T22:16:40.247" v="417" actId="20577"/>
        <pc:sldMkLst>
          <pc:docMk/>
          <pc:sldMk cId="452320763" sldId="268"/>
        </pc:sldMkLst>
        <pc:spChg chg="mod">
          <ac:chgData name="Ewa Szkudlarek (2423444)" userId="S::2423444@student.uwtsd.ac.uk::d197f96f-fd90-4f9f-bb83-eaa7e7e9bb5e" providerId="AD" clId="Web-{AA74318D-320E-8E97-64EE-00CA48347A2C}" dt="2025-11-30T22:16:40.247" v="417" actId="20577"/>
          <ac:spMkLst>
            <pc:docMk/>
            <pc:sldMk cId="452320763" sldId="268"/>
            <ac:spMk id="2" creationId="{8326F986-ED50-7402-E0CB-A3FD203C4767}"/>
          </ac:spMkLst>
        </pc:spChg>
        <pc:picChg chg="mod">
          <ac:chgData name="Ewa Szkudlarek (2423444)" userId="S::2423444@student.uwtsd.ac.uk::d197f96f-fd90-4f9f-bb83-eaa7e7e9bb5e" providerId="AD" clId="Web-{AA74318D-320E-8E97-64EE-00CA48347A2C}" dt="2025-11-30T22:11:44.376" v="272" actId="1076"/>
          <ac:picMkLst>
            <pc:docMk/>
            <pc:sldMk cId="452320763" sldId="268"/>
            <ac:picMk id="4" creationId="{6B03A294-FBED-D54F-47F4-81E8F061015C}"/>
          </ac:picMkLst>
        </pc:picChg>
        <pc:picChg chg="mod">
          <ac:chgData name="Ewa Szkudlarek (2423444)" userId="S::2423444@student.uwtsd.ac.uk::d197f96f-fd90-4f9f-bb83-eaa7e7e9bb5e" providerId="AD" clId="Web-{AA74318D-320E-8E97-64EE-00CA48347A2C}" dt="2025-11-30T22:13:10.474" v="316" actId="14100"/>
          <ac:picMkLst>
            <pc:docMk/>
            <pc:sldMk cId="452320763" sldId="268"/>
            <ac:picMk id="6" creationId="{7CE44977-0C30-727F-C502-9EE1F6C01F50}"/>
          </ac:picMkLst>
        </pc:picChg>
      </pc:sldChg>
      <pc:sldChg chg="addSp modSp new mod setBg">
        <pc:chgData name="Ewa Szkudlarek (2423444)" userId="S::2423444@student.uwtsd.ac.uk::d197f96f-fd90-4f9f-bb83-eaa7e7e9bb5e" providerId="AD" clId="Web-{AA74318D-320E-8E97-64EE-00CA48347A2C}" dt="2025-11-30T22:32:13.428" v="667" actId="20577"/>
        <pc:sldMkLst>
          <pc:docMk/>
          <pc:sldMk cId="2316744439" sldId="269"/>
        </pc:sldMkLst>
        <pc:spChg chg="mod">
          <ac:chgData name="Ewa Szkudlarek (2423444)" userId="S::2423444@student.uwtsd.ac.uk::d197f96f-fd90-4f9f-bb83-eaa7e7e9bb5e" providerId="AD" clId="Web-{AA74318D-320E-8E97-64EE-00CA48347A2C}" dt="2025-11-30T22:32:01.506" v="662"/>
          <ac:spMkLst>
            <pc:docMk/>
            <pc:sldMk cId="2316744439" sldId="269"/>
            <ac:spMk id="2" creationId="{DB11764D-52CB-D3F2-5024-EB9D99A02FD6}"/>
          </ac:spMkLst>
        </pc:spChg>
        <pc:spChg chg="mod">
          <ac:chgData name="Ewa Szkudlarek (2423444)" userId="S::2423444@student.uwtsd.ac.uk::d197f96f-fd90-4f9f-bb83-eaa7e7e9bb5e" providerId="AD" clId="Web-{AA74318D-320E-8E97-64EE-00CA48347A2C}" dt="2025-11-30T22:32:13.428" v="667" actId="20577"/>
          <ac:spMkLst>
            <pc:docMk/>
            <pc:sldMk cId="2316744439" sldId="269"/>
            <ac:spMk id="3" creationId="{B84B71F2-F1B1-9F08-CBBF-6B2F90F94B40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32:01.506" v="662"/>
          <ac:spMkLst>
            <pc:docMk/>
            <pc:sldMk cId="2316744439" sldId="269"/>
            <ac:spMk id="8" creationId="{C2554CA6-288E-4202-BC52-2E5A8F0C0AED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32:01.506" v="662"/>
          <ac:spMkLst>
            <pc:docMk/>
            <pc:sldMk cId="2316744439" sldId="269"/>
            <ac:spMk id="10" creationId="{B10BB131-AC8E-4A8E-A5D1-36260F720C3B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32:01.506" v="662"/>
          <ac:spMkLst>
            <pc:docMk/>
            <pc:sldMk cId="2316744439" sldId="269"/>
            <ac:spMk id="12" creationId="{5B7778FC-632E-4DCA-A7CB-0D7731CCF970}"/>
          </ac:spMkLst>
        </pc:spChg>
        <pc:spChg chg="add">
          <ac:chgData name="Ewa Szkudlarek (2423444)" userId="S::2423444@student.uwtsd.ac.uk::d197f96f-fd90-4f9f-bb83-eaa7e7e9bb5e" providerId="AD" clId="Web-{AA74318D-320E-8E97-64EE-00CA48347A2C}" dt="2025-11-30T22:32:01.506" v="662"/>
          <ac:spMkLst>
            <pc:docMk/>
            <pc:sldMk cId="2316744439" sldId="269"/>
            <ac:spMk id="14" creationId="{FA23A907-97FB-4A8F-880A-DD77401C4296}"/>
          </ac:spMkLst>
        </pc:spChg>
      </pc:sldChg>
    </pc:docChg>
  </pc:docChgLst>
  <pc:docChgLst>
    <pc:chgData name="Ewa Szkudlarek (2423444)" userId="S::2423444@student.uwtsd.ac.uk::d197f96f-fd90-4f9f-bb83-eaa7e7e9bb5e" providerId="AD" clId="Web-{2C7F7A31-F710-2951-5D2F-84DAFD171D85}"/>
    <pc:docChg chg="modSld">
      <pc:chgData name="Ewa Szkudlarek (2423444)" userId="S::2423444@student.uwtsd.ac.uk::d197f96f-fd90-4f9f-bb83-eaa7e7e9bb5e" providerId="AD" clId="Web-{2C7F7A31-F710-2951-5D2F-84DAFD171D85}" dt="2025-11-26T13:08:21.070" v="0" actId="20577"/>
      <pc:docMkLst>
        <pc:docMk/>
      </pc:docMkLst>
      <pc:sldChg chg="modSp">
        <pc:chgData name="Ewa Szkudlarek (2423444)" userId="S::2423444@student.uwtsd.ac.uk::d197f96f-fd90-4f9f-bb83-eaa7e7e9bb5e" providerId="AD" clId="Web-{2C7F7A31-F710-2951-5D2F-84DAFD171D85}" dt="2025-11-26T13:08:21.070" v="0" actId="20577"/>
        <pc:sldMkLst>
          <pc:docMk/>
          <pc:sldMk cId="2420280962" sldId="256"/>
        </pc:sldMkLst>
        <pc:spChg chg="mod">
          <ac:chgData name="Ewa Szkudlarek (2423444)" userId="S::2423444@student.uwtsd.ac.uk::d197f96f-fd90-4f9f-bb83-eaa7e7e9bb5e" providerId="AD" clId="Web-{2C7F7A31-F710-2951-5D2F-84DAFD171D85}" dt="2025-11-26T13:08:21.070" v="0" actId="20577"/>
          <ac:spMkLst>
            <pc:docMk/>
            <pc:sldMk cId="2420280962" sldId="256"/>
            <ac:spMk id="2" creationId="{512CB527-7A44-6409-AC33-708651A935AE}"/>
          </ac:spMkLst>
        </pc:spChg>
      </pc:sldChg>
    </pc:docChg>
  </pc:docChgLst>
  <pc:docChgLst>
    <pc:chgData name="Ewa Szkudlarek (2423444)" userId="S::2423444@student.uwtsd.ac.uk::d197f96f-fd90-4f9f-bb83-eaa7e7e9bb5e" providerId="AD" clId="Web-{10C81DFD-63E6-ABBA-8C04-BBD1FE65A1D1}"/>
    <pc:docChg chg="addSld modSld">
      <pc:chgData name="Ewa Szkudlarek (2423444)" userId="S::2423444@student.uwtsd.ac.uk::d197f96f-fd90-4f9f-bb83-eaa7e7e9bb5e" providerId="AD" clId="Web-{10C81DFD-63E6-ABBA-8C04-BBD1FE65A1D1}" dt="2025-11-26T00:08:21.935" v="1049" actId="20577"/>
      <pc:docMkLst>
        <pc:docMk/>
      </pc:docMkLst>
      <pc:sldChg chg="modSp">
        <pc:chgData name="Ewa Szkudlarek (2423444)" userId="S::2423444@student.uwtsd.ac.uk::d197f96f-fd90-4f9f-bb83-eaa7e7e9bb5e" providerId="AD" clId="Web-{10C81DFD-63E6-ABBA-8C04-BBD1FE65A1D1}" dt="2025-11-25T23:20:25.328" v="9" actId="20577"/>
        <pc:sldMkLst>
          <pc:docMk/>
          <pc:sldMk cId="927133522" sldId="258"/>
        </pc:sldMkLst>
        <pc:spChg chg="mod">
          <ac:chgData name="Ewa Szkudlarek (2423444)" userId="S::2423444@student.uwtsd.ac.uk::d197f96f-fd90-4f9f-bb83-eaa7e7e9bb5e" providerId="AD" clId="Web-{10C81DFD-63E6-ABBA-8C04-BBD1FE65A1D1}" dt="2025-11-25T23:20:25.328" v="9" actId="20577"/>
          <ac:spMkLst>
            <pc:docMk/>
            <pc:sldMk cId="927133522" sldId="258"/>
            <ac:spMk id="3" creationId="{63CFFCC3-AAC0-3B3A-FC83-2A4592C6D4AF}"/>
          </ac:spMkLst>
        </pc:spChg>
      </pc:sldChg>
      <pc:sldChg chg="modSp">
        <pc:chgData name="Ewa Szkudlarek (2423444)" userId="S::2423444@student.uwtsd.ac.uk::d197f96f-fd90-4f9f-bb83-eaa7e7e9bb5e" providerId="AD" clId="Web-{10C81DFD-63E6-ABBA-8C04-BBD1FE65A1D1}" dt="2025-11-25T23:23:28.346" v="49" actId="20577"/>
        <pc:sldMkLst>
          <pc:docMk/>
          <pc:sldMk cId="255524388" sldId="260"/>
        </pc:sldMkLst>
        <pc:spChg chg="mod">
          <ac:chgData name="Ewa Szkudlarek (2423444)" userId="S::2423444@student.uwtsd.ac.uk::d197f96f-fd90-4f9f-bb83-eaa7e7e9bb5e" providerId="AD" clId="Web-{10C81DFD-63E6-ABBA-8C04-BBD1FE65A1D1}" dt="2025-11-25T23:23:28.346" v="49" actId="20577"/>
          <ac:spMkLst>
            <pc:docMk/>
            <pc:sldMk cId="255524388" sldId="260"/>
            <ac:spMk id="3" creationId="{07785135-F9D0-5E85-6E69-510BE3FB9393}"/>
          </ac:spMkLst>
        </pc:spChg>
      </pc:sldChg>
      <pc:sldChg chg="addSp delSp modSp new">
        <pc:chgData name="Ewa Szkudlarek (2423444)" userId="S::2423444@student.uwtsd.ac.uk::d197f96f-fd90-4f9f-bb83-eaa7e7e9bb5e" providerId="AD" clId="Web-{10C81DFD-63E6-ABBA-8C04-BBD1FE65A1D1}" dt="2025-11-25T23:40:14.828" v="354" actId="14100"/>
        <pc:sldMkLst>
          <pc:docMk/>
          <pc:sldMk cId="1050678038" sldId="261"/>
        </pc:sldMkLst>
        <pc:spChg chg="mod">
          <ac:chgData name="Ewa Szkudlarek (2423444)" userId="S::2423444@student.uwtsd.ac.uk::d197f96f-fd90-4f9f-bb83-eaa7e7e9bb5e" providerId="AD" clId="Web-{10C81DFD-63E6-ABBA-8C04-BBD1FE65A1D1}" dt="2025-11-25T23:40:14.828" v="354" actId="14100"/>
          <ac:spMkLst>
            <pc:docMk/>
            <pc:sldMk cId="1050678038" sldId="261"/>
            <ac:spMk id="2" creationId="{7F7CA828-E7DC-06DC-7B90-8C37D49D95D5}"/>
          </ac:spMkLst>
        </pc:spChg>
        <pc:spChg chg="mod">
          <ac:chgData name="Ewa Szkudlarek (2423444)" userId="S::2423444@student.uwtsd.ac.uk::d197f96f-fd90-4f9f-bb83-eaa7e7e9bb5e" providerId="AD" clId="Web-{10C81DFD-63E6-ABBA-8C04-BBD1FE65A1D1}" dt="2025-11-25T23:34:02.369" v="315" actId="20577"/>
          <ac:spMkLst>
            <pc:docMk/>
            <pc:sldMk cId="1050678038" sldId="261"/>
            <ac:spMk id="3" creationId="{C3EB7B5F-F62D-B78D-1068-D30F7A9C6501}"/>
          </ac:spMkLst>
        </pc:spChg>
        <pc:picChg chg="add mod modCrop">
          <ac:chgData name="Ewa Szkudlarek (2423444)" userId="S::2423444@student.uwtsd.ac.uk::d197f96f-fd90-4f9f-bb83-eaa7e7e9bb5e" providerId="AD" clId="Web-{10C81DFD-63E6-ABBA-8C04-BBD1FE65A1D1}" dt="2025-11-25T23:39:50.452" v="350" actId="14100"/>
          <ac:picMkLst>
            <pc:docMk/>
            <pc:sldMk cId="1050678038" sldId="261"/>
            <ac:picMk id="4" creationId="{81674EF9-7310-D42E-B790-627BE9446E2C}"/>
          </ac:picMkLst>
        </pc:picChg>
        <pc:picChg chg="add mod modCrop">
          <ac:chgData name="Ewa Szkudlarek (2423444)" userId="S::2423444@student.uwtsd.ac.uk::d197f96f-fd90-4f9f-bb83-eaa7e7e9bb5e" providerId="AD" clId="Web-{10C81DFD-63E6-ABBA-8C04-BBD1FE65A1D1}" dt="2025-11-25T23:39:55.578" v="351" actId="14100"/>
          <ac:picMkLst>
            <pc:docMk/>
            <pc:sldMk cId="1050678038" sldId="261"/>
            <ac:picMk id="6" creationId="{BE9C145C-B43C-5B53-A35F-ED19D164AFFC}"/>
          </ac:picMkLst>
        </pc:picChg>
        <pc:picChg chg="add mod modCrop">
          <ac:chgData name="Ewa Szkudlarek (2423444)" userId="S::2423444@student.uwtsd.ac.uk::d197f96f-fd90-4f9f-bb83-eaa7e7e9bb5e" providerId="AD" clId="Web-{10C81DFD-63E6-ABBA-8C04-BBD1FE65A1D1}" dt="2025-11-25T23:39:46.312" v="349" actId="1076"/>
          <ac:picMkLst>
            <pc:docMk/>
            <pc:sldMk cId="1050678038" sldId="261"/>
            <ac:picMk id="8" creationId="{7DDC5296-5A2E-B816-9075-CEA9E692D300}"/>
          </ac:picMkLst>
        </pc:picChg>
      </pc:sldChg>
      <pc:sldChg chg="addSp modSp new mod setBg">
        <pc:chgData name="Ewa Szkudlarek (2423444)" userId="S::2423444@student.uwtsd.ac.uk::d197f96f-fd90-4f9f-bb83-eaa7e7e9bb5e" providerId="AD" clId="Web-{10C81DFD-63E6-ABBA-8C04-BBD1FE65A1D1}" dt="2025-11-25T23:56:38.190" v="653" actId="14100"/>
        <pc:sldMkLst>
          <pc:docMk/>
          <pc:sldMk cId="608280970" sldId="262"/>
        </pc:sldMkLst>
        <pc:spChg chg="mod">
          <ac:chgData name="Ewa Szkudlarek (2423444)" userId="S::2423444@student.uwtsd.ac.uk::d197f96f-fd90-4f9f-bb83-eaa7e7e9bb5e" providerId="AD" clId="Web-{10C81DFD-63E6-ABBA-8C04-BBD1FE65A1D1}" dt="2025-11-25T23:56:20.548" v="651"/>
          <ac:spMkLst>
            <pc:docMk/>
            <pc:sldMk cId="608280970" sldId="262"/>
            <ac:spMk id="2" creationId="{85BE17C5-0568-C3FF-4444-39096DF2513D}"/>
          </ac:spMkLst>
        </pc:spChg>
        <pc:spChg chg="mod">
          <ac:chgData name="Ewa Szkudlarek (2423444)" userId="S::2423444@student.uwtsd.ac.uk::d197f96f-fd90-4f9f-bb83-eaa7e7e9bb5e" providerId="AD" clId="Web-{10C81DFD-63E6-ABBA-8C04-BBD1FE65A1D1}" dt="2025-11-25T23:56:38.190" v="653" actId="14100"/>
          <ac:spMkLst>
            <pc:docMk/>
            <pc:sldMk cId="608280970" sldId="262"/>
            <ac:spMk id="3" creationId="{EB009146-0FCE-8E39-1F2D-C7EAA62F0778}"/>
          </ac:spMkLst>
        </pc:spChg>
        <pc:spChg chg="add">
          <ac:chgData name="Ewa Szkudlarek (2423444)" userId="S::2423444@student.uwtsd.ac.uk::d197f96f-fd90-4f9f-bb83-eaa7e7e9bb5e" providerId="AD" clId="Web-{10C81DFD-63E6-ABBA-8C04-BBD1FE65A1D1}" dt="2025-11-25T23:56:20.548" v="651"/>
          <ac:spMkLst>
            <pc:docMk/>
            <pc:sldMk cId="608280970" sldId="262"/>
            <ac:spMk id="8" creationId="{100EDD19-6802-4EC3-95CE-CFFAB042CFD6}"/>
          </ac:spMkLst>
        </pc:spChg>
        <pc:spChg chg="add">
          <ac:chgData name="Ewa Szkudlarek (2423444)" userId="S::2423444@student.uwtsd.ac.uk::d197f96f-fd90-4f9f-bb83-eaa7e7e9bb5e" providerId="AD" clId="Web-{10C81DFD-63E6-ABBA-8C04-BBD1FE65A1D1}" dt="2025-11-25T23:56:20.548" v="651"/>
          <ac:spMkLst>
            <pc:docMk/>
            <pc:sldMk cId="608280970" sldId="262"/>
            <ac:spMk id="10" creationId="{DB17E863-922E-4C26-BD64-E8FD41D28661}"/>
          </ac:spMkLst>
        </pc:spChg>
      </pc:sldChg>
      <pc:sldChg chg="modSp new">
        <pc:chgData name="Ewa Szkudlarek (2423444)" userId="S::2423444@student.uwtsd.ac.uk::d197f96f-fd90-4f9f-bb83-eaa7e7e9bb5e" providerId="AD" clId="Web-{10C81DFD-63E6-ABBA-8C04-BBD1FE65A1D1}" dt="2025-11-26T00:06:31.729" v="973" actId="20577"/>
        <pc:sldMkLst>
          <pc:docMk/>
          <pc:sldMk cId="3341707558" sldId="263"/>
        </pc:sldMkLst>
        <pc:spChg chg="mod">
          <ac:chgData name="Ewa Szkudlarek (2423444)" userId="S::2423444@student.uwtsd.ac.uk::d197f96f-fd90-4f9f-bb83-eaa7e7e9bb5e" providerId="AD" clId="Web-{10C81DFD-63E6-ABBA-8C04-BBD1FE65A1D1}" dt="2025-11-25T23:57:24.474" v="677" actId="14100"/>
          <ac:spMkLst>
            <pc:docMk/>
            <pc:sldMk cId="3341707558" sldId="263"/>
            <ac:spMk id="2" creationId="{8963BD57-ECDD-59B4-6202-D4BA93E29A30}"/>
          </ac:spMkLst>
        </pc:spChg>
        <pc:spChg chg="mod">
          <ac:chgData name="Ewa Szkudlarek (2423444)" userId="S::2423444@student.uwtsd.ac.uk::d197f96f-fd90-4f9f-bb83-eaa7e7e9bb5e" providerId="AD" clId="Web-{10C81DFD-63E6-ABBA-8C04-BBD1FE65A1D1}" dt="2025-11-26T00:06:31.729" v="973" actId="20577"/>
          <ac:spMkLst>
            <pc:docMk/>
            <pc:sldMk cId="3341707558" sldId="263"/>
            <ac:spMk id="3" creationId="{24E5BF95-6D78-44A3-5982-5382F7234E5D}"/>
          </ac:spMkLst>
        </pc:spChg>
      </pc:sldChg>
      <pc:sldChg chg="modSp new">
        <pc:chgData name="Ewa Szkudlarek (2423444)" userId="S::2423444@student.uwtsd.ac.uk::d197f96f-fd90-4f9f-bb83-eaa7e7e9bb5e" providerId="AD" clId="Web-{10C81DFD-63E6-ABBA-8C04-BBD1FE65A1D1}" dt="2025-11-26T00:08:21.935" v="1049" actId="20577"/>
        <pc:sldMkLst>
          <pc:docMk/>
          <pc:sldMk cId="3106000185" sldId="264"/>
        </pc:sldMkLst>
        <pc:spChg chg="mod">
          <ac:chgData name="Ewa Szkudlarek (2423444)" userId="S::2423444@student.uwtsd.ac.uk::d197f96f-fd90-4f9f-bb83-eaa7e7e9bb5e" providerId="AD" clId="Web-{10C81DFD-63E6-ABBA-8C04-BBD1FE65A1D1}" dt="2025-11-26T00:06:11.088" v="962" actId="14100"/>
          <ac:spMkLst>
            <pc:docMk/>
            <pc:sldMk cId="3106000185" sldId="264"/>
            <ac:spMk id="2" creationId="{C845B11A-EDD1-FE70-7D07-C6D09E528057}"/>
          </ac:spMkLst>
        </pc:spChg>
        <pc:spChg chg="mod">
          <ac:chgData name="Ewa Szkudlarek (2423444)" userId="S::2423444@student.uwtsd.ac.uk::d197f96f-fd90-4f9f-bb83-eaa7e7e9bb5e" providerId="AD" clId="Web-{10C81DFD-63E6-ABBA-8C04-BBD1FE65A1D1}" dt="2025-11-26T00:08:21.935" v="1049" actId="20577"/>
          <ac:spMkLst>
            <pc:docMk/>
            <pc:sldMk cId="3106000185" sldId="264"/>
            <ac:spMk id="3" creationId="{2854762A-2C65-D77D-3B12-3D6B28E3B947}"/>
          </ac:spMkLst>
        </pc:spChg>
      </pc:sldChg>
    </pc:docChg>
  </pc:docChgLst>
  <pc:docChgLst>
    <pc:chgData name="Ewa Szkudlarek (2423444)" userId="S::2423444@student.uwtsd.ac.uk::d197f96f-fd90-4f9f-bb83-eaa7e7e9bb5e" providerId="AD" clId="Web-{44A6E90A-8D6C-DA48-2804-DA1C34708586}"/>
    <pc:docChg chg="modSld">
      <pc:chgData name="Ewa Szkudlarek (2423444)" userId="S::2423444@student.uwtsd.ac.uk::d197f96f-fd90-4f9f-bb83-eaa7e7e9bb5e" providerId="AD" clId="Web-{44A6E90A-8D6C-DA48-2804-DA1C34708586}" dt="2025-11-30T22:37:10.637" v="12" actId="14100"/>
      <pc:docMkLst>
        <pc:docMk/>
      </pc:docMkLst>
      <pc:sldChg chg="addSp modSp">
        <pc:chgData name="Ewa Szkudlarek (2423444)" userId="S::2423444@student.uwtsd.ac.uk::d197f96f-fd90-4f9f-bb83-eaa7e7e9bb5e" providerId="AD" clId="Web-{44A6E90A-8D6C-DA48-2804-DA1C34708586}" dt="2025-11-30T22:37:10.637" v="12" actId="14100"/>
        <pc:sldMkLst>
          <pc:docMk/>
          <pc:sldMk cId="2420280962" sldId="256"/>
        </pc:sldMkLst>
        <pc:spChg chg="mod">
          <ac:chgData name="Ewa Szkudlarek (2423444)" userId="S::2423444@student.uwtsd.ac.uk::d197f96f-fd90-4f9f-bb83-eaa7e7e9bb5e" providerId="AD" clId="Web-{44A6E90A-8D6C-DA48-2804-DA1C34708586}" dt="2025-11-30T22:36:53.683" v="7" actId="14100"/>
          <ac:spMkLst>
            <pc:docMk/>
            <pc:sldMk cId="2420280962" sldId="256"/>
            <ac:spMk id="3" creationId="{DB3F302E-78C9-D0B4-9F60-8E7DA0A6C7C5}"/>
          </ac:spMkLst>
        </pc:spChg>
        <pc:picChg chg="mod">
          <ac:chgData name="Ewa Szkudlarek (2423444)" userId="S::2423444@student.uwtsd.ac.uk::d197f96f-fd90-4f9f-bb83-eaa7e7e9bb5e" providerId="AD" clId="Web-{44A6E90A-8D6C-DA48-2804-DA1C34708586}" dt="2025-11-30T22:36:48.433" v="6" actId="14100"/>
          <ac:picMkLst>
            <pc:docMk/>
            <pc:sldMk cId="2420280962" sldId="256"/>
            <ac:picMk id="4" creationId="{79DC7E55-D63E-5627-79E8-DA57649785D4}"/>
          </ac:picMkLst>
        </pc:picChg>
        <pc:picChg chg="add mod modCrop">
          <ac:chgData name="Ewa Szkudlarek (2423444)" userId="S::2423444@student.uwtsd.ac.uk::d197f96f-fd90-4f9f-bb83-eaa7e7e9bb5e" providerId="AD" clId="Web-{44A6E90A-8D6C-DA48-2804-DA1C34708586}" dt="2025-11-30T22:37:10.637" v="12" actId="14100"/>
          <ac:picMkLst>
            <pc:docMk/>
            <pc:sldMk cId="2420280962" sldId="256"/>
            <ac:picMk id="5" creationId="{30756307-7211-3EB5-63AF-B9E3EE889D1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3.png"/><Relationship Id="rId4" Type="http://schemas.openxmlformats.org/officeDocument/2006/relationships/hyperlink" Target="https://www.canva.com/design/DAG5vneUXZw/6CPefaQBpod-fV48reDo6g/edit?utm_content=DAG5vneUXZw&amp;utm_campaign=designshare&amp;utm_medium=link2&amp;utm_source=sharebutton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3s-conferences.org/articles/e3sconf/abs/2023/86/e3sconf_pdsed2023_04006/e3sconf_pdsed2023_04006.html" TargetMode="External"/><Relationship Id="rId3" Type="http://schemas.openxmlformats.org/officeDocument/2006/relationships/hyperlink" Target="https://librarysearch.uwtsd.ac.uk/permalink/44WHELF_UWTSD/igoone/cdi_crossref_primary_10_5860_crl_80_4_578" TargetMode="External"/><Relationship Id="rId7" Type="http://schemas.openxmlformats.org/officeDocument/2006/relationships/hyperlink" Target="https://doi.org/10.1051/e3sconf/202344904006" TargetMode="External"/><Relationship Id="rId2" Type="http://schemas.openxmlformats.org/officeDocument/2006/relationships/hyperlink" Target="https://ebookcentral.proquest.com/lib/trinity/detail.action?docID=54908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gi-global.com/book/handbook-research-innovations-technology-marketing/226306" TargetMode="External"/><Relationship Id="rId5" Type="http://schemas.openxmlformats.org/officeDocument/2006/relationships/hyperlink" Target="https://doi.org/10.4018/IJBSA.20210101.oa5" TargetMode="External"/><Relationship Id="rId4" Type="http://schemas.openxmlformats.org/officeDocument/2006/relationships/hyperlink" Target="https://librarysearch.uwtsd.ac.uk/permalink/44WHELF_UWTSD/a9ute4/alma99100147659002421" TargetMode="External"/><Relationship Id="rId9" Type="http://schemas.openxmlformats.org/officeDocument/2006/relationships/hyperlink" Target="https://www.canva.com/design/DAG5vneUXZw/6CPefaQBpod-fV48reDo6g/edit?utm_content=DAG5vneUXZw&amp;utm_campaign=designshare&amp;utm_medium=link2&amp;utm_source=sharebutton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C110A-8347-16B6-A308-96DB2EB75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2600"/>
              <a:t>Digital Skills For Personal Development And Business Growth BMSW4088 </a:t>
            </a:r>
            <a:br>
              <a:rPr lang="en-GB" sz="2600"/>
            </a:br>
            <a:r>
              <a:rPr lang="en-GB" sz="2600"/>
              <a:t>Assignment Name: Diamond Beauty  Salon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FB78C-4F3A-BBEB-1F51-EF85BD7F5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/>
              <a:t>Student Name: Ewa Szkudlarek</a:t>
            </a:r>
          </a:p>
          <a:p>
            <a:pPr marL="0" indent="0">
              <a:buNone/>
            </a:pPr>
            <a:r>
              <a:rPr lang="en-GB" sz="2200"/>
              <a:t>Student Number: 2423444</a:t>
            </a:r>
          </a:p>
          <a:p>
            <a:pPr marL="0" indent="0">
              <a:buNone/>
            </a:pPr>
            <a:r>
              <a:rPr lang="en-GB" sz="2200"/>
              <a:t>Lecturer: Muhammad Cassamo 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A diamond on a white background&#10;&#10;AI-generated content may be incorrect.">
            <a:extLst>
              <a:ext uri="{FF2B5EF4-FFF2-40B4-BE49-F238E27FC236}">
                <a16:creationId xmlns:a16="http://schemas.microsoft.com/office/drawing/2014/main" id="{E6F7C5A5-8724-99B4-187B-007DB81A4E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89" r="6409" b="2"/>
          <a:stretch>
            <a:fillRect/>
          </a:stretch>
        </p:blipFill>
        <p:spPr>
          <a:xfrm>
            <a:off x="4890013" y="10"/>
            <a:ext cx="730046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7751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CB527-7A44-6409-AC33-708651A935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66" y="180762"/>
            <a:ext cx="3290600" cy="490969"/>
          </a:xfrm>
        </p:spPr>
        <p:txBody>
          <a:bodyPr>
            <a:normAutofit/>
          </a:bodyPr>
          <a:lstStyle/>
          <a:p>
            <a:r>
              <a:rPr lang="en-GB" sz="2800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F302E-78C9-D0B4-9F60-8E7DA0A6C7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2726" y="173099"/>
            <a:ext cx="8732782" cy="57060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In this presentation I will explain how I designed my market research questionnaire, analysed the results, and used those insight to inform my website , marketing materials and final video advertisement. I will also reflect what I have learned, to skills.  I developed, and what I want to improve in future. </a:t>
            </a:r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9DC7E55-D63E-5627-79E8-DA57649785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55" t="20242" r="7180" b="15515"/>
          <a:stretch>
            <a:fillRect/>
          </a:stretch>
        </p:blipFill>
        <p:spPr>
          <a:xfrm>
            <a:off x="2189" y="3004137"/>
            <a:ext cx="8069275" cy="3851223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0756307-7211-3EB5-63AF-B9E3EE889D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123" t="9445" r="1614" b="539"/>
          <a:stretch>
            <a:fillRect/>
          </a:stretch>
        </p:blipFill>
        <p:spPr>
          <a:xfrm>
            <a:off x="8117858" y="3429424"/>
            <a:ext cx="4071391" cy="3398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280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28850-91EA-3CD9-752C-D1B77BA7C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882" y="166743"/>
            <a:ext cx="10988918" cy="444513"/>
          </a:xfrm>
        </p:spPr>
        <p:txBody>
          <a:bodyPr>
            <a:normAutofit fontScale="90000"/>
          </a:bodyPr>
          <a:lstStyle/>
          <a:p>
            <a:r>
              <a:rPr lang="en-GB"/>
              <a:t>Questionnaire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FFCC3-AAC0-3B3A-FC83-2A4592C6D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8" y="604880"/>
            <a:ext cx="12170631" cy="6248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I started by identifying the information I needed for my brand. My goals were to understand my target audience's, pain point, and behaviours. I designed a questionnaire with a mix of closed questions. I focused on questions about preferred styles, price expectations, booking methods, trust factors, and what customers value most in a beauty service. I kept questions short to increase completion rates and used neutral wording to avoid bias</a:t>
            </a:r>
            <a:r>
              <a:rPr lang="en-GB" sz="2400"/>
              <a:t>.</a:t>
            </a:r>
            <a:endParaRPr lang="en-US" sz="2400"/>
          </a:p>
          <a:p>
            <a:pPr marL="457200" indent="-457200"/>
            <a:endParaRPr lang="en-GB" sz="2400"/>
          </a:p>
          <a:p>
            <a:pPr marL="457200" indent="-457200"/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C0E0272-BC26-FE90-CDC5-1FF6247E79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3" t="25138" r="5090" b="21477"/>
          <a:stretch>
            <a:fillRect/>
          </a:stretch>
        </p:blipFill>
        <p:spPr>
          <a:xfrm>
            <a:off x="6494011" y="2183880"/>
            <a:ext cx="4985913" cy="2547383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1069313-1A30-584F-9566-8EBA953312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478" t="48596" r="26507" b="23204"/>
          <a:stretch>
            <a:fillRect/>
          </a:stretch>
        </p:blipFill>
        <p:spPr>
          <a:xfrm>
            <a:off x="18683" y="2215321"/>
            <a:ext cx="5466127" cy="2651275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A500262-82EC-A268-A842-400CAA257E1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63" t="37539" r="14385" b="17455"/>
          <a:stretch>
            <a:fillRect/>
          </a:stretch>
        </p:blipFill>
        <p:spPr>
          <a:xfrm>
            <a:off x="904752" y="4724456"/>
            <a:ext cx="9220277" cy="209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133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1A78A-5428-C5C1-F5E0-B55AD8D28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Key Findings From Data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C863B-AF51-75F8-5EC7-4680BD963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/>
              <a:t>After collecting responses, I analysed the data using simple descriptive statistic and visual charts.  </a:t>
            </a:r>
          </a:p>
          <a:p>
            <a:pPr marL="0" indent="0">
              <a:buNone/>
            </a:pPr>
            <a:r>
              <a:rPr lang="en-GB" sz="1700"/>
              <a:t>Several clear patterns emerged:</a:t>
            </a:r>
          </a:p>
          <a:p>
            <a:pPr marL="514350" indent="-514350">
              <a:buAutoNum type="arabicPeriod"/>
            </a:pPr>
            <a:r>
              <a:rPr lang="en-GB" sz="1700"/>
              <a:t>Respondents wanted a brand that felt </a:t>
            </a:r>
            <a:r>
              <a:rPr lang="en-GB" sz="1700" b="1"/>
              <a:t>professional, modern, and trustworthy. </a:t>
            </a:r>
          </a:p>
          <a:p>
            <a:pPr marL="514350" indent="-514350">
              <a:buAutoNum type="arabicPeriod"/>
            </a:pPr>
            <a:r>
              <a:rPr lang="en-GB" sz="1700" b="1"/>
              <a:t>Quality and safety were the top</a:t>
            </a:r>
            <a:r>
              <a:rPr lang="en-GB" sz="1700"/>
              <a:t> </a:t>
            </a:r>
            <a:r>
              <a:rPr lang="en-GB" sz="1700" b="1"/>
              <a:t>concerns</a:t>
            </a:r>
            <a:r>
              <a:rPr lang="en-GB" sz="1700"/>
              <a:t> for most respondents.</a:t>
            </a:r>
          </a:p>
          <a:p>
            <a:pPr marL="514350" indent="-514350">
              <a:buAutoNum type="arabicPeriod"/>
            </a:pPr>
            <a:r>
              <a:rPr lang="en-GB" sz="1700" b="1"/>
              <a:t>Before/after visuals </a:t>
            </a:r>
            <a:r>
              <a:rPr lang="en-GB" sz="1700"/>
              <a:t>were rated as the most influential factor when choosing a beauty service.</a:t>
            </a:r>
          </a:p>
          <a:p>
            <a:pPr marL="514350" indent="-514350">
              <a:buAutoNum type="arabicPeriod"/>
            </a:pPr>
            <a:r>
              <a:rPr lang="en-GB" sz="1700"/>
              <a:t>Most respondents preferred </a:t>
            </a:r>
            <a:r>
              <a:rPr lang="en-GB" sz="1700" b="1"/>
              <a:t>phone call booking </a:t>
            </a:r>
            <a:r>
              <a:rPr lang="en-GB" sz="1700"/>
              <a:t>rather</a:t>
            </a:r>
            <a:r>
              <a:rPr lang="en-GB" sz="1700" b="1"/>
              <a:t> </a:t>
            </a:r>
            <a:r>
              <a:rPr lang="en-GB" sz="1700"/>
              <a:t>that online booking. </a:t>
            </a:r>
          </a:p>
          <a:p>
            <a:pPr marL="514350" indent="-514350">
              <a:buAutoNum type="arabicPeriod"/>
            </a:pPr>
            <a:r>
              <a:rPr lang="en-GB" sz="1700"/>
              <a:t>Video content was described as </a:t>
            </a:r>
            <a:r>
              <a:rPr lang="en-GB" sz="1700" b="1"/>
              <a:t>helpful for building trust.</a:t>
            </a:r>
          </a:p>
          <a:p>
            <a:pPr marL="0" indent="0">
              <a:buNone/>
            </a:pPr>
            <a:r>
              <a:rPr lang="en-GB" sz="1700"/>
              <a:t>These findings directly shaped all my design decisions.</a:t>
            </a:r>
          </a:p>
          <a:p>
            <a:pPr marL="514350" indent="-514350">
              <a:buAutoNum type="arabicPeriod"/>
            </a:pPr>
            <a:endParaRPr lang="en-GB" sz="1700" b="1"/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1E24B151-CFE7-38E7-954F-4430EA0626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72" r="27599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971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6F986-ED50-7402-E0CB-A3FD203C4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914" y="-1798738"/>
            <a:ext cx="8843639" cy="5654150"/>
          </a:xfrm>
        </p:spPr>
        <p:txBody>
          <a:bodyPr>
            <a:normAutofit/>
          </a:bodyPr>
          <a:lstStyle/>
          <a:p>
            <a:r>
              <a:rPr lang="en-GB"/>
              <a:t>Excel Cash Flow and Decisions </a:t>
            </a:r>
            <a:br>
              <a:rPr lang="en-GB"/>
            </a:br>
            <a:br>
              <a:rPr lang="en-GB"/>
            </a:br>
            <a:r>
              <a:rPr lang="en-GB" sz="1600" i="1"/>
              <a:t>Building a 12-month cash flow in Excel, using formulas and charts, supports, better financial planning and control for a new venture ( Inside Microsoft Excel, 1994; </a:t>
            </a:r>
            <a:r>
              <a:rPr lang="en-GB" sz="1600" i="1" err="1"/>
              <a:t>McFedries</a:t>
            </a:r>
            <a:r>
              <a:rPr lang="en-GB" sz="1600" i="1"/>
              <a:t>, 2022; Euromoney </a:t>
            </a:r>
            <a:r>
              <a:rPr lang="en-GB" sz="1600" i="1" err="1"/>
              <a:t>Institiutonal</a:t>
            </a:r>
            <a:r>
              <a:rPr lang="en-GB" sz="1600" i="1"/>
              <a:t> Investor Publication PLC, 2012),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B03A294-FBED-D54F-47F4-81E8F06101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683" r="25935" b="23340"/>
          <a:stretch>
            <a:fillRect/>
          </a:stretch>
        </p:blipFill>
        <p:spPr>
          <a:xfrm>
            <a:off x="325032" y="2057991"/>
            <a:ext cx="5768802" cy="4124500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CE44977-0C30-727F-C502-9EE1F6C01F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6" t="27905" r="26421" b="22006"/>
          <a:stretch>
            <a:fillRect/>
          </a:stretch>
        </p:blipFill>
        <p:spPr>
          <a:xfrm>
            <a:off x="6244948" y="2041452"/>
            <a:ext cx="5947735" cy="3255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320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046D7-99E5-31B4-6CDF-01C56D443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120171"/>
            <a:ext cx="10988928" cy="968337"/>
          </a:xfrm>
        </p:spPr>
        <p:txBody>
          <a:bodyPr anchor="b">
            <a:normAutofit/>
          </a:bodyPr>
          <a:lstStyle/>
          <a:p>
            <a:r>
              <a:rPr lang="en-GB" sz="4600"/>
              <a:t>How Research Informed My Website Design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85135-F9D0-5E85-6E69-510BE3FB93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06" y="1220540"/>
            <a:ext cx="6876310" cy="5650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My website layout was built to reflect the research insights: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Because quality and safety were priorities, I added a </a:t>
            </a:r>
            <a:r>
              <a:rPr lang="en-GB" sz="2000" b="1"/>
              <a:t>Safety &amp; Standards </a:t>
            </a:r>
            <a:r>
              <a:rPr lang="en-GB" sz="2000"/>
              <a:t>page, showing certifications and HEMA-free products.</a:t>
            </a:r>
          </a:p>
          <a:p>
            <a:r>
              <a:rPr lang="en-GB" sz="2000"/>
              <a:t>Since customers preferred before/after evidence, I included a </a:t>
            </a:r>
            <a:r>
              <a:rPr lang="en-GB" sz="2000" b="1"/>
              <a:t>visual gallery </a:t>
            </a:r>
            <a:r>
              <a:rPr lang="en-GB" sz="2000"/>
              <a:t>on the home page.</a:t>
            </a:r>
          </a:p>
          <a:p>
            <a:r>
              <a:rPr lang="en-GB" sz="2000"/>
              <a:t>I made the </a:t>
            </a:r>
            <a:r>
              <a:rPr lang="en-GB" sz="2000" b="1"/>
              <a:t>Book Now</a:t>
            </a:r>
            <a:r>
              <a:rPr lang="en-GB" sz="2000"/>
              <a:t>, button clearly visible, matching the strong preference for phone calls booking.</a:t>
            </a:r>
          </a:p>
          <a:p>
            <a:r>
              <a:rPr lang="en-GB" sz="2000"/>
              <a:t>Colours and fonts follow the clean, modern style requested by respondents. </a:t>
            </a:r>
          </a:p>
          <a:p>
            <a:pPr marL="0" indent="0">
              <a:buNone/>
            </a:pPr>
            <a:r>
              <a:rPr lang="en-GB" sz="2000"/>
              <a:t>Every part of the website came directly from the research.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1600" i="1"/>
              <a:t>Creating a website and leaflet that repeat the same key message and visual follows digital marketing models that stress a consistent brand across online channels (Mota Pinto and Guarda, 2020: Sandhu, 2020)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F9E9DFE-269F-6266-0C23-8F45144EEC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75" t="18025" r="5598" b="14552"/>
          <a:stretch>
            <a:fillRect/>
          </a:stretch>
        </p:blipFill>
        <p:spPr>
          <a:xfrm>
            <a:off x="7024629" y="2816786"/>
            <a:ext cx="5160073" cy="40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24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CA828-E7DC-06DC-7B90-8C37D49D9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0" y="13535"/>
            <a:ext cx="11639841" cy="758115"/>
          </a:xfrm>
        </p:spPr>
        <p:txBody>
          <a:bodyPr>
            <a:normAutofit/>
          </a:bodyPr>
          <a:lstStyle/>
          <a:p>
            <a:r>
              <a:rPr lang="en-GB"/>
              <a:t>How Research Informed My Marketing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7B5F-F62D-B78D-1068-D30F7A9C6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18" y="760987"/>
            <a:ext cx="6694791" cy="54159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Research shaped my marketing materials</a:t>
            </a:r>
            <a:endParaRPr lang="en-US"/>
          </a:p>
          <a:p>
            <a:pPr marL="457200" indent="-457200"/>
            <a:r>
              <a:rPr lang="en-GB"/>
              <a:t>Customers wanted professionalism, so I used </a:t>
            </a:r>
            <a:r>
              <a:rPr lang="en-GB" b="1"/>
              <a:t>simple layouts and strong visuals.</a:t>
            </a:r>
          </a:p>
          <a:p>
            <a:pPr marL="457200" indent="-457200"/>
            <a:r>
              <a:rPr lang="en-GB"/>
              <a:t>High demand for trust and transparency led me to include </a:t>
            </a:r>
            <a:r>
              <a:rPr lang="en-GB" b="1"/>
              <a:t>short client testimonials.</a:t>
            </a:r>
          </a:p>
          <a:p>
            <a:pPr marL="457200" indent="-457200"/>
            <a:r>
              <a:rPr lang="en-GB"/>
              <a:t>I kept txt minimal and concentrated on emotional benefits: confidence, peace of mind, long- lasting results.</a:t>
            </a:r>
          </a:p>
          <a:p>
            <a:pPr marL="457200" indent="-457200"/>
            <a:r>
              <a:rPr lang="en-GB"/>
              <a:t>The research showed that people respond strongly to visuals, so images are the main  focus on my design </a:t>
            </a:r>
          </a:p>
          <a:p>
            <a:pPr marL="457200" indent="-457200"/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1674EF9-7310-D42E-B790-627BE9446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72" t="27571" r="22105" b="16397"/>
          <a:stretch>
            <a:fillRect/>
          </a:stretch>
        </p:blipFill>
        <p:spPr>
          <a:xfrm>
            <a:off x="9458171" y="640541"/>
            <a:ext cx="2736815" cy="4286572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E9C145C-B43C-5B53-A35F-ED19D164AF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444" t="23209" r="21263" b="20123"/>
          <a:stretch>
            <a:fillRect/>
          </a:stretch>
        </p:blipFill>
        <p:spPr>
          <a:xfrm>
            <a:off x="6572210" y="2573138"/>
            <a:ext cx="2892933" cy="4285795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DDC5296-5A2E-B816-9075-CEA9E692D3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63" t="45795" r="44134" b="8748"/>
          <a:stretch>
            <a:fillRect/>
          </a:stretch>
        </p:blipFill>
        <p:spPr>
          <a:xfrm>
            <a:off x="10275284" y="5157361"/>
            <a:ext cx="1696027" cy="1696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678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E17C5-0568-C3FF-4444-39096DF25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Creating My Video Advertisement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09146-0FCE-8E39-1F2D-C7EAA62F0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045" y="2462044"/>
            <a:ext cx="10515600" cy="366011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/>
              <a:t>The video fallows storytelling principles from the module:</a:t>
            </a:r>
          </a:p>
          <a:p>
            <a:pPr marL="514350" indent="-514350"/>
            <a:r>
              <a:rPr lang="en-GB" sz="2200" b="1"/>
              <a:t>The hook </a:t>
            </a:r>
            <a:r>
              <a:rPr lang="en-GB" sz="2200"/>
              <a:t>– I appear at the start to build trust</a:t>
            </a:r>
          </a:p>
          <a:p>
            <a:pPr marL="457200" indent="-457200"/>
            <a:r>
              <a:rPr lang="en-GB" sz="2200" b="1"/>
              <a:t>The problem</a:t>
            </a:r>
            <a:r>
              <a:rPr lang="en-GB" sz="2200"/>
              <a:t> - I show the customer pain points identified in the research</a:t>
            </a:r>
          </a:p>
          <a:p>
            <a:pPr marL="457200" indent="-457200"/>
            <a:r>
              <a:rPr lang="en-GB" sz="2200" b="1"/>
              <a:t>The solution</a:t>
            </a:r>
            <a:r>
              <a:rPr lang="en-GB" sz="2200"/>
              <a:t> – I present my brand as the answer to these problems</a:t>
            </a:r>
          </a:p>
          <a:p>
            <a:pPr marL="457200" indent="-457200"/>
            <a:r>
              <a:rPr lang="en-GB" sz="2200" b="1"/>
              <a:t>The emotional payoff </a:t>
            </a:r>
            <a:r>
              <a:rPr lang="en-GB" sz="2200"/>
              <a:t>– feeling confident and valued</a:t>
            </a:r>
          </a:p>
          <a:p>
            <a:pPr marL="457200" indent="-457200"/>
            <a:r>
              <a:rPr lang="en-GB" sz="2200" b="1"/>
              <a:t>Call to action</a:t>
            </a:r>
            <a:r>
              <a:rPr lang="en-GB" sz="2200"/>
              <a:t> – encouraging viewers to visit my website or book </a:t>
            </a:r>
          </a:p>
          <a:p>
            <a:pPr marL="0" indent="0">
              <a:buNone/>
            </a:pPr>
            <a:r>
              <a:rPr lang="en-GB" sz="2200"/>
              <a:t> My marked research strongly highlighted that video helps customers feel connected and reassured, so I used this insight to create a warm, personal, trust-building tone.</a:t>
            </a:r>
          </a:p>
        </p:txBody>
      </p:sp>
    </p:spTree>
    <p:extLst>
      <p:ext uri="{BB962C8B-B14F-4D97-AF65-F5344CB8AC3E}">
        <p14:creationId xmlns:p14="http://schemas.microsoft.com/office/powerpoint/2010/main" val="608280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3BD57-ECDD-59B4-6202-D4BA93E29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Connecting Research to All Design Decisions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5BF95-6D78-44A3-5982-5382F7234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lvl="1" indent="0">
              <a:buNone/>
            </a:pPr>
            <a:r>
              <a:rPr lang="en-GB" sz="2200"/>
              <a:t>When comparing all outputs – questionnaire, data analysis, website, marketing materials and final advert – a clear connection emerges. </a:t>
            </a:r>
          </a:p>
          <a:p>
            <a:pPr lvl="1"/>
            <a:r>
              <a:rPr lang="en-GB" sz="2200"/>
              <a:t>Respondents wanted </a:t>
            </a:r>
            <a:r>
              <a:rPr lang="en-GB" sz="2200" b="1"/>
              <a:t>trust and quality, </a:t>
            </a:r>
            <a:r>
              <a:rPr lang="en-GB" sz="2200"/>
              <a:t>so I focused heavily on showcasing transparency and results.</a:t>
            </a:r>
          </a:p>
          <a:p>
            <a:pPr lvl="1"/>
            <a:r>
              <a:rPr lang="en-GB" sz="2200"/>
              <a:t>They preferred </a:t>
            </a:r>
            <a:r>
              <a:rPr lang="en-GB" sz="2200" b="1"/>
              <a:t>phone call bookings, </a:t>
            </a:r>
            <a:r>
              <a:rPr lang="en-GB" sz="2200"/>
              <a:t>so</a:t>
            </a:r>
            <a:r>
              <a:rPr lang="en-GB" sz="2200" b="1"/>
              <a:t>  </a:t>
            </a:r>
            <a:r>
              <a:rPr lang="en-GB" sz="2200"/>
              <a:t>I optimised the website for that too</a:t>
            </a:r>
          </a:p>
          <a:p>
            <a:pPr lvl="1"/>
            <a:r>
              <a:rPr lang="en-GB" sz="2200"/>
              <a:t>They reacted strongly to </a:t>
            </a:r>
            <a:r>
              <a:rPr lang="en-GB" sz="2200" b="1"/>
              <a:t>visual proof, </a:t>
            </a:r>
            <a:r>
              <a:rPr lang="en-GB" sz="2200"/>
              <a:t>so both my advertisements and website highlight before/after imagery</a:t>
            </a:r>
          </a:p>
          <a:p>
            <a:pPr lvl="1"/>
            <a:r>
              <a:rPr lang="en-GB" sz="2200"/>
              <a:t>They appreciated </a:t>
            </a:r>
            <a:r>
              <a:rPr lang="en-GB" sz="2200" b="1"/>
              <a:t>personal connection</a:t>
            </a:r>
            <a:r>
              <a:rPr lang="en-GB" sz="2200"/>
              <a:t>, which is why I appear at the star of the video</a:t>
            </a:r>
          </a:p>
          <a:p>
            <a:pPr lvl="1"/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341707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5B11A-EDD1-FE70-7D07-C6D09E528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762A-2C65-D77D-3B12-3D6B28E3B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1124" y="145868"/>
            <a:ext cx="7152675" cy="60310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/>
              <a:t>What I learned </a:t>
            </a:r>
          </a:p>
          <a:p>
            <a:pPr marL="457200" indent="-457200"/>
            <a:r>
              <a:rPr lang="en-GB" sz="1800"/>
              <a:t>This module taught me how to research improves creative work.  I learned how to transform raw data into practical business decisions, and how to transform raw data into practical business decisions brand identity. I also realised of testing ideas with real audiences before producing final materials.</a:t>
            </a:r>
          </a:p>
          <a:p>
            <a:pPr marL="0" indent="0">
              <a:buNone/>
            </a:pPr>
            <a:r>
              <a:rPr lang="en-GB" sz="1800" b="1"/>
              <a:t>Skills Developed</a:t>
            </a:r>
          </a:p>
          <a:p>
            <a:pPr marL="457200" indent="-457200"/>
            <a:r>
              <a:rPr lang="en-GB" sz="1800"/>
              <a:t>Designing questionnaires </a:t>
            </a:r>
          </a:p>
          <a:p>
            <a:pPr marL="457200" indent="-457200"/>
            <a:r>
              <a:rPr lang="en-GB" sz="1800"/>
              <a:t>Analysing data and interpreting patterns</a:t>
            </a:r>
          </a:p>
          <a:p>
            <a:pPr marL="457200" indent="-457200"/>
            <a:r>
              <a:rPr lang="en-GB" sz="1800"/>
              <a:t>Website creations</a:t>
            </a:r>
          </a:p>
          <a:p>
            <a:pPr marL="457200" indent="-457200"/>
            <a:r>
              <a:rPr lang="en-GB" sz="1800"/>
              <a:t>Visual  communication design</a:t>
            </a:r>
          </a:p>
          <a:p>
            <a:pPr marL="457200" indent="-457200"/>
            <a:r>
              <a:rPr lang="en-GB" sz="1800"/>
              <a:t>Video production and editing</a:t>
            </a:r>
          </a:p>
          <a:p>
            <a:pPr marL="457200" indent="-457200"/>
            <a:r>
              <a:rPr lang="en-GB" sz="1800"/>
              <a:t>Using insight to design branding</a:t>
            </a:r>
          </a:p>
          <a:p>
            <a:pPr marL="0" indent="0">
              <a:buNone/>
            </a:pPr>
            <a:r>
              <a:rPr lang="en-GB" sz="1800"/>
              <a:t>Going forward, I want to improve my video editing skills, learn more advanced graphic design techniques, and practise more in-depth data analysis so I can make even stronger evidence-based design decisions.</a:t>
            </a:r>
          </a:p>
          <a:p>
            <a:pPr marL="0" indent="0">
              <a:buNone/>
            </a:pPr>
            <a:endParaRPr lang="en-GB" sz="1800" b="1"/>
          </a:p>
        </p:txBody>
      </p:sp>
    </p:spTree>
    <p:extLst>
      <p:ext uri="{BB962C8B-B14F-4D97-AF65-F5344CB8AC3E}">
        <p14:creationId xmlns:p14="http://schemas.microsoft.com/office/powerpoint/2010/main" val="3106000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FF536-9A97-80AE-49A7-B0A950D10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46" y="365125"/>
            <a:ext cx="11582400" cy="458055"/>
          </a:xfrm>
        </p:spPr>
        <p:txBody>
          <a:bodyPr>
            <a:normAutofit fontScale="90000"/>
          </a:bodyPr>
          <a:lstStyle/>
          <a:p>
            <a:r>
              <a:rPr lang="en-GB"/>
              <a:t>2-Min Video Advertisement Diamond Beauty Salon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C66BB-E051-C9B8-5794-69DF489A9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12288"/>
            <a:ext cx="10515600" cy="55646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4"/>
              </a:rPr>
              <a:t>https://www.canva.com/design/DAG5vneUXZw/6CPefaQBpod-fV48reDo6g/edit?utm_content=DAG5vneUXZw&amp;utm_campaign=designshare&amp;utm_medium=link2&amp;utm_source=sharebutton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Diamond Beauty Salon">
            <a:hlinkClick r:id="" action="ppaction://media"/>
            <a:extLst>
              <a:ext uri="{FF2B5EF4-FFF2-40B4-BE49-F238E27FC236}">
                <a16:creationId xmlns:a16="http://schemas.microsoft.com/office/drawing/2014/main" id="{18FE7A9A-E55D-ED55-E681-4B436369F7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9971" y="2198077"/>
            <a:ext cx="11682044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00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EAC1C-8E41-FEA0-9BC2-0D6A2EA72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 list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551AB-9071-DCEF-98D8-5B5C8F2AE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AutoNum type="arabicPeriod"/>
            </a:pPr>
            <a:r>
              <a:rPr lang="en-GB" sz="1200" i="1">
                <a:latin typeface="Arial"/>
                <a:cs typeface="Arial"/>
              </a:rPr>
              <a:t>Digital Literacy Unpacked</a:t>
            </a:r>
            <a:r>
              <a:rPr lang="en-GB" sz="1200">
                <a:latin typeface="Helvetica"/>
                <a:cs typeface="Helvetica"/>
              </a:rPr>
              <a:t>, edited by Katharine Reedy, and Jo Parker, Facet Publishing, 2017.</a:t>
            </a:r>
            <a:r>
              <a:rPr lang="en-GB" sz="1200" i="1">
                <a:latin typeface="Arial"/>
                <a:cs typeface="Arial"/>
              </a:rPr>
              <a:t> ProQuest Ebook Central</a:t>
            </a:r>
            <a:r>
              <a:rPr lang="en-GB" sz="1200">
                <a:latin typeface="Helvetica"/>
                <a:cs typeface="Helvetica"/>
              </a:rPr>
              <a:t>, </a:t>
            </a:r>
            <a:r>
              <a:rPr lang="en-GB" sz="1200">
                <a:latin typeface="Segoe UI"/>
                <a:cs typeface="Segoe UI"/>
                <a:hlinkClick r:id="rId2"/>
              </a:rPr>
              <a:t>https://ebookcentral.proquest.com/lib/trinity/detail.action?docID=5490897</a:t>
            </a:r>
            <a:r>
              <a:rPr lang="en-GB" sz="1200">
                <a:latin typeface="Segoe UI"/>
                <a:cs typeface="Segoe UI"/>
              </a:rPr>
              <a:t>  </a:t>
            </a:r>
            <a:r>
              <a:rPr lang="en-GB" sz="1200">
                <a:latin typeface="Segoe UI"/>
                <a:cs typeface="Segoe UI"/>
                <a:hlinkClick r:id="rId3"/>
              </a:rPr>
              <a:t>https://librarysearch.uwtsd.ac.uk/permalink/44WHELF_UWTSD/igoone/cdi_crossref_primary_10_5860_crl_80_4_578</a:t>
            </a:r>
            <a:endParaRPr lang="en-GB" sz="1200">
              <a:latin typeface="Aptos" panose="020B0004020202020204"/>
              <a:cs typeface="Segoe UI"/>
            </a:endParaRPr>
          </a:p>
          <a:p>
            <a:pPr>
              <a:buAutoNum type="arabicPeriod"/>
            </a:pPr>
            <a:r>
              <a:rPr lang="en-GB" sz="1200">
                <a:latin typeface="Aptos" panose="020B0004020202020204"/>
                <a:cs typeface="Segoe UI"/>
              </a:rPr>
              <a:t>Munoz, J.M (ed.) (2023) Digital entrepreneurships at the global economy. New    York: Routledge. </a:t>
            </a:r>
            <a:endParaRPr lang="en-GB" sz="1200">
              <a:latin typeface="Segoe UI"/>
              <a:cs typeface="Segoe UI"/>
            </a:endParaRPr>
          </a:p>
          <a:p>
            <a:pPr>
              <a:buAutoNum type="arabicPeriod"/>
            </a:pPr>
            <a:r>
              <a:rPr lang="en-GB" sz="1200">
                <a:latin typeface="Aptos"/>
                <a:cs typeface="Segoe UI"/>
              </a:rPr>
              <a:t> Bryman, A., &amp; Cramer, D. (2011). Quantitative data analysis with IBM SPSS 17,   18 and 19 : a guide for social scientists. Routledge. </a:t>
            </a:r>
            <a:r>
              <a:rPr lang="en-GB" sz="1200">
                <a:latin typeface="Segoe UI"/>
                <a:cs typeface="Segoe UI"/>
                <a:hlinkClick r:id="rId4"/>
              </a:rPr>
              <a:t>https://librarysearch.uwtsd.ac.uk/permalink/44WHELF_UWTSD/a9ute4/alma99100147659002421</a:t>
            </a:r>
          </a:p>
          <a:p>
            <a:pPr>
              <a:buAutoNum type="arabicPeriod"/>
            </a:pPr>
            <a:r>
              <a:rPr lang="en-GB" sz="1200">
                <a:latin typeface="Arial"/>
                <a:cs typeface="Arial"/>
              </a:rPr>
              <a:t>P. Ch. Mandal (2021) </a:t>
            </a:r>
            <a:r>
              <a:rPr lang="en-GB" sz="1200">
                <a:latin typeface="Roboto"/>
                <a:ea typeface="Roboto"/>
                <a:cs typeface="Roboto"/>
              </a:rPr>
              <a:t>Marketing of Private Labels: Strategies and Initiatives  </a:t>
            </a:r>
            <a:r>
              <a:rPr lang="en-GB" sz="1200">
                <a:latin typeface="Segoe UI"/>
                <a:ea typeface="Roboto"/>
                <a:cs typeface="Segoe UI"/>
                <a:hlinkClick r:id="rId5"/>
              </a:rPr>
              <a:t>https://doi.org/10.4018/IJBSA.20210101.oa5</a:t>
            </a:r>
            <a:r>
              <a:rPr lang="en-GB" sz="1200">
                <a:latin typeface="Segoe UI"/>
                <a:ea typeface="Roboto"/>
                <a:cs typeface="Segoe UI"/>
              </a:rPr>
              <a:t> </a:t>
            </a:r>
          </a:p>
          <a:p>
            <a:pPr>
              <a:buAutoNum type="arabicPeriod"/>
            </a:pPr>
            <a:r>
              <a:rPr lang="en-GB" sz="1200">
                <a:latin typeface="Aptos"/>
                <a:ea typeface="Roboto"/>
                <a:cs typeface="Segoe UI"/>
              </a:rPr>
              <a:t>Dadwal, S. S. (Ed.). (2020). Handbook of Research on Innovations in Technology and Marketing for the Connected Consumer Available at;  </a:t>
            </a:r>
            <a:r>
              <a:rPr lang="en-GB" sz="1200">
                <a:latin typeface="Segoe UI"/>
                <a:ea typeface="Roboto"/>
                <a:cs typeface="Segoe UI"/>
                <a:hlinkClick r:id="rId6"/>
              </a:rPr>
              <a:t>https://www.igi-global.com/book/handbook-research-innovations-technology-marketing/226306</a:t>
            </a:r>
          </a:p>
          <a:p>
            <a:pPr>
              <a:buAutoNum type="arabicPeriod"/>
            </a:pPr>
            <a:r>
              <a:rPr lang="en-GB" sz="1200">
                <a:latin typeface="Aptos"/>
                <a:ea typeface="Roboto"/>
                <a:cs typeface="Segoe UI"/>
              </a:rPr>
              <a:t>Nominova, K. et al. (2023) Small businesses investment processes financing package, Available at:  </a:t>
            </a:r>
            <a:r>
              <a:rPr lang="en-GB" sz="1200">
                <a:latin typeface="Segoe UI"/>
                <a:ea typeface="Roboto"/>
                <a:cs typeface="Segoe UI"/>
                <a:hlinkClick r:id="rId7"/>
              </a:rPr>
              <a:t>https://doi.org/10.1051/e3sconf/202344904006</a:t>
            </a:r>
            <a:r>
              <a:rPr lang="en-GB" sz="1200">
                <a:latin typeface="Segoe UI"/>
                <a:ea typeface="Roboto"/>
                <a:cs typeface="Segoe UI"/>
              </a:rPr>
              <a:t>  </a:t>
            </a:r>
            <a:r>
              <a:rPr lang="en-GB" sz="1200">
                <a:latin typeface="Segoe UI"/>
                <a:ea typeface="Roboto"/>
                <a:cs typeface="Segoe UI"/>
                <a:hlinkClick r:id="rId8"/>
              </a:rPr>
              <a:t>https://www.e3s-conferences.org/articles/e3sconf/abs/2023/86/e3sconf_pdsed2023_04006/e3sconf_pdsed2023_04006.html</a:t>
            </a:r>
          </a:p>
          <a:p>
            <a:pPr>
              <a:buAutoNum type="arabicPeriod"/>
            </a:pPr>
            <a:r>
              <a:rPr lang="en-GB" sz="1200">
                <a:latin typeface="Aptos"/>
                <a:ea typeface="Roboto"/>
                <a:cs typeface="Segoe UI"/>
              </a:rPr>
              <a:t>Sandhu, K. (2020). Digital transformation and innovative services for business  and learning (1st ed.). IGI Global, Business Science Reference. </a:t>
            </a:r>
            <a:r>
              <a:rPr lang="en-GB" sz="1200">
                <a:latin typeface="Segoe UI"/>
                <a:ea typeface="Roboto"/>
                <a:cs typeface="Segoe UI"/>
                <a:hlinkClick r:id="rId4"/>
              </a:rPr>
              <a:t>https://librarysearch.uwtsd.ac.uk/permalink/44WHELF_UWTSD/a9ute4/alma99100147659002421</a:t>
            </a:r>
            <a:r>
              <a:rPr lang="en-GB" sz="1200">
                <a:latin typeface="Segoe UI"/>
                <a:ea typeface="Roboto"/>
                <a:cs typeface="Segoe UI"/>
              </a:rPr>
              <a:t> </a:t>
            </a:r>
          </a:p>
          <a:p>
            <a:pPr>
              <a:buAutoNum type="arabicPeriod"/>
            </a:pPr>
            <a:r>
              <a:rPr lang="en-GB" sz="1200">
                <a:latin typeface="Segoe UI"/>
                <a:ea typeface="Roboto"/>
                <a:cs typeface="Segoe UI"/>
              </a:rPr>
              <a:t>McFedries , P. (2022) Teach Yourself Visually Excel 365. Indianapolis: Visual.</a:t>
            </a:r>
          </a:p>
          <a:p>
            <a:pPr>
              <a:buAutoNum type="arabicPeriod"/>
            </a:pPr>
            <a:r>
              <a:rPr lang="en-GB" sz="1200">
                <a:latin typeface="Segoe UI"/>
                <a:ea typeface="Roboto"/>
                <a:cs typeface="Segoe UI"/>
              </a:rPr>
              <a:t>Mota Pinto, F. and Guarda, T. (eds.) (2020) Digital Marketing Strategies and Models for Competitive Business. Hershey, Pennsylvania: Business Science</a:t>
            </a:r>
          </a:p>
          <a:p>
            <a:pPr>
              <a:buAutoNum type="arabicPeriod"/>
            </a:pPr>
            <a:r>
              <a:rPr lang="en-GB" sz="1200">
                <a:latin typeface="Segoe UI"/>
                <a:ea typeface="Roboto"/>
                <a:cs typeface="Segoe UI"/>
              </a:rPr>
              <a:t>Canva (2013). Diamond Beauty Salon . (Online). Canva. Last Update 2025 Available: </a:t>
            </a:r>
            <a:r>
              <a:rPr lang="en-GB" sz="1200">
                <a:latin typeface="Aptos"/>
                <a:ea typeface="Roboto"/>
                <a:cs typeface="Segoe UI"/>
                <a:hlinkClick r:id="rId9"/>
              </a:rPr>
              <a:t>https://www.canva.com/design/DAG5vneUXZw/6CPefaQBpod-fV48reDo6g/edit?utm_content=DAG5vneUXZw&amp;utm_campaign=designshare&amp;utm_medium=link2&amp;utm_source=sharebutton</a:t>
            </a:r>
            <a:endParaRPr lang="en-GB" sz="1200">
              <a:latin typeface="Segoe UI"/>
              <a:ea typeface="Roboto"/>
              <a:cs typeface="Segoe UI"/>
            </a:endParaRPr>
          </a:p>
          <a:p>
            <a:pPr>
              <a:buAutoNum type="arabicPeriod"/>
            </a:pPr>
            <a:endParaRPr lang="en-GB" sz="1200">
              <a:latin typeface="Segoe UI"/>
              <a:ea typeface="Roboto"/>
              <a:cs typeface="Segoe UI"/>
            </a:endParaRPr>
          </a:p>
          <a:p>
            <a:pPr>
              <a:buAutoNum type="arabicPeriod"/>
            </a:pPr>
            <a:endParaRPr lang="en-GB" sz="1200">
              <a:latin typeface="Segoe UI"/>
              <a:ea typeface="Roboto"/>
              <a:cs typeface="Segoe UI"/>
            </a:endParaRPr>
          </a:p>
          <a:p>
            <a:pPr>
              <a:buAutoNum type="arabicPeriod"/>
            </a:pPr>
            <a:endParaRPr lang="en-GB" sz="1200">
              <a:latin typeface="Segoe UI"/>
              <a:ea typeface="Roboto"/>
              <a:cs typeface="Segoe UI"/>
            </a:endParaRPr>
          </a:p>
          <a:p>
            <a:pPr>
              <a:buAutoNum type="arabicPeriod"/>
            </a:pPr>
            <a:endParaRPr lang="en-GB" sz="1200">
              <a:latin typeface="Segoe UI"/>
              <a:ea typeface="Roboto"/>
              <a:cs typeface="Segoe UI"/>
            </a:endParaRPr>
          </a:p>
          <a:p>
            <a:pPr>
              <a:buAutoNum type="arabicPeriod"/>
            </a:pPr>
            <a:endParaRPr lang="en-GB" sz="1200">
              <a:latin typeface="Segoe UI"/>
              <a:ea typeface="Roboto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657789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1764D-52CB-D3F2-5024-EB9D99A0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 !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B71F2-F1B1-9F08-CBBF-6B2F90F94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/>
              <a:t>AI Acknowledgement</a:t>
            </a:r>
          </a:p>
          <a:p>
            <a:pPr>
              <a:buNone/>
            </a:pPr>
            <a:r>
              <a:rPr lang="en-GB"/>
              <a:t>    I confirm that I have not presented any Ai generated materials as my own work. I confirm that I have copies of my drafts, notes and other resources I used, which I may be asked to be provide in evidence. 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744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Digital Skills For Personal Development And Business Growth BMSW4088  Assignment Name: Diamond Beauty  Salon</vt:lpstr>
      <vt:lpstr>Introduction </vt:lpstr>
      <vt:lpstr>Questionnaire </vt:lpstr>
      <vt:lpstr>Key Findings From Data</vt:lpstr>
      <vt:lpstr>Excel Cash Flow and Decisions   Building a 12-month cash flow in Excel, using formulas and charts, supports, better financial planning and control for a new venture ( Inside Microsoft Excel, 1994; McFedries, 2022; Euromoney Institiutonal Investor Publication PLC, 2012),</vt:lpstr>
      <vt:lpstr>How Research Informed My Website Design</vt:lpstr>
      <vt:lpstr>How Research Informed My Marketing Materials</vt:lpstr>
      <vt:lpstr>Creating My Video Advertisement</vt:lpstr>
      <vt:lpstr>Connecting Research to All Design Decisions</vt:lpstr>
      <vt:lpstr>Reflection</vt:lpstr>
      <vt:lpstr>2-Min Video Advertisement Diamond Beauty Salon </vt:lpstr>
      <vt:lpstr>References list 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2025-11-25T00:58:15Z</dcterms:created>
  <dcterms:modified xsi:type="dcterms:W3CDTF">2025-11-30T22:37:37Z</dcterms:modified>
</cp:coreProperties>
</file>