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099907-EB50-4B13-AF7C-5600DA03EFB9}" v="29" dt="2026-08-06T11:57:18.5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2" d="100"/>
          <a:sy n="62" d="100"/>
        </p:scale>
        <p:origin x="82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e - Anton Anghel" userId="8c27bf579f6f46e8" providerId="LiveId" clId="{77C149CB-AEBB-4254-86FC-652E73E7FC68}"/>
    <pc:docChg chg="undo custSel addSld modSld">
      <pc:chgData name="George - Anton Anghel" userId="8c27bf579f6f46e8" providerId="LiveId" clId="{77C149CB-AEBB-4254-86FC-652E73E7FC68}" dt="2026-08-06T12:03:40.517" v="2248" actId="1076"/>
      <pc:docMkLst>
        <pc:docMk/>
      </pc:docMkLst>
      <pc:sldChg chg="modSp mod">
        <pc:chgData name="George - Anton Anghel" userId="8c27bf579f6f46e8" providerId="LiveId" clId="{77C149CB-AEBB-4254-86FC-652E73E7FC68}" dt="2026-08-06T12:03:40.517" v="2248" actId="1076"/>
        <pc:sldMkLst>
          <pc:docMk/>
          <pc:sldMk cId="239759603" sldId="256"/>
        </pc:sldMkLst>
        <pc:spChg chg="mod">
          <ac:chgData name="George - Anton Anghel" userId="8c27bf579f6f46e8" providerId="LiveId" clId="{77C149CB-AEBB-4254-86FC-652E73E7FC68}" dt="2026-08-06T12:03:40.517" v="2248" actId="1076"/>
          <ac:spMkLst>
            <pc:docMk/>
            <pc:sldMk cId="239759603" sldId="256"/>
            <ac:spMk id="2" creationId="{BC44322C-0CF3-EF29-4133-035FD1EE99EF}"/>
          </ac:spMkLst>
        </pc:spChg>
        <pc:spChg chg="mod">
          <ac:chgData name="George - Anton Anghel" userId="8c27bf579f6f46e8" providerId="LiveId" clId="{77C149CB-AEBB-4254-86FC-652E73E7FC68}" dt="2026-08-06T12:02:38.865" v="2243" actId="13926"/>
          <ac:spMkLst>
            <pc:docMk/>
            <pc:sldMk cId="239759603" sldId="256"/>
            <ac:spMk id="3" creationId="{52E64666-A272-35CC-0722-504A23174E79}"/>
          </ac:spMkLst>
        </pc:spChg>
        <pc:picChg chg="mod">
          <ac:chgData name="George - Anton Anghel" userId="8c27bf579f6f46e8" providerId="LiveId" clId="{77C149CB-AEBB-4254-86FC-652E73E7FC68}" dt="2026-08-06T12:03:31.356" v="2247" actId="1076"/>
          <ac:picMkLst>
            <pc:docMk/>
            <pc:sldMk cId="239759603" sldId="256"/>
            <ac:picMk id="4" creationId="{5E58017E-3C5C-4A16-702B-05F17386A41A}"/>
          </ac:picMkLst>
        </pc:picChg>
      </pc:sldChg>
      <pc:sldChg chg="addSp delSp modSp mod setBg">
        <pc:chgData name="George - Anton Anghel" userId="8c27bf579f6f46e8" providerId="LiveId" clId="{77C149CB-AEBB-4254-86FC-652E73E7FC68}" dt="2026-08-06T11:56:22.309" v="2194" actId="1076"/>
        <pc:sldMkLst>
          <pc:docMk/>
          <pc:sldMk cId="13715806" sldId="257"/>
        </pc:sldMkLst>
        <pc:spChg chg="mod">
          <ac:chgData name="George - Anton Anghel" userId="8c27bf579f6f46e8" providerId="LiveId" clId="{77C149CB-AEBB-4254-86FC-652E73E7FC68}" dt="2026-08-06T11:56:22.309" v="2194" actId="1076"/>
          <ac:spMkLst>
            <pc:docMk/>
            <pc:sldMk cId="13715806" sldId="257"/>
            <ac:spMk id="2" creationId="{9F87F9EC-EE8D-7D15-7B1B-6393732FF219}"/>
          </ac:spMkLst>
        </pc:spChg>
        <pc:spChg chg="mod">
          <ac:chgData name="George - Anton Anghel" userId="8c27bf579f6f46e8" providerId="LiveId" clId="{77C149CB-AEBB-4254-86FC-652E73E7FC68}" dt="2026-08-06T11:55:53.767" v="2192" actId="27636"/>
          <ac:spMkLst>
            <pc:docMk/>
            <pc:sldMk cId="13715806" sldId="257"/>
            <ac:spMk id="3" creationId="{C1249FB7-B756-0627-1CA2-AC0B01406637}"/>
          </ac:spMkLst>
        </pc:spChg>
        <pc:spChg chg="mod">
          <ac:chgData name="George - Anton Anghel" userId="8c27bf579f6f46e8" providerId="LiveId" clId="{77C149CB-AEBB-4254-86FC-652E73E7FC68}" dt="2026-08-06T11:54:53.672" v="2183" actId="1076"/>
          <ac:spMkLst>
            <pc:docMk/>
            <pc:sldMk cId="13715806" sldId="257"/>
            <ac:spMk id="4" creationId="{A0B95268-21E1-3788-662E-9754284D5253}"/>
          </ac:spMkLst>
        </pc:spChg>
        <pc:spChg chg="add del mod">
          <ac:chgData name="George - Anton Anghel" userId="8c27bf579f6f46e8" providerId="LiveId" clId="{77C149CB-AEBB-4254-86FC-652E73E7FC68}" dt="2026-08-05T22:54:27.237" v="3"/>
          <ac:spMkLst>
            <pc:docMk/>
            <pc:sldMk cId="13715806" sldId="257"/>
            <ac:spMk id="5" creationId="{628624CC-40E2-0DD6-AAB1-1FE990924658}"/>
          </ac:spMkLst>
        </pc:spChg>
        <pc:spChg chg="add del mod">
          <ac:chgData name="George - Anton Anghel" userId="8c27bf579f6f46e8" providerId="LiveId" clId="{77C149CB-AEBB-4254-86FC-652E73E7FC68}" dt="2026-08-05T22:54:51.209" v="11"/>
          <ac:spMkLst>
            <pc:docMk/>
            <pc:sldMk cId="13715806" sldId="257"/>
            <ac:spMk id="6" creationId="{1839112D-1829-5BC1-3198-DA6786BF0B71}"/>
          </ac:spMkLst>
        </pc:spChg>
        <pc:spChg chg="add del mod">
          <ac:chgData name="George - Anton Anghel" userId="8c27bf579f6f46e8" providerId="LiveId" clId="{77C149CB-AEBB-4254-86FC-652E73E7FC68}" dt="2026-08-05T22:58:44.772" v="24"/>
          <ac:spMkLst>
            <pc:docMk/>
            <pc:sldMk cId="13715806" sldId="257"/>
            <ac:spMk id="7" creationId="{9AB5495E-A54E-6B00-4742-F8CCAF1947D0}"/>
          </ac:spMkLst>
        </pc:spChg>
        <pc:picChg chg="add mod">
          <ac:chgData name="George - Anton Anghel" userId="8c27bf579f6f46e8" providerId="LiveId" clId="{77C149CB-AEBB-4254-86FC-652E73E7FC68}" dt="2026-08-06T11:56:05.225" v="2193" actId="14100"/>
          <ac:picMkLst>
            <pc:docMk/>
            <pc:sldMk cId="13715806" sldId="257"/>
            <ac:picMk id="9" creationId="{202EB311-FDBC-16A4-B92A-F88DC2666F00}"/>
          </ac:picMkLst>
        </pc:picChg>
      </pc:sldChg>
      <pc:sldChg chg="addSp delSp modSp new mod">
        <pc:chgData name="George - Anton Anghel" userId="8c27bf579f6f46e8" providerId="LiveId" clId="{77C149CB-AEBB-4254-86FC-652E73E7FC68}" dt="2026-08-06T11:53:27.281" v="2172" actId="207"/>
        <pc:sldMkLst>
          <pc:docMk/>
          <pc:sldMk cId="836297139" sldId="258"/>
        </pc:sldMkLst>
        <pc:spChg chg="add del mod">
          <ac:chgData name="George - Anton Anghel" userId="8c27bf579f6f46e8" providerId="LiveId" clId="{77C149CB-AEBB-4254-86FC-652E73E7FC68}" dt="2026-08-05T23:01:02.966" v="31" actId="11529"/>
          <ac:spMkLst>
            <pc:docMk/>
            <pc:sldMk cId="836297139" sldId="258"/>
            <ac:spMk id="2" creationId="{77BE686B-16A2-652C-2486-AC56EDE5DC3A}"/>
          </ac:spMkLst>
        </pc:spChg>
        <pc:spChg chg="add mod">
          <ac:chgData name="George - Anton Anghel" userId="8c27bf579f6f46e8" providerId="LiveId" clId="{77C149CB-AEBB-4254-86FC-652E73E7FC68}" dt="2026-08-06T11:52:13.677" v="2165" actId="14100"/>
          <ac:spMkLst>
            <pc:docMk/>
            <pc:sldMk cId="836297139" sldId="258"/>
            <ac:spMk id="3" creationId="{F896A984-3E96-FDCE-BE2A-35FD2F5FBCD5}"/>
          </ac:spMkLst>
        </pc:spChg>
        <pc:spChg chg="add mod">
          <ac:chgData name="George - Anton Anghel" userId="8c27bf579f6f46e8" providerId="LiveId" clId="{77C149CB-AEBB-4254-86FC-652E73E7FC68}" dt="2026-08-06T11:51:24.441" v="2159" actId="1076"/>
          <ac:spMkLst>
            <pc:docMk/>
            <pc:sldMk cId="836297139" sldId="258"/>
            <ac:spMk id="4" creationId="{6AADF735-F417-4127-BA23-52F3CD75086D}"/>
          </ac:spMkLst>
        </pc:spChg>
        <pc:spChg chg="add mod">
          <ac:chgData name="George - Anton Anghel" userId="8c27bf579f6f46e8" providerId="LiveId" clId="{77C149CB-AEBB-4254-86FC-652E73E7FC68}" dt="2026-08-06T11:51:56.335" v="2164" actId="1076"/>
          <ac:spMkLst>
            <pc:docMk/>
            <pc:sldMk cId="836297139" sldId="258"/>
            <ac:spMk id="5" creationId="{363591F2-38B0-761C-08A3-08BCBB6B9B2B}"/>
          </ac:spMkLst>
        </pc:spChg>
        <pc:spChg chg="add del mod">
          <ac:chgData name="George - Anton Anghel" userId="8c27bf579f6f46e8" providerId="LiveId" clId="{77C149CB-AEBB-4254-86FC-652E73E7FC68}" dt="2026-08-05T23:03:28.347" v="38"/>
          <ac:spMkLst>
            <pc:docMk/>
            <pc:sldMk cId="836297139" sldId="258"/>
            <ac:spMk id="6" creationId="{ECE98E79-3203-4EDB-0FF6-A68089C18C03}"/>
          </ac:spMkLst>
        </pc:spChg>
        <pc:spChg chg="add del mod">
          <ac:chgData name="George - Anton Anghel" userId="8c27bf579f6f46e8" providerId="LiveId" clId="{77C149CB-AEBB-4254-86FC-652E73E7FC68}" dt="2026-08-06T11:52:37.971" v="2166" actId="21"/>
          <ac:spMkLst>
            <pc:docMk/>
            <pc:sldMk cId="836297139" sldId="258"/>
            <ac:spMk id="7" creationId="{83DF143C-1B98-15F6-2CDF-9152E43A90B1}"/>
          </ac:spMkLst>
        </pc:spChg>
        <pc:spChg chg="add del mod">
          <ac:chgData name="George - Anton Anghel" userId="8c27bf579f6f46e8" providerId="LiveId" clId="{77C149CB-AEBB-4254-86FC-652E73E7FC68}" dt="2026-08-05T23:03:33.127" v="41"/>
          <ac:spMkLst>
            <pc:docMk/>
            <pc:sldMk cId="836297139" sldId="258"/>
            <ac:spMk id="7" creationId="{939FFB9F-A4B4-81D7-8F7D-8D72196D2976}"/>
          </ac:spMkLst>
        </pc:spChg>
        <pc:spChg chg="add mod">
          <ac:chgData name="George - Anton Anghel" userId="8c27bf579f6f46e8" providerId="LiveId" clId="{77C149CB-AEBB-4254-86FC-652E73E7FC68}" dt="2026-08-06T11:53:27.281" v="2172" actId="207"/>
          <ac:spMkLst>
            <pc:docMk/>
            <pc:sldMk cId="836297139" sldId="258"/>
            <ac:spMk id="8" creationId="{364AFA52-855F-BC1E-9EC3-58703BB350FE}"/>
          </ac:spMkLst>
        </pc:spChg>
        <pc:picChg chg="add mod">
          <ac:chgData name="George - Anton Anghel" userId="8c27bf579f6f46e8" providerId="LiveId" clId="{77C149CB-AEBB-4254-86FC-652E73E7FC68}" dt="2026-08-06T11:52:47.750" v="2168" actId="14100"/>
          <ac:picMkLst>
            <pc:docMk/>
            <pc:sldMk cId="836297139" sldId="258"/>
            <ac:picMk id="6" creationId="{619ECB54-9991-B8C9-E147-049D51A99176}"/>
          </ac:picMkLst>
        </pc:picChg>
      </pc:sldChg>
      <pc:sldChg chg="modSp new mod">
        <pc:chgData name="George - Anton Anghel" userId="8c27bf579f6f46e8" providerId="LiveId" clId="{77C149CB-AEBB-4254-86FC-652E73E7FC68}" dt="2026-08-05T23:21:09.426" v="543" actId="13926"/>
        <pc:sldMkLst>
          <pc:docMk/>
          <pc:sldMk cId="1847360672" sldId="259"/>
        </pc:sldMkLst>
        <pc:spChg chg="mod">
          <ac:chgData name="George - Anton Anghel" userId="8c27bf579f6f46e8" providerId="LiveId" clId="{77C149CB-AEBB-4254-86FC-652E73E7FC68}" dt="2026-08-05T23:17:39.674" v="408" actId="14100"/>
          <ac:spMkLst>
            <pc:docMk/>
            <pc:sldMk cId="1847360672" sldId="259"/>
            <ac:spMk id="2" creationId="{A6A487B9-2101-B3A0-73B2-56CFB0746FC6}"/>
          </ac:spMkLst>
        </pc:spChg>
        <pc:spChg chg="mod">
          <ac:chgData name="George - Anton Anghel" userId="8c27bf579f6f46e8" providerId="LiveId" clId="{77C149CB-AEBB-4254-86FC-652E73E7FC68}" dt="2026-08-05T23:21:09.426" v="543" actId="13926"/>
          <ac:spMkLst>
            <pc:docMk/>
            <pc:sldMk cId="1847360672" sldId="259"/>
            <ac:spMk id="3" creationId="{C6B37A6D-E381-63D5-2C94-8F9FA1509B1C}"/>
          </ac:spMkLst>
        </pc:spChg>
      </pc:sldChg>
      <pc:sldChg chg="addSp delSp modSp new mod">
        <pc:chgData name="George - Anton Anghel" userId="8c27bf579f6f46e8" providerId="LiveId" clId="{77C149CB-AEBB-4254-86FC-652E73E7FC68}" dt="2026-08-05T23:45:57.346" v="1111" actId="14100"/>
        <pc:sldMkLst>
          <pc:docMk/>
          <pc:sldMk cId="2701278971" sldId="260"/>
        </pc:sldMkLst>
        <pc:spChg chg="mod">
          <ac:chgData name="George - Anton Anghel" userId="8c27bf579f6f46e8" providerId="LiveId" clId="{77C149CB-AEBB-4254-86FC-652E73E7FC68}" dt="2026-08-05T23:23:23.663" v="568" actId="14100"/>
          <ac:spMkLst>
            <pc:docMk/>
            <pc:sldMk cId="2701278971" sldId="260"/>
            <ac:spMk id="2" creationId="{8B73C533-2A16-C49C-E5F1-C40A585D20A5}"/>
          </ac:spMkLst>
        </pc:spChg>
        <pc:spChg chg="mod">
          <ac:chgData name="George - Anton Anghel" userId="8c27bf579f6f46e8" providerId="LiveId" clId="{77C149CB-AEBB-4254-86FC-652E73E7FC68}" dt="2026-08-05T23:42:37.077" v="1090" actId="27636"/>
          <ac:spMkLst>
            <pc:docMk/>
            <pc:sldMk cId="2701278971" sldId="260"/>
            <ac:spMk id="3" creationId="{731FED32-DCD4-A20D-F111-E7CF21BA398D}"/>
          </ac:spMkLst>
        </pc:spChg>
        <pc:spChg chg="add mod">
          <ac:chgData name="George - Anton Anghel" userId="8c27bf579f6f46e8" providerId="LiveId" clId="{77C149CB-AEBB-4254-86FC-652E73E7FC68}" dt="2026-08-05T23:37:46.576" v="1040" actId="13926"/>
          <ac:spMkLst>
            <pc:docMk/>
            <pc:sldMk cId="2701278971" sldId="260"/>
            <ac:spMk id="4" creationId="{45440A15-6910-8E77-4028-8ECB9A53D2E9}"/>
          </ac:spMkLst>
        </pc:spChg>
        <pc:spChg chg="add del mod">
          <ac:chgData name="George - Anton Anghel" userId="8c27bf579f6f46e8" providerId="LiveId" clId="{77C149CB-AEBB-4254-86FC-652E73E7FC68}" dt="2026-08-05T23:26:37.761" v="665"/>
          <ac:spMkLst>
            <pc:docMk/>
            <pc:sldMk cId="2701278971" sldId="260"/>
            <ac:spMk id="5" creationId="{EC0422AE-434A-7A85-549F-8B9CE74C2804}"/>
          </ac:spMkLst>
        </pc:spChg>
        <pc:spChg chg="add del mod">
          <ac:chgData name="George - Anton Anghel" userId="8c27bf579f6f46e8" providerId="LiveId" clId="{77C149CB-AEBB-4254-86FC-652E73E7FC68}" dt="2026-08-05T23:29:09.721" v="713"/>
          <ac:spMkLst>
            <pc:docMk/>
            <pc:sldMk cId="2701278971" sldId="260"/>
            <ac:spMk id="6" creationId="{FB390F33-5D67-F7CC-F6C5-D870D23DF42D}"/>
          </ac:spMkLst>
        </pc:spChg>
        <pc:spChg chg="add mod">
          <ac:chgData name="George - Anton Anghel" userId="8c27bf579f6f46e8" providerId="LiveId" clId="{77C149CB-AEBB-4254-86FC-652E73E7FC68}" dt="2026-08-05T23:41:01.655" v="1053" actId="14100"/>
          <ac:spMkLst>
            <pc:docMk/>
            <pc:sldMk cId="2701278971" sldId="260"/>
            <ac:spMk id="7" creationId="{B7652DE4-CA2A-4269-1257-2721A60DD6D3}"/>
          </ac:spMkLst>
        </pc:spChg>
        <pc:spChg chg="add mod">
          <ac:chgData name="George - Anton Anghel" userId="8c27bf579f6f46e8" providerId="LiveId" clId="{77C149CB-AEBB-4254-86FC-652E73E7FC68}" dt="2026-08-05T23:41:07.922" v="1054" actId="14100"/>
          <ac:spMkLst>
            <pc:docMk/>
            <pc:sldMk cId="2701278971" sldId="260"/>
            <ac:spMk id="8" creationId="{DA3D58D0-CBDB-6441-61F6-C5A9CC2AD080}"/>
          </ac:spMkLst>
        </pc:spChg>
        <pc:spChg chg="add del mod">
          <ac:chgData name="George - Anton Anghel" userId="8c27bf579f6f46e8" providerId="LiveId" clId="{77C149CB-AEBB-4254-86FC-652E73E7FC68}" dt="2026-08-05T23:40:35.142" v="1049" actId="21"/>
          <ac:spMkLst>
            <pc:docMk/>
            <pc:sldMk cId="2701278971" sldId="260"/>
            <ac:spMk id="11" creationId="{5E26C562-F190-509C-9747-2A7519727848}"/>
          </ac:spMkLst>
        </pc:spChg>
        <pc:spChg chg="add del mod">
          <ac:chgData name="George - Anton Anghel" userId="8c27bf579f6f46e8" providerId="LiveId" clId="{77C149CB-AEBB-4254-86FC-652E73E7FC68}" dt="2026-08-05T23:44:18.671" v="1099" actId="21"/>
          <ac:spMkLst>
            <pc:docMk/>
            <pc:sldMk cId="2701278971" sldId="260"/>
            <ac:spMk id="14" creationId="{2E1E13C7-6BB1-337D-9DDA-29775B6C86BB}"/>
          </ac:spMkLst>
        </pc:spChg>
        <pc:spChg chg="add del mod">
          <ac:chgData name="George - Anton Anghel" userId="8c27bf579f6f46e8" providerId="LiveId" clId="{77C149CB-AEBB-4254-86FC-652E73E7FC68}" dt="2026-08-05T23:45:26.947" v="1104" actId="21"/>
          <ac:spMkLst>
            <pc:docMk/>
            <pc:sldMk cId="2701278971" sldId="260"/>
            <ac:spMk id="17" creationId="{66960A63-28C8-4551-ABE1-0689C7FB20B5}"/>
          </ac:spMkLst>
        </pc:spChg>
        <pc:picChg chg="add mod">
          <ac:chgData name="George - Anton Anghel" userId="8c27bf579f6f46e8" providerId="LiveId" clId="{77C149CB-AEBB-4254-86FC-652E73E7FC68}" dt="2026-08-05T23:42:49.204" v="1091" actId="14100"/>
          <ac:picMkLst>
            <pc:docMk/>
            <pc:sldMk cId="2701278971" sldId="260"/>
            <ac:picMk id="10" creationId="{7C1AC4E8-AE19-662B-DDDD-549B198A85BB}"/>
          </ac:picMkLst>
        </pc:picChg>
        <pc:picChg chg="add del mod">
          <ac:chgData name="George - Anton Anghel" userId="8c27bf579f6f46e8" providerId="LiveId" clId="{77C149CB-AEBB-4254-86FC-652E73E7FC68}" dt="2026-08-05T23:44:18.671" v="1099" actId="21"/>
          <ac:picMkLst>
            <pc:docMk/>
            <pc:sldMk cId="2701278971" sldId="260"/>
            <ac:picMk id="13" creationId="{8E2BE7B3-0B11-AE92-1124-8B307291F798}"/>
          </ac:picMkLst>
        </pc:picChg>
        <pc:picChg chg="add mod">
          <ac:chgData name="George - Anton Anghel" userId="8c27bf579f6f46e8" providerId="LiveId" clId="{77C149CB-AEBB-4254-86FC-652E73E7FC68}" dt="2026-08-05T23:45:57.346" v="1111" actId="14100"/>
          <ac:picMkLst>
            <pc:docMk/>
            <pc:sldMk cId="2701278971" sldId="260"/>
            <ac:picMk id="16" creationId="{3B02ED9C-9BAF-64E0-C742-FB55E86DE248}"/>
          </ac:picMkLst>
        </pc:picChg>
      </pc:sldChg>
      <pc:sldChg chg="addSp modSp new mod">
        <pc:chgData name="George - Anton Anghel" userId="8c27bf579f6f46e8" providerId="LiveId" clId="{77C149CB-AEBB-4254-86FC-652E73E7FC68}" dt="2026-08-05T23:54:18.819" v="1346" actId="20577"/>
        <pc:sldMkLst>
          <pc:docMk/>
          <pc:sldMk cId="178749050" sldId="261"/>
        </pc:sldMkLst>
        <pc:spChg chg="add mod">
          <ac:chgData name="George - Anton Anghel" userId="8c27bf579f6f46e8" providerId="LiveId" clId="{77C149CB-AEBB-4254-86FC-652E73E7FC68}" dt="2026-08-05T23:47:51.618" v="1141" actId="14100"/>
          <ac:spMkLst>
            <pc:docMk/>
            <pc:sldMk cId="178749050" sldId="261"/>
            <ac:spMk id="3" creationId="{577A64B1-04FF-FB40-F417-D9EC66888B48}"/>
          </ac:spMkLst>
        </pc:spChg>
        <pc:graphicFrameChg chg="add mod modGraphic">
          <ac:chgData name="George - Anton Anghel" userId="8c27bf579f6f46e8" providerId="LiveId" clId="{77C149CB-AEBB-4254-86FC-652E73E7FC68}" dt="2026-08-05T23:53:05.788" v="1310" actId="20577"/>
          <ac:graphicFrameMkLst>
            <pc:docMk/>
            <pc:sldMk cId="178749050" sldId="261"/>
            <ac:graphicFrameMk id="2" creationId="{F5EAA3D7-F29A-8E24-3935-F3AFA7C61864}"/>
          </ac:graphicFrameMkLst>
        </pc:graphicFrameChg>
        <pc:graphicFrameChg chg="add mod modGraphic">
          <ac:chgData name="George - Anton Anghel" userId="8c27bf579f6f46e8" providerId="LiveId" clId="{77C149CB-AEBB-4254-86FC-652E73E7FC68}" dt="2026-08-05T23:54:18.819" v="1346" actId="20577"/>
          <ac:graphicFrameMkLst>
            <pc:docMk/>
            <pc:sldMk cId="178749050" sldId="261"/>
            <ac:graphicFrameMk id="4" creationId="{FB34968D-4251-0ED0-29A5-14EA0254BCA5}"/>
          </ac:graphicFrameMkLst>
        </pc:graphicFrameChg>
      </pc:sldChg>
      <pc:sldChg chg="addSp delSp modSp new mod">
        <pc:chgData name="George - Anton Anghel" userId="8c27bf579f6f46e8" providerId="LiveId" clId="{77C149CB-AEBB-4254-86FC-652E73E7FC68}" dt="2026-08-06T11:36:22.815" v="1665" actId="1076"/>
        <pc:sldMkLst>
          <pc:docMk/>
          <pc:sldMk cId="3371888337" sldId="262"/>
        </pc:sldMkLst>
        <pc:spChg chg="add mod">
          <ac:chgData name="George - Anton Anghel" userId="8c27bf579f6f46e8" providerId="LiveId" clId="{77C149CB-AEBB-4254-86FC-652E73E7FC68}" dt="2026-08-06T11:36:14.683" v="1664" actId="1076"/>
          <ac:spMkLst>
            <pc:docMk/>
            <pc:sldMk cId="3371888337" sldId="262"/>
            <ac:spMk id="2" creationId="{1708F70D-CDEA-3DC3-1A0A-A9276D853267}"/>
          </ac:spMkLst>
        </pc:spChg>
        <pc:spChg chg="add del mod">
          <ac:chgData name="George - Anton Anghel" userId="8c27bf579f6f46e8" providerId="LiveId" clId="{77C149CB-AEBB-4254-86FC-652E73E7FC68}" dt="2026-08-06T00:02:47.801" v="1615" actId="21"/>
          <ac:spMkLst>
            <pc:docMk/>
            <pc:sldMk cId="3371888337" sldId="262"/>
            <ac:spMk id="5" creationId="{8122D691-B5EE-946C-5F01-030A2D8245AD}"/>
          </ac:spMkLst>
        </pc:spChg>
        <pc:spChg chg="add del mod">
          <ac:chgData name="George - Anton Anghel" userId="8c27bf579f6f46e8" providerId="LiveId" clId="{77C149CB-AEBB-4254-86FC-652E73E7FC68}" dt="2026-08-06T00:04:46.811" v="1640"/>
          <ac:spMkLst>
            <pc:docMk/>
            <pc:sldMk cId="3371888337" sldId="262"/>
            <ac:spMk id="8" creationId="{EE76122E-10CB-9B0E-25E0-0C92EC277B9B}"/>
          </ac:spMkLst>
        </pc:spChg>
        <pc:picChg chg="add del mod">
          <ac:chgData name="George - Anton Anghel" userId="8c27bf579f6f46e8" providerId="LiveId" clId="{77C149CB-AEBB-4254-86FC-652E73E7FC68}" dt="2026-08-06T00:02:47.801" v="1615" actId="21"/>
          <ac:picMkLst>
            <pc:docMk/>
            <pc:sldMk cId="3371888337" sldId="262"/>
            <ac:picMk id="4" creationId="{881C7184-32B6-CFE7-D00B-0D26FB24CEB1}"/>
          </ac:picMkLst>
        </pc:picChg>
        <pc:picChg chg="add mod">
          <ac:chgData name="George - Anton Anghel" userId="8c27bf579f6f46e8" providerId="LiveId" clId="{77C149CB-AEBB-4254-86FC-652E73E7FC68}" dt="2026-08-06T11:36:22.815" v="1665" actId="1076"/>
          <ac:picMkLst>
            <pc:docMk/>
            <pc:sldMk cId="3371888337" sldId="262"/>
            <ac:picMk id="7" creationId="{265AB094-9860-0E2C-B76F-D0266E0B568A}"/>
          </ac:picMkLst>
        </pc:picChg>
      </pc:sldChg>
      <pc:sldChg chg="addSp modSp new mod">
        <pc:chgData name="George - Anton Anghel" userId="8c27bf579f6f46e8" providerId="LiveId" clId="{77C149CB-AEBB-4254-86FC-652E73E7FC68}" dt="2026-08-06T11:48:46.391" v="2151" actId="255"/>
        <pc:sldMkLst>
          <pc:docMk/>
          <pc:sldMk cId="1452897051" sldId="263"/>
        </pc:sldMkLst>
        <pc:spChg chg="add mod">
          <ac:chgData name="George - Anton Anghel" userId="8c27bf579f6f46e8" providerId="LiveId" clId="{77C149CB-AEBB-4254-86FC-652E73E7FC68}" dt="2026-08-06T11:48:46.391" v="2151" actId="255"/>
          <ac:spMkLst>
            <pc:docMk/>
            <pc:sldMk cId="1452897051" sldId="263"/>
            <ac:spMk id="2" creationId="{A9F465EF-4AF3-F22E-5D8A-25A489374B2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136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314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825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409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8/6/2026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029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8/6/2026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373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8/6/2026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858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775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926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142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943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321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Layout" Target="../slideLayouts/slideLayout8.xml"/><Relationship Id="rId1" Type="http://schemas.openxmlformats.org/officeDocument/2006/relationships/themeOverride" Target="../theme/themeOverride1.xml"/><Relationship Id="rId4" Type="http://schemas.openxmlformats.org/officeDocument/2006/relationships/hyperlink" Target="https://pxhere.com/en/photo/80645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naisolutions.com/page/2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nationalmssociety/52989716040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143601516@N03/28011015990" TargetMode="Externa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companies-house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pexels.com/" TargetMode="External"/><Relationship Id="rId4" Type="http://schemas.openxmlformats.org/officeDocument/2006/relationships/hyperlink" Target="https://www.on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Bike Chain">
            <a:extLst>
              <a:ext uri="{FF2B5EF4-FFF2-40B4-BE49-F238E27FC236}">
                <a16:creationId xmlns:a16="http://schemas.microsoft.com/office/drawing/2014/main" id="{5E58017E-3C5C-4A16-702B-05F17386A41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>
            <a:fillRect/>
          </a:stretch>
        </p:blipFill>
        <p:spPr>
          <a:xfrm>
            <a:off x="0" y="102752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7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44322C-0CF3-EF29-4133-035FD1EE99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74762"/>
            <a:ext cx="12192000" cy="858643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FFFF"/>
                </a:solidFill>
                <a:highlight>
                  <a:srgbClr val="000000"/>
                </a:highlight>
                <a:latin typeface="Stencil" panose="040409050D0802020404" pitchFamily="82" charset="0"/>
              </a:rPr>
              <a:t>Tony’s Custom-Built Bicycles &amp; Cycling Club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64666-A272-35CC-0722-504A23174E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483" y="1505415"/>
            <a:ext cx="11986497" cy="482346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3200" dirty="0">
                <a:solidFill>
                  <a:schemeClr val="tx2">
                    <a:lumMod val="75000"/>
                  </a:schemeClr>
                </a:solidFill>
                <a:highlight>
                  <a:srgbClr val="000000"/>
                </a:highlight>
              </a:rPr>
              <a:t>Business Plan Presentation</a:t>
            </a:r>
          </a:p>
          <a:p>
            <a:pPr>
              <a:lnSpc>
                <a:spcPct val="110000"/>
              </a:lnSpc>
            </a:pPr>
            <a:r>
              <a:rPr lang="en-GB" sz="3200" dirty="0">
                <a:solidFill>
                  <a:schemeClr val="tx2">
                    <a:lumMod val="75000"/>
                  </a:schemeClr>
                </a:solidFill>
                <a:highlight>
                  <a:srgbClr val="000000"/>
                </a:highlight>
              </a:rPr>
              <a:t>Student Name: George-Anton Anghel</a:t>
            </a:r>
          </a:p>
          <a:p>
            <a:pPr>
              <a:lnSpc>
                <a:spcPct val="110000"/>
              </a:lnSpc>
            </a:pPr>
            <a:r>
              <a:rPr lang="en-GB" sz="3200" dirty="0">
                <a:solidFill>
                  <a:schemeClr val="tx2">
                    <a:lumMod val="75000"/>
                  </a:schemeClr>
                </a:solidFill>
                <a:highlight>
                  <a:srgbClr val="000000"/>
                </a:highlight>
              </a:rPr>
              <a:t>Student ID: 2509533</a:t>
            </a:r>
          </a:p>
          <a:p>
            <a:pPr>
              <a:lnSpc>
                <a:spcPct val="110000"/>
              </a:lnSpc>
            </a:pPr>
            <a:r>
              <a:rPr lang="en-GB" sz="3200" dirty="0">
                <a:solidFill>
                  <a:schemeClr val="tx2">
                    <a:lumMod val="75000"/>
                  </a:schemeClr>
                </a:solidFill>
                <a:highlight>
                  <a:srgbClr val="000000"/>
                </a:highlight>
              </a:rPr>
              <a:t>Programme of Study: Certificate in Higher Education Business Skills for the Workplace    </a:t>
            </a:r>
          </a:p>
          <a:p>
            <a:pPr>
              <a:lnSpc>
                <a:spcPct val="110000"/>
              </a:lnSpc>
            </a:pPr>
            <a:r>
              <a:rPr lang="en-GB" sz="3200" dirty="0">
                <a:solidFill>
                  <a:schemeClr val="tx2">
                    <a:lumMod val="75000"/>
                  </a:schemeClr>
                </a:solidFill>
                <a:highlight>
                  <a:srgbClr val="000000"/>
                </a:highlight>
              </a:rPr>
              <a:t>Module: Enterprise and Entrepreneurship</a:t>
            </a:r>
          </a:p>
          <a:p>
            <a:pPr>
              <a:lnSpc>
                <a:spcPct val="110000"/>
              </a:lnSpc>
            </a:pPr>
            <a:r>
              <a:rPr lang="en-GB" sz="3200" dirty="0">
                <a:solidFill>
                  <a:schemeClr val="tx2">
                    <a:lumMod val="75000"/>
                  </a:schemeClr>
                </a:solidFill>
                <a:highlight>
                  <a:srgbClr val="000000"/>
                </a:highlight>
              </a:rPr>
              <a:t>Module Code: LCLM4006</a:t>
            </a:r>
          </a:p>
          <a:p>
            <a:pPr>
              <a:lnSpc>
                <a:spcPct val="110000"/>
              </a:lnSpc>
            </a:pPr>
            <a:r>
              <a:rPr lang="en-GB" sz="3200" dirty="0">
                <a:solidFill>
                  <a:schemeClr val="tx2">
                    <a:lumMod val="75000"/>
                  </a:schemeClr>
                </a:solidFill>
                <a:highlight>
                  <a:srgbClr val="000000"/>
                </a:highlight>
              </a:rPr>
              <a:t>Lecturer: Said Usman</a:t>
            </a:r>
          </a:p>
          <a:p>
            <a:pPr>
              <a:lnSpc>
                <a:spcPct val="110000"/>
              </a:lnSpc>
            </a:pPr>
            <a:r>
              <a:rPr lang="en-GB" sz="3200" dirty="0">
                <a:solidFill>
                  <a:schemeClr val="tx2">
                    <a:lumMod val="75000"/>
                  </a:schemeClr>
                </a:solidFill>
                <a:highlight>
                  <a:srgbClr val="000000"/>
                </a:highlight>
              </a:rPr>
              <a:t>Date: 06/08/2026</a:t>
            </a:r>
          </a:p>
          <a:p>
            <a:pPr>
              <a:lnSpc>
                <a:spcPct val="110000"/>
              </a:lnSpc>
            </a:pPr>
            <a:endParaRPr lang="en-GB" sz="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596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7F9EC-EE8D-7D15-7B1B-6393732FF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62" y="285495"/>
            <a:ext cx="11262331" cy="175750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Tony’s Custom-Built Bicycles and Cycling Club provides high-quality custom-built bicycles alongside repairs, servicing and a welcoming cycling community.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49FB7-B756-0627-1CA2-AC0B01406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4247" y="2139321"/>
            <a:ext cx="4376792" cy="451833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Unique Selling Points</a:t>
            </a:r>
          </a:p>
          <a:p>
            <a:r>
              <a:rPr lang="en-GB" dirty="0"/>
              <a:t>Personalised bicycles</a:t>
            </a:r>
          </a:p>
          <a:p>
            <a:r>
              <a:rPr lang="en-GB" dirty="0"/>
              <a:t>High-quality craftmanship</a:t>
            </a:r>
          </a:p>
          <a:p>
            <a:r>
              <a:rPr lang="en-GB" sz="2600" dirty="0"/>
              <a:t>Excellent customer </a:t>
            </a:r>
            <a:r>
              <a:rPr lang="en-GB" dirty="0"/>
              <a:t>service</a:t>
            </a:r>
          </a:p>
          <a:p>
            <a:r>
              <a:rPr lang="en-GB" dirty="0"/>
              <a:t>Community-focused business</a:t>
            </a:r>
          </a:p>
          <a:p>
            <a:r>
              <a:rPr lang="en-GB" dirty="0"/>
              <a:t>Ongoing maintenance support</a:t>
            </a:r>
          </a:p>
          <a:p>
            <a:endParaRPr lang="en-GB" sz="24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B95268-21E1-3788-662E-9754284D5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8089" y="2243870"/>
            <a:ext cx="4207723" cy="3962966"/>
          </a:xfrm>
        </p:spPr>
        <p:txBody>
          <a:bodyPr>
            <a:noAutofit/>
          </a:bodyPr>
          <a:lstStyle/>
          <a:p>
            <a:r>
              <a:rPr lang="en-GB" sz="2400" dirty="0"/>
              <a:t>Products &amp; Services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Custom-built bicycles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Bike repairs and servicing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Bike fitting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Cycling accessories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Cycling club membership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Group rides and events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02EB311-FDBC-16A4-B92A-F88DC2666F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35811" y="2243870"/>
            <a:ext cx="3018435" cy="4212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58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896A984-3E96-FDCE-BE2A-35FD2F5FBCD5}"/>
              </a:ext>
            </a:extLst>
          </p:cNvPr>
          <p:cNvSpPr/>
          <p:nvPr/>
        </p:nvSpPr>
        <p:spPr>
          <a:xfrm>
            <a:off x="477983" y="1472223"/>
            <a:ext cx="4876800" cy="138193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highlight>
                  <a:srgbClr val="000000"/>
                </a:highlight>
              </a:rPr>
              <a:t>Owner/Manager – George-Anton Anghel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AADF735-F417-4127-BA23-52F3CD75086D}"/>
              </a:ext>
            </a:extLst>
          </p:cNvPr>
          <p:cNvSpPr/>
          <p:nvPr/>
        </p:nvSpPr>
        <p:spPr>
          <a:xfrm>
            <a:off x="477981" y="3426431"/>
            <a:ext cx="4876801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highlight>
                  <a:srgbClr val="000000"/>
                </a:highlight>
              </a:rPr>
              <a:t>Mechanic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63591F2-38B0-761C-08A3-08BCBB6B9B2B}"/>
              </a:ext>
            </a:extLst>
          </p:cNvPr>
          <p:cNvSpPr/>
          <p:nvPr/>
        </p:nvSpPr>
        <p:spPr>
          <a:xfrm>
            <a:off x="605863" y="4913101"/>
            <a:ext cx="4876801" cy="167982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highlight>
                  <a:srgbClr val="000000"/>
                </a:highlight>
              </a:rPr>
              <a:t>Part-time Administration Assistant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4AFA52-855F-BC1E-9EC3-58703BB350FE}"/>
              </a:ext>
            </a:extLst>
          </p:cNvPr>
          <p:cNvSpPr txBox="1"/>
          <p:nvPr/>
        </p:nvSpPr>
        <p:spPr>
          <a:xfrm>
            <a:off x="605864" y="399301"/>
            <a:ext cx="474891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Management Structure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9ECB54-9991-B8C9-E147-049D51A991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30442" y="193995"/>
            <a:ext cx="6223000" cy="6398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297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487B9-2101-B3A0-73B2-56CFB0746F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247" y="277091"/>
            <a:ext cx="10636153" cy="637309"/>
          </a:xfrm>
        </p:spPr>
        <p:txBody>
          <a:bodyPr/>
          <a:lstStyle/>
          <a:p>
            <a:r>
              <a:rPr lang="en-GB" sz="3200" dirty="0"/>
              <a:t>Legal Structure - Private Limited Company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B37A6D-E381-63D5-2C94-8F9FA1509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248" y="1052945"/>
            <a:ext cx="11619826" cy="5333999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highlight>
                  <a:srgbClr val="00FFFF"/>
                </a:highlight>
              </a:rPr>
              <a:t>PESTEL Analysis</a:t>
            </a:r>
          </a:p>
          <a:p>
            <a:r>
              <a:rPr lang="en-GB" sz="3200" dirty="0">
                <a:highlight>
                  <a:srgbClr val="FFFF00"/>
                </a:highlight>
              </a:rPr>
              <a:t>Political</a:t>
            </a:r>
          </a:p>
          <a:p>
            <a:r>
              <a:rPr lang="en-GB" sz="2800" dirty="0"/>
              <a:t>Government investment in cycling infrastructure</a:t>
            </a:r>
          </a:p>
          <a:p>
            <a:r>
              <a:rPr lang="en-GB" sz="2800" dirty="0"/>
              <a:t>Increased support for sustainable transport</a:t>
            </a:r>
          </a:p>
          <a:p>
            <a:r>
              <a:rPr lang="en-GB" sz="3200" dirty="0">
                <a:highlight>
                  <a:srgbClr val="FFFF00"/>
                </a:highlight>
              </a:rPr>
              <a:t>Economic</a:t>
            </a:r>
          </a:p>
          <a:p>
            <a:r>
              <a:rPr lang="en-GB" sz="2800" dirty="0"/>
              <a:t>Rising fuel costs encourage cycling</a:t>
            </a:r>
          </a:p>
          <a:p>
            <a:r>
              <a:rPr lang="en-GB" sz="2800" dirty="0"/>
              <a:t>Demand for affordable transport alternatives</a:t>
            </a:r>
          </a:p>
          <a:p>
            <a:r>
              <a:rPr lang="en-GB" sz="3200" dirty="0">
                <a:highlight>
                  <a:srgbClr val="FFFF00"/>
                </a:highlight>
              </a:rPr>
              <a:t>Environmental</a:t>
            </a:r>
          </a:p>
          <a:p>
            <a:r>
              <a:rPr lang="en-GB" sz="3000" dirty="0"/>
              <a:t>More customers choosing environmentally friendly transport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47360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C533-2A16-C49C-E5F1-C40A585D2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218" y="235528"/>
            <a:ext cx="3366655" cy="443345"/>
          </a:xfrm>
        </p:spPr>
        <p:txBody>
          <a:bodyPr>
            <a:normAutofit/>
          </a:bodyPr>
          <a:lstStyle/>
          <a:p>
            <a:r>
              <a:rPr lang="en-GB" sz="2400" dirty="0"/>
              <a:t>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FED32-DCD4-A20D-F111-E7CF21BA3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1" y="1767996"/>
            <a:ext cx="5597235" cy="230832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800" dirty="0">
                <a:highlight>
                  <a:srgbClr val="00FFFF"/>
                </a:highlight>
              </a:rPr>
              <a:t>Platforms:              Content:</a:t>
            </a:r>
          </a:p>
          <a:p>
            <a:r>
              <a:rPr lang="en-GB" sz="2800" dirty="0">
                <a:highlight>
                  <a:srgbClr val="00FFFF"/>
                </a:highlight>
              </a:rPr>
              <a:t>Instagram            Bike builds</a:t>
            </a:r>
          </a:p>
          <a:p>
            <a:r>
              <a:rPr lang="en-GB" sz="2800" dirty="0">
                <a:highlight>
                  <a:srgbClr val="00FFFF"/>
                </a:highlight>
              </a:rPr>
              <a:t>Facebook            Maintenance tips</a:t>
            </a:r>
          </a:p>
          <a:p>
            <a:r>
              <a:rPr lang="en-GB" sz="2800" dirty="0">
                <a:highlight>
                  <a:srgbClr val="00FFFF"/>
                </a:highlight>
              </a:rPr>
              <a:t>TikTok                  Promotions</a:t>
            </a:r>
          </a:p>
          <a:p>
            <a:pPr marL="0" indent="0">
              <a:buNone/>
            </a:pPr>
            <a:r>
              <a:rPr lang="en-GB" sz="2800" dirty="0">
                <a:highlight>
                  <a:srgbClr val="00FFFF"/>
                </a:highlight>
              </a:rPr>
              <a:t>           </a:t>
            </a:r>
          </a:p>
          <a:p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40A15-6910-8E77-4028-8ECB9A53D2E9}"/>
              </a:ext>
            </a:extLst>
          </p:cNvPr>
          <p:cNvSpPr txBox="1"/>
          <p:nvPr/>
        </p:nvSpPr>
        <p:spPr>
          <a:xfrm>
            <a:off x="152401" y="1108365"/>
            <a:ext cx="4017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00FFFF"/>
                </a:highlight>
              </a:rPr>
              <a:t>Strategy 1: Social Media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652DE4-CA2A-4269-1257-2721A60DD6D3}"/>
              </a:ext>
            </a:extLst>
          </p:cNvPr>
          <p:cNvSpPr txBox="1"/>
          <p:nvPr/>
        </p:nvSpPr>
        <p:spPr>
          <a:xfrm>
            <a:off x="6442364" y="1108366"/>
            <a:ext cx="55972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FFFF00"/>
                </a:highlight>
              </a:rPr>
              <a:t>Strategy 2</a:t>
            </a:r>
            <a:r>
              <a:rPr lang="en-GB" dirty="0">
                <a:highlight>
                  <a:srgbClr val="FFFF00"/>
                </a:highlight>
              </a:rPr>
              <a:t>: </a:t>
            </a:r>
            <a:r>
              <a:rPr lang="en-GB" sz="2400" dirty="0">
                <a:highlight>
                  <a:srgbClr val="FFFF00"/>
                </a:highlight>
              </a:rPr>
              <a:t>Community Engagement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3D58D0-CBDB-6441-61F6-C5A9CC2AD080}"/>
              </a:ext>
            </a:extLst>
          </p:cNvPr>
          <p:cNvSpPr txBox="1"/>
          <p:nvPr/>
        </p:nvSpPr>
        <p:spPr>
          <a:xfrm>
            <a:off x="6761019" y="1767996"/>
            <a:ext cx="50707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FFFF00"/>
                </a:highlight>
              </a:rPr>
              <a:t>           Activities:</a:t>
            </a:r>
          </a:p>
          <a:p>
            <a:endParaRPr lang="en-GB" sz="2400" dirty="0">
              <a:highlight>
                <a:srgbClr val="FFFF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ighlight>
                  <a:srgbClr val="FFFF00"/>
                </a:highlight>
              </a:rPr>
              <a:t>Weekly cycling rides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ighlight>
                  <a:srgbClr val="FFFF00"/>
                </a:highlight>
              </a:rPr>
              <a:t>Charity rides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ighlight>
                  <a:srgbClr val="FFFF00"/>
                </a:highlight>
              </a:rPr>
              <a:t>Bike maintenance workshops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ighlight>
                  <a:srgbClr val="FFFF00"/>
                </a:highlight>
              </a:rPr>
              <a:t>Local cycling events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1AC4E8-AE19-662B-DDDD-549B198A85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20691" y="4094072"/>
            <a:ext cx="5472545" cy="258627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B02ED9C-9BAF-64E0-C742-FB55E86DE2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0217" y="3674918"/>
            <a:ext cx="4502728" cy="2930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278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5EAA3D7-F29A-8E24-3935-F3AFA7C618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4232703"/>
              </p:ext>
            </p:extLst>
          </p:nvPr>
        </p:nvGraphicFramePr>
        <p:xfrm>
          <a:off x="512618" y="1066799"/>
          <a:ext cx="9337964" cy="36160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68982">
                  <a:extLst>
                    <a:ext uri="{9D8B030D-6E8A-4147-A177-3AD203B41FA5}">
                      <a16:colId xmlns:a16="http://schemas.microsoft.com/office/drawing/2014/main" val="2087775249"/>
                    </a:ext>
                  </a:extLst>
                </a:gridCol>
                <a:gridCol w="4668982">
                  <a:extLst>
                    <a:ext uri="{9D8B030D-6E8A-4147-A177-3AD203B41FA5}">
                      <a16:colId xmlns:a16="http://schemas.microsoft.com/office/drawing/2014/main" val="1772224388"/>
                    </a:ext>
                  </a:extLst>
                </a:gridCol>
              </a:tblGrid>
              <a:tr h="602673">
                <a:tc>
                  <a:txBody>
                    <a:bodyPr/>
                    <a:lstStyle/>
                    <a:p>
                      <a:r>
                        <a:rPr lang="en-GB" dirty="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3267430"/>
                  </a:ext>
                </a:extLst>
              </a:tr>
              <a:tr h="602673">
                <a:tc>
                  <a:txBody>
                    <a:bodyPr/>
                    <a:lstStyle/>
                    <a:p>
                      <a:r>
                        <a:rPr lang="en-GB" dirty="0"/>
                        <a:t>Workshop rent and deposit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3397409"/>
                  </a:ext>
                </a:extLst>
              </a:tr>
              <a:tr h="602673">
                <a:tc>
                  <a:txBody>
                    <a:bodyPr/>
                    <a:lstStyle/>
                    <a:p>
                      <a:r>
                        <a:rPr lang="en-GB" dirty="0"/>
                        <a:t>Equipment and tools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404005"/>
                  </a:ext>
                </a:extLst>
              </a:tr>
              <a:tr h="602673">
                <a:tc>
                  <a:txBody>
                    <a:bodyPr/>
                    <a:lstStyle/>
                    <a:p>
                      <a:r>
                        <a:rPr lang="en-GB" dirty="0"/>
                        <a:t>Bicycle inventory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320428"/>
                  </a:ext>
                </a:extLst>
              </a:tr>
              <a:tr h="602673">
                <a:tc>
                  <a:txBody>
                    <a:bodyPr/>
                    <a:lstStyle/>
                    <a:p>
                      <a:r>
                        <a:rPr lang="en-GB" dirty="0"/>
                        <a:t>Website and branding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32926"/>
                  </a:ext>
                </a:extLst>
              </a:tr>
              <a:tr h="602673">
                <a:tc>
                  <a:txBody>
                    <a:bodyPr/>
                    <a:lstStyle/>
                    <a:p>
                      <a:r>
                        <a:rPr lang="en-GB" dirty="0"/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788965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77A64B1-04FF-FB40-F417-D9EC66888B48}"/>
              </a:ext>
            </a:extLst>
          </p:cNvPr>
          <p:cNvSpPr txBox="1"/>
          <p:nvPr/>
        </p:nvSpPr>
        <p:spPr>
          <a:xfrm>
            <a:off x="512618" y="166254"/>
            <a:ext cx="399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Funding Requirements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B34968D-4251-0ED0-29A5-14EA0254B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4306067"/>
              </p:ext>
            </p:extLst>
          </p:nvPr>
        </p:nvGraphicFramePr>
        <p:xfrm>
          <a:off x="512618" y="4682837"/>
          <a:ext cx="9337964" cy="18565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68982">
                  <a:extLst>
                    <a:ext uri="{9D8B030D-6E8A-4147-A177-3AD203B41FA5}">
                      <a16:colId xmlns:a16="http://schemas.microsoft.com/office/drawing/2014/main" val="1759280062"/>
                    </a:ext>
                  </a:extLst>
                </a:gridCol>
                <a:gridCol w="4668982">
                  <a:extLst>
                    <a:ext uri="{9D8B030D-6E8A-4147-A177-3AD203B41FA5}">
                      <a16:colId xmlns:a16="http://schemas.microsoft.com/office/drawing/2014/main" val="3474763625"/>
                    </a:ext>
                  </a:extLst>
                </a:gridCol>
              </a:tblGrid>
              <a:tr h="618836">
                <a:tc>
                  <a:txBody>
                    <a:bodyPr/>
                    <a:lstStyle/>
                    <a:p>
                      <a:r>
                        <a:rPr lang="en-GB" dirty="0"/>
                        <a:t>Insurance and licenses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299879"/>
                  </a:ext>
                </a:extLst>
              </a:tr>
              <a:tr h="618836">
                <a:tc>
                  <a:txBody>
                    <a:bodyPr/>
                    <a:lstStyle/>
                    <a:p>
                      <a:r>
                        <a:rPr lang="en-GB" dirty="0"/>
                        <a:t>Working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7943190"/>
                  </a:ext>
                </a:extLst>
              </a:tr>
              <a:tr h="618836"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676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749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08F70D-CDEA-3DC3-1A0A-A9276D853267}"/>
              </a:ext>
            </a:extLst>
          </p:cNvPr>
          <p:cNvSpPr txBox="1"/>
          <p:nvPr/>
        </p:nvSpPr>
        <p:spPr>
          <a:xfrm>
            <a:off x="331419" y="790330"/>
            <a:ext cx="525087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Choose to invest in Tony’s custom-Built Bicycles &amp; Cycling Club because the cycling industry is growing, it’s a sustainable transport market, we offer custom-built products for a large community, and there is the opportunity for future expansion. Thank you.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5AB094-9860-0E2C-B76F-D0266E0B56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7306" y="887934"/>
            <a:ext cx="6043275" cy="482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888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F465EF-4AF3-F22E-5D8A-25A489374B22}"/>
              </a:ext>
            </a:extLst>
          </p:cNvPr>
          <p:cNvSpPr txBox="1"/>
          <p:nvPr/>
        </p:nvSpPr>
        <p:spPr>
          <a:xfrm>
            <a:off x="195209" y="667820"/>
            <a:ext cx="11702265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References:</a:t>
            </a:r>
          </a:p>
          <a:p>
            <a:endParaRPr lang="en-GB" sz="2800" dirty="0"/>
          </a:p>
          <a:p>
            <a:r>
              <a:rPr lang="en-GB" sz="2800" dirty="0"/>
              <a:t>GOV.UK. (2026). Register a limited company. </a:t>
            </a:r>
            <a:r>
              <a:rPr lang="en-GB" sz="2800" dirty="0">
                <a:hlinkClick r:id="rId2"/>
              </a:rPr>
              <a:t>https://www.gov.uk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Companies House. (2026). Companies House guidance. </a:t>
            </a:r>
            <a:r>
              <a:rPr lang="en-GB" sz="2800" dirty="0">
                <a:hlinkClick r:id="rId3"/>
              </a:rPr>
              <a:t>https://www.gov.uk/government/organisations/companies-house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Office for National Statistics. (2026). Transport and cycling statistics.</a:t>
            </a:r>
          </a:p>
          <a:p>
            <a:r>
              <a:rPr lang="en-GB" sz="2800" dirty="0">
                <a:hlinkClick r:id="rId4"/>
              </a:rPr>
              <a:t>https://www.ons.gov.uk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 err="1"/>
              <a:t>Pexels</a:t>
            </a:r>
            <a:r>
              <a:rPr lang="en-GB" sz="2800" dirty="0"/>
              <a:t>. (2026). Free stock images.</a:t>
            </a:r>
          </a:p>
          <a:p>
            <a:r>
              <a:rPr lang="en-GB" sz="2800" dirty="0">
                <a:hlinkClick r:id="rId5"/>
              </a:rPr>
              <a:t>https://www.pexels.com</a:t>
            </a:r>
            <a:endParaRPr lang="en-GB" sz="2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89705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Override1.xml><?xml version="1.0" encoding="utf-8"?>
<a:themeOverride xmlns:a="http://schemas.openxmlformats.org/drawingml/2006/main">
  <a:clrScheme name="Vanilla">
    <a:dk1>
      <a:sysClr val="windowText" lastClr="000000"/>
    </a:dk1>
    <a:lt1>
      <a:sysClr val="window" lastClr="FFFFFF"/>
    </a:lt1>
    <a:dk2>
      <a:srgbClr val="2C3932"/>
    </a:dk2>
    <a:lt2>
      <a:srgbClr val="FDF6EA"/>
    </a:lt2>
    <a:accent1>
      <a:srgbClr val="169C9A"/>
    </a:accent1>
    <a:accent2>
      <a:srgbClr val="FA9A42"/>
    </a:accent2>
    <a:accent3>
      <a:srgbClr val="E15C3D"/>
    </a:accent3>
    <a:accent4>
      <a:srgbClr val="E78A67"/>
    </a:accent4>
    <a:accent5>
      <a:srgbClr val="A74B40"/>
    </a:accent5>
    <a:accent6>
      <a:srgbClr val="3D9072"/>
    </a:accent6>
    <a:hlink>
      <a:srgbClr val="169C9A"/>
    </a:hlink>
    <a:folHlink>
      <a:srgbClr val="E15C3D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</TotalTime>
  <Words>350</Words>
  <Application>Microsoft Office PowerPoint</Application>
  <PresentationFormat>Widescreen</PresentationFormat>
  <Paragraphs>83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Neue Haas Grotesk Text Pro</vt:lpstr>
      <vt:lpstr>Stencil</vt:lpstr>
      <vt:lpstr>VanillaVTI</vt:lpstr>
      <vt:lpstr>Tony’s Custom-Built Bicycles &amp; Cycling Club</vt:lpstr>
      <vt:lpstr>Business overview Tony’s Custom-Built Bicycles and Cycling Club provides high-quality custom-built bicycles alongside repairs, servicing and a welcoming cycling community.</vt:lpstr>
      <vt:lpstr>PowerPoint Presentation</vt:lpstr>
      <vt:lpstr>Legal Structure - Private Limited Company</vt:lpstr>
      <vt:lpstr>Marketing Strategies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- Anton Anghel</dc:creator>
  <cp:lastModifiedBy>George - Anton Anghel</cp:lastModifiedBy>
  <cp:revision>1</cp:revision>
  <dcterms:created xsi:type="dcterms:W3CDTF">2026-08-05T22:22:15Z</dcterms:created>
  <dcterms:modified xsi:type="dcterms:W3CDTF">2026-08-06T12:03:40Z</dcterms:modified>
</cp:coreProperties>
</file>