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sldIdLst>
    <p:sldId id="288" r:id="rId5"/>
    <p:sldId id="286" r:id="rId6"/>
    <p:sldId id="287" r:id="rId7"/>
    <p:sldId id="284" r:id="rId8"/>
    <p:sldId id="275" r:id="rId9"/>
    <p:sldId id="290" r:id="rId10"/>
    <p:sldId id="289" r:id="rId11"/>
    <p:sldId id="299" r:id="rId12"/>
    <p:sldId id="294" r:id="rId13"/>
    <p:sldId id="276" r:id="rId14"/>
    <p:sldId id="274" r:id="rId15"/>
    <p:sldId id="283" r:id="rId16"/>
    <p:sldId id="300" r:id="rId17"/>
    <p:sldId id="29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99"/>
    <a:srgbClr val="724FC2"/>
    <a:srgbClr val="FFFFCC"/>
    <a:srgbClr val="CC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721C65-05BA-49D1-8140-E0935F3A595F}" v="1508" dt="2025-11-14T14:46:36.0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81624" autoAdjust="0"/>
  </p:normalViewPr>
  <p:slideViewPr>
    <p:cSldViewPr snapToGrid="0">
      <p:cViewPr varScale="1">
        <p:scale>
          <a:sx n="51" d="100"/>
          <a:sy n="51" d="100"/>
        </p:scale>
        <p:origin x="1232" y="52"/>
      </p:cViewPr>
      <p:guideLst/>
    </p:cSldViewPr>
  </p:slideViewPr>
  <p:outlineViewPr>
    <p:cViewPr>
      <p:scale>
        <a:sx n="33" d="100"/>
        <a:sy n="33" d="100"/>
      </p:scale>
      <p:origin x="0" y="-1208"/>
    </p:cViewPr>
  </p:outlineViewPr>
  <p:notesTextViewPr>
    <p:cViewPr>
      <p:scale>
        <a:sx n="1" d="1"/>
        <a:sy n="1" d="1"/>
      </p:scale>
      <p:origin x="0" y="0"/>
    </p:cViewPr>
  </p:notesTextViewPr>
  <p:sorterViewPr>
    <p:cViewPr>
      <p:scale>
        <a:sx n="100" d="100"/>
        <a:sy n="100" d="100"/>
      </p:scale>
      <p:origin x="0" y="-1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za Foroozan (2411283)" userId="4461ca13-af14-49a9-9eed-52cf445aecc5" providerId="ADAL" clId="{13721C65-05BA-49D1-8140-E0935F3A595F}"/>
    <pc:docChg chg="undo redo custSel addSld delSld modSld sldOrd">
      <pc:chgData name="Reza Foroozan (2411283)" userId="4461ca13-af14-49a9-9eed-52cf445aecc5" providerId="ADAL" clId="{13721C65-05BA-49D1-8140-E0935F3A595F}" dt="2025-11-14T14:46:45.860" v="18418" actId="1076"/>
      <pc:docMkLst>
        <pc:docMk/>
      </pc:docMkLst>
      <pc:sldChg chg="del ord">
        <pc:chgData name="Reza Foroozan (2411283)" userId="4461ca13-af14-49a9-9eed-52cf445aecc5" providerId="ADAL" clId="{13721C65-05BA-49D1-8140-E0935F3A595F}" dt="2025-11-07T19:42:20.614" v="322" actId="2696"/>
        <pc:sldMkLst>
          <pc:docMk/>
          <pc:sldMk cId="0" sldId="256"/>
        </pc:sldMkLst>
      </pc:sldChg>
      <pc:sldChg chg="addSp delSp modSp del mod delAnim">
        <pc:chgData name="Reza Foroozan (2411283)" userId="4461ca13-af14-49a9-9eed-52cf445aecc5" providerId="ADAL" clId="{13721C65-05BA-49D1-8140-E0935F3A595F}" dt="2025-11-12T07:32:57.458" v="10764" actId="2696"/>
        <pc:sldMkLst>
          <pc:docMk/>
          <pc:sldMk cId="0" sldId="257"/>
        </pc:sldMkLst>
      </pc:sldChg>
      <pc:sldChg chg="addSp modSp del mod">
        <pc:chgData name="Reza Foroozan (2411283)" userId="4461ca13-af14-49a9-9eed-52cf445aecc5" providerId="ADAL" clId="{13721C65-05BA-49D1-8140-E0935F3A595F}" dt="2025-11-12T14:08:48.132" v="11565" actId="47"/>
        <pc:sldMkLst>
          <pc:docMk/>
          <pc:sldMk cId="0" sldId="258"/>
        </pc:sldMkLst>
      </pc:sldChg>
      <pc:sldChg chg="modSp del mod">
        <pc:chgData name="Reza Foroozan (2411283)" userId="4461ca13-af14-49a9-9eed-52cf445aecc5" providerId="ADAL" clId="{13721C65-05BA-49D1-8140-E0935F3A595F}" dt="2025-11-12T20:22:38.070" v="14439" actId="2696"/>
        <pc:sldMkLst>
          <pc:docMk/>
          <pc:sldMk cId="0" sldId="259"/>
        </pc:sldMkLst>
      </pc:sldChg>
      <pc:sldChg chg="modSp del mod">
        <pc:chgData name="Reza Foroozan (2411283)" userId="4461ca13-af14-49a9-9eed-52cf445aecc5" providerId="ADAL" clId="{13721C65-05BA-49D1-8140-E0935F3A595F}" dt="2025-11-08T11:12:51.257" v="1343" actId="2696"/>
        <pc:sldMkLst>
          <pc:docMk/>
          <pc:sldMk cId="0" sldId="260"/>
        </pc:sldMkLst>
      </pc:sldChg>
      <pc:sldChg chg="modSp add del mod">
        <pc:chgData name="Reza Foroozan (2411283)" userId="4461ca13-af14-49a9-9eed-52cf445aecc5" providerId="ADAL" clId="{13721C65-05BA-49D1-8140-E0935F3A595F}" dt="2025-11-07T20:04:47.138" v="346" actId="2696"/>
        <pc:sldMkLst>
          <pc:docMk/>
          <pc:sldMk cId="0" sldId="261"/>
        </pc:sldMkLst>
      </pc:sldChg>
      <pc:sldChg chg="modSp del mod">
        <pc:chgData name="Reza Foroozan (2411283)" userId="4461ca13-af14-49a9-9eed-52cf445aecc5" providerId="ADAL" clId="{13721C65-05BA-49D1-8140-E0935F3A595F}" dt="2025-11-07T19:43:34.071" v="327" actId="2696"/>
        <pc:sldMkLst>
          <pc:docMk/>
          <pc:sldMk cId="0" sldId="262"/>
        </pc:sldMkLst>
      </pc:sldChg>
      <pc:sldChg chg="modSp del mod ord">
        <pc:chgData name="Reza Foroozan (2411283)" userId="4461ca13-af14-49a9-9eed-52cf445aecc5" providerId="ADAL" clId="{13721C65-05BA-49D1-8140-E0935F3A595F}" dt="2025-11-08T20:06:34.715" v="4050" actId="2696"/>
        <pc:sldMkLst>
          <pc:docMk/>
          <pc:sldMk cId="0" sldId="263"/>
        </pc:sldMkLst>
      </pc:sldChg>
      <pc:sldChg chg="del ord">
        <pc:chgData name="Reza Foroozan (2411283)" userId="4461ca13-af14-49a9-9eed-52cf445aecc5" providerId="ADAL" clId="{13721C65-05BA-49D1-8140-E0935F3A595F}" dt="2025-11-07T19:42:32.140" v="323" actId="2696"/>
        <pc:sldMkLst>
          <pc:docMk/>
          <pc:sldMk cId="0" sldId="264"/>
        </pc:sldMkLst>
      </pc:sldChg>
      <pc:sldChg chg="del">
        <pc:chgData name="Reza Foroozan (2411283)" userId="4461ca13-af14-49a9-9eed-52cf445aecc5" providerId="ADAL" clId="{13721C65-05BA-49D1-8140-E0935F3A595F}" dt="2025-11-07T19:43:28.965" v="326" actId="2696"/>
        <pc:sldMkLst>
          <pc:docMk/>
          <pc:sldMk cId="0" sldId="265"/>
        </pc:sldMkLst>
      </pc:sldChg>
      <pc:sldChg chg="del">
        <pc:chgData name="Reza Foroozan (2411283)" userId="4461ca13-af14-49a9-9eed-52cf445aecc5" providerId="ADAL" clId="{13721C65-05BA-49D1-8140-E0935F3A595F}" dt="2025-11-07T10:57:42.172" v="275" actId="2696"/>
        <pc:sldMkLst>
          <pc:docMk/>
          <pc:sldMk cId="0" sldId="266"/>
        </pc:sldMkLst>
      </pc:sldChg>
      <pc:sldChg chg="del">
        <pc:chgData name="Reza Foroozan (2411283)" userId="4461ca13-af14-49a9-9eed-52cf445aecc5" providerId="ADAL" clId="{13721C65-05BA-49D1-8140-E0935F3A595F}" dt="2025-11-07T19:43:11.550" v="325" actId="2696"/>
        <pc:sldMkLst>
          <pc:docMk/>
          <pc:sldMk cId="0" sldId="267"/>
        </pc:sldMkLst>
      </pc:sldChg>
      <pc:sldChg chg="del">
        <pc:chgData name="Reza Foroozan (2411283)" userId="4461ca13-af14-49a9-9eed-52cf445aecc5" providerId="ADAL" clId="{13721C65-05BA-49D1-8140-E0935F3A595F}" dt="2025-11-07T19:43:03.570" v="324" actId="2696"/>
        <pc:sldMkLst>
          <pc:docMk/>
          <pc:sldMk cId="0" sldId="268"/>
        </pc:sldMkLst>
      </pc:sldChg>
      <pc:sldChg chg="delSp modSp del mod delAnim">
        <pc:chgData name="Reza Foroozan (2411283)" userId="4461ca13-af14-49a9-9eed-52cf445aecc5" providerId="ADAL" clId="{13721C65-05BA-49D1-8140-E0935F3A595F}" dt="2025-11-09T02:42:31.326" v="5979" actId="2696"/>
        <pc:sldMkLst>
          <pc:docMk/>
          <pc:sldMk cId="0" sldId="269"/>
        </pc:sldMkLst>
      </pc:sldChg>
      <pc:sldChg chg="addSp delSp modSp del mod setBg addAnim modNotesTx">
        <pc:chgData name="Reza Foroozan (2411283)" userId="4461ca13-af14-49a9-9eed-52cf445aecc5" providerId="ADAL" clId="{13721C65-05BA-49D1-8140-E0935F3A595F}" dt="2025-11-11T22:48:04.045" v="8218" actId="2696"/>
        <pc:sldMkLst>
          <pc:docMk/>
          <pc:sldMk cId="1700620076" sldId="270"/>
        </pc:sldMkLst>
      </pc:sldChg>
      <pc:sldChg chg="addSp modSp new del">
        <pc:chgData name="Reza Foroozan (2411283)" userId="4461ca13-af14-49a9-9eed-52cf445aecc5" providerId="ADAL" clId="{13721C65-05BA-49D1-8140-E0935F3A595F}" dt="2025-11-07T11:07:59.018" v="313" actId="2696"/>
        <pc:sldMkLst>
          <pc:docMk/>
          <pc:sldMk cId="85843139" sldId="271"/>
        </pc:sldMkLst>
      </pc:sldChg>
      <pc:sldChg chg="modSp add del mod">
        <pc:chgData name="Reza Foroozan (2411283)" userId="4461ca13-af14-49a9-9eed-52cf445aecc5" providerId="ADAL" clId="{13721C65-05BA-49D1-8140-E0935F3A595F}" dt="2025-11-08T11:13:59.344" v="1350" actId="2696"/>
        <pc:sldMkLst>
          <pc:docMk/>
          <pc:sldMk cId="1882202972" sldId="271"/>
        </pc:sldMkLst>
      </pc:sldChg>
      <pc:sldChg chg="addSp delSp modSp new del mod setBg">
        <pc:chgData name="Reza Foroozan (2411283)" userId="4461ca13-af14-49a9-9eed-52cf445aecc5" providerId="ADAL" clId="{13721C65-05BA-49D1-8140-E0935F3A595F}" dt="2025-11-09T02:12:27.084" v="5037" actId="2696"/>
        <pc:sldMkLst>
          <pc:docMk/>
          <pc:sldMk cId="1680266796" sldId="272"/>
        </pc:sldMkLst>
      </pc:sldChg>
      <pc:sldChg chg="modSp new del">
        <pc:chgData name="Reza Foroozan (2411283)" userId="4461ca13-af14-49a9-9eed-52cf445aecc5" providerId="ADAL" clId="{13721C65-05BA-49D1-8140-E0935F3A595F}" dt="2025-11-08T11:07:29.716" v="1330" actId="680"/>
        <pc:sldMkLst>
          <pc:docMk/>
          <pc:sldMk cId="1171971371" sldId="273"/>
        </pc:sldMkLst>
      </pc:sldChg>
      <pc:sldChg chg="addSp delSp modSp add del mod delDesignElem chgLayout">
        <pc:chgData name="Reza Foroozan (2411283)" userId="4461ca13-af14-49a9-9eed-52cf445aecc5" providerId="ADAL" clId="{13721C65-05BA-49D1-8140-E0935F3A595F}" dt="2025-11-09T02:12:50.385" v="5039" actId="2696"/>
        <pc:sldMkLst>
          <pc:docMk/>
          <pc:sldMk cId="2357846636" sldId="273"/>
        </pc:sldMkLst>
      </pc:sldChg>
      <pc:sldChg chg="modSp new del mod">
        <pc:chgData name="Reza Foroozan (2411283)" userId="4461ca13-af14-49a9-9eed-52cf445aecc5" providerId="ADAL" clId="{13721C65-05BA-49D1-8140-E0935F3A595F}" dt="2025-11-08T11:12:10.098" v="1341" actId="680"/>
        <pc:sldMkLst>
          <pc:docMk/>
          <pc:sldMk cId="3809688074" sldId="273"/>
        </pc:sldMkLst>
      </pc:sldChg>
      <pc:sldChg chg="addSp delSp modSp new mod setBg modClrScheme delDesignElem chgLayout">
        <pc:chgData name="Reza Foroozan (2411283)" userId="4461ca13-af14-49a9-9eed-52cf445aecc5" providerId="ADAL" clId="{13721C65-05BA-49D1-8140-E0935F3A595F}" dt="2025-11-13T23:39:03.973" v="18300" actId="20577"/>
        <pc:sldMkLst>
          <pc:docMk/>
          <pc:sldMk cId="1785265830" sldId="274"/>
        </pc:sldMkLst>
        <pc:spChg chg="mod ord">
          <ac:chgData name="Reza Foroozan (2411283)" userId="4461ca13-af14-49a9-9eed-52cf445aecc5" providerId="ADAL" clId="{13721C65-05BA-49D1-8140-E0935F3A595F}" dt="2025-11-12T22:08:07.061" v="15457" actId="1076"/>
          <ac:spMkLst>
            <pc:docMk/>
            <pc:sldMk cId="1785265830" sldId="274"/>
            <ac:spMk id="2" creationId="{36BC88C1-5185-9A7E-736C-7D1397BEBFE7}"/>
          </ac:spMkLst>
        </pc:spChg>
        <pc:spChg chg="add mod">
          <ac:chgData name="Reza Foroozan (2411283)" userId="4461ca13-af14-49a9-9eed-52cf445aecc5" providerId="ADAL" clId="{13721C65-05BA-49D1-8140-E0935F3A595F}" dt="2025-11-13T23:39:03.973" v="18300" actId="20577"/>
          <ac:spMkLst>
            <pc:docMk/>
            <pc:sldMk cId="1785265830" sldId="274"/>
            <ac:spMk id="14" creationId="{09FB0E99-E50C-68F9-A682-A3AD4D4E64FA}"/>
          </ac:spMkLst>
        </pc:spChg>
      </pc:sldChg>
      <pc:sldChg chg="addSp delSp modSp new mod setBg delDesignElem">
        <pc:chgData name="Reza Foroozan (2411283)" userId="4461ca13-af14-49a9-9eed-52cf445aecc5" providerId="ADAL" clId="{13721C65-05BA-49D1-8140-E0935F3A595F}" dt="2025-11-14T11:56:29.831" v="18409" actId="1076"/>
        <pc:sldMkLst>
          <pc:docMk/>
          <pc:sldMk cId="242042364" sldId="275"/>
        </pc:sldMkLst>
        <pc:spChg chg="mod ord">
          <ac:chgData name="Reza Foroozan (2411283)" userId="4461ca13-af14-49a9-9eed-52cf445aecc5" providerId="ADAL" clId="{13721C65-05BA-49D1-8140-E0935F3A595F}" dt="2025-11-13T23:47:50.484" v="18328" actId="14100"/>
          <ac:spMkLst>
            <pc:docMk/>
            <pc:sldMk cId="242042364" sldId="275"/>
            <ac:spMk id="2" creationId="{E5EDD59A-8FB2-BF02-CBF3-451913D7D89F}"/>
          </ac:spMkLst>
        </pc:spChg>
        <pc:spChg chg="add mod">
          <ac:chgData name="Reza Foroozan (2411283)" userId="4461ca13-af14-49a9-9eed-52cf445aecc5" providerId="ADAL" clId="{13721C65-05BA-49D1-8140-E0935F3A595F}" dt="2025-11-12T08:58:16.356" v="10800" actId="1076"/>
          <ac:spMkLst>
            <pc:docMk/>
            <pc:sldMk cId="242042364" sldId="275"/>
            <ac:spMk id="4" creationId="{7212878C-0599-7033-EC3D-86D2D1F2D528}"/>
          </ac:spMkLst>
        </pc:spChg>
        <pc:spChg chg="add del mod">
          <ac:chgData name="Reza Foroozan (2411283)" userId="4461ca13-af14-49a9-9eed-52cf445aecc5" providerId="ADAL" clId="{13721C65-05BA-49D1-8140-E0935F3A595F}" dt="2025-11-11T18:27:42.237" v="6100" actId="478"/>
          <ac:spMkLst>
            <pc:docMk/>
            <pc:sldMk cId="242042364" sldId="275"/>
            <ac:spMk id="6" creationId="{875E7A0A-3DCD-6491-95B0-2F44EC4E4046}"/>
          </ac:spMkLst>
        </pc:spChg>
        <pc:spChg chg="add mod ord">
          <ac:chgData name="Reza Foroozan (2411283)" userId="4461ca13-af14-49a9-9eed-52cf445aecc5" providerId="ADAL" clId="{13721C65-05BA-49D1-8140-E0935F3A595F}" dt="2025-11-14T00:11:04.460" v="18393" actId="13900"/>
          <ac:spMkLst>
            <pc:docMk/>
            <pc:sldMk cId="242042364" sldId="275"/>
            <ac:spMk id="10" creationId="{46962C82-7087-CE86-8472-3B54DE62BF9B}"/>
          </ac:spMkLst>
        </pc:spChg>
        <pc:picChg chg="mod">
          <ac:chgData name="Reza Foroozan (2411283)" userId="4461ca13-af14-49a9-9eed-52cf445aecc5" providerId="ADAL" clId="{13721C65-05BA-49D1-8140-E0935F3A595F}" dt="2025-11-14T11:56:29.831" v="18409" actId="1076"/>
          <ac:picMkLst>
            <pc:docMk/>
            <pc:sldMk cId="242042364" sldId="275"/>
            <ac:picMk id="3" creationId="{FDEC9E8D-4E9F-4487-744E-56C86EB6046F}"/>
          </ac:picMkLst>
        </pc:picChg>
        <pc:picChg chg="add del mod ord">
          <ac:chgData name="Reza Foroozan (2411283)" userId="4461ca13-af14-49a9-9eed-52cf445aecc5" providerId="ADAL" clId="{13721C65-05BA-49D1-8140-E0935F3A595F}" dt="2025-11-12T08:57:59.754" v="10799" actId="1076"/>
          <ac:picMkLst>
            <pc:docMk/>
            <pc:sldMk cId="242042364" sldId="275"/>
            <ac:picMk id="5" creationId="{F436DFAC-0990-A923-409D-1B95392080DC}"/>
          </ac:picMkLst>
        </pc:picChg>
      </pc:sldChg>
      <pc:sldChg chg="new del">
        <pc:chgData name="Reza Foroozan (2411283)" userId="4461ca13-af14-49a9-9eed-52cf445aecc5" providerId="ADAL" clId="{13721C65-05BA-49D1-8140-E0935F3A595F}" dt="2025-11-08T19:53:07.560" v="3995" actId="680"/>
        <pc:sldMkLst>
          <pc:docMk/>
          <pc:sldMk cId="585633058" sldId="275"/>
        </pc:sldMkLst>
      </pc:sldChg>
      <pc:sldChg chg="modSp new del mod">
        <pc:chgData name="Reza Foroozan (2411283)" userId="4461ca13-af14-49a9-9eed-52cf445aecc5" providerId="ADAL" clId="{13721C65-05BA-49D1-8140-E0935F3A595F}" dt="2025-11-08T19:53:50.142" v="4013" actId="2696"/>
        <pc:sldMkLst>
          <pc:docMk/>
          <pc:sldMk cId="2604459479" sldId="275"/>
        </pc:sldMkLst>
      </pc:sldChg>
      <pc:sldChg chg="addSp delSp modSp new mod ord setBg delDesignElem modNotesTx">
        <pc:chgData name="Reza Foroozan (2411283)" userId="4461ca13-af14-49a9-9eed-52cf445aecc5" providerId="ADAL" clId="{13721C65-05BA-49D1-8140-E0935F3A595F}" dt="2025-11-13T23:38:51.434" v="18299" actId="20577"/>
        <pc:sldMkLst>
          <pc:docMk/>
          <pc:sldMk cId="2922683206" sldId="276"/>
        </pc:sldMkLst>
        <pc:spChg chg="mod">
          <ac:chgData name="Reza Foroozan (2411283)" userId="4461ca13-af14-49a9-9eed-52cf445aecc5" providerId="ADAL" clId="{13721C65-05BA-49D1-8140-E0935F3A595F}" dt="2025-11-12T22:07:34.299" v="15454" actId="1076"/>
          <ac:spMkLst>
            <pc:docMk/>
            <pc:sldMk cId="2922683206" sldId="276"/>
            <ac:spMk id="2" creationId="{54062E82-95FB-FD90-CF84-09BABD51F146}"/>
          </ac:spMkLst>
        </pc:spChg>
        <pc:spChg chg="add mod">
          <ac:chgData name="Reza Foroozan (2411283)" userId="4461ca13-af14-49a9-9eed-52cf445aecc5" providerId="ADAL" clId="{13721C65-05BA-49D1-8140-E0935F3A595F}" dt="2025-11-13T23:38:51.434" v="18299" actId="20577"/>
          <ac:spMkLst>
            <pc:docMk/>
            <pc:sldMk cId="2922683206" sldId="276"/>
            <ac:spMk id="4" creationId="{6132A3A5-0D1E-3954-B1CD-732EA1AEAA2A}"/>
          </ac:spMkLst>
        </pc:spChg>
      </pc:sldChg>
      <pc:sldChg chg="modSp add del mod">
        <pc:chgData name="Reza Foroozan (2411283)" userId="4461ca13-af14-49a9-9eed-52cf445aecc5" providerId="ADAL" clId="{13721C65-05BA-49D1-8140-E0935F3A595F}" dt="2025-11-09T02:09:07.662" v="5012" actId="2696"/>
        <pc:sldMkLst>
          <pc:docMk/>
          <pc:sldMk cId="942140563" sldId="277"/>
        </pc:sldMkLst>
      </pc:sldChg>
      <pc:sldChg chg="new del">
        <pc:chgData name="Reza Foroozan (2411283)" userId="4461ca13-af14-49a9-9eed-52cf445aecc5" providerId="ADAL" clId="{13721C65-05BA-49D1-8140-E0935F3A595F}" dt="2025-11-09T02:00:24.738" v="5000" actId="2696"/>
        <pc:sldMkLst>
          <pc:docMk/>
          <pc:sldMk cId="2660412746" sldId="277"/>
        </pc:sldMkLst>
      </pc:sldChg>
      <pc:sldChg chg="modSp add del">
        <pc:chgData name="Reza Foroozan (2411283)" userId="4461ca13-af14-49a9-9eed-52cf445aecc5" providerId="ADAL" clId="{13721C65-05BA-49D1-8140-E0935F3A595F}" dt="2025-11-09T02:22:45.409" v="5090" actId="2696"/>
        <pc:sldMkLst>
          <pc:docMk/>
          <pc:sldMk cId="2229824111" sldId="278"/>
        </pc:sldMkLst>
      </pc:sldChg>
      <pc:sldChg chg="addSp delSp modSp new del mod setBg addAnim modAnim">
        <pc:chgData name="Reza Foroozan (2411283)" userId="4461ca13-af14-49a9-9eed-52cf445aecc5" providerId="ADAL" clId="{13721C65-05BA-49D1-8140-E0935F3A595F}" dt="2025-11-12T21:11:04.538" v="14579" actId="2696"/>
        <pc:sldMkLst>
          <pc:docMk/>
          <pc:sldMk cId="114426521" sldId="279"/>
        </pc:sldMkLst>
      </pc:sldChg>
      <pc:sldChg chg="add del">
        <pc:chgData name="Reza Foroozan (2411283)" userId="4461ca13-af14-49a9-9eed-52cf445aecc5" providerId="ADAL" clId="{13721C65-05BA-49D1-8140-E0935F3A595F}" dt="2025-11-09T02:30:02.238" v="5751" actId="2696"/>
        <pc:sldMkLst>
          <pc:docMk/>
          <pc:sldMk cId="2944589027" sldId="280"/>
        </pc:sldMkLst>
      </pc:sldChg>
      <pc:sldChg chg="add del">
        <pc:chgData name="Reza Foroozan (2411283)" userId="4461ca13-af14-49a9-9eed-52cf445aecc5" providerId="ADAL" clId="{13721C65-05BA-49D1-8140-E0935F3A595F}" dt="2025-11-12T20:22:43.050" v="14440" actId="2696"/>
        <pc:sldMkLst>
          <pc:docMk/>
          <pc:sldMk cId="3084657462" sldId="281"/>
        </pc:sldMkLst>
      </pc:sldChg>
      <pc:sldChg chg="addSp delSp modSp new del mod setBg">
        <pc:chgData name="Reza Foroozan (2411283)" userId="4461ca13-af14-49a9-9eed-52cf445aecc5" providerId="ADAL" clId="{13721C65-05BA-49D1-8140-E0935F3A595F}" dt="2025-11-12T07:47:56.496" v="10797" actId="2696"/>
        <pc:sldMkLst>
          <pc:docMk/>
          <pc:sldMk cId="2112692817" sldId="282"/>
        </pc:sldMkLst>
      </pc:sldChg>
      <pc:sldChg chg="new del">
        <pc:chgData name="Reza Foroozan (2411283)" userId="4461ca13-af14-49a9-9eed-52cf445aecc5" providerId="ADAL" clId="{13721C65-05BA-49D1-8140-E0935F3A595F}" dt="2025-11-09T02:45:27.840" v="5987" actId="680"/>
        <pc:sldMkLst>
          <pc:docMk/>
          <pc:sldMk cId="2440585710" sldId="282"/>
        </pc:sldMkLst>
      </pc:sldChg>
      <pc:sldChg chg="modSp add del mod">
        <pc:chgData name="Reza Foroozan (2411283)" userId="4461ca13-af14-49a9-9eed-52cf445aecc5" providerId="ADAL" clId="{13721C65-05BA-49D1-8140-E0935F3A595F}" dt="2025-11-11T18:44:10.022" v="6169" actId="2890"/>
        <pc:sldMkLst>
          <pc:docMk/>
          <pc:sldMk cId="505670057" sldId="283"/>
        </pc:sldMkLst>
      </pc:sldChg>
      <pc:sldChg chg="addSp delSp modSp add mod delDesignElem">
        <pc:chgData name="Reza Foroozan (2411283)" userId="4461ca13-af14-49a9-9eed-52cf445aecc5" providerId="ADAL" clId="{13721C65-05BA-49D1-8140-E0935F3A595F}" dt="2025-11-13T23:21:10.931" v="18160" actId="1076"/>
        <pc:sldMkLst>
          <pc:docMk/>
          <pc:sldMk cId="1549469480" sldId="283"/>
        </pc:sldMkLst>
        <pc:spChg chg="mod">
          <ac:chgData name="Reza Foroozan (2411283)" userId="4461ca13-af14-49a9-9eed-52cf445aecc5" providerId="ADAL" clId="{13721C65-05BA-49D1-8140-E0935F3A595F}" dt="2025-11-12T22:10:11.849" v="15465" actId="1076"/>
          <ac:spMkLst>
            <pc:docMk/>
            <pc:sldMk cId="1549469480" sldId="283"/>
            <ac:spMk id="2" creationId="{B2CB5506-2B00-3E84-930A-DFE4705A3AAC}"/>
          </ac:spMkLst>
        </pc:spChg>
        <pc:spChg chg="add">
          <ac:chgData name="Reza Foroozan (2411283)" userId="4461ca13-af14-49a9-9eed-52cf445aecc5" providerId="ADAL" clId="{13721C65-05BA-49D1-8140-E0935F3A595F}" dt="2025-11-13T16:39:53.735" v="16886"/>
          <ac:spMkLst>
            <pc:docMk/>
            <pc:sldMk cId="1549469480" sldId="283"/>
            <ac:spMk id="3" creationId="{421BA0B7-04F7-F83E-B21F-3521FAD77D4D}"/>
          </ac:spMkLst>
        </pc:spChg>
        <pc:spChg chg="add del mod">
          <ac:chgData name="Reza Foroozan (2411283)" userId="4461ca13-af14-49a9-9eed-52cf445aecc5" providerId="ADAL" clId="{13721C65-05BA-49D1-8140-E0935F3A595F}" dt="2025-11-13T19:36:38.872" v="17106" actId="478"/>
          <ac:spMkLst>
            <pc:docMk/>
            <pc:sldMk cId="1549469480" sldId="283"/>
            <ac:spMk id="4" creationId="{69E95D9D-7998-A5ED-5958-1C09CA98A349}"/>
          </ac:spMkLst>
        </pc:spChg>
        <pc:spChg chg="add del mod">
          <ac:chgData name="Reza Foroozan (2411283)" userId="4461ca13-af14-49a9-9eed-52cf445aecc5" providerId="ADAL" clId="{13721C65-05BA-49D1-8140-E0935F3A595F}" dt="2025-11-13T19:36:01.097" v="17042" actId="478"/>
          <ac:spMkLst>
            <pc:docMk/>
            <pc:sldMk cId="1549469480" sldId="283"/>
            <ac:spMk id="5" creationId="{66505DAE-3D85-934A-0155-59EE249F6010}"/>
          </ac:spMkLst>
        </pc:spChg>
        <pc:spChg chg="mod">
          <ac:chgData name="Reza Foroozan (2411283)" userId="4461ca13-af14-49a9-9eed-52cf445aecc5" providerId="ADAL" clId="{13721C65-05BA-49D1-8140-E0935F3A595F}" dt="2025-11-13T23:21:10.931" v="18160" actId="1076"/>
          <ac:spMkLst>
            <pc:docMk/>
            <pc:sldMk cId="1549469480" sldId="283"/>
            <ac:spMk id="14" creationId="{2DFDEC38-080E-8C18-20B9-CDCF531BA628}"/>
          </ac:spMkLst>
        </pc:spChg>
      </pc:sldChg>
      <pc:sldChg chg="new del">
        <pc:chgData name="Reza Foroozan (2411283)" userId="4461ca13-af14-49a9-9eed-52cf445aecc5" providerId="ADAL" clId="{13721C65-05BA-49D1-8140-E0935F3A595F}" dt="2025-11-11T18:39:02.329" v="6135" actId="680"/>
        <pc:sldMkLst>
          <pc:docMk/>
          <pc:sldMk cId="1854312177" sldId="283"/>
        </pc:sldMkLst>
      </pc:sldChg>
      <pc:sldChg chg="modSp new del">
        <pc:chgData name="Reza Foroozan (2411283)" userId="4461ca13-af14-49a9-9eed-52cf445aecc5" providerId="ADAL" clId="{13721C65-05BA-49D1-8140-E0935F3A595F}" dt="2025-11-09T02:45:08.698" v="5986" actId="680"/>
        <pc:sldMkLst>
          <pc:docMk/>
          <pc:sldMk cId="1922125821" sldId="283"/>
        </pc:sldMkLst>
      </pc:sldChg>
      <pc:sldChg chg="new del">
        <pc:chgData name="Reza Foroozan (2411283)" userId="4461ca13-af14-49a9-9eed-52cf445aecc5" providerId="ADAL" clId="{13721C65-05BA-49D1-8140-E0935F3A595F}" dt="2025-11-11T18:38:36.697" v="6131" actId="680"/>
        <pc:sldMkLst>
          <pc:docMk/>
          <pc:sldMk cId="2019277108" sldId="283"/>
        </pc:sldMkLst>
      </pc:sldChg>
      <pc:sldChg chg="new del">
        <pc:chgData name="Reza Foroozan (2411283)" userId="4461ca13-af14-49a9-9eed-52cf445aecc5" providerId="ADAL" clId="{13721C65-05BA-49D1-8140-E0935F3A595F}" dt="2025-11-11T18:38:49.525" v="6133" actId="680"/>
        <pc:sldMkLst>
          <pc:docMk/>
          <pc:sldMk cId="4019323348" sldId="283"/>
        </pc:sldMkLst>
      </pc:sldChg>
      <pc:sldChg chg="addSp modSp new del">
        <pc:chgData name="Reza Foroozan (2411283)" userId="4461ca13-af14-49a9-9eed-52cf445aecc5" providerId="ADAL" clId="{13721C65-05BA-49D1-8140-E0935F3A595F}" dt="2025-11-09T02:43:47.161" v="5983" actId="680"/>
        <pc:sldMkLst>
          <pc:docMk/>
          <pc:sldMk cId="4241075652" sldId="283"/>
        </pc:sldMkLst>
      </pc:sldChg>
      <pc:sldChg chg="addSp delSp modSp new del">
        <pc:chgData name="Reza Foroozan (2411283)" userId="4461ca13-af14-49a9-9eed-52cf445aecc5" providerId="ADAL" clId="{13721C65-05BA-49D1-8140-E0935F3A595F}" dt="2025-11-11T19:16:55.022" v="6385" actId="2696"/>
        <pc:sldMkLst>
          <pc:docMk/>
          <pc:sldMk cId="122871400" sldId="284"/>
        </pc:sldMkLst>
      </pc:sldChg>
      <pc:sldChg chg="addSp modSp new del mod">
        <pc:chgData name="Reza Foroozan (2411283)" userId="4461ca13-af14-49a9-9eed-52cf445aecc5" providerId="ADAL" clId="{13721C65-05BA-49D1-8140-E0935F3A595F}" dt="2025-11-11T19:54:01.533" v="6453" actId="2696"/>
        <pc:sldMkLst>
          <pc:docMk/>
          <pc:sldMk cId="224426376" sldId="284"/>
        </pc:sldMkLst>
      </pc:sldChg>
      <pc:sldChg chg="new del">
        <pc:chgData name="Reza Foroozan (2411283)" userId="4461ca13-af14-49a9-9eed-52cf445aecc5" providerId="ADAL" clId="{13721C65-05BA-49D1-8140-E0935F3A595F}" dt="2025-11-11T20:15:29.832" v="6691" actId="2696"/>
        <pc:sldMkLst>
          <pc:docMk/>
          <pc:sldMk cId="1583665399" sldId="284"/>
        </pc:sldMkLst>
      </pc:sldChg>
      <pc:sldChg chg="addSp delSp modSp new mod ord modAnim modNotesTx">
        <pc:chgData name="Reza Foroozan (2411283)" userId="4461ca13-af14-49a9-9eed-52cf445aecc5" providerId="ADAL" clId="{13721C65-05BA-49D1-8140-E0935F3A595F}" dt="2025-11-14T11:42:47.070" v="18408" actId="1076"/>
        <pc:sldMkLst>
          <pc:docMk/>
          <pc:sldMk cId="1854155028" sldId="284"/>
        </pc:sldMkLst>
        <pc:spChg chg="add mod">
          <ac:chgData name="Reza Foroozan (2411283)" userId="4461ca13-af14-49a9-9eed-52cf445aecc5" providerId="ADAL" clId="{13721C65-05BA-49D1-8140-E0935F3A595F}" dt="2025-11-12T20:43:32.516" v="14462" actId="1076"/>
          <ac:spMkLst>
            <pc:docMk/>
            <pc:sldMk cId="1854155028" sldId="284"/>
            <ac:spMk id="2" creationId="{AAC1AB5D-F153-824B-C12F-3C340C05C941}"/>
          </ac:spMkLst>
        </pc:spChg>
        <pc:spChg chg="add mod">
          <ac:chgData name="Reza Foroozan (2411283)" userId="4461ca13-af14-49a9-9eed-52cf445aecc5" providerId="ADAL" clId="{13721C65-05BA-49D1-8140-E0935F3A595F}" dt="2025-11-12T20:41:58.926" v="14459"/>
          <ac:spMkLst>
            <pc:docMk/>
            <pc:sldMk cId="1854155028" sldId="284"/>
            <ac:spMk id="3" creationId="{2339EBE1-1E26-55B7-1F8C-861CDB9C7CAF}"/>
          </ac:spMkLst>
        </pc:spChg>
        <pc:spChg chg="add mod">
          <ac:chgData name="Reza Foroozan (2411283)" userId="4461ca13-af14-49a9-9eed-52cf445aecc5" providerId="ADAL" clId="{13721C65-05BA-49D1-8140-E0935F3A595F}" dt="2025-11-14T00:13:30.575" v="18397" actId="20577"/>
          <ac:spMkLst>
            <pc:docMk/>
            <pc:sldMk cId="1854155028" sldId="284"/>
            <ac:spMk id="4" creationId="{82421ECD-08EF-3565-79E4-C72BEF6AA539}"/>
          </ac:spMkLst>
        </pc:spChg>
        <pc:spChg chg="add mod">
          <ac:chgData name="Reza Foroozan (2411283)" userId="4461ca13-af14-49a9-9eed-52cf445aecc5" providerId="ADAL" clId="{13721C65-05BA-49D1-8140-E0935F3A595F}" dt="2025-11-11T21:51:57.337" v="8027" actId="14100"/>
          <ac:spMkLst>
            <pc:docMk/>
            <pc:sldMk cId="1854155028" sldId="284"/>
            <ac:spMk id="8" creationId="{6205D378-C7B8-603A-7923-FE8A071503F7}"/>
          </ac:spMkLst>
        </pc:spChg>
        <pc:spChg chg="add mod">
          <ac:chgData name="Reza Foroozan (2411283)" userId="4461ca13-af14-49a9-9eed-52cf445aecc5" providerId="ADAL" clId="{13721C65-05BA-49D1-8140-E0935F3A595F}" dt="2025-11-12T20:47:27.216" v="14491" actId="207"/>
          <ac:spMkLst>
            <pc:docMk/>
            <pc:sldMk cId="1854155028" sldId="284"/>
            <ac:spMk id="9" creationId="{D99FF295-B84B-B8B0-B79E-C388AB6562AE}"/>
          </ac:spMkLst>
        </pc:spChg>
        <pc:spChg chg="add mod">
          <ac:chgData name="Reza Foroozan (2411283)" userId="4461ca13-af14-49a9-9eed-52cf445aecc5" providerId="ADAL" clId="{13721C65-05BA-49D1-8140-E0935F3A595F}" dt="2025-11-12T20:49:17.660" v="14498" actId="207"/>
          <ac:spMkLst>
            <pc:docMk/>
            <pc:sldMk cId="1854155028" sldId="284"/>
            <ac:spMk id="10" creationId="{370BC385-C2F8-C0DA-083D-935D59CD992D}"/>
          </ac:spMkLst>
        </pc:spChg>
        <pc:spChg chg="add mod">
          <ac:chgData name="Reza Foroozan (2411283)" userId="4461ca13-af14-49a9-9eed-52cf445aecc5" providerId="ADAL" clId="{13721C65-05BA-49D1-8140-E0935F3A595F}" dt="2025-11-12T21:06:17.079" v="14517" actId="207"/>
          <ac:spMkLst>
            <pc:docMk/>
            <pc:sldMk cId="1854155028" sldId="284"/>
            <ac:spMk id="11" creationId="{5DE7F9AB-9413-A8F4-3F3E-FC6A374F40A0}"/>
          </ac:spMkLst>
        </pc:spChg>
        <pc:spChg chg="add mod">
          <ac:chgData name="Reza Foroozan (2411283)" userId="4461ca13-af14-49a9-9eed-52cf445aecc5" providerId="ADAL" clId="{13721C65-05BA-49D1-8140-E0935F3A595F}" dt="2025-11-12T21:05:03.273" v="14516" actId="207"/>
          <ac:spMkLst>
            <pc:docMk/>
            <pc:sldMk cId="1854155028" sldId="284"/>
            <ac:spMk id="12" creationId="{6B7DE081-B187-073C-75B0-BB0E41FE384B}"/>
          </ac:spMkLst>
        </pc:spChg>
        <pc:spChg chg="add mod">
          <ac:chgData name="Reza Foroozan (2411283)" userId="4461ca13-af14-49a9-9eed-52cf445aecc5" providerId="ADAL" clId="{13721C65-05BA-49D1-8140-E0935F3A595F}" dt="2025-11-12T20:59:24.350" v="14502" actId="207"/>
          <ac:spMkLst>
            <pc:docMk/>
            <pc:sldMk cId="1854155028" sldId="284"/>
            <ac:spMk id="13" creationId="{46CB5324-C74A-DC27-F585-3933854555F1}"/>
          </ac:spMkLst>
        </pc:spChg>
        <pc:spChg chg="add mod">
          <ac:chgData name="Reza Foroozan (2411283)" userId="4461ca13-af14-49a9-9eed-52cf445aecc5" providerId="ADAL" clId="{13721C65-05BA-49D1-8140-E0935F3A595F}" dt="2025-11-12T20:59:48.574" v="14504" actId="207"/>
          <ac:spMkLst>
            <pc:docMk/>
            <pc:sldMk cId="1854155028" sldId="284"/>
            <ac:spMk id="14" creationId="{EF700049-9837-E931-9573-1B5D81C21BF8}"/>
          </ac:spMkLst>
        </pc:spChg>
        <pc:spChg chg="add mod">
          <ac:chgData name="Reza Foroozan (2411283)" userId="4461ca13-af14-49a9-9eed-52cf445aecc5" providerId="ADAL" clId="{13721C65-05BA-49D1-8140-E0935F3A595F}" dt="2025-11-12T21:01:57.587" v="14511" actId="1076"/>
          <ac:spMkLst>
            <pc:docMk/>
            <pc:sldMk cId="1854155028" sldId="284"/>
            <ac:spMk id="15" creationId="{4B1C9BC4-876F-E40C-5A8B-3E335C555046}"/>
          </ac:spMkLst>
        </pc:spChg>
        <pc:spChg chg="add mod">
          <ac:chgData name="Reza Foroozan (2411283)" userId="4461ca13-af14-49a9-9eed-52cf445aecc5" providerId="ADAL" clId="{13721C65-05BA-49D1-8140-E0935F3A595F}" dt="2025-11-14T00:03:23.930" v="18371" actId="13900"/>
          <ac:spMkLst>
            <pc:docMk/>
            <pc:sldMk cId="1854155028" sldId="284"/>
            <ac:spMk id="5131" creationId="{EF4B4442-7E05-B1D9-0476-E042C841D69F}"/>
          </ac:spMkLst>
        </pc:spChg>
        <pc:spChg chg="add mod">
          <ac:chgData name="Reza Foroozan (2411283)" userId="4461ca13-af14-49a9-9eed-52cf445aecc5" providerId="ADAL" clId="{13721C65-05BA-49D1-8140-E0935F3A595F}" dt="2025-11-14T00:04:45.544" v="18376" actId="13900"/>
          <ac:spMkLst>
            <pc:docMk/>
            <pc:sldMk cId="1854155028" sldId="284"/>
            <ac:spMk id="5137" creationId="{C64E5B63-9D17-7FDA-207F-354C56131309}"/>
          </ac:spMkLst>
        </pc:spChg>
        <pc:spChg chg="add mod">
          <ac:chgData name="Reza Foroozan (2411283)" userId="4461ca13-af14-49a9-9eed-52cf445aecc5" providerId="ADAL" clId="{13721C65-05BA-49D1-8140-E0935F3A595F}" dt="2025-11-12T20:41:58.926" v="14459"/>
          <ac:spMkLst>
            <pc:docMk/>
            <pc:sldMk cId="1854155028" sldId="284"/>
            <ac:spMk id="5159" creationId="{B4C2BEE8-FA90-CA4B-7674-546573F867B3}"/>
          </ac:spMkLst>
        </pc:spChg>
        <pc:spChg chg="add mod">
          <ac:chgData name="Reza Foroozan (2411283)" userId="4461ca13-af14-49a9-9eed-52cf445aecc5" providerId="ADAL" clId="{13721C65-05BA-49D1-8140-E0935F3A595F}" dt="2025-11-12T21:03:55.094" v="14515" actId="1076"/>
          <ac:spMkLst>
            <pc:docMk/>
            <pc:sldMk cId="1854155028" sldId="284"/>
            <ac:spMk id="5190" creationId="{E9CAA026-43B9-77D8-7456-4160C44FB727}"/>
          </ac:spMkLst>
        </pc:spChg>
        <pc:grpChg chg="add mod">
          <ac:chgData name="Reza Foroozan (2411283)" userId="4461ca13-af14-49a9-9eed-52cf445aecc5" providerId="ADAL" clId="{13721C65-05BA-49D1-8140-E0935F3A595F}" dt="2025-11-12T20:49:17.660" v="14498" actId="207"/>
          <ac:grpSpMkLst>
            <pc:docMk/>
            <pc:sldMk cId="1854155028" sldId="284"/>
            <ac:grpSpMk id="45" creationId="{DBA1B66C-624A-938C-5E7A-B930B09DE56D}"/>
          </ac:grpSpMkLst>
        </pc:grpChg>
        <pc:grpChg chg="add mod">
          <ac:chgData name="Reza Foroozan (2411283)" userId="4461ca13-af14-49a9-9eed-52cf445aecc5" providerId="ADAL" clId="{13721C65-05BA-49D1-8140-E0935F3A595F}" dt="2025-11-12T20:49:17.660" v="14498" actId="207"/>
          <ac:grpSpMkLst>
            <pc:docMk/>
            <pc:sldMk cId="1854155028" sldId="284"/>
            <ac:grpSpMk id="46" creationId="{909FCCEB-6409-7A21-DDEF-B31E5368C33B}"/>
          </ac:grpSpMkLst>
        </pc:grpChg>
        <pc:grpChg chg="add mod">
          <ac:chgData name="Reza Foroozan (2411283)" userId="4461ca13-af14-49a9-9eed-52cf445aecc5" providerId="ADAL" clId="{13721C65-05BA-49D1-8140-E0935F3A595F}" dt="2025-11-11T21:34:35.276" v="7966" actId="164"/>
          <ac:grpSpMkLst>
            <pc:docMk/>
            <pc:sldMk cId="1854155028" sldId="284"/>
            <ac:grpSpMk id="47" creationId="{BAA2C987-BF48-45E8-F320-F7C06960DDE0}"/>
          </ac:grpSpMkLst>
        </pc:grpChg>
        <pc:grpChg chg="add mod">
          <ac:chgData name="Reza Foroozan (2411283)" userId="4461ca13-af14-49a9-9eed-52cf445aecc5" providerId="ADAL" clId="{13721C65-05BA-49D1-8140-E0935F3A595F}" dt="2025-11-14T00:03:38.642" v="18372" actId="1076"/>
          <ac:grpSpMkLst>
            <pc:docMk/>
            <pc:sldMk cId="1854155028" sldId="284"/>
            <ac:grpSpMk id="48" creationId="{6FA3DB75-380F-DA96-08A1-CC4F25B87FFD}"/>
          </ac:grpSpMkLst>
        </pc:grpChg>
        <pc:grpChg chg="add mod">
          <ac:chgData name="Reza Foroozan (2411283)" userId="4461ca13-af14-49a9-9eed-52cf445aecc5" providerId="ADAL" clId="{13721C65-05BA-49D1-8140-E0935F3A595F}" dt="2025-11-12T20:47:27.216" v="14491" actId="207"/>
          <ac:grpSpMkLst>
            <pc:docMk/>
            <pc:sldMk cId="1854155028" sldId="284"/>
            <ac:grpSpMk id="49" creationId="{07C3B891-157D-7D6C-0445-09D904739290}"/>
          </ac:grpSpMkLst>
        </pc:grpChg>
        <pc:grpChg chg="add mod">
          <ac:chgData name="Reza Foroozan (2411283)" userId="4461ca13-af14-49a9-9eed-52cf445aecc5" providerId="ADAL" clId="{13721C65-05BA-49D1-8140-E0935F3A595F}" dt="2025-11-12T20:47:27.216" v="14491" actId="207"/>
          <ac:grpSpMkLst>
            <pc:docMk/>
            <pc:sldMk cId="1854155028" sldId="284"/>
            <ac:grpSpMk id="50" creationId="{19379F0B-B2E6-D97B-A550-5C6392D49F45}"/>
          </ac:grpSpMkLst>
        </pc:grpChg>
        <pc:picChg chg="mod">
          <ac:chgData name="Reza Foroozan (2411283)" userId="4461ca13-af14-49a9-9eed-52cf445aecc5" providerId="ADAL" clId="{13721C65-05BA-49D1-8140-E0935F3A595F}" dt="2025-11-14T11:42:47.070" v="18408" actId="1076"/>
          <ac:picMkLst>
            <pc:docMk/>
            <pc:sldMk cId="1854155028" sldId="284"/>
            <ac:picMk id="5" creationId="{BFCE56F7-6EDA-E63A-6BD3-2B26D7623B2A}"/>
          </ac:picMkLst>
        </pc:picChg>
        <pc:picChg chg="add mod">
          <ac:chgData name="Reza Foroozan (2411283)" userId="4461ca13-af14-49a9-9eed-52cf445aecc5" providerId="ADAL" clId="{13721C65-05BA-49D1-8140-E0935F3A595F}" dt="2025-11-12T20:41:58.926" v="14459"/>
          <ac:picMkLst>
            <pc:docMk/>
            <pc:sldMk cId="1854155028" sldId="284"/>
            <ac:picMk id="5151" creationId="{D7D26B89-0D5C-ABBA-B890-53882B9F789A}"/>
          </ac:picMkLst>
        </pc:picChg>
        <pc:picChg chg="add mod">
          <ac:chgData name="Reza Foroozan (2411283)" userId="4461ca13-af14-49a9-9eed-52cf445aecc5" providerId="ADAL" clId="{13721C65-05BA-49D1-8140-E0935F3A595F}" dt="2025-11-12T20:41:58.926" v="14459"/>
          <ac:picMkLst>
            <pc:docMk/>
            <pc:sldMk cId="1854155028" sldId="284"/>
            <ac:picMk id="5152" creationId="{BBB2C9AC-820E-3062-B394-5CE52FD2460A}"/>
          </ac:picMkLst>
        </pc:picChg>
        <pc:picChg chg="add mod">
          <ac:chgData name="Reza Foroozan (2411283)" userId="4461ca13-af14-49a9-9eed-52cf445aecc5" providerId="ADAL" clId="{13721C65-05BA-49D1-8140-E0935F3A595F}" dt="2025-11-12T20:41:58.926" v="14459"/>
          <ac:picMkLst>
            <pc:docMk/>
            <pc:sldMk cId="1854155028" sldId="284"/>
            <ac:picMk id="5153" creationId="{918A30C4-00C5-F3AA-8A8D-017013C41731}"/>
          </ac:picMkLst>
        </pc:picChg>
        <pc:cxnChg chg="add mod">
          <ac:chgData name="Reza Foroozan (2411283)" userId="4461ca13-af14-49a9-9eed-52cf445aecc5" providerId="ADAL" clId="{13721C65-05BA-49D1-8140-E0935F3A595F}" dt="2025-11-12T21:02:57.640" v="14513" actId="14100"/>
          <ac:cxnSpMkLst>
            <pc:docMk/>
            <pc:sldMk cId="1854155028" sldId="284"/>
            <ac:cxnSpMk id="18" creationId="{41996F76-D61B-CCD1-9945-8C6E2124C8B8}"/>
          </ac:cxnSpMkLst>
        </pc:cxnChg>
        <pc:cxnChg chg="add mod">
          <ac:chgData name="Reza Foroozan (2411283)" userId="4461ca13-af14-49a9-9eed-52cf445aecc5" providerId="ADAL" clId="{13721C65-05BA-49D1-8140-E0935F3A595F}" dt="2025-11-12T21:01:57.587" v="14511" actId="1076"/>
          <ac:cxnSpMkLst>
            <pc:docMk/>
            <pc:sldMk cId="1854155028" sldId="284"/>
            <ac:cxnSpMk id="21" creationId="{5622E107-88EC-B87B-9BAA-F49DBCB617EB}"/>
          </ac:cxnSpMkLst>
        </pc:cxnChg>
        <pc:cxnChg chg="add mod">
          <ac:chgData name="Reza Foroozan (2411283)" userId="4461ca13-af14-49a9-9eed-52cf445aecc5" providerId="ADAL" clId="{13721C65-05BA-49D1-8140-E0935F3A595F}" dt="2025-11-12T21:02:38.547" v="14512" actId="14100"/>
          <ac:cxnSpMkLst>
            <pc:docMk/>
            <pc:sldMk cId="1854155028" sldId="284"/>
            <ac:cxnSpMk id="30" creationId="{CE45D095-D602-A750-EAB1-083CB3933296}"/>
          </ac:cxnSpMkLst>
        </pc:cxnChg>
      </pc:sldChg>
      <pc:sldChg chg="addSp delSp modSp new del mod">
        <pc:chgData name="Reza Foroozan (2411283)" userId="4461ca13-af14-49a9-9eed-52cf445aecc5" providerId="ADAL" clId="{13721C65-05BA-49D1-8140-E0935F3A595F}" dt="2025-11-11T20:02:58.656" v="6685" actId="2696"/>
        <pc:sldMkLst>
          <pc:docMk/>
          <pc:sldMk cId="2736476835" sldId="284"/>
        </pc:sldMkLst>
      </pc:sldChg>
      <pc:sldChg chg="new del">
        <pc:chgData name="Reza Foroozan (2411283)" userId="4461ca13-af14-49a9-9eed-52cf445aecc5" providerId="ADAL" clId="{13721C65-05BA-49D1-8140-E0935F3A595F}" dt="2025-11-11T20:03:57.896" v="6689" actId="2696"/>
        <pc:sldMkLst>
          <pc:docMk/>
          <pc:sldMk cId="3040197208" sldId="284"/>
        </pc:sldMkLst>
      </pc:sldChg>
      <pc:sldChg chg="new del">
        <pc:chgData name="Reza Foroozan (2411283)" userId="4461ca13-af14-49a9-9eed-52cf445aecc5" providerId="ADAL" clId="{13721C65-05BA-49D1-8140-E0935F3A595F}" dt="2025-11-11T20:15:49.409" v="6693" actId="2696"/>
        <pc:sldMkLst>
          <pc:docMk/>
          <pc:sldMk cId="4033679598" sldId="284"/>
        </pc:sldMkLst>
      </pc:sldChg>
      <pc:sldChg chg="addSp delSp modSp new del mod setBg">
        <pc:chgData name="Reza Foroozan (2411283)" userId="4461ca13-af14-49a9-9eed-52cf445aecc5" providerId="ADAL" clId="{13721C65-05BA-49D1-8140-E0935F3A595F}" dt="2025-11-12T09:00:54.636" v="10801" actId="47"/>
        <pc:sldMkLst>
          <pc:docMk/>
          <pc:sldMk cId="419289590" sldId="285"/>
        </pc:sldMkLst>
      </pc:sldChg>
      <pc:sldChg chg="addSp delSp modSp new del">
        <pc:chgData name="Reza Foroozan (2411283)" userId="4461ca13-af14-49a9-9eed-52cf445aecc5" providerId="ADAL" clId="{13721C65-05BA-49D1-8140-E0935F3A595F}" dt="2025-11-11T19:15:40.049" v="6384" actId="680"/>
        <pc:sldMkLst>
          <pc:docMk/>
          <pc:sldMk cId="2442803230" sldId="285"/>
        </pc:sldMkLst>
      </pc:sldChg>
      <pc:sldChg chg="new del">
        <pc:chgData name="Reza Foroozan (2411283)" userId="4461ca13-af14-49a9-9eed-52cf445aecc5" providerId="ADAL" clId="{13721C65-05BA-49D1-8140-E0935F3A595F}" dt="2025-11-11T20:03:47.296" v="6688" actId="2696"/>
        <pc:sldMkLst>
          <pc:docMk/>
          <pc:sldMk cId="3835234251" sldId="285"/>
        </pc:sldMkLst>
      </pc:sldChg>
      <pc:sldChg chg="addSp delSp modSp new del mod">
        <pc:chgData name="Reza Foroozan (2411283)" userId="4461ca13-af14-49a9-9eed-52cf445aecc5" providerId="ADAL" clId="{13721C65-05BA-49D1-8140-E0935F3A595F}" dt="2025-11-11T19:53:13.216" v="6452" actId="2696"/>
        <pc:sldMkLst>
          <pc:docMk/>
          <pc:sldMk cId="4139881242" sldId="285"/>
        </pc:sldMkLst>
      </pc:sldChg>
      <pc:sldChg chg="addSp delSp modSp new mod delAnim">
        <pc:chgData name="Reza Foroozan (2411283)" userId="4461ca13-af14-49a9-9eed-52cf445aecc5" providerId="ADAL" clId="{13721C65-05BA-49D1-8140-E0935F3A595F}" dt="2025-11-14T10:50:54.119" v="18406" actId="5793"/>
        <pc:sldMkLst>
          <pc:docMk/>
          <pc:sldMk cId="3881133211" sldId="286"/>
        </pc:sldMkLst>
        <pc:spChg chg="add mod">
          <ac:chgData name="Reza Foroozan (2411283)" userId="4461ca13-af14-49a9-9eed-52cf445aecc5" providerId="ADAL" clId="{13721C65-05BA-49D1-8140-E0935F3A595F}" dt="2025-11-14T10:50:54.119" v="18406" actId="5793"/>
          <ac:spMkLst>
            <pc:docMk/>
            <pc:sldMk cId="3881133211" sldId="286"/>
            <ac:spMk id="2" creationId="{AEF183C1-EACE-8C71-4414-01CA684E2AD8}"/>
          </ac:spMkLst>
        </pc:spChg>
        <pc:picChg chg="del">
          <ac:chgData name="Reza Foroozan (2411283)" userId="4461ca13-af14-49a9-9eed-52cf445aecc5" providerId="ADAL" clId="{13721C65-05BA-49D1-8140-E0935F3A595F}" dt="2025-11-14T10:45:21.147" v="18401" actId="478"/>
          <ac:picMkLst>
            <pc:docMk/>
            <pc:sldMk cId="3881133211" sldId="286"/>
            <ac:picMk id="3" creationId="{BFB5055E-0BAB-6E38-F6BC-1BEB5693AA61}"/>
          </ac:picMkLst>
        </pc:picChg>
        <pc:picChg chg="mod">
          <ac:chgData name="Reza Foroozan (2411283)" userId="4461ca13-af14-49a9-9eed-52cf445aecc5" providerId="ADAL" clId="{13721C65-05BA-49D1-8140-E0935F3A595F}" dt="2025-11-14T10:50:46.220" v="18405" actId="1076"/>
          <ac:picMkLst>
            <pc:docMk/>
            <pc:sldMk cId="3881133211" sldId="286"/>
            <ac:picMk id="4" creationId="{42EC8A8C-75B8-AFA5-482F-4E14C748E9DD}"/>
          </ac:picMkLst>
        </pc:picChg>
        <pc:picChg chg="add mod">
          <ac:chgData name="Reza Foroozan (2411283)" userId="4461ca13-af14-49a9-9eed-52cf445aecc5" providerId="ADAL" clId="{13721C65-05BA-49D1-8140-E0935F3A595F}" dt="2025-11-13T23:59:39.475" v="18362" actId="1076"/>
          <ac:picMkLst>
            <pc:docMk/>
            <pc:sldMk cId="3881133211" sldId="286"/>
            <ac:picMk id="5" creationId="{D673EA8F-0ACE-F2DC-57D8-2E5E2413367D}"/>
          </ac:picMkLst>
        </pc:picChg>
      </pc:sldChg>
      <pc:sldChg chg="new del">
        <pc:chgData name="Reza Foroozan (2411283)" userId="4461ca13-af14-49a9-9eed-52cf445aecc5" providerId="ADAL" clId="{13721C65-05BA-49D1-8140-E0935F3A595F}" dt="2025-11-11T19:47:27.745" v="6434" actId="680"/>
        <pc:sldMkLst>
          <pc:docMk/>
          <pc:sldMk cId="4289682835" sldId="286"/>
        </pc:sldMkLst>
      </pc:sldChg>
      <pc:sldChg chg="addSp delSp modSp new del mod">
        <pc:chgData name="Reza Foroozan (2411283)" userId="4461ca13-af14-49a9-9eed-52cf445aecc5" providerId="ADAL" clId="{13721C65-05BA-49D1-8140-E0935F3A595F}" dt="2025-11-12T07:08:36.062" v="10725" actId="2696"/>
        <pc:sldMkLst>
          <pc:docMk/>
          <pc:sldMk cId="1063475235" sldId="287"/>
        </pc:sldMkLst>
      </pc:sldChg>
      <pc:sldChg chg="new del">
        <pc:chgData name="Reza Foroozan (2411283)" userId="4461ca13-af14-49a9-9eed-52cf445aecc5" providerId="ADAL" clId="{13721C65-05BA-49D1-8140-E0935F3A595F}" dt="2025-11-12T07:08:52.358" v="10727" actId="2696"/>
        <pc:sldMkLst>
          <pc:docMk/>
          <pc:sldMk cId="3407019024" sldId="287"/>
        </pc:sldMkLst>
      </pc:sldChg>
      <pc:sldChg chg="addSp delSp modSp add mod">
        <pc:chgData name="Reza Foroozan (2411283)" userId="4461ca13-af14-49a9-9eed-52cf445aecc5" providerId="ADAL" clId="{13721C65-05BA-49D1-8140-E0935F3A595F}" dt="2025-11-14T11:17:14.801" v="18407" actId="1076"/>
        <pc:sldMkLst>
          <pc:docMk/>
          <pc:sldMk cId="4240801738" sldId="287"/>
        </pc:sldMkLst>
        <pc:spChg chg="mod">
          <ac:chgData name="Reza Foroozan (2411283)" userId="4461ca13-af14-49a9-9eed-52cf445aecc5" providerId="ADAL" clId="{13721C65-05BA-49D1-8140-E0935F3A595F}" dt="2025-11-14T00:01:01.231" v="18364" actId="13900"/>
          <ac:spMkLst>
            <pc:docMk/>
            <pc:sldMk cId="4240801738" sldId="287"/>
            <ac:spMk id="2" creationId="{014DA721-6ED9-9F32-2D9A-ACF65E4E03DA}"/>
          </ac:spMkLst>
        </pc:spChg>
        <pc:picChg chg="mod">
          <ac:chgData name="Reza Foroozan (2411283)" userId="4461ca13-af14-49a9-9eed-52cf445aecc5" providerId="ADAL" clId="{13721C65-05BA-49D1-8140-E0935F3A595F}" dt="2025-11-14T11:17:14.801" v="18407" actId="1076"/>
          <ac:picMkLst>
            <pc:docMk/>
            <pc:sldMk cId="4240801738" sldId="287"/>
            <ac:picMk id="3" creationId="{AEDA12B1-143E-7FB7-5B4A-EA8E42031DF3}"/>
          </ac:picMkLst>
        </pc:picChg>
        <pc:picChg chg="add mod">
          <ac:chgData name="Reza Foroozan (2411283)" userId="4461ca13-af14-49a9-9eed-52cf445aecc5" providerId="ADAL" clId="{13721C65-05BA-49D1-8140-E0935F3A595F}" dt="2025-11-13T23:57:59.988" v="18357" actId="1076"/>
          <ac:picMkLst>
            <pc:docMk/>
            <pc:sldMk cId="4240801738" sldId="287"/>
            <ac:picMk id="5" creationId="{59CFF121-0A17-49CD-A0BA-A990B18A8BBD}"/>
          </ac:picMkLst>
        </pc:picChg>
        <pc:picChg chg="add mod">
          <ac:chgData name="Reza Foroozan (2411283)" userId="4461ca13-af14-49a9-9eed-52cf445aecc5" providerId="ADAL" clId="{13721C65-05BA-49D1-8140-E0935F3A595F}" dt="2025-11-13T23:57:46.354" v="18356" actId="1076"/>
          <ac:picMkLst>
            <pc:docMk/>
            <pc:sldMk cId="4240801738" sldId="287"/>
            <ac:picMk id="7" creationId="{ECEC37DA-2E63-429C-2CBA-04F3775F4B2F}"/>
          </ac:picMkLst>
        </pc:picChg>
      </pc:sldChg>
      <pc:sldChg chg="addSp delSp modSp new mod delAnim">
        <pc:chgData name="Reza Foroozan (2411283)" userId="4461ca13-af14-49a9-9eed-52cf445aecc5" providerId="ADAL" clId="{13721C65-05BA-49D1-8140-E0935F3A595F}" dt="2025-11-14T10:26:25.371" v="18400" actId="1076"/>
        <pc:sldMkLst>
          <pc:docMk/>
          <pc:sldMk cId="1217507839" sldId="288"/>
        </pc:sldMkLst>
        <pc:spChg chg="add mod">
          <ac:chgData name="Reza Foroozan (2411283)" userId="4461ca13-af14-49a9-9eed-52cf445aecc5" providerId="ADAL" clId="{13721C65-05BA-49D1-8140-E0935F3A595F}" dt="2025-11-13T23:58:50.578" v="18360" actId="255"/>
          <ac:spMkLst>
            <pc:docMk/>
            <pc:sldMk cId="1217507839" sldId="288"/>
            <ac:spMk id="4" creationId="{D686F7CB-F63E-971A-8D82-EBF106C24972}"/>
          </ac:spMkLst>
        </pc:spChg>
        <pc:picChg chg="del">
          <ac:chgData name="Reza Foroozan (2411283)" userId="4461ca13-af14-49a9-9eed-52cf445aecc5" providerId="ADAL" clId="{13721C65-05BA-49D1-8140-E0935F3A595F}" dt="2025-11-14T10:20:56.903" v="18399" actId="478"/>
          <ac:picMkLst>
            <pc:docMk/>
            <pc:sldMk cId="1217507839" sldId="288"/>
            <ac:picMk id="2" creationId="{9EA00C1B-05FE-62E6-6EE1-BF253BF16318}"/>
          </ac:picMkLst>
        </pc:picChg>
        <pc:picChg chg="mod">
          <ac:chgData name="Reza Foroozan (2411283)" userId="4461ca13-af14-49a9-9eed-52cf445aecc5" providerId="ADAL" clId="{13721C65-05BA-49D1-8140-E0935F3A595F}" dt="2025-11-14T10:26:25.371" v="18400" actId="1076"/>
          <ac:picMkLst>
            <pc:docMk/>
            <pc:sldMk cId="1217507839" sldId="288"/>
            <ac:picMk id="3" creationId="{5AB5F4B3-C8FE-D4FB-C1AE-F1A56287D338}"/>
          </ac:picMkLst>
        </pc:picChg>
        <pc:picChg chg="add mod">
          <ac:chgData name="Reza Foroozan (2411283)" userId="4461ca13-af14-49a9-9eed-52cf445aecc5" providerId="ADAL" clId="{13721C65-05BA-49D1-8140-E0935F3A595F}" dt="2025-11-12T07:46:43.618" v="10796" actId="1440"/>
          <ac:picMkLst>
            <pc:docMk/>
            <pc:sldMk cId="1217507839" sldId="288"/>
            <ac:picMk id="5" creationId="{161091B9-DE22-A33A-C5FE-727B92F8FCA7}"/>
          </ac:picMkLst>
        </pc:picChg>
      </pc:sldChg>
      <pc:sldChg chg="addSp delSp modSp new mod ord setBg delAnim">
        <pc:chgData name="Reza Foroozan (2411283)" userId="4461ca13-af14-49a9-9eed-52cf445aecc5" providerId="ADAL" clId="{13721C65-05BA-49D1-8140-E0935F3A595F}" dt="2025-11-14T13:51:07.976" v="18413" actId="1076"/>
        <pc:sldMkLst>
          <pc:docMk/>
          <pc:sldMk cId="3617182279" sldId="289"/>
        </pc:sldMkLst>
        <pc:spChg chg="add mod">
          <ac:chgData name="Reza Foroozan (2411283)" userId="4461ca13-af14-49a9-9eed-52cf445aecc5" providerId="ADAL" clId="{13721C65-05BA-49D1-8140-E0935F3A595F}" dt="2025-11-12T21:56:31.684" v="15351" actId="207"/>
          <ac:spMkLst>
            <pc:docMk/>
            <pc:sldMk cId="3617182279" sldId="289"/>
            <ac:spMk id="5" creationId="{7C819F32-0004-1255-1317-347F727EC99B}"/>
          </ac:spMkLst>
        </pc:spChg>
        <pc:spChg chg="add del mod">
          <ac:chgData name="Reza Foroozan (2411283)" userId="4461ca13-af14-49a9-9eed-52cf445aecc5" providerId="ADAL" clId="{13721C65-05BA-49D1-8140-E0935F3A595F}" dt="2025-11-14T00:11:33.700" v="18395" actId="13900"/>
          <ac:spMkLst>
            <pc:docMk/>
            <pc:sldMk cId="3617182279" sldId="289"/>
            <ac:spMk id="6" creationId="{8D166120-4FFA-DA81-6778-E77B4D9FCBD7}"/>
          </ac:spMkLst>
        </pc:spChg>
        <pc:picChg chg="del">
          <ac:chgData name="Reza Foroozan (2411283)" userId="4461ca13-af14-49a9-9eed-52cf445aecc5" providerId="ADAL" clId="{13721C65-05BA-49D1-8140-E0935F3A595F}" dt="2025-11-14T13:38:46.261" v="18412" actId="478"/>
          <ac:picMkLst>
            <pc:docMk/>
            <pc:sldMk cId="3617182279" sldId="289"/>
            <ac:picMk id="2" creationId="{B3CE93FF-81CE-D0C4-BAE6-4057108AA2F5}"/>
          </ac:picMkLst>
        </pc:picChg>
        <pc:picChg chg="mod">
          <ac:chgData name="Reza Foroozan (2411283)" userId="4461ca13-af14-49a9-9eed-52cf445aecc5" providerId="ADAL" clId="{13721C65-05BA-49D1-8140-E0935F3A595F}" dt="2025-11-14T13:51:07.976" v="18413" actId="1076"/>
          <ac:picMkLst>
            <pc:docMk/>
            <pc:sldMk cId="3617182279" sldId="289"/>
            <ac:picMk id="3" creationId="{F70E604B-84CA-6894-64DB-1B609740FDD5}"/>
          </ac:picMkLst>
        </pc:picChg>
      </pc:sldChg>
      <pc:sldChg chg="addSp modSp new mod">
        <pc:chgData name="Reza Foroozan (2411283)" userId="4461ca13-af14-49a9-9eed-52cf445aecc5" providerId="ADAL" clId="{13721C65-05BA-49D1-8140-E0935F3A595F}" dt="2025-11-14T13:16:35.678" v="18411" actId="1076"/>
        <pc:sldMkLst>
          <pc:docMk/>
          <pc:sldMk cId="3356047985" sldId="290"/>
        </pc:sldMkLst>
        <pc:spChg chg="add mod">
          <ac:chgData name="Reza Foroozan (2411283)" userId="4461ca13-af14-49a9-9eed-52cf445aecc5" providerId="ADAL" clId="{13721C65-05BA-49D1-8140-E0935F3A595F}" dt="2025-11-12T14:41:26.626" v="11705" actId="113"/>
          <ac:spMkLst>
            <pc:docMk/>
            <pc:sldMk cId="3356047985" sldId="290"/>
            <ac:spMk id="2" creationId="{8781237F-796C-59B0-6419-FDCF4B38D874}"/>
          </ac:spMkLst>
        </pc:spChg>
        <pc:picChg chg="mod">
          <ac:chgData name="Reza Foroozan (2411283)" userId="4461ca13-af14-49a9-9eed-52cf445aecc5" providerId="ADAL" clId="{13721C65-05BA-49D1-8140-E0935F3A595F}" dt="2025-11-14T13:16:35.678" v="18411" actId="1076"/>
          <ac:picMkLst>
            <pc:docMk/>
            <pc:sldMk cId="3356047985" sldId="290"/>
            <ac:picMk id="3" creationId="{CA323091-FEB3-E30E-621B-71C6C3C71AF4}"/>
          </ac:picMkLst>
        </pc:picChg>
        <pc:picChg chg="add mod">
          <ac:chgData name="Reza Foroozan (2411283)" userId="4461ca13-af14-49a9-9eed-52cf445aecc5" providerId="ADAL" clId="{13721C65-05BA-49D1-8140-E0935F3A595F}" dt="2025-11-12T14:30:54.284" v="11570"/>
          <ac:picMkLst>
            <pc:docMk/>
            <pc:sldMk cId="3356047985" sldId="290"/>
            <ac:picMk id="7170" creationId="{7F52A849-1FA3-2F75-FB72-B31ECEDC5958}"/>
          </ac:picMkLst>
        </pc:picChg>
      </pc:sldChg>
      <pc:sldChg chg="addSp modSp new del mod">
        <pc:chgData name="Reza Foroozan (2411283)" userId="4461ca13-af14-49a9-9eed-52cf445aecc5" providerId="ADAL" clId="{13721C65-05BA-49D1-8140-E0935F3A595F}" dt="2025-11-12T20:21:55.183" v="14438" actId="2696"/>
        <pc:sldMkLst>
          <pc:docMk/>
          <pc:sldMk cId="1671887863" sldId="291"/>
        </pc:sldMkLst>
      </pc:sldChg>
      <pc:sldChg chg="new del">
        <pc:chgData name="Reza Foroozan (2411283)" userId="4461ca13-af14-49a9-9eed-52cf445aecc5" providerId="ADAL" clId="{13721C65-05BA-49D1-8140-E0935F3A595F}" dt="2025-11-12T17:57:00.537" v="12081" actId="2696"/>
        <pc:sldMkLst>
          <pc:docMk/>
          <pc:sldMk cId="553980842" sldId="292"/>
        </pc:sldMkLst>
      </pc:sldChg>
      <pc:sldChg chg="modSp add del mod">
        <pc:chgData name="Reza Foroozan (2411283)" userId="4461ca13-af14-49a9-9eed-52cf445aecc5" providerId="ADAL" clId="{13721C65-05BA-49D1-8140-E0935F3A595F}" dt="2025-11-12T21:55:06.285" v="15349" actId="2696"/>
        <pc:sldMkLst>
          <pc:docMk/>
          <pc:sldMk cId="1096410090" sldId="292"/>
        </pc:sldMkLst>
      </pc:sldChg>
      <pc:sldChg chg="new del">
        <pc:chgData name="Reza Foroozan (2411283)" userId="4461ca13-af14-49a9-9eed-52cf445aecc5" providerId="ADAL" clId="{13721C65-05BA-49D1-8140-E0935F3A595F}" dt="2025-11-12T17:56:17.022" v="12077" actId="2696"/>
        <pc:sldMkLst>
          <pc:docMk/>
          <pc:sldMk cId="2923529858" sldId="292"/>
        </pc:sldMkLst>
      </pc:sldChg>
      <pc:sldChg chg="addSp delSp modSp add del mod delDesignElem">
        <pc:chgData name="Reza Foroozan (2411283)" userId="4461ca13-af14-49a9-9eed-52cf445aecc5" providerId="ADAL" clId="{13721C65-05BA-49D1-8140-E0935F3A595F}" dt="2025-11-13T23:00:52.460" v="18098" actId="2696"/>
        <pc:sldMkLst>
          <pc:docMk/>
          <pc:sldMk cId="675097087" sldId="293"/>
        </pc:sldMkLst>
      </pc:sldChg>
      <pc:sldChg chg="addSp modSp add mod setBg">
        <pc:chgData name="Reza Foroozan (2411283)" userId="4461ca13-af14-49a9-9eed-52cf445aecc5" providerId="ADAL" clId="{13721C65-05BA-49D1-8140-E0935F3A595F}" dt="2025-11-14T14:46:45.860" v="18418" actId="1076"/>
        <pc:sldMkLst>
          <pc:docMk/>
          <pc:sldMk cId="1797245932" sldId="294"/>
        </pc:sldMkLst>
        <pc:spChg chg="add mod">
          <ac:chgData name="Reza Foroozan (2411283)" userId="4461ca13-af14-49a9-9eed-52cf445aecc5" providerId="ADAL" clId="{13721C65-05BA-49D1-8140-E0935F3A595F}" dt="2025-11-13T23:42:24.058" v="18308" actId="255"/>
          <ac:spMkLst>
            <pc:docMk/>
            <pc:sldMk cId="1797245932" sldId="294"/>
            <ac:spMk id="2" creationId="{5BF54ED1-F154-0C59-8A3A-7DCF7ED13DEA}"/>
          </ac:spMkLst>
        </pc:spChg>
        <pc:spChg chg="add mod">
          <ac:chgData name="Reza Foroozan (2411283)" userId="4461ca13-af14-49a9-9eed-52cf445aecc5" providerId="ADAL" clId="{13721C65-05BA-49D1-8140-E0935F3A595F}" dt="2025-11-12T20:18:59.736" v="14430" actId="1076"/>
          <ac:spMkLst>
            <pc:docMk/>
            <pc:sldMk cId="1797245932" sldId="294"/>
            <ac:spMk id="3" creationId="{510BDA7E-B575-1126-B210-24A093677A33}"/>
          </ac:spMkLst>
        </pc:spChg>
        <pc:picChg chg="mod">
          <ac:chgData name="Reza Foroozan (2411283)" userId="4461ca13-af14-49a9-9eed-52cf445aecc5" providerId="ADAL" clId="{13721C65-05BA-49D1-8140-E0935F3A595F}" dt="2025-11-14T14:46:45.860" v="18418" actId="1076"/>
          <ac:picMkLst>
            <pc:docMk/>
            <pc:sldMk cId="1797245932" sldId="294"/>
            <ac:picMk id="4" creationId="{B009AF75-4309-2A21-BDF5-82BECA708554}"/>
          </ac:picMkLst>
        </pc:picChg>
      </pc:sldChg>
      <pc:sldChg chg="add del">
        <pc:chgData name="Reza Foroozan (2411283)" userId="4461ca13-af14-49a9-9eed-52cf445aecc5" providerId="ADAL" clId="{13721C65-05BA-49D1-8140-E0935F3A595F}" dt="2025-11-12T21:28:19.313" v="14608" actId="2696"/>
        <pc:sldMkLst>
          <pc:docMk/>
          <pc:sldMk cId="4200884308" sldId="295"/>
        </pc:sldMkLst>
      </pc:sldChg>
      <pc:sldChg chg="new del">
        <pc:chgData name="Reza Foroozan (2411283)" userId="4461ca13-af14-49a9-9eed-52cf445aecc5" providerId="ADAL" clId="{13721C65-05BA-49D1-8140-E0935F3A595F}" dt="2025-11-12T21:42:15.407" v="15237" actId="2696"/>
        <pc:sldMkLst>
          <pc:docMk/>
          <pc:sldMk cId="3669761451" sldId="296"/>
        </pc:sldMkLst>
      </pc:sldChg>
      <pc:sldChg chg="addSp delSp modSp new mod ord setBg">
        <pc:chgData name="Reza Foroozan (2411283)" userId="4461ca13-af14-49a9-9eed-52cf445aecc5" providerId="ADAL" clId="{13721C65-05BA-49D1-8140-E0935F3A595F}" dt="2025-11-13T23:38:24.022" v="18297"/>
        <pc:sldMkLst>
          <pc:docMk/>
          <pc:sldMk cId="3582038163" sldId="297"/>
        </pc:sldMkLst>
        <pc:picChg chg="add mod">
          <ac:chgData name="Reza Foroozan (2411283)" userId="4461ca13-af14-49a9-9eed-52cf445aecc5" providerId="ADAL" clId="{13721C65-05BA-49D1-8140-E0935F3A595F}" dt="2025-11-12T21:34:50.166" v="15236" actId="14861"/>
          <ac:picMkLst>
            <pc:docMk/>
            <pc:sldMk cId="3582038163" sldId="297"/>
            <ac:picMk id="11266" creationId="{C508FD36-86AD-685B-5832-1B9C63A363B6}"/>
          </ac:picMkLst>
        </pc:picChg>
      </pc:sldChg>
      <pc:sldChg chg="add del">
        <pc:chgData name="Reza Foroozan (2411283)" userId="4461ca13-af14-49a9-9eed-52cf445aecc5" providerId="ADAL" clId="{13721C65-05BA-49D1-8140-E0935F3A595F}" dt="2025-11-13T22:40:30.156" v="17966" actId="2696"/>
        <pc:sldMkLst>
          <pc:docMk/>
          <pc:sldMk cId="269655363" sldId="298"/>
        </pc:sldMkLst>
      </pc:sldChg>
      <pc:sldChg chg="addSp delSp modSp add mod setBg delAnim">
        <pc:chgData name="Reza Foroozan (2411283)" userId="4461ca13-af14-49a9-9eed-52cf445aecc5" providerId="ADAL" clId="{13721C65-05BA-49D1-8140-E0935F3A595F}" dt="2025-11-14T14:29:57.154" v="18417" actId="1076"/>
        <pc:sldMkLst>
          <pc:docMk/>
          <pc:sldMk cId="3520746589" sldId="299"/>
        </pc:sldMkLst>
        <pc:spChg chg="mod">
          <ac:chgData name="Reza Foroozan (2411283)" userId="4461ca13-af14-49a9-9eed-52cf445aecc5" providerId="ADAL" clId="{13721C65-05BA-49D1-8140-E0935F3A595F}" dt="2025-11-12T21:56:03.704" v="15350" actId="207"/>
          <ac:spMkLst>
            <pc:docMk/>
            <pc:sldMk cId="3520746589" sldId="299"/>
            <ac:spMk id="5" creationId="{CD408170-446A-2F05-C614-95F9920C47F5}"/>
          </ac:spMkLst>
        </pc:spChg>
        <pc:spChg chg="add del mod">
          <ac:chgData name="Reza Foroozan (2411283)" userId="4461ca13-af14-49a9-9eed-52cf445aecc5" providerId="ADAL" clId="{13721C65-05BA-49D1-8140-E0935F3A595F}" dt="2025-11-14T00:06:57.931" v="18379" actId="13900"/>
          <ac:spMkLst>
            <pc:docMk/>
            <pc:sldMk cId="3520746589" sldId="299"/>
            <ac:spMk id="6" creationId="{C7980EC9-1677-8ED8-4242-CA1140C67F95}"/>
          </ac:spMkLst>
        </pc:spChg>
        <pc:spChg chg="add del mod">
          <ac:chgData name="Reza Foroozan (2411283)" userId="4461ca13-af14-49a9-9eed-52cf445aecc5" providerId="ADAL" clId="{13721C65-05BA-49D1-8140-E0935F3A595F}" dt="2025-11-13T16:44:59.202" v="16906" actId="11529"/>
          <ac:spMkLst>
            <pc:docMk/>
            <pc:sldMk cId="3520746589" sldId="299"/>
            <ac:spMk id="7" creationId="{AD93EFCE-035D-273E-28BC-EB9E6BDA4BC4}"/>
          </ac:spMkLst>
        </pc:spChg>
        <pc:spChg chg="add mod">
          <ac:chgData name="Reza Foroozan (2411283)" userId="4461ca13-af14-49a9-9eed-52cf445aecc5" providerId="ADAL" clId="{13721C65-05BA-49D1-8140-E0935F3A595F}" dt="2025-11-14T00:12:09.960" v="18396" actId="255"/>
          <ac:spMkLst>
            <pc:docMk/>
            <pc:sldMk cId="3520746589" sldId="299"/>
            <ac:spMk id="8" creationId="{019CD326-9B7E-8DC1-ACC7-602AD58875A8}"/>
          </ac:spMkLst>
        </pc:spChg>
        <pc:spChg chg="add mod">
          <ac:chgData name="Reza Foroozan (2411283)" userId="4461ca13-af14-49a9-9eed-52cf445aecc5" providerId="ADAL" clId="{13721C65-05BA-49D1-8140-E0935F3A595F}" dt="2025-11-14T14:12:29.851" v="18415" actId="208"/>
          <ac:spMkLst>
            <pc:docMk/>
            <pc:sldMk cId="3520746589" sldId="299"/>
            <ac:spMk id="9" creationId="{28B2507A-4755-2EDD-6586-1D6FDBB37FCA}"/>
          </ac:spMkLst>
        </pc:spChg>
        <pc:graphicFrameChg chg="add del mod modGraphic">
          <ac:chgData name="Reza Foroozan (2411283)" userId="4461ca13-af14-49a9-9eed-52cf445aecc5" providerId="ADAL" clId="{13721C65-05BA-49D1-8140-E0935F3A595F}" dt="2025-11-13T16:17:16.188" v="16629" actId="21"/>
          <ac:graphicFrameMkLst>
            <pc:docMk/>
            <pc:sldMk cId="3520746589" sldId="299"/>
            <ac:graphicFrameMk id="2" creationId="{8606448F-46BD-324E-0596-A7B333BCE30A}"/>
          </ac:graphicFrameMkLst>
        </pc:graphicFrameChg>
        <pc:graphicFrameChg chg="add mod">
          <ac:chgData name="Reza Foroozan (2411283)" userId="4461ca13-af14-49a9-9eed-52cf445aecc5" providerId="ADAL" clId="{13721C65-05BA-49D1-8140-E0935F3A595F}" dt="2025-11-13T16:42:22.871" v="16893" actId="12084"/>
          <ac:graphicFrameMkLst>
            <pc:docMk/>
            <pc:sldMk cId="3520746589" sldId="299"/>
            <ac:graphicFrameMk id="3" creationId="{7D3ED66B-630C-4961-64E3-63652A8FDF36}"/>
          </ac:graphicFrameMkLst>
        </pc:graphicFrameChg>
        <pc:graphicFrameChg chg="add mod">
          <ac:chgData name="Reza Foroozan (2411283)" userId="4461ca13-af14-49a9-9eed-52cf445aecc5" providerId="ADAL" clId="{13721C65-05BA-49D1-8140-E0935F3A595F}" dt="2025-11-13T16:43:37.356" v="16895" actId="12084"/>
          <ac:graphicFrameMkLst>
            <pc:docMk/>
            <pc:sldMk cId="3520746589" sldId="299"/>
            <ac:graphicFrameMk id="4" creationId="{ECAB068D-2FFB-DA51-79C1-8A04EFD7E38B}"/>
          </ac:graphicFrameMkLst>
        </pc:graphicFrameChg>
        <pc:picChg chg="del">
          <ac:chgData name="Reza Foroozan (2411283)" userId="4461ca13-af14-49a9-9eed-52cf445aecc5" providerId="ADAL" clId="{13721C65-05BA-49D1-8140-E0935F3A595F}" dt="2025-11-14T14:24:22.438" v="18416" actId="478"/>
          <ac:picMkLst>
            <pc:docMk/>
            <pc:sldMk cId="3520746589" sldId="299"/>
            <ac:picMk id="2" creationId="{F326DB17-D826-8577-83CD-59A59E68C006}"/>
          </ac:picMkLst>
        </pc:picChg>
        <pc:picChg chg="mod">
          <ac:chgData name="Reza Foroozan (2411283)" userId="4461ca13-af14-49a9-9eed-52cf445aecc5" providerId="ADAL" clId="{13721C65-05BA-49D1-8140-E0935F3A595F}" dt="2025-11-14T14:29:57.154" v="18417" actId="1076"/>
          <ac:picMkLst>
            <pc:docMk/>
            <pc:sldMk cId="3520746589" sldId="299"/>
            <ac:picMk id="3" creationId="{3A31FB91-C72E-43C5-9648-6B24A459E178}"/>
          </ac:picMkLst>
        </pc:picChg>
      </pc:sldChg>
      <pc:sldChg chg="modSp add mod">
        <pc:chgData name="Reza Foroozan (2411283)" userId="4461ca13-af14-49a9-9eed-52cf445aecc5" providerId="ADAL" clId="{13721C65-05BA-49D1-8140-E0935F3A595F}" dt="2025-11-13T23:25:54.018" v="18207" actId="20577"/>
        <pc:sldMkLst>
          <pc:docMk/>
          <pc:sldMk cId="2785936803" sldId="300"/>
        </pc:sldMkLst>
        <pc:spChg chg="mod">
          <ac:chgData name="Reza Foroozan (2411283)" userId="4461ca13-af14-49a9-9eed-52cf445aecc5" providerId="ADAL" clId="{13721C65-05BA-49D1-8140-E0935F3A595F}" dt="2025-11-13T23:25:54.018" v="18207" actId="20577"/>
          <ac:spMkLst>
            <pc:docMk/>
            <pc:sldMk cId="2785936803" sldId="300"/>
            <ac:spMk id="14" creationId="{717F662B-612C-DB09-3B06-22B972172E3B}"/>
          </ac:spMkLst>
        </pc:spChg>
      </pc:sldChg>
      <pc:sldChg chg="new del">
        <pc:chgData name="Reza Foroozan (2411283)" userId="4461ca13-af14-49a9-9eed-52cf445aecc5" providerId="ADAL" clId="{13721C65-05BA-49D1-8140-E0935F3A595F}" dt="2025-11-13T14:49:41.018" v="15958" actId="680"/>
        <pc:sldMkLst>
          <pc:docMk/>
          <pc:sldMk cId="4213220487" sldId="30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E8C3C3-C6C4-4986-9A22-49CE2D2925E8}" type="datetimeFigureOut">
              <a:rPr lang="en-GB" smtClean="0"/>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FAACC3-279D-44D7-ADF3-12C25D92C629}" type="slidenum">
              <a:rPr lang="en-GB" smtClean="0"/>
              <a:t>‹#›</a:t>
            </a:fld>
            <a:endParaRPr lang="en-GB"/>
          </a:p>
        </p:txBody>
      </p:sp>
    </p:spTree>
    <p:extLst>
      <p:ext uri="{BB962C8B-B14F-4D97-AF65-F5344CB8AC3E}">
        <p14:creationId xmlns:p14="http://schemas.microsoft.com/office/powerpoint/2010/main" val="303977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FAACC3-279D-44D7-ADF3-12C25D92C629}" type="slidenum">
              <a:rPr lang="en-GB" smtClean="0"/>
              <a:t>2</a:t>
            </a:fld>
            <a:endParaRPr lang="en-GB"/>
          </a:p>
        </p:txBody>
      </p:sp>
    </p:spTree>
    <p:extLst>
      <p:ext uri="{BB962C8B-B14F-4D97-AF65-F5344CB8AC3E}">
        <p14:creationId xmlns:p14="http://schemas.microsoft.com/office/powerpoint/2010/main" val="3279966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spine, also called the vertebral column, is a flexible column that extents from the neck to the tail in vertebrates and is made up of a series of bones and vertebrae. The spine supports the human body and helps a person walk, twist, and move, but the main function of the spine is to protect the spinal cord. </a:t>
            </a:r>
          </a:p>
          <a:p>
            <a:r>
              <a:rPr lang="en-GB" dirty="0"/>
              <a:t>The spine is part of the central nervous system</a:t>
            </a:r>
          </a:p>
        </p:txBody>
      </p:sp>
      <p:sp>
        <p:nvSpPr>
          <p:cNvPr id="4" name="Slide Number Placeholder 3"/>
          <p:cNvSpPr>
            <a:spLocks noGrp="1"/>
          </p:cNvSpPr>
          <p:nvPr>
            <p:ph type="sldNum" sz="quarter" idx="5"/>
          </p:nvPr>
        </p:nvSpPr>
        <p:spPr/>
        <p:txBody>
          <a:bodyPr/>
          <a:lstStyle/>
          <a:p>
            <a:fld id="{ABFAACC3-279D-44D7-ADF3-12C25D92C629}" type="slidenum">
              <a:rPr lang="en-GB" smtClean="0"/>
              <a:t>4</a:t>
            </a:fld>
            <a:endParaRPr lang="en-GB"/>
          </a:p>
        </p:txBody>
      </p:sp>
    </p:spTree>
    <p:extLst>
      <p:ext uri="{BB962C8B-B14F-4D97-AF65-F5344CB8AC3E}">
        <p14:creationId xmlns:p14="http://schemas.microsoft.com/office/powerpoint/2010/main" val="1338074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595959"/>
                </a:solidFill>
                <a:latin typeface="Arial" panose="020B0604020202020204" pitchFamily="34" charset="0"/>
                <a:cs typeface="Arial" panose="020B0604020202020204" pitchFamily="34" charset="0"/>
              </a:rPr>
              <a:t>It is characterized by asymmetric intervertebral disc and facet joint degeneration, leading to spinal imbalance that can result in severe pain and neurological deficits, thus significantly reducing the quality of life</a:t>
            </a:r>
            <a:endParaRPr lang="en-US" sz="1200" dirty="0">
              <a:solidFill>
                <a:srgbClr val="595959"/>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BFAACC3-279D-44D7-ADF3-12C25D92C629}" type="slidenum">
              <a:rPr lang="en-GB" smtClean="0"/>
              <a:t>5</a:t>
            </a:fld>
            <a:endParaRPr lang="en-GB"/>
          </a:p>
        </p:txBody>
      </p:sp>
    </p:spTree>
    <p:extLst>
      <p:ext uri="{BB962C8B-B14F-4D97-AF65-F5344CB8AC3E}">
        <p14:creationId xmlns:p14="http://schemas.microsoft.com/office/powerpoint/2010/main" val="256174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FAACC3-279D-44D7-ADF3-12C25D92C629}" type="slidenum">
              <a:rPr lang="en-GB" smtClean="0"/>
              <a:t>6</a:t>
            </a:fld>
            <a:endParaRPr lang="en-GB"/>
          </a:p>
        </p:txBody>
      </p:sp>
    </p:spTree>
    <p:extLst>
      <p:ext uri="{BB962C8B-B14F-4D97-AF65-F5344CB8AC3E}">
        <p14:creationId xmlns:p14="http://schemas.microsoft.com/office/powerpoint/2010/main" val="4202465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FAACC3-279D-44D7-ADF3-12C25D92C629}" type="slidenum">
              <a:rPr lang="en-GB" smtClean="0"/>
              <a:t>7</a:t>
            </a:fld>
            <a:endParaRPr lang="en-GB"/>
          </a:p>
        </p:txBody>
      </p:sp>
    </p:spTree>
    <p:extLst>
      <p:ext uri="{BB962C8B-B14F-4D97-AF65-F5344CB8AC3E}">
        <p14:creationId xmlns:p14="http://schemas.microsoft.com/office/powerpoint/2010/main" val="3376847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7E4337-2A06-3085-9854-437A1DD81F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B96C9E-91E0-0751-D9FC-4F52888CE1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3AA4B4-D67C-23A3-4379-1A08D28812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7C9E02F-4E3A-F0B7-C178-6BAD13E0DB16}"/>
              </a:ext>
            </a:extLst>
          </p:cNvPr>
          <p:cNvSpPr>
            <a:spLocks noGrp="1"/>
          </p:cNvSpPr>
          <p:nvPr>
            <p:ph type="sldNum" sz="quarter" idx="5"/>
          </p:nvPr>
        </p:nvSpPr>
        <p:spPr/>
        <p:txBody>
          <a:bodyPr/>
          <a:lstStyle/>
          <a:p>
            <a:fld id="{ABFAACC3-279D-44D7-ADF3-12C25D92C629}" type="slidenum">
              <a:rPr lang="en-GB" smtClean="0"/>
              <a:t>8</a:t>
            </a:fld>
            <a:endParaRPr lang="en-GB"/>
          </a:p>
        </p:txBody>
      </p:sp>
    </p:spTree>
    <p:extLst>
      <p:ext uri="{BB962C8B-B14F-4D97-AF65-F5344CB8AC3E}">
        <p14:creationId xmlns:p14="http://schemas.microsoft.com/office/powerpoint/2010/main" val="37640736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FAACC3-279D-44D7-ADF3-12C25D92C629}" type="slidenum">
              <a:rPr lang="en-GB" smtClean="0"/>
              <a:t>9</a:t>
            </a:fld>
            <a:endParaRPr lang="en-GB"/>
          </a:p>
        </p:txBody>
      </p:sp>
    </p:spTree>
    <p:extLst>
      <p:ext uri="{BB962C8B-B14F-4D97-AF65-F5344CB8AC3E}">
        <p14:creationId xmlns:p14="http://schemas.microsoft.com/office/powerpoint/2010/main" val="2772800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Autonomy, shared decision making, review the care plan, communication</a:t>
            </a:r>
          </a:p>
        </p:txBody>
      </p:sp>
      <p:sp>
        <p:nvSpPr>
          <p:cNvPr id="4" name="Slide Number Placeholder 3"/>
          <p:cNvSpPr>
            <a:spLocks noGrp="1"/>
          </p:cNvSpPr>
          <p:nvPr>
            <p:ph type="sldNum" sz="quarter" idx="5"/>
          </p:nvPr>
        </p:nvSpPr>
        <p:spPr/>
        <p:txBody>
          <a:bodyPr/>
          <a:lstStyle/>
          <a:p>
            <a:fld id="{ABFAACC3-279D-44D7-ADF3-12C25D92C629}" type="slidenum">
              <a:rPr lang="en-GB" smtClean="0"/>
              <a:t>10</a:t>
            </a:fld>
            <a:endParaRPr lang="en-GB"/>
          </a:p>
        </p:txBody>
      </p:sp>
    </p:spTree>
    <p:extLst>
      <p:ext uri="{BB962C8B-B14F-4D97-AF65-F5344CB8AC3E}">
        <p14:creationId xmlns:p14="http://schemas.microsoft.com/office/powerpoint/2010/main" val="9618359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FAACC3-279D-44D7-ADF3-12C25D92C629}" type="slidenum">
              <a:rPr lang="en-GB" smtClean="0"/>
              <a:t>11</a:t>
            </a:fld>
            <a:endParaRPr lang="en-GB"/>
          </a:p>
        </p:txBody>
      </p:sp>
    </p:spTree>
    <p:extLst>
      <p:ext uri="{BB962C8B-B14F-4D97-AF65-F5344CB8AC3E}">
        <p14:creationId xmlns:p14="http://schemas.microsoft.com/office/powerpoint/2010/main" val="11504459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921804-2143-7BBF-0ADA-C60779E2A7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8896C2-EB5E-0499-4F49-4544C43E74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055B92-0249-33A2-6D8F-9CD9E6EC9ED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B1381D8-7951-7E80-F8D7-108356D14295}"/>
              </a:ext>
            </a:extLst>
          </p:cNvPr>
          <p:cNvSpPr>
            <a:spLocks noGrp="1"/>
          </p:cNvSpPr>
          <p:nvPr>
            <p:ph type="sldNum" sz="quarter" idx="5"/>
          </p:nvPr>
        </p:nvSpPr>
        <p:spPr/>
        <p:txBody>
          <a:bodyPr/>
          <a:lstStyle/>
          <a:p>
            <a:fld id="{ABFAACC3-279D-44D7-ADF3-12C25D92C629}" type="slidenum">
              <a:rPr lang="en-GB" smtClean="0"/>
              <a:t>12</a:t>
            </a:fld>
            <a:endParaRPr lang="en-GB"/>
          </a:p>
        </p:txBody>
      </p:sp>
    </p:spTree>
    <p:extLst>
      <p:ext uri="{BB962C8B-B14F-4D97-AF65-F5344CB8AC3E}">
        <p14:creationId xmlns:p14="http://schemas.microsoft.com/office/powerpoint/2010/main" val="28415121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BCE36C-D2BF-828D-E07A-58DC3F8825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F850E0-0764-4423-97DD-2868E111FF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54AB70-E886-9307-2EE5-1101209F6D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A170255-5B55-65B4-D7D3-5B4F4BF06856}"/>
              </a:ext>
            </a:extLst>
          </p:cNvPr>
          <p:cNvSpPr>
            <a:spLocks noGrp="1"/>
          </p:cNvSpPr>
          <p:nvPr>
            <p:ph type="sldNum" sz="quarter" idx="5"/>
          </p:nvPr>
        </p:nvSpPr>
        <p:spPr/>
        <p:txBody>
          <a:bodyPr/>
          <a:lstStyle/>
          <a:p>
            <a:fld id="{ABFAACC3-279D-44D7-ADF3-12C25D92C629}" type="slidenum">
              <a:rPr lang="en-GB" smtClean="0"/>
              <a:t>13</a:t>
            </a:fld>
            <a:endParaRPr lang="en-GB"/>
          </a:p>
        </p:txBody>
      </p:sp>
    </p:spTree>
    <p:extLst>
      <p:ext uri="{BB962C8B-B14F-4D97-AF65-F5344CB8AC3E}">
        <p14:creationId xmlns:p14="http://schemas.microsoft.com/office/powerpoint/2010/main" val="19167446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FAACC3-279D-44D7-ADF3-12C25D92C629}" type="slidenum">
              <a:rPr lang="en-GB" smtClean="0"/>
              <a:t>14</a:t>
            </a:fld>
            <a:endParaRPr lang="en-GB"/>
          </a:p>
        </p:txBody>
      </p:sp>
    </p:spTree>
    <p:extLst>
      <p:ext uri="{BB962C8B-B14F-4D97-AF65-F5344CB8AC3E}">
        <p14:creationId xmlns:p14="http://schemas.microsoft.com/office/powerpoint/2010/main" val="1479422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41DBA-5028-1FBF-8E3A-DD49F33D56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0F0333-4D46-05F6-2B78-A3CFE06017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0BA067-DFC7-175B-8F4A-6F9B1615DCB3}"/>
              </a:ext>
            </a:extLst>
          </p:cNvPr>
          <p:cNvSpPr>
            <a:spLocks noGrp="1"/>
          </p:cNvSpPr>
          <p:nvPr>
            <p:ph type="dt" sz="half" idx="10"/>
          </p:nvPr>
        </p:nvSpPr>
        <p:spPr/>
        <p:txBody>
          <a:bodyPr/>
          <a:lstStyle/>
          <a:p>
            <a:pPr lvl="0"/>
            <a:fld id="{544CB5B6-AF75-41B3-83C4-E776C18FCA42}" type="datetime1">
              <a:rPr lang="en-GB" smtClean="0"/>
              <a:pPr lvl="0"/>
              <a:t>14/11/2025</a:t>
            </a:fld>
            <a:endParaRPr lang="en-GB"/>
          </a:p>
        </p:txBody>
      </p:sp>
      <p:sp>
        <p:nvSpPr>
          <p:cNvPr id="5" name="Footer Placeholder 4">
            <a:extLst>
              <a:ext uri="{FF2B5EF4-FFF2-40B4-BE49-F238E27FC236}">
                <a16:creationId xmlns:a16="http://schemas.microsoft.com/office/drawing/2014/main" id="{DDA3A7C6-7AF5-B699-CF7D-C73D43428C99}"/>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08FA0314-6175-7A9A-C0D5-D70D062DC9E1}"/>
              </a:ext>
            </a:extLst>
          </p:cNvPr>
          <p:cNvSpPr>
            <a:spLocks noGrp="1"/>
          </p:cNvSpPr>
          <p:nvPr>
            <p:ph type="sldNum" sz="quarter" idx="12"/>
          </p:nvPr>
        </p:nvSpPr>
        <p:spPr/>
        <p:txBody>
          <a:bodyPr/>
          <a:lstStyle/>
          <a:p>
            <a:pPr lvl="0"/>
            <a:fld id="{A857746B-9BF3-470C-9BB5-37AF456B9A2A}" type="slidenum">
              <a:rPr lang="en-GB" smtClean="0"/>
              <a:t>‹#›</a:t>
            </a:fld>
            <a:endParaRPr lang="en-GB"/>
          </a:p>
        </p:txBody>
      </p:sp>
    </p:spTree>
    <p:extLst>
      <p:ext uri="{BB962C8B-B14F-4D97-AF65-F5344CB8AC3E}">
        <p14:creationId xmlns:p14="http://schemas.microsoft.com/office/powerpoint/2010/main" val="145182900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F44D3-9A9A-C18E-D8AD-7394EA994B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A12BDB-5D3B-70AB-F969-4F5A60C895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6E32A-D1AD-98A5-9119-84DF76641DFD}"/>
              </a:ext>
            </a:extLst>
          </p:cNvPr>
          <p:cNvSpPr>
            <a:spLocks noGrp="1"/>
          </p:cNvSpPr>
          <p:nvPr>
            <p:ph type="dt" sz="half" idx="10"/>
          </p:nvPr>
        </p:nvSpPr>
        <p:spPr/>
        <p:txBody>
          <a:bodyPr/>
          <a:lstStyle/>
          <a:p>
            <a:pPr lvl="0"/>
            <a:fld id="{A2AABC3E-9DC2-4F10-9D9F-7484876A868C}" type="datetime1">
              <a:rPr lang="en-GB" smtClean="0"/>
              <a:pPr lvl="0"/>
              <a:t>14/11/2025</a:t>
            </a:fld>
            <a:endParaRPr lang="en-GB"/>
          </a:p>
        </p:txBody>
      </p:sp>
      <p:sp>
        <p:nvSpPr>
          <p:cNvPr id="5" name="Footer Placeholder 4">
            <a:extLst>
              <a:ext uri="{FF2B5EF4-FFF2-40B4-BE49-F238E27FC236}">
                <a16:creationId xmlns:a16="http://schemas.microsoft.com/office/drawing/2014/main" id="{DB05098E-EA38-43C3-7C8C-E7110C4ED581}"/>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921CF23B-904A-7575-CAAC-C6A1FA83F165}"/>
              </a:ext>
            </a:extLst>
          </p:cNvPr>
          <p:cNvSpPr>
            <a:spLocks noGrp="1"/>
          </p:cNvSpPr>
          <p:nvPr>
            <p:ph type="sldNum" sz="quarter" idx="12"/>
          </p:nvPr>
        </p:nvSpPr>
        <p:spPr/>
        <p:txBody>
          <a:bodyPr/>
          <a:lstStyle/>
          <a:p>
            <a:pPr lvl="0"/>
            <a:fld id="{247ACD85-C67D-4D37-A1FD-759C7D8040C8}" type="slidenum">
              <a:rPr lang="en-GB" smtClean="0"/>
              <a:t>‹#›</a:t>
            </a:fld>
            <a:endParaRPr lang="en-GB"/>
          </a:p>
        </p:txBody>
      </p:sp>
    </p:spTree>
    <p:extLst>
      <p:ext uri="{BB962C8B-B14F-4D97-AF65-F5344CB8AC3E}">
        <p14:creationId xmlns:p14="http://schemas.microsoft.com/office/powerpoint/2010/main" val="50503159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1113D-4415-D3EE-B380-6210B8F0C1A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465D10-6206-1660-487A-D720CB2427C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DAE64-C52D-DD98-3CDB-967C2D45474B}"/>
              </a:ext>
            </a:extLst>
          </p:cNvPr>
          <p:cNvSpPr>
            <a:spLocks noGrp="1"/>
          </p:cNvSpPr>
          <p:nvPr>
            <p:ph type="dt" sz="half" idx="10"/>
          </p:nvPr>
        </p:nvSpPr>
        <p:spPr/>
        <p:txBody>
          <a:bodyPr/>
          <a:lstStyle/>
          <a:p>
            <a:pPr lvl="0"/>
            <a:fld id="{6F184A42-5EDD-49C7-AF88-F11398D0664F}" type="datetime1">
              <a:rPr lang="en-GB" smtClean="0"/>
              <a:pPr lvl="0"/>
              <a:t>14/11/2025</a:t>
            </a:fld>
            <a:endParaRPr lang="en-GB"/>
          </a:p>
        </p:txBody>
      </p:sp>
      <p:sp>
        <p:nvSpPr>
          <p:cNvPr id="5" name="Footer Placeholder 4">
            <a:extLst>
              <a:ext uri="{FF2B5EF4-FFF2-40B4-BE49-F238E27FC236}">
                <a16:creationId xmlns:a16="http://schemas.microsoft.com/office/drawing/2014/main" id="{9FF65EA4-C8FA-4011-0552-F1247B2A5297}"/>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E590366A-FE37-B501-53F0-FAE8C5FD62D8}"/>
              </a:ext>
            </a:extLst>
          </p:cNvPr>
          <p:cNvSpPr>
            <a:spLocks noGrp="1"/>
          </p:cNvSpPr>
          <p:nvPr>
            <p:ph type="sldNum" sz="quarter" idx="12"/>
          </p:nvPr>
        </p:nvSpPr>
        <p:spPr/>
        <p:txBody>
          <a:bodyPr/>
          <a:lstStyle/>
          <a:p>
            <a:pPr lvl="0"/>
            <a:fld id="{AF2551B9-1844-4900-A0DE-DB594510F464}" type="slidenum">
              <a:rPr lang="en-GB" smtClean="0"/>
              <a:t>‹#›</a:t>
            </a:fld>
            <a:endParaRPr lang="en-GB"/>
          </a:p>
        </p:txBody>
      </p:sp>
    </p:spTree>
    <p:extLst>
      <p:ext uri="{BB962C8B-B14F-4D97-AF65-F5344CB8AC3E}">
        <p14:creationId xmlns:p14="http://schemas.microsoft.com/office/powerpoint/2010/main" val="3739285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A33D7-CC53-79CB-0549-0C0F7BF9B0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C99E9A-4DEA-0941-BE30-C5787353EA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844D7F-AEC7-4CC9-F459-B3CE7CE1A1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C81D20D-F765-303C-73A6-472F9CD2E778}"/>
              </a:ext>
            </a:extLst>
          </p:cNvPr>
          <p:cNvSpPr>
            <a:spLocks noGrp="1"/>
          </p:cNvSpPr>
          <p:nvPr>
            <p:ph type="dt" sz="half" idx="10"/>
          </p:nvPr>
        </p:nvSpPr>
        <p:spPr/>
        <p:txBody>
          <a:bodyPr/>
          <a:lstStyle/>
          <a:p>
            <a:pPr lvl="0"/>
            <a:fld id="{D31F4FA0-8984-4729-8A65-9A3FB11ABF80}" type="datetime1">
              <a:rPr lang="en-GB" smtClean="0"/>
              <a:pPr lvl="0"/>
              <a:t>14/11/2025</a:t>
            </a:fld>
            <a:endParaRPr lang="en-GB"/>
          </a:p>
        </p:txBody>
      </p:sp>
      <p:sp>
        <p:nvSpPr>
          <p:cNvPr id="6" name="Footer Placeholder 5">
            <a:extLst>
              <a:ext uri="{FF2B5EF4-FFF2-40B4-BE49-F238E27FC236}">
                <a16:creationId xmlns:a16="http://schemas.microsoft.com/office/drawing/2014/main" id="{757374C5-C568-5B1E-FCAF-B4C8404493D1}"/>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4F158984-F876-517C-5C9A-52619775DCF9}"/>
              </a:ext>
            </a:extLst>
          </p:cNvPr>
          <p:cNvSpPr>
            <a:spLocks noGrp="1"/>
          </p:cNvSpPr>
          <p:nvPr>
            <p:ph type="sldNum" sz="quarter" idx="12"/>
          </p:nvPr>
        </p:nvSpPr>
        <p:spPr/>
        <p:txBody>
          <a:bodyPr/>
          <a:lstStyle/>
          <a:p>
            <a:pPr lvl="0"/>
            <a:fld id="{572764F2-D3EA-4BAF-B77F-DC9098D3BCE3}" type="slidenum">
              <a:rPr lang="en-GB" smtClean="0"/>
              <a:t>‹#›</a:t>
            </a:fld>
            <a:endParaRPr lang="en-GB"/>
          </a:p>
        </p:txBody>
      </p:sp>
    </p:spTree>
    <p:extLst>
      <p:ext uri="{BB962C8B-B14F-4D97-AF65-F5344CB8AC3E}">
        <p14:creationId xmlns:p14="http://schemas.microsoft.com/office/powerpoint/2010/main" val="3959947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BA38-C913-7280-0653-594D51B6EF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1577A1-B4F5-BA72-D79F-A8DB44CD5A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E54E8E-940C-CB8F-F4E4-190EB2B030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1F17492-5EE0-A18B-3C8E-9DDD3C669C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EF6C90-805B-71C1-DD38-76B415C41D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34B468-95BE-9304-7D96-64444E4DD558}"/>
              </a:ext>
            </a:extLst>
          </p:cNvPr>
          <p:cNvSpPr>
            <a:spLocks noGrp="1"/>
          </p:cNvSpPr>
          <p:nvPr>
            <p:ph type="dt" sz="half" idx="10"/>
          </p:nvPr>
        </p:nvSpPr>
        <p:spPr/>
        <p:txBody>
          <a:bodyPr/>
          <a:lstStyle/>
          <a:p>
            <a:pPr lvl="0"/>
            <a:fld id="{68AE072F-EF1C-4557-AA19-450949D64F08}" type="datetime1">
              <a:rPr lang="en-GB" smtClean="0"/>
              <a:pPr lvl="0"/>
              <a:t>14/11/2025</a:t>
            </a:fld>
            <a:endParaRPr lang="en-GB"/>
          </a:p>
        </p:txBody>
      </p:sp>
      <p:sp>
        <p:nvSpPr>
          <p:cNvPr id="8" name="Footer Placeholder 7">
            <a:extLst>
              <a:ext uri="{FF2B5EF4-FFF2-40B4-BE49-F238E27FC236}">
                <a16:creationId xmlns:a16="http://schemas.microsoft.com/office/drawing/2014/main" id="{9292FBB2-668E-658C-09C3-149F7C25FFA4}"/>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15FD4EEE-FA79-E231-923A-CD2731819C59}"/>
              </a:ext>
            </a:extLst>
          </p:cNvPr>
          <p:cNvSpPr>
            <a:spLocks noGrp="1"/>
          </p:cNvSpPr>
          <p:nvPr>
            <p:ph type="sldNum" sz="quarter" idx="12"/>
          </p:nvPr>
        </p:nvSpPr>
        <p:spPr/>
        <p:txBody>
          <a:bodyPr/>
          <a:lstStyle/>
          <a:p>
            <a:pPr lvl="0"/>
            <a:fld id="{F9EEB630-B2C2-4819-B774-F39EA2C81AB3}" type="slidenum">
              <a:rPr lang="en-GB" smtClean="0"/>
              <a:t>‹#›</a:t>
            </a:fld>
            <a:endParaRPr lang="en-GB"/>
          </a:p>
        </p:txBody>
      </p:sp>
    </p:spTree>
    <p:extLst>
      <p:ext uri="{BB962C8B-B14F-4D97-AF65-F5344CB8AC3E}">
        <p14:creationId xmlns:p14="http://schemas.microsoft.com/office/powerpoint/2010/main" val="3554336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4259A-E902-4360-E233-7891D3E7C6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8145BD-F990-095C-6F52-A5966309D12C}"/>
              </a:ext>
            </a:extLst>
          </p:cNvPr>
          <p:cNvSpPr>
            <a:spLocks noGrp="1"/>
          </p:cNvSpPr>
          <p:nvPr>
            <p:ph type="dt" sz="half" idx="10"/>
          </p:nvPr>
        </p:nvSpPr>
        <p:spPr/>
        <p:txBody>
          <a:bodyPr/>
          <a:lstStyle/>
          <a:p>
            <a:pPr lvl="0"/>
            <a:fld id="{68838FD0-AEC4-4F06-8F65-F4015118DE40}" type="datetime1">
              <a:rPr lang="en-GB" smtClean="0"/>
              <a:pPr lvl="0"/>
              <a:t>14/11/2025</a:t>
            </a:fld>
            <a:endParaRPr lang="en-GB"/>
          </a:p>
        </p:txBody>
      </p:sp>
      <p:sp>
        <p:nvSpPr>
          <p:cNvPr id="4" name="Footer Placeholder 3">
            <a:extLst>
              <a:ext uri="{FF2B5EF4-FFF2-40B4-BE49-F238E27FC236}">
                <a16:creationId xmlns:a16="http://schemas.microsoft.com/office/drawing/2014/main" id="{81A00714-54DC-0E37-55E4-D0B27CA5D976}"/>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11254819-A6C2-3577-0975-19B68A021995}"/>
              </a:ext>
            </a:extLst>
          </p:cNvPr>
          <p:cNvSpPr>
            <a:spLocks noGrp="1"/>
          </p:cNvSpPr>
          <p:nvPr>
            <p:ph type="sldNum" sz="quarter" idx="12"/>
          </p:nvPr>
        </p:nvSpPr>
        <p:spPr/>
        <p:txBody>
          <a:bodyPr/>
          <a:lstStyle/>
          <a:p>
            <a:pPr lvl="0"/>
            <a:fld id="{6E57BAD5-213E-471E-A5D7-1049C60EF66F}" type="slidenum">
              <a:rPr lang="en-GB" smtClean="0"/>
              <a:t>‹#›</a:t>
            </a:fld>
            <a:endParaRPr lang="en-GB"/>
          </a:p>
        </p:txBody>
      </p:sp>
    </p:spTree>
    <p:extLst>
      <p:ext uri="{BB962C8B-B14F-4D97-AF65-F5344CB8AC3E}">
        <p14:creationId xmlns:p14="http://schemas.microsoft.com/office/powerpoint/2010/main" val="158796197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B592F-976B-D207-3F6B-85927AE8FDC0}"/>
              </a:ext>
            </a:extLst>
          </p:cNvPr>
          <p:cNvSpPr>
            <a:spLocks noGrp="1"/>
          </p:cNvSpPr>
          <p:nvPr>
            <p:ph type="dt" sz="half" idx="10"/>
          </p:nvPr>
        </p:nvSpPr>
        <p:spPr/>
        <p:txBody>
          <a:bodyPr/>
          <a:lstStyle/>
          <a:p>
            <a:pPr lvl="0"/>
            <a:fld id="{6AC2DB9A-A8ED-4413-B3D7-C461E9FA7169}" type="datetime1">
              <a:rPr lang="en-GB" smtClean="0"/>
              <a:pPr lvl="0"/>
              <a:t>14/11/2025</a:t>
            </a:fld>
            <a:endParaRPr lang="en-GB"/>
          </a:p>
        </p:txBody>
      </p:sp>
      <p:sp>
        <p:nvSpPr>
          <p:cNvPr id="3" name="Footer Placeholder 2">
            <a:extLst>
              <a:ext uri="{FF2B5EF4-FFF2-40B4-BE49-F238E27FC236}">
                <a16:creationId xmlns:a16="http://schemas.microsoft.com/office/drawing/2014/main" id="{8BAA041A-6DE9-07E4-A306-05910328EBF3}"/>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695D330E-B3E1-46BA-9ABA-BF4D79B1864C}"/>
              </a:ext>
            </a:extLst>
          </p:cNvPr>
          <p:cNvSpPr>
            <a:spLocks noGrp="1"/>
          </p:cNvSpPr>
          <p:nvPr>
            <p:ph type="sldNum" sz="quarter" idx="12"/>
          </p:nvPr>
        </p:nvSpPr>
        <p:spPr/>
        <p:txBody>
          <a:bodyPr/>
          <a:lstStyle/>
          <a:p>
            <a:pPr lvl="0"/>
            <a:fld id="{D10A04BC-DB9B-4E70-B3D6-5B1563A2735B}" type="slidenum">
              <a:rPr lang="en-GB" smtClean="0"/>
              <a:t>‹#›</a:t>
            </a:fld>
            <a:endParaRPr lang="en-GB"/>
          </a:p>
        </p:txBody>
      </p:sp>
    </p:spTree>
    <p:extLst>
      <p:ext uri="{BB962C8B-B14F-4D97-AF65-F5344CB8AC3E}">
        <p14:creationId xmlns:p14="http://schemas.microsoft.com/office/powerpoint/2010/main" val="2280770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EEAEB-0F7F-C7A5-0C68-5DEF55163B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F36CCDA-2675-AC1C-A6E7-1462CACE7F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9109583-1069-166D-FAB1-6E9BC1FD85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291BE4-DAA7-0894-4E3A-B020F2056FF5}"/>
              </a:ext>
            </a:extLst>
          </p:cNvPr>
          <p:cNvSpPr>
            <a:spLocks noGrp="1"/>
          </p:cNvSpPr>
          <p:nvPr>
            <p:ph type="dt" sz="half" idx="10"/>
          </p:nvPr>
        </p:nvSpPr>
        <p:spPr/>
        <p:txBody>
          <a:bodyPr/>
          <a:lstStyle/>
          <a:p>
            <a:pPr lvl="0"/>
            <a:fld id="{581A498F-6046-4493-B45A-7696E9C83117}" type="datetime1">
              <a:rPr lang="en-GB" smtClean="0"/>
              <a:pPr lvl="0"/>
              <a:t>14/11/2025</a:t>
            </a:fld>
            <a:endParaRPr lang="en-GB"/>
          </a:p>
        </p:txBody>
      </p:sp>
      <p:sp>
        <p:nvSpPr>
          <p:cNvPr id="6" name="Footer Placeholder 5">
            <a:extLst>
              <a:ext uri="{FF2B5EF4-FFF2-40B4-BE49-F238E27FC236}">
                <a16:creationId xmlns:a16="http://schemas.microsoft.com/office/drawing/2014/main" id="{337F7BE8-F36E-487D-0A21-81A33FC7ED46}"/>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59EBD687-B793-F90D-6DC4-69F2DBE55684}"/>
              </a:ext>
            </a:extLst>
          </p:cNvPr>
          <p:cNvSpPr>
            <a:spLocks noGrp="1"/>
          </p:cNvSpPr>
          <p:nvPr>
            <p:ph type="sldNum" sz="quarter" idx="12"/>
          </p:nvPr>
        </p:nvSpPr>
        <p:spPr/>
        <p:txBody>
          <a:bodyPr/>
          <a:lstStyle/>
          <a:p>
            <a:pPr lvl="0"/>
            <a:fld id="{5EEFA1F8-B5C2-4B2A-BDD4-510FFA52BA44}" type="slidenum">
              <a:rPr lang="en-GB" smtClean="0"/>
              <a:t>‹#›</a:t>
            </a:fld>
            <a:endParaRPr lang="en-GB"/>
          </a:p>
        </p:txBody>
      </p:sp>
    </p:spTree>
    <p:extLst>
      <p:ext uri="{BB962C8B-B14F-4D97-AF65-F5344CB8AC3E}">
        <p14:creationId xmlns:p14="http://schemas.microsoft.com/office/powerpoint/2010/main" val="4198548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1457E-CD2D-F84F-0CCF-F5CDB08FC4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106ACB-54CA-6DDC-38BF-096092B06E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DBC8328-5C2A-44C0-280A-0AC0A2D274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0BB892-C484-5065-0F2D-F9946EDA67CF}"/>
              </a:ext>
            </a:extLst>
          </p:cNvPr>
          <p:cNvSpPr>
            <a:spLocks noGrp="1"/>
          </p:cNvSpPr>
          <p:nvPr>
            <p:ph type="dt" sz="half" idx="10"/>
          </p:nvPr>
        </p:nvSpPr>
        <p:spPr/>
        <p:txBody>
          <a:bodyPr/>
          <a:lstStyle/>
          <a:p>
            <a:pPr lvl="0"/>
            <a:fld id="{827053E0-53F0-496C-AAC0-D7E4BF7998D6}" type="datetime1">
              <a:rPr lang="en-GB" smtClean="0"/>
              <a:pPr lvl="0"/>
              <a:t>14/11/2025</a:t>
            </a:fld>
            <a:endParaRPr lang="en-GB"/>
          </a:p>
        </p:txBody>
      </p:sp>
      <p:sp>
        <p:nvSpPr>
          <p:cNvPr id="6" name="Footer Placeholder 5">
            <a:extLst>
              <a:ext uri="{FF2B5EF4-FFF2-40B4-BE49-F238E27FC236}">
                <a16:creationId xmlns:a16="http://schemas.microsoft.com/office/drawing/2014/main" id="{45FAEA54-2E17-9F6A-0DFB-B5147337B907}"/>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E54B940E-BC85-D3D4-9AFD-0CC63EDE2EF1}"/>
              </a:ext>
            </a:extLst>
          </p:cNvPr>
          <p:cNvSpPr>
            <a:spLocks noGrp="1"/>
          </p:cNvSpPr>
          <p:nvPr>
            <p:ph type="sldNum" sz="quarter" idx="12"/>
          </p:nvPr>
        </p:nvSpPr>
        <p:spPr/>
        <p:txBody>
          <a:bodyPr/>
          <a:lstStyle/>
          <a:p>
            <a:pPr lvl="0"/>
            <a:fld id="{CBBA398B-AE78-4741-8C13-35F96DEE9AEE}" type="slidenum">
              <a:rPr lang="en-GB" smtClean="0"/>
              <a:t>‹#›</a:t>
            </a:fld>
            <a:endParaRPr lang="en-GB"/>
          </a:p>
        </p:txBody>
      </p:sp>
    </p:spTree>
    <p:extLst>
      <p:ext uri="{BB962C8B-B14F-4D97-AF65-F5344CB8AC3E}">
        <p14:creationId xmlns:p14="http://schemas.microsoft.com/office/powerpoint/2010/main" val="1330543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83A38-4182-3FCF-3929-4BA4D9E4F6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E99BE9-B480-D048-24FE-0A08CAA263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0C3E01-8112-8C47-2085-4042860EB818}"/>
              </a:ext>
            </a:extLst>
          </p:cNvPr>
          <p:cNvSpPr>
            <a:spLocks noGrp="1"/>
          </p:cNvSpPr>
          <p:nvPr>
            <p:ph type="dt" sz="half" idx="10"/>
          </p:nvPr>
        </p:nvSpPr>
        <p:spPr/>
        <p:txBody>
          <a:bodyPr/>
          <a:lstStyle/>
          <a:p>
            <a:pPr lvl="0"/>
            <a:fld id="{4A0B7556-3197-4BF2-9A13-0090C823FF5F}" type="datetime1">
              <a:rPr lang="en-GB" smtClean="0"/>
              <a:pPr lvl="0"/>
              <a:t>14/11/2025</a:t>
            </a:fld>
            <a:endParaRPr lang="en-GB"/>
          </a:p>
        </p:txBody>
      </p:sp>
      <p:sp>
        <p:nvSpPr>
          <p:cNvPr id="5" name="Footer Placeholder 4">
            <a:extLst>
              <a:ext uri="{FF2B5EF4-FFF2-40B4-BE49-F238E27FC236}">
                <a16:creationId xmlns:a16="http://schemas.microsoft.com/office/drawing/2014/main" id="{7C3EA17F-6720-764B-D69E-E8B2FB91A53A}"/>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7C9AFA5E-4080-63F6-5BFF-14BC9DCD7C5D}"/>
              </a:ext>
            </a:extLst>
          </p:cNvPr>
          <p:cNvSpPr>
            <a:spLocks noGrp="1"/>
          </p:cNvSpPr>
          <p:nvPr>
            <p:ph type="sldNum" sz="quarter" idx="12"/>
          </p:nvPr>
        </p:nvSpPr>
        <p:spPr/>
        <p:txBody>
          <a:bodyPr/>
          <a:lstStyle/>
          <a:p>
            <a:pPr lvl="0"/>
            <a:fld id="{C2885025-8CF7-4D67-BC1D-5C4BF2C585DC}" type="slidenum">
              <a:rPr lang="en-GB" smtClean="0"/>
              <a:t>‹#›</a:t>
            </a:fld>
            <a:endParaRPr lang="en-GB"/>
          </a:p>
        </p:txBody>
      </p:sp>
    </p:spTree>
    <p:extLst>
      <p:ext uri="{BB962C8B-B14F-4D97-AF65-F5344CB8AC3E}">
        <p14:creationId xmlns:p14="http://schemas.microsoft.com/office/powerpoint/2010/main" val="2857239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797F9F-7830-CC5D-BD11-3DC88DCF20B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1D3B51-F0B4-2DC9-7837-FB195F0066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341DC5-305F-CDA7-32EB-7699E277292D}"/>
              </a:ext>
            </a:extLst>
          </p:cNvPr>
          <p:cNvSpPr>
            <a:spLocks noGrp="1"/>
          </p:cNvSpPr>
          <p:nvPr>
            <p:ph type="dt" sz="half" idx="10"/>
          </p:nvPr>
        </p:nvSpPr>
        <p:spPr/>
        <p:txBody>
          <a:bodyPr/>
          <a:lstStyle/>
          <a:p>
            <a:pPr lvl="0"/>
            <a:fld id="{19A7CDEB-03BC-4AF3-AFD7-D389734DA858}" type="datetime1">
              <a:rPr lang="en-GB" smtClean="0"/>
              <a:pPr lvl="0"/>
              <a:t>14/11/2025</a:t>
            </a:fld>
            <a:endParaRPr lang="en-GB"/>
          </a:p>
        </p:txBody>
      </p:sp>
      <p:sp>
        <p:nvSpPr>
          <p:cNvPr id="5" name="Footer Placeholder 4">
            <a:extLst>
              <a:ext uri="{FF2B5EF4-FFF2-40B4-BE49-F238E27FC236}">
                <a16:creationId xmlns:a16="http://schemas.microsoft.com/office/drawing/2014/main" id="{A13FFE0C-E50C-D3B4-9316-228B2332D95F}"/>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64238B30-E8F7-6CB9-5D7A-E30F5F3589DE}"/>
              </a:ext>
            </a:extLst>
          </p:cNvPr>
          <p:cNvSpPr>
            <a:spLocks noGrp="1"/>
          </p:cNvSpPr>
          <p:nvPr>
            <p:ph type="sldNum" sz="quarter" idx="12"/>
          </p:nvPr>
        </p:nvSpPr>
        <p:spPr/>
        <p:txBody>
          <a:bodyPr/>
          <a:lstStyle/>
          <a:p>
            <a:pPr lvl="0"/>
            <a:fld id="{C3C5FCCD-BF80-405A-B3C2-CAF372CFF11E}" type="slidenum">
              <a:rPr lang="en-GB" smtClean="0"/>
              <a:t>‹#›</a:t>
            </a:fld>
            <a:endParaRPr lang="en-GB"/>
          </a:p>
        </p:txBody>
      </p:sp>
    </p:spTree>
    <p:extLst>
      <p:ext uri="{BB962C8B-B14F-4D97-AF65-F5344CB8AC3E}">
        <p14:creationId xmlns:p14="http://schemas.microsoft.com/office/powerpoint/2010/main" val="723832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1342D4-4119-2A45-7FF6-FB082BDA2B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96F4CE-5915-90C3-4B7C-3DF98D2C83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E786F6-2C5C-AC04-81C5-B55447255F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lvl="0"/>
            <a:fld id="{6DA75B55-E612-41A6-84F0-B3CDFDA4E01B}" type="datetime1">
              <a:rPr lang="en-GB" smtClean="0"/>
              <a:pPr lvl="0"/>
              <a:t>14/11/2025</a:t>
            </a:fld>
            <a:endParaRPr lang="en-GB"/>
          </a:p>
        </p:txBody>
      </p:sp>
      <p:sp>
        <p:nvSpPr>
          <p:cNvPr id="5" name="Footer Placeholder 4">
            <a:extLst>
              <a:ext uri="{FF2B5EF4-FFF2-40B4-BE49-F238E27FC236}">
                <a16:creationId xmlns:a16="http://schemas.microsoft.com/office/drawing/2014/main" id="{B64FC3CF-CF18-882B-5606-53EE492736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lvl="0"/>
            <a:endParaRPr lang="en-GB"/>
          </a:p>
        </p:txBody>
      </p:sp>
      <p:sp>
        <p:nvSpPr>
          <p:cNvPr id="6" name="Slide Number Placeholder 5">
            <a:extLst>
              <a:ext uri="{FF2B5EF4-FFF2-40B4-BE49-F238E27FC236}">
                <a16:creationId xmlns:a16="http://schemas.microsoft.com/office/drawing/2014/main" id="{D8DF856C-F923-44B7-12A4-D92D2DE1DC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lvl="0"/>
            <a:fld id="{952D6DC9-D372-4C0D-A22C-712BFBA3F697}" type="slidenum">
              <a:rPr lang="en-GB" smtClean="0"/>
              <a:t>‹#›</a:t>
            </a:fld>
            <a:endParaRPr lang="en-GB"/>
          </a:p>
        </p:txBody>
      </p:sp>
    </p:spTree>
    <p:extLst>
      <p:ext uri="{BB962C8B-B14F-4D97-AF65-F5344CB8AC3E}">
        <p14:creationId xmlns:p14="http://schemas.microsoft.com/office/powerpoint/2010/main" val="40344053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8.sv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3.0/" TargetMode="Externa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link.springer.com/article/10.1007/s43390-025-01046-7" TargetMode="External"/><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hyperlink" Target="https://www.theaccesshealthcare.com/blogs/understanding-scoliosis-and-ways-to-treat-it"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epublications.vu.lt/object/elaba:238873217/" TargetMode="External"/><Relationship Id="rId4" Type="http://schemas.openxmlformats.org/officeDocument/2006/relationships/hyperlink" Target="https://doi.org/10.1055/s-0040-1709736"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nhs.uk/conditions/scoliosis/treatment-in-adult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doi.org/10.1016/j.molmed.2023.05.012" TargetMode="External"/><Relationship Id="rId5" Type="http://schemas.openxmlformats.org/officeDocument/2006/relationships/hyperlink" Target="https://humanbodypartsanatomy.com/spine-anatomy-parts-names-functions-diagram/" TargetMode="External"/><Relationship Id="rId4" Type="http://schemas.openxmlformats.org/officeDocument/2006/relationships/hyperlink" Target="https://nurseslabs.com/scoliosis-nursing-care-plan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link.springer.com/chapter/10.1007/978-3-319-90149-7_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doi.org/10.1016/j.inat.2019.100661" TargetMode="External"/><Relationship Id="rId4" Type="http://schemas.openxmlformats.org/officeDocument/2006/relationships/hyperlink" Target="https://epublications.vu.lt/object/elaba:238873217/"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link.springer.com/article/10.1016/j.jspd.2013.11.003"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686F7CB-F63E-971A-8D82-EBF106C24972}"/>
              </a:ext>
            </a:extLst>
          </p:cNvPr>
          <p:cNvSpPr txBox="1"/>
          <p:nvPr/>
        </p:nvSpPr>
        <p:spPr>
          <a:xfrm>
            <a:off x="0" y="0"/>
            <a:ext cx="12204000" cy="4616648"/>
          </a:xfrm>
          <a:prstGeom prst="rect">
            <a:avLst/>
          </a:prstGeom>
          <a:solidFill>
            <a:schemeClr val="accent4">
              <a:lumMod val="20000"/>
              <a:lumOff val="80000"/>
            </a:schemeClr>
          </a:solidFill>
          <a:effectLst>
            <a:softEdge rad="635000"/>
          </a:effectLst>
        </p:spPr>
        <p:txBody>
          <a:bodyPr wrap="square" rtlCol="0">
            <a:spAutoFit/>
          </a:bodyPr>
          <a:lstStyle/>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NAME: REZA FOROOZAN</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STUDENT NUMBER: 2411283</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MODULE NAME: INTRODUCTION TO PHYSIOLOGY </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MODULE CODE: (BMHP5023_BIRM)</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INTERNAL VERIFIER: CHLOE HARRIES</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LECTURER NAME: PARESE AHMED</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ASSIGNMENT TITLE: Presentation voice over</a:t>
            </a: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br>
              <a:rPr lang="en-US" dirty="0">
                <a:latin typeface="Arial" panose="020B0604020202020204" pitchFamily="34" charset="0"/>
                <a:cs typeface="Arial" panose="020B0604020202020204" pitchFamily="34" charset="0"/>
              </a:rPr>
            </a:br>
            <a:endParaRPr lang="en-GB" dirty="0"/>
          </a:p>
        </p:txBody>
      </p:sp>
      <p:pic>
        <p:nvPicPr>
          <p:cNvPr id="5" name="Picture 2" descr="University of Wales Trinity St David – UniKitOut">
            <a:extLst>
              <a:ext uri="{FF2B5EF4-FFF2-40B4-BE49-F238E27FC236}">
                <a16:creationId xmlns:a16="http://schemas.microsoft.com/office/drawing/2014/main" id="{161091B9-DE22-A33A-C5FE-727B92F8FCA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96000" y="3970751"/>
            <a:ext cx="6096000" cy="276425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 name="Recorded Sound">
            <a:hlinkClick r:id="" action="ppaction://media"/>
            <a:extLst>
              <a:ext uri="{FF2B5EF4-FFF2-40B4-BE49-F238E27FC236}">
                <a16:creationId xmlns:a16="http://schemas.microsoft.com/office/drawing/2014/main" id="{5AB5F4B3-C8FE-D4FB-C1AE-F1A56287D33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82600" y="6328610"/>
            <a:ext cx="406400" cy="406400"/>
          </a:xfrm>
          <a:prstGeom prst="rect">
            <a:avLst/>
          </a:prstGeom>
        </p:spPr>
      </p:pic>
    </p:spTree>
    <p:extLst>
      <p:ext uri="{BB962C8B-B14F-4D97-AF65-F5344CB8AC3E}">
        <p14:creationId xmlns:p14="http://schemas.microsoft.com/office/powerpoint/2010/main" val="1217507839"/>
      </p:ext>
    </p:extLst>
  </p:cSld>
  <p:clrMapOvr>
    <a:masterClrMapping/>
  </p:clrMapOvr>
  <mc:AlternateContent xmlns:mc="http://schemas.openxmlformats.org/markup-compatibility/2006">
    <mc:Choice xmlns:p14="http://schemas.microsoft.com/office/powerpoint/2010/main" Requires="p14">
      <p:transition spd="slow" p14:dur="2000" advTm="25973"/>
    </mc:Choice>
    <mc:Fallback>
      <p:transition spd="slow" advTm="25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8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F183C1-EACE-8C71-4414-01CA684E2AD8}"/>
              </a:ext>
            </a:extLst>
          </p:cNvPr>
          <p:cNvSpPr txBox="1"/>
          <p:nvPr/>
        </p:nvSpPr>
        <p:spPr>
          <a:xfrm>
            <a:off x="0" y="0"/>
            <a:ext cx="12192000" cy="6871689"/>
          </a:xfrm>
          <a:prstGeom prst="rect">
            <a:avLst/>
          </a:prstGeom>
          <a:gradFill flip="none" rotWithShape="1">
            <a:gsLst>
              <a:gs pos="3000">
                <a:schemeClr val="accent4">
                  <a:lumMod val="0"/>
                  <a:lumOff val="10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2400000" scaled="0"/>
            <a:tileRect/>
          </a:gradFill>
          <a:ln>
            <a:solidFill>
              <a:schemeClr val="accent5">
                <a:lumMod val="60000"/>
                <a:lumOff val="40000"/>
              </a:schemeClr>
            </a:solidFill>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endParaRPr lang="en-GB" sz="2400" b="1" dirty="0">
              <a:solidFill>
                <a:srgbClr val="0E2841"/>
              </a:solidFill>
              <a:latin typeface="Arial" panose="020B0604020202020204" pitchFamily="34" charset="0"/>
              <a:cs typeface="Arial" panose="020B0604020202020204" pitchFamily="34" charset="0"/>
            </a:endParaRPr>
          </a:p>
          <a:p>
            <a:pPr algn="ctr"/>
            <a:r>
              <a:rPr lang="en-GB" sz="2400" b="1" dirty="0">
                <a:solidFill>
                  <a:srgbClr val="0E2841"/>
                </a:solidFill>
                <a:latin typeface="Arial" panose="020B0604020202020204" pitchFamily="34" charset="0"/>
                <a:cs typeface="Arial" panose="020B0604020202020204" pitchFamily="34" charset="0"/>
              </a:rPr>
              <a:t>Patient name - John</a:t>
            </a:r>
            <a:br>
              <a:rPr lang="en-GB" sz="2400" b="1" dirty="0">
                <a:solidFill>
                  <a:srgbClr val="0E2841"/>
                </a:solidFill>
                <a:latin typeface="Arial" panose="020B0604020202020204" pitchFamily="34" charset="0"/>
                <a:cs typeface="Arial" panose="020B0604020202020204" pitchFamily="34" charset="0"/>
              </a:rPr>
            </a:br>
            <a:r>
              <a:rPr lang="en-GB" sz="2400" b="1" dirty="0">
                <a:solidFill>
                  <a:srgbClr val="0E2841"/>
                </a:solidFill>
                <a:latin typeface="Arial" panose="020B0604020202020204" pitchFamily="34" charset="0"/>
                <a:cs typeface="Arial" panose="020B0604020202020204" pitchFamily="34" charset="0"/>
              </a:rPr>
              <a:t>Condition – Spinal deviation (Scoliosis)</a:t>
            </a:r>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        I have created a fictional patient called john he is 57 years old, and he has had scoliosis for 6 years.</a:t>
            </a:r>
            <a:endParaRPr lang="en-US"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marL="457200" indent="-4572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John was a civil engineer who worked on large construction projects. He often worked long hours in cramped environments and in situations that required him to bend or lift heavy objects. Over time, these pressures caused curvature in his back, spine and ultimately made it impossible for John to continue his work. As a result, he resigned from his job and is now receiving medical care.</a:t>
            </a:r>
          </a:p>
          <a:p>
            <a:pPr marL="457200" indent="-457200" algn="just">
              <a:lnSpc>
                <a:spcPct val="150000"/>
              </a:lnSpc>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a:lnSpc>
                <a:spcPct val="150000"/>
              </a:lnSpc>
            </a:pPr>
            <a:endParaRPr lang="en-GB" sz="2400" dirty="0">
              <a:latin typeface="Arial" panose="020B0604020202020204" pitchFamily="34" charset="0"/>
              <a:cs typeface="Arial" panose="020B0604020202020204" pitchFamily="34" charset="0"/>
            </a:endParaRPr>
          </a:p>
        </p:txBody>
      </p:sp>
      <p:pic>
        <p:nvPicPr>
          <p:cNvPr id="5" name="Graphic 4" descr="Dia De Muertos with solid fill">
            <a:extLst>
              <a:ext uri="{FF2B5EF4-FFF2-40B4-BE49-F238E27FC236}">
                <a16:creationId xmlns:a16="http://schemas.microsoft.com/office/drawing/2014/main" id="{D673EA8F-0ACE-F2DC-57D8-2E5E2413367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7682" y="1443624"/>
            <a:ext cx="914400" cy="914400"/>
          </a:xfrm>
          <a:prstGeom prst="rect">
            <a:avLst/>
          </a:prstGeom>
        </p:spPr>
      </p:pic>
      <p:pic>
        <p:nvPicPr>
          <p:cNvPr id="4" name="Recorded Sound">
            <a:hlinkClick r:id="" action="ppaction://media"/>
            <a:extLst>
              <a:ext uri="{FF2B5EF4-FFF2-40B4-BE49-F238E27FC236}">
                <a16:creationId xmlns:a16="http://schemas.microsoft.com/office/drawing/2014/main" id="{42EC8A8C-75B8-AFA5-482F-4E14C748E9D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23518" y="6239258"/>
            <a:ext cx="406400" cy="406400"/>
          </a:xfrm>
          <a:prstGeom prst="rect">
            <a:avLst/>
          </a:prstGeom>
        </p:spPr>
      </p:pic>
    </p:spTree>
    <p:extLst>
      <p:ext uri="{BB962C8B-B14F-4D97-AF65-F5344CB8AC3E}">
        <p14:creationId xmlns:p14="http://schemas.microsoft.com/office/powerpoint/2010/main" val="3881133211"/>
      </p:ext>
    </p:extLst>
  </p:cSld>
  <p:clrMapOvr>
    <a:masterClrMapping/>
  </p:clrMapOvr>
  <mc:AlternateContent xmlns:mc="http://schemas.openxmlformats.org/markup-compatibility/2006">
    <mc:Choice xmlns:p14="http://schemas.microsoft.com/office/powerpoint/2010/main" Requires="p14">
      <p:transition spd="slow" p14:dur="2000" advTm="77636"/>
    </mc:Choice>
    <mc:Fallback>
      <p:transition spd="slow" advTm="77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9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D9B5F-C72A-C86D-76EE-ACC9B629673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14DA721-6ED9-9F32-2D9A-ACF65E4E03DA}"/>
              </a:ext>
            </a:extLst>
          </p:cNvPr>
          <p:cNvSpPr txBox="1"/>
          <p:nvPr/>
        </p:nvSpPr>
        <p:spPr>
          <a:xfrm>
            <a:off x="0" y="0"/>
            <a:ext cx="12192000" cy="6740307"/>
          </a:xfrm>
          <a:prstGeom prst="rect">
            <a:avLst/>
          </a:prstGeom>
          <a:gradFill flip="none" rotWithShape="1">
            <a:gsLst>
              <a:gs pos="3000">
                <a:schemeClr val="accent4">
                  <a:lumMod val="0"/>
                  <a:lumOff val="10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2400000" scaled="0"/>
            <a:tileRect/>
          </a:gradFill>
          <a:ln>
            <a:solidFill>
              <a:schemeClr val="accent5">
                <a:lumMod val="60000"/>
                <a:lumOff val="40000"/>
              </a:schemeClr>
            </a:solidFill>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endParaRPr lang="en-GB" sz="2400" b="1" dirty="0">
              <a:solidFill>
                <a:srgbClr val="0E2841"/>
              </a:solidFill>
              <a:latin typeface="Arial" panose="020B0604020202020204" pitchFamily="34" charset="0"/>
              <a:cs typeface="Arial" panose="020B0604020202020204" pitchFamily="34" charset="0"/>
            </a:endParaRPr>
          </a:p>
          <a:p>
            <a:pPr algn="ctr"/>
            <a:r>
              <a:rPr lang="en-GB" sz="2400" b="1" dirty="0">
                <a:solidFill>
                  <a:srgbClr val="0E2841"/>
                </a:solidFill>
                <a:latin typeface="Arial" panose="020B0604020202020204" pitchFamily="34" charset="0"/>
                <a:cs typeface="Arial" panose="020B0604020202020204" pitchFamily="34" charset="0"/>
              </a:rPr>
              <a:t>Patient name - John</a:t>
            </a:r>
            <a:br>
              <a:rPr lang="en-GB" sz="2400" b="1" dirty="0">
                <a:solidFill>
                  <a:srgbClr val="0E2841"/>
                </a:solidFill>
                <a:latin typeface="Arial" panose="020B0604020202020204" pitchFamily="34" charset="0"/>
                <a:cs typeface="Arial" panose="020B0604020202020204" pitchFamily="34" charset="0"/>
              </a:rPr>
            </a:br>
            <a:r>
              <a:rPr lang="en-GB" sz="2400" b="1" dirty="0">
                <a:solidFill>
                  <a:srgbClr val="0E2841"/>
                </a:solidFill>
                <a:latin typeface="Arial" panose="020B0604020202020204" pitchFamily="34" charset="0"/>
                <a:cs typeface="Arial" panose="020B0604020202020204" pitchFamily="34" charset="0"/>
              </a:rPr>
              <a:t>Condition – Spinal deviation (Scoliosis)</a:t>
            </a:r>
            <a:endParaRPr lang="en-GB"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John has </a:t>
            </a:r>
            <a:r>
              <a:rPr lang="en-GB" sz="2400" dirty="0">
                <a:latin typeface="Arial" panose="020B0604020202020204" pitchFamily="34" charset="0"/>
                <a:cs typeface="Arial" panose="020B0604020202020204" pitchFamily="34" charset="0"/>
              </a:rPr>
              <a:t>symptoms of  untreated early-onset scoliosis, which is characterized by a curvature in the lower back. Despite the severe curvature and restrictive ventilatory disorder he is unable to perform most of his daily activities well.</a:t>
            </a:r>
            <a:endParaRPr lang="en-US"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          I will present my evidence-based care plan and follow-up guidelines for John’s scoliosis disease in the following slides.</a:t>
            </a:r>
          </a:p>
          <a:p>
            <a:pPr algn="just"/>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5" name="Graphic 4" descr="Stethoscope with solid fill">
            <a:extLst>
              <a:ext uri="{FF2B5EF4-FFF2-40B4-BE49-F238E27FC236}">
                <a16:creationId xmlns:a16="http://schemas.microsoft.com/office/drawing/2014/main" id="{59CFF121-0A17-49CD-A0BA-A990B18A8BB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0" y="1406046"/>
            <a:ext cx="914400" cy="914400"/>
          </a:xfrm>
          <a:prstGeom prst="rect">
            <a:avLst/>
          </a:prstGeom>
        </p:spPr>
      </p:pic>
      <p:pic>
        <p:nvPicPr>
          <p:cNvPr id="7" name="Graphic 6" descr="Office worker male with solid fill">
            <a:extLst>
              <a:ext uri="{FF2B5EF4-FFF2-40B4-BE49-F238E27FC236}">
                <a16:creationId xmlns:a16="http://schemas.microsoft.com/office/drawing/2014/main" id="{ECEC37DA-2E63-429C-2CBA-04F3775F4B2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0" y="3991757"/>
            <a:ext cx="914400" cy="914400"/>
          </a:xfrm>
          <a:prstGeom prst="rect">
            <a:avLst/>
          </a:prstGeom>
        </p:spPr>
      </p:pic>
      <p:pic>
        <p:nvPicPr>
          <p:cNvPr id="3" name="Recorded Sound">
            <a:hlinkClick r:id="" action="ppaction://media"/>
            <a:extLst>
              <a:ext uri="{FF2B5EF4-FFF2-40B4-BE49-F238E27FC236}">
                <a16:creationId xmlns:a16="http://schemas.microsoft.com/office/drawing/2014/main" id="{AEDA12B1-143E-7FB7-5B4A-EA8E42031DF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08000" y="6171068"/>
            <a:ext cx="406400" cy="406400"/>
          </a:xfrm>
          <a:prstGeom prst="rect">
            <a:avLst/>
          </a:prstGeom>
        </p:spPr>
      </p:pic>
    </p:spTree>
    <p:extLst>
      <p:ext uri="{BB962C8B-B14F-4D97-AF65-F5344CB8AC3E}">
        <p14:creationId xmlns:p14="http://schemas.microsoft.com/office/powerpoint/2010/main" val="4240801738"/>
      </p:ext>
    </p:extLst>
  </p:cSld>
  <p:clrMapOvr>
    <a:masterClrMapping/>
  </p:clrMapOvr>
  <mc:AlternateContent xmlns:mc="http://schemas.openxmlformats.org/markup-compatibility/2006">
    <mc:Choice xmlns:p14="http://schemas.microsoft.com/office/powerpoint/2010/main" Requires="p14">
      <p:transition spd="slow" p14:dur="2000" advTm="47361"/>
    </mc:Choice>
    <mc:Fallback>
      <p:transition spd="slow" advTm="47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36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AC1AB5D-F153-824B-C12F-3C340C05C941}"/>
              </a:ext>
            </a:extLst>
          </p:cNvPr>
          <p:cNvSpPr/>
          <p:nvPr/>
        </p:nvSpPr>
        <p:spPr>
          <a:xfrm>
            <a:off x="-1" y="320894"/>
            <a:ext cx="12100141" cy="576197"/>
          </a:xfrm>
          <a:prstGeom prst="roundRect">
            <a:avLst>
              <a:gd name="adj" fmla="val 50000"/>
            </a:avLst>
          </a:prstGeom>
          <a:solidFill>
            <a:schemeClr val="bg1"/>
          </a:solidFill>
          <a:ln>
            <a:noFill/>
          </a:ln>
          <a:effectLst>
            <a:innerShdw blurRad="3810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2339EBE1-1E26-55B7-1F8C-861CDB9C7CAF}"/>
              </a:ext>
            </a:extLst>
          </p:cNvPr>
          <p:cNvSpPr/>
          <p:nvPr/>
        </p:nvSpPr>
        <p:spPr>
          <a:xfrm>
            <a:off x="91861" y="480714"/>
            <a:ext cx="11870496" cy="218299"/>
          </a:xfrm>
          <a:prstGeom prst="roundRect">
            <a:avLst>
              <a:gd name="adj" fmla="val 50000"/>
            </a:avLst>
          </a:prstGeom>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6" name="Group 45">
            <a:extLst>
              <a:ext uri="{FF2B5EF4-FFF2-40B4-BE49-F238E27FC236}">
                <a16:creationId xmlns:a16="http://schemas.microsoft.com/office/drawing/2014/main" id="{909FCCEB-6409-7A21-DDEF-B31E5368C33B}"/>
              </a:ext>
            </a:extLst>
          </p:cNvPr>
          <p:cNvGrpSpPr/>
          <p:nvPr/>
        </p:nvGrpSpPr>
        <p:grpSpPr>
          <a:xfrm>
            <a:off x="136562" y="446319"/>
            <a:ext cx="3573006" cy="5732850"/>
            <a:chOff x="775898" y="301367"/>
            <a:chExt cx="3573006" cy="5725012"/>
          </a:xfrm>
          <a:solidFill>
            <a:schemeClr val="accent1">
              <a:lumMod val="20000"/>
              <a:lumOff val="80000"/>
            </a:schemeClr>
          </a:solidFill>
        </p:grpSpPr>
        <p:sp>
          <p:nvSpPr>
            <p:cNvPr id="4" name="Oval 3">
              <a:extLst>
                <a:ext uri="{FF2B5EF4-FFF2-40B4-BE49-F238E27FC236}">
                  <a16:creationId xmlns:a16="http://schemas.microsoft.com/office/drawing/2014/main" id="{82421ECD-08EF-3565-79E4-C72BEF6AA539}"/>
                </a:ext>
              </a:extLst>
            </p:cNvPr>
            <p:cNvSpPr/>
            <p:nvPr/>
          </p:nvSpPr>
          <p:spPr>
            <a:xfrm>
              <a:off x="775898" y="2246148"/>
              <a:ext cx="3573006" cy="3780231"/>
            </a:xfrm>
            <a:prstGeom prst="ellipse">
              <a:avLst/>
            </a:prstGeom>
            <a:grpFill/>
            <a:effectLst>
              <a:reflection blurRad="6350" stA="50000" endA="275" endPos="40000" dist="1016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dirty="0">
                  <a:solidFill>
                    <a:schemeClr val="tx1"/>
                  </a:solidFill>
                  <a:latin typeface="Arial" panose="020B0604020202020204" pitchFamily="34" charset="0"/>
                  <a:cs typeface="Arial" panose="020B0604020202020204" pitchFamily="34" charset="0"/>
                </a:rPr>
                <a:t>The “spine” (vertebral column) in humans is a structure made up of small bones (vertebrae), cushioning discs, nerves, joints, ligaments, and cartilage (Rawls and Fisher, 2018).</a:t>
              </a:r>
            </a:p>
            <a:p>
              <a:pPr algn="ctr"/>
              <a:endParaRPr lang="en-GB" dirty="0">
                <a:solidFill>
                  <a:schemeClr val="tx1"/>
                </a:solidFill>
              </a:endParaRPr>
            </a:p>
          </p:txBody>
        </p:sp>
        <p:grpSp>
          <p:nvGrpSpPr>
            <p:cNvPr id="45" name="Group 44">
              <a:extLst>
                <a:ext uri="{FF2B5EF4-FFF2-40B4-BE49-F238E27FC236}">
                  <a16:creationId xmlns:a16="http://schemas.microsoft.com/office/drawing/2014/main" id="{DBA1B66C-624A-938C-5E7A-B930B09DE56D}"/>
                </a:ext>
              </a:extLst>
            </p:cNvPr>
            <p:cNvGrpSpPr/>
            <p:nvPr/>
          </p:nvGrpSpPr>
          <p:grpSpPr>
            <a:xfrm>
              <a:off x="2285163" y="301367"/>
              <a:ext cx="302406" cy="2381303"/>
              <a:chOff x="2285163" y="301367"/>
              <a:chExt cx="302406" cy="2381303"/>
            </a:xfrm>
            <a:grpFill/>
          </p:grpSpPr>
          <p:sp>
            <p:nvSpPr>
              <p:cNvPr id="10" name="Oval 9">
                <a:extLst>
                  <a:ext uri="{FF2B5EF4-FFF2-40B4-BE49-F238E27FC236}">
                    <a16:creationId xmlns:a16="http://schemas.microsoft.com/office/drawing/2014/main" id="{370BC385-C2F8-C0DA-083D-935D59CD992D}"/>
                  </a:ext>
                </a:extLst>
              </p:cNvPr>
              <p:cNvSpPr/>
              <p:nvPr/>
            </p:nvSpPr>
            <p:spPr>
              <a:xfrm>
                <a:off x="2285163" y="2389244"/>
                <a:ext cx="302406" cy="293426"/>
              </a:xfrm>
              <a:prstGeom prst="ellipse">
                <a:avLst/>
              </a:prstGeom>
              <a:grp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a:extLst>
                  <a:ext uri="{FF2B5EF4-FFF2-40B4-BE49-F238E27FC236}">
                    <a16:creationId xmlns:a16="http://schemas.microsoft.com/office/drawing/2014/main" id="{46CB5324-C74A-DC27-F585-3933854555F1}"/>
                  </a:ext>
                </a:extLst>
              </p:cNvPr>
              <p:cNvSpPr/>
              <p:nvPr/>
            </p:nvSpPr>
            <p:spPr>
              <a:xfrm>
                <a:off x="2309702" y="301367"/>
                <a:ext cx="277866" cy="295124"/>
              </a:xfrm>
              <a:prstGeom prst="ellipse">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8" name="Straight Connector 17">
                <a:extLst>
                  <a:ext uri="{FF2B5EF4-FFF2-40B4-BE49-F238E27FC236}">
                    <a16:creationId xmlns:a16="http://schemas.microsoft.com/office/drawing/2014/main" id="{41996F76-D61B-CCD1-9945-8C6E2124C8B8}"/>
                  </a:ext>
                </a:extLst>
              </p:cNvPr>
              <p:cNvCxnSpPr>
                <a:cxnSpLocks/>
                <a:stCxn id="13" idx="4"/>
                <a:endCxn id="10" idx="0"/>
              </p:cNvCxnSpPr>
              <p:nvPr/>
            </p:nvCxnSpPr>
            <p:spPr>
              <a:xfrm flipH="1">
                <a:off x="2436366" y="596491"/>
                <a:ext cx="12269" cy="1792753"/>
              </a:xfrm>
              <a:prstGeom prst="line">
                <a:avLst/>
              </a:prstGeom>
              <a:ln w="190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grpSp>
      </p:grpSp>
      <p:grpSp>
        <p:nvGrpSpPr>
          <p:cNvPr id="48" name="Group 47">
            <a:extLst>
              <a:ext uri="{FF2B5EF4-FFF2-40B4-BE49-F238E27FC236}">
                <a16:creationId xmlns:a16="http://schemas.microsoft.com/office/drawing/2014/main" id="{6FA3DB75-380F-DA96-08A1-CC4F25B87FFD}"/>
              </a:ext>
            </a:extLst>
          </p:cNvPr>
          <p:cNvGrpSpPr/>
          <p:nvPr/>
        </p:nvGrpSpPr>
        <p:grpSpPr>
          <a:xfrm>
            <a:off x="3709568" y="332639"/>
            <a:ext cx="4600553" cy="6403969"/>
            <a:chOff x="4604045" y="644754"/>
            <a:chExt cx="3282503" cy="4398542"/>
          </a:xfrm>
        </p:grpSpPr>
        <p:grpSp>
          <p:nvGrpSpPr>
            <p:cNvPr id="47" name="Group 46">
              <a:extLst>
                <a:ext uri="{FF2B5EF4-FFF2-40B4-BE49-F238E27FC236}">
                  <a16:creationId xmlns:a16="http://schemas.microsoft.com/office/drawing/2014/main" id="{BAA2C987-BF48-45E8-F320-F7C06960DDE0}"/>
                </a:ext>
              </a:extLst>
            </p:cNvPr>
            <p:cNvGrpSpPr/>
            <p:nvPr/>
          </p:nvGrpSpPr>
          <p:grpSpPr>
            <a:xfrm>
              <a:off x="4604045" y="1615927"/>
              <a:ext cx="3282503" cy="3427369"/>
              <a:chOff x="4604045" y="1615927"/>
              <a:chExt cx="3282503" cy="3427369"/>
            </a:xfrm>
          </p:grpSpPr>
          <p:sp>
            <p:nvSpPr>
              <p:cNvPr id="8" name="Oval 7">
                <a:extLst>
                  <a:ext uri="{FF2B5EF4-FFF2-40B4-BE49-F238E27FC236}">
                    <a16:creationId xmlns:a16="http://schemas.microsoft.com/office/drawing/2014/main" id="{6205D378-C7B8-603A-7923-FE8A071503F7}"/>
                  </a:ext>
                </a:extLst>
              </p:cNvPr>
              <p:cNvSpPr/>
              <p:nvPr/>
            </p:nvSpPr>
            <p:spPr>
              <a:xfrm>
                <a:off x="4604045" y="1615927"/>
                <a:ext cx="3282503" cy="3427369"/>
              </a:xfrm>
              <a:prstGeom prst="ellipse">
                <a:avLst/>
              </a:prstGeom>
              <a:gradFill>
                <a:gsLst>
                  <a:gs pos="0">
                    <a:schemeClr val="accent1">
                      <a:lumMod val="5000"/>
                      <a:lumOff val="95000"/>
                    </a:schemeClr>
                  </a:gs>
                  <a:gs pos="100000">
                    <a:srgbClr val="724FC2">
                      <a:alpha val="43137"/>
                    </a:srgbClr>
                  </a:gs>
                  <a:gs pos="100000">
                    <a:schemeClr val="accent1">
                      <a:lumMod val="45000"/>
                      <a:lumOff val="55000"/>
                    </a:schemeClr>
                  </a:gs>
                  <a:gs pos="100000">
                    <a:schemeClr val="accent1">
                      <a:lumMod val="30000"/>
                      <a:lumOff val="70000"/>
                    </a:schemeClr>
                  </a:gs>
                </a:gsLst>
                <a:lin ang="5400000" scaled="1"/>
              </a:gradFill>
              <a:effectLst>
                <a:reflection blurRad="6350" stA="50000" endA="275" endPos="40000" dist="1016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a:extLst>
                  <a:ext uri="{FF2B5EF4-FFF2-40B4-BE49-F238E27FC236}">
                    <a16:creationId xmlns:a16="http://schemas.microsoft.com/office/drawing/2014/main" id="{5DE7F9AB-9413-A8F4-3F3E-FC6A374F40A0}"/>
                  </a:ext>
                </a:extLst>
              </p:cNvPr>
              <p:cNvSpPr/>
              <p:nvPr/>
            </p:nvSpPr>
            <p:spPr>
              <a:xfrm>
                <a:off x="6158919" y="1646758"/>
                <a:ext cx="200416" cy="196709"/>
              </a:xfrm>
              <a:prstGeom prst="ellipse">
                <a:avLst/>
              </a:prstGeom>
              <a:solidFill>
                <a:schemeClr val="tx2">
                  <a:lumMod val="50000"/>
                  <a:lumOff val="5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Oval 14">
              <a:extLst>
                <a:ext uri="{FF2B5EF4-FFF2-40B4-BE49-F238E27FC236}">
                  <a16:creationId xmlns:a16="http://schemas.microsoft.com/office/drawing/2014/main" id="{4B1C9BC4-876F-E40C-5A8B-3E335C555046}"/>
                </a:ext>
              </a:extLst>
            </p:cNvPr>
            <p:cNvSpPr/>
            <p:nvPr/>
          </p:nvSpPr>
          <p:spPr>
            <a:xfrm>
              <a:off x="6158919" y="644754"/>
              <a:ext cx="208094" cy="197685"/>
            </a:xfrm>
            <a:prstGeom prst="ellipse">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1" name="Straight Connector 20">
              <a:extLst>
                <a:ext uri="{FF2B5EF4-FFF2-40B4-BE49-F238E27FC236}">
                  <a16:creationId xmlns:a16="http://schemas.microsoft.com/office/drawing/2014/main" id="{5622E107-88EC-B87B-9BAA-F49DBCB617EB}"/>
                </a:ext>
              </a:extLst>
            </p:cNvPr>
            <p:cNvCxnSpPr>
              <a:cxnSpLocks/>
              <a:stCxn id="15" idx="4"/>
              <a:endCxn id="11" idx="0"/>
            </p:cNvCxnSpPr>
            <p:nvPr/>
          </p:nvCxnSpPr>
          <p:spPr>
            <a:xfrm flipH="1">
              <a:off x="6259127" y="842439"/>
              <a:ext cx="3839" cy="804319"/>
            </a:xfrm>
            <a:prstGeom prst="line">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grpSp>
      <p:grpSp>
        <p:nvGrpSpPr>
          <p:cNvPr id="50" name="Group 49">
            <a:extLst>
              <a:ext uri="{FF2B5EF4-FFF2-40B4-BE49-F238E27FC236}">
                <a16:creationId xmlns:a16="http://schemas.microsoft.com/office/drawing/2014/main" id="{19379F0B-B2E6-D97B-A550-5C6392D49F45}"/>
              </a:ext>
            </a:extLst>
          </p:cNvPr>
          <p:cNvGrpSpPr/>
          <p:nvPr/>
        </p:nvGrpSpPr>
        <p:grpSpPr>
          <a:xfrm>
            <a:off x="8310121" y="446319"/>
            <a:ext cx="3869352" cy="6254260"/>
            <a:chOff x="8069831" y="417418"/>
            <a:chExt cx="3067688" cy="6254260"/>
          </a:xfrm>
        </p:grpSpPr>
        <p:sp>
          <p:nvSpPr>
            <p:cNvPr id="9" name="Oval 8">
              <a:extLst>
                <a:ext uri="{FF2B5EF4-FFF2-40B4-BE49-F238E27FC236}">
                  <a16:creationId xmlns:a16="http://schemas.microsoft.com/office/drawing/2014/main" id="{D99FF295-B84B-B8B0-B79E-C388AB6562AE}"/>
                </a:ext>
              </a:extLst>
            </p:cNvPr>
            <p:cNvSpPr/>
            <p:nvPr/>
          </p:nvSpPr>
          <p:spPr>
            <a:xfrm>
              <a:off x="8069831" y="1526575"/>
              <a:ext cx="3067688" cy="5145103"/>
            </a:xfrm>
            <a:prstGeom prst="ellipse">
              <a:avLst/>
            </a:prstGeom>
            <a:gradFill>
              <a:gsLst>
                <a:gs pos="0">
                  <a:schemeClr val="accent1">
                    <a:lumMod val="5000"/>
                    <a:lumOff val="95000"/>
                  </a:schemeClr>
                </a:gs>
                <a:gs pos="100000">
                  <a:srgbClr val="724FC2">
                    <a:alpha val="43137"/>
                  </a:srgbClr>
                </a:gs>
                <a:gs pos="100000">
                  <a:schemeClr val="accent1">
                    <a:lumMod val="45000"/>
                    <a:lumOff val="55000"/>
                  </a:schemeClr>
                </a:gs>
                <a:gs pos="100000">
                  <a:schemeClr val="accent1">
                    <a:lumMod val="30000"/>
                    <a:lumOff val="70000"/>
                  </a:schemeClr>
                </a:gs>
              </a:gsLst>
              <a:lin ang="5400000" scaled="1"/>
            </a:gradFill>
            <a:effectLst>
              <a:reflection blurRad="6350" stA="50000" endA="275" endPos="40000" dist="1016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49" name="Group 48">
              <a:extLst>
                <a:ext uri="{FF2B5EF4-FFF2-40B4-BE49-F238E27FC236}">
                  <a16:creationId xmlns:a16="http://schemas.microsoft.com/office/drawing/2014/main" id="{07C3B891-157D-7D6C-0445-09D904739290}"/>
                </a:ext>
              </a:extLst>
            </p:cNvPr>
            <p:cNvGrpSpPr/>
            <p:nvPr/>
          </p:nvGrpSpPr>
          <p:grpSpPr>
            <a:xfrm>
              <a:off x="9394218" y="417418"/>
              <a:ext cx="241166" cy="1383357"/>
              <a:chOff x="9394218" y="417418"/>
              <a:chExt cx="241166" cy="1383357"/>
            </a:xfrm>
          </p:grpSpPr>
          <p:sp>
            <p:nvSpPr>
              <p:cNvPr id="12" name="Oval 11">
                <a:extLst>
                  <a:ext uri="{FF2B5EF4-FFF2-40B4-BE49-F238E27FC236}">
                    <a16:creationId xmlns:a16="http://schemas.microsoft.com/office/drawing/2014/main" id="{6B7DE081-B187-073C-75B0-BB0E41FE384B}"/>
                  </a:ext>
                </a:extLst>
              </p:cNvPr>
              <p:cNvSpPr/>
              <p:nvPr/>
            </p:nvSpPr>
            <p:spPr>
              <a:xfrm>
                <a:off x="9409623" y="1526575"/>
                <a:ext cx="225761" cy="274200"/>
              </a:xfrm>
              <a:prstGeom prst="ellipse">
                <a:avLst/>
              </a:prstGeom>
              <a:solidFill>
                <a:schemeClr val="accent5">
                  <a:lumMod val="40000"/>
                  <a:lumOff val="6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a:extLst>
                  <a:ext uri="{FF2B5EF4-FFF2-40B4-BE49-F238E27FC236}">
                    <a16:creationId xmlns:a16="http://schemas.microsoft.com/office/drawing/2014/main" id="{EF700049-9837-E931-9573-1B5D81C21BF8}"/>
                  </a:ext>
                </a:extLst>
              </p:cNvPr>
              <p:cNvSpPr/>
              <p:nvPr/>
            </p:nvSpPr>
            <p:spPr>
              <a:xfrm>
                <a:off x="9394218" y="417418"/>
                <a:ext cx="231227" cy="282293"/>
              </a:xfrm>
              <a:prstGeom prst="ellipse">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30" name="Straight Connector 29">
                <a:extLst>
                  <a:ext uri="{FF2B5EF4-FFF2-40B4-BE49-F238E27FC236}">
                    <a16:creationId xmlns:a16="http://schemas.microsoft.com/office/drawing/2014/main" id="{CE45D095-D602-A750-EAB1-083CB3933296}"/>
                  </a:ext>
                </a:extLst>
              </p:cNvPr>
              <p:cNvCxnSpPr>
                <a:cxnSpLocks/>
                <a:stCxn id="14" idx="4"/>
              </p:cNvCxnSpPr>
              <p:nvPr/>
            </p:nvCxnSpPr>
            <p:spPr>
              <a:xfrm flipH="1">
                <a:off x="9509831" y="699711"/>
                <a:ext cx="1" cy="826864"/>
              </a:xfrm>
              <a:prstGeom prst="line">
                <a:avLst/>
              </a:prstGeom>
              <a:ln w="19050" cap="flat" cmpd="sng" algn="ctr">
                <a:solidFill>
                  <a:schemeClr val="accent5"/>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grpSp>
      </p:grpSp>
      <p:sp>
        <p:nvSpPr>
          <p:cNvPr id="5131" name="TextBox 5130">
            <a:extLst>
              <a:ext uri="{FF2B5EF4-FFF2-40B4-BE49-F238E27FC236}">
                <a16:creationId xmlns:a16="http://schemas.microsoft.com/office/drawing/2014/main" id="{EF4B4442-7E05-B1D9-0476-E042C841D69F}"/>
              </a:ext>
            </a:extLst>
          </p:cNvPr>
          <p:cNvSpPr txBox="1"/>
          <p:nvPr/>
        </p:nvSpPr>
        <p:spPr>
          <a:xfrm>
            <a:off x="4532523" y="2293690"/>
            <a:ext cx="3126953" cy="3970318"/>
          </a:xfrm>
          <a:prstGeom prst="rect">
            <a:avLst/>
          </a:prstGeom>
          <a:noFill/>
        </p:spPr>
        <p:txBody>
          <a:bodyPr wrap="square">
            <a:spAutoFit/>
          </a:bodyPr>
          <a:lstStyle/>
          <a:p>
            <a:pPr lvl="0" algn="just"/>
            <a:r>
              <a:rPr lang="en-GB" dirty="0">
                <a:latin typeface="Arial" panose="020B0604020202020204" pitchFamily="34" charset="0"/>
                <a:cs typeface="Arial" panose="020B0604020202020204" pitchFamily="34" charset="0"/>
              </a:rPr>
              <a:t>The human spine is the bridge between the nervous system, which includes the brain, spinal cord, sensory organs, and all the nerves in the body, and the rest of the body. These organs are responsible for controlling the body and communicating between its different parts. The brain and spinal cord are known as the central nervous system (CNS) (Pawlina, 2025).          </a:t>
            </a:r>
            <a:endParaRPr lang="en-US" dirty="0">
              <a:latin typeface="Arial" panose="020B0604020202020204" pitchFamily="34" charset="0"/>
              <a:cs typeface="Arial" panose="020B0604020202020204" pitchFamily="34" charset="0"/>
            </a:endParaRPr>
          </a:p>
        </p:txBody>
      </p:sp>
      <p:sp>
        <p:nvSpPr>
          <p:cNvPr id="5137" name="TextBox 5136">
            <a:extLst>
              <a:ext uri="{FF2B5EF4-FFF2-40B4-BE49-F238E27FC236}">
                <a16:creationId xmlns:a16="http://schemas.microsoft.com/office/drawing/2014/main" id="{C64E5B63-9D17-7FDA-207F-354C56131309}"/>
              </a:ext>
            </a:extLst>
          </p:cNvPr>
          <p:cNvSpPr txBox="1"/>
          <p:nvPr/>
        </p:nvSpPr>
        <p:spPr>
          <a:xfrm>
            <a:off x="8605380" y="2656540"/>
            <a:ext cx="3356977" cy="3139321"/>
          </a:xfrm>
          <a:prstGeom prst="rect">
            <a:avLst/>
          </a:prstGeom>
          <a:noFill/>
        </p:spPr>
        <p:txBody>
          <a:bodyPr wrap="square">
            <a:spAutoFit/>
          </a:bodyPr>
          <a:lstStyle/>
          <a:p>
            <a:pPr lvl="0" algn="just"/>
            <a:r>
              <a:rPr lang="en-GB" dirty="0"/>
              <a:t>The spine protects the spinal cord. The spinal cord is a column of nerves that connects the brain to the rest of the body and allows for movement control. Without the spinal cord, all motor functions would be lost, and the body’s organs would not be able to function. Maintaining a healthy spine is vital for living an active life.</a:t>
            </a:r>
            <a:endParaRPr lang="en-US" dirty="0"/>
          </a:p>
        </p:txBody>
      </p:sp>
      <p:pic>
        <p:nvPicPr>
          <p:cNvPr id="5151" name="Picture 5150" descr="Books and mortarboard illustration">
            <a:extLst>
              <a:ext uri="{FF2B5EF4-FFF2-40B4-BE49-F238E27FC236}">
                <a16:creationId xmlns:a16="http://schemas.microsoft.com/office/drawing/2014/main" id="{D7D26B89-0D5C-ABBA-B890-53882B9F789A}"/>
              </a:ext>
            </a:extLst>
          </p:cNvPr>
          <p:cNvPicPr>
            <a:picLocks noChangeAspect="1"/>
          </p:cNvPicPr>
          <p:nvPr/>
        </p:nvPicPr>
        <p:blipFill>
          <a:blip r:embed="rId5">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5579915" y="6078538"/>
            <a:ext cx="894386" cy="766617"/>
          </a:xfrm>
          <a:prstGeom prst="ellipse">
            <a:avLst/>
          </a:prstGeom>
          <a:ln>
            <a:noFill/>
          </a:ln>
          <a:effectLst>
            <a:softEdge rad="112500"/>
          </a:effectLst>
        </p:spPr>
      </p:pic>
      <p:pic>
        <p:nvPicPr>
          <p:cNvPr id="5152" name="Picture 5151" descr="Books and mortarboard illustration">
            <a:extLst>
              <a:ext uri="{FF2B5EF4-FFF2-40B4-BE49-F238E27FC236}">
                <a16:creationId xmlns:a16="http://schemas.microsoft.com/office/drawing/2014/main" id="{BBB2C9AC-820E-3062-B394-5CE52FD2460A}"/>
              </a:ext>
            </a:extLst>
          </p:cNvPr>
          <p:cNvPicPr>
            <a:picLocks noChangeAspect="1"/>
          </p:cNvPicPr>
          <p:nvPr/>
        </p:nvPicPr>
        <p:blipFill>
          <a:blip r:embed="rId5">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1478744" y="5379107"/>
            <a:ext cx="894386" cy="766617"/>
          </a:xfrm>
          <a:prstGeom prst="ellipse">
            <a:avLst/>
          </a:prstGeom>
          <a:ln>
            <a:noFill/>
          </a:ln>
          <a:effectLst>
            <a:softEdge rad="112500"/>
          </a:effectLst>
        </p:spPr>
      </p:pic>
      <p:pic>
        <p:nvPicPr>
          <p:cNvPr id="5153" name="Picture 5152" descr="Books and mortarboard illustration">
            <a:extLst>
              <a:ext uri="{FF2B5EF4-FFF2-40B4-BE49-F238E27FC236}">
                <a16:creationId xmlns:a16="http://schemas.microsoft.com/office/drawing/2014/main" id="{918A30C4-00C5-F3AA-8A8D-017013C41731}"/>
              </a:ext>
            </a:extLst>
          </p:cNvPr>
          <p:cNvPicPr>
            <a:picLocks noChangeAspect="1"/>
          </p:cNvPicPr>
          <p:nvPr/>
        </p:nvPicPr>
        <p:blipFill>
          <a:blip r:embed="rId5">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9733275" y="5795861"/>
            <a:ext cx="894386" cy="766617"/>
          </a:xfrm>
          <a:prstGeom prst="ellipse">
            <a:avLst/>
          </a:prstGeom>
          <a:ln>
            <a:noFill/>
          </a:ln>
          <a:effectLst>
            <a:softEdge rad="112500"/>
          </a:effectLst>
        </p:spPr>
      </p:pic>
      <p:sp>
        <p:nvSpPr>
          <p:cNvPr id="5159" name="TextBox 5158">
            <a:extLst>
              <a:ext uri="{FF2B5EF4-FFF2-40B4-BE49-F238E27FC236}">
                <a16:creationId xmlns:a16="http://schemas.microsoft.com/office/drawing/2014/main" id="{B4C2BEE8-FA90-CA4B-7674-546573F867B3}"/>
              </a:ext>
            </a:extLst>
          </p:cNvPr>
          <p:cNvSpPr txBox="1"/>
          <p:nvPr/>
        </p:nvSpPr>
        <p:spPr>
          <a:xfrm>
            <a:off x="1797031" y="1532417"/>
            <a:ext cx="3796494" cy="646331"/>
          </a:xfrm>
          <a:prstGeom prst="rect">
            <a:avLst/>
          </a:prstGeom>
          <a:noFill/>
        </p:spPr>
        <p:txBody>
          <a:bodyPr wrap="square">
            <a:spAutoFit/>
          </a:bodyPr>
          <a:lstStyle/>
          <a:p>
            <a:pPr algn="ctr"/>
            <a:r>
              <a:rPr lang="en-US" sz="1800" kern="1200" dirty="0">
                <a:ln w="0">
                  <a:solidFill>
                    <a:sysClr val="windowText" lastClr="000000"/>
                  </a:solidFill>
                </a:ln>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a:t>
            </a:r>
            <a:r>
              <a:rPr lang="en-GB" sz="1800" dirty="0">
                <a:ln w="0">
                  <a:solidFill>
                    <a:sysClr val="windowText" lastClr="000000"/>
                  </a:solidFill>
                </a:ln>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Functional anatomy of the spine)</a:t>
            </a:r>
            <a:br>
              <a:rPr lang="en-GB" dirty="0">
                <a:ln w="0">
                  <a:solidFill>
                    <a:sysClr val="windowText" lastClr="000000"/>
                  </a:solidFill>
                </a:ln>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endParaRPr lang="en-GB" dirty="0">
              <a:ln w="0">
                <a:solidFill>
                  <a:sysClr val="windowText" lastClr="000000"/>
                </a:solidFill>
              </a:ln>
              <a:effectLst>
                <a:outerShdw blurRad="38100" dist="19050" dir="2700000" algn="tl" rotWithShape="0">
                  <a:schemeClr val="dk1">
                    <a:alpha val="40000"/>
                  </a:schemeClr>
                </a:outerShdw>
              </a:effectLst>
            </a:endParaRPr>
          </a:p>
        </p:txBody>
      </p:sp>
      <p:sp>
        <p:nvSpPr>
          <p:cNvPr id="5190" name="Oval 5189">
            <a:extLst>
              <a:ext uri="{FF2B5EF4-FFF2-40B4-BE49-F238E27FC236}">
                <a16:creationId xmlns:a16="http://schemas.microsoft.com/office/drawing/2014/main" id="{E9CAA026-43B9-77D8-7456-4160C44FB727}"/>
              </a:ext>
            </a:extLst>
          </p:cNvPr>
          <p:cNvSpPr/>
          <p:nvPr/>
        </p:nvSpPr>
        <p:spPr>
          <a:xfrm>
            <a:off x="1678033" y="2569917"/>
            <a:ext cx="237994" cy="24949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Recorded Sound">
            <a:hlinkClick r:id="" action="ppaction://media"/>
            <a:extLst>
              <a:ext uri="{FF2B5EF4-FFF2-40B4-BE49-F238E27FC236}">
                <a16:creationId xmlns:a16="http://schemas.microsoft.com/office/drawing/2014/main" id="{BFCE56F7-6EDA-E63A-6BD3-2B26D7623B2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5416" y="5995490"/>
            <a:ext cx="406400" cy="406400"/>
          </a:xfrm>
          <a:prstGeom prst="rect">
            <a:avLst/>
          </a:prstGeom>
        </p:spPr>
      </p:pic>
    </p:spTree>
    <p:extLst>
      <p:ext uri="{BB962C8B-B14F-4D97-AF65-F5344CB8AC3E}">
        <p14:creationId xmlns:p14="http://schemas.microsoft.com/office/powerpoint/2010/main" val="1854155028"/>
      </p:ext>
    </p:extLst>
  </p:cSld>
  <p:clrMapOvr>
    <a:masterClrMapping/>
  </p:clrMapOvr>
  <mc:AlternateContent xmlns:mc="http://schemas.openxmlformats.org/markup-compatibility/2006">
    <mc:Choice xmlns:p14="http://schemas.microsoft.com/office/powerpoint/2010/main" Requires="p14">
      <p:transition spd="slow" p14:dur="2000" advTm="116730"/>
    </mc:Choice>
    <mc:Fallback>
      <p:transition spd="slow" advTm="11673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arn(inVertical)">
                                      <p:cBhvr>
                                        <p:cTn id="7" dur="2000"/>
                                        <p:tgtEl>
                                          <p:spTgt spid="4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131"/>
                                        </p:tgtEl>
                                        <p:attrNameLst>
                                          <p:attrName>style.visibility</p:attrName>
                                        </p:attrNameLst>
                                      </p:cBhvr>
                                      <p:to>
                                        <p:strVal val="visible"/>
                                      </p:to>
                                    </p:set>
                                    <p:animEffect transition="in" filter="barn(inVertical)">
                                      <p:cBhvr>
                                        <p:cTn id="12" dur="500"/>
                                        <p:tgtEl>
                                          <p:spTgt spid="5131"/>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137"/>
                                        </p:tgtEl>
                                        <p:attrNameLst>
                                          <p:attrName>style.visibility</p:attrName>
                                        </p:attrNameLst>
                                      </p:cBhvr>
                                      <p:to>
                                        <p:strVal val="visible"/>
                                      </p:to>
                                    </p:set>
                                    <p:animEffect transition="in" filter="barn(inVertical)">
                                      <p:cBhvr>
                                        <p:cTn id="17" dur="500"/>
                                        <p:tgtEl>
                                          <p:spTgt spid="5137"/>
                                        </p:tgtEl>
                                      </p:cBhvr>
                                    </p:animEffect>
                                  </p:childTnLst>
                                </p:cTn>
                              </p:par>
                            </p:childTnLst>
                          </p:cTn>
                        </p:par>
                        <p:par>
                          <p:cTn id="18" fill="hold">
                            <p:stCondLst>
                              <p:cond delay="500"/>
                            </p:stCondLst>
                            <p:childTnLst>
                              <p:par>
                                <p:cTn id="19" presetID="1" presetClass="mediacall" presetSubtype="0" fill="hold" nodeType="afterEffect">
                                  <p:stCondLst>
                                    <p:cond delay="0"/>
                                  </p:stCondLst>
                                  <p:childTnLst>
                                    <p:cmd type="call" cmd="playFrom(0.0)">
                                      <p:cBhvr>
                                        <p:cTn id="20" dur="1167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1" fill="hold" display="0">
                  <p:stCondLst>
                    <p:cond delay="indefinite"/>
                  </p:stCondLst>
                  <p:endCondLst>
                    <p:cond evt="onStopAudio" delay="0">
                      <p:tgtEl>
                        <p:sldTgt/>
                      </p:tgtEl>
                    </p:cond>
                  </p:endCondLst>
                </p:cTn>
                <p:tgtEl>
                  <p:spTgt spid="5"/>
                </p:tgtEl>
              </p:cMediaNode>
            </p:audio>
          </p:childTnLst>
        </p:cTn>
      </p:par>
    </p:tnLst>
    <p:bldLst>
      <p:bldP spid="5131" grpId="0"/>
      <p:bldP spid="513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DD59A-8FB2-BF02-CBF3-451913D7D89F}"/>
              </a:ext>
            </a:extLst>
          </p:cNvPr>
          <p:cNvSpPr>
            <a:spLocks noGrp="1"/>
          </p:cNvSpPr>
          <p:nvPr>
            <p:ph type="title"/>
          </p:nvPr>
        </p:nvSpPr>
        <p:spPr>
          <a:xfrm>
            <a:off x="889347" y="1"/>
            <a:ext cx="4759891" cy="1052186"/>
          </a:xfrm>
        </p:spPr>
        <p:txBody>
          <a:bodyPr vert="horz" lIns="91440" tIns="45720" rIns="91440" bIns="45720" rtlCol="0" anchor="ctr">
            <a:normAutofit/>
          </a:bodyPr>
          <a:lstStyle/>
          <a:p>
            <a:pPr>
              <a:spcBef>
                <a:spcPct val="0"/>
              </a:spcBef>
            </a:pPr>
            <a:r>
              <a:rPr lang="en-US" sz="4000" b="1" dirty="0">
                <a:latin typeface="Arial" panose="020B0604020202020204" pitchFamily="34" charset="0"/>
                <a:ea typeface="+mj-ea"/>
                <a:cs typeface="Arial" panose="020B0604020202020204" pitchFamily="34" charset="0"/>
              </a:rPr>
              <a:t>(What is Scoliosis) </a:t>
            </a:r>
            <a:endParaRPr lang="en-US" sz="4000" dirty="0">
              <a:latin typeface="Arial" panose="020B0604020202020204" pitchFamily="34" charset="0"/>
              <a:ea typeface="+mj-ea"/>
              <a:cs typeface="Arial" panose="020B0604020202020204" pitchFamily="34" charset="0"/>
            </a:endParaRPr>
          </a:p>
        </p:txBody>
      </p:sp>
      <p:sp>
        <p:nvSpPr>
          <p:cNvPr id="10" name="Content Placeholder 9">
            <a:extLst>
              <a:ext uri="{FF2B5EF4-FFF2-40B4-BE49-F238E27FC236}">
                <a16:creationId xmlns:a16="http://schemas.microsoft.com/office/drawing/2014/main" id="{46962C82-7087-CE86-8472-3B54DE62BF9B}"/>
              </a:ext>
            </a:extLst>
          </p:cNvPr>
          <p:cNvSpPr>
            <a:spLocks noGrp="1"/>
          </p:cNvSpPr>
          <p:nvPr>
            <p:ph idx="1"/>
          </p:nvPr>
        </p:nvSpPr>
        <p:spPr>
          <a:xfrm>
            <a:off x="0" y="1352812"/>
            <a:ext cx="6096001" cy="5305134"/>
          </a:xfrm>
        </p:spPr>
        <p:txBody>
          <a:bodyPr vert="horz" lIns="91440" tIns="45720" rIns="91440" bIns="45720" rtlCol="0" anchor="ctr">
            <a:normAutofit/>
          </a:bodyPr>
          <a:lstStyle/>
          <a:p>
            <a:pPr marL="0" indent="0">
              <a:lnSpc>
                <a:spcPct val="150000"/>
              </a:lnSpc>
              <a:buNone/>
            </a:pPr>
            <a:endParaRPr lang="en-GB" sz="20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Scoliosis</a:t>
            </a:r>
            <a:r>
              <a:rPr lang="en-US" sz="2000" dirty="0">
                <a:latin typeface="Arial" panose="020B0604020202020204" pitchFamily="34" charset="0"/>
                <a:cs typeface="Arial" panose="020B0604020202020204" pitchFamily="34" charset="0"/>
              </a:rPr>
              <a:t> is a deformity in which the spine has an abnormal curvature and severe deformity. Scoliosis and kyphosis in the analysis of the elderly should be the body due to aging and tearing in the lumbar region (</a:t>
            </a:r>
            <a:r>
              <a:rPr lang="en-GB" sz="2000" dirty="0">
                <a:latin typeface="Arial" panose="020B0604020202020204" pitchFamily="34" charset="0"/>
                <a:cs typeface="Arial" panose="020B0604020202020204" pitchFamily="34" charset="0"/>
              </a:rPr>
              <a:t>Petrosyan et al., 2023).</a:t>
            </a:r>
          </a:p>
          <a:p>
            <a:pPr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Adult scoliosis is defined as a spinal deformity in the coronal plane with a Cobb angle &gt; 10º (</a:t>
            </a:r>
            <a:r>
              <a:rPr lang="en-GB" sz="2000" dirty="0" err="1">
                <a:latin typeface="Arial" panose="020B0604020202020204" pitchFamily="34" charset="0"/>
                <a:cs typeface="Arial" panose="020B0604020202020204" pitchFamily="34" charset="0"/>
              </a:rPr>
              <a:t>Cristante</a:t>
            </a:r>
            <a:r>
              <a:rPr lang="en-GB" sz="2000" dirty="0">
                <a:latin typeface="Arial" panose="020B0604020202020204" pitchFamily="34" charset="0"/>
                <a:cs typeface="Arial" panose="020B0604020202020204" pitchFamily="34" charset="0"/>
              </a:rPr>
              <a:t>, Costa, and Marcon, 2021). </a:t>
            </a:r>
          </a:p>
          <a:p>
            <a:pPr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0" indent="0">
              <a:buNone/>
            </a:pPr>
            <a:endParaRPr lang="en-US" sz="2000" dirty="0">
              <a:latin typeface="+mn-lt"/>
              <a:ea typeface="+mn-ea"/>
              <a:cs typeface="+mn-cs"/>
            </a:endParaRPr>
          </a:p>
          <a:p>
            <a:pPr marL="0" indent="0">
              <a:buNone/>
            </a:pPr>
            <a:endParaRPr lang="en-US" sz="2000" dirty="0">
              <a:latin typeface="+mn-lt"/>
              <a:ea typeface="+mn-ea"/>
              <a:cs typeface="+mn-cs"/>
            </a:endParaRPr>
          </a:p>
        </p:txBody>
      </p:sp>
      <p:pic>
        <p:nvPicPr>
          <p:cNvPr id="5" name="Content Placeholder 4" descr="A book cover of a spine deformity&#10;&#10;AI-generated content may be incorrect.">
            <a:extLst>
              <a:ext uri="{FF2B5EF4-FFF2-40B4-BE49-F238E27FC236}">
                <a16:creationId xmlns:a16="http://schemas.microsoft.com/office/drawing/2014/main" id="{F436DFAC-0990-A923-409D-1B95392080D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2" b="3102"/>
          <a:stretch>
            <a:fillRect/>
          </a:stretch>
        </p:blipFill>
        <p:spPr>
          <a:xfrm>
            <a:off x="6846575" y="-10886"/>
            <a:ext cx="5334204" cy="6868886"/>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6" name="TextBox 5">
            <a:extLst>
              <a:ext uri="{FF2B5EF4-FFF2-40B4-BE49-F238E27FC236}">
                <a16:creationId xmlns:a16="http://schemas.microsoft.com/office/drawing/2014/main" id="{875E7A0A-3DCD-6491-95B0-2F44EC4E4046}"/>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link.springer.com/article/10.1007/s43390-025-01046-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4" name="TextBox 3">
            <a:extLst>
              <a:ext uri="{FF2B5EF4-FFF2-40B4-BE49-F238E27FC236}">
                <a16:creationId xmlns:a16="http://schemas.microsoft.com/office/drawing/2014/main" id="{7212878C-0599-7033-EC3D-86D2D1F2D528}"/>
              </a:ext>
            </a:extLst>
          </p:cNvPr>
          <p:cNvSpPr txBox="1"/>
          <p:nvPr/>
        </p:nvSpPr>
        <p:spPr>
          <a:xfrm>
            <a:off x="7772196" y="5870747"/>
            <a:ext cx="5334204"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(Springer Nature Link, 2025)</a:t>
            </a:r>
          </a:p>
        </p:txBody>
      </p:sp>
      <p:pic>
        <p:nvPicPr>
          <p:cNvPr id="3" name="Recorded Sound">
            <a:hlinkClick r:id="" action="ppaction://media"/>
            <a:extLst>
              <a:ext uri="{FF2B5EF4-FFF2-40B4-BE49-F238E27FC236}">
                <a16:creationId xmlns:a16="http://schemas.microsoft.com/office/drawing/2014/main" id="{FDEC9E8D-4E9F-4487-744E-56C86EB6046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82947" y="6093941"/>
            <a:ext cx="406400" cy="406400"/>
          </a:xfrm>
          <a:prstGeom prst="rect">
            <a:avLst/>
          </a:prstGeom>
        </p:spPr>
      </p:pic>
    </p:spTree>
    <p:extLst>
      <p:ext uri="{BB962C8B-B14F-4D97-AF65-F5344CB8AC3E}">
        <p14:creationId xmlns:p14="http://schemas.microsoft.com/office/powerpoint/2010/main" val="242042364"/>
      </p:ext>
    </p:extLst>
  </p:cSld>
  <p:clrMapOvr>
    <a:masterClrMapping/>
  </p:clrMapOvr>
  <mc:AlternateContent xmlns:mc="http://schemas.openxmlformats.org/markup-compatibility/2006">
    <mc:Choice xmlns:p14="http://schemas.microsoft.com/office/powerpoint/2010/main" Requires="p14">
      <p:transition spd="slow" p14:dur="2000" advTm="62531"/>
    </mc:Choice>
    <mc:Fallback>
      <p:transition spd="slow" advTm="62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5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Scoliosis Symptoms and Diagnosis">
            <a:extLst>
              <a:ext uri="{FF2B5EF4-FFF2-40B4-BE49-F238E27FC236}">
                <a16:creationId xmlns:a16="http://schemas.microsoft.com/office/drawing/2014/main" id="{7F52A849-1FA3-2F75-FB72-B31ECEDC5958}"/>
              </a:ext>
            </a:extLst>
          </p:cNvPr>
          <p:cNvPicPr>
            <a:picLocks noChangeAspect="1" noChangeArrowheads="1"/>
          </p:cNvPicPr>
          <p:nvPr/>
        </p:nvPicPr>
        <p:blipFill>
          <a:blip r:embed="rId5">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ffectLst>
            <a:glow rad="139700">
              <a:schemeClr val="accent4">
                <a:satMod val="175000"/>
                <a:alpha val="40000"/>
              </a:schemeClr>
            </a:glow>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781237F-796C-59B0-6419-FDCF4B38D874}"/>
              </a:ext>
            </a:extLst>
          </p:cNvPr>
          <p:cNvSpPr txBox="1"/>
          <p:nvPr/>
        </p:nvSpPr>
        <p:spPr>
          <a:xfrm>
            <a:off x="150312" y="6212910"/>
            <a:ext cx="3670126" cy="369332"/>
          </a:xfrm>
          <a:prstGeom prst="rect">
            <a:avLst/>
          </a:prstGeom>
          <a:noFill/>
        </p:spPr>
        <p:txBody>
          <a:bodyPr wrap="square" rtlCol="0">
            <a:spAutoFit/>
          </a:bodyPr>
          <a:lstStyle/>
          <a:p>
            <a:r>
              <a:rPr lang="en-GB" dirty="0"/>
              <a:t>(</a:t>
            </a:r>
            <a:r>
              <a:rPr lang="en-GB" dirty="0">
                <a:latin typeface="Arial" panose="020B0604020202020204" pitchFamily="34" charset="0"/>
                <a:cs typeface="Arial" panose="020B0604020202020204" pitchFamily="34" charset="0"/>
              </a:rPr>
              <a:t>Access Health Care, 2023)</a:t>
            </a:r>
            <a:endParaRPr lang="en-GB" dirty="0"/>
          </a:p>
        </p:txBody>
      </p:sp>
      <p:pic>
        <p:nvPicPr>
          <p:cNvPr id="3" name="Recorded Sound">
            <a:hlinkClick r:id="" action="ppaction://media"/>
            <a:extLst>
              <a:ext uri="{FF2B5EF4-FFF2-40B4-BE49-F238E27FC236}">
                <a16:creationId xmlns:a16="http://schemas.microsoft.com/office/drawing/2014/main" id="{CA323091-FEB3-E30E-621B-71C6C3C71AF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70696" y="5733952"/>
            <a:ext cx="406400" cy="406400"/>
          </a:xfrm>
          <a:prstGeom prst="rect">
            <a:avLst/>
          </a:prstGeom>
        </p:spPr>
      </p:pic>
    </p:spTree>
    <p:extLst>
      <p:ext uri="{BB962C8B-B14F-4D97-AF65-F5344CB8AC3E}">
        <p14:creationId xmlns:p14="http://schemas.microsoft.com/office/powerpoint/2010/main" val="3356047985"/>
      </p:ext>
    </p:extLst>
  </p:cSld>
  <p:clrMapOvr>
    <a:masterClrMapping/>
  </p:clrMapOvr>
  <mc:AlternateContent xmlns:mc="http://schemas.openxmlformats.org/markup-compatibility/2006">
    <mc:Choice xmlns:p14="http://schemas.microsoft.com/office/powerpoint/2010/main" Requires="p14">
      <p:transition spd="slow" p14:dur="2000" advTm="49033"/>
    </mc:Choice>
    <mc:Fallback>
      <p:transition spd="slow" advTm="49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0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C819F32-0004-1255-1317-347F727EC99B}"/>
              </a:ext>
            </a:extLst>
          </p:cNvPr>
          <p:cNvSpPr/>
          <p:nvPr/>
        </p:nvSpPr>
        <p:spPr>
          <a:xfrm>
            <a:off x="1459282" y="150313"/>
            <a:ext cx="9269260" cy="663879"/>
          </a:xfrm>
          <a:prstGeom prst="roundRect">
            <a:avLst>
              <a:gd name="adj" fmla="val 50000"/>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itchFamily="34"/>
                <a:cs typeface="Arial" pitchFamily="34"/>
              </a:rPr>
              <a:t>(Scoliosis and how it affects the </a:t>
            </a:r>
            <a:r>
              <a:rPr lang="en-GB" b="1" dirty="0">
                <a:solidFill>
                  <a:schemeClr val="tx1"/>
                </a:solidFill>
                <a:latin typeface="Arial" pitchFamily="34"/>
                <a:cs typeface="Arial" pitchFamily="34"/>
              </a:rPr>
              <a:t>spine)</a:t>
            </a:r>
            <a:endParaRPr lang="en-GB" dirty="0"/>
          </a:p>
        </p:txBody>
      </p:sp>
      <p:sp>
        <p:nvSpPr>
          <p:cNvPr id="6" name="TextBox 5">
            <a:extLst>
              <a:ext uri="{FF2B5EF4-FFF2-40B4-BE49-F238E27FC236}">
                <a16:creationId xmlns:a16="http://schemas.microsoft.com/office/drawing/2014/main" id="{8D166120-4FFA-DA81-6778-E77B4D9FCBD7}"/>
              </a:ext>
            </a:extLst>
          </p:cNvPr>
          <p:cNvSpPr txBox="1"/>
          <p:nvPr/>
        </p:nvSpPr>
        <p:spPr>
          <a:xfrm>
            <a:off x="0" y="977030"/>
            <a:ext cx="12192000" cy="6960303"/>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just">
              <a:lnSpc>
                <a:spcPct val="150000"/>
              </a:lnSpc>
            </a:pPr>
            <a:r>
              <a:rPr lang="en-GB" sz="2000" dirty="0">
                <a:solidFill>
                  <a:schemeClr val="tx1"/>
                </a:solidFill>
                <a:latin typeface="Arial" panose="020B0604020202020204" pitchFamily="34" charset="0"/>
                <a:cs typeface="Arial" panose="020B0604020202020204" pitchFamily="34" charset="0"/>
              </a:rPr>
              <a:t>Scoliosis has devastating effects on the spine. The vertebrae cannot slide smoothly over each other, which leads to pain in the cervical and lumbar vertebrae. This spinal deformity can manifest itself in walking and cause a decrease in the quality-of-life (Lacroix et al., 2023).</a:t>
            </a:r>
          </a:p>
          <a:p>
            <a:pPr algn="just">
              <a:lnSpc>
                <a:spcPct val="150000"/>
              </a:lnSpc>
            </a:pPr>
            <a:r>
              <a:rPr lang="en-GB" sz="2000" b="1" dirty="0">
                <a:solidFill>
                  <a:schemeClr val="tx1"/>
                </a:solidFill>
                <a:latin typeface="Arial" panose="020B0604020202020204" pitchFamily="34" charset="0"/>
                <a:cs typeface="Arial" panose="020B0604020202020204" pitchFamily="34" charset="0"/>
              </a:rPr>
              <a:t>Scoliosis can affect the structure and function of other bones</a:t>
            </a:r>
            <a:r>
              <a:rPr lang="en-GB" sz="2000" dirty="0">
                <a:solidFill>
                  <a:schemeClr val="tx1"/>
                </a:solidFill>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Twisting and deformity:</a:t>
            </a:r>
          </a:p>
          <a:p>
            <a:pPr marL="285750" indent="-285750" algn="just">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Increased pressure:</a:t>
            </a:r>
          </a:p>
          <a:p>
            <a:pPr marL="285750" indent="-285750" algn="just">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Creating misalignment:</a:t>
            </a:r>
          </a:p>
          <a:p>
            <a:pPr marL="285750" indent="-285750" algn="just">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Creating problems in adjacent bones:</a:t>
            </a:r>
          </a:p>
          <a:p>
            <a:pPr algn="just">
              <a:lnSpc>
                <a:spcPct val="150000"/>
              </a:lnSpc>
            </a:pPr>
            <a:r>
              <a:rPr lang="en-GB" sz="2000" b="1" dirty="0">
                <a:solidFill>
                  <a:schemeClr val="tx1"/>
                </a:solidFill>
                <a:latin typeface="Arial" panose="020B0604020202020204" pitchFamily="34" charset="0"/>
                <a:cs typeface="Arial" panose="020B0604020202020204" pitchFamily="34" charset="0"/>
              </a:rPr>
              <a:t>Scoliosis and its impact on body function</a:t>
            </a:r>
            <a:r>
              <a:rPr lang="en-GB" sz="2000" dirty="0">
                <a:solidFill>
                  <a:schemeClr val="tx1"/>
                </a:solidFill>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Gait and balance problems</a:t>
            </a:r>
          </a:p>
          <a:p>
            <a:pPr marL="285750" indent="-285750" algn="just">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Reduced range of motion</a:t>
            </a:r>
          </a:p>
          <a:p>
            <a:pPr marL="285750" indent="-285750" algn="just">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Respiratory and heart problems and breathing problems.</a:t>
            </a:r>
          </a:p>
          <a:p>
            <a:pPr algn="just">
              <a:lnSpc>
                <a:spcPct val="150000"/>
              </a:lnSpc>
            </a:pPr>
            <a:endParaRPr lang="en-GB" sz="2000" dirty="0">
              <a:latin typeface="Arial" panose="020B0604020202020204" pitchFamily="34" charset="0"/>
              <a:cs typeface="Arial" panose="020B0604020202020204" pitchFamily="34" charset="0"/>
            </a:endParaRPr>
          </a:p>
          <a:p>
            <a:pPr algn="just">
              <a:lnSpc>
                <a:spcPct val="150000"/>
              </a:lnSpc>
            </a:pPr>
            <a:endParaRPr lang="en-GB"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p:txBody>
      </p:sp>
      <p:pic>
        <p:nvPicPr>
          <p:cNvPr id="3" name="Recorded Sound">
            <a:hlinkClick r:id="" action="ppaction://media"/>
            <a:extLst>
              <a:ext uri="{FF2B5EF4-FFF2-40B4-BE49-F238E27FC236}">
                <a16:creationId xmlns:a16="http://schemas.microsoft.com/office/drawing/2014/main" id="{F70E604B-84CA-6894-64DB-1B609740FDD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06609" y="6448468"/>
            <a:ext cx="406400" cy="406400"/>
          </a:xfrm>
          <a:prstGeom prst="rect">
            <a:avLst/>
          </a:prstGeom>
        </p:spPr>
      </p:pic>
    </p:spTree>
    <p:extLst>
      <p:ext uri="{BB962C8B-B14F-4D97-AF65-F5344CB8AC3E}">
        <p14:creationId xmlns:p14="http://schemas.microsoft.com/office/powerpoint/2010/main" val="3617182279"/>
      </p:ext>
    </p:extLst>
  </p:cSld>
  <p:clrMapOvr>
    <a:masterClrMapping/>
  </p:clrMapOvr>
  <mc:AlternateContent xmlns:mc="http://schemas.openxmlformats.org/markup-compatibility/2006">
    <mc:Choice xmlns:p14="http://schemas.microsoft.com/office/powerpoint/2010/main" Requires="p14">
      <p:transition spd="slow" p14:dur="2000" advTm="100119"/>
    </mc:Choice>
    <mc:Fallback>
      <p:transition spd="slow" advTm="100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0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alpha val="99000"/>
          </a:srgbClr>
        </a:solidFill>
        <a:effectLst/>
      </p:bgPr>
    </p:bg>
    <p:spTree>
      <p:nvGrpSpPr>
        <p:cNvPr id="1" name="">
          <a:extLst>
            <a:ext uri="{FF2B5EF4-FFF2-40B4-BE49-F238E27FC236}">
              <a16:creationId xmlns:a16="http://schemas.microsoft.com/office/drawing/2014/main" id="{98C5B73F-2402-A87F-4EED-BC139C5BBE8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D408170-446A-2F05-C614-95F9920C47F5}"/>
              </a:ext>
            </a:extLst>
          </p:cNvPr>
          <p:cNvSpPr/>
          <p:nvPr/>
        </p:nvSpPr>
        <p:spPr>
          <a:xfrm>
            <a:off x="1459282" y="150313"/>
            <a:ext cx="9269260" cy="663879"/>
          </a:xfrm>
          <a:prstGeom prst="roundRect">
            <a:avLst>
              <a:gd name="adj" fmla="val 50000"/>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latin typeface="Arial" pitchFamily="34"/>
                <a:cs typeface="Arial" pitchFamily="34"/>
              </a:rPr>
              <a:t>(Scoliosis and how it affects the </a:t>
            </a:r>
            <a:r>
              <a:rPr lang="en-GB" b="1">
                <a:solidFill>
                  <a:schemeClr val="tx1"/>
                </a:solidFill>
                <a:latin typeface="Arial" pitchFamily="34"/>
                <a:cs typeface="Arial" pitchFamily="34"/>
              </a:rPr>
              <a:t>spine)</a:t>
            </a:r>
            <a:endParaRPr lang="en-GB" dirty="0"/>
          </a:p>
        </p:txBody>
      </p:sp>
      <p:sp>
        <p:nvSpPr>
          <p:cNvPr id="6" name="TextBox 5">
            <a:extLst>
              <a:ext uri="{FF2B5EF4-FFF2-40B4-BE49-F238E27FC236}">
                <a16:creationId xmlns:a16="http://schemas.microsoft.com/office/drawing/2014/main" id="{C7980EC9-1677-8ED8-4242-CA1140C67F95}"/>
              </a:ext>
            </a:extLst>
          </p:cNvPr>
          <p:cNvSpPr txBox="1"/>
          <p:nvPr/>
        </p:nvSpPr>
        <p:spPr>
          <a:xfrm>
            <a:off x="0" y="977030"/>
            <a:ext cx="12192000" cy="6498639"/>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just">
              <a:lnSpc>
                <a:spcPct val="150000"/>
              </a:lnSpc>
            </a:pPr>
            <a:r>
              <a:rPr lang="en-GB" sz="2000" dirty="0">
                <a:solidFill>
                  <a:schemeClr val="tx1"/>
                </a:solidFill>
                <a:latin typeface="Arial" panose="020B0604020202020204" pitchFamily="34" charset="0"/>
                <a:cs typeface="Arial" panose="020B0604020202020204" pitchFamily="34" charset="0"/>
              </a:rPr>
              <a:t>Forms of scoliosis are divided into two main groups – congenital and acquired.</a:t>
            </a:r>
          </a:p>
          <a:p>
            <a:pPr algn="just">
              <a:lnSpc>
                <a:spcPct val="150000"/>
              </a:lnSpc>
            </a:pPr>
            <a:r>
              <a:rPr lang="en-GB" sz="2000" dirty="0">
                <a:solidFill>
                  <a:schemeClr val="tx1"/>
                </a:solidFill>
                <a:latin typeface="Arial" panose="020B0604020202020204" pitchFamily="34" charset="0"/>
                <a:cs typeface="Arial" panose="020B0604020202020204" pitchFamily="34" charset="0"/>
              </a:rPr>
              <a:t>Often in the pathogenesis of scoliosis, there are two main points. The first is a violation of the development of the vertebrae due to local damage or general disorders, the second is neurological disorders that disrupt the balance system of muscle groups (</a:t>
            </a:r>
            <a:r>
              <a:rPr lang="en-GB" sz="2000" dirty="0" err="1">
                <a:solidFill>
                  <a:schemeClr val="tx1"/>
                </a:solidFill>
                <a:latin typeface="Arial" panose="020B0604020202020204" pitchFamily="34" charset="0"/>
                <a:cs typeface="Arial" panose="020B0604020202020204" pitchFamily="34" charset="0"/>
              </a:rPr>
              <a:t>Zavalishina</a:t>
            </a:r>
            <a:r>
              <a:rPr lang="en-GB" sz="2000" dirty="0">
                <a:solidFill>
                  <a:schemeClr val="tx1"/>
                </a:solidFill>
                <a:latin typeface="Arial" panose="020B0604020202020204" pitchFamily="34" charset="0"/>
                <a:cs typeface="Arial" panose="020B0604020202020204" pitchFamily="34" charset="0"/>
              </a:rPr>
              <a:t> et al., 2019).</a:t>
            </a: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p:txBody>
      </p:sp>
      <p:sp>
        <p:nvSpPr>
          <p:cNvPr id="8" name="Arrow: Right 7">
            <a:extLst>
              <a:ext uri="{FF2B5EF4-FFF2-40B4-BE49-F238E27FC236}">
                <a16:creationId xmlns:a16="http://schemas.microsoft.com/office/drawing/2014/main" id="{019CD326-9B7E-8DC1-ACC7-602AD58875A8}"/>
              </a:ext>
            </a:extLst>
          </p:cNvPr>
          <p:cNvSpPr/>
          <p:nvPr/>
        </p:nvSpPr>
        <p:spPr>
          <a:xfrm>
            <a:off x="-2088" y="2818356"/>
            <a:ext cx="12192000" cy="2141951"/>
          </a:xfrm>
          <a:prstGeom prst="rightArrow">
            <a:avLst>
              <a:gd name="adj1" fmla="val 50000"/>
              <a:gd name="adj2" fmla="val 100877"/>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2000" dirty="0"/>
          </a:p>
          <a:p>
            <a:pPr algn="just"/>
            <a:r>
              <a:rPr lang="en-GB" sz="2000" dirty="0">
                <a:solidFill>
                  <a:schemeClr val="tx1"/>
                </a:solidFill>
              </a:rPr>
              <a:t>Scoliosis: (Congenial)  It is a type of spinal deformity in which the presence of a congenital defect causes lateral deviation of the spine (</a:t>
            </a:r>
            <a:r>
              <a:rPr lang="en-GB" sz="2000" dirty="0">
                <a:solidFill>
                  <a:schemeClr val="tx1"/>
                </a:solidFill>
                <a:latin typeface="Arial" panose="020B0604020202020204" pitchFamily="34" charset="0"/>
                <a:cs typeface="Arial" panose="020B0604020202020204" pitchFamily="34" charset="0"/>
              </a:rPr>
              <a:t>Schroeder, 2025). </a:t>
            </a:r>
            <a:r>
              <a:rPr lang="en-GB" sz="2000" dirty="0">
                <a:solidFill>
                  <a:schemeClr val="tx1"/>
                </a:solidFill>
              </a:rPr>
              <a:t> </a:t>
            </a:r>
          </a:p>
          <a:p>
            <a:pPr algn="just"/>
            <a:endParaRPr lang="en-GB" sz="2000" dirty="0"/>
          </a:p>
          <a:p>
            <a:pPr algn="just"/>
            <a:r>
              <a:rPr lang="en-GB" sz="2000" dirty="0"/>
              <a:t> </a:t>
            </a:r>
          </a:p>
        </p:txBody>
      </p:sp>
      <p:sp>
        <p:nvSpPr>
          <p:cNvPr id="9" name="Arrow: Right 8">
            <a:extLst>
              <a:ext uri="{FF2B5EF4-FFF2-40B4-BE49-F238E27FC236}">
                <a16:creationId xmlns:a16="http://schemas.microsoft.com/office/drawing/2014/main" id="{28B2507A-4755-2EDD-6586-1D6FDBB37FCA}"/>
              </a:ext>
            </a:extLst>
          </p:cNvPr>
          <p:cNvSpPr/>
          <p:nvPr/>
        </p:nvSpPr>
        <p:spPr>
          <a:xfrm>
            <a:off x="-2088" y="5123145"/>
            <a:ext cx="12192000" cy="2141951"/>
          </a:xfrm>
          <a:prstGeom prst="rightArrow">
            <a:avLst>
              <a:gd name="adj1" fmla="val 50000"/>
              <a:gd name="adj2" fmla="val 100877"/>
            </a:avLst>
          </a:prstGeom>
          <a:solidFill>
            <a:schemeClr val="accent1">
              <a:lumMod val="40000"/>
              <a:lumOff val="6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2000" dirty="0">
                <a:solidFill>
                  <a:schemeClr val="tx1"/>
                </a:solidFill>
              </a:rPr>
              <a:t>Acquired scoliosis is a type of bone curvature that develops in adults after previously normal skeletal  maturation (</a:t>
            </a:r>
            <a:r>
              <a:rPr lang="en-GB" sz="2000" dirty="0">
                <a:solidFill>
                  <a:schemeClr val="tx1"/>
                </a:solidFill>
                <a:latin typeface="Arial" panose="020B0604020202020204" pitchFamily="34" charset="0"/>
                <a:cs typeface="Arial" panose="020B0604020202020204" pitchFamily="34" charset="0"/>
              </a:rPr>
              <a:t>Science </a:t>
            </a:r>
            <a:r>
              <a:rPr lang="en-GB" sz="2000" dirty="0" err="1">
                <a:solidFill>
                  <a:schemeClr val="tx1"/>
                </a:solidFill>
                <a:latin typeface="Arial" panose="020B0604020202020204" pitchFamily="34" charset="0"/>
                <a:cs typeface="Arial" panose="020B0604020202020204" pitchFamily="34" charset="0"/>
              </a:rPr>
              <a:t>Direc</a:t>
            </a:r>
            <a:r>
              <a:rPr lang="en-GB" sz="2000" dirty="0">
                <a:solidFill>
                  <a:schemeClr val="tx1"/>
                </a:solidFill>
                <a:latin typeface="Arial" panose="020B0604020202020204" pitchFamily="34" charset="0"/>
                <a:cs typeface="Arial" panose="020B0604020202020204" pitchFamily="34" charset="0"/>
              </a:rPr>
              <a:t>,  2025).</a:t>
            </a:r>
            <a:endParaRPr lang="en-GB" sz="2000" dirty="0">
              <a:solidFill>
                <a:schemeClr val="tx1"/>
              </a:solidFill>
            </a:endParaRPr>
          </a:p>
        </p:txBody>
      </p:sp>
      <p:pic>
        <p:nvPicPr>
          <p:cNvPr id="3" name="Recorded Sound">
            <a:hlinkClick r:id="" action="ppaction://media"/>
            <a:extLst>
              <a:ext uri="{FF2B5EF4-FFF2-40B4-BE49-F238E27FC236}">
                <a16:creationId xmlns:a16="http://schemas.microsoft.com/office/drawing/2014/main" id="{3A31FB91-C72E-43C5-9648-6B24A459E17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69031" y="5474570"/>
            <a:ext cx="406400" cy="406400"/>
          </a:xfrm>
          <a:prstGeom prst="rect">
            <a:avLst/>
          </a:prstGeom>
        </p:spPr>
      </p:pic>
    </p:spTree>
    <p:extLst>
      <p:ext uri="{BB962C8B-B14F-4D97-AF65-F5344CB8AC3E}">
        <p14:creationId xmlns:p14="http://schemas.microsoft.com/office/powerpoint/2010/main" val="3520746589"/>
      </p:ext>
    </p:extLst>
  </p:cSld>
  <p:clrMapOvr>
    <a:masterClrMapping/>
  </p:clrMapOvr>
  <mc:AlternateContent xmlns:mc="http://schemas.openxmlformats.org/markup-compatibility/2006">
    <mc:Choice xmlns:p14="http://schemas.microsoft.com/office/powerpoint/2010/main" Requires="p14">
      <p:transition spd="slow" p14:dur="2000" advTm="113465"/>
    </mc:Choice>
    <mc:Fallback>
      <p:transition spd="slow" advTm="113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87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3000">
              <a:schemeClr val="accent4">
                <a:lumMod val="0"/>
                <a:lumOff val="10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2400000" scaled="0"/>
        </a:gradFill>
        <a:effectLst/>
      </p:bgPr>
    </p:bg>
    <p:spTree>
      <p:nvGrpSpPr>
        <p:cNvPr id="1" name="">
          <a:extLst>
            <a:ext uri="{FF2B5EF4-FFF2-40B4-BE49-F238E27FC236}">
              <a16:creationId xmlns:a16="http://schemas.microsoft.com/office/drawing/2014/main" id="{FC2ED1DF-F171-10E5-1116-EB63EAD894D5}"/>
            </a:ext>
          </a:extLst>
        </p:cNvPr>
        <p:cNvGrpSpPr/>
        <p:nvPr/>
      </p:nvGrpSpPr>
      <p:grpSpPr>
        <a:xfrm>
          <a:off x="0" y="0"/>
          <a:ext cx="0" cy="0"/>
          <a:chOff x="0" y="0"/>
          <a:chExt cx="0" cy="0"/>
        </a:xfrm>
      </p:grpSpPr>
      <p:pic>
        <p:nvPicPr>
          <p:cNvPr id="10242" name="Picture 2" descr="4 Scoliosis Nursing Care Plans - Nurseslabs">
            <a:extLst>
              <a:ext uri="{FF2B5EF4-FFF2-40B4-BE49-F238E27FC236}">
                <a16:creationId xmlns:a16="http://schemas.microsoft.com/office/drawing/2014/main" id="{C0619ADA-D41B-8327-7A7A-53AFB446B5DD}"/>
              </a:ext>
            </a:extLst>
          </p:cNvPr>
          <p:cNvPicPr>
            <a:picLocks noChangeAspect="1" noChangeArrowheads="1"/>
          </p:cNvPicPr>
          <p:nvPr/>
        </p:nvPicPr>
        <p:blipFill>
          <a:blip r:embed="rId5">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943584" y="4421688"/>
            <a:ext cx="3248416" cy="243631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BF54ED1-F154-0C59-8A3A-7DCF7ED13DEA}"/>
              </a:ext>
            </a:extLst>
          </p:cNvPr>
          <p:cNvSpPr txBox="1"/>
          <p:nvPr/>
        </p:nvSpPr>
        <p:spPr>
          <a:xfrm>
            <a:off x="0" y="0"/>
            <a:ext cx="12192000" cy="6186309"/>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(Care Plan evidence-based recommendations)</a:t>
            </a:r>
          </a:p>
          <a:p>
            <a:endParaRPr lang="en-US" b="1"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Considering </a:t>
            </a:r>
            <a:r>
              <a:rPr lang="en-GB" sz="2000" dirty="0">
                <a:latin typeface="Arial" panose="020B0604020202020204" pitchFamily="34" charset="0"/>
                <a:cs typeface="Arial" panose="020B0604020202020204" pitchFamily="34" charset="0"/>
              </a:rPr>
              <a:t>John’s physical condition and consulting with him about his physical condition, I discussed treatment options with him, which included: Exercise, Painkillers, Spinal injection, and the use of soft belts to support muscles and reduce pain. We reached a joint decision, and John’s opinion was given priority in the care plan, and the final review of the care plan was based on freedom exercise (NHS, 2023).</a:t>
            </a:r>
            <a:endParaRPr lang="en-US" sz="20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 </a:t>
            </a:r>
            <a:endParaRPr lang="en-GB" dirty="0"/>
          </a:p>
        </p:txBody>
      </p:sp>
      <p:sp>
        <p:nvSpPr>
          <p:cNvPr id="3" name="TextBox 2">
            <a:extLst>
              <a:ext uri="{FF2B5EF4-FFF2-40B4-BE49-F238E27FC236}">
                <a16:creationId xmlns:a16="http://schemas.microsoft.com/office/drawing/2014/main" id="{510BDA7E-B575-1126-B210-24A093677A33}"/>
              </a:ext>
            </a:extLst>
          </p:cNvPr>
          <p:cNvSpPr txBox="1"/>
          <p:nvPr/>
        </p:nvSpPr>
        <p:spPr>
          <a:xfrm>
            <a:off x="9131474" y="6119150"/>
            <a:ext cx="2872636" cy="369332"/>
          </a:xfrm>
          <a:prstGeom prst="rect">
            <a:avLst/>
          </a:prstGeom>
          <a:noFill/>
        </p:spPr>
        <p:txBody>
          <a:bodyPr wrap="square" rtlCol="0">
            <a:spAutoFit/>
          </a:bodyPr>
          <a:lstStyle/>
          <a:p>
            <a:pPr algn="ctr"/>
            <a:r>
              <a:rPr lang="en-GB" dirty="0"/>
              <a:t>(</a:t>
            </a:r>
            <a:r>
              <a:rPr lang="en-GB" dirty="0" err="1">
                <a:latin typeface="Arial" panose="020B0604020202020204" pitchFamily="34" charset="0"/>
                <a:cs typeface="Arial" panose="020B0604020202020204" pitchFamily="34" charset="0"/>
              </a:rPr>
              <a:t>Nurseslabs</a:t>
            </a:r>
            <a:r>
              <a:rPr lang="en-GB" dirty="0">
                <a:latin typeface="Arial" panose="020B0604020202020204" pitchFamily="34" charset="0"/>
                <a:cs typeface="Arial" panose="020B0604020202020204" pitchFamily="34" charset="0"/>
              </a:rPr>
              <a:t>, 2024)</a:t>
            </a:r>
            <a:endParaRPr lang="en-GB" dirty="0"/>
          </a:p>
        </p:txBody>
      </p:sp>
      <p:pic>
        <p:nvPicPr>
          <p:cNvPr id="4" name="Recorded Sound">
            <a:hlinkClick r:id="" action="ppaction://media"/>
            <a:extLst>
              <a:ext uri="{FF2B5EF4-FFF2-40B4-BE49-F238E27FC236}">
                <a16:creationId xmlns:a16="http://schemas.microsoft.com/office/drawing/2014/main" id="{B009AF75-4309-2A21-BDF5-82BECA70855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1869" y="5983109"/>
            <a:ext cx="406400" cy="406400"/>
          </a:xfrm>
          <a:prstGeom prst="rect">
            <a:avLst/>
          </a:prstGeom>
        </p:spPr>
      </p:pic>
    </p:spTree>
    <p:extLst>
      <p:ext uri="{BB962C8B-B14F-4D97-AF65-F5344CB8AC3E}">
        <p14:creationId xmlns:p14="http://schemas.microsoft.com/office/powerpoint/2010/main" val="1797245932"/>
      </p:ext>
    </p:extLst>
  </p:cSld>
  <p:clrMapOvr>
    <a:masterClrMapping/>
  </p:clrMapOvr>
  <mc:AlternateContent xmlns:mc="http://schemas.openxmlformats.org/markup-compatibility/2006">
    <mc:Choice xmlns:p14="http://schemas.microsoft.com/office/powerpoint/2010/main" Requires="p14">
      <p:transition spd="slow" p14:dur="2000" advTm="72451"/>
    </mc:Choice>
    <mc:Fallback>
      <p:transition spd="slow" advTm="72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4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62E82-95FB-FD90-CF84-09BABD51F146}"/>
              </a:ext>
            </a:extLst>
          </p:cNvPr>
          <p:cNvSpPr>
            <a:spLocks noGrp="1"/>
          </p:cNvSpPr>
          <p:nvPr>
            <p:ph type="title"/>
          </p:nvPr>
        </p:nvSpPr>
        <p:spPr>
          <a:xfrm>
            <a:off x="3571568" y="277996"/>
            <a:ext cx="4597052" cy="498618"/>
          </a:xfrm>
        </p:spPr>
        <p:txBody>
          <a:bodyPr vert="horz" lIns="91440" tIns="45720" rIns="91440" bIns="45720" rtlCol="0" anchor="b">
            <a:normAutofit/>
          </a:bodyPr>
          <a:lstStyle/>
          <a:p>
            <a:pPr algn="ctr">
              <a:spcBef>
                <a:spcPct val="0"/>
              </a:spcBef>
            </a:pPr>
            <a:r>
              <a:rPr lang="en-US" sz="2000" b="1" kern="1200" dirty="0">
                <a:solidFill>
                  <a:schemeClr val="tx1"/>
                </a:solidFill>
                <a:latin typeface="Arial" panose="020B0604020202020204" pitchFamily="34" charset="0"/>
                <a:ea typeface="+mj-ea"/>
                <a:cs typeface="Arial" panose="020B0604020202020204" pitchFamily="34" charset="0"/>
              </a:rPr>
              <a:t>Reference List </a:t>
            </a:r>
          </a:p>
        </p:txBody>
      </p:sp>
      <p:sp>
        <p:nvSpPr>
          <p:cNvPr id="4" name="TextBox 3">
            <a:extLst>
              <a:ext uri="{FF2B5EF4-FFF2-40B4-BE49-F238E27FC236}">
                <a16:creationId xmlns:a16="http://schemas.microsoft.com/office/drawing/2014/main" id="{6132A3A5-0D1E-3954-B1CD-732EA1AEAA2A}"/>
              </a:ext>
            </a:extLst>
          </p:cNvPr>
          <p:cNvSpPr txBox="1"/>
          <p:nvPr/>
        </p:nvSpPr>
        <p:spPr>
          <a:xfrm>
            <a:off x="0" y="0"/>
            <a:ext cx="12192000" cy="6689011"/>
          </a:xfrm>
          <a:prstGeom prst="rect">
            <a:avLst/>
          </a:prstGeom>
          <a:noFill/>
        </p:spPr>
        <p:txBody>
          <a:bodyPr wrap="square">
            <a:spAutoFit/>
          </a:bodyPr>
          <a:lstStyle/>
          <a:p>
            <a:pPr>
              <a:lnSpc>
                <a:spcPct val="150000"/>
              </a:lnSpc>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Access Health Care </a:t>
            </a:r>
            <a:r>
              <a:rPr lang="en-GB" i="1" dirty="0">
                <a:latin typeface="Arial" panose="020B0604020202020204" pitchFamily="34" charset="0"/>
                <a:cs typeface="Arial" panose="020B0604020202020204" pitchFamily="34" charset="0"/>
              </a:rPr>
              <a:t>Understanding Scoliosis and ways to treat it</a:t>
            </a:r>
            <a:r>
              <a:rPr lang="en-GB" dirty="0">
                <a:latin typeface="Arial" panose="020B0604020202020204" pitchFamily="34" charset="0"/>
                <a:cs typeface="Arial" panose="020B0604020202020204" pitchFamily="34" charset="0"/>
              </a:rPr>
              <a:t> (2023)  Available at: </a:t>
            </a:r>
            <a:r>
              <a:rPr lang="en-GB" dirty="0">
                <a:latin typeface="Arial" panose="020B0604020202020204" pitchFamily="34" charset="0"/>
                <a:cs typeface="Arial" panose="020B0604020202020204" pitchFamily="34" charset="0"/>
                <a:hlinkClick r:id="rId3"/>
              </a:rPr>
              <a:t>https://www.theaccesshealthcare.com/blogs/understanding-scoliosis-and-ways-to-treat-it</a:t>
            </a:r>
            <a:r>
              <a:rPr lang="en-GB" dirty="0">
                <a:latin typeface="Arial" panose="020B0604020202020204" pitchFamily="34" charset="0"/>
                <a:cs typeface="Arial" panose="020B0604020202020204" pitchFamily="34" charset="0"/>
              </a:rPr>
              <a:t> (Accessed: 10 November 2025).</a:t>
            </a:r>
          </a:p>
          <a:p>
            <a:pPr marL="285750" indent="-285750">
              <a:lnSpc>
                <a:spcPct val="150000"/>
              </a:lnSpc>
              <a:buFont typeface="Arial" panose="020B0604020202020204" pitchFamily="34" charset="0"/>
              <a:buChar char="•"/>
            </a:pPr>
            <a:r>
              <a:rPr lang="en-GB" dirty="0" err="1">
                <a:latin typeface="Arial" panose="020B0604020202020204" pitchFamily="34" charset="0"/>
                <a:cs typeface="Arial" panose="020B0604020202020204" pitchFamily="34" charset="0"/>
              </a:rPr>
              <a:t>Cristante</a:t>
            </a:r>
            <a:r>
              <a:rPr lang="en-GB" dirty="0">
                <a:latin typeface="Arial" panose="020B0604020202020204" pitchFamily="34" charset="0"/>
                <a:cs typeface="Arial" panose="020B0604020202020204" pitchFamily="34" charset="0"/>
              </a:rPr>
              <a:t>, A.F., Costa, G.H.R.D., and Marcon, R.M. (2021) Adult degenerative scoliosis. </a:t>
            </a:r>
            <a:r>
              <a:rPr lang="en-GB" i="1" dirty="0" err="1">
                <a:latin typeface="Arial" panose="020B0604020202020204" pitchFamily="34" charset="0"/>
                <a:cs typeface="Arial" panose="020B0604020202020204" pitchFamily="34" charset="0"/>
              </a:rPr>
              <a:t>Revista</a:t>
            </a:r>
            <a:r>
              <a:rPr lang="en-GB" i="1" dirty="0">
                <a:latin typeface="Arial" panose="020B0604020202020204" pitchFamily="34" charset="0"/>
                <a:cs typeface="Arial" panose="020B0604020202020204" pitchFamily="34" charset="0"/>
              </a:rPr>
              <a:t> Brasileira de </a:t>
            </a:r>
            <a:r>
              <a:rPr lang="en-GB" i="1" dirty="0" err="1">
                <a:latin typeface="Arial" panose="020B0604020202020204" pitchFamily="34" charset="0"/>
                <a:cs typeface="Arial" panose="020B0604020202020204" pitchFamily="34" charset="0"/>
              </a:rPr>
              <a:t>Ortopedia</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56</a:t>
            </a:r>
            <a:r>
              <a:rPr lang="en-GB" dirty="0">
                <a:latin typeface="Arial" panose="020B0604020202020204" pitchFamily="34" charset="0"/>
                <a:cs typeface="Arial" panose="020B0604020202020204" pitchFamily="34" charset="0"/>
              </a:rPr>
              <a:t>, pp.1-8. Available at: </a:t>
            </a:r>
            <a:r>
              <a:rPr lang="en-GB" dirty="0">
                <a:latin typeface="Arial" panose="020B0604020202020204" pitchFamily="34" charset="0"/>
                <a:cs typeface="Arial" panose="020B0604020202020204" pitchFamily="34" charset="0"/>
                <a:hlinkClick r:id="rId4"/>
              </a:rPr>
              <a:t>https://doi.org/10.1055/s-0040-1709736</a:t>
            </a:r>
            <a:endParaRPr lang="en-GB" dirty="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Schroeder, H. (2025) </a:t>
            </a:r>
            <a:r>
              <a:rPr lang="en-GB" i="1" dirty="0">
                <a:latin typeface="Arial" panose="020B0604020202020204" pitchFamily="34" charset="0"/>
                <a:cs typeface="Arial" panose="020B0604020202020204" pitchFamily="34" charset="0"/>
              </a:rPr>
              <a:t>Congenital scoliosis</a:t>
            </a:r>
            <a:r>
              <a:rPr lang="en-GB" dirty="0">
                <a:latin typeface="Arial" panose="020B0604020202020204" pitchFamily="34" charset="0"/>
                <a:cs typeface="Arial" panose="020B0604020202020204" pitchFamily="34" charset="0"/>
              </a:rPr>
              <a:t> (Doctoral dissertation, Vilniaus </a:t>
            </a:r>
            <a:r>
              <a:rPr lang="en-GB" dirty="0" err="1">
                <a:latin typeface="Arial" panose="020B0604020202020204" pitchFamily="34" charset="0"/>
                <a:cs typeface="Arial" panose="020B0604020202020204" pitchFamily="34" charset="0"/>
              </a:rPr>
              <a:t>universitetas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5"/>
              </a:rPr>
              <a:t>https://epublications.vu.lt/object/elaba:238873217/</a:t>
            </a:r>
            <a:r>
              <a:rPr lang="en-GB" dirty="0">
                <a:latin typeface="Arial" panose="020B0604020202020204" pitchFamily="34" charset="0"/>
                <a:cs typeface="Arial" panose="020B0604020202020204" pitchFamily="34" charset="0"/>
              </a:rPr>
              <a:t> (Accessed: 10 November 2025).</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Lacroix, M. et al. (2023)  Scoliosis In Seminars in musculoskeletal radiology</a:t>
            </a:r>
            <a:r>
              <a:rPr lang="en-GB" i="1" dirty="0">
                <a:latin typeface="Arial" panose="020B0604020202020204" pitchFamily="34" charset="0"/>
                <a:cs typeface="Arial" panose="020B0604020202020204" pitchFamily="34" charset="0"/>
              </a:rPr>
              <a:t>. Thieme </a:t>
            </a:r>
            <a:r>
              <a:rPr lang="en-GB" dirty="0">
                <a:latin typeface="Arial" panose="020B0604020202020204" pitchFamily="34" charset="0"/>
                <a:cs typeface="Arial" panose="020B0604020202020204" pitchFamily="34" charset="0"/>
              </a:rPr>
              <a:t>(Vol. 27, No. 05, pp. 529-544) Available at: https:// doi.10.1055/s-0043-1772168  </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2683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C88C1-5185-9A7E-736C-7D1397BEBFE7}"/>
              </a:ext>
            </a:extLst>
          </p:cNvPr>
          <p:cNvSpPr>
            <a:spLocks noGrp="1"/>
          </p:cNvSpPr>
          <p:nvPr>
            <p:ph type="title"/>
          </p:nvPr>
        </p:nvSpPr>
        <p:spPr>
          <a:xfrm>
            <a:off x="4768241" y="360918"/>
            <a:ext cx="2655517" cy="369332"/>
          </a:xfrm>
        </p:spPr>
        <p:txBody>
          <a:bodyPr vert="horz" wrap="square" lIns="91440" tIns="45720" rIns="91440" bIns="45720" rtlCol="0" anchor="b">
            <a:spAutoFit/>
          </a:bodyPr>
          <a:lstStyle/>
          <a:p>
            <a:pPr>
              <a:spcBef>
                <a:spcPct val="0"/>
              </a:spcBef>
            </a:pPr>
            <a:r>
              <a:rPr lang="en-US" sz="2000" b="1" kern="1200" dirty="0">
                <a:solidFill>
                  <a:schemeClr val="tx1"/>
                </a:solidFill>
                <a:latin typeface="Arial" panose="020B0604020202020204" pitchFamily="34" charset="0"/>
                <a:ea typeface="+mj-ea"/>
                <a:cs typeface="Arial" panose="020B0604020202020204" pitchFamily="34" charset="0"/>
              </a:rPr>
              <a:t>Reference L</a:t>
            </a:r>
            <a:r>
              <a:rPr lang="en-US" sz="2000" b="1" dirty="0">
                <a:solidFill>
                  <a:schemeClr val="tx1"/>
                </a:solidFill>
                <a:latin typeface="Arial" panose="020B0604020202020204" pitchFamily="34" charset="0"/>
                <a:ea typeface="+mj-ea"/>
                <a:cs typeface="Arial" panose="020B0604020202020204" pitchFamily="34" charset="0"/>
              </a:rPr>
              <a:t>ist  </a:t>
            </a:r>
            <a:endParaRPr lang="en-US" sz="2000" b="1" kern="1200" dirty="0">
              <a:solidFill>
                <a:schemeClr val="tx1"/>
              </a:solidFill>
              <a:latin typeface="Arial" panose="020B0604020202020204" pitchFamily="34" charset="0"/>
              <a:ea typeface="+mj-ea"/>
              <a:cs typeface="Arial" panose="020B0604020202020204" pitchFamily="34" charset="0"/>
            </a:endParaRPr>
          </a:p>
        </p:txBody>
      </p:sp>
      <p:sp>
        <p:nvSpPr>
          <p:cNvPr id="14" name="TextBox 13">
            <a:extLst>
              <a:ext uri="{FF2B5EF4-FFF2-40B4-BE49-F238E27FC236}">
                <a16:creationId xmlns:a16="http://schemas.microsoft.com/office/drawing/2014/main" id="{09FB0E99-E50C-68F9-A682-A3AD4D4E64FA}"/>
              </a:ext>
            </a:extLst>
          </p:cNvPr>
          <p:cNvSpPr txBox="1"/>
          <p:nvPr/>
        </p:nvSpPr>
        <p:spPr>
          <a:xfrm>
            <a:off x="-1" y="0"/>
            <a:ext cx="12192000" cy="7104509"/>
          </a:xfrm>
          <a:prstGeom prst="rect">
            <a:avLst/>
          </a:prstGeom>
          <a:noFill/>
        </p:spPr>
        <p:txBody>
          <a:bodyPr wrap="square" rtlCol="0">
            <a:spAutoFit/>
          </a:bodyPr>
          <a:lstStyle/>
          <a:p>
            <a:pPr marL="342900" indent="-34290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NHS, </a:t>
            </a:r>
            <a:r>
              <a:rPr lang="en-GB" i="1" dirty="0">
                <a:latin typeface="Arial" panose="020B0604020202020204" pitchFamily="34" charset="0"/>
                <a:cs typeface="Arial" panose="020B0604020202020204" pitchFamily="34" charset="0"/>
              </a:rPr>
              <a:t>Treatment in adults-Scoliosis </a:t>
            </a:r>
            <a:r>
              <a:rPr lang="en-GB" dirty="0">
                <a:latin typeface="Arial" panose="020B0604020202020204" pitchFamily="34" charset="0"/>
                <a:cs typeface="Arial" panose="020B0604020202020204" pitchFamily="34" charset="0"/>
              </a:rPr>
              <a:t>(2023) Available at </a:t>
            </a:r>
            <a:r>
              <a:rPr lang="en-GB" dirty="0">
                <a:latin typeface="Arial" panose="020B0604020202020204" pitchFamily="34" charset="0"/>
                <a:cs typeface="Arial" panose="020B0604020202020204" pitchFamily="34" charset="0"/>
                <a:hlinkClick r:id="rId3"/>
              </a:rPr>
              <a:t>https://www.nhs.uk/conditions/scoliosis/treatment-in-adults/</a:t>
            </a:r>
            <a:r>
              <a:rPr lang="en-GB" dirty="0">
                <a:latin typeface="Arial" panose="020B0604020202020204" pitchFamily="34" charset="0"/>
                <a:cs typeface="Arial" panose="020B0604020202020204" pitchFamily="34" charset="0"/>
              </a:rPr>
              <a:t> (Accessed: 10 November 2025).</a:t>
            </a:r>
          </a:p>
          <a:p>
            <a:pPr marL="342900" indent="-34290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err="1">
                <a:latin typeface="Arial" panose="020B0604020202020204" pitchFamily="34" charset="0"/>
                <a:cs typeface="Arial" panose="020B0604020202020204" pitchFamily="34" charset="0"/>
              </a:rPr>
              <a:t>Nurseslabs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Nursing Care Plan </a:t>
            </a:r>
            <a:r>
              <a:rPr lang="en-GB" dirty="0">
                <a:latin typeface="Arial" panose="020B0604020202020204" pitchFamily="34" charset="0"/>
                <a:cs typeface="Arial" panose="020B0604020202020204" pitchFamily="34" charset="0"/>
              </a:rPr>
              <a:t>image. (2024) Available at: </a:t>
            </a:r>
            <a:r>
              <a:rPr lang="en-GB" dirty="0">
                <a:latin typeface="Arial" panose="020B0604020202020204" pitchFamily="34" charset="0"/>
                <a:cs typeface="Arial" panose="020B0604020202020204" pitchFamily="34" charset="0"/>
                <a:hlinkClick r:id="rId4"/>
              </a:rPr>
              <a:t>https://nurseslabs.com/scoliosis-nursing-care-plans/</a:t>
            </a:r>
            <a:r>
              <a:rPr lang="en-GB" dirty="0">
                <a:latin typeface="Arial" panose="020B0604020202020204" pitchFamily="34" charset="0"/>
                <a:cs typeface="Arial" panose="020B0604020202020204" pitchFamily="34" charset="0"/>
              </a:rPr>
              <a:t> (Accessed: 10 November 2025).</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 Pawlina, W. (2025) Braced for scoliosis. </a:t>
            </a:r>
            <a:r>
              <a:rPr lang="en-GB" i="1" dirty="0">
                <a:latin typeface="Arial" panose="020B0604020202020204" pitchFamily="34" charset="0"/>
                <a:cs typeface="Arial" panose="020B0604020202020204" pitchFamily="34" charset="0"/>
              </a:rPr>
              <a:t>Spine Anatomy: Complete Guide with Parts, Names, Functions &amp; Diagram.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rPr>
              <a:t>https://humanbodypartsanatomy.com/spine-anatomy-parts-names-functions-diagram/</a:t>
            </a:r>
            <a:r>
              <a:rPr lang="en-GB" dirty="0">
                <a:latin typeface="Arial" panose="020B0604020202020204" pitchFamily="34" charset="0"/>
                <a:cs typeface="Arial" panose="020B0604020202020204" pitchFamily="34" charset="0"/>
              </a:rPr>
              <a:t> (Accessed : 2 November 2025).</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Petrosyan, E. et al. (2023) Biological principles of adult degenerative scoliosis. </a:t>
            </a:r>
            <a:r>
              <a:rPr lang="en-GB" i="1" dirty="0">
                <a:latin typeface="Arial" panose="020B0604020202020204" pitchFamily="34" charset="0"/>
                <a:cs typeface="Arial" panose="020B0604020202020204" pitchFamily="34" charset="0"/>
              </a:rPr>
              <a:t>Trends in molecular medicine. </a:t>
            </a:r>
            <a:r>
              <a:rPr lang="en-GB" dirty="0">
                <a:latin typeface="Arial" panose="020B0604020202020204" pitchFamily="34" charset="0"/>
                <a:cs typeface="Arial" panose="020B0604020202020204" pitchFamily="34" charset="0"/>
              </a:rPr>
              <a:t>Available at: DOI: </a:t>
            </a:r>
            <a:r>
              <a:rPr lang="en-GB" u="sng" dirty="0">
                <a:latin typeface="Arial" panose="020B0604020202020204" pitchFamily="34" charset="0"/>
                <a:cs typeface="Arial" panose="020B0604020202020204" pitchFamily="34" charset="0"/>
                <a:hlinkClick r:id="rId6"/>
              </a:rPr>
              <a:t>10.1016/j.molmed.2023.05.012</a:t>
            </a:r>
            <a:endParaRPr lang="en-GB" u="sng" dirty="0">
              <a:latin typeface="Arial" panose="020B0604020202020204" pitchFamily="34" charset="0"/>
              <a:cs typeface="Arial" panose="020B0604020202020204" pitchFamily="34" charset="0"/>
            </a:endParaRPr>
          </a:p>
          <a:p>
            <a:pPr>
              <a:lnSpc>
                <a:spcPct val="150000"/>
              </a:lnSpc>
            </a:pPr>
            <a:endParaRPr lang="en-GB" u="sng"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5265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F79A1A-A0DA-C465-FFF1-5F268A9A9F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CB5506-2B00-3E84-930A-DFE4705A3AAC}"/>
              </a:ext>
            </a:extLst>
          </p:cNvPr>
          <p:cNvSpPr>
            <a:spLocks noGrp="1"/>
          </p:cNvSpPr>
          <p:nvPr>
            <p:ph type="title"/>
          </p:nvPr>
        </p:nvSpPr>
        <p:spPr>
          <a:xfrm>
            <a:off x="4999972" y="0"/>
            <a:ext cx="2192056" cy="923330"/>
          </a:xfrm>
        </p:spPr>
        <p:txBody>
          <a:bodyPr vert="horz" wrap="square" lIns="91440" tIns="45720" rIns="91440" bIns="45720" rtlCol="0" anchor="b">
            <a:spAutoFit/>
          </a:bodyPr>
          <a:lstStyle/>
          <a:p>
            <a:pPr>
              <a:spcBef>
                <a:spcPct val="0"/>
              </a:spcBef>
            </a:pPr>
            <a:br>
              <a:rPr lang="en-US" sz="2000" b="1" kern="1200" dirty="0">
                <a:solidFill>
                  <a:schemeClr val="tx1"/>
                </a:solidFill>
                <a:latin typeface="Arial" panose="020B0604020202020204" pitchFamily="34" charset="0"/>
                <a:ea typeface="+mj-ea"/>
                <a:cs typeface="Arial" panose="020B0604020202020204" pitchFamily="34" charset="0"/>
              </a:rPr>
            </a:br>
            <a:br>
              <a:rPr lang="en-US" sz="2000" b="1" kern="1200" dirty="0">
                <a:solidFill>
                  <a:schemeClr val="tx1"/>
                </a:solidFill>
                <a:latin typeface="Arial" panose="020B0604020202020204" pitchFamily="34" charset="0"/>
                <a:ea typeface="+mj-ea"/>
                <a:cs typeface="Arial" panose="020B0604020202020204" pitchFamily="34" charset="0"/>
              </a:rPr>
            </a:br>
            <a:r>
              <a:rPr lang="en-US" sz="2000" b="1" kern="1200" dirty="0">
                <a:solidFill>
                  <a:schemeClr val="tx1"/>
                </a:solidFill>
                <a:latin typeface="Arial" panose="020B0604020202020204" pitchFamily="34" charset="0"/>
                <a:ea typeface="+mj-ea"/>
                <a:cs typeface="Arial" panose="020B0604020202020204" pitchFamily="34" charset="0"/>
              </a:rPr>
              <a:t>Reference L</a:t>
            </a:r>
            <a:r>
              <a:rPr lang="en-US" sz="2000" b="1" dirty="0">
                <a:solidFill>
                  <a:schemeClr val="tx1"/>
                </a:solidFill>
                <a:latin typeface="Arial" panose="020B0604020202020204" pitchFamily="34" charset="0"/>
                <a:ea typeface="+mj-ea"/>
                <a:cs typeface="Arial" panose="020B0604020202020204" pitchFamily="34" charset="0"/>
              </a:rPr>
              <a:t>ist :</a:t>
            </a:r>
            <a:endParaRPr lang="en-US" sz="2000" b="1" kern="1200" dirty="0">
              <a:solidFill>
                <a:schemeClr val="tx1"/>
              </a:solidFill>
              <a:latin typeface="Arial" panose="020B0604020202020204" pitchFamily="34" charset="0"/>
              <a:ea typeface="+mj-ea"/>
              <a:cs typeface="Arial" panose="020B0604020202020204" pitchFamily="34" charset="0"/>
            </a:endParaRPr>
          </a:p>
        </p:txBody>
      </p:sp>
      <p:sp>
        <p:nvSpPr>
          <p:cNvPr id="14" name="TextBox 13">
            <a:extLst>
              <a:ext uri="{FF2B5EF4-FFF2-40B4-BE49-F238E27FC236}">
                <a16:creationId xmlns:a16="http://schemas.microsoft.com/office/drawing/2014/main" id="{2DFDEC38-080E-8C18-20B9-CDCF531BA628}"/>
              </a:ext>
            </a:extLst>
          </p:cNvPr>
          <p:cNvSpPr txBox="1"/>
          <p:nvPr/>
        </p:nvSpPr>
        <p:spPr>
          <a:xfrm>
            <a:off x="0" y="58846"/>
            <a:ext cx="12191999" cy="6740307"/>
          </a:xfrm>
          <a:prstGeom prst="rect">
            <a:avLst/>
          </a:prstGeom>
          <a:noFill/>
        </p:spPr>
        <p:txBody>
          <a:bodyPr wrap="square" rtlCol="0">
            <a:spAutoFit/>
          </a:bodyPr>
          <a:lstStyle/>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Rawls, A. and Fisher, R.E. (2018)  Developmental and functional anatomy of the spine. In </a:t>
            </a:r>
            <a:r>
              <a:rPr lang="en-GB" i="1" dirty="0">
                <a:latin typeface="Arial" panose="020B0604020202020204" pitchFamily="34" charset="0"/>
                <a:cs typeface="Arial" panose="020B0604020202020204" pitchFamily="34" charset="0"/>
              </a:rPr>
              <a:t>The genetics and development of scoliosis.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rPr>
              <a:t>https://link.springer.com/chapter/10.1007/978-3-319-90149-7 1</a:t>
            </a:r>
            <a:r>
              <a:rPr lang="en-GB" dirty="0">
                <a:latin typeface="Arial" panose="020B0604020202020204" pitchFamily="34" charset="0"/>
                <a:cs typeface="Arial" panose="020B0604020202020204" pitchFamily="34" charset="0"/>
              </a:rPr>
              <a:t> (Accessed: 2 November 2025).</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Schroeder, H. (2025) </a:t>
            </a:r>
            <a:r>
              <a:rPr lang="en-GB" i="1" dirty="0">
                <a:latin typeface="Arial" panose="020B0604020202020204" pitchFamily="34" charset="0"/>
                <a:cs typeface="Arial" panose="020B0604020202020204" pitchFamily="34" charset="0"/>
              </a:rPr>
              <a:t>Congenital scoliosis</a:t>
            </a:r>
            <a:r>
              <a:rPr lang="en-GB" dirty="0">
                <a:latin typeface="Arial" panose="020B0604020202020204" pitchFamily="34" charset="0"/>
                <a:cs typeface="Arial" panose="020B0604020202020204" pitchFamily="34" charset="0"/>
              </a:rPr>
              <a:t> (Doctoral dissertation, Vilniaus </a:t>
            </a:r>
            <a:r>
              <a:rPr lang="en-GB" dirty="0" err="1">
                <a:latin typeface="Arial" panose="020B0604020202020204" pitchFamily="34" charset="0"/>
                <a:cs typeface="Arial" panose="020B0604020202020204" pitchFamily="34" charset="0"/>
              </a:rPr>
              <a:t>universitetas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4"/>
              </a:rPr>
              <a:t>https://epublications.vu.lt/object/elaba:238873217/</a:t>
            </a:r>
            <a:r>
              <a:rPr lang="en-GB" dirty="0">
                <a:latin typeface="Arial" panose="020B0604020202020204" pitchFamily="34" charset="0"/>
                <a:cs typeface="Arial" panose="020B0604020202020204" pitchFamily="34" charset="0"/>
              </a:rPr>
              <a:t> (Accessed: 10 November 2025).</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err="1">
                <a:latin typeface="Arial" panose="020B0604020202020204" pitchFamily="34" charset="0"/>
                <a:cs typeface="Arial" panose="020B0604020202020204" pitchFamily="34" charset="0"/>
              </a:rPr>
              <a:t>ScienceDirec</a:t>
            </a:r>
            <a:r>
              <a:rPr lang="en-GB" dirty="0">
                <a:latin typeface="Arial" panose="020B0604020202020204" pitchFamily="34" charset="0"/>
                <a:cs typeface="Arial" panose="020B0604020202020204" pitchFamily="34" charset="0"/>
              </a:rPr>
              <a:t> (2025) </a:t>
            </a:r>
            <a:r>
              <a:rPr lang="en-GB" i="1" dirty="0">
                <a:latin typeface="Arial" panose="020B0604020202020204" pitchFamily="34" charset="0"/>
                <a:cs typeface="Arial" panose="020B0604020202020204" pitchFamily="34" charset="0"/>
              </a:rPr>
              <a:t>Adult degenerative scoliosis – A literature review Available at: </a:t>
            </a:r>
            <a:r>
              <a:rPr lang="en-GB" dirty="0">
                <a:latin typeface="Arial" panose="020B0604020202020204" pitchFamily="34" charset="0"/>
                <a:cs typeface="Arial" panose="020B0604020202020204" pitchFamily="34" charset="0"/>
                <a:hlinkClick r:id="rId5"/>
              </a:rPr>
              <a:t>https://doi.org/10.1016/j.inat.2019.100661</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549469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9F7CE7-AC54-E0D9-6CA5-23DB6F20C4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906BC4-6CC5-9ED2-707B-ADFA07F37C1D}"/>
              </a:ext>
            </a:extLst>
          </p:cNvPr>
          <p:cNvSpPr>
            <a:spLocks noGrp="1"/>
          </p:cNvSpPr>
          <p:nvPr>
            <p:ph type="title"/>
          </p:nvPr>
        </p:nvSpPr>
        <p:spPr>
          <a:xfrm>
            <a:off x="4999972" y="0"/>
            <a:ext cx="2192056" cy="923330"/>
          </a:xfrm>
        </p:spPr>
        <p:txBody>
          <a:bodyPr vert="horz" wrap="square" lIns="91440" tIns="45720" rIns="91440" bIns="45720" rtlCol="0" anchor="b">
            <a:spAutoFit/>
          </a:bodyPr>
          <a:lstStyle/>
          <a:p>
            <a:pPr>
              <a:spcBef>
                <a:spcPct val="0"/>
              </a:spcBef>
            </a:pPr>
            <a:br>
              <a:rPr lang="en-US" sz="2000" b="1" kern="1200" dirty="0">
                <a:solidFill>
                  <a:schemeClr val="tx1"/>
                </a:solidFill>
                <a:latin typeface="Arial" panose="020B0604020202020204" pitchFamily="34" charset="0"/>
                <a:ea typeface="+mj-ea"/>
                <a:cs typeface="Arial" panose="020B0604020202020204" pitchFamily="34" charset="0"/>
              </a:rPr>
            </a:br>
            <a:br>
              <a:rPr lang="en-US" sz="2000" b="1" kern="1200" dirty="0">
                <a:solidFill>
                  <a:schemeClr val="tx1"/>
                </a:solidFill>
                <a:latin typeface="Arial" panose="020B0604020202020204" pitchFamily="34" charset="0"/>
                <a:ea typeface="+mj-ea"/>
                <a:cs typeface="Arial" panose="020B0604020202020204" pitchFamily="34" charset="0"/>
              </a:rPr>
            </a:br>
            <a:r>
              <a:rPr lang="en-US" sz="2000" b="1" kern="1200" dirty="0">
                <a:solidFill>
                  <a:schemeClr val="tx1"/>
                </a:solidFill>
                <a:latin typeface="Arial" panose="020B0604020202020204" pitchFamily="34" charset="0"/>
                <a:ea typeface="+mj-ea"/>
                <a:cs typeface="Arial" panose="020B0604020202020204" pitchFamily="34" charset="0"/>
              </a:rPr>
              <a:t>Reference L</a:t>
            </a:r>
            <a:r>
              <a:rPr lang="en-US" sz="2000" b="1" dirty="0">
                <a:solidFill>
                  <a:schemeClr val="tx1"/>
                </a:solidFill>
                <a:latin typeface="Arial" panose="020B0604020202020204" pitchFamily="34" charset="0"/>
                <a:ea typeface="+mj-ea"/>
                <a:cs typeface="Arial" panose="020B0604020202020204" pitchFamily="34" charset="0"/>
              </a:rPr>
              <a:t>ist :</a:t>
            </a:r>
            <a:endParaRPr lang="en-US" sz="2000" b="1" kern="1200" dirty="0">
              <a:solidFill>
                <a:schemeClr val="tx1"/>
              </a:solidFill>
              <a:latin typeface="Arial" panose="020B0604020202020204" pitchFamily="34" charset="0"/>
              <a:ea typeface="+mj-ea"/>
              <a:cs typeface="Arial" panose="020B0604020202020204" pitchFamily="34" charset="0"/>
            </a:endParaRPr>
          </a:p>
        </p:txBody>
      </p:sp>
      <p:sp>
        <p:nvSpPr>
          <p:cNvPr id="14" name="TextBox 13">
            <a:extLst>
              <a:ext uri="{FF2B5EF4-FFF2-40B4-BE49-F238E27FC236}">
                <a16:creationId xmlns:a16="http://schemas.microsoft.com/office/drawing/2014/main" id="{717F662B-612C-DB09-3B06-22B972172E3B}"/>
              </a:ext>
            </a:extLst>
          </p:cNvPr>
          <p:cNvSpPr txBox="1"/>
          <p:nvPr/>
        </p:nvSpPr>
        <p:spPr>
          <a:xfrm>
            <a:off x="0" y="0"/>
            <a:ext cx="12192000" cy="6740307"/>
          </a:xfrm>
          <a:prstGeom prst="rect">
            <a:avLst/>
          </a:prstGeom>
          <a:noFill/>
        </p:spPr>
        <p:txBody>
          <a:bodyPr wrap="square" rtlCol="0">
            <a:spAutoFit/>
          </a:bodyPr>
          <a:lstStyle/>
          <a:p>
            <a:pPr marL="342900" indent="-34290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Springer Nature Link </a:t>
            </a:r>
            <a:r>
              <a:rPr lang="en-GB" sz="2000" i="1" dirty="0">
                <a:latin typeface="Arial" panose="020B0604020202020204" pitchFamily="34" charset="0"/>
                <a:cs typeface="Arial" panose="020B0604020202020204" pitchFamily="34" charset="0"/>
              </a:rPr>
              <a:t>Spinal Deformity in Bethlem Myopathy </a:t>
            </a:r>
            <a:r>
              <a:rPr lang="en-GB" sz="2000" dirty="0">
                <a:latin typeface="Arial" panose="020B0604020202020204" pitchFamily="34" charset="0"/>
                <a:cs typeface="Arial" panose="020B0604020202020204" pitchFamily="34" charset="0"/>
              </a:rPr>
              <a:t>image (2025)  </a:t>
            </a:r>
            <a:r>
              <a:rPr lang="en-GB" sz="2000" dirty="0">
                <a:latin typeface="Arial" panose="020B0604020202020204" pitchFamily="34" charset="0"/>
                <a:cs typeface="Arial" panose="020B0604020202020204" pitchFamily="34" charset="0"/>
                <a:hlinkClick r:id="rId3"/>
              </a:rPr>
              <a:t>https://link.springer.com/article/10.1016/j.jspd.2013.11.003</a:t>
            </a:r>
            <a:r>
              <a:rPr lang="en-GB" sz="2000" dirty="0">
                <a:latin typeface="Arial" panose="020B0604020202020204" pitchFamily="34" charset="0"/>
                <a:cs typeface="Arial" panose="020B0604020202020204" pitchFamily="34" charset="0"/>
              </a:rPr>
              <a:t> (Accessed: 10 November 2025).</a:t>
            </a:r>
          </a:p>
          <a:p>
            <a:pPr marL="342900" indent="-34290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dirty="0" err="1">
                <a:latin typeface="Arial" panose="020B0604020202020204" pitchFamily="34" charset="0"/>
                <a:cs typeface="Arial" panose="020B0604020202020204" pitchFamily="34" charset="0"/>
              </a:rPr>
              <a:t>Zavalishina</a:t>
            </a:r>
            <a:r>
              <a:rPr lang="en-GB" sz="2000" dirty="0">
                <a:latin typeface="Arial" panose="020B0604020202020204" pitchFamily="34" charset="0"/>
                <a:cs typeface="Arial" panose="020B0604020202020204" pitchFamily="34" charset="0"/>
              </a:rPr>
              <a:t>, S.Y. et al. (2019</a:t>
            </a:r>
            <a:r>
              <a:rPr lang="en-GB" sz="2000" i="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Functional Features of the Body in the Presence of Scoliosis </a:t>
            </a:r>
            <a:r>
              <a:rPr lang="en-GB" sz="2000" i="1" dirty="0">
                <a:latin typeface="Arial" panose="020B0604020202020204" pitchFamily="34" charset="0"/>
                <a:cs typeface="Arial" panose="020B0604020202020204" pitchFamily="34" charset="0"/>
              </a:rPr>
              <a:t>Indian Journal of Public Health Research &amp; Development</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10</a:t>
            </a:r>
            <a:r>
              <a:rPr lang="en-GB" sz="2000" dirty="0">
                <a:latin typeface="Arial" panose="020B0604020202020204" pitchFamily="34" charset="0"/>
                <a:cs typeface="Arial" panose="020B0604020202020204" pitchFamily="34" charset="0"/>
              </a:rPr>
              <a:t>(10) Available at:  DOI:10.5958/0976-5506.2019.03143.7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785936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pic>
        <p:nvPicPr>
          <p:cNvPr id="11266" name="Picture 2" descr="Thank You Slide 24 | Thank You Slides Templates | SlideUpLift">
            <a:extLst>
              <a:ext uri="{FF2B5EF4-FFF2-40B4-BE49-F238E27FC236}">
                <a16:creationId xmlns:a16="http://schemas.microsoft.com/office/drawing/2014/main" id="{C508FD36-86AD-685B-5832-1B9C63A363B6}"/>
              </a:ext>
            </a:extLst>
          </p:cNvPr>
          <p:cNvPicPr>
            <a:picLocks noChangeAspect="1" noChangeArrowheads="1"/>
          </p:cNvPicPr>
          <p:nvPr/>
        </p:nvPicPr>
        <p:blipFill>
          <a:blip r:embed="rId4">
            <a:alphaModFix amt="94000"/>
            <a:extLst>
              <a:ext uri="{BEBA8EAE-BF5A-486C-A8C5-ECC9F3942E4B}">
                <a14:imgProps xmlns:a14="http://schemas.microsoft.com/office/drawing/2010/main">
                  <a14:imgLayer r:embed="rId5">
                    <a14:imgEffect>
                      <a14:sharpenSoften amount="22000"/>
                    </a14:imgEffect>
                    <a14:imgEffect>
                      <a14:colorTemperature colorTemp="5963"/>
                    </a14:imgEffect>
                    <a14:imgEffect>
                      <a14:saturation sat="50000"/>
                    </a14:imgEffect>
                    <a14:imgEffect>
                      <a14:brightnessContrast contrast="16000"/>
                    </a14:imgEffect>
                  </a14:imgLayer>
                </a14:imgProps>
              </a:ext>
              <a:ext uri="{28A0092B-C50C-407E-A947-70E740481C1C}">
                <a14:useLocalDpi xmlns:a14="http://schemas.microsoft.com/office/drawing/2010/main" val="0"/>
              </a:ext>
            </a:extLst>
          </a:blip>
          <a:srcRect/>
          <a:stretch>
            <a:fillRect/>
          </a:stretch>
        </p:blipFill>
        <p:spPr bwMode="auto">
          <a:xfrm>
            <a:off x="0" y="0"/>
            <a:ext cx="12191999" cy="6856393"/>
          </a:xfrm>
          <a:prstGeom prst="rect">
            <a:avLst/>
          </a:prstGeom>
          <a:noFill/>
          <a:effectLst>
            <a:glow rad="952500">
              <a:schemeClr val="accent5">
                <a:lumMod val="60000"/>
                <a:lumOff val="40000"/>
                <a:alpha val="92000"/>
              </a:schemeClr>
            </a:glow>
            <a:softEdge rad="1016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20381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628f2badb14ed1ed434d67e795aa73b9">
  <xsd:schema xmlns:xsd="http://www.w3.org/2001/XMLSchema" xmlns:xs="http://www.w3.org/2001/XMLSchema" xmlns:p="http://schemas.microsoft.com/office/2006/metadata/properties" xmlns:ns3="0085e1a2-9cbf-4b92-866b-21f3c89040b6" targetNamespace="http://schemas.microsoft.com/office/2006/metadata/properties" ma:root="true" ma:fieldsID="b14943529ba9b1bb7b18d174293d3e62"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0A1EA32B-BD33-486F-8320-56195E58C9CB}">
  <ds:schemaRefs>
    <ds:schemaRef ds:uri="http://schemas.microsoft.com/sharepoint/v3/contenttype/forms"/>
  </ds:schemaRefs>
</ds:datastoreItem>
</file>

<file path=customXml/itemProps2.xml><?xml version="1.0" encoding="utf-8"?>
<ds:datastoreItem xmlns:ds="http://schemas.openxmlformats.org/officeDocument/2006/customXml" ds:itemID="{33FF97EE-5C28-4273-8C1F-B846DCB7CE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C7414F9-1F6E-4235-AC0D-B550FFB669FC}">
  <ds:schemaRefs>
    <ds:schemaRef ds:uri="http://schemas.microsoft.com/office/2006/documentManagement/types"/>
    <ds:schemaRef ds:uri="http://purl.org/dc/elements/1.1/"/>
    <ds:schemaRef ds:uri="http://www.w3.org/XML/1998/namespace"/>
    <ds:schemaRef ds:uri="0085e1a2-9cbf-4b92-866b-21f3c89040b6"/>
    <ds:schemaRef ds:uri="http://purl.org/dc/terms/"/>
    <ds:schemaRef ds:uri="http://schemas.openxmlformats.org/package/2006/metadata/core-properties"/>
    <ds:schemaRef ds:uri="http://schemas.microsoft.com/office/2006/metadata/properties"/>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1488</Words>
  <Application>Microsoft Office PowerPoint</Application>
  <PresentationFormat>Widescreen</PresentationFormat>
  <Paragraphs>148</Paragraphs>
  <Slides>14</Slides>
  <Notes>12</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PowerPoint Presentation</vt:lpstr>
      <vt:lpstr>PowerPoint Presentation</vt:lpstr>
      <vt:lpstr>PowerPoint Presentation</vt:lpstr>
      <vt:lpstr>PowerPoint Presentation</vt:lpstr>
      <vt:lpstr>(What is Scoliosis) </vt:lpstr>
      <vt:lpstr>PowerPoint Presentation</vt:lpstr>
      <vt:lpstr>PowerPoint Presentation</vt:lpstr>
      <vt:lpstr>PowerPoint Presentation</vt:lpstr>
      <vt:lpstr>PowerPoint Presentation</vt:lpstr>
      <vt:lpstr>Reference List </vt:lpstr>
      <vt:lpstr>Reference List  </vt:lpstr>
      <vt:lpstr>  Reference List :</vt:lpstr>
      <vt:lpstr>  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Reza Foroozan (2411283)</dc:creator>
  <cp:lastModifiedBy>Reza Foroozan (2411283)</cp:lastModifiedBy>
  <cp:revision>2</cp:revision>
  <dcterms:created xsi:type="dcterms:W3CDTF">2025-11-06T20:45:01Z</dcterms:created>
  <dcterms:modified xsi:type="dcterms:W3CDTF">2025-11-14T14:46:56Z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