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_rels/slideLayout73.xml.rels" ContentType="application/vnd.openxmlformats-package.relationships+xml"/>
  <Override PartName="/ppt/slideLayouts/_rels/slideLayout74.xml.rels" ContentType="application/vnd.openxmlformats-package.relationships+xml"/>
  <Override PartName="/ppt/slideLayouts/_rels/slideLayout75.xml.rels" ContentType="application/vnd.openxmlformats-package.relationships+xml"/>
  <Override PartName="/ppt/slideLayouts/_rels/slideLayout76.xml.rels" ContentType="application/vnd.openxmlformats-package.relationships+xml"/>
  <Override PartName="/ppt/slideLayouts/_rels/slideLayout77.xml.rels" ContentType="application/vnd.openxmlformats-package.relationships+xml"/>
  <Override PartName="/ppt/slideLayouts/_rels/slideLayout78.xml.rels" ContentType="application/vnd.openxmlformats-package.relationships+xml"/>
  <Override PartName="/ppt/slideLayouts/_rels/slideLayout79.xml.rels" ContentType="application/vnd.openxmlformats-package.relationships+xml"/>
  <Override PartName="/ppt/slideLayouts/_rels/slideLayout80.xml.rels" ContentType="application/vnd.openxmlformats-package.relationships+xml"/>
  <Override PartName="/ppt/slideLayouts/_rels/slideLayout81.xml.rels" ContentType="application/vnd.openxmlformats-package.relationships+xml"/>
  <Override PartName="/ppt/slideLayouts/_rels/slideLayout82.xml.rels" ContentType="application/vnd.openxmlformats-package.relationships+xml"/>
  <Override PartName="/ppt/slideLayouts/_rels/slideLayout83.xml.rels" ContentType="application/vnd.openxmlformats-package.relationships+xml"/>
  <Override PartName="/ppt/slideLayouts/_rels/slideLayout84.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media/image1.jpeg" ContentType="image/jpeg"/>
  <Override PartName="/ppt/media/image2.jpeg" ContentType="image/jpeg"/>
  <Override PartName="/ppt/media/image3.jpeg" ContentType="image/jpeg"/>
  <Override PartName="/ppt/media/image4.png" ContentType="image/png"/>
  <Override PartName="/ppt/media/image6.jpeg" ContentType="image/jpeg"/>
  <Override PartName="/ppt/media/image5.jpeg" ContentType="image/jpeg"/>
  <Override PartName="/ppt/media/image7.png" ContentType="image/pn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png" ContentType="image/png"/>
  <Override PartName="/ppt/media/image16.jpeg" ContentType="image/jpeg"/>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microsoft.com/office/2020/02/relationships/classificationlabels" Target="docMetadata/LabelInfo.xml"/><Relationship Id="rId8"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 id="2147483726"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Lst>
  <p:sldSz cx="12192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notesMaster" Target="notesMasters/notesMaster1.xml"/><Relationship Id="rId10" Type="http://schemas.openxmlformats.org/officeDocument/2006/relationships/slide" Target="slides/slide1.xml"/><Relationship Id="rId11" Type="http://schemas.openxmlformats.org/officeDocument/2006/relationships/slide" Target="slides/slide2.xml"/><Relationship Id="rId12" Type="http://schemas.openxmlformats.org/officeDocument/2006/relationships/slide" Target="slides/slide3.xml"/><Relationship Id="rId13" Type="http://schemas.openxmlformats.org/officeDocument/2006/relationships/slide" Target="slides/slide4.xml"/><Relationship Id="rId14" Type="http://schemas.openxmlformats.org/officeDocument/2006/relationships/slide" Target="slides/slide5.xml"/><Relationship Id="rId15" Type="http://schemas.openxmlformats.org/officeDocument/2006/relationships/slide" Target="slides/slide6.xml"/><Relationship Id="rId16" Type="http://schemas.openxmlformats.org/officeDocument/2006/relationships/slide" Target="slides/slide7.xml"/><Relationship Id="rId17" Type="http://schemas.openxmlformats.org/officeDocument/2006/relationships/slide" Target="slides/slide8.xml"/><Relationship Id="rId18" Type="http://schemas.openxmlformats.org/officeDocument/2006/relationships/slide" Target="slides/slide9.xml"/><Relationship Id="rId19" Type="http://schemas.openxmlformats.org/officeDocument/2006/relationships/slide" Target="slides/slide10.xml"/><Relationship Id="rId20" Type="http://schemas.openxmlformats.org/officeDocument/2006/relationships/slide" Target="slides/slide11.xml"/><Relationship Id="rId21"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8.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0"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311"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latin typeface="Arial"/>
              </a:rPr>
              <a:t>Click to edit the notes' format</a:t>
            </a:r>
            <a:endParaRPr b="0" lang="en-GB" sz="2000" spc="-1" strike="noStrike">
              <a:latin typeface="Arial"/>
            </a:endParaRPr>
          </a:p>
        </p:txBody>
      </p:sp>
      <p:sp>
        <p:nvSpPr>
          <p:cNvPr id="312"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latin typeface="Times New Roman"/>
              </a:rPr>
              <a:t>&lt;header&gt;</a:t>
            </a:r>
            <a:endParaRPr b="0" lang="en-GB" sz="1400" spc="-1" strike="noStrike">
              <a:latin typeface="Times New Roman"/>
            </a:endParaRPr>
          </a:p>
        </p:txBody>
      </p:sp>
      <p:sp>
        <p:nvSpPr>
          <p:cNvPr id="313" name="PlaceHolder 4"/>
          <p:cNvSpPr>
            <a:spLocks noGrp="1"/>
          </p:cNvSpPr>
          <p:nvPr>
            <p:ph type="dt" idx="22"/>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latin typeface="Times New Roman"/>
              </a:defRPr>
            </a:lvl1pPr>
          </a:lstStyle>
          <a:p>
            <a:pPr indent="0" algn="r">
              <a:buNone/>
            </a:pPr>
            <a:r>
              <a:rPr b="0" lang="en-GB" sz="1400" spc="-1" strike="noStrike">
                <a:latin typeface="Times New Roman"/>
              </a:rPr>
              <a:t>&lt;date/time&gt;</a:t>
            </a:r>
            <a:endParaRPr b="0" lang="en-GB" sz="1400" spc="-1" strike="noStrike">
              <a:latin typeface="Times New Roman"/>
            </a:endParaRPr>
          </a:p>
        </p:txBody>
      </p:sp>
      <p:sp>
        <p:nvSpPr>
          <p:cNvPr id="314" name="PlaceHolder 5"/>
          <p:cNvSpPr>
            <a:spLocks noGrp="1"/>
          </p:cNvSpPr>
          <p:nvPr>
            <p:ph type="ftr" idx="23"/>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latin typeface="Times New Roman"/>
              </a:defRPr>
            </a:lvl1pPr>
          </a:lstStyle>
          <a:p>
            <a:pPr indent="0">
              <a:buNone/>
            </a:pPr>
            <a:r>
              <a:rPr b="0" lang="en-GB" sz="1400" spc="-1" strike="noStrike">
                <a:latin typeface="Times New Roman"/>
              </a:rPr>
              <a:t>&lt;footer&gt;</a:t>
            </a:r>
            <a:endParaRPr b="0" lang="en-GB" sz="1400" spc="-1" strike="noStrike">
              <a:latin typeface="Times New Roman"/>
            </a:endParaRPr>
          </a:p>
        </p:txBody>
      </p:sp>
      <p:sp>
        <p:nvSpPr>
          <p:cNvPr id="315" name="PlaceHolder 6"/>
          <p:cNvSpPr>
            <a:spLocks noGrp="1"/>
          </p:cNvSpPr>
          <p:nvPr>
            <p:ph type="sldNum" idx="24"/>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latin typeface="Times New Roman"/>
              </a:defRPr>
            </a:lvl1pPr>
          </a:lstStyle>
          <a:p>
            <a:pPr indent="0" algn="r">
              <a:buNone/>
            </a:pPr>
            <a:fld id="{6E91F858-AE92-4773-9908-92DE740541E9}"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PlaceHolder 1"/>
          <p:cNvSpPr>
            <a:spLocks noGrp="1"/>
          </p:cNvSpPr>
          <p:nvPr>
            <p:ph type="sldImg"/>
          </p:nvPr>
        </p:nvSpPr>
        <p:spPr>
          <a:xfrm>
            <a:off x="685800" y="1143000"/>
            <a:ext cx="5485320" cy="3085200"/>
          </a:xfrm>
          <a:prstGeom prst="rect">
            <a:avLst/>
          </a:prstGeom>
          <a:ln w="0">
            <a:noFill/>
          </a:ln>
        </p:spPr>
      </p:sp>
      <p:sp>
        <p:nvSpPr>
          <p:cNvPr id="367"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68" name="PlaceHolder 3"/>
          <p:cNvSpPr>
            <a:spLocks noGrp="1"/>
          </p:cNvSpPr>
          <p:nvPr>
            <p:ph type="sldNum" idx="25"/>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41DF8EF1-A642-457D-BE4B-D461B5F999D5}"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9" name="PlaceHolder 1"/>
          <p:cNvSpPr>
            <a:spLocks noGrp="1"/>
          </p:cNvSpPr>
          <p:nvPr>
            <p:ph type="sldImg"/>
          </p:nvPr>
        </p:nvSpPr>
        <p:spPr>
          <a:xfrm>
            <a:off x="685800" y="1143000"/>
            <a:ext cx="5485320" cy="3085200"/>
          </a:xfrm>
          <a:prstGeom prst="rect">
            <a:avLst/>
          </a:prstGeom>
          <a:ln w="0">
            <a:noFill/>
          </a:ln>
        </p:spPr>
      </p:sp>
      <p:sp>
        <p:nvSpPr>
          <p:cNvPr id="370"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71" name="PlaceHolder 3"/>
          <p:cNvSpPr>
            <a:spLocks noGrp="1"/>
          </p:cNvSpPr>
          <p:nvPr>
            <p:ph type="sldNum" idx="26"/>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C639CBA8-9990-4DE7-908D-5F49CF682579}"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685800" y="1143000"/>
            <a:ext cx="5485320" cy="3085200"/>
          </a:xfrm>
          <a:prstGeom prst="rect">
            <a:avLst/>
          </a:prstGeom>
          <a:ln w="0">
            <a:noFill/>
          </a:ln>
        </p:spPr>
      </p:sp>
      <p:sp>
        <p:nvSpPr>
          <p:cNvPr id="373"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74" name="PlaceHolder 3"/>
          <p:cNvSpPr>
            <a:spLocks noGrp="1"/>
          </p:cNvSpPr>
          <p:nvPr>
            <p:ph type="sldNum" idx="27"/>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9758615D-43CE-4F83-8DD7-CA01688F0705}"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5" name="PlaceHolder 1"/>
          <p:cNvSpPr>
            <a:spLocks noGrp="1"/>
          </p:cNvSpPr>
          <p:nvPr>
            <p:ph type="sldImg"/>
          </p:nvPr>
        </p:nvSpPr>
        <p:spPr>
          <a:xfrm>
            <a:off x="685800" y="1143000"/>
            <a:ext cx="5485320" cy="3085200"/>
          </a:xfrm>
          <a:prstGeom prst="rect">
            <a:avLst/>
          </a:prstGeom>
          <a:ln w="0">
            <a:noFill/>
          </a:ln>
        </p:spPr>
      </p:sp>
      <p:sp>
        <p:nvSpPr>
          <p:cNvPr id="376"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77" name="PlaceHolder 3"/>
          <p:cNvSpPr>
            <a:spLocks noGrp="1"/>
          </p:cNvSpPr>
          <p:nvPr>
            <p:ph type="sldNum" idx="28"/>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2F5CE99B-3520-428A-B9E0-8539FD41D287}"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8" name="PlaceHolder 1"/>
          <p:cNvSpPr>
            <a:spLocks noGrp="1"/>
          </p:cNvSpPr>
          <p:nvPr>
            <p:ph type="sldImg"/>
          </p:nvPr>
        </p:nvSpPr>
        <p:spPr>
          <a:xfrm>
            <a:off x="685800" y="1143000"/>
            <a:ext cx="5485320" cy="3085200"/>
          </a:xfrm>
          <a:prstGeom prst="rect">
            <a:avLst/>
          </a:prstGeom>
          <a:ln w="0">
            <a:noFill/>
          </a:ln>
        </p:spPr>
      </p:sp>
      <p:sp>
        <p:nvSpPr>
          <p:cNvPr id="379"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80" name="PlaceHolder 3"/>
          <p:cNvSpPr>
            <a:spLocks noGrp="1"/>
          </p:cNvSpPr>
          <p:nvPr>
            <p:ph type="sldNum" idx="29"/>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83F97BD1-B1B3-47FA-AFB5-BC77748264FC}"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PlaceHolder 1"/>
          <p:cNvSpPr>
            <a:spLocks noGrp="1"/>
          </p:cNvSpPr>
          <p:nvPr>
            <p:ph type="sldImg"/>
          </p:nvPr>
        </p:nvSpPr>
        <p:spPr>
          <a:xfrm>
            <a:off x="685800" y="1143000"/>
            <a:ext cx="5485320" cy="3085200"/>
          </a:xfrm>
          <a:prstGeom prst="rect">
            <a:avLst/>
          </a:prstGeom>
          <a:ln w="0">
            <a:noFill/>
          </a:ln>
        </p:spPr>
      </p:sp>
      <p:sp>
        <p:nvSpPr>
          <p:cNvPr id="382"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83" name="PlaceHolder 3"/>
          <p:cNvSpPr>
            <a:spLocks noGrp="1"/>
          </p:cNvSpPr>
          <p:nvPr>
            <p:ph type="sldNum" idx="30"/>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FD2A8877-27E2-4D85-9E97-E1633698198F}"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4" name="PlaceHolder 1"/>
          <p:cNvSpPr>
            <a:spLocks noGrp="1"/>
          </p:cNvSpPr>
          <p:nvPr>
            <p:ph type="sldImg"/>
          </p:nvPr>
        </p:nvSpPr>
        <p:spPr>
          <a:xfrm>
            <a:off x="685800" y="1143000"/>
            <a:ext cx="5485320" cy="3085200"/>
          </a:xfrm>
          <a:prstGeom prst="rect">
            <a:avLst/>
          </a:prstGeom>
          <a:ln w="0">
            <a:noFill/>
          </a:ln>
        </p:spPr>
      </p:sp>
      <p:sp>
        <p:nvSpPr>
          <p:cNvPr id="385"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86" name="PlaceHolder 3"/>
          <p:cNvSpPr>
            <a:spLocks noGrp="1"/>
          </p:cNvSpPr>
          <p:nvPr>
            <p:ph type="sldNum" idx="31"/>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35D59AF3-337C-453B-AF03-73FB4BC6AF30}"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7" name="PlaceHolder 1"/>
          <p:cNvSpPr>
            <a:spLocks noGrp="1"/>
          </p:cNvSpPr>
          <p:nvPr>
            <p:ph type="sldImg"/>
          </p:nvPr>
        </p:nvSpPr>
        <p:spPr>
          <a:xfrm>
            <a:off x="685800" y="1143000"/>
            <a:ext cx="5485320" cy="3085200"/>
          </a:xfrm>
          <a:prstGeom prst="rect">
            <a:avLst/>
          </a:prstGeom>
          <a:ln w="0">
            <a:noFill/>
          </a:ln>
        </p:spPr>
      </p:sp>
      <p:sp>
        <p:nvSpPr>
          <p:cNvPr id="388"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89" name="PlaceHolder 3"/>
          <p:cNvSpPr>
            <a:spLocks noGrp="1"/>
          </p:cNvSpPr>
          <p:nvPr>
            <p:ph type="sldNum" idx="32"/>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C6AB0348-70F5-4961-9BEF-4BDD66411633}"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0" name="PlaceHolder 1"/>
          <p:cNvSpPr>
            <a:spLocks noGrp="1"/>
          </p:cNvSpPr>
          <p:nvPr>
            <p:ph type="sldImg"/>
          </p:nvPr>
        </p:nvSpPr>
        <p:spPr>
          <a:xfrm>
            <a:off x="685800" y="1143000"/>
            <a:ext cx="5485320" cy="3085200"/>
          </a:xfrm>
          <a:prstGeom prst="rect">
            <a:avLst/>
          </a:prstGeom>
          <a:ln w="0">
            <a:noFill/>
          </a:ln>
        </p:spPr>
      </p:sp>
      <p:sp>
        <p:nvSpPr>
          <p:cNvPr id="391"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92" name="PlaceHolder 3"/>
          <p:cNvSpPr>
            <a:spLocks noGrp="1"/>
          </p:cNvSpPr>
          <p:nvPr>
            <p:ph type="sldNum" idx="33"/>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F1977FB7-4BC2-44A9-BDF7-91163A24AE2B}"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3" name="PlaceHolder 1"/>
          <p:cNvSpPr>
            <a:spLocks noGrp="1"/>
          </p:cNvSpPr>
          <p:nvPr>
            <p:ph type="sldImg"/>
          </p:nvPr>
        </p:nvSpPr>
        <p:spPr>
          <a:xfrm>
            <a:off x="685800" y="1143000"/>
            <a:ext cx="5485320" cy="3085200"/>
          </a:xfrm>
          <a:prstGeom prst="rect">
            <a:avLst/>
          </a:prstGeom>
          <a:ln w="0">
            <a:noFill/>
          </a:ln>
        </p:spPr>
      </p:sp>
      <p:sp>
        <p:nvSpPr>
          <p:cNvPr id="394" name="PlaceHolder 2"/>
          <p:cNvSpPr>
            <a:spLocks noGrp="1"/>
          </p:cNvSpPr>
          <p:nvPr>
            <p:ph type="body"/>
          </p:nvPr>
        </p:nvSpPr>
        <p:spPr>
          <a:xfrm>
            <a:off x="685800" y="4400640"/>
            <a:ext cx="5485320" cy="3599280"/>
          </a:xfrm>
          <a:prstGeom prst="rect">
            <a:avLst/>
          </a:prstGeom>
          <a:noFill/>
          <a:ln w="0">
            <a:noFill/>
          </a:ln>
        </p:spPr>
        <p:txBody>
          <a:bodyPr lIns="0" rIns="0" tIns="0" bIns="0" anchor="t">
            <a:noAutofit/>
          </a:bodyPr>
          <a:p>
            <a:pPr marL="216000" indent="0">
              <a:buNone/>
            </a:pPr>
            <a:endParaRPr b="0" lang="en-GB" sz="2000" spc="-1" strike="noStrike">
              <a:latin typeface="Arial"/>
            </a:endParaRPr>
          </a:p>
        </p:txBody>
      </p:sp>
      <p:sp>
        <p:nvSpPr>
          <p:cNvPr id="395" name="PlaceHolder 3"/>
          <p:cNvSpPr>
            <a:spLocks noGrp="1"/>
          </p:cNvSpPr>
          <p:nvPr>
            <p:ph type="sldNum" idx="34"/>
          </p:nvPr>
        </p:nvSpPr>
        <p:spPr>
          <a:xfrm>
            <a:off x="3884760" y="8685360"/>
            <a:ext cx="2970720" cy="457560"/>
          </a:xfrm>
          <a:prstGeom prst="rect">
            <a:avLst/>
          </a:prstGeom>
          <a:noFill/>
          <a:ln w="0">
            <a:noFill/>
          </a:ln>
        </p:spPr>
        <p:txBody>
          <a:bodyPr lIns="0" rIns="0" tIns="0" bIns="0" anchor="b">
            <a:noAutofit/>
          </a:bodyPr>
          <a:lstStyle>
            <a:lvl1pPr indent="0" algn="r">
              <a:lnSpc>
                <a:spcPct val="100000"/>
              </a:lnSpc>
              <a:buNone/>
              <a:tabLst>
                <a:tab algn="l" pos="0"/>
              </a:tabLst>
              <a:defRPr b="0" lang="en-GB" sz="1200" spc="-1" strike="noStrike">
                <a:latin typeface="Times New Roman"/>
              </a:defRPr>
            </a:lvl1pPr>
          </a:lstStyle>
          <a:p>
            <a:pPr indent="0" algn="r">
              <a:lnSpc>
                <a:spcPct val="100000"/>
              </a:lnSpc>
              <a:buNone/>
              <a:tabLst>
                <a:tab algn="l" pos="0"/>
              </a:tabLst>
            </a:pPr>
            <a:fld id="{AC0FEED7-E7A4-4567-8608-1E0E8249125E}" type="slidenum">
              <a:rPr b="0" lang="en-GB" sz="1200" spc="-1" strike="noStrike">
                <a:latin typeface="Times New Roman"/>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
          </p:nvPr>
        </p:nvSpPr>
        <p:spPr/>
        <p:txBody>
          <a:bodyPr/>
          <a:p>
            <a:r>
              <a:t>Footer</a:t>
            </a:r>
          </a:p>
        </p:txBody>
      </p:sp>
      <p:sp>
        <p:nvSpPr>
          <p:cNvPr id="3" name="PlaceHolder 2"/>
          <p:cNvSpPr>
            <a:spLocks noGrp="1"/>
          </p:cNvSpPr>
          <p:nvPr>
            <p:ph type="sldNum" idx="2"/>
          </p:nvPr>
        </p:nvSpPr>
        <p:spPr/>
        <p:txBody>
          <a:bodyPr/>
          <a:p>
            <a:fld id="{0AB572C0-BFA7-46A8-A6EF-89E86F9B5A58}" type="slidenum">
              <a:t>&lt;#&gt;</a:t>
            </a:fld>
          </a:p>
        </p:txBody>
      </p:sp>
      <p:sp>
        <p:nvSpPr>
          <p:cNvPr id="4" name="PlaceHolder 3"/>
          <p:cNvSpPr>
            <a:spLocks noGrp="1"/>
          </p:cNvSpPr>
          <p:nvPr>
            <p:ph type="dt" idx="3"/>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0"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1"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EC303B84-16F6-4B4D-BAE0-96B71D42BF5C}"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3"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3D488F71-7534-4692-A025-0EBB49D03FD6}"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5"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
          </p:nvPr>
        </p:nvSpPr>
        <p:spPr/>
        <p:txBody>
          <a:bodyPr/>
          <a:p>
            <a:r>
              <a:t>Footer</a:t>
            </a:r>
          </a:p>
        </p:txBody>
      </p:sp>
      <p:sp>
        <p:nvSpPr>
          <p:cNvPr id="6" name="PlaceHolder 5"/>
          <p:cNvSpPr>
            <a:spLocks noGrp="1"/>
          </p:cNvSpPr>
          <p:nvPr>
            <p:ph type="sldNum" idx="2"/>
          </p:nvPr>
        </p:nvSpPr>
        <p:spPr/>
        <p:txBody>
          <a:bodyPr/>
          <a:p>
            <a:fld id="{F1404D96-7EFC-4F91-9EDB-8B265134233A}" type="slidenum">
              <a:t>&lt;#&gt;</a:t>
            </a:fld>
          </a:p>
        </p:txBody>
      </p:sp>
      <p:sp>
        <p:nvSpPr>
          <p:cNvPr id="7" name="PlaceHolder 6"/>
          <p:cNvSpPr>
            <a:spLocks noGrp="1"/>
          </p:cNvSpPr>
          <p:nvPr>
            <p:ph type="dt" idx="3"/>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1"/>
          </p:nvPr>
        </p:nvSpPr>
        <p:spPr/>
        <p:txBody>
          <a:bodyPr/>
          <a:p>
            <a:r>
              <a:t>Footer</a:t>
            </a:r>
          </a:p>
        </p:txBody>
      </p:sp>
      <p:sp>
        <p:nvSpPr>
          <p:cNvPr id="4" name="PlaceHolder 3"/>
          <p:cNvSpPr>
            <a:spLocks noGrp="1"/>
          </p:cNvSpPr>
          <p:nvPr>
            <p:ph type="sldNum" idx="2"/>
          </p:nvPr>
        </p:nvSpPr>
        <p:spPr/>
        <p:txBody>
          <a:bodyPr/>
          <a:p>
            <a:fld id="{E073DE32-4277-49ED-B595-7D0968681B7D}" type="slidenum">
              <a:t>&lt;#&gt;</a:t>
            </a:fld>
          </a:p>
        </p:txBody>
      </p:sp>
      <p:sp>
        <p:nvSpPr>
          <p:cNvPr id="5" name="PlaceHolder 4"/>
          <p:cNvSpPr>
            <a:spLocks noGrp="1"/>
          </p:cNvSpPr>
          <p:nvPr>
            <p:ph type="dt" idx="3"/>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8"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1"/>
          </p:nvPr>
        </p:nvSpPr>
        <p:spPr/>
        <p:txBody>
          <a:bodyPr/>
          <a:p>
            <a:r>
              <a:t>Footer</a:t>
            </a:r>
          </a:p>
        </p:txBody>
      </p:sp>
      <p:sp>
        <p:nvSpPr>
          <p:cNvPr id="4" name="PlaceHolder 3"/>
          <p:cNvSpPr>
            <a:spLocks noGrp="1"/>
          </p:cNvSpPr>
          <p:nvPr>
            <p:ph type="sldNum" idx="2"/>
          </p:nvPr>
        </p:nvSpPr>
        <p:spPr/>
        <p:txBody>
          <a:bodyPr/>
          <a:p>
            <a:fld id="{5BAD48F7-9A22-4EB8-9C1F-EB9DCEA1353C}" type="slidenum">
              <a:t>&lt;#&gt;</a:t>
            </a:fld>
          </a:p>
        </p:txBody>
      </p:sp>
      <p:sp>
        <p:nvSpPr>
          <p:cNvPr id="5" name="PlaceHolder 4"/>
          <p:cNvSpPr>
            <a:spLocks noGrp="1"/>
          </p:cNvSpPr>
          <p:nvPr>
            <p:ph type="dt" idx="3"/>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0"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2"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E7BC457C-3A19-4CBE-9AD2-05E6C108A1C7}"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4"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753B784C-7390-4034-9C84-CDEDD68C47BD}"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8"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9"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104FD54B-DF38-47CE-A893-F85710130AB1}"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2"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3"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
          </p:nvPr>
        </p:nvSpPr>
        <p:spPr/>
        <p:txBody>
          <a:bodyPr/>
          <a:p>
            <a:r>
              <a:t>Footer</a:t>
            </a:r>
          </a:p>
        </p:txBody>
      </p:sp>
      <p:sp>
        <p:nvSpPr>
          <p:cNvPr id="6" name="PlaceHolder 5"/>
          <p:cNvSpPr>
            <a:spLocks noGrp="1"/>
          </p:cNvSpPr>
          <p:nvPr>
            <p:ph type="sldNum" idx="2"/>
          </p:nvPr>
        </p:nvSpPr>
        <p:spPr/>
        <p:txBody>
          <a:bodyPr/>
          <a:p>
            <a:fld id="{8B1F03C3-4149-4A57-AA6D-72E3A7FB679F}" type="slidenum">
              <a:t>&lt;#&gt;</a:t>
            </a:fld>
          </a:p>
        </p:txBody>
      </p:sp>
      <p:sp>
        <p:nvSpPr>
          <p:cNvPr id="7" name="PlaceHolder 6"/>
          <p:cNvSpPr>
            <a:spLocks noGrp="1"/>
          </p:cNvSpPr>
          <p:nvPr>
            <p:ph type="dt" idx="3"/>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5"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6"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7"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8"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1"/>
          </p:nvPr>
        </p:nvSpPr>
        <p:spPr/>
        <p:txBody>
          <a:bodyPr/>
          <a:p>
            <a:r>
              <a:t>Footer</a:t>
            </a:r>
          </a:p>
        </p:txBody>
      </p:sp>
      <p:sp>
        <p:nvSpPr>
          <p:cNvPr id="8" name="PlaceHolder 7"/>
          <p:cNvSpPr>
            <a:spLocks noGrp="1"/>
          </p:cNvSpPr>
          <p:nvPr>
            <p:ph type="sldNum" idx="2"/>
          </p:nvPr>
        </p:nvSpPr>
        <p:spPr/>
        <p:txBody>
          <a:bodyPr/>
          <a:p>
            <a:fld id="{A869656D-1CAA-4463-AC5E-9EC2746CB1D6}" type="slidenum">
              <a:t>&lt;#&gt;</a:t>
            </a:fld>
          </a:p>
        </p:txBody>
      </p:sp>
      <p:sp>
        <p:nvSpPr>
          <p:cNvPr id="9" name="PlaceHolder 8"/>
          <p:cNvSpPr>
            <a:spLocks noGrp="1"/>
          </p:cNvSpPr>
          <p:nvPr>
            <p:ph type="dt" idx="3"/>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40"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1"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2"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3"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4"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5"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1"/>
          </p:nvPr>
        </p:nvSpPr>
        <p:spPr/>
        <p:txBody>
          <a:bodyPr/>
          <a:p>
            <a:r>
              <a:t>Footer</a:t>
            </a:r>
          </a:p>
        </p:txBody>
      </p:sp>
      <p:sp>
        <p:nvSpPr>
          <p:cNvPr id="10" name="PlaceHolder 9"/>
          <p:cNvSpPr>
            <a:spLocks noGrp="1"/>
          </p:cNvSpPr>
          <p:nvPr>
            <p:ph type="sldNum" idx="2"/>
          </p:nvPr>
        </p:nvSpPr>
        <p:spPr/>
        <p:txBody>
          <a:bodyPr/>
          <a:p>
            <a:fld id="{658E6751-2740-4B5D-BB43-2CC7DDE46F62}" type="slidenum">
              <a:t>&lt;#&gt;</a:t>
            </a:fld>
          </a:p>
        </p:txBody>
      </p:sp>
      <p:sp>
        <p:nvSpPr>
          <p:cNvPr id="11" name="PlaceHolder 10"/>
          <p:cNvSpPr>
            <a:spLocks noGrp="1"/>
          </p:cNvSpPr>
          <p:nvPr>
            <p:ph type="dt" idx="3"/>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1203C855-A3E1-408E-8DBB-5DAE39880F47}"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55"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C1A54EF2-A2C3-4C48-89E4-403C3187E279}"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57"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218361C6-B65E-414E-AC6C-F2E515EC4C03}"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59"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0"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4C1DED8B-C9BD-448F-84B4-CC5235291169}"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6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742D7AEA-D81B-4881-AAB1-64E22B700C1D}"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62"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FD27B570-BED7-48C1-88DF-BD396E5BC4EA}"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64"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5"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6"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59676ECB-D0BD-4BFA-A78E-8E7909DF548A}"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68"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9"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0"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DC240940-D36B-41CE-9D67-7543951D48F8}"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72"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3"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4"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5BB6C02C-CBD5-47BD-89FC-1AF7E6FAAA02}"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76"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7"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60D56F5C-A523-47D2-A791-F68F90A6E03E}"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79"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0"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1"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2"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4"/>
          </p:nvPr>
        </p:nvSpPr>
        <p:spPr/>
        <p:txBody>
          <a:bodyPr/>
          <a:p>
            <a:r>
              <a:t>Footer</a:t>
            </a:r>
          </a:p>
        </p:txBody>
      </p:sp>
      <p:sp>
        <p:nvSpPr>
          <p:cNvPr id="8" name="PlaceHolder 7"/>
          <p:cNvSpPr>
            <a:spLocks noGrp="1"/>
          </p:cNvSpPr>
          <p:nvPr>
            <p:ph type="sldNum" idx="5"/>
          </p:nvPr>
        </p:nvSpPr>
        <p:spPr/>
        <p:txBody>
          <a:bodyPr/>
          <a:p>
            <a:fld id="{1F45F52B-F34C-44F6-89D9-9A0C2203A57D}" type="slidenum">
              <a:t>&lt;#&gt;</a:t>
            </a:fld>
          </a:p>
        </p:txBody>
      </p:sp>
      <p:sp>
        <p:nvSpPr>
          <p:cNvPr id="9" name="PlaceHolder 8"/>
          <p:cNvSpPr>
            <a:spLocks noGrp="1"/>
          </p:cNvSpPr>
          <p:nvPr>
            <p:ph type="dt" idx="6"/>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84"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5"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6"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7"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8"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89"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4"/>
          </p:nvPr>
        </p:nvSpPr>
        <p:spPr/>
        <p:txBody>
          <a:bodyPr/>
          <a:p>
            <a:r>
              <a:t>Footer</a:t>
            </a:r>
          </a:p>
        </p:txBody>
      </p:sp>
      <p:sp>
        <p:nvSpPr>
          <p:cNvPr id="10" name="PlaceHolder 9"/>
          <p:cNvSpPr>
            <a:spLocks noGrp="1"/>
          </p:cNvSpPr>
          <p:nvPr>
            <p:ph type="sldNum" idx="5"/>
          </p:nvPr>
        </p:nvSpPr>
        <p:spPr/>
        <p:txBody>
          <a:bodyPr/>
          <a:p>
            <a:fld id="{5980E52A-5D18-4AFF-96FC-F967A5869BD4}" type="slidenum">
              <a:t>&lt;#&gt;</a:t>
            </a:fld>
          </a:p>
        </p:txBody>
      </p:sp>
      <p:sp>
        <p:nvSpPr>
          <p:cNvPr id="11" name="PlaceHolder 10"/>
          <p:cNvSpPr>
            <a:spLocks noGrp="1"/>
          </p:cNvSpPr>
          <p:nvPr>
            <p:ph type="dt" idx="6"/>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F1C53DD7-7E4B-41EB-AFC9-CA9044EB32E1}" type="slidenum">
              <a:t>&lt;#&gt;</a:t>
            </a:fld>
          </a:p>
        </p:txBody>
      </p:sp>
      <p:sp>
        <p:nvSpPr>
          <p:cNvPr id="4" name="PlaceHolder 3"/>
          <p:cNvSpPr>
            <a:spLocks noGrp="1"/>
          </p:cNvSpPr>
          <p:nvPr>
            <p:ph type="dt" idx="9"/>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9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99"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7"/>
          </p:nvPr>
        </p:nvSpPr>
        <p:spPr/>
        <p:txBody>
          <a:bodyPr/>
          <a:p>
            <a:r>
              <a:t>Footer</a:t>
            </a:r>
          </a:p>
        </p:txBody>
      </p:sp>
      <p:sp>
        <p:nvSpPr>
          <p:cNvPr id="5" name="PlaceHolder 4"/>
          <p:cNvSpPr>
            <a:spLocks noGrp="1"/>
          </p:cNvSpPr>
          <p:nvPr>
            <p:ph type="sldNum" idx="8"/>
          </p:nvPr>
        </p:nvSpPr>
        <p:spPr/>
        <p:txBody>
          <a:bodyPr/>
          <a:p>
            <a:fld id="{B5C2F404-2515-4F07-9D0E-8CA357447CA2}" type="slidenum">
              <a:t>&lt;#&gt;</a:t>
            </a:fld>
          </a:p>
        </p:txBody>
      </p:sp>
      <p:sp>
        <p:nvSpPr>
          <p:cNvPr id="6" name="PlaceHolder 5"/>
          <p:cNvSpPr>
            <a:spLocks noGrp="1"/>
          </p:cNvSpPr>
          <p:nvPr>
            <p:ph type="dt" idx="9"/>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01"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7"/>
          </p:nvPr>
        </p:nvSpPr>
        <p:spPr/>
        <p:txBody>
          <a:bodyPr/>
          <a:p>
            <a:r>
              <a:t>Footer</a:t>
            </a:r>
          </a:p>
        </p:txBody>
      </p:sp>
      <p:sp>
        <p:nvSpPr>
          <p:cNvPr id="5" name="PlaceHolder 4"/>
          <p:cNvSpPr>
            <a:spLocks noGrp="1"/>
          </p:cNvSpPr>
          <p:nvPr>
            <p:ph type="sldNum" idx="8"/>
          </p:nvPr>
        </p:nvSpPr>
        <p:spPr/>
        <p:txBody>
          <a:bodyPr/>
          <a:p>
            <a:fld id="{8BA3DF40-794B-4243-B5F9-ACCFCE5548C9}" type="slidenum">
              <a:t>&lt;#&gt;</a:t>
            </a:fld>
          </a:p>
        </p:txBody>
      </p:sp>
      <p:sp>
        <p:nvSpPr>
          <p:cNvPr id="6" name="PlaceHolder 5"/>
          <p:cNvSpPr>
            <a:spLocks noGrp="1"/>
          </p:cNvSpPr>
          <p:nvPr>
            <p:ph type="dt" idx="9"/>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03"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04"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7"/>
          </p:nvPr>
        </p:nvSpPr>
        <p:spPr/>
        <p:txBody>
          <a:bodyPr/>
          <a:p>
            <a:r>
              <a:t>Footer</a:t>
            </a:r>
          </a:p>
        </p:txBody>
      </p:sp>
      <p:sp>
        <p:nvSpPr>
          <p:cNvPr id="6" name="PlaceHolder 5"/>
          <p:cNvSpPr>
            <a:spLocks noGrp="1"/>
          </p:cNvSpPr>
          <p:nvPr>
            <p:ph type="sldNum" idx="8"/>
          </p:nvPr>
        </p:nvSpPr>
        <p:spPr/>
        <p:txBody>
          <a:bodyPr/>
          <a:p>
            <a:fld id="{2060CD04-387F-4630-ABBC-97C4C4EB47B7}" type="slidenum">
              <a:t>&lt;#&gt;</a:t>
            </a:fld>
          </a:p>
        </p:txBody>
      </p:sp>
      <p:sp>
        <p:nvSpPr>
          <p:cNvPr id="7" name="PlaceHolder 6"/>
          <p:cNvSpPr>
            <a:spLocks noGrp="1"/>
          </p:cNvSpPr>
          <p:nvPr>
            <p:ph type="dt" idx="9"/>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0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7"/>
          </p:nvPr>
        </p:nvSpPr>
        <p:spPr/>
        <p:txBody>
          <a:bodyPr/>
          <a:p>
            <a:r>
              <a:t>Footer</a:t>
            </a:r>
          </a:p>
        </p:txBody>
      </p:sp>
      <p:sp>
        <p:nvSpPr>
          <p:cNvPr id="4" name="PlaceHolder 3"/>
          <p:cNvSpPr>
            <a:spLocks noGrp="1"/>
          </p:cNvSpPr>
          <p:nvPr>
            <p:ph type="sldNum" idx="8"/>
          </p:nvPr>
        </p:nvSpPr>
        <p:spPr/>
        <p:txBody>
          <a:bodyPr/>
          <a:p>
            <a:fld id="{93B43361-3321-49F9-8EC1-E700C6A5F972}" type="slidenum">
              <a:t>&lt;#&gt;</a:t>
            </a:fld>
          </a:p>
        </p:txBody>
      </p:sp>
      <p:sp>
        <p:nvSpPr>
          <p:cNvPr id="5" name="PlaceHolder 4"/>
          <p:cNvSpPr>
            <a:spLocks noGrp="1"/>
          </p:cNvSpPr>
          <p:nvPr>
            <p:ph type="dt" idx="9"/>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6"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7"/>
          </p:nvPr>
        </p:nvSpPr>
        <p:spPr/>
        <p:txBody>
          <a:bodyPr/>
          <a:p>
            <a:r>
              <a:t>Footer</a:t>
            </a:r>
          </a:p>
        </p:txBody>
      </p:sp>
      <p:sp>
        <p:nvSpPr>
          <p:cNvPr id="4" name="PlaceHolder 3"/>
          <p:cNvSpPr>
            <a:spLocks noGrp="1"/>
          </p:cNvSpPr>
          <p:nvPr>
            <p:ph type="sldNum" idx="8"/>
          </p:nvPr>
        </p:nvSpPr>
        <p:spPr/>
        <p:txBody>
          <a:bodyPr/>
          <a:p>
            <a:fld id="{1E1F366D-072F-4D77-9913-D37B1CFB107E}" type="slidenum">
              <a:t>&lt;#&gt;</a:t>
            </a:fld>
          </a:p>
        </p:txBody>
      </p:sp>
      <p:sp>
        <p:nvSpPr>
          <p:cNvPr id="5" name="PlaceHolder 4"/>
          <p:cNvSpPr>
            <a:spLocks noGrp="1"/>
          </p:cNvSpPr>
          <p:nvPr>
            <p:ph type="dt" idx="9"/>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08"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09"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10"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A3CC2E27-A712-48BA-8F56-E3E860D26E9C}"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12"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13"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14"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1E83A990-CB0A-4ABB-B7E1-25894F0F09CE}"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16"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17"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18"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04C4AA85-8D0A-47BF-9552-7BDE8C91A28C}"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20"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21"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7"/>
          </p:nvPr>
        </p:nvSpPr>
        <p:spPr/>
        <p:txBody>
          <a:bodyPr/>
          <a:p>
            <a:r>
              <a:t>Footer</a:t>
            </a:r>
          </a:p>
        </p:txBody>
      </p:sp>
      <p:sp>
        <p:nvSpPr>
          <p:cNvPr id="6" name="PlaceHolder 5"/>
          <p:cNvSpPr>
            <a:spLocks noGrp="1"/>
          </p:cNvSpPr>
          <p:nvPr>
            <p:ph type="sldNum" idx="8"/>
          </p:nvPr>
        </p:nvSpPr>
        <p:spPr/>
        <p:txBody>
          <a:bodyPr/>
          <a:p>
            <a:fld id="{72E2A665-F11E-41BE-9B05-6DBAFEB0BAF8}" type="slidenum">
              <a:t>&lt;#&gt;</a:t>
            </a:fld>
          </a:p>
        </p:txBody>
      </p:sp>
      <p:sp>
        <p:nvSpPr>
          <p:cNvPr id="7" name="PlaceHolder 6"/>
          <p:cNvSpPr>
            <a:spLocks noGrp="1"/>
          </p:cNvSpPr>
          <p:nvPr>
            <p:ph type="dt" idx="9"/>
          </p:nvPr>
        </p:nvSpPr>
        <p:spPr/>
        <p:txBody>
          <a:bodyPr/>
          <a:p>
            <a:r>
              <a:rPr lang="en-GB"/>
              <a:t/>
            </a: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23"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24"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25"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26"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7"/>
          </p:nvPr>
        </p:nvSpPr>
        <p:spPr/>
        <p:txBody>
          <a:bodyPr/>
          <a:p>
            <a:r>
              <a:t>Footer</a:t>
            </a:r>
          </a:p>
        </p:txBody>
      </p:sp>
      <p:sp>
        <p:nvSpPr>
          <p:cNvPr id="8" name="PlaceHolder 7"/>
          <p:cNvSpPr>
            <a:spLocks noGrp="1"/>
          </p:cNvSpPr>
          <p:nvPr>
            <p:ph type="sldNum" idx="8"/>
          </p:nvPr>
        </p:nvSpPr>
        <p:spPr/>
        <p:txBody>
          <a:bodyPr/>
          <a:p>
            <a:fld id="{416A6A48-F91B-4113-82D9-160A96D9EEFB}" type="slidenum">
              <a:t>&lt;#&gt;</a:t>
            </a:fld>
          </a:p>
        </p:txBody>
      </p:sp>
      <p:sp>
        <p:nvSpPr>
          <p:cNvPr id="9" name="PlaceHolder 8"/>
          <p:cNvSpPr>
            <a:spLocks noGrp="1"/>
          </p:cNvSpPr>
          <p:nvPr>
            <p:ph type="dt" idx="9"/>
          </p:nvPr>
        </p:nvSpPr>
        <p:spPr/>
        <p:txBody>
          <a:bodyPr/>
          <a:p>
            <a:r>
              <a:rPr lang="en-GB"/>
              <a:t/>
            </a: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28"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29"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30"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31"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32"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33"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7"/>
          </p:nvPr>
        </p:nvSpPr>
        <p:spPr/>
        <p:txBody>
          <a:bodyPr/>
          <a:p>
            <a:r>
              <a:t>Footer</a:t>
            </a:r>
          </a:p>
        </p:txBody>
      </p:sp>
      <p:sp>
        <p:nvSpPr>
          <p:cNvPr id="10" name="PlaceHolder 9"/>
          <p:cNvSpPr>
            <a:spLocks noGrp="1"/>
          </p:cNvSpPr>
          <p:nvPr>
            <p:ph type="sldNum" idx="8"/>
          </p:nvPr>
        </p:nvSpPr>
        <p:spPr/>
        <p:txBody>
          <a:bodyPr/>
          <a:p>
            <a:fld id="{50B24B54-3F86-4BE5-B48E-B3F6C562C8E9}" type="slidenum">
              <a:t>&lt;#&gt;</a:t>
            </a:fld>
          </a:p>
        </p:txBody>
      </p:sp>
      <p:sp>
        <p:nvSpPr>
          <p:cNvPr id="11" name="PlaceHolder 10"/>
          <p:cNvSpPr>
            <a:spLocks noGrp="1"/>
          </p:cNvSpPr>
          <p:nvPr>
            <p:ph type="dt" idx="9"/>
          </p:nvPr>
        </p:nvSpPr>
        <p:spPr/>
        <p:txBody>
          <a:bodyPr/>
          <a:p>
            <a:r>
              <a:rPr lang="en-GB"/>
              <a:t/>
            </a: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p>
            <a:r>
              <a:t>Footer</a:t>
            </a:r>
          </a:p>
        </p:txBody>
      </p:sp>
      <p:sp>
        <p:nvSpPr>
          <p:cNvPr id="3" name="PlaceHolder 2"/>
          <p:cNvSpPr>
            <a:spLocks noGrp="1"/>
          </p:cNvSpPr>
          <p:nvPr>
            <p:ph type="sldNum" idx="11"/>
          </p:nvPr>
        </p:nvSpPr>
        <p:spPr/>
        <p:txBody>
          <a:bodyPr/>
          <a:p>
            <a:fld id="{50B1ACB2-550F-4F8A-8870-1DE8600EA4A3}" type="slidenum">
              <a:t>&lt;#&gt;</a:t>
            </a:fld>
          </a:p>
        </p:txBody>
      </p:sp>
      <p:sp>
        <p:nvSpPr>
          <p:cNvPr id="4" name="PlaceHolder 3"/>
          <p:cNvSpPr>
            <a:spLocks noGrp="1"/>
          </p:cNvSpPr>
          <p:nvPr>
            <p:ph type="dt" idx="12"/>
          </p:nvPr>
        </p:nvSpPr>
        <p:spPr/>
        <p:txBody>
          <a:bodyPr/>
          <a:p>
            <a:r>
              <a:rPr lang="en-GB"/>
              <a:t/>
            </a:r>
          </a:p>
        </p:txBody>
      </p:sp>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4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43"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105BEC63-DCBF-443B-9A41-7FA2D2CEDF12}"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4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45"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0A0F906E-8A2B-42FE-AB58-DE2292C623A8}"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47"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48"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0"/>
          </p:nvPr>
        </p:nvSpPr>
        <p:spPr/>
        <p:txBody>
          <a:bodyPr/>
          <a:p>
            <a:r>
              <a:t>Footer</a:t>
            </a:r>
          </a:p>
        </p:txBody>
      </p:sp>
      <p:sp>
        <p:nvSpPr>
          <p:cNvPr id="6" name="PlaceHolder 5"/>
          <p:cNvSpPr>
            <a:spLocks noGrp="1"/>
          </p:cNvSpPr>
          <p:nvPr>
            <p:ph type="sldNum" idx="11"/>
          </p:nvPr>
        </p:nvSpPr>
        <p:spPr/>
        <p:txBody>
          <a:bodyPr/>
          <a:p>
            <a:fld id="{737989B8-45CD-49EB-9571-96AC9128F6DF}" type="slidenum">
              <a:t>&lt;#&gt;</a:t>
            </a:fld>
          </a:p>
        </p:txBody>
      </p:sp>
      <p:sp>
        <p:nvSpPr>
          <p:cNvPr id="7" name="PlaceHolder 6"/>
          <p:cNvSpPr>
            <a:spLocks noGrp="1"/>
          </p:cNvSpPr>
          <p:nvPr>
            <p:ph type="dt" idx="12"/>
          </p:nvPr>
        </p:nvSpPr>
        <p:spPr/>
        <p:txBody>
          <a:bodyPr/>
          <a:p>
            <a:r>
              <a:rPr lang="en-GB"/>
              <a:t/>
            </a: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10"/>
          </p:nvPr>
        </p:nvSpPr>
        <p:spPr/>
        <p:txBody>
          <a:bodyPr/>
          <a:p>
            <a:r>
              <a:t>Footer</a:t>
            </a:r>
          </a:p>
        </p:txBody>
      </p:sp>
      <p:sp>
        <p:nvSpPr>
          <p:cNvPr id="4" name="PlaceHolder 3"/>
          <p:cNvSpPr>
            <a:spLocks noGrp="1"/>
          </p:cNvSpPr>
          <p:nvPr>
            <p:ph type="sldNum" idx="11"/>
          </p:nvPr>
        </p:nvSpPr>
        <p:spPr/>
        <p:txBody>
          <a:bodyPr/>
          <a:p>
            <a:fld id="{987A7ECB-7882-4CEE-A553-18ECDE8D7EA9}" type="slidenum">
              <a:t>&lt;#&gt;</a:t>
            </a:fld>
          </a:p>
        </p:txBody>
      </p:sp>
      <p:sp>
        <p:nvSpPr>
          <p:cNvPr id="5" name="PlaceHolder 4"/>
          <p:cNvSpPr>
            <a:spLocks noGrp="1"/>
          </p:cNvSpPr>
          <p:nvPr>
            <p:ph type="dt" idx="12"/>
          </p:nvPr>
        </p:nvSpPr>
        <p:spPr/>
        <p:txBody>
          <a:bodyPr/>
          <a:p>
            <a:r>
              <a:rPr lang="en-GB"/>
              <a:t/>
            </a: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50"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10"/>
          </p:nvPr>
        </p:nvSpPr>
        <p:spPr/>
        <p:txBody>
          <a:bodyPr/>
          <a:p>
            <a:r>
              <a:t>Footer</a:t>
            </a:r>
          </a:p>
        </p:txBody>
      </p:sp>
      <p:sp>
        <p:nvSpPr>
          <p:cNvPr id="4" name="PlaceHolder 3"/>
          <p:cNvSpPr>
            <a:spLocks noGrp="1"/>
          </p:cNvSpPr>
          <p:nvPr>
            <p:ph type="sldNum" idx="11"/>
          </p:nvPr>
        </p:nvSpPr>
        <p:spPr/>
        <p:txBody>
          <a:bodyPr/>
          <a:p>
            <a:fld id="{C2541168-7078-495C-A357-32F4EAC669AA}" type="slidenum">
              <a:t>&lt;#&gt;</a:t>
            </a:fld>
          </a:p>
        </p:txBody>
      </p:sp>
      <p:sp>
        <p:nvSpPr>
          <p:cNvPr id="5" name="PlaceHolder 4"/>
          <p:cNvSpPr>
            <a:spLocks noGrp="1"/>
          </p:cNvSpPr>
          <p:nvPr>
            <p:ph type="dt" idx="12"/>
          </p:nvPr>
        </p:nvSpPr>
        <p:spPr/>
        <p:txBody>
          <a:bodyPr/>
          <a:p>
            <a:r>
              <a:rPr lang="en-GB"/>
              <a:t/>
            </a: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52"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53"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54"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0B014A12-CDB0-45CB-9A87-B51272F9B214}"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56"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57"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58"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08C22D40-3A5C-4051-A383-976D383F6097}"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60"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1"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2"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78FB3498-610D-4168-8760-3833AC83D98C}"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6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64"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5"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0"/>
          </p:nvPr>
        </p:nvSpPr>
        <p:spPr/>
        <p:txBody>
          <a:bodyPr/>
          <a:p>
            <a:r>
              <a:t>Footer</a:t>
            </a:r>
          </a:p>
        </p:txBody>
      </p:sp>
      <p:sp>
        <p:nvSpPr>
          <p:cNvPr id="6" name="PlaceHolder 5"/>
          <p:cNvSpPr>
            <a:spLocks noGrp="1"/>
          </p:cNvSpPr>
          <p:nvPr>
            <p:ph type="sldNum" idx="11"/>
          </p:nvPr>
        </p:nvSpPr>
        <p:spPr/>
        <p:txBody>
          <a:bodyPr/>
          <a:p>
            <a:fld id="{F05085AE-C61E-48A0-91AA-711BF59B492B}" type="slidenum">
              <a:t>&lt;#&gt;</a:t>
            </a:fld>
          </a:p>
        </p:txBody>
      </p:sp>
      <p:sp>
        <p:nvSpPr>
          <p:cNvPr id="7" name="PlaceHolder 6"/>
          <p:cNvSpPr>
            <a:spLocks noGrp="1"/>
          </p:cNvSpPr>
          <p:nvPr>
            <p:ph type="dt" idx="12"/>
          </p:nvPr>
        </p:nvSpPr>
        <p:spPr/>
        <p:txBody>
          <a:bodyPr/>
          <a:p>
            <a:r>
              <a:rPr lang="en-GB"/>
              <a:t/>
            </a: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6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67"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8"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69"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0"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10"/>
          </p:nvPr>
        </p:nvSpPr>
        <p:spPr/>
        <p:txBody>
          <a:bodyPr/>
          <a:p>
            <a:r>
              <a:t>Footer</a:t>
            </a:r>
          </a:p>
        </p:txBody>
      </p:sp>
      <p:sp>
        <p:nvSpPr>
          <p:cNvPr id="8" name="PlaceHolder 7"/>
          <p:cNvSpPr>
            <a:spLocks noGrp="1"/>
          </p:cNvSpPr>
          <p:nvPr>
            <p:ph type="sldNum" idx="11"/>
          </p:nvPr>
        </p:nvSpPr>
        <p:spPr/>
        <p:txBody>
          <a:bodyPr/>
          <a:p>
            <a:fld id="{B8408DB7-EA21-4DFA-8888-DB0DBB2C4B96}" type="slidenum">
              <a:t>&lt;#&gt;</a:t>
            </a:fld>
          </a:p>
        </p:txBody>
      </p:sp>
      <p:sp>
        <p:nvSpPr>
          <p:cNvPr id="9" name="PlaceHolder 8"/>
          <p:cNvSpPr>
            <a:spLocks noGrp="1"/>
          </p:cNvSpPr>
          <p:nvPr>
            <p:ph type="dt" idx="12"/>
          </p:nvPr>
        </p:nvSpPr>
        <p:spPr/>
        <p:txBody>
          <a:bodyPr/>
          <a:p>
            <a:r>
              <a:rPr lang="en-GB"/>
              <a:t/>
            </a: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7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72"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3"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4"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5"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6"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77"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10"/>
          </p:nvPr>
        </p:nvSpPr>
        <p:spPr/>
        <p:txBody>
          <a:bodyPr/>
          <a:p>
            <a:r>
              <a:t>Footer</a:t>
            </a:r>
          </a:p>
        </p:txBody>
      </p:sp>
      <p:sp>
        <p:nvSpPr>
          <p:cNvPr id="10" name="PlaceHolder 9"/>
          <p:cNvSpPr>
            <a:spLocks noGrp="1"/>
          </p:cNvSpPr>
          <p:nvPr>
            <p:ph type="sldNum" idx="11"/>
          </p:nvPr>
        </p:nvSpPr>
        <p:spPr/>
        <p:txBody>
          <a:bodyPr/>
          <a:p>
            <a:fld id="{65C8AA2C-B81D-4D1B-B0B9-07F72A9F36E7}" type="slidenum">
              <a:t>&lt;#&gt;</a:t>
            </a:fld>
          </a:p>
        </p:txBody>
      </p:sp>
      <p:sp>
        <p:nvSpPr>
          <p:cNvPr id="11" name="PlaceHolder 10"/>
          <p:cNvSpPr>
            <a:spLocks noGrp="1"/>
          </p:cNvSpPr>
          <p:nvPr>
            <p:ph type="dt" idx="12"/>
          </p:nvPr>
        </p:nvSpPr>
        <p:spPr/>
        <p:txBody>
          <a:bodyPr/>
          <a:p>
            <a:r>
              <a:rPr lang="en-GB"/>
              <a:t/>
            </a: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p>
            <a:r>
              <a:t>Footer</a:t>
            </a:r>
          </a:p>
        </p:txBody>
      </p:sp>
      <p:sp>
        <p:nvSpPr>
          <p:cNvPr id="3" name="PlaceHolder 2"/>
          <p:cNvSpPr>
            <a:spLocks noGrp="1"/>
          </p:cNvSpPr>
          <p:nvPr>
            <p:ph type="sldNum" idx="14"/>
          </p:nvPr>
        </p:nvSpPr>
        <p:spPr/>
        <p:txBody>
          <a:bodyPr/>
          <a:p>
            <a:fld id="{3EB92C91-BD1C-4780-9D1E-84ABA83CC710}" type="slidenum">
              <a:t>&lt;#&gt;</a:t>
            </a:fld>
          </a:p>
        </p:txBody>
      </p:sp>
      <p:sp>
        <p:nvSpPr>
          <p:cNvPr id="4" name="PlaceHolder 3"/>
          <p:cNvSpPr>
            <a:spLocks noGrp="1"/>
          </p:cNvSpPr>
          <p:nvPr>
            <p:ph type="dt" idx="15"/>
          </p:nvPr>
        </p:nvSpPr>
        <p:spPr/>
        <p:txBody>
          <a:bodyPr/>
          <a:p>
            <a:r>
              <a:rPr lang="en-GB"/>
              <a:t/>
            </a:r>
          </a:p>
        </p:txBody>
      </p:sp>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8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87"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13"/>
          </p:nvPr>
        </p:nvSpPr>
        <p:spPr/>
        <p:txBody>
          <a:bodyPr/>
          <a:p>
            <a:r>
              <a:t>Footer</a:t>
            </a:r>
          </a:p>
        </p:txBody>
      </p:sp>
      <p:sp>
        <p:nvSpPr>
          <p:cNvPr id="5" name="PlaceHolder 4"/>
          <p:cNvSpPr>
            <a:spLocks noGrp="1"/>
          </p:cNvSpPr>
          <p:nvPr>
            <p:ph type="sldNum" idx="14"/>
          </p:nvPr>
        </p:nvSpPr>
        <p:spPr/>
        <p:txBody>
          <a:bodyPr/>
          <a:p>
            <a:fld id="{620AAA5C-EC13-4B87-8A34-3D8A7D339F54}" type="slidenum">
              <a:t>&lt;#&gt;</a:t>
            </a:fld>
          </a:p>
        </p:txBody>
      </p:sp>
      <p:sp>
        <p:nvSpPr>
          <p:cNvPr id="6" name="PlaceHolder 5"/>
          <p:cNvSpPr>
            <a:spLocks noGrp="1"/>
          </p:cNvSpPr>
          <p:nvPr>
            <p:ph type="dt" idx="15"/>
          </p:nvPr>
        </p:nvSpPr>
        <p:spPr/>
        <p:txBody>
          <a:bodyPr/>
          <a:p>
            <a:r>
              <a:rPr lang="en-GB"/>
              <a:t/>
            </a: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8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89"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13"/>
          </p:nvPr>
        </p:nvSpPr>
        <p:spPr/>
        <p:txBody>
          <a:bodyPr/>
          <a:p>
            <a:r>
              <a:t>Footer</a:t>
            </a:r>
          </a:p>
        </p:txBody>
      </p:sp>
      <p:sp>
        <p:nvSpPr>
          <p:cNvPr id="5" name="PlaceHolder 4"/>
          <p:cNvSpPr>
            <a:spLocks noGrp="1"/>
          </p:cNvSpPr>
          <p:nvPr>
            <p:ph type="sldNum" idx="14"/>
          </p:nvPr>
        </p:nvSpPr>
        <p:spPr/>
        <p:txBody>
          <a:bodyPr/>
          <a:p>
            <a:fld id="{E58E9FCD-19A8-424F-BCEC-05C43CA1FAE5}" type="slidenum">
              <a:t>&lt;#&gt;</a:t>
            </a:fld>
          </a:p>
        </p:txBody>
      </p:sp>
      <p:sp>
        <p:nvSpPr>
          <p:cNvPr id="6" name="PlaceHolder 5"/>
          <p:cNvSpPr>
            <a:spLocks noGrp="1"/>
          </p:cNvSpPr>
          <p:nvPr>
            <p:ph type="dt" idx="15"/>
          </p:nvPr>
        </p:nvSpPr>
        <p:spPr/>
        <p:txBody>
          <a:bodyPr/>
          <a:p>
            <a:r>
              <a:rPr lang="en-GB"/>
              <a:t/>
            </a: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0"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91"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92"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3"/>
          </p:nvPr>
        </p:nvSpPr>
        <p:spPr/>
        <p:txBody>
          <a:bodyPr/>
          <a:p>
            <a:r>
              <a:t>Footer</a:t>
            </a:r>
          </a:p>
        </p:txBody>
      </p:sp>
      <p:sp>
        <p:nvSpPr>
          <p:cNvPr id="6" name="PlaceHolder 5"/>
          <p:cNvSpPr>
            <a:spLocks noGrp="1"/>
          </p:cNvSpPr>
          <p:nvPr>
            <p:ph type="sldNum" idx="14"/>
          </p:nvPr>
        </p:nvSpPr>
        <p:spPr/>
        <p:txBody>
          <a:bodyPr/>
          <a:p>
            <a:fld id="{DBCD174B-3E44-4DD1-BCEB-191494ABBF05}" type="slidenum">
              <a:t>&lt;#&gt;</a:t>
            </a:fld>
          </a:p>
        </p:txBody>
      </p:sp>
      <p:sp>
        <p:nvSpPr>
          <p:cNvPr id="7" name="PlaceHolder 6"/>
          <p:cNvSpPr>
            <a:spLocks noGrp="1"/>
          </p:cNvSpPr>
          <p:nvPr>
            <p:ph type="dt" idx="15"/>
          </p:nvPr>
        </p:nvSpPr>
        <p:spPr/>
        <p:txBody>
          <a:bodyPr/>
          <a:p>
            <a:r>
              <a:rPr lang="en-GB"/>
              <a:t/>
            </a: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9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13"/>
          </p:nvPr>
        </p:nvSpPr>
        <p:spPr/>
        <p:txBody>
          <a:bodyPr/>
          <a:p>
            <a:r>
              <a:t>Footer</a:t>
            </a:r>
          </a:p>
        </p:txBody>
      </p:sp>
      <p:sp>
        <p:nvSpPr>
          <p:cNvPr id="4" name="PlaceHolder 3"/>
          <p:cNvSpPr>
            <a:spLocks noGrp="1"/>
          </p:cNvSpPr>
          <p:nvPr>
            <p:ph type="sldNum" idx="14"/>
          </p:nvPr>
        </p:nvSpPr>
        <p:spPr/>
        <p:txBody>
          <a:bodyPr/>
          <a:p>
            <a:fld id="{33CC3DB6-A29B-485A-83C1-8E103AECB644}" type="slidenum">
              <a:t>&lt;#&gt;</a:t>
            </a:fld>
          </a:p>
        </p:txBody>
      </p:sp>
      <p:sp>
        <p:nvSpPr>
          <p:cNvPr id="5" name="PlaceHolder 4"/>
          <p:cNvSpPr>
            <a:spLocks noGrp="1"/>
          </p:cNvSpPr>
          <p:nvPr>
            <p:ph type="dt" idx="15"/>
          </p:nvPr>
        </p:nvSpPr>
        <p:spPr/>
        <p:txBody>
          <a:bodyPr/>
          <a:p>
            <a:r>
              <a:rPr lang="en-GB"/>
              <a:t/>
            </a: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94"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13"/>
          </p:nvPr>
        </p:nvSpPr>
        <p:spPr/>
        <p:txBody>
          <a:bodyPr/>
          <a:p>
            <a:r>
              <a:t>Footer</a:t>
            </a:r>
          </a:p>
        </p:txBody>
      </p:sp>
      <p:sp>
        <p:nvSpPr>
          <p:cNvPr id="4" name="PlaceHolder 3"/>
          <p:cNvSpPr>
            <a:spLocks noGrp="1"/>
          </p:cNvSpPr>
          <p:nvPr>
            <p:ph type="sldNum" idx="14"/>
          </p:nvPr>
        </p:nvSpPr>
        <p:spPr/>
        <p:txBody>
          <a:bodyPr/>
          <a:p>
            <a:fld id="{A0CF98BC-29C1-41E4-89C7-67E8C5189888}" type="slidenum">
              <a:t>&lt;#&gt;</a:t>
            </a:fld>
          </a:p>
        </p:txBody>
      </p:sp>
      <p:sp>
        <p:nvSpPr>
          <p:cNvPr id="5" name="PlaceHolder 4"/>
          <p:cNvSpPr>
            <a:spLocks noGrp="1"/>
          </p:cNvSpPr>
          <p:nvPr>
            <p:ph type="dt" idx="15"/>
          </p:nvPr>
        </p:nvSpPr>
        <p:spPr/>
        <p:txBody>
          <a:bodyPr/>
          <a:p>
            <a:r>
              <a:rPr lang="en-GB"/>
              <a:t/>
            </a: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196"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97"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198"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3"/>
          </p:nvPr>
        </p:nvSpPr>
        <p:spPr/>
        <p:txBody>
          <a:bodyPr/>
          <a:p>
            <a:r>
              <a:t>Footer</a:t>
            </a:r>
          </a:p>
        </p:txBody>
      </p:sp>
      <p:sp>
        <p:nvSpPr>
          <p:cNvPr id="7" name="PlaceHolder 6"/>
          <p:cNvSpPr>
            <a:spLocks noGrp="1"/>
          </p:cNvSpPr>
          <p:nvPr>
            <p:ph type="sldNum" idx="14"/>
          </p:nvPr>
        </p:nvSpPr>
        <p:spPr/>
        <p:txBody>
          <a:bodyPr/>
          <a:p>
            <a:fld id="{5D5EE453-384C-4898-806F-9A04AFD31CE7}" type="slidenum">
              <a:t>&lt;#&gt;</a:t>
            </a:fld>
          </a:p>
        </p:txBody>
      </p:sp>
      <p:sp>
        <p:nvSpPr>
          <p:cNvPr id="8" name="PlaceHolder 7"/>
          <p:cNvSpPr>
            <a:spLocks noGrp="1"/>
          </p:cNvSpPr>
          <p:nvPr>
            <p:ph type="dt" idx="15"/>
          </p:nvPr>
        </p:nvSpPr>
        <p:spPr/>
        <p:txBody>
          <a:bodyPr/>
          <a:p>
            <a:r>
              <a:rPr lang="en-GB"/>
              <a:t/>
            </a: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00"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01"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02"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3"/>
          </p:nvPr>
        </p:nvSpPr>
        <p:spPr/>
        <p:txBody>
          <a:bodyPr/>
          <a:p>
            <a:r>
              <a:t>Footer</a:t>
            </a:r>
          </a:p>
        </p:txBody>
      </p:sp>
      <p:sp>
        <p:nvSpPr>
          <p:cNvPr id="7" name="PlaceHolder 6"/>
          <p:cNvSpPr>
            <a:spLocks noGrp="1"/>
          </p:cNvSpPr>
          <p:nvPr>
            <p:ph type="sldNum" idx="14"/>
          </p:nvPr>
        </p:nvSpPr>
        <p:spPr/>
        <p:txBody>
          <a:bodyPr/>
          <a:p>
            <a:fld id="{BC7C5969-DCCD-444C-ABD3-2B704757B53F}" type="slidenum">
              <a:t>&lt;#&gt;</a:t>
            </a:fld>
          </a:p>
        </p:txBody>
      </p:sp>
      <p:sp>
        <p:nvSpPr>
          <p:cNvPr id="8" name="PlaceHolder 7"/>
          <p:cNvSpPr>
            <a:spLocks noGrp="1"/>
          </p:cNvSpPr>
          <p:nvPr>
            <p:ph type="dt" idx="15"/>
          </p:nvPr>
        </p:nvSpPr>
        <p:spPr/>
        <p:txBody>
          <a:bodyPr/>
          <a:p>
            <a:r>
              <a:rPr lang="en-GB"/>
              <a:t/>
            </a: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0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04"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05"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06"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3"/>
          </p:nvPr>
        </p:nvSpPr>
        <p:spPr/>
        <p:txBody>
          <a:bodyPr/>
          <a:p>
            <a:r>
              <a:t>Footer</a:t>
            </a:r>
          </a:p>
        </p:txBody>
      </p:sp>
      <p:sp>
        <p:nvSpPr>
          <p:cNvPr id="7" name="PlaceHolder 6"/>
          <p:cNvSpPr>
            <a:spLocks noGrp="1"/>
          </p:cNvSpPr>
          <p:nvPr>
            <p:ph type="sldNum" idx="14"/>
          </p:nvPr>
        </p:nvSpPr>
        <p:spPr/>
        <p:txBody>
          <a:bodyPr/>
          <a:p>
            <a:fld id="{A0F27C51-43DE-4B8D-9760-02F353FE732E}" type="slidenum">
              <a:t>&lt;#&gt;</a:t>
            </a:fld>
          </a:p>
        </p:txBody>
      </p:sp>
      <p:sp>
        <p:nvSpPr>
          <p:cNvPr id="8" name="PlaceHolder 7"/>
          <p:cNvSpPr>
            <a:spLocks noGrp="1"/>
          </p:cNvSpPr>
          <p:nvPr>
            <p:ph type="dt" idx="15"/>
          </p:nvPr>
        </p:nvSpPr>
        <p:spPr/>
        <p:txBody>
          <a:bodyPr/>
          <a:p>
            <a:r>
              <a:rPr lang="en-GB"/>
              <a:t/>
            </a: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0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08"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09"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3"/>
          </p:nvPr>
        </p:nvSpPr>
        <p:spPr/>
        <p:txBody>
          <a:bodyPr/>
          <a:p>
            <a:r>
              <a:t>Footer</a:t>
            </a:r>
          </a:p>
        </p:txBody>
      </p:sp>
      <p:sp>
        <p:nvSpPr>
          <p:cNvPr id="6" name="PlaceHolder 5"/>
          <p:cNvSpPr>
            <a:spLocks noGrp="1"/>
          </p:cNvSpPr>
          <p:nvPr>
            <p:ph type="sldNum" idx="14"/>
          </p:nvPr>
        </p:nvSpPr>
        <p:spPr/>
        <p:txBody>
          <a:bodyPr/>
          <a:p>
            <a:fld id="{E82EE972-F303-4F7F-81FC-3EFF91BA37B6}" type="slidenum">
              <a:t>&lt;#&gt;</a:t>
            </a:fld>
          </a:p>
        </p:txBody>
      </p:sp>
      <p:sp>
        <p:nvSpPr>
          <p:cNvPr id="7" name="PlaceHolder 6"/>
          <p:cNvSpPr>
            <a:spLocks noGrp="1"/>
          </p:cNvSpPr>
          <p:nvPr>
            <p:ph type="dt" idx="15"/>
          </p:nvPr>
        </p:nvSpPr>
        <p:spPr/>
        <p:txBody>
          <a:bodyPr/>
          <a:p>
            <a:r>
              <a:rPr lang="en-GB"/>
              <a:t/>
            </a: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11"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2"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3"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4"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13"/>
          </p:nvPr>
        </p:nvSpPr>
        <p:spPr/>
        <p:txBody>
          <a:bodyPr/>
          <a:p>
            <a:r>
              <a:t>Footer</a:t>
            </a:r>
          </a:p>
        </p:txBody>
      </p:sp>
      <p:sp>
        <p:nvSpPr>
          <p:cNvPr id="8" name="PlaceHolder 7"/>
          <p:cNvSpPr>
            <a:spLocks noGrp="1"/>
          </p:cNvSpPr>
          <p:nvPr>
            <p:ph type="sldNum" idx="14"/>
          </p:nvPr>
        </p:nvSpPr>
        <p:spPr/>
        <p:txBody>
          <a:bodyPr/>
          <a:p>
            <a:fld id="{EADD04B5-1F90-4CBE-8B9D-468D077C5274}" type="slidenum">
              <a:t>&lt;#&gt;</a:t>
            </a:fld>
          </a:p>
        </p:txBody>
      </p:sp>
      <p:sp>
        <p:nvSpPr>
          <p:cNvPr id="9" name="PlaceHolder 8"/>
          <p:cNvSpPr>
            <a:spLocks noGrp="1"/>
          </p:cNvSpPr>
          <p:nvPr>
            <p:ph type="dt" idx="15"/>
          </p:nvPr>
        </p:nvSpPr>
        <p:spPr/>
        <p:txBody>
          <a:bodyPr/>
          <a:p>
            <a:r>
              <a:rPr lang="en-GB"/>
              <a:t/>
            </a: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1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16"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7"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8"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19"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20"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21"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13"/>
          </p:nvPr>
        </p:nvSpPr>
        <p:spPr/>
        <p:txBody>
          <a:bodyPr/>
          <a:p>
            <a:r>
              <a:t>Footer</a:t>
            </a:r>
          </a:p>
        </p:txBody>
      </p:sp>
      <p:sp>
        <p:nvSpPr>
          <p:cNvPr id="10" name="PlaceHolder 9"/>
          <p:cNvSpPr>
            <a:spLocks noGrp="1"/>
          </p:cNvSpPr>
          <p:nvPr>
            <p:ph type="sldNum" idx="14"/>
          </p:nvPr>
        </p:nvSpPr>
        <p:spPr/>
        <p:txBody>
          <a:bodyPr/>
          <a:p>
            <a:fld id="{F9948881-038D-4375-B66D-5C89732058BC}" type="slidenum">
              <a:t>&lt;#&gt;</a:t>
            </a:fld>
          </a:p>
        </p:txBody>
      </p:sp>
      <p:sp>
        <p:nvSpPr>
          <p:cNvPr id="11" name="PlaceHolder 10"/>
          <p:cNvSpPr>
            <a:spLocks noGrp="1"/>
          </p:cNvSpPr>
          <p:nvPr>
            <p:ph type="dt" idx="15"/>
          </p:nvPr>
        </p:nvSpPr>
        <p:spPr/>
        <p:txBody>
          <a:bodyPr/>
          <a:p>
            <a:r>
              <a:rPr lang="en-GB"/>
              <a:t/>
            </a: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6"/>
          </p:nvPr>
        </p:nvSpPr>
        <p:spPr/>
        <p:txBody>
          <a:bodyPr/>
          <a:p>
            <a:r>
              <a:t>Footer</a:t>
            </a:r>
          </a:p>
        </p:txBody>
      </p:sp>
      <p:sp>
        <p:nvSpPr>
          <p:cNvPr id="3" name="PlaceHolder 2"/>
          <p:cNvSpPr>
            <a:spLocks noGrp="1"/>
          </p:cNvSpPr>
          <p:nvPr>
            <p:ph type="sldNum" idx="17"/>
          </p:nvPr>
        </p:nvSpPr>
        <p:spPr/>
        <p:txBody>
          <a:bodyPr/>
          <a:p>
            <a:fld id="{885FE409-3F4E-4E53-8F72-A06493C01B10}" type="slidenum">
              <a:t>&lt;#&gt;</a:t>
            </a:fld>
          </a:p>
        </p:txBody>
      </p:sp>
      <p:sp>
        <p:nvSpPr>
          <p:cNvPr id="4" name="PlaceHolder 3"/>
          <p:cNvSpPr>
            <a:spLocks noGrp="1"/>
          </p:cNvSpPr>
          <p:nvPr>
            <p:ph type="dt" idx="18"/>
          </p:nvPr>
        </p:nvSpPr>
        <p:spPr/>
        <p:txBody>
          <a:bodyPr/>
          <a:p>
            <a:r>
              <a:rPr lang="en-GB"/>
              <a:t/>
            </a:r>
          </a:p>
        </p:txBody>
      </p:sp>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30"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31"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16"/>
          </p:nvPr>
        </p:nvSpPr>
        <p:spPr/>
        <p:txBody>
          <a:bodyPr/>
          <a:p>
            <a:r>
              <a:t>Footer</a:t>
            </a:r>
          </a:p>
        </p:txBody>
      </p:sp>
      <p:sp>
        <p:nvSpPr>
          <p:cNvPr id="5" name="PlaceHolder 4"/>
          <p:cNvSpPr>
            <a:spLocks noGrp="1"/>
          </p:cNvSpPr>
          <p:nvPr>
            <p:ph type="sldNum" idx="17"/>
          </p:nvPr>
        </p:nvSpPr>
        <p:spPr/>
        <p:txBody>
          <a:bodyPr/>
          <a:p>
            <a:fld id="{9768C54B-3E2D-4F32-A77F-2D87ADC51D56}" type="slidenum">
              <a:t>&lt;#&gt;</a:t>
            </a:fld>
          </a:p>
        </p:txBody>
      </p:sp>
      <p:sp>
        <p:nvSpPr>
          <p:cNvPr id="6" name="PlaceHolder 5"/>
          <p:cNvSpPr>
            <a:spLocks noGrp="1"/>
          </p:cNvSpPr>
          <p:nvPr>
            <p:ph type="dt" idx="18"/>
          </p:nvPr>
        </p:nvSpPr>
        <p:spPr/>
        <p:txBody>
          <a:bodyPr/>
          <a:p>
            <a:r>
              <a:rPr lang="en-GB"/>
              <a:t/>
            </a: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3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33"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16"/>
          </p:nvPr>
        </p:nvSpPr>
        <p:spPr/>
        <p:txBody>
          <a:bodyPr/>
          <a:p>
            <a:r>
              <a:t>Footer</a:t>
            </a:r>
          </a:p>
        </p:txBody>
      </p:sp>
      <p:sp>
        <p:nvSpPr>
          <p:cNvPr id="5" name="PlaceHolder 4"/>
          <p:cNvSpPr>
            <a:spLocks noGrp="1"/>
          </p:cNvSpPr>
          <p:nvPr>
            <p:ph type="sldNum" idx="17"/>
          </p:nvPr>
        </p:nvSpPr>
        <p:spPr/>
        <p:txBody>
          <a:bodyPr/>
          <a:p>
            <a:fld id="{DFD1834D-4439-4D1F-A1A1-B9C0AD6CA29C}" type="slidenum">
              <a:t>&lt;#&gt;</a:t>
            </a:fld>
          </a:p>
        </p:txBody>
      </p:sp>
      <p:sp>
        <p:nvSpPr>
          <p:cNvPr id="6" name="PlaceHolder 5"/>
          <p:cNvSpPr>
            <a:spLocks noGrp="1"/>
          </p:cNvSpPr>
          <p:nvPr>
            <p:ph type="dt" idx="18"/>
          </p:nvPr>
        </p:nvSpPr>
        <p:spPr/>
        <p:txBody>
          <a:bodyPr/>
          <a:p>
            <a:r>
              <a:rPr lang="en-GB"/>
              <a:t/>
            </a: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3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35"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36"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6"/>
          </p:nvPr>
        </p:nvSpPr>
        <p:spPr/>
        <p:txBody>
          <a:bodyPr/>
          <a:p>
            <a:r>
              <a:t>Footer</a:t>
            </a:r>
          </a:p>
        </p:txBody>
      </p:sp>
      <p:sp>
        <p:nvSpPr>
          <p:cNvPr id="6" name="PlaceHolder 5"/>
          <p:cNvSpPr>
            <a:spLocks noGrp="1"/>
          </p:cNvSpPr>
          <p:nvPr>
            <p:ph type="sldNum" idx="17"/>
          </p:nvPr>
        </p:nvSpPr>
        <p:spPr/>
        <p:txBody>
          <a:bodyPr/>
          <a:p>
            <a:fld id="{2B83145B-2ADE-4193-917F-2C4838FFA6F3}" type="slidenum">
              <a:t>&lt;#&gt;</a:t>
            </a:fld>
          </a:p>
        </p:txBody>
      </p:sp>
      <p:sp>
        <p:nvSpPr>
          <p:cNvPr id="7" name="PlaceHolder 6"/>
          <p:cNvSpPr>
            <a:spLocks noGrp="1"/>
          </p:cNvSpPr>
          <p:nvPr>
            <p:ph type="dt" idx="18"/>
          </p:nvPr>
        </p:nvSpPr>
        <p:spPr/>
        <p:txBody>
          <a:bodyPr/>
          <a:p>
            <a:r>
              <a:rPr lang="en-GB"/>
              <a:t/>
            </a: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3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16"/>
          </p:nvPr>
        </p:nvSpPr>
        <p:spPr/>
        <p:txBody>
          <a:bodyPr/>
          <a:p>
            <a:r>
              <a:t>Footer</a:t>
            </a:r>
          </a:p>
        </p:txBody>
      </p:sp>
      <p:sp>
        <p:nvSpPr>
          <p:cNvPr id="4" name="PlaceHolder 3"/>
          <p:cNvSpPr>
            <a:spLocks noGrp="1"/>
          </p:cNvSpPr>
          <p:nvPr>
            <p:ph type="sldNum" idx="17"/>
          </p:nvPr>
        </p:nvSpPr>
        <p:spPr/>
        <p:txBody>
          <a:bodyPr/>
          <a:p>
            <a:fld id="{5E9C35B8-0B3B-47AE-B317-9E6A52E54043}" type="slidenum">
              <a:t>&lt;#&gt;</a:t>
            </a:fld>
          </a:p>
        </p:txBody>
      </p:sp>
      <p:sp>
        <p:nvSpPr>
          <p:cNvPr id="5" name="PlaceHolder 4"/>
          <p:cNvSpPr>
            <a:spLocks noGrp="1"/>
          </p:cNvSpPr>
          <p:nvPr>
            <p:ph type="dt" idx="18"/>
          </p:nvPr>
        </p:nvSpPr>
        <p:spPr/>
        <p:txBody>
          <a:bodyPr/>
          <a:p>
            <a:r>
              <a:rPr lang="en-GB"/>
              <a:t/>
            </a: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38"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16"/>
          </p:nvPr>
        </p:nvSpPr>
        <p:spPr/>
        <p:txBody>
          <a:bodyPr/>
          <a:p>
            <a:r>
              <a:t>Footer</a:t>
            </a:r>
          </a:p>
        </p:txBody>
      </p:sp>
      <p:sp>
        <p:nvSpPr>
          <p:cNvPr id="4" name="PlaceHolder 3"/>
          <p:cNvSpPr>
            <a:spLocks noGrp="1"/>
          </p:cNvSpPr>
          <p:nvPr>
            <p:ph type="sldNum" idx="17"/>
          </p:nvPr>
        </p:nvSpPr>
        <p:spPr/>
        <p:txBody>
          <a:bodyPr/>
          <a:p>
            <a:fld id="{D7215612-EB79-4885-86A5-52B19E266459}" type="slidenum">
              <a:t>&lt;#&gt;</a:t>
            </a:fld>
          </a:p>
        </p:txBody>
      </p:sp>
      <p:sp>
        <p:nvSpPr>
          <p:cNvPr id="5" name="PlaceHolder 4"/>
          <p:cNvSpPr>
            <a:spLocks noGrp="1"/>
          </p:cNvSpPr>
          <p:nvPr>
            <p:ph type="dt" idx="18"/>
          </p:nvPr>
        </p:nvSpPr>
        <p:spPr/>
        <p:txBody>
          <a:bodyPr/>
          <a:p>
            <a:r>
              <a:rPr lang="en-GB"/>
              <a:t/>
            </a: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3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40"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41"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42"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6"/>
          </p:nvPr>
        </p:nvSpPr>
        <p:spPr/>
        <p:txBody>
          <a:bodyPr/>
          <a:p>
            <a:r>
              <a:t>Footer</a:t>
            </a:r>
          </a:p>
        </p:txBody>
      </p:sp>
      <p:sp>
        <p:nvSpPr>
          <p:cNvPr id="7" name="PlaceHolder 6"/>
          <p:cNvSpPr>
            <a:spLocks noGrp="1"/>
          </p:cNvSpPr>
          <p:nvPr>
            <p:ph type="sldNum" idx="17"/>
          </p:nvPr>
        </p:nvSpPr>
        <p:spPr/>
        <p:txBody>
          <a:bodyPr/>
          <a:p>
            <a:fld id="{4E2A8104-46FA-4A61-8BAB-111824F012E2}" type="slidenum">
              <a:t>&lt;#&gt;</a:t>
            </a:fld>
          </a:p>
        </p:txBody>
      </p:sp>
      <p:sp>
        <p:nvSpPr>
          <p:cNvPr id="8" name="PlaceHolder 7"/>
          <p:cNvSpPr>
            <a:spLocks noGrp="1"/>
          </p:cNvSpPr>
          <p:nvPr>
            <p:ph type="dt" idx="18"/>
          </p:nvPr>
        </p:nvSpPr>
        <p:spPr/>
        <p:txBody>
          <a:bodyPr/>
          <a:p>
            <a:r>
              <a:rPr lang="en-GB"/>
              <a:t/>
            </a: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4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44"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45"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46"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6"/>
          </p:nvPr>
        </p:nvSpPr>
        <p:spPr/>
        <p:txBody>
          <a:bodyPr/>
          <a:p>
            <a:r>
              <a:t>Footer</a:t>
            </a:r>
          </a:p>
        </p:txBody>
      </p:sp>
      <p:sp>
        <p:nvSpPr>
          <p:cNvPr id="7" name="PlaceHolder 6"/>
          <p:cNvSpPr>
            <a:spLocks noGrp="1"/>
          </p:cNvSpPr>
          <p:nvPr>
            <p:ph type="sldNum" idx="17"/>
          </p:nvPr>
        </p:nvSpPr>
        <p:spPr/>
        <p:txBody>
          <a:bodyPr/>
          <a:p>
            <a:fld id="{4098E6C9-0A59-433A-BC9C-E9D897F4CA25}" type="slidenum">
              <a:t>&lt;#&gt;</a:t>
            </a:fld>
          </a:p>
        </p:txBody>
      </p:sp>
      <p:sp>
        <p:nvSpPr>
          <p:cNvPr id="8" name="PlaceHolder 7"/>
          <p:cNvSpPr>
            <a:spLocks noGrp="1"/>
          </p:cNvSpPr>
          <p:nvPr>
            <p:ph type="dt" idx="18"/>
          </p:nvPr>
        </p:nvSpPr>
        <p:spPr/>
        <p:txBody>
          <a:bodyPr/>
          <a:p>
            <a:r>
              <a:rPr lang="en-GB"/>
              <a:t/>
            </a: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4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48"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49"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0"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6"/>
          </p:nvPr>
        </p:nvSpPr>
        <p:spPr/>
        <p:txBody>
          <a:bodyPr/>
          <a:p>
            <a:r>
              <a:t>Footer</a:t>
            </a:r>
          </a:p>
        </p:txBody>
      </p:sp>
      <p:sp>
        <p:nvSpPr>
          <p:cNvPr id="7" name="PlaceHolder 6"/>
          <p:cNvSpPr>
            <a:spLocks noGrp="1"/>
          </p:cNvSpPr>
          <p:nvPr>
            <p:ph type="sldNum" idx="17"/>
          </p:nvPr>
        </p:nvSpPr>
        <p:spPr/>
        <p:txBody>
          <a:bodyPr/>
          <a:p>
            <a:fld id="{F49280D4-74B5-42BA-957E-7049397EA684}" type="slidenum">
              <a:t>&lt;#&gt;</a:t>
            </a:fld>
          </a:p>
        </p:txBody>
      </p:sp>
      <p:sp>
        <p:nvSpPr>
          <p:cNvPr id="8" name="PlaceHolder 7"/>
          <p:cNvSpPr>
            <a:spLocks noGrp="1"/>
          </p:cNvSpPr>
          <p:nvPr>
            <p:ph type="dt" idx="18"/>
          </p:nvPr>
        </p:nvSpPr>
        <p:spPr/>
        <p:txBody>
          <a:bodyPr/>
          <a:p>
            <a:r>
              <a:rPr lang="en-GB"/>
              <a:t/>
            </a: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52"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3"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6"/>
          </p:nvPr>
        </p:nvSpPr>
        <p:spPr/>
        <p:txBody>
          <a:bodyPr/>
          <a:p>
            <a:r>
              <a:t>Footer</a:t>
            </a:r>
          </a:p>
        </p:txBody>
      </p:sp>
      <p:sp>
        <p:nvSpPr>
          <p:cNvPr id="6" name="PlaceHolder 5"/>
          <p:cNvSpPr>
            <a:spLocks noGrp="1"/>
          </p:cNvSpPr>
          <p:nvPr>
            <p:ph type="sldNum" idx="17"/>
          </p:nvPr>
        </p:nvSpPr>
        <p:spPr/>
        <p:txBody>
          <a:bodyPr/>
          <a:p>
            <a:fld id="{42BD1D02-2546-4D67-BBB2-D393F134E354}" type="slidenum">
              <a:t>&lt;#&gt;</a:t>
            </a:fld>
          </a:p>
        </p:txBody>
      </p:sp>
      <p:sp>
        <p:nvSpPr>
          <p:cNvPr id="7" name="PlaceHolder 6"/>
          <p:cNvSpPr>
            <a:spLocks noGrp="1"/>
          </p:cNvSpPr>
          <p:nvPr>
            <p:ph type="dt" idx="18"/>
          </p:nvPr>
        </p:nvSpPr>
        <p:spPr/>
        <p:txBody>
          <a:bodyPr/>
          <a:p>
            <a:r>
              <a:rPr lang="en-GB"/>
              <a:t/>
            </a: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5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55"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6"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7"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58"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16"/>
          </p:nvPr>
        </p:nvSpPr>
        <p:spPr/>
        <p:txBody>
          <a:bodyPr/>
          <a:p>
            <a:r>
              <a:t>Footer</a:t>
            </a:r>
          </a:p>
        </p:txBody>
      </p:sp>
      <p:sp>
        <p:nvSpPr>
          <p:cNvPr id="8" name="PlaceHolder 7"/>
          <p:cNvSpPr>
            <a:spLocks noGrp="1"/>
          </p:cNvSpPr>
          <p:nvPr>
            <p:ph type="sldNum" idx="17"/>
          </p:nvPr>
        </p:nvSpPr>
        <p:spPr/>
        <p:txBody>
          <a:bodyPr/>
          <a:p>
            <a:fld id="{FFB2E894-402E-45A8-9FF4-75979C80BF5D}" type="slidenum">
              <a:t>&lt;#&gt;</a:t>
            </a:fld>
          </a:p>
        </p:txBody>
      </p:sp>
      <p:sp>
        <p:nvSpPr>
          <p:cNvPr id="9" name="PlaceHolder 8"/>
          <p:cNvSpPr>
            <a:spLocks noGrp="1"/>
          </p:cNvSpPr>
          <p:nvPr>
            <p:ph type="dt" idx="18"/>
          </p:nvPr>
        </p:nvSpPr>
        <p:spPr/>
        <p:txBody>
          <a:bodyPr/>
          <a:p>
            <a:r>
              <a:rPr lang="en-GB"/>
              <a:t/>
            </a: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5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60"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1"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2"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3"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4"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65"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16"/>
          </p:nvPr>
        </p:nvSpPr>
        <p:spPr/>
        <p:txBody>
          <a:bodyPr/>
          <a:p>
            <a:r>
              <a:t>Footer</a:t>
            </a:r>
          </a:p>
        </p:txBody>
      </p:sp>
      <p:sp>
        <p:nvSpPr>
          <p:cNvPr id="10" name="PlaceHolder 9"/>
          <p:cNvSpPr>
            <a:spLocks noGrp="1"/>
          </p:cNvSpPr>
          <p:nvPr>
            <p:ph type="sldNum" idx="17"/>
          </p:nvPr>
        </p:nvSpPr>
        <p:spPr/>
        <p:txBody>
          <a:bodyPr/>
          <a:p>
            <a:fld id="{13934123-624B-4429-8D9E-D224CBA9B28C}" type="slidenum">
              <a:t>&lt;#&gt;</a:t>
            </a:fld>
          </a:p>
        </p:txBody>
      </p:sp>
      <p:sp>
        <p:nvSpPr>
          <p:cNvPr id="11" name="PlaceHolder 10"/>
          <p:cNvSpPr>
            <a:spLocks noGrp="1"/>
          </p:cNvSpPr>
          <p:nvPr>
            <p:ph type="dt" idx="18"/>
          </p:nvPr>
        </p:nvSpPr>
        <p:spPr/>
        <p:txBody>
          <a:bodyPr/>
          <a:p>
            <a:r>
              <a:rPr lang="en-GB"/>
              <a:t/>
            </a:r>
          </a:p>
        </p:txBody>
      </p:sp>
    </p:spTree>
  </p:cSld>
</p:sldLayout>
</file>

<file path=ppt/slideLayouts/slideLayout7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9"/>
          </p:nvPr>
        </p:nvSpPr>
        <p:spPr/>
        <p:txBody>
          <a:bodyPr/>
          <a:p>
            <a:r>
              <a:t>Footer</a:t>
            </a:r>
          </a:p>
        </p:txBody>
      </p:sp>
      <p:sp>
        <p:nvSpPr>
          <p:cNvPr id="3" name="PlaceHolder 2"/>
          <p:cNvSpPr>
            <a:spLocks noGrp="1"/>
          </p:cNvSpPr>
          <p:nvPr>
            <p:ph type="sldNum" idx="20"/>
          </p:nvPr>
        </p:nvSpPr>
        <p:spPr/>
        <p:txBody>
          <a:bodyPr/>
          <a:p>
            <a:fld id="{D021982E-3F7B-40B0-9432-8A9FD5BC5732}" type="slidenum">
              <a:t>&lt;#&gt;</a:t>
            </a:fld>
          </a:p>
        </p:txBody>
      </p:sp>
      <p:sp>
        <p:nvSpPr>
          <p:cNvPr id="4" name="PlaceHolder 3"/>
          <p:cNvSpPr>
            <a:spLocks noGrp="1"/>
          </p:cNvSpPr>
          <p:nvPr>
            <p:ph type="dt" idx="21"/>
          </p:nvPr>
        </p:nvSpPr>
        <p:spPr/>
        <p:txBody>
          <a:bodyPr/>
          <a:p>
            <a:r>
              <a:rPr lang="en-GB"/>
              <a:t/>
            </a:r>
          </a:p>
        </p:txBody>
      </p:sp>
    </p:spTree>
  </p:cSld>
</p:sldLayout>
</file>

<file path=ppt/slideLayouts/slideLayout7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7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75"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19"/>
          </p:nvPr>
        </p:nvSpPr>
        <p:spPr/>
        <p:txBody>
          <a:bodyPr/>
          <a:p>
            <a:r>
              <a:t>Footer</a:t>
            </a:r>
          </a:p>
        </p:txBody>
      </p:sp>
      <p:sp>
        <p:nvSpPr>
          <p:cNvPr id="5" name="PlaceHolder 4"/>
          <p:cNvSpPr>
            <a:spLocks noGrp="1"/>
          </p:cNvSpPr>
          <p:nvPr>
            <p:ph type="sldNum" idx="20"/>
          </p:nvPr>
        </p:nvSpPr>
        <p:spPr/>
        <p:txBody>
          <a:bodyPr/>
          <a:p>
            <a:fld id="{A7E3992F-C34D-4068-A7E3-3B602B7DFE7F}" type="slidenum">
              <a:t>&lt;#&gt;</a:t>
            </a:fld>
          </a:p>
        </p:txBody>
      </p:sp>
      <p:sp>
        <p:nvSpPr>
          <p:cNvPr id="6" name="PlaceHolder 5"/>
          <p:cNvSpPr>
            <a:spLocks noGrp="1"/>
          </p:cNvSpPr>
          <p:nvPr>
            <p:ph type="dt" idx="21"/>
          </p:nvPr>
        </p:nvSpPr>
        <p:spPr/>
        <p:txBody>
          <a:bodyPr/>
          <a:p>
            <a:r>
              <a:rPr lang="en-GB"/>
              <a:t/>
            </a:r>
          </a:p>
        </p:txBody>
      </p:sp>
    </p:spTree>
  </p:cSld>
</p:sldLayout>
</file>

<file path=ppt/slideLayouts/slideLayout7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7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77"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4" name="PlaceHolder 3"/>
          <p:cNvSpPr>
            <a:spLocks noGrp="1"/>
          </p:cNvSpPr>
          <p:nvPr>
            <p:ph type="ftr" idx="19"/>
          </p:nvPr>
        </p:nvSpPr>
        <p:spPr/>
        <p:txBody>
          <a:bodyPr/>
          <a:p>
            <a:r>
              <a:t>Footer</a:t>
            </a:r>
          </a:p>
        </p:txBody>
      </p:sp>
      <p:sp>
        <p:nvSpPr>
          <p:cNvPr id="5" name="PlaceHolder 4"/>
          <p:cNvSpPr>
            <a:spLocks noGrp="1"/>
          </p:cNvSpPr>
          <p:nvPr>
            <p:ph type="sldNum" idx="20"/>
          </p:nvPr>
        </p:nvSpPr>
        <p:spPr/>
        <p:txBody>
          <a:bodyPr/>
          <a:p>
            <a:fld id="{3C4BDEC1-AE2C-4866-A4F3-A76A3E6780FE}" type="slidenum">
              <a:t>&lt;#&gt;</a:t>
            </a:fld>
          </a:p>
        </p:txBody>
      </p:sp>
      <p:sp>
        <p:nvSpPr>
          <p:cNvPr id="6" name="PlaceHolder 5"/>
          <p:cNvSpPr>
            <a:spLocks noGrp="1"/>
          </p:cNvSpPr>
          <p:nvPr>
            <p:ph type="dt" idx="21"/>
          </p:nvPr>
        </p:nvSpPr>
        <p:spPr/>
        <p:txBody>
          <a:bodyPr/>
          <a:p>
            <a:r>
              <a:rPr lang="en-GB"/>
              <a:t/>
            </a:r>
          </a:p>
        </p:txBody>
      </p:sp>
    </p:spTree>
  </p:cSld>
</p:sldLayout>
</file>

<file path=ppt/slideLayouts/slideLayout7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7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79"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80"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9"/>
          </p:nvPr>
        </p:nvSpPr>
        <p:spPr/>
        <p:txBody>
          <a:bodyPr/>
          <a:p>
            <a:r>
              <a:t>Footer</a:t>
            </a:r>
          </a:p>
        </p:txBody>
      </p:sp>
      <p:sp>
        <p:nvSpPr>
          <p:cNvPr id="6" name="PlaceHolder 5"/>
          <p:cNvSpPr>
            <a:spLocks noGrp="1"/>
          </p:cNvSpPr>
          <p:nvPr>
            <p:ph type="sldNum" idx="20"/>
          </p:nvPr>
        </p:nvSpPr>
        <p:spPr/>
        <p:txBody>
          <a:bodyPr/>
          <a:p>
            <a:fld id="{4EF19120-9DF2-45E5-9378-912E0AB706A1}" type="slidenum">
              <a:t>&lt;#&gt;</a:t>
            </a:fld>
          </a:p>
        </p:txBody>
      </p:sp>
      <p:sp>
        <p:nvSpPr>
          <p:cNvPr id="7" name="PlaceHolder 6"/>
          <p:cNvSpPr>
            <a:spLocks noGrp="1"/>
          </p:cNvSpPr>
          <p:nvPr>
            <p:ph type="dt" idx="21"/>
          </p:nvPr>
        </p:nvSpPr>
        <p:spPr/>
        <p:txBody>
          <a:bodyPr/>
          <a:p>
            <a:r>
              <a:rPr lang="en-GB"/>
              <a:t/>
            </a:r>
          </a:p>
        </p:txBody>
      </p:sp>
    </p:spTree>
  </p:cSld>
</p:sldLayout>
</file>

<file path=ppt/slideLayouts/slideLayout7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8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 name="PlaceHolder 2"/>
          <p:cNvSpPr>
            <a:spLocks noGrp="1"/>
          </p:cNvSpPr>
          <p:nvPr>
            <p:ph type="ftr" idx="19"/>
          </p:nvPr>
        </p:nvSpPr>
        <p:spPr/>
        <p:txBody>
          <a:bodyPr/>
          <a:p>
            <a:r>
              <a:t>Footer</a:t>
            </a:r>
          </a:p>
        </p:txBody>
      </p:sp>
      <p:sp>
        <p:nvSpPr>
          <p:cNvPr id="4" name="PlaceHolder 3"/>
          <p:cNvSpPr>
            <a:spLocks noGrp="1"/>
          </p:cNvSpPr>
          <p:nvPr>
            <p:ph type="sldNum" idx="20"/>
          </p:nvPr>
        </p:nvSpPr>
        <p:spPr/>
        <p:txBody>
          <a:bodyPr/>
          <a:p>
            <a:fld id="{B3D6B77B-D9EA-4A89-A55B-1AF02791C278}" type="slidenum">
              <a:t>&lt;#&gt;</a:t>
            </a:fld>
          </a:p>
        </p:txBody>
      </p:sp>
      <p:sp>
        <p:nvSpPr>
          <p:cNvPr id="5" name="PlaceHolder 4"/>
          <p:cNvSpPr>
            <a:spLocks noGrp="1"/>
          </p:cNvSpPr>
          <p:nvPr>
            <p:ph type="dt" idx="21"/>
          </p:nvPr>
        </p:nvSpPr>
        <p:spPr/>
        <p:txBody>
          <a:bodyPr/>
          <a:p>
            <a:r>
              <a:rPr lang="en-GB"/>
              <a:t/>
            </a:r>
          </a:p>
        </p:txBody>
      </p:sp>
    </p:spTree>
  </p:cSld>
</p:sldLayout>
</file>

<file path=ppt/slideLayouts/slideLayout7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82"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19"/>
          </p:nvPr>
        </p:nvSpPr>
        <p:spPr/>
        <p:txBody>
          <a:bodyPr/>
          <a:p>
            <a:r>
              <a:t>Footer</a:t>
            </a:r>
          </a:p>
        </p:txBody>
      </p:sp>
      <p:sp>
        <p:nvSpPr>
          <p:cNvPr id="4" name="PlaceHolder 3"/>
          <p:cNvSpPr>
            <a:spLocks noGrp="1"/>
          </p:cNvSpPr>
          <p:nvPr>
            <p:ph type="sldNum" idx="20"/>
          </p:nvPr>
        </p:nvSpPr>
        <p:spPr/>
        <p:txBody>
          <a:bodyPr/>
          <a:p>
            <a:fld id="{D11BF1F1-FD49-4153-973D-627F289E84DB}" type="slidenum">
              <a:t>&lt;#&gt;</a:t>
            </a:fld>
          </a:p>
        </p:txBody>
      </p:sp>
      <p:sp>
        <p:nvSpPr>
          <p:cNvPr id="5" name="PlaceHolder 4"/>
          <p:cNvSpPr>
            <a:spLocks noGrp="1"/>
          </p:cNvSpPr>
          <p:nvPr>
            <p:ph type="dt" idx="21"/>
          </p:nvPr>
        </p:nvSpPr>
        <p:spPr/>
        <p:txBody>
          <a:bodyPr/>
          <a:p>
            <a:r>
              <a:rPr lang="en-GB"/>
              <a:t/>
            </a:r>
          </a:p>
        </p:txBody>
      </p:sp>
    </p:spTree>
  </p:cSld>
</p:sldLayout>
</file>

<file path=ppt/slideLayouts/slideLayout7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8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84"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85"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86"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9"/>
          </p:nvPr>
        </p:nvSpPr>
        <p:spPr/>
        <p:txBody>
          <a:bodyPr/>
          <a:p>
            <a:r>
              <a:t>Footer</a:t>
            </a:r>
          </a:p>
        </p:txBody>
      </p:sp>
      <p:sp>
        <p:nvSpPr>
          <p:cNvPr id="7" name="PlaceHolder 6"/>
          <p:cNvSpPr>
            <a:spLocks noGrp="1"/>
          </p:cNvSpPr>
          <p:nvPr>
            <p:ph type="sldNum" idx="20"/>
          </p:nvPr>
        </p:nvSpPr>
        <p:spPr/>
        <p:txBody>
          <a:bodyPr/>
          <a:p>
            <a:fld id="{173C9FE8-741B-4A6A-835E-94CC9141F975}" type="slidenum">
              <a:t>&lt;#&gt;</a:t>
            </a:fld>
          </a:p>
        </p:txBody>
      </p:sp>
      <p:sp>
        <p:nvSpPr>
          <p:cNvPr id="8" name="PlaceHolder 7"/>
          <p:cNvSpPr>
            <a:spLocks noGrp="1"/>
          </p:cNvSpPr>
          <p:nvPr>
            <p:ph type="dt" idx="21"/>
          </p:nvPr>
        </p:nvSpPr>
        <p:spPr/>
        <p:txBody>
          <a:bodyPr/>
          <a:p>
            <a:r>
              <a:rPr lang="en-GB"/>
              <a:t/>
            </a:r>
          </a:p>
        </p:txBody>
      </p:sp>
    </p:spTree>
  </p:cSld>
</p:sldLayout>
</file>

<file path=ppt/slideLayouts/slideLayout8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8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88"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89"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90"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9"/>
          </p:nvPr>
        </p:nvSpPr>
        <p:spPr/>
        <p:txBody>
          <a:bodyPr/>
          <a:p>
            <a:r>
              <a:t>Footer</a:t>
            </a:r>
          </a:p>
        </p:txBody>
      </p:sp>
      <p:sp>
        <p:nvSpPr>
          <p:cNvPr id="7" name="PlaceHolder 6"/>
          <p:cNvSpPr>
            <a:spLocks noGrp="1"/>
          </p:cNvSpPr>
          <p:nvPr>
            <p:ph type="sldNum" idx="20"/>
          </p:nvPr>
        </p:nvSpPr>
        <p:spPr/>
        <p:txBody>
          <a:bodyPr/>
          <a:p>
            <a:fld id="{225BB7B0-21D7-4ACF-89A8-4607EA279BA6}" type="slidenum">
              <a:t>&lt;#&gt;</a:t>
            </a:fld>
          </a:p>
        </p:txBody>
      </p:sp>
      <p:sp>
        <p:nvSpPr>
          <p:cNvPr id="8" name="PlaceHolder 7"/>
          <p:cNvSpPr>
            <a:spLocks noGrp="1"/>
          </p:cNvSpPr>
          <p:nvPr>
            <p:ph type="dt" idx="21"/>
          </p:nvPr>
        </p:nvSpPr>
        <p:spPr/>
        <p:txBody>
          <a:bodyPr/>
          <a:p>
            <a:r>
              <a:rPr lang="en-GB"/>
              <a:t/>
            </a:r>
          </a:p>
        </p:txBody>
      </p:sp>
    </p:spTree>
  </p:cSld>
</p:sldLayout>
</file>

<file path=ppt/slideLayouts/slideLayout8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9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92"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93"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94"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6" name="PlaceHolder 5"/>
          <p:cNvSpPr>
            <a:spLocks noGrp="1"/>
          </p:cNvSpPr>
          <p:nvPr>
            <p:ph type="ftr" idx="19"/>
          </p:nvPr>
        </p:nvSpPr>
        <p:spPr/>
        <p:txBody>
          <a:bodyPr/>
          <a:p>
            <a:r>
              <a:t>Footer</a:t>
            </a:r>
          </a:p>
        </p:txBody>
      </p:sp>
      <p:sp>
        <p:nvSpPr>
          <p:cNvPr id="7" name="PlaceHolder 6"/>
          <p:cNvSpPr>
            <a:spLocks noGrp="1"/>
          </p:cNvSpPr>
          <p:nvPr>
            <p:ph type="sldNum" idx="20"/>
          </p:nvPr>
        </p:nvSpPr>
        <p:spPr/>
        <p:txBody>
          <a:bodyPr/>
          <a:p>
            <a:fld id="{B63F6296-263F-4FF1-873B-EB009B8A3A97}" type="slidenum">
              <a:t>&lt;#&gt;</a:t>
            </a:fld>
          </a:p>
        </p:txBody>
      </p:sp>
      <p:sp>
        <p:nvSpPr>
          <p:cNvPr id="8" name="PlaceHolder 7"/>
          <p:cNvSpPr>
            <a:spLocks noGrp="1"/>
          </p:cNvSpPr>
          <p:nvPr>
            <p:ph type="dt" idx="21"/>
          </p:nvPr>
        </p:nvSpPr>
        <p:spPr/>
        <p:txBody>
          <a:bodyPr/>
          <a:p>
            <a:r>
              <a:rPr lang="en-GB"/>
              <a:t/>
            </a:r>
          </a:p>
        </p:txBody>
      </p:sp>
    </p:spTree>
  </p:cSld>
</p:sldLayout>
</file>

<file path=ppt/slideLayouts/slideLayout8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96"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297"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5" name="PlaceHolder 4"/>
          <p:cNvSpPr>
            <a:spLocks noGrp="1"/>
          </p:cNvSpPr>
          <p:nvPr>
            <p:ph type="ftr" idx="19"/>
          </p:nvPr>
        </p:nvSpPr>
        <p:spPr/>
        <p:txBody>
          <a:bodyPr/>
          <a:p>
            <a:r>
              <a:t>Footer</a:t>
            </a:r>
          </a:p>
        </p:txBody>
      </p:sp>
      <p:sp>
        <p:nvSpPr>
          <p:cNvPr id="6" name="PlaceHolder 5"/>
          <p:cNvSpPr>
            <a:spLocks noGrp="1"/>
          </p:cNvSpPr>
          <p:nvPr>
            <p:ph type="sldNum" idx="20"/>
          </p:nvPr>
        </p:nvSpPr>
        <p:spPr/>
        <p:txBody>
          <a:bodyPr/>
          <a:p>
            <a:fld id="{30F1A116-AAC4-446C-966D-5338DB21CDF4}" type="slidenum">
              <a:t>&lt;#&gt;</a:t>
            </a:fld>
          </a:p>
        </p:txBody>
      </p:sp>
      <p:sp>
        <p:nvSpPr>
          <p:cNvPr id="7" name="PlaceHolder 6"/>
          <p:cNvSpPr>
            <a:spLocks noGrp="1"/>
          </p:cNvSpPr>
          <p:nvPr>
            <p:ph type="dt" idx="21"/>
          </p:nvPr>
        </p:nvSpPr>
        <p:spPr/>
        <p:txBody>
          <a:bodyPr/>
          <a:p>
            <a:r>
              <a:rPr lang="en-GB"/>
              <a:t/>
            </a:r>
          </a:p>
        </p:txBody>
      </p:sp>
    </p:spTree>
  </p:cSld>
</p:sldLayout>
</file>

<file path=ppt/slideLayouts/slideLayout8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299"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0"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1"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2"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7" name="PlaceHolder 6"/>
          <p:cNvSpPr>
            <a:spLocks noGrp="1"/>
          </p:cNvSpPr>
          <p:nvPr>
            <p:ph type="ftr" idx="19"/>
          </p:nvPr>
        </p:nvSpPr>
        <p:spPr/>
        <p:txBody>
          <a:bodyPr/>
          <a:p>
            <a:r>
              <a:t>Footer</a:t>
            </a:r>
          </a:p>
        </p:txBody>
      </p:sp>
      <p:sp>
        <p:nvSpPr>
          <p:cNvPr id="8" name="PlaceHolder 7"/>
          <p:cNvSpPr>
            <a:spLocks noGrp="1"/>
          </p:cNvSpPr>
          <p:nvPr>
            <p:ph type="sldNum" idx="20"/>
          </p:nvPr>
        </p:nvSpPr>
        <p:spPr/>
        <p:txBody>
          <a:bodyPr/>
          <a:p>
            <a:fld id="{CD0067B4-4522-43DD-86FC-6CD0DC1BE4BA}" type="slidenum">
              <a:t>&lt;#&gt;</a:t>
            </a:fld>
          </a:p>
        </p:txBody>
      </p:sp>
      <p:sp>
        <p:nvSpPr>
          <p:cNvPr id="9" name="PlaceHolder 8"/>
          <p:cNvSpPr>
            <a:spLocks noGrp="1"/>
          </p:cNvSpPr>
          <p:nvPr>
            <p:ph type="dt" idx="21"/>
          </p:nvPr>
        </p:nvSpPr>
        <p:spPr/>
        <p:txBody>
          <a:bodyPr/>
          <a:p>
            <a:r>
              <a:rPr lang="en-GB"/>
              <a:t/>
            </a:r>
          </a:p>
        </p:txBody>
      </p:sp>
    </p:spTree>
  </p:cSld>
</p:sldLayout>
</file>

<file path=ppt/slideLayouts/slideLayout8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0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endParaRPr b="0" lang="en-GB" sz="4400" spc="-1" strike="noStrike">
              <a:latin typeface="Arial"/>
            </a:endParaRPr>
          </a:p>
        </p:txBody>
      </p:sp>
      <p:sp>
        <p:nvSpPr>
          <p:cNvPr id="304"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5"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6"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7"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8"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309"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spcBef>
                <a:spcPts val="1417"/>
              </a:spcBef>
              <a:buNone/>
            </a:pPr>
            <a:endParaRPr b="0" lang="en-GB" sz="3200" spc="-1" strike="noStrike">
              <a:latin typeface="Arial"/>
            </a:endParaRPr>
          </a:p>
        </p:txBody>
      </p:sp>
      <p:sp>
        <p:nvSpPr>
          <p:cNvPr id="9" name="PlaceHolder 8"/>
          <p:cNvSpPr>
            <a:spLocks noGrp="1"/>
          </p:cNvSpPr>
          <p:nvPr>
            <p:ph type="ftr" idx="19"/>
          </p:nvPr>
        </p:nvSpPr>
        <p:spPr/>
        <p:txBody>
          <a:bodyPr/>
          <a:p>
            <a:r>
              <a:t>Footer</a:t>
            </a:r>
          </a:p>
        </p:txBody>
      </p:sp>
      <p:sp>
        <p:nvSpPr>
          <p:cNvPr id="10" name="PlaceHolder 9"/>
          <p:cNvSpPr>
            <a:spLocks noGrp="1"/>
          </p:cNvSpPr>
          <p:nvPr>
            <p:ph type="sldNum" idx="20"/>
          </p:nvPr>
        </p:nvSpPr>
        <p:spPr/>
        <p:txBody>
          <a:bodyPr/>
          <a:p>
            <a:fld id="{68D07D74-909C-466D-9D40-9E91D3C15E8A}" type="slidenum">
              <a:t>&lt;#&gt;</a:t>
            </a:fld>
          </a:p>
        </p:txBody>
      </p:sp>
      <p:sp>
        <p:nvSpPr>
          <p:cNvPr id="11" name="PlaceHolder 10"/>
          <p:cNvSpPr>
            <a:spLocks noGrp="1"/>
          </p:cNvSpPr>
          <p:nvPr>
            <p:ph type="dt" idx="21"/>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49.xml"/><Relationship Id="rId3" Type="http://schemas.openxmlformats.org/officeDocument/2006/relationships/slideLayout" Target="../slideLayouts/slideLayout50.xml"/><Relationship Id="rId4" Type="http://schemas.openxmlformats.org/officeDocument/2006/relationships/slideLayout" Target="../slideLayouts/slideLayout51.xml"/><Relationship Id="rId5" Type="http://schemas.openxmlformats.org/officeDocument/2006/relationships/slideLayout" Target="../slideLayouts/slideLayout52.xml"/><Relationship Id="rId6" Type="http://schemas.openxmlformats.org/officeDocument/2006/relationships/slideLayout" Target="../slideLayouts/slideLayout53.xml"/><Relationship Id="rId7" Type="http://schemas.openxmlformats.org/officeDocument/2006/relationships/slideLayout" Target="../slideLayouts/slideLayout54.xml"/><Relationship Id="rId8" Type="http://schemas.openxmlformats.org/officeDocument/2006/relationships/slideLayout" Target="../slideLayouts/slideLayout55.xml"/><Relationship Id="rId9" Type="http://schemas.openxmlformats.org/officeDocument/2006/relationships/slideLayout" Target="../slideLayouts/slideLayout56.xml"/><Relationship Id="rId10" Type="http://schemas.openxmlformats.org/officeDocument/2006/relationships/slideLayout" Target="../slideLayouts/slideLayout57.xml"/><Relationship Id="rId11" Type="http://schemas.openxmlformats.org/officeDocument/2006/relationships/slideLayout" Target="../slideLayouts/slideLayout58.xml"/><Relationship Id="rId12" Type="http://schemas.openxmlformats.org/officeDocument/2006/relationships/slideLayout" Target="../slideLayouts/slideLayout59.xml"/><Relationship Id="rId13"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61.xml"/><Relationship Id="rId3" Type="http://schemas.openxmlformats.org/officeDocument/2006/relationships/slideLayout" Target="../slideLayouts/slideLayout62.xml"/><Relationship Id="rId4" Type="http://schemas.openxmlformats.org/officeDocument/2006/relationships/slideLayout" Target="../slideLayouts/slideLayout63.xml"/><Relationship Id="rId5" Type="http://schemas.openxmlformats.org/officeDocument/2006/relationships/slideLayout" Target="../slideLayouts/slideLayout64.xml"/><Relationship Id="rId6" Type="http://schemas.openxmlformats.org/officeDocument/2006/relationships/slideLayout" Target="../slideLayouts/slideLayout65.xml"/><Relationship Id="rId7" Type="http://schemas.openxmlformats.org/officeDocument/2006/relationships/slideLayout" Target="../slideLayouts/slideLayout66.xml"/><Relationship Id="rId8" Type="http://schemas.openxmlformats.org/officeDocument/2006/relationships/slideLayout" Target="../slideLayouts/slideLayout67.xml"/><Relationship Id="rId9" Type="http://schemas.openxmlformats.org/officeDocument/2006/relationships/slideLayout" Target="../slideLayouts/slideLayout68.xml"/><Relationship Id="rId10" Type="http://schemas.openxmlformats.org/officeDocument/2006/relationships/slideLayout" Target="../slideLayouts/slideLayout69.xml"/><Relationship Id="rId11" Type="http://schemas.openxmlformats.org/officeDocument/2006/relationships/slideLayout" Target="../slideLayouts/slideLayout70.xml"/><Relationship Id="rId12" Type="http://schemas.openxmlformats.org/officeDocument/2006/relationships/slideLayout" Target="../slideLayouts/slideLayout71.xml"/><Relationship Id="rId13" Type="http://schemas.openxmlformats.org/officeDocument/2006/relationships/slideLayout" Target="../slideLayouts/slideLayout72.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73.xml"/><Relationship Id="rId3" Type="http://schemas.openxmlformats.org/officeDocument/2006/relationships/slideLayout" Target="../slideLayouts/slideLayout74.xml"/><Relationship Id="rId4" Type="http://schemas.openxmlformats.org/officeDocument/2006/relationships/slideLayout" Target="../slideLayouts/slideLayout75.xml"/><Relationship Id="rId5" Type="http://schemas.openxmlformats.org/officeDocument/2006/relationships/slideLayout" Target="../slideLayouts/slideLayout76.xml"/><Relationship Id="rId6" Type="http://schemas.openxmlformats.org/officeDocument/2006/relationships/slideLayout" Target="../slideLayouts/slideLayout77.xml"/><Relationship Id="rId7" Type="http://schemas.openxmlformats.org/officeDocument/2006/relationships/slideLayout" Target="../slideLayouts/slideLayout78.xml"/><Relationship Id="rId8" Type="http://schemas.openxmlformats.org/officeDocument/2006/relationships/slideLayout" Target="../slideLayouts/slideLayout79.xml"/><Relationship Id="rId9" Type="http://schemas.openxmlformats.org/officeDocument/2006/relationships/slideLayout" Target="../slideLayouts/slideLayout80.xml"/><Relationship Id="rId10" Type="http://schemas.openxmlformats.org/officeDocument/2006/relationships/slideLayout" Target="../slideLayouts/slideLayout81.xml"/><Relationship Id="rId11" Type="http://schemas.openxmlformats.org/officeDocument/2006/relationships/slideLayout" Target="../slideLayouts/slideLayout82.xml"/><Relationship Id="rId12" Type="http://schemas.openxmlformats.org/officeDocument/2006/relationships/slideLayout" Target="../slideLayouts/slideLayout83.xml"/><Relationship Id="rId13" Type="http://schemas.openxmlformats.org/officeDocument/2006/relationships/slideLayout" Target="../slideLayouts/slideLayout8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0" name="Straight Connector 7"/>
          <p:cNvCxnSpPr/>
          <p:nvPr/>
        </p:nvCxnSpPr>
        <p:spPr>
          <a:xfrm>
            <a:off x="4241520" y="495360"/>
            <a:ext cx="3704400" cy="1080"/>
          </a:xfrm>
          <a:prstGeom prst="straightConnector1">
            <a:avLst/>
          </a:prstGeom>
          <a:ln w="82550">
            <a:solidFill>
              <a:srgbClr val="ed8428"/>
            </a:solidFill>
            <a:round/>
          </a:ln>
        </p:spPr>
      </p:cxnSp>
      <p:cxnSp>
        <p:nvCxnSpPr>
          <p:cNvPr id="1" name="Straight Connector 12"/>
          <p:cNvCxnSpPr/>
          <p:nvPr/>
        </p:nvCxnSpPr>
        <p:spPr>
          <a:xfrm>
            <a:off x="8042040" y="495360"/>
            <a:ext cx="3704400" cy="1080"/>
          </a:xfrm>
          <a:prstGeom prst="straightConnector1">
            <a:avLst/>
          </a:prstGeom>
          <a:ln w="82550">
            <a:solidFill>
              <a:srgbClr val="969fa7"/>
            </a:solidFill>
            <a:round/>
          </a:ln>
        </p:spPr>
      </p:cxnSp>
      <p:cxnSp>
        <p:nvCxnSpPr>
          <p:cNvPr id="2" name="Straight Connector 13"/>
          <p:cNvCxnSpPr/>
          <p:nvPr/>
        </p:nvCxnSpPr>
        <p:spPr>
          <a:xfrm>
            <a:off x="436680" y="495360"/>
            <a:ext cx="3704400" cy="1080"/>
          </a:xfrm>
          <a:prstGeom prst="straightConnector1">
            <a:avLst/>
          </a:prstGeom>
          <a:ln w="82550">
            <a:solidFill>
              <a:srgbClr val="465359"/>
            </a:solidFill>
            <a:round/>
          </a:ln>
        </p:spPr>
      </p:cxnSp>
      <p:sp>
        <p:nvSpPr>
          <p:cNvPr id="3" name="Rectangle 8"/>
          <p:cNvSpPr/>
          <p:nvPr/>
        </p:nvSpPr>
        <p:spPr>
          <a:xfrm>
            <a:off x="0" y="0"/>
            <a:ext cx="12191040" cy="6856920"/>
          </a:xfrm>
          <a:prstGeom prst="rect">
            <a:avLst/>
          </a:prstGeom>
          <a:solidFill>
            <a:schemeClr val="bg1">
              <a:lumMod val="75000"/>
              <a:lumOff val="25000"/>
            </a:schemeClr>
          </a:solidFill>
          <a:ln>
            <a:noFill/>
          </a:ln>
          <a:effectLst>
            <a:outerShdw blurRad="38160" dir="5400000" dist="25560" rotWithShape="0">
              <a:srgbClr val="000000">
                <a:alpha val="55000"/>
              </a:srgbClr>
            </a:outerShdw>
          </a:effectLst>
        </p:spPr>
        <p:style>
          <a:lnRef idx="1">
            <a:schemeClr val="accent1"/>
          </a:lnRef>
          <a:fillRef idx="3">
            <a:schemeClr val="accent1"/>
          </a:fillRef>
          <a:effectRef idx="2">
            <a:schemeClr val="accent1"/>
          </a:effectRef>
          <a:fontRef idx="minor"/>
        </p:style>
      </p:sp>
      <p:sp>
        <p:nvSpPr>
          <p:cNvPr id="4" name="Rectangle 10"/>
          <p:cNvSpPr/>
          <p:nvPr/>
        </p:nvSpPr>
        <p:spPr>
          <a:xfrm>
            <a:off x="638640" y="457200"/>
            <a:ext cx="3510000" cy="90360"/>
          </a:xfrm>
          <a:prstGeom prst="rect">
            <a:avLst/>
          </a:prstGeom>
          <a:solidFill>
            <a:schemeClr val="accent1"/>
          </a:solidFill>
          <a:ln>
            <a:noFill/>
          </a:ln>
          <a:effectLst>
            <a:outerShdw blurRad="38160" dir="5400000" dist="25560" rotWithShape="0">
              <a:srgbClr val="000000">
                <a:alpha val="55000"/>
              </a:srgbClr>
            </a:outerShdw>
          </a:effectLst>
        </p:spPr>
        <p:style>
          <a:lnRef idx="1">
            <a:schemeClr val="accent1"/>
          </a:lnRef>
          <a:fillRef idx="3">
            <a:schemeClr val="accent1"/>
          </a:fillRef>
          <a:effectRef idx="2">
            <a:schemeClr val="accent1"/>
          </a:effectRef>
          <a:fontRef idx="minor"/>
        </p:style>
      </p:sp>
      <p:sp>
        <p:nvSpPr>
          <p:cNvPr id="5" name="PlaceHolder 1"/>
          <p:cNvSpPr>
            <a:spLocks noGrp="1"/>
          </p:cNvSpPr>
          <p:nvPr>
            <p:ph type="ftr" idx="1"/>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 </a:t>
            </a:r>
            <a:endParaRPr b="0" lang="en-GB" sz="900" spc="-1" strike="noStrike">
              <a:latin typeface="Times New Roman"/>
            </a:endParaRPr>
          </a:p>
        </p:txBody>
      </p:sp>
      <p:sp>
        <p:nvSpPr>
          <p:cNvPr id="6" name="PlaceHolder 2"/>
          <p:cNvSpPr>
            <a:spLocks noGrp="1"/>
          </p:cNvSpPr>
          <p:nvPr>
            <p:ph type="sldNum" idx="2"/>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79BE3DAD-0EDF-4EA4-BA17-84E99DEF386A}" type="slidenum">
              <a:rPr b="0" lang="en-GB" sz="900" spc="-1" strike="noStrike">
                <a:solidFill>
                  <a:srgbClr val="404040"/>
                </a:solidFill>
                <a:latin typeface="Gill Sans MT"/>
              </a:rPr>
              <a:t>4</a:t>
            </a:fld>
            <a:endParaRPr b="0" lang="en-GB" sz="900" spc="-1" strike="noStrike">
              <a:latin typeface="Times New Roman"/>
            </a:endParaRPr>
          </a:p>
        </p:txBody>
      </p:sp>
      <p:sp>
        <p:nvSpPr>
          <p:cNvPr id="7" name="PlaceHolder 3"/>
          <p:cNvSpPr>
            <a:spLocks noGrp="1"/>
          </p:cNvSpPr>
          <p:nvPr>
            <p:ph type="dt" idx="3"/>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 </a:t>
            </a:r>
            <a:endParaRPr b="0" lang="en-GB" sz="1400" spc="-1" strike="noStrike">
              <a:latin typeface="Times New Roman"/>
            </a:endParaRPr>
          </a:p>
        </p:txBody>
      </p:sp>
      <p:sp>
        <p:nvSpPr>
          <p:cNvPr id="8"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9"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46" name="Straight Connector 7"/>
          <p:cNvCxnSpPr/>
          <p:nvPr/>
        </p:nvCxnSpPr>
        <p:spPr>
          <a:xfrm>
            <a:off x="4241520" y="495360"/>
            <a:ext cx="3704400" cy="1080"/>
          </a:xfrm>
          <a:prstGeom prst="straightConnector1">
            <a:avLst/>
          </a:prstGeom>
          <a:ln w="82550">
            <a:solidFill>
              <a:srgbClr val="ed8428"/>
            </a:solidFill>
            <a:round/>
          </a:ln>
        </p:spPr>
      </p:cxnSp>
      <p:cxnSp>
        <p:nvCxnSpPr>
          <p:cNvPr id="47" name="Straight Connector 12"/>
          <p:cNvCxnSpPr/>
          <p:nvPr/>
        </p:nvCxnSpPr>
        <p:spPr>
          <a:xfrm>
            <a:off x="8042040" y="495360"/>
            <a:ext cx="3704400" cy="1080"/>
          </a:xfrm>
          <a:prstGeom prst="straightConnector1">
            <a:avLst/>
          </a:prstGeom>
          <a:ln w="82550">
            <a:solidFill>
              <a:srgbClr val="969fa7"/>
            </a:solidFill>
            <a:round/>
          </a:ln>
        </p:spPr>
      </p:cxnSp>
      <p:cxnSp>
        <p:nvCxnSpPr>
          <p:cNvPr id="48" name="Straight Connector 13"/>
          <p:cNvCxnSpPr/>
          <p:nvPr/>
        </p:nvCxnSpPr>
        <p:spPr>
          <a:xfrm>
            <a:off x="436680" y="495360"/>
            <a:ext cx="3704400" cy="1080"/>
          </a:xfrm>
          <a:prstGeom prst="straightConnector1">
            <a:avLst/>
          </a:prstGeom>
          <a:ln w="82550">
            <a:solidFill>
              <a:srgbClr val="465359"/>
            </a:solidFill>
            <a:round/>
          </a:ln>
        </p:spPr>
      </p:cxnSp>
      <p:sp>
        <p:nvSpPr>
          <p:cNvPr id="49" name="PlaceHolder 1"/>
          <p:cNvSpPr>
            <a:spLocks noGrp="1"/>
          </p:cNvSpPr>
          <p:nvPr>
            <p:ph type="ftr" idx="4"/>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50" name="PlaceHolder 2"/>
          <p:cNvSpPr>
            <a:spLocks noGrp="1"/>
          </p:cNvSpPr>
          <p:nvPr>
            <p:ph type="sldNum" idx="5"/>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04AA26C4-5483-4F4C-B01D-39F04DB5B53D}"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51" name="PlaceHolder 3"/>
          <p:cNvSpPr>
            <a:spLocks noGrp="1"/>
          </p:cNvSpPr>
          <p:nvPr>
            <p:ph type="dt" idx="6"/>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52"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53"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90" name="Straight Connector 7"/>
          <p:cNvCxnSpPr/>
          <p:nvPr/>
        </p:nvCxnSpPr>
        <p:spPr>
          <a:xfrm>
            <a:off x="4241520" y="495360"/>
            <a:ext cx="3704400" cy="1080"/>
          </a:xfrm>
          <a:prstGeom prst="straightConnector1">
            <a:avLst/>
          </a:prstGeom>
          <a:ln w="82550">
            <a:solidFill>
              <a:srgbClr val="ed8428"/>
            </a:solidFill>
            <a:round/>
          </a:ln>
        </p:spPr>
      </p:cxnSp>
      <p:cxnSp>
        <p:nvCxnSpPr>
          <p:cNvPr id="91" name="Straight Connector 12"/>
          <p:cNvCxnSpPr/>
          <p:nvPr/>
        </p:nvCxnSpPr>
        <p:spPr>
          <a:xfrm>
            <a:off x="8042040" y="495360"/>
            <a:ext cx="3704400" cy="1080"/>
          </a:xfrm>
          <a:prstGeom prst="straightConnector1">
            <a:avLst/>
          </a:prstGeom>
          <a:ln w="82550">
            <a:solidFill>
              <a:srgbClr val="969fa7"/>
            </a:solidFill>
            <a:round/>
          </a:ln>
        </p:spPr>
      </p:cxnSp>
      <p:cxnSp>
        <p:nvCxnSpPr>
          <p:cNvPr id="92" name="Straight Connector 13"/>
          <p:cNvCxnSpPr/>
          <p:nvPr/>
        </p:nvCxnSpPr>
        <p:spPr>
          <a:xfrm>
            <a:off x="436680" y="495360"/>
            <a:ext cx="3704400" cy="1080"/>
          </a:xfrm>
          <a:prstGeom prst="straightConnector1">
            <a:avLst/>
          </a:prstGeom>
          <a:ln w="82550">
            <a:solidFill>
              <a:srgbClr val="465359"/>
            </a:solidFill>
            <a:round/>
          </a:ln>
        </p:spPr>
      </p:cxnSp>
      <p:sp>
        <p:nvSpPr>
          <p:cNvPr id="93" name="PlaceHolder 1"/>
          <p:cNvSpPr>
            <a:spLocks noGrp="1"/>
          </p:cNvSpPr>
          <p:nvPr>
            <p:ph type="ftr" idx="7"/>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94" name="PlaceHolder 2"/>
          <p:cNvSpPr>
            <a:spLocks noGrp="1"/>
          </p:cNvSpPr>
          <p:nvPr>
            <p:ph type="sldNum" idx="8"/>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4B6EFB5D-1BA3-4069-B674-2A76151C3D71}"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95" name="PlaceHolder 3"/>
          <p:cNvSpPr>
            <a:spLocks noGrp="1"/>
          </p:cNvSpPr>
          <p:nvPr>
            <p:ph type="dt" idx="9"/>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96"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97"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134" name="Straight Connector 7"/>
          <p:cNvCxnSpPr/>
          <p:nvPr/>
        </p:nvCxnSpPr>
        <p:spPr>
          <a:xfrm>
            <a:off x="4241520" y="495360"/>
            <a:ext cx="3704400" cy="1080"/>
          </a:xfrm>
          <a:prstGeom prst="straightConnector1">
            <a:avLst/>
          </a:prstGeom>
          <a:ln w="82550">
            <a:solidFill>
              <a:srgbClr val="ed8428"/>
            </a:solidFill>
            <a:round/>
          </a:ln>
        </p:spPr>
      </p:cxnSp>
      <p:cxnSp>
        <p:nvCxnSpPr>
          <p:cNvPr id="135" name="Straight Connector 12"/>
          <p:cNvCxnSpPr/>
          <p:nvPr/>
        </p:nvCxnSpPr>
        <p:spPr>
          <a:xfrm>
            <a:off x="8042040" y="495360"/>
            <a:ext cx="3704400" cy="1080"/>
          </a:xfrm>
          <a:prstGeom prst="straightConnector1">
            <a:avLst/>
          </a:prstGeom>
          <a:ln w="82550">
            <a:solidFill>
              <a:srgbClr val="969fa7"/>
            </a:solidFill>
            <a:round/>
          </a:ln>
        </p:spPr>
      </p:cxnSp>
      <p:cxnSp>
        <p:nvCxnSpPr>
          <p:cNvPr id="136" name="Straight Connector 13"/>
          <p:cNvCxnSpPr/>
          <p:nvPr/>
        </p:nvCxnSpPr>
        <p:spPr>
          <a:xfrm>
            <a:off x="436680" y="495360"/>
            <a:ext cx="3704400" cy="1080"/>
          </a:xfrm>
          <a:prstGeom prst="straightConnector1">
            <a:avLst/>
          </a:prstGeom>
          <a:ln w="82550">
            <a:solidFill>
              <a:srgbClr val="465359"/>
            </a:solidFill>
            <a:round/>
          </a:ln>
        </p:spPr>
      </p:cxnSp>
      <p:sp>
        <p:nvSpPr>
          <p:cNvPr id="137" name="PlaceHolder 1"/>
          <p:cNvSpPr>
            <a:spLocks noGrp="1"/>
          </p:cNvSpPr>
          <p:nvPr>
            <p:ph type="ftr" idx="10"/>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138" name="PlaceHolder 2"/>
          <p:cNvSpPr>
            <a:spLocks noGrp="1"/>
          </p:cNvSpPr>
          <p:nvPr>
            <p:ph type="sldNum" idx="11"/>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B6519BD2-9D0F-413B-87E8-F4321BF66A2E}"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139" name="PlaceHolder 3"/>
          <p:cNvSpPr>
            <a:spLocks noGrp="1"/>
          </p:cNvSpPr>
          <p:nvPr>
            <p:ph type="dt" idx="12"/>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140"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141"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178" name="Straight Connector 7"/>
          <p:cNvCxnSpPr/>
          <p:nvPr/>
        </p:nvCxnSpPr>
        <p:spPr>
          <a:xfrm>
            <a:off x="4241520" y="495360"/>
            <a:ext cx="3704400" cy="1080"/>
          </a:xfrm>
          <a:prstGeom prst="straightConnector1">
            <a:avLst/>
          </a:prstGeom>
          <a:ln w="82550">
            <a:solidFill>
              <a:srgbClr val="ed8428"/>
            </a:solidFill>
            <a:round/>
          </a:ln>
        </p:spPr>
      </p:cxnSp>
      <p:cxnSp>
        <p:nvCxnSpPr>
          <p:cNvPr id="179" name="Straight Connector 12"/>
          <p:cNvCxnSpPr/>
          <p:nvPr/>
        </p:nvCxnSpPr>
        <p:spPr>
          <a:xfrm>
            <a:off x="8042040" y="495360"/>
            <a:ext cx="3704400" cy="1080"/>
          </a:xfrm>
          <a:prstGeom prst="straightConnector1">
            <a:avLst/>
          </a:prstGeom>
          <a:ln w="82550">
            <a:solidFill>
              <a:srgbClr val="969fa7"/>
            </a:solidFill>
            <a:round/>
          </a:ln>
        </p:spPr>
      </p:cxnSp>
      <p:cxnSp>
        <p:nvCxnSpPr>
          <p:cNvPr id="180" name="Straight Connector 13"/>
          <p:cNvCxnSpPr/>
          <p:nvPr/>
        </p:nvCxnSpPr>
        <p:spPr>
          <a:xfrm>
            <a:off x="436680" y="495360"/>
            <a:ext cx="3704400" cy="1080"/>
          </a:xfrm>
          <a:prstGeom prst="straightConnector1">
            <a:avLst/>
          </a:prstGeom>
          <a:ln w="82550">
            <a:solidFill>
              <a:srgbClr val="465359"/>
            </a:solidFill>
            <a:round/>
          </a:ln>
        </p:spPr>
      </p:cxnSp>
      <p:sp>
        <p:nvSpPr>
          <p:cNvPr id="181" name="PlaceHolder 1"/>
          <p:cNvSpPr>
            <a:spLocks noGrp="1"/>
          </p:cNvSpPr>
          <p:nvPr>
            <p:ph type="ftr" idx="13"/>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182" name="PlaceHolder 2"/>
          <p:cNvSpPr>
            <a:spLocks noGrp="1"/>
          </p:cNvSpPr>
          <p:nvPr>
            <p:ph type="sldNum" idx="14"/>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BA0CC772-980C-4B3A-8D0D-CB64BA68146B}"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183" name="PlaceHolder 3"/>
          <p:cNvSpPr>
            <a:spLocks noGrp="1"/>
          </p:cNvSpPr>
          <p:nvPr>
            <p:ph type="dt" idx="15"/>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184"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185"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222" name="Straight Connector 7"/>
          <p:cNvCxnSpPr/>
          <p:nvPr/>
        </p:nvCxnSpPr>
        <p:spPr>
          <a:xfrm>
            <a:off x="4241520" y="495360"/>
            <a:ext cx="3704400" cy="1080"/>
          </a:xfrm>
          <a:prstGeom prst="straightConnector1">
            <a:avLst/>
          </a:prstGeom>
          <a:ln w="82550">
            <a:solidFill>
              <a:srgbClr val="ed8428"/>
            </a:solidFill>
            <a:round/>
          </a:ln>
        </p:spPr>
      </p:cxnSp>
      <p:cxnSp>
        <p:nvCxnSpPr>
          <p:cNvPr id="223" name="Straight Connector 12"/>
          <p:cNvCxnSpPr/>
          <p:nvPr/>
        </p:nvCxnSpPr>
        <p:spPr>
          <a:xfrm>
            <a:off x="8042040" y="495360"/>
            <a:ext cx="3704400" cy="1080"/>
          </a:xfrm>
          <a:prstGeom prst="straightConnector1">
            <a:avLst/>
          </a:prstGeom>
          <a:ln w="82550">
            <a:solidFill>
              <a:srgbClr val="969fa7"/>
            </a:solidFill>
            <a:round/>
          </a:ln>
        </p:spPr>
      </p:cxnSp>
      <p:cxnSp>
        <p:nvCxnSpPr>
          <p:cNvPr id="224" name="Straight Connector 13"/>
          <p:cNvCxnSpPr/>
          <p:nvPr/>
        </p:nvCxnSpPr>
        <p:spPr>
          <a:xfrm>
            <a:off x="436680" y="495360"/>
            <a:ext cx="3704400" cy="1080"/>
          </a:xfrm>
          <a:prstGeom prst="straightConnector1">
            <a:avLst/>
          </a:prstGeom>
          <a:ln w="82550">
            <a:solidFill>
              <a:srgbClr val="465359"/>
            </a:solidFill>
            <a:round/>
          </a:ln>
        </p:spPr>
      </p:cxnSp>
      <p:sp>
        <p:nvSpPr>
          <p:cNvPr id="225" name="PlaceHolder 1"/>
          <p:cNvSpPr>
            <a:spLocks noGrp="1"/>
          </p:cNvSpPr>
          <p:nvPr>
            <p:ph type="ftr" idx="16"/>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226" name="PlaceHolder 2"/>
          <p:cNvSpPr>
            <a:spLocks noGrp="1"/>
          </p:cNvSpPr>
          <p:nvPr>
            <p:ph type="sldNum" idx="17"/>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6EB09AFB-A3A9-42DB-BC68-F2EF017F57D4}"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227" name="PlaceHolder 3"/>
          <p:cNvSpPr>
            <a:spLocks noGrp="1"/>
          </p:cNvSpPr>
          <p:nvPr>
            <p:ph type="dt" idx="18"/>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228"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229"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cxnSp>
        <p:nvCxnSpPr>
          <p:cNvPr id="266" name="Straight Connector 7"/>
          <p:cNvCxnSpPr/>
          <p:nvPr/>
        </p:nvCxnSpPr>
        <p:spPr>
          <a:xfrm>
            <a:off x="4241520" y="495360"/>
            <a:ext cx="3704400" cy="1080"/>
          </a:xfrm>
          <a:prstGeom prst="straightConnector1">
            <a:avLst/>
          </a:prstGeom>
          <a:ln w="82550">
            <a:solidFill>
              <a:srgbClr val="ed8428"/>
            </a:solidFill>
            <a:round/>
          </a:ln>
        </p:spPr>
      </p:cxnSp>
      <p:cxnSp>
        <p:nvCxnSpPr>
          <p:cNvPr id="267" name="Straight Connector 12"/>
          <p:cNvCxnSpPr/>
          <p:nvPr/>
        </p:nvCxnSpPr>
        <p:spPr>
          <a:xfrm>
            <a:off x="8042040" y="495360"/>
            <a:ext cx="3704400" cy="1080"/>
          </a:xfrm>
          <a:prstGeom prst="straightConnector1">
            <a:avLst/>
          </a:prstGeom>
          <a:ln w="82550">
            <a:solidFill>
              <a:srgbClr val="969fa7"/>
            </a:solidFill>
            <a:round/>
          </a:ln>
        </p:spPr>
      </p:cxnSp>
      <p:cxnSp>
        <p:nvCxnSpPr>
          <p:cNvPr id="268" name="Straight Connector 13"/>
          <p:cNvCxnSpPr/>
          <p:nvPr/>
        </p:nvCxnSpPr>
        <p:spPr>
          <a:xfrm>
            <a:off x="436680" y="495360"/>
            <a:ext cx="3704400" cy="1080"/>
          </a:xfrm>
          <a:prstGeom prst="straightConnector1">
            <a:avLst/>
          </a:prstGeom>
          <a:ln w="82550">
            <a:solidFill>
              <a:srgbClr val="465359"/>
            </a:solidFill>
            <a:round/>
          </a:ln>
        </p:spPr>
      </p:cxnSp>
      <p:sp>
        <p:nvSpPr>
          <p:cNvPr id="269" name="PlaceHolder 1"/>
          <p:cNvSpPr>
            <a:spLocks noGrp="1"/>
          </p:cNvSpPr>
          <p:nvPr>
            <p:ph type="ftr" idx="19"/>
          </p:nvPr>
        </p:nvSpPr>
        <p:spPr>
          <a:xfrm>
            <a:off x="581040" y="6423840"/>
            <a:ext cx="6915960" cy="363960"/>
          </a:xfrm>
          <a:prstGeom prst="rect">
            <a:avLst/>
          </a:prstGeom>
          <a:noFill/>
          <a:ln w="0">
            <a:noFill/>
          </a:ln>
        </p:spPr>
        <p:txBody>
          <a:bodyPr lIns="90000" rIns="90000" tIns="45000" bIns="45000" anchor="ctr">
            <a:noAutofit/>
          </a:bodyPr>
          <a:lstStyle>
            <a:lvl1pPr indent="0">
              <a:lnSpc>
                <a:spcPct val="100000"/>
              </a:lnSpc>
              <a:buNone/>
              <a:tabLst>
                <a:tab algn="l" pos="0"/>
              </a:tabLst>
              <a:defRPr b="0" lang="en-GB" sz="900" spc="-1" strike="noStrike" cap="all">
                <a:solidFill>
                  <a:srgbClr val="404040"/>
                </a:solidFill>
                <a:latin typeface="Gill Sans MT"/>
              </a:defRPr>
            </a:lvl1pPr>
          </a:lstStyle>
          <a:p>
            <a:pPr indent="0">
              <a:lnSpc>
                <a:spcPct val="100000"/>
              </a:lnSpc>
              <a:buNone/>
              <a:tabLst>
                <a:tab algn="l" pos="0"/>
              </a:tabLst>
            </a:pPr>
            <a:r>
              <a:rPr b="0" lang="en-GB" sz="900" spc="-1" strike="noStrike" cap="all">
                <a:solidFill>
                  <a:srgbClr val="404040"/>
                </a:solidFill>
                <a:latin typeface="Gill Sans MT"/>
              </a:rPr>
              <a:t>&lt;footer&gt;</a:t>
            </a:r>
            <a:endParaRPr b="0" lang="en-GB" sz="900" spc="-1" strike="noStrike">
              <a:latin typeface="Times New Roman"/>
            </a:endParaRPr>
          </a:p>
        </p:txBody>
      </p:sp>
      <p:sp>
        <p:nvSpPr>
          <p:cNvPr id="270" name="PlaceHolder 2"/>
          <p:cNvSpPr>
            <a:spLocks noGrp="1"/>
          </p:cNvSpPr>
          <p:nvPr>
            <p:ph type="sldNum" idx="20"/>
          </p:nvPr>
        </p:nvSpPr>
        <p:spPr>
          <a:xfrm>
            <a:off x="10558440" y="6423840"/>
            <a:ext cx="1051560" cy="363960"/>
          </a:xfrm>
          <a:prstGeom prst="rect">
            <a:avLst/>
          </a:prstGeom>
          <a:noFill/>
          <a:ln w="0">
            <a:noFill/>
          </a:ln>
        </p:spPr>
        <p:txBody>
          <a:bodyPr lIns="90000" rIns="90000" tIns="45000" bIns="45000" anchor="ctr">
            <a:noAutofit/>
          </a:bodyPr>
          <a:lstStyle>
            <a:lvl1pPr indent="0" algn="r">
              <a:lnSpc>
                <a:spcPct val="100000"/>
              </a:lnSpc>
              <a:buNone/>
              <a:tabLst>
                <a:tab algn="l" pos="0"/>
              </a:tabLst>
              <a:defRPr b="0" lang="en-GB" sz="900" spc="-1" strike="noStrike">
                <a:solidFill>
                  <a:srgbClr val="404040"/>
                </a:solidFill>
                <a:latin typeface="Gill Sans MT"/>
              </a:defRPr>
            </a:lvl1pPr>
          </a:lstStyle>
          <a:p>
            <a:pPr indent="0" algn="r">
              <a:lnSpc>
                <a:spcPct val="100000"/>
              </a:lnSpc>
              <a:buNone/>
              <a:tabLst>
                <a:tab algn="l" pos="0"/>
              </a:tabLst>
            </a:pPr>
            <a:fld id="{747A7CCD-C1CB-4A02-A01B-94F2CC4A1F9A}" type="slidenum">
              <a:rPr b="0" lang="en-GB" sz="900" spc="-1" strike="noStrike">
                <a:solidFill>
                  <a:srgbClr val="404040"/>
                </a:solidFill>
                <a:latin typeface="Gill Sans MT"/>
              </a:rPr>
              <a:t>&lt;number&gt;</a:t>
            </a:fld>
            <a:endParaRPr b="0" lang="en-GB" sz="900" spc="-1" strike="noStrike">
              <a:latin typeface="Times New Roman"/>
            </a:endParaRPr>
          </a:p>
        </p:txBody>
      </p:sp>
      <p:sp>
        <p:nvSpPr>
          <p:cNvPr id="271" name="PlaceHolder 3"/>
          <p:cNvSpPr>
            <a:spLocks noGrp="1"/>
          </p:cNvSpPr>
          <p:nvPr>
            <p:ph type="dt" idx="21"/>
          </p:nvPr>
        </p:nvSpPr>
        <p:spPr>
          <a:xfrm>
            <a:off x="7606080" y="6423840"/>
            <a:ext cx="2843640" cy="363960"/>
          </a:xfrm>
          <a:prstGeom prst="rect">
            <a:avLst/>
          </a:prstGeom>
          <a:noFill/>
          <a:ln w="0">
            <a:noFill/>
          </a:ln>
        </p:spPr>
        <p:txBody>
          <a:bodyPr lIns="90000" rIns="90000" tIns="45000" bIns="45000" anchor="ctr">
            <a:noAutofit/>
          </a:bodyPr>
          <a:lstStyle>
            <a:lvl1pPr indent="0">
              <a:buNone/>
              <a:defRPr b="0" lang="en-GB" sz="1400" spc="-1" strike="noStrike">
                <a:latin typeface="Times New Roman"/>
              </a:defRPr>
            </a:lvl1pPr>
          </a:lstStyle>
          <a:p>
            <a:pPr indent="0">
              <a:buNone/>
            </a:pPr>
            <a:r>
              <a:rPr b="0" lang="en-GB" sz="1400" spc="-1" strike="noStrike">
                <a:latin typeface="Times New Roman"/>
              </a:rPr>
              <a:t>&lt;date/time&gt;</a:t>
            </a:r>
            <a:endParaRPr b="0" lang="en-GB" sz="1400" spc="-1" strike="noStrike">
              <a:latin typeface="Times New Roman"/>
            </a:endParaRPr>
          </a:p>
        </p:txBody>
      </p:sp>
      <p:sp>
        <p:nvSpPr>
          <p:cNvPr id="272"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pc="-1" strike="noStrike">
                <a:latin typeface="Arial"/>
              </a:rPr>
              <a:t>Click to edit the title text format</a:t>
            </a:r>
            <a:endParaRPr b="0" lang="en-GB" sz="4400" spc="-1" strike="noStrike">
              <a:latin typeface="Arial"/>
            </a:endParaRPr>
          </a:p>
        </p:txBody>
      </p:sp>
      <p:sp>
        <p:nvSpPr>
          <p:cNvPr id="273"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image" Target="../media/image3.jpeg"/><Relationship Id="rId3" Type="http://schemas.openxmlformats.org/officeDocument/2006/relationships/image" Target="../media/image4.png"/><Relationship Id="rId4" Type="http://schemas.openxmlformats.org/officeDocument/2006/relationships/slideLayout" Target="../slideLayouts/slideLayout13.xml"/><Relationship Id="rId5"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image" Target="../media/image6.jpeg"/><Relationship Id="rId3" Type="http://schemas.openxmlformats.org/officeDocument/2006/relationships/slideLayout" Target="../slideLayouts/slideLayout25.xml"/><Relationship Id="rId4"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49.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image" Target="../media/image9.jpeg"/><Relationship Id="rId3" Type="http://schemas.openxmlformats.org/officeDocument/2006/relationships/image" Target="../media/image10.jpeg"/><Relationship Id="rId4" Type="http://schemas.openxmlformats.org/officeDocument/2006/relationships/slideLayout" Target="../slideLayouts/slideLayout37.xml"/><Relationship Id="rId5"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jpeg"/><Relationship Id="rId3" Type="http://schemas.openxmlformats.org/officeDocument/2006/relationships/image" Target="../media/image13.jpeg"/><Relationship Id="rId4" Type="http://schemas.openxmlformats.org/officeDocument/2006/relationships/image" Target="../media/image14.jpeg"/><Relationship Id="rId5" Type="http://schemas.openxmlformats.org/officeDocument/2006/relationships/slideLayout" Target="../slideLayouts/slideLayout61.xml"/><Relationship Id="rId6"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hyperlink" Target="https://www.nami.org/about-nami/what-we-do/t%20hrough-the-years-1979-2019/" TargetMode="External"/><Relationship Id="rId2" Type="http://schemas.openxmlformats.org/officeDocument/2006/relationships/hyperlink" Target="https://www.ncbi.nlm.nih.gov/pmc/articles/PMC2623050/" TargetMode="External"/><Relationship Id="rId3" Type="http://schemas.openxmlformats.org/officeDocument/2006/relationships/hyperlink" Target="https://www.samhsa.gov/" TargetMode="External"/><Relationship Id="rId4" Type="http://schemas.openxmlformats.org/officeDocument/2006/relationships/hyperlink" Target="https://www.apa.org/monitor/2022/10/future-of-telehealth" TargetMode="External"/><Relationship Id="rId5" Type="http://schemas.openxmlformats.org/officeDocument/2006/relationships/hyperlink" Target="https://www.ncbi.nlm.nih.gov/pmc/articles/PMC428504/" TargetMode="External"/><Relationship Id="rId6" Type="http://schemas.openxmlformats.org/officeDocument/2006/relationships/slideLayout" Target="../slideLayouts/slideLayout73.xml"/><Relationship Id="rId7"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6" name="PlaceHolder 1"/>
          <p:cNvSpPr>
            <a:spLocks noGrp="1"/>
          </p:cNvSpPr>
          <p:nvPr>
            <p:ph type="title"/>
          </p:nvPr>
        </p:nvSpPr>
        <p:spPr>
          <a:xfrm>
            <a:off x="609840" y="702000"/>
            <a:ext cx="3567600" cy="1187640"/>
          </a:xfrm>
          <a:prstGeom prst="rect">
            <a:avLst/>
          </a:prstGeom>
          <a:noFill/>
          <a:ln w="0">
            <a:noFill/>
          </a:ln>
        </p:spPr>
        <p:txBody>
          <a:bodyPr lIns="90000" rIns="90000" tIns="45000" bIns="45000" anchor="b">
            <a:normAutofit/>
          </a:bodyPr>
          <a:p>
            <a:pPr indent="0">
              <a:lnSpc>
                <a:spcPct val="100000"/>
              </a:lnSpc>
              <a:buNone/>
              <a:tabLst>
                <a:tab algn="l" pos="0"/>
              </a:tabLst>
            </a:pPr>
            <a:r>
              <a:rPr b="0" lang="en-GB" sz="2800" spc="-1" strike="noStrike" cap="all">
                <a:solidFill>
                  <a:srgbClr val="404040"/>
                </a:solidFill>
                <a:latin typeface="Gill Sans MT"/>
              </a:rPr>
              <a:t>Mental health services</a:t>
            </a:r>
            <a:endParaRPr b="0" lang="en-GB" sz="2800" spc="-1" strike="noStrike">
              <a:latin typeface="Arial"/>
            </a:endParaRPr>
          </a:p>
        </p:txBody>
      </p:sp>
      <p:sp>
        <p:nvSpPr>
          <p:cNvPr id="317" name="PlaceHolder 2"/>
          <p:cNvSpPr>
            <a:spLocks noGrp="1"/>
          </p:cNvSpPr>
          <p:nvPr>
            <p:ph/>
          </p:nvPr>
        </p:nvSpPr>
        <p:spPr>
          <a:xfrm>
            <a:off x="609840" y="2340720"/>
            <a:ext cx="3567600" cy="3633480"/>
          </a:xfrm>
          <a:prstGeom prst="rect">
            <a:avLst/>
          </a:prstGeom>
          <a:noFill/>
          <a:ln w="0">
            <a:noFill/>
          </a:ln>
        </p:spPr>
        <p:txBody>
          <a:bodyPr lIns="90000" rIns="90000" tIns="45000" bIns="45000" anchor="t">
            <a:noAutofit/>
          </a:bodyPr>
          <a:p>
            <a:pPr indent="0">
              <a:lnSpc>
                <a:spcPct val="100000"/>
              </a:lnSpc>
              <a:spcBef>
                <a:spcPts val="360"/>
              </a:spcBef>
              <a:spcAft>
                <a:spcPts val="601"/>
              </a:spcAft>
              <a:buNone/>
              <a:tabLst>
                <a:tab algn="l" pos="0"/>
              </a:tabLst>
            </a:pPr>
            <a:r>
              <a:rPr b="0" lang="en-US" sz="1800" spc="-1" strike="noStrike">
                <a:solidFill>
                  <a:srgbClr val="404040"/>
                </a:solidFill>
                <a:latin typeface="Gill Sans MT"/>
              </a:rPr>
              <a:t>Programme: Certification of Education in Health and Social Care</a:t>
            </a:r>
            <a:endParaRPr b="0" lang="en-GB" sz="1800" spc="-1" strike="noStrike">
              <a:latin typeface="Arial"/>
            </a:endParaRPr>
          </a:p>
          <a:p>
            <a:pPr indent="0">
              <a:lnSpc>
                <a:spcPct val="100000"/>
              </a:lnSpc>
              <a:spcBef>
                <a:spcPts val="360"/>
              </a:spcBef>
              <a:spcAft>
                <a:spcPts val="601"/>
              </a:spcAft>
              <a:buNone/>
              <a:tabLst>
                <a:tab algn="l" pos="0"/>
              </a:tabLst>
            </a:pPr>
            <a:r>
              <a:rPr b="0" lang="en-US" sz="1800" spc="-1" strike="noStrike">
                <a:solidFill>
                  <a:srgbClr val="404040"/>
                </a:solidFill>
                <a:latin typeface="Gill Sans MT"/>
              </a:rPr>
              <a:t>Module code:(LCHS4003_LON)</a:t>
            </a:r>
            <a:endParaRPr b="0" lang="en-GB" sz="1800" spc="-1" strike="noStrike">
              <a:latin typeface="Arial"/>
            </a:endParaRPr>
          </a:p>
          <a:p>
            <a:pPr indent="0">
              <a:lnSpc>
                <a:spcPct val="100000"/>
              </a:lnSpc>
              <a:spcBef>
                <a:spcPts val="360"/>
              </a:spcBef>
              <a:spcAft>
                <a:spcPts val="601"/>
              </a:spcAft>
              <a:buNone/>
              <a:tabLst>
                <a:tab algn="l" pos="0"/>
              </a:tabLst>
            </a:pPr>
            <a:r>
              <a:rPr b="0" lang="en-US" sz="1800" spc="-1" strike="noStrike">
                <a:solidFill>
                  <a:srgbClr val="404040"/>
                </a:solidFill>
                <a:latin typeface="Gill Sans MT"/>
              </a:rPr>
              <a:t>Name:Elena Bita</a:t>
            </a:r>
            <a:endParaRPr b="0" lang="en-GB" sz="1800" spc="-1" strike="noStrike">
              <a:latin typeface="Arial"/>
            </a:endParaRPr>
          </a:p>
          <a:p>
            <a:pPr indent="0">
              <a:lnSpc>
                <a:spcPct val="100000"/>
              </a:lnSpc>
              <a:spcBef>
                <a:spcPts val="360"/>
              </a:spcBef>
              <a:spcAft>
                <a:spcPts val="601"/>
              </a:spcAft>
              <a:buNone/>
              <a:tabLst>
                <a:tab algn="l" pos="0"/>
              </a:tabLst>
            </a:pPr>
            <a:r>
              <a:rPr b="0" lang="en-US" sz="1800" spc="-1" strike="noStrike">
                <a:solidFill>
                  <a:srgbClr val="404040"/>
                </a:solidFill>
                <a:latin typeface="Gill Sans MT"/>
              </a:rPr>
              <a:t>Date:09.07.2024</a:t>
            </a:r>
            <a:endParaRPr b="0" lang="en-GB" sz="1800" spc="-1" strike="noStrike">
              <a:latin typeface="Arial"/>
            </a:endParaRPr>
          </a:p>
          <a:p>
            <a:pPr indent="0">
              <a:lnSpc>
                <a:spcPct val="100000"/>
              </a:lnSpc>
              <a:spcBef>
                <a:spcPts val="360"/>
              </a:spcBef>
              <a:spcAft>
                <a:spcPts val="601"/>
              </a:spcAft>
              <a:buNone/>
              <a:tabLst>
                <a:tab algn="l" pos="0"/>
              </a:tabLst>
            </a:pPr>
            <a:r>
              <a:rPr b="0" lang="en-US" sz="1800" spc="-1" strike="noStrike">
                <a:solidFill>
                  <a:srgbClr val="404040"/>
                </a:solidFill>
                <a:latin typeface="Gill Sans MT"/>
              </a:rPr>
              <a:t>Lecturer:Patronella Ganza</a:t>
            </a:r>
            <a:endParaRPr b="0" lang="en-GB" sz="1800" spc="-1" strike="noStrike">
              <a:latin typeface="Arial"/>
            </a:endParaRPr>
          </a:p>
          <a:p>
            <a:pPr indent="0">
              <a:lnSpc>
                <a:spcPct val="100000"/>
              </a:lnSpc>
              <a:spcBef>
                <a:spcPts val="360"/>
              </a:spcBef>
              <a:spcAft>
                <a:spcPts val="601"/>
              </a:spcAft>
              <a:buNone/>
              <a:tabLst>
                <a:tab algn="l" pos="0"/>
              </a:tabLst>
            </a:pPr>
            <a:r>
              <a:rPr b="0" lang="en-US" sz="1800" spc="-1" strike="noStrike">
                <a:solidFill>
                  <a:srgbClr val="404040"/>
                </a:solidFill>
                <a:latin typeface="Gill Sans MT"/>
              </a:rPr>
              <a:t>University of Wales:Tinity Saint David </a:t>
            </a:r>
            <a:endParaRPr b="0" lang="en-GB" sz="1800" spc="-1" strike="noStrike">
              <a:latin typeface="Arial"/>
            </a:endParaRPr>
          </a:p>
        </p:txBody>
      </p:sp>
      <p:pic>
        <p:nvPicPr>
          <p:cNvPr id="318" name="Picture 6" descr="Computer Generated Lights"/>
          <p:cNvPicPr/>
          <p:nvPr/>
        </p:nvPicPr>
        <p:blipFill>
          <a:blip r:embed="rId1"/>
          <a:srcRect l="3693" t="0" r="15007" b="0"/>
          <a:stretch/>
        </p:blipFill>
        <p:spPr>
          <a:xfrm>
            <a:off x="4657320" y="0"/>
            <a:ext cx="7533720" cy="685692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title"/>
          </p:nvPr>
        </p:nvSpPr>
        <p:spPr>
          <a:xfrm>
            <a:off x="581040" y="730800"/>
            <a:ext cx="3474720" cy="1477440"/>
          </a:xfrm>
          <a:prstGeom prst="rect">
            <a:avLst/>
          </a:prstGeom>
          <a:noFill/>
          <a:ln w="0">
            <a:noFill/>
          </a:ln>
        </p:spPr>
        <p:txBody>
          <a:bodyPr lIns="90000" rIns="90000" tIns="45000" bIns="45000" anchor="b">
            <a:noAutofit/>
          </a:bodyPr>
          <a:p>
            <a:pPr indent="0">
              <a:lnSpc>
                <a:spcPct val="100000"/>
              </a:lnSpc>
              <a:buNone/>
              <a:tabLst>
                <a:tab algn="l" pos="0"/>
              </a:tabLst>
            </a:pPr>
            <a:r>
              <a:rPr b="0" lang="en-GB" sz="2800" spc="-1" strike="noStrike" cap="all">
                <a:solidFill>
                  <a:srgbClr val="404040"/>
                </a:solidFill>
                <a:latin typeface="Gill Sans MT"/>
              </a:rPr>
              <a:t>Introduction</a:t>
            </a:r>
            <a:endParaRPr b="0" lang="en-GB" sz="2800" spc="-1" strike="noStrike">
              <a:latin typeface="Arial"/>
            </a:endParaRPr>
          </a:p>
        </p:txBody>
      </p:sp>
      <p:sp>
        <p:nvSpPr>
          <p:cNvPr id="320" name="PlaceHolder 2"/>
          <p:cNvSpPr>
            <a:spLocks noGrp="1"/>
          </p:cNvSpPr>
          <p:nvPr>
            <p:ph/>
          </p:nvPr>
        </p:nvSpPr>
        <p:spPr>
          <a:xfrm>
            <a:off x="581040" y="2180520"/>
            <a:ext cx="3474720" cy="3677400"/>
          </a:xfrm>
          <a:prstGeom prst="rect">
            <a:avLst/>
          </a:prstGeom>
          <a:noFill/>
          <a:ln w="0">
            <a:noFill/>
          </a:ln>
        </p:spPr>
        <p:txBody>
          <a:bodyPr lIns="90000" rIns="90000" tIns="45000" bIns="45000" anchor="ctr">
            <a:noAutofit/>
          </a:bodyPr>
          <a:p>
            <a:pPr indent="0">
              <a:lnSpc>
                <a:spcPct val="100000"/>
              </a:lnSpc>
              <a:spcBef>
                <a:spcPts val="360"/>
              </a:spcBef>
              <a:spcAft>
                <a:spcPts val="601"/>
              </a:spcAft>
              <a:buNone/>
              <a:tabLst>
                <a:tab algn="l" pos="0"/>
              </a:tabLst>
            </a:pPr>
            <a:r>
              <a:rPr b="0" lang="en-GB" sz="1800" spc="-1" strike="noStrike">
                <a:solidFill>
                  <a:srgbClr val="404040"/>
                </a:solidFill>
                <a:latin typeface="Gill Sans MT"/>
              </a:rPr>
              <a:t>Mental health is a critical aspect of overall well-being, and access to quality services is crucial. This presentation explores the evolution of mental health services, from historical limitations to the advancements that are transforming healthcare in our communities.</a:t>
            </a:r>
            <a:endParaRPr b="0" lang="en-GB" sz="1800" spc="-1" strike="noStrike">
              <a:latin typeface="Arial"/>
            </a:endParaRPr>
          </a:p>
        </p:txBody>
      </p:sp>
      <p:pic>
        <p:nvPicPr>
          <p:cNvPr id="321" name="Picture Placeholder 9" descr="A doctor with his arms crossed"/>
          <p:cNvPicPr/>
          <p:nvPr/>
        </p:nvPicPr>
        <p:blipFill>
          <a:blip r:embed="rId1"/>
          <a:stretch/>
        </p:blipFill>
        <p:spPr>
          <a:xfrm>
            <a:off x="4343400" y="4233600"/>
            <a:ext cx="3702240" cy="2138760"/>
          </a:xfrm>
          <a:prstGeom prst="rect">
            <a:avLst/>
          </a:prstGeom>
          <a:ln w="0">
            <a:noFill/>
          </a:ln>
        </p:spPr>
      </p:pic>
      <p:pic>
        <p:nvPicPr>
          <p:cNvPr id="322" name="Picture Placeholder 11" descr="A smiling doctor with a stethoscope and patient"/>
          <p:cNvPicPr/>
          <p:nvPr/>
        </p:nvPicPr>
        <p:blipFill>
          <a:blip r:embed="rId2"/>
          <a:stretch/>
        </p:blipFill>
        <p:spPr>
          <a:xfrm>
            <a:off x="8046720" y="4233600"/>
            <a:ext cx="3702240" cy="2138760"/>
          </a:xfrm>
          <a:prstGeom prst="rect">
            <a:avLst/>
          </a:prstGeom>
          <a:ln w="0">
            <a:noFill/>
          </a:ln>
        </p:spPr>
      </p:pic>
      <p:pic>
        <p:nvPicPr>
          <p:cNvPr id="323" name="Picture Placeholder 7" descr="doctor talking to patient"/>
          <p:cNvPicPr/>
          <p:nvPr/>
        </p:nvPicPr>
        <p:blipFill>
          <a:blip r:embed="rId3"/>
          <a:srcRect l="16417" t="0" r="16417" b="0"/>
          <a:stretch/>
        </p:blipFill>
        <p:spPr>
          <a:xfrm>
            <a:off x="4241880" y="630360"/>
            <a:ext cx="7503120" cy="352008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PlaceHolder 1"/>
          <p:cNvSpPr>
            <a:spLocks noGrp="1"/>
          </p:cNvSpPr>
          <p:nvPr>
            <p:ph type="title"/>
          </p:nvPr>
        </p:nvSpPr>
        <p:spPr>
          <a:xfrm>
            <a:off x="581040" y="702000"/>
            <a:ext cx="3422880" cy="1499040"/>
          </a:xfrm>
          <a:prstGeom prst="rect">
            <a:avLst/>
          </a:prstGeom>
          <a:noFill/>
          <a:ln w="0">
            <a:noFill/>
          </a:ln>
        </p:spPr>
        <p:txBody>
          <a:bodyPr lIns="90000" rIns="90000" tIns="45000" bIns="45000" anchor="ctr">
            <a:noAutofit/>
          </a:bodyPr>
          <a:p>
            <a:pPr indent="0">
              <a:lnSpc>
                <a:spcPct val="100000"/>
              </a:lnSpc>
              <a:buNone/>
              <a:tabLst>
                <a:tab algn="l" pos="0"/>
              </a:tabLst>
            </a:pPr>
            <a:r>
              <a:rPr b="0" lang="en-GB" sz="2800" spc="-1" strike="noStrike" cap="all">
                <a:solidFill>
                  <a:srgbClr val="404040"/>
                </a:solidFill>
                <a:latin typeface="Gill Sans MT"/>
              </a:rPr>
              <a:t>Overview</a:t>
            </a:r>
            <a:r>
              <a:rPr b="0" lang="en-GB" sz="2800" spc="-1" strike="noStrike" cap="all">
                <a:solidFill>
                  <a:srgbClr val="404040"/>
                </a:solidFill>
                <a:latin typeface="Gill Sans MT"/>
              </a:rPr>
              <a:t>	</a:t>
            </a:r>
            <a:endParaRPr b="0" lang="en-GB" sz="2800" spc="-1" strike="noStrike">
              <a:latin typeface="Arial"/>
            </a:endParaRPr>
          </a:p>
        </p:txBody>
      </p:sp>
      <p:sp>
        <p:nvSpPr>
          <p:cNvPr id="325" name="PlaceHolder 2"/>
          <p:cNvSpPr>
            <a:spLocks noGrp="1"/>
          </p:cNvSpPr>
          <p:nvPr>
            <p:ph/>
          </p:nvPr>
        </p:nvSpPr>
        <p:spPr>
          <a:xfrm>
            <a:off x="630720" y="1903320"/>
            <a:ext cx="3422880" cy="3974760"/>
          </a:xfrm>
          <a:prstGeom prst="rect">
            <a:avLst/>
          </a:prstGeom>
          <a:noFill/>
          <a:ln w="0">
            <a:noFill/>
          </a:ln>
        </p:spPr>
        <p:txBody>
          <a:bodyPr lIns="90000" rIns="90000" tIns="45000" bIns="45000" anchor="ctr">
            <a:noAutofit/>
          </a:bodyPr>
          <a:p>
            <a:pPr marL="285840" indent="-285840">
              <a:lnSpc>
                <a:spcPct val="100000"/>
              </a:lnSpc>
              <a:spcBef>
                <a:spcPts val="360"/>
              </a:spcBef>
              <a:spcAft>
                <a:spcPts val="601"/>
              </a:spcAft>
              <a:buClr>
                <a:srgbClr val="ed8428"/>
              </a:buClr>
              <a:buSzPct val="92000"/>
              <a:buFont typeface="Arial"/>
              <a:buChar char="•"/>
            </a:pPr>
            <a:r>
              <a:rPr b="0" lang="en-GB" sz="1800" spc="-1" strike="noStrike">
                <a:solidFill>
                  <a:srgbClr val="404040"/>
                </a:solidFill>
                <a:latin typeface="Gill Sans MT"/>
              </a:rPr>
              <a:t>  </a:t>
            </a:r>
            <a:r>
              <a:rPr b="0" lang="en-GB" sz="1800" spc="-1" strike="noStrike">
                <a:solidFill>
                  <a:srgbClr val="404040"/>
                </a:solidFill>
                <a:latin typeface="Gill Sans MT"/>
              </a:rPr>
              <a:t>Mental Health Services in the Past.</a:t>
            </a:r>
            <a:endParaRPr b="0" lang="en-GB" sz="1800" spc="-1" strike="noStrike">
              <a:latin typeface="Arial"/>
            </a:endParaRPr>
          </a:p>
          <a:p>
            <a:pPr marL="285840" indent="-285840">
              <a:lnSpc>
                <a:spcPct val="100000"/>
              </a:lnSpc>
              <a:spcBef>
                <a:spcPts val="360"/>
              </a:spcBef>
              <a:spcAft>
                <a:spcPts val="601"/>
              </a:spcAft>
              <a:buClr>
                <a:srgbClr val="ed8428"/>
              </a:buClr>
              <a:buSzPct val="92000"/>
              <a:buFont typeface="Arial"/>
              <a:buChar char="•"/>
            </a:pPr>
            <a:r>
              <a:rPr b="0" lang="en-GB" sz="1800" spc="-1" strike="noStrike">
                <a:solidFill>
                  <a:srgbClr val="404040"/>
                </a:solidFill>
                <a:latin typeface="Gill Sans MT"/>
              </a:rPr>
              <a:t>  </a:t>
            </a:r>
            <a:r>
              <a:rPr b="0" lang="en-GB" sz="1800" spc="-1" strike="noStrike">
                <a:solidFill>
                  <a:srgbClr val="404040"/>
                </a:solidFill>
                <a:latin typeface="Gill Sans MT"/>
              </a:rPr>
              <a:t>The Modern Era of Mental Health Services.</a:t>
            </a:r>
            <a:endParaRPr b="0" lang="en-GB" sz="1800" spc="-1" strike="noStrike">
              <a:latin typeface="Arial"/>
            </a:endParaRPr>
          </a:p>
          <a:p>
            <a:pPr marL="285840" indent="-285840">
              <a:lnSpc>
                <a:spcPct val="100000"/>
              </a:lnSpc>
              <a:spcBef>
                <a:spcPts val="360"/>
              </a:spcBef>
              <a:spcAft>
                <a:spcPts val="601"/>
              </a:spcAft>
              <a:buClr>
                <a:srgbClr val="ed8428"/>
              </a:buClr>
              <a:buSzPct val="92000"/>
              <a:buFont typeface="Arial"/>
              <a:buChar char="•"/>
            </a:pPr>
            <a:r>
              <a:rPr b="0" lang="en-GB" sz="1800" spc="-1" strike="noStrike">
                <a:solidFill>
                  <a:srgbClr val="404040"/>
                </a:solidFill>
                <a:latin typeface="Gill Sans MT"/>
              </a:rPr>
              <a:t>  </a:t>
            </a:r>
            <a:r>
              <a:rPr b="0" lang="en-GB" sz="1800" spc="-1" strike="noStrike">
                <a:solidFill>
                  <a:srgbClr val="404040"/>
                </a:solidFill>
                <a:latin typeface="Gill Sans MT"/>
              </a:rPr>
              <a:t>How Developments in Mental Health Services Are Transforming Healthcare.</a:t>
            </a:r>
            <a:endParaRPr b="0" lang="en-GB" sz="1800" spc="-1" strike="noStrike">
              <a:latin typeface="Arial"/>
            </a:endParaRPr>
          </a:p>
          <a:p>
            <a:pPr marL="285840" indent="-285840">
              <a:lnSpc>
                <a:spcPct val="100000"/>
              </a:lnSpc>
              <a:spcBef>
                <a:spcPts val="360"/>
              </a:spcBef>
              <a:spcAft>
                <a:spcPts val="601"/>
              </a:spcAft>
              <a:buClr>
                <a:srgbClr val="ed8428"/>
              </a:buClr>
              <a:buSzPct val="92000"/>
              <a:buFont typeface="Arial"/>
              <a:buChar char="•"/>
            </a:pPr>
            <a:r>
              <a:rPr b="0" lang="en-GB" sz="1800" spc="-1" strike="noStrike">
                <a:solidFill>
                  <a:srgbClr val="404040"/>
                </a:solidFill>
                <a:latin typeface="Gill Sans MT"/>
              </a:rPr>
              <a:t> </a:t>
            </a:r>
            <a:r>
              <a:rPr b="0" lang="en-GB" sz="1800" spc="-1" strike="noStrike">
                <a:solidFill>
                  <a:srgbClr val="404040"/>
                </a:solidFill>
                <a:latin typeface="Gill Sans MT"/>
              </a:rPr>
              <a:t>The Future of Mental Health Services.</a:t>
            </a:r>
            <a:endParaRPr b="0" lang="en-GB" sz="1800" spc="-1" strike="noStrike">
              <a:latin typeface="Arial"/>
            </a:endParaRPr>
          </a:p>
        </p:txBody>
      </p:sp>
      <p:pic>
        <p:nvPicPr>
          <p:cNvPr id="326" name="Picture Placeholder 6" descr="A stethoscope "/>
          <p:cNvPicPr/>
          <p:nvPr/>
        </p:nvPicPr>
        <p:blipFill>
          <a:blip r:embed="rId1"/>
          <a:stretch/>
        </p:blipFill>
        <p:spPr>
          <a:xfrm>
            <a:off x="4242960" y="640080"/>
            <a:ext cx="3702240" cy="5750640"/>
          </a:xfrm>
          <a:prstGeom prst="rect">
            <a:avLst/>
          </a:prstGeom>
          <a:ln w="0">
            <a:noFill/>
          </a:ln>
        </p:spPr>
      </p:pic>
      <p:pic>
        <p:nvPicPr>
          <p:cNvPr id="327" name="Picture Placeholder 8" descr="Doctors in surgery"/>
          <p:cNvPicPr/>
          <p:nvPr/>
        </p:nvPicPr>
        <p:blipFill>
          <a:blip r:embed="rId2"/>
          <a:stretch/>
        </p:blipFill>
        <p:spPr>
          <a:xfrm>
            <a:off x="8046720" y="640080"/>
            <a:ext cx="3702240" cy="575064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PlaceHolder 1"/>
          <p:cNvSpPr>
            <a:spLocks noGrp="1"/>
          </p:cNvSpPr>
          <p:nvPr>
            <p:ph type="title"/>
          </p:nvPr>
        </p:nvSpPr>
        <p:spPr>
          <a:xfrm>
            <a:off x="581040" y="729720"/>
            <a:ext cx="11028600" cy="987120"/>
          </a:xfrm>
          <a:prstGeom prst="rect">
            <a:avLst/>
          </a:prstGeom>
          <a:noFill/>
          <a:ln w="0">
            <a:noFill/>
          </a:ln>
        </p:spPr>
        <p:txBody>
          <a:bodyPr lIns="90000" rIns="90000" tIns="45000" bIns="45000" anchor="b">
            <a:noAutofit/>
          </a:bodyPr>
          <a:p>
            <a:pPr indent="0">
              <a:lnSpc>
                <a:spcPct val="100000"/>
              </a:lnSpc>
              <a:buNone/>
              <a:tabLst>
                <a:tab algn="l" pos="0"/>
              </a:tabLst>
            </a:pPr>
            <a:r>
              <a:rPr b="0" lang="en-GB" sz="2800" spc="-1" strike="noStrike" cap="all">
                <a:solidFill>
                  <a:srgbClr val="404040"/>
                </a:solidFill>
                <a:latin typeface="Gill Sans MT"/>
              </a:rPr>
              <a:t>Mental Health Services in the Past</a:t>
            </a:r>
            <a:endParaRPr b="0" lang="en-GB" sz="2800" spc="-1" strike="noStrike">
              <a:latin typeface="Arial"/>
            </a:endParaRPr>
          </a:p>
        </p:txBody>
      </p:sp>
      <p:sp>
        <p:nvSpPr>
          <p:cNvPr id="329" name="PlaceHolder 2"/>
          <p:cNvSpPr>
            <a:spLocks noGrp="1"/>
          </p:cNvSpPr>
          <p:nvPr>
            <p:ph/>
          </p:nvPr>
        </p:nvSpPr>
        <p:spPr>
          <a:xfrm>
            <a:off x="441252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2"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Treatments were often harsh and ineffective, with a focus on confinement rather than therapy or medication.</a:t>
            </a:r>
            <a:endParaRPr b="0" lang="en-GB" sz="2000" spc="-1" strike="noStrike">
              <a:latin typeface="Arial"/>
            </a:endParaRPr>
          </a:p>
        </p:txBody>
      </p:sp>
      <p:sp>
        <p:nvSpPr>
          <p:cNvPr id="330" name="PlaceHolder 3"/>
          <p:cNvSpPr>
            <a:spLocks noGrp="1"/>
          </p:cNvSpPr>
          <p:nvPr>
            <p:ph/>
          </p:nvPr>
        </p:nvSpPr>
        <p:spPr>
          <a:xfrm>
            <a:off x="824364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2"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Mental health services were limited and mainly available to the affluent.</a:t>
            </a:r>
            <a:endParaRPr b="0" lang="en-GB" sz="2000" spc="-1" strike="noStrike">
              <a:latin typeface="Arial"/>
            </a:endParaRPr>
          </a:p>
        </p:txBody>
      </p:sp>
      <p:sp>
        <p:nvSpPr>
          <p:cNvPr id="331" name="PlaceHolder 4"/>
          <p:cNvSpPr>
            <a:spLocks noGrp="1"/>
          </p:cNvSpPr>
          <p:nvPr>
            <p:ph/>
          </p:nvPr>
        </p:nvSpPr>
        <p:spPr>
          <a:xfrm>
            <a:off x="58104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2"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Mental health conditions were often misunderstood and attributed to personal weakness or demonic possession.</a:t>
            </a:r>
            <a:endParaRPr b="0" lang="en-GB" sz="2000" spc="-1" strike="noStrike">
              <a:latin typeface="Arial"/>
            </a:endParaRPr>
          </a:p>
        </p:txBody>
      </p:sp>
      <p:sp>
        <p:nvSpPr>
          <p:cNvPr id="332" name=""/>
          <p:cNvSpPr/>
          <p:nvPr/>
        </p:nvSpPr>
        <p:spPr>
          <a:xfrm>
            <a:off x="7200000" y="6120000"/>
            <a:ext cx="4068000" cy="39960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100" spc="-1" strike="noStrike">
                <a:solidFill>
                  <a:srgbClr val="404040"/>
                </a:solidFill>
                <a:latin typeface="Gill Sans MT"/>
              </a:rPr>
              <a:t>(National Library of Medicine,2022)</a:t>
            </a:r>
            <a:endParaRPr b="0" lang="en-GB" sz="21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title"/>
          </p:nvPr>
        </p:nvSpPr>
        <p:spPr>
          <a:xfrm>
            <a:off x="527400" y="554760"/>
            <a:ext cx="10799280" cy="1079280"/>
          </a:xfrm>
          <a:prstGeom prst="rect">
            <a:avLst/>
          </a:prstGeom>
          <a:noFill/>
          <a:ln w="0">
            <a:noFill/>
          </a:ln>
        </p:spPr>
        <p:txBody>
          <a:bodyPr lIns="0" rIns="0" tIns="0" bIns="0" anchor="ctr">
            <a:noAutofit/>
          </a:bodyPr>
          <a:p>
            <a:pPr indent="0">
              <a:lnSpc>
                <a:spcPct val="100000"/>
              </a:lnSpc>
              <a:buNone/>
              <a:tabLst>
                <a:tab algn="l" pos="0"/>
              </a:tabLst>
            </a:pPr>
            <a:r>
              <a:rPr b="0" lang="en-GB" sz="2800" spc="-1" strike="noStrike" cap="all">
                <a:solidFill>
                  <a:srgbClr val="404040"/>
                </a:solidFill>
                <a:latin typeface="Gill Sans MT"/>
              </a:rPr>
              <a:t>The Modern Era of Mental Health Services</a:t>
            </a:r>
            <a:endParaRPr b="0" lang="en-GB" sz="2800" spc="-1" strike="noStrike">
              <a:latin typeface="Arial"/>
            </a:endParaRPr>
          </a:p>
        </p:txBody>
      </p:sp>
      <p:sp>
        <p:nvSpPr>
          <p:cNvPr id="334" name=""/>
          <p:cNvSpPr/>
          <p:nvPr/>
        </p:nvSpPr>
        <p:spPr>
          <a:xfrm>
            <a:off x="9000000" y="1634760"/>
            <a:ext cx="2959200" cy="235620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000" spc="-1" strike="noStrike">
                <a:solidFill>
                  <a:srgbClr val="000000"/>
                </a:solidFill>
                <a:latin typeface="Arial"/>
                <a:ea typeface="DejaVu Sans"/>
              </a:rPr>
              <a:t> </a:t>
            </a:r>
            <a:r>
              <a:rPr b="0" lang="en-GB" sz="2000" spc="-1" strike="noStrike">
                <a:solidFill>
                  <a:srgbClr val="000000"/>
                </a:solidFill>
                <a:latin typeface="Arial"/>
                <a:ea typeface="DejaVu Sans"/>
              </a:rPr>
              <a:t>Mental health is now recognized as a medical condition, and public awareness campaigns aim to reduce the stigma around seeking help.</a:t>
            </a:r>
            <a:endParaRPr b="0" lang="en-GB" sz="2000" spc="-1" strike="noStrike">
              <a:latin typeface="Arial"/>
            </a:endParaRPr>
          </a:p>
        </p:txBody>
      </p:sp>
      <p:sp>
        <p:nvSpPr>
          <p:cNvPr id="335" name=""/>
          <p:cNvSpPr/>
          <p:nvPr/>
        </p:nvSpPr>
        <p:spPr>
          <a:xfrm>
            <a:off x="6660000" y="4217760"/>
            <a:ext cx="2944440" cy="2639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000" spc="-1" strike="noStrike">
                <a:solidFill>
                  <a:srgbClr val="000000"/>
                </a:solidFill>
                <a:latin typeface="Arial"/>
                <a:ea typeface="DejaVu Sans"/>
              </a:rPr>
              <a:t> </a:t>
            </a:r>
            <a:r>
              <a:rPr b="0" lang="en-GB" sz="2000" spc="-1" strike="noStrike">
                <a:solidFill>
                  <a:srgbClr val="000000"/>
                </a:solidFill>
                <a:latin typeface="Arial"/>
                <a:ea typeface="DejaVu Sans"/>
              </a:rPr>
              <a:t>A wider range of effective therapies, including psychotherapy and medication, are available to address different mental health needs.</a:t>
            </a:r>
            <a:endParaRPr b="0" lang="en-GB" sz="2000" spc="-1" strike="noStrike">
              <a:latin typeface="Arial"/>
            </a:endParaRPr>
          </a:p>
        </p:txBody>
      </p:sp>
      <p:sp>
        <p:nvSpPr>
          <p:cNvPr id="336" name=""/>
          <p:cNvSpPr/>
          <p:nvPr/>
        </p:nvSpPr>
        <p:spPr>
          <a:xfrm>
            <a:off x="4500000" y="1700280"/>
            <a:ext cx="2879280" cy="243900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000" spc="-1" strike="noStrike">
                <a:solidFill>
                  <a:srgbClr val="000000"/>
                </a:solidFill>
                <a:latin typeface="Arial"/>
                <a:ea typeface="DejaVu Sans"/>
              </a:rPr>
              <a:t> </a:t>
            </a:r>
            <a:r>
              <a:rPr b="0" lang="en-GB" sz="2000" spc="-1" strike="noStrike">
                <a:solidFill>
                  <a:srgbClr val="000000"/>
                </a:solidFill>
                <a:latin typeface="Arial"/>
                <a:ea typeface="DejaVu Sans"/>
              </a:rPr>
              <a:t>Telehealth services, online resources, and insurance coverage improvements have increased accessibility to mental healthcare.</a:t>
            </a:r>
            <a:endParaRPr b="0" lang="en-GB" sz="2000" spc="-1" strike="noStrike">
              <a:latin typeface="Arial"/>
            </a:endParaRPr>
          </a:p>
        </p:txBody>
      </p:sp>
      <p:pic>
        <p:nvPicPr>
          <p:cNvPr id="337" name="" descr=""/>
          <p:cNvPicPr/>
          <p:nvPr/>
        </p:nvPicPr>
        <p:blipFill>
          <a:blip r:embed="rId1"/>
          <a:stretch/>
        </p:blipFill>
        <p:spPr>
          <a:xfrm>
            <a:off x="288720" y="3420000"/>
            <a:ext cx="3310560" cy="323928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PlaceHolder 1"/>
          <p:cNvSpPr>
            <a:spLocks noGrp="1"/>
          </p:cNvSpPr>
          <p:nvPr>
            <p:ph type="title"/>
          </p:nvPr>
        </p:nvSpPr>
        <p:spPr>
          <a:xfrm>
            <a:off x="650880" y="622080"/>
            <a:ext cx="11028600" cy="987120"/>
          </a:xfrm>
          <a:prstGeom prst="rect">
            <a:avLst/>
          </a:prstGeom>
          <a:noFill/>
          <a:ln w="0">
            <a:noFill/>
          </a:ln>
        </p:spPr>
        <p:txBody>
          <a:bodyPr lIns="90000" rIns="90000" tIns="45000" bIns="45000" anchor="b">
            <a:normAutofit/>
          </a:bodyPr>
          <a:p>
            <a:pPr indent="0">
              <a:lnSpc>
                <a:spcPct val="100000"/>
              </a:lnSpc>
              <a:buNone/>
              <a:tabLst>
                <a:tab algn="l" pos="0"/>
              </a:tabLst>
            </a:pPr>
            <a:r>
              <a:rPr b="0" lang="en-GB" sz="2800" spc="-1" strike="noStrike" cap="all">
                <a:solidFill>
                  <a:srgbClr val="404040"/>
                </a:solidFill>
                <a:latin typeface="Gill Sans MT"/>
              </a:rPr>
              <a:t> </a:t>
            </a:r>
            <a:r>
              <a:rPr b="0" lang="en-GB" sz="2800" spc="-1" strike="noStrike" cap="all">
                <a:solidFill>
                  <a:srgbClr val="404040"/>
                </a:solidFill>
                <a:latin typeface="Gill Sans MT"/>
              </a:rPr>
              <a:t>How Developments in Mental Health Services Are Transforming Healthcare</a:t>
            </a:r>
            <a:endParaRPr b="0" lang="en-GB" sz="2800" spc="-1" strike="noStrike">
              <a:latin typeface="Arial"/>
            </a:endParaRPr>
          </a:p>
        </p:txBody>
      </p:sp>
      <p:sp>
        <p:nvSpPr>
          <p:cNvPr id="339" name="TextBox 24"/>
          <p:cNvSpPr/>
          <p:nvPr/>
        </p:nvSpPr>
        <p:spPr>
          <a:xfrm>
            <a:off x="581040" y="2095560"/>
            <a:ext cx="3199320" cy="712080"/>
          </a:xfrm>
          <a:prstGeom prst="rect">
            <a:avLst/>
          </a:prstGeom>
          <a:noFill/>
          <a:ln w="0">
            <a:noFill/>
          </a:ln>
        </p:spPr>
        <p:style>
          <a:lnRef idx="0"/>
          <a:fillRef idx="0"/>
          <a:effectRef idx="0"/>
          <a:fontRef idx="minor"/>
        </p:style>
      </p:sp>
      <p:pic>
        <p:nvPicPr>
          <p:cNvPr id="340" name="Content Placeholder 18" descr="Mental health awareness mural"/>
          <p:cNvPicPr/>
          <p:nvPr/>
        </p:nvPicPr>
        <p:blipFill>
          <a:blip r:embed="rId1"/>
          <a:srcRect l="0" t="0" r="32401" b="3"/>
          <a:stretch/>
        </p:blipFill>
        <p:spPr>
          <a:xfrm>
            <a:off x="581040" y="2988360"/>
            <a:ext cx="3199320" cy="2934000"/>
          </a:xfrm>
          <a:prstGeom prst="rect">
            <a:avLst/>
          </a:prstGeom>
          <a:ln w="0">
            <a:noFill/>
          </a:ln>
        </p:spPr>
      </p:pic>
      <p:sp>
        <p:nvSpPr>
          <p:cNvPr id="341" name="TextBox 26"/>
          <p:cNvSpPr/>
          <p:nvPr/>
        </p:nvSpPr>
        <p:spPr>
          <a:xfrm>
            <a:off x="4190040" y="1960920"/>
            <a:ext cx="3404160" cy="964080"/>
          </a:xfrm>
          <a:prstGeom prst="rect">
            <a:avLst/>
          </a:prstGeom>
          <a:noFill/>
          <a:ln w="0">
            <a:noFill/>
          </a:ln>
        </p:spPr>
        <p:style>
          <a:lnRef idx="0"/>
          <a:fillRef idx="0"/>
          <a:effectRef idx="0"/>
          <a:fontRef idx="minor"/>
        </p:style>
      </p:sp>
      <p:pic>
        <p:nvPicPr>
          <p:cNvPr id="342" name="Picture Placeholder 22" descr="A group of people holding signs&#10;&#10;Description automatically generated"/>
          <p:cNvPicPr/>
          <p:nvPr/>
        </p:nvPicPr>
        <p:blipFill>
          <a:blip r:embed="rId2"/>
          <a:srcRect l="3897" t="0" r="16780" b="0"/>
          <a:stretch/>
        </p:blipFill>
        <p:spPr>
          <a:xfrm>
            <a:off x="4412520" y="2988360"/>
            <a:ext cx="3199320" cy="2934000"/>
          </a:xfrm>
          <a:prstGeom prst="rect">
            <a:avLst/>
          </a:prstGeom>
          <a:ln w="0">
            <a:noFill/>
          </a:ln>
        </p:spPr>
      </p:pic>
      <p:sp>
        <p:nvSpPr>
          <p:cNvPr id="343" name="TextBox 20"/>
          <p:cNvSpPr/>
          <p:nvPr/>
        </p:nvSpPr>
        <p:spPr>
          <a:xfrm>
            <a:off x="8549640" y="1915200"/>
            <a:ext cx="3199320" cy="552240"/>
          </a:xfrm>
          <a:prstGeom prst="rect">
            <a:avLst/>
          </a:prstGeom>
          <a:noFill/>
          <a:ln w="0">
            <a:noFill/>
          </a:ln>
        </p:spPr>
        <p:style>
          <a:lnRef idx="0"/>
          <a:fillRef idx="0"/>
          <a:effectRef idx="0"/>
          <a:fontRef idx="minor"/>
        </p:style>
      </p:sp>
      <p:pic>
        <p:nvPicPr>
          <p:cNvPr id="344" name="Content Placeholder 30" descr="Chalk art on sidewalk"/>
          <p:cNvPicPr/>
          <p:nvPr/>
        </p:nvPicPr>
        <p:blipFill>
          <a:blip r:embed="rId3"/>
          <a:stretch/>
        </p:blipFill>
        <p:spPr>
          <a:xfrm>
            <a:off x="8087040" y="2988360"/>
            <a:ext cx="3199320" cy="2132640"/>
          </a:xfrm>
          <a:prstGeom prst="rect">
            <a:avLst/>
          </a:prstGeom>
          <a:ln w="0">
            <a:noFill/>
          </a:ln>
        </p:spPr>
      </p:pic>
      <p:sp>
        <p:nvSpPr>
          <p:cNvPr id="345" name="TextBox 34"/>
          <p:cNvSpPr/>
          <p:nvPr/>
        </p:nvSpPr>
        <p:spPr>
          <a:xfrm>
            <a:off x="89640" y="1787760"/>
            <a:ext cx="3272400" cy="11869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Gill Sans MT"/>
                <a:ea typeface="DejaVu Sans"/>
              </a:rPr>
              <a:t> </a:t>
            </a:r>
            <a:r>
              <a:rPr b="0" lang="en-GB" sz="1800" spc="-1" strike="noStrike">
                <a:solidFill>
                  <a:srgbClr val="000000"/>
                </a:solidFill>
                <a:latin typeface="Gill Sans MT"/>
                <a:ea typeface="DejaVu Sans"/>
              </a:rPr>
              <a:t>Treatment plans are tailored to individual needs, combining therapies and medication for optimal results.</a:t>
            </a:r>
            <a:endParaRPr b="0" lang="en-GB" sz="1800" spc="-1" strike="noStrike">
              <a:latin typeface="Arial"/>
            </a:endParaRPr>
          </a:p>
        </p:txBody>
      </p:sp>
      <p:sp>
        <p:nvSpPr>
          <p:cNvPr id="346" name="TextBox 40"/>
          <p:cNvSpPr/>
          <p:nvPr/>
        </p:nvSpPr>
        <p:spPr>
          <a:xfrm>
            <a:off x="8460000" y="1812600"/>
            <a:ext cx="415368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Gill Sans MT"/>
                <a:ea typeface="DejaVu Sans"/>
              </a:rPr>
              <a:t> </a:t>
            </a:r>
            <a:r>
              <a:rPr b="0" lang="en-GB" sz="1800" spc="-1" strike="noStrike">
                <a:solidFill>
                  <a:srgbClr val="000000"/>
                </a:solidFill>
                <a:latin typeface="Gill Sans MT"/>
                <a:ea typeface="DejaVu Sans"/>
              </a:rPr>
              <a:t>Mental health screenings and early intervention programs help identify and address concerns before they escalate.</a:t>
            </a:r>
            <a:endParaRPr b="0" lang="en-GB" sz="1800" spc="-1" strike="noStrike">
              <a:latin typeface="Arial"/>
            </a:endParaRPr>
          </a:p>
        </p:txBody>
      </p:sp>
      <p:sp>
        <p:nvSpPr>
          <p:cNvPr id="347" name="TextBox 42"/>
          <p:cNvSpPr/>
          <p:nvPr/>
        </p:nvSpPr>
        <p:spPr>
          <a:xfrm>
            <a:off x="3231360" y="1812600"/>
            <a:ext cx="572508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Gill Sans MT"/>
                <a:ea typeface="DejaVu Sans"/>
              </a:rPr>
              <a:t> </a:t>
            </a:r>
            <a:r>
              <a:rPr b="0" lang="en-GB" sz="1800" spc="-1" strike="noStrike">
                <a:solidFill>
                  <a:srgbClr val="000000"/>
                </a:solidFill>
                <a:latin typeface="Gill Sans MT"/>
                <a:ea typeface="DejaVu Sans"/>
              </a:rPr>
              <a:t>Mental health services are increasingly integrated into community settings, such as schools and primary care clinics, making them more readily available.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PlaceHolder 1"/>
          <p:cNvSpPr>
            <a:spLocks noGrp="1"/>
          </p:cNvSpPr>
          <p:nvPr>
            <p:ph type="title"/>
          </p:nvPr>
        </p:nvSpPr>
        <p:spPr>
          <a:xfrm>
            <a:off x="581040" y="729720"/>
            <a:ext cx="11028600" cy="987120"/>
          </a:xfrm>
          <a:prstGeom prst="rect">
            <a:avLst/>
          </a:prstGeom>
          <a:noFill/>
          <a:ln w="0">
            <a:noFill/>
          </a:ln>
        </p:spPr>
        <p:txBody>
          <a:bodyPr lIns="90000" rIns="90000" tIns="45000" bIns="45000" anchor="b">
            <a:noAutofit/>
          </a:bodyPr>
          <a:p>
            <a:pPr indent="0">
              <a:lnSpc>
                <a:spcPct val="100000"/>
              </a:lnSpc>
              <a:buNone/>
              <a:tabLst>
                <a:tab algn="l" pos="0"/>
              </a:tabLst>
            </a:pPr>
            <a:r>
              <a:rPr b="0" lang="en-GB" sz="2800" spc="-1" strike="noStrike" cap="all">
                <a:solidFill>
                  <a:srgbClr val="404040"/>
                </a:solidFill>
                <a:latin typeface="Gill Sans MT"/>
              </a:rPr>
              <a:t>The Future of Mental Health Services</a:t>
            </a:r>
            <a:endParaRPr b="0" lang="en-GB" sz="2800" spc="-1" strike="noStrike">
              <a:latin typeface="Arial"/>
            </a:endParaRPr>
          </a:p>
        </p:txBody>
      </p:sp>
      <p:sp>
        <p:nvSpPr>
          <p:cNvPr id="349" name="PlaceHolder 2"/>
          <p:cNvSpPr>
            <a:spLocks noGrp="1"/>
          </p:cNvSpPr>
          <p:nvPr>
            <p:ph/>
          </p:nvPr>
        </p:nvSpPr>
        <p:spPr>
          <a:xfrm>
            <a:off x="58104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Continuous research and development will likely lead to new and even more effective treatment options.</a:t>
            </a:r>
            <a:endParaRPr b="0" lang="en-GB" sz="2000" spc="-1" strike="noStrike">
              <a:latin typeface="Arial"/>
            </a:endParaRPr>
          </a:p>
        </p:txBody>
      </p:sp>
      <p:sp>
        <p:nvSpPr>
          <p:cNvPr id="350" name="PlaceHolder 3"/>
          <p:cNvSpPr>
            <a:spLocks noGrp="1"/>
          </p:cNvSpPr>
          <p:nvPr>
            <p:ph/>
          </p:nvPr>
        </p:nvSpPr>
        <p:spPr>
          <a:xfrm>
            <a:off x="441252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2"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Virtual reality, artificial intelligence, and other technologies have the potential to further enhance and personalize mental healthcare.</a:t>
            </a:r>
            <a:endParaRPr b="0" lang="en-GB" sz="2000" spc="-1" strike="noStrike">
              <a:latin typeface="Arial"/>
            </a:endParaRPr>
          </a:p>
        </p:txBody>
      </p:sp>
      <p:sp>
        <p:nvSpPr>
          <p:cNvPr id="351" name="PlaceHolder 4"/>
          <p:cNvSpPr>
            <a:spLocks noGrp="1"/>
          </p:cNvSpPr>
          <p:nvPr>
            <p:ph/>
          </p:nvPr>
        </p:nvSpPr>
        <p:spPr>
          <a:xfrm>
            <a:off x="8243640" y="2926080"/>
            <a:ext cx="3199320" cy="2934000"/>
          </a:xfrm>
          <a:prstGeom prst="rect">
            <a:avLst/>
          </a:prstGeom>
          <a:noFill/>
          <a:ln w="0">
            <a:noFill/>
          </a:ln>
        </p:spPr>
        <p:txBody>
          <a:bodyPr lIns="90000" rIns="90000" tIns="45000" bIns="45000" anchor="t">
            <a:noAutofit/>
          </a:bodyPr>
          <a:p>
            <a:pPr marL="306000" indent="-306000">
              <a:lnSpc>
                <a:spcPct val="100000"/>
              </a:lnSpc>
              <a:spcBef>
                <a:spcPts val="360"/>
              </a:spcBef>
              <a:spcAft>
                <a:spcPts val="601"/>
              </a:spcAft>
              <a:buClr>
                <a:srgbClr val="ed8428"/>
              </a:buClr>
              <a:buSzPct val="92000"/>
              <a:buFont typeface="Wingdings 2" charset="2"/>
              <a:buChar char=""/>
            </a:pPr>
            <a:r>
              <a:rPr b="0" lang="en-GB" sz="2000" spc="-1" strike="noStrike">
                <a:solidFill>
                  <a:srgbClr val="404040"/>
                </a:solidFill>
                <a:latin typeface="Gill Sans MT"/>
              </a:rPr>
              <a:t> </a:t>
            </a:r>
            <a:r>
              <a:rPr b="0" lang="en-GB" sz="2000" spc="-1" strike="noStrike">
                <a:solidFill>
                  <a:srgbClr val="404040"/>
                </a:solidFill>
                <a:latin typeface="Gill Sans MT"/>
              </a:rPr>
              <a:t>A focus on mental wellness and preventative care will likely become increasingly important, promoting overall well-being.</a:t>
            </a:r>
            <a:endParaRPr b="0" lang="en-GB" sz="2000" spc="-1" strike="noStrike">
              <a:latin typeface="Arial"/>
            </a:endParaRPr>
          </a:p>
          <a:p>
            <a:pPr indent="0">
              <a:lnSpc>
                <a:spcPct val="100000"/>
              </a:lnSpc>
              <a:spcBef>
                <a:spcPts val="360"/>
              </a:spcBef>
              <a:spcAft>
                <a:spcPts val="601"/>
              </a:spcAft>
              <a:buNone/>
              <a:tabLst>
                <a:tab algn="l" pos="0"/>
              </a:tabLst>
            </a:pPr>
            <a:endParaRPr b="0" lang="en-GB" sz="1800" spc="-1" strike="noStrike">
              <a:latin typeface="Arial"/>
            </a:endParaRPr>
          </a:p>
        </p:txBody>
      </p:sp>
      <p:sp>
        <p:nvSpPr>
          <p:cNvPr id="352" name="TextBox 16"/>
          <p:cNvSpPr/>
          <p:nvPr/>
        </p:nvSpPr>
        <p:spPr>
          <a:xfrm>
            <a:off x="6098040" y="6300000"/>
            <a:ext cx="609336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Gill Sans MT"/>
                <a:ea typeface="DejaVu Sans"/>
              </a:rPr>
              <a:t>(National Institute of Mental Health,2023)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PlaceHolder 1"/>
          <p:cNvSpPr>
            <a:spLocks noGrp="1"/>
          </p:cNvSpPr>
          <p:nvPr>
            <p:ph type="title"/>
          </p:nvPr>
        </p:nvSpPr>
        <p:spPr>
          <a:xfrm>
            <a:off x="581040" y="3986280"/>
            <a:ext cx="3567600" cy="1871280"/>
          </a:xfrm>
          <a:prstGeom prst="rect">
            <a:avLst/>
          </a:prstGeom>
          <a:noFill/>
          <a:ln w="0">
            <a:noFill/>
          </a:ln>
        </p:spPr>
        <p:txBody>
          <a:bodyPr lIns="90000" rIns="90000" tIns="45000" bIns="45000" anchor="ctr">
            <a:noAutofit/>
          </a:bodyPr>
          <a:p>
            <a:pPr indent="0">
              <a:lnSpc>
                <a:spcPct val="100000"/>
              </a:lnSpc>
              <a:buNone/>
              <a:tabLst>
                <a:tab algn="l" pos="0"/>
              </a:tabLst>
            </a:pPr>
            <a:r>
              <a:rPr b="0" lang="en-GB" sz="2800" spc="-1" strike="noStrike" cap="all">
                <a:solidFill>
                  <a:srgbClr val="404040"/>
                </a:solidFill>
                <a:latin typeface="Gill Sans MT"/>
              </a:rPr>
              <a:t>Conclusion</a:t>
            </a:r>
            <a:endParaRPr b="0" lang="en-GB" sz="2800" spc="-1" strike="noStrike">
              <a:latin typeface="Arial"/>
            </a:endParaRPr>
          </a:p>
        </p:txBody>
      </p:sp>
      <p:pic>
        <p:nvPicPr>
          <p:cNvPr id="354" name="Picture Placeholder 8" descr="A person smiling for the camera&#10;"/>
          <p:cNvPicPr/>
          <p:nvPr/>
        </p:nvPicPr>
        <p:blipFill>
          <a:blip r:embed="rId1"/>
          <a:stretch/>
        </p:blipFill>
        <p:spPr>
          <a:xfrm>
            <a:off x="448200" y="768240"/>
            <a:ext cx="2577600" cy="2815200"/>
          </a:xfrm>
          <a:prstGeom prst="rect">
            <a:avLst/>
          </a:prstGeom>
          <a:ln w="0">
            <a:noFill/>
          </a:ln>
        </p:spPr>
      </p:pic>
      <p:pic>
        <p:nvPicPr>
          <p:cNvPr id="355" name="Picture Placeholder 10" descr="Two people looking at a paper&#10;"/>
          <p:cNvPicPr/>
          <p:nvPr/>
        </p:nvPicPr>
        <p:blipFill>
          <a:blip r:embed="rId2"/>
          <a:stretch/>
        </p:blipFill>
        <p:spPr>
          <a:xfrm>
            <a:off x="3352680" y="768240"/>
            <a:ext cx="2577600" cy="2815200"/>
          </a:xfrm>
          <a:prstGeom prst="rect">
            <a:avLst/>
          </a:prstGeom>
          <a:ln w="0">
            <a:noFill/>
          </a:ln>
        </p:spPr>
      </p:pic>
      <p:pic>
        <p:nvPicPr>
          <p:cNvPr id="356" name="Picture Placeholder 12" descr="A doctor with his arms crossed&#10;"/>
          <p:cNvPicPr/>
          <p:nvPr/>
        </p:nvPicPr>
        <p:blipFill>
          <a:blip r:embed="rId3"/>
          <a:stretch/>
        </p:blipFill>
        <p:spPr>
          <a:xfrm>
            <a:off x="6257520" y="768240"/>
            <a:ext cx="2577600" cy="2815200"/>
          </a:xfrm>
          <a:prstGeom prst="rect">
            <a:avLst/>
          </a:prstGeom>
          <a:ln w="0">
            <a:noFill/>
          </a:ln>
        </p:spPr>
      </p:pic>
      <p:pic>
        <p:nvPicPr>
          <p:cNvPr id="357" name="Picture Placeholder 14" descr="A picture containing a nurse and child"/>
          <p:cNvPicPr/>
          <p:nvPr/>
        </p:nvPicPr>
        <p:blipFill>
          <a:blip r:embed="rId4"/>
          <a:stretch/>
        </p:blipFill>
        <p:spPr>
          <a:xfrm>
            <a:off x="9162360" y="768240"/>
            <a:ext cx="2577600" cy="2815200"/>
          </a:xfrm>
          <a:prstGeom prst="rect">
            <a:avLst/>
          </a:prstGeom>
          <a:ln w="0">
            <a:noFill/>
          </a:ln>
        </p:spPr>
      </p:pic>
      <p:sp>
        <p:nvSpPr>
          <p:cNvPr id="358" name="PlaceHolder 2"/>
          <p:cNvSpPr>
            <a:spLocks noGrp="1"/>
          </p:cNvSpPr>
          <p:nvPr>
            <p:ph/>
          </p:nvPr>
        </p:nvSpPr>
        <p:spPr>
          <a:xfrm>
            <a:off x="4520520" y="3956040"/>
            <a:ext cx="7224120" cy="1901520"/>
          </a:xfrm>
          <a:prstGeom prst="rect">
            <a:avLst/>
          </a:prstGeom>
          <a:noFill/>
          <a:ln w="0">
            <a:noFill/>
          </a:ln>
        </p:spPr>
        <p:txBody>
          <a:bodyPr lIns="90000" rIns="90000" tIns="45000" bIns="45000" anchor="ctr">
            <a:noAutofit/>
          </a:bodyPr>
          <a:p>
            <a:pPr indent="0">
              <a:lnSpc>
                <a:spcPct val="100000"/>
              </a:lnSpc>
              <a:spcBef>
                <a:spcPts val="360"/>
              </a:spcBef>
              <a:spcAft>
                <a:spcPts val="601"/>
              </a:spcAft>
              <a:buNone/>
              <a:tabLst>
                <a:tab algn="l" pos="0"/>
              </a:tabLst>
            </a:pPr>
            <a:r>
              <a:rPr b="0" lang="en-GB" sz="2000" spc="-1" strike="noStrike">
                <a:solidFill>
                  <a:srgbClr val="404040"/>
                </a:solidFill>
                <a:latin typeface="Gill Sans MT"/>
              </a:rPr>
              <a:t>The evolution of mental health services in the UK reflects a continuous journey towards better support. By acknowledging the past, celebrating the present, and embracing the possibilities of the future, we can continue to improve mental health services for everyone. Let's remember, seeking help is a sign of strength, and a brighter future for mental health is within reach.</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PlaceHolder 1"/>
          <p:cNvSpPr>
            <a:spLocks noGrp="1"/>
          </p:cNvSpPr>
          <p:nvPr>
            <p:ph type="title"/>
          </p:nvPr>
        </p:nvSpPr>
        <p:spPr>
          <a:xfrm>
            <a:off x="834840" y="1428840"/>
            <a:ext cx="3567600" cy="1187640"/>
          </a:xfrm>
          <a:prstGeom prst="rect">
            <a:avLst/>
          </a:prstGeom>
          <a:noFill/>
          <a:ln w="0">
            <a:noFill/>
          </a:ln>
        </p:spPr>
        <p:txBody>
          <a:bodyPr lIns="90000" rIns="90000" tIns="45000" bIns="45000" anchor="b">
            <a:normAutofit/>
          </a:bodyPr>
          <a:p>
            <a:pPr indent="0">
              <a:lnSpc>
                <a:spcPct val="100000"/>
              </a:lnSpc>
              <a:buNone/>
              <a:tabLst>
                <a:tab algn="l" pos="0"/>
              </a:tabLst>
            </a:pPr>
            <a:r>
              <a:rPr b="0" lang="en-GB" sz="2800" spc="-1" strike="noStrike" cap="all">
                <a:solidFill>
                  <a:srgbClr val="404040"/>
                </a:solidFill>
                <a:latin typeface="Gill Sans MT"/>
              </a:rPr>
              <a:t>Questions?</a:t>
            </a:r>
            <a:endParaRPr b="0" lang="en-GB" sz="2800" spc="-1" strike="noStrike">
              <a:latin typeface="Arial"/>
            </a:endParaRPr>
          </a:p>
        </p:txBody>
      </p:sp>
      <p:pic>
        <p:nvPicPr>
          <p:cNvPr id="360" name="" descr=""/>
          <p:cNvPicPr/>
          <p:nvPr/>
        </p:nvPicPr>
        <p:blipFill>
          <a:blip r:embed="rId1"/>
          <a:stretch/>
        </p:blipFill>
        <p:spPr>
          <a:xfrm>
            <a:off x="5040000" y="546120"/>
            <a:ext cx="5939640" cy="593964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PlaceHolder 1"/>
          <p:cNvSpPr>
            <a:spLocks noGrp="1"/>
          </p:cNvSpPr>
          <p:nvPr>
            <p:ph type="title"/>
          </p:nvPr>
        </p:nvSpPr>
        <p:spPr>
          <a:xfrm>
            <a:off x="599400" y="870120"/>
            <a:ext cx="11010240" cy="562680"/>
          </a:xfrm>
          <a:prstGeom prst="rect">
            <a:avLst/>
          </a:prstGeom>
          <a:noFill/>
          <a:ln w="0">
            <a:noFill/>
          </a:ln>
        </p:spPr>
        <p:txBody>
          <a:bodyPr lIns="90000" rIns="90000" tIns="45000" bIns="45000" anchor="b">
            <a:noAutofit/>
          </a:bodyPr>
          <a:p>
            <a:pPr indent="0">
              <a:lnSpc>
                <a:spcPct val="100000"/>
              </a:lnSpc>
              <a:buNone/>
              <a:tabLst>
                <a:tab algn="l" pos="0"/>
              </a:tabLst>
            </a:pPr>
            <a:r>
              <a:rPr b="0" lang="en-GB" sz="2800" spc="-1" strike="noStrike" cap="all">
                <a:solidFill>
                  <a:srgbClr val="404040"/>
                </a:solidFill>
                <a:latin typeface="Gill Sans MT"/>
              </a:rPr>
              <a:t>References</a:t>
            </a:r>
            <a:endParaRPr b="0" lang="en-GB" sz="2800" spc="-1" strike="noStrike">
              <a:latin typeface="Arial"/>
            </a:endParaRPr>
          </a:p>
        </p:txBody>
      </p:sp>
      <p:sp>
        <p:nvSpPr>
          <p:cNvPr id="362" name="PlaceHolder 2"/>
          <p:cNvSpPr>
            <a:spLocks noGrp="1"/>
          </p:cNvSpPr>
          <p:nvPr>
            <p:ph/>
          </p:nvPr>
        </p:nvSpPr>
        <p:spPr>
          <a:xfrm>
            <a:off x="513720" y="1805400"/>
            <a:ext cx="5605560" cy="4133880"/>
          </a:xfrm>
          <a:prstGeom prst="rect">
            <a:avLst/>
          </a:prstGeom>
          <a:noFill/>
          <a:ln w="0">
            <a:noFill/>
          </a:ln>
        </p:spPr>
        <p:txBody>
          <a:bodyPr lIns="90000" rIns="90000" tIns="45000" bIns="45000" anchor="t">
            <a:normAutofit fontScale="76000"/>
          </a:bodyPr>
          <a:p>
            <a:pPr indent="0">
              <a:lnSpc>
                <a:spcPct val="100000"/>
              </a:lnSpc>
              <a:spcBef>
                <a:spcPts val="360"/>
              </a:spcBef>
              <a:spcAft>
                <a:spcPts val="601"/>
              </a:spcAft>
              <a:buNone/>
              <a:tabLst>
                <a:tab algn="l" pos="0"/>
              </a:tabLst>
            </a:pPr>
            <a:r>
              <a:rPr b="0" lang="en-GB" sz="2100" spc="-1" strike="noStrike">
                <a:solidFill>
                  <a:srgbClr val="404040"/>
                </a:solidFill>
                <a:latin typeface="Gill Sans MT"/>
              </a:rPr>
              <a:t>National Alliance on Mental Illness (2023). History of Mental Illness. Retrieved from </a:t>
            </a:r>
            <a:r>
              <a:rPr b="0" lang="en-GB" sz="2100" spc="-1" strike="noStrike" u="sng">
                <a:solidFill>
                  <a:srgbClr val="828282"/>
                </a:solidFill>
                <a:uFillTx/>
                <a:latin typeface="Gill Sans MT"/>
                <a:hlinkClick r:id="rId1"/>
              </a:rPr>
              <a:t>https://www.nami.org/about-nami/what-we-do/t hrough-the-years-1979-2019/</a:t>
            </a:r>
            <a:endParaRPr b="0" lang="en-GB" sz="2100" spc="-1" strike="noStrike">
              <a:latin typeface="Arial"/>
            </a:endParaRPr>
          </a:p>
          <a:p>
            <a:pPr indent="0">
              <a:lnSpc>
                <a:spcPct val="100000"/>
              </a:lnSpc>
              <a:spcBef>
                <a:spcPts val="360"/>
              </a:spcBef>
              <a:spcAft>
                <a:spcPts val="601"/>
              </a:spcAft>
              <a:buNone/>
              <a:tabLst>
                <a:tab algn="l" pos="0"/>
              </a:tabLst>
            </a:pPr>
            <a:r>
              <a:rPr b="0" lang="en-GB" sz="2100" spc="-1" strike="noStrike">
                <a:solidFill>
                  <a:srgbClr val="404040"/>
                </a:solidFill>
                <a:latin typeface="Gill Sans MT"/>
              </a:rPr>
              <a:t>National Library of Medicine (2022). The History of Mental Health Treatment. Retrieved from </a:t>
            </a:r>
            <a:r>
              <a:rPr b="0" lang="en-GB" sz="2100" spc="-1" strike="noStrike" u="sng">
                <a:solidFill>
                  <a:srgbClr val="828282"/>
                </a:solidFill>
                <a:uFillTx/>
                <a:latin typeface="Gill Sans MT"/>
                <a:hlinkClick r:id="rId2"/>
              </a:rPr>
              <a:t>https://www.ncbi.nlm.nih.gov/pmc/articles/PMC2623050/</a:t>
            </a:r>
            <a:r>
              <a:rPr b="0" lang="en-GB" sz="2100" spc="-1" strike="noStrike">
                <a:solidFill>
                  <a:srgbClr val="404040"/>
                </a:solidFill>
                <a:latin typeface="Gill Sans MT"/>
              </a:rPr>
              <a:t> </a:t>
            </a:r>
            <a:endParaRPr b="0" lang="en-GB" sz="2100" spc="-1" strike="noStrike">
              <a:latin typeface="Arial"/>
            </a:endParaRPr>
          </a:p>
          <a:p>
            <a:pPr indent="0">
              <a:lnSpc>
                <a:spcPct val="100000"/>
              </a:lnSpc>
              <a:spcBef>
                <a:spcPts val="360"/>
              </a:spcBef>
              <a:spcAft>
                <a:spcPts val="601"/>
              </a:spcAft>
              <a:buNone/>
              <a:tabLst>
                <a:tab algn="l" pos="0"/>
              </a:tabLst>
            </a:pPr>
            <a:r>
              <a:rPr b="0" lang="en-GB" sz="2100" spc="-1" strike="noStrike">
                <a:solidFill>
                  <a:srgbClr val="404040"/>
                </a:solidFill>
                <a:latin typeface="Gill Sans MT"/>
              </a:rPr>
              <a:t>Substance Abuse and Mental Health Services Administration  (2023). Mental Health Services. Retrieved from </a:t>
            </a:r>
            <a:r>
              <a:rPr b="0" lang="en-GB" sz="2100" spc="-1" strike="noStrike" u="sng">
                <a:solidFill>
                  <a:srgbClr val="828282"/>
                </a:solidFill>
                <a:uFillTx/>
                <a:latin typeface="Gill Sans MT"/>
                <a:hlinkClick r:id="rId3"/>
              </a:rPr>
              <a:t>https://www.samhsa.gov/</a:t>
            </a:r>
            <a:r>
              <a:rPr b="0" lang="en-GB" sz="2100" spc="-1" strike="noStrike">
                <a:solidFill>
                  <a:srgbClr val="404040"/>
                </a:solidFill>
                <a:latin typeface="Gill Sans MT"/>
              </a:rPr>
              <a:t> </a:t>
            </a:r>
            <a:endParaRPr b="0" lang="en-GB" sz="2100" spc="-1" strike="noStrike">
              <a:latin typeface="Arial"/>
            </a:endParaRPr>
          </a:p>
          <a:p>
            <a:pPr indent="0">
              <a:lnSpc>
                <a:spcPct val="100000"/>
              </a:lnSpc>
              <a:spcBef>
                <a:spcPts val="360"/>
              </a:spcBef>
              <a:spcAft>
                <a:spcPts val="601"/>
              </a:spcAft>
              <a:buNone/>
              <a:tabLst>
                <a:tab algn="l" pos="0"/>
              </a:tabLst>
            </a:pPr>
            <a:r>
              <a:rPr b="0" lang="en-GB" sz="2100" spc="-1" strike="noStrike">
                <a:solidFill>
                  <a:srgbClr val="404040"/>
                </a:solidFill>
                <a:latin typeface="Gill Sans MT"/>
              </a:rPr>
              <a:t>American Psychological Association (2023). Telehealth in Psychology. Retrieved from </a:t>
            </a:r>
            <a:r>
              <a:rPr b="0" lang="en-GB" sz="2100" spc="-1" strike="noStrike" u="sng">
                <a:solidFill>
                  <a:srgbClr val="828282"/>
                </a:solidFill>
                <a:uFillTx/>
                <a:latin typeface="Gill Sans MT"/>
                <a:hlinkClick r:id="rId4"/>
              </a:rPr>
              <a:t>https://www.apa.org/monitor/2022/10/future-of-telehealth</a:t>
            </a:r>
            <a:r>
              <a:rPr b="0" lang="en-GB" sz="2100" spc="-1" strike="noStrike">
                <a:solidFill>
                  <a:srgbClr val="404040"/>
                </a:solidFill>
                <a:latin typeface="Gill Sans MT"/>
              </a:rPr>
              <a:t> </a:t>
            </a:r>
            <a:endParaRPr b="0" lang="en-GB" sz="2100" spc="-1" strike="noStrike">
              <a:latin typeface="Arial"/>
            </a:endParaRPr>
          </a:p>
          <a:p>
            <a:pPr indent="0">
              <a:lnSpc>
                <a:spcPct val="100000"/>
              </a:lnSpc>
              <a:spcBef>
                <a:spcPts val="360"/>
              </a:spcBef>
              <a:spcAft>
                <a:spcPts val="601"/>
              </a:spcAft>
              <a:buNone/>
              <a:tabLst>
                <a:tab algn="l" pos="0"/>
              </a:tabLst>
            </a:pPr>
            <a:r>
              <a:rPr b="0" lang="en-GB" sz="2100" spc="-1" strike="noStrike">
                <a:solidFill>
                  <a:srgbClr val="404040"/>
                </a:solidFill>
                <a:latin typeface="Gill Sans MT"/>
              </a:rPr>
              <a:t>National Institute of Mental Health (2023). Early Intervention in Mental Health. Retrieved from  </a:t>
            </a:r>
            <a:r>
              <a:rPr b="0" lang="en-GB" sz="2100" spc="-1" strike="noStrike" u="sng">
                <a:solidFill>
                  <a:srgbClr val="828282"/>
                </a:solidFill>
                <a:uFillTx/>
                <a:latin typeface="Gill Sans MT"/>
                <a:hlinkClick r:id="rId5"/>
              </a:rPr>
              <a:t>https://www.ncbi.nlm.nih.gov/pmc/articles/PMC428504/</a:t>
            </a:r>
            <a:r>
              <a:rPr b="0" lang="en-GB" sz="2100" spc="-1" strike="noStrike">
                <a:solidFill>
                  <a:srgbClr val="404040"/>
                </a:solidFill>
                <a:latin typeface="Gill Sans MT"/>
              </a:rPr>
              <a:t> </a:t>
            </a:r>
            <a:endParaRPr b="0" lang="en-GB" sz="2100" spc="-1" strike="noStrike">
              <a:latin typeface="Arial"/>
            </a:endParaRPr>
          </a:p>
          <a:p>
            <a:pPr indent="0">
              <a:lnSpc>
                <a:spcPct val="100000"/>
              </a:lnSpc>
              <a:spcBef>
                <a:spcPts val="360"/>
              </a:spcBef>
              <a:spcAft>
                <a:spcPts val="601"/>
              </a:spcAft>
              <a:buNone/>
              <a:tabLst>
                <a:tab algn="l" pos="0"/>
              </a:tabLst>
            </a:pPr>
            <a:endParaRPr b="0" lang="en-GB" sz="1800" spc="-1" strike="noStrike">
              <a:latin typeface="Arial"/>
            </a:endParaRPr>
          </a:p>
          <a:p>
            <a:pPr indent="0">
              <a:lnSpc>
                <a:spcPct val="100000"/>
              </a:lnSpc>
              <a:spcBef>
                <a:spcPts val="360"/>
              </a:spcBef>
              <a:spcAft>
                <a:spcPts val="601"/>
              </a:spcAft>
              <a:buNone/>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title"/>
          </p:nvPr>
        </p:nvSpPr>
        <p:spPr>
          <a:xfrm>
            <a:off x="581040" y="2271960"/>
            <a:ext cx="3567600" cy="1187640"/>
          </a:xfrm>
          <a:prstGeom prst="rect">
            <a:avLst/>
          </a:prstGeom>
          <a:noFill/>
          <a:ln w="0">
            <a:noFill/>
          </a:ln>
        </p:spPr>
        <p:txBody>
          <a:bodyPr lIns="90000" rIns="90000" tIns="45000" bIns="45000" anchor="b">
            <a:noAutofit/>
          </a:bodyPr>
          <a:p>
            <a:pPr indent="0">
              <a:lnSpc>
                <a:spcPct val="100000"/>
              </a:lnSpc>
              <a:buNone/>
              <a:tabLst>
                <a:tab algn="l" pos="0"/>
              </a:tabLst>
            </a:pPr>
            <a:r>
              <a:rPr b="0" lang="en-GB" sz="2800" spc="-1" strike="noStrike" cap="all">
                <a:solidFill>
                  <a:srgbClr val="404040"/>
                </a:solidFill>
                <a:latin typeface="Gill Sans MT"/>
              </a:rPr>
              <a:t>Thank you</a:t>
            </a:r>
            <a:endParaRPr b="0" lang="en-GB" sz="2800" spc="-1" strike="noStrike">
              <a:latin typeface="Arial"/>
            </a:endParaRPr>
          </a:p>
        </p:txBody>
      </p:sp>
      <p:sp>
        <p:nvSpPr>
          <p:cNvPr id="364" name="PlaceHolder 2"/>
          <p:cNvSpPr>
            <a:spLocks noGrp="1"/>
          </p:cNvSpPr>
          <p:nvPr>
            <p:ph/>
          </p:nvPr>
        </p:nvSpPr>
        <p:spPr>
          <a:xfrm>
            <a:off x="609840" y="2340720"/>
            <a:ext cx="3567600" cy="3633480"/>
          </a:xfrm>
          <a:prstGeom prst="rect">
            <a:avLst/>
          </a:prstGeom>
          <a:noFill/>
          <a:ln w="0">
            <a:noFill/>
          </a:ln>
        </p:spPr>
        <p:txBody>
          <a:bodyPr lIns="90000" rIns="90000" tIns="45000" bIns="45000" anchor="ctr">
            <a:noAutofit/>
          </a:bodyPr>
          <a:p>
            <a:pPr indent="0">
              <a:spcBef>
                <a:spcPts val="1417"/>
              </a:spcBef>
              <a:buNone/>
            </a:pPr>
            <a:endParaRPr b="0" lang="en-GB" sz="3200" spc="-1" strike="noStrike">
              <a:latin typeface="Arial"/>
            </a:endParaRPr>
          </a:p>
        </p:txBody>
      </p:sp>
      <p:pic>
        <p:nvPicPr>
          <p:cNvPr id="365" name="Picture Placeholder 5" descr="A doctor talking to a patient&#10;"/>
          <p:cNvPicPr/>
          <p:nvPr/>
        </p:nvPicPr>
        <p:blipFill>
          <a:blip r:embed="rId1"/>
          <a:stretch/>
        </p:blipFill>
        <p:spPr>
          <a:xfrm>
            <a:off x="4657320" y="0"/>
            <a:ext cx="7533720" cy="685692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name="DividendVTI">
  <a:themeElements>
    <a:clrScheme name="Custom 10">
      <a:dk1>
        <a:srgbClr val="000000"/>
      </a:dk1>
      <a:lt1>
        <a:srgbClr val="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5470C9DA-ADC8-49D9-B223-6D54C6FB7B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{B3B9AFD8-3C75-404A-836E-87C0B7015FBD}tf45205285_win32</Template>
  <TotalTime>1455</TotalTime>
  <Application>View_PPTX_PLUS/7.4.0.3$Windows_X86_64 LibreOffice_project/</Application>
  <AppVersion>15.0000</AppVersion>
  <Words>701</Words>
  <Paragraphs>79</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2024-07-01T18:39:51Z</dcterms:created>
  <dc:creator>marian melinte</dc:creator>
  <dc:description/>
  <dc:language>en-GB</dc:language>
  <cp:lastModifiedBy/>
  <dcterms:modified xsi:type="dcterms:W3CDTF">2024-07-08T22:04:15Z</dcterms:modified>
  <cp:revision>4</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MClips">
    <vt:i4>1</vt:i4>
  </property>
  <property fmtid="{D5CDD505-2E9C-101B-9397-08002B2CF9AE}" pid="4" name="Notes">
    <vt:i4>10</vt:i4>
  </property>
  <property fmtid="{D5CDD505-2E9C-101B-9397-08002B2CF9AE}" pid="5" name="PresentationFormat">
    <vt:lpwstr>Widescreen</vt:lpwstr>
  </property>
  <property fmtid="{D5CDD505-2E9C-101B-9397-08002B2CF9AE}" pid="6" name="Slides">
    <vt:i4>11</vt:i4>
  </property>
</Properties>
</file>