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1pPr>
    <a:lvl2pPr marL="0" marR="0" indent="457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2pPr>
    <a:lvl3pPr marL="0" marR="0" indent="914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3pPr>
    <a:lvl4pPr marL="0" marR="0" indent="1371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4pPr>
    <a:lvl5pPr marL="0" marR="0" indent="18288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5pPr>
    <a:lvl6pPr marL="0" marR="0" indent="22860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6pPr>
    <a:lvl7pPr marL="0" marR="0" indent="2743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7pPr>
    <a:lvl8pPr marL="0" marR="0" indent="3200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8pPr>
    <a:lvl9pPr marL="0" marR="0" indent="3657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A18114-4934-6EBF-1A42-330901DD9457}" v="116" dt="2026-03-20T13:35:00.213"/>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ED2E2"/>
          </a:solidFill>
        </a:fill>
      </a:tcStyle>
    </a:wholeTbl>
    <a:band2H>
      <a:tcTxStyle/>
      <a:tcStyle>
        <a:tcBdr/>
        <a:fill>
          <a:solidFill>
            <a:srgbClr val="E8EAF1"/>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D7EF"/>
          </a:solidFill>
        </a:fill>
      </a:tcStyle>
    </a:wholeTbl>
    <a:band2H>
      <a:tcTxStyle/>
      <a:tcStyle>
        <a:tcBdr/>
        <a:fill>
          <a:solidFill>
            <a:srgbClr val="E7ECF7"/>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DBDF"/>
          </a:solidFill>
        </a:fill>
      </a:tcStyle>
    </a:wholeTbl>
    <a:band2H>
      <a:tcTxStyle/>
      <a:tcStyle>
        <a:tcBdr/>
        <a:fill>
          <a:solidFill>
            <a:srgbClr val="EFEEF0"/>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Century Gothic"/>
          <a:ea typeface="Century Gothic"/>
          <a:cs typeface="Century Gothic"/>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Century Gothic"/>
          <a:ea typeface="Century Gothic"/>
          <a:cs typeface="Century Gothic"/>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Century Gothic"/>
          <a:ea typeface="Century Gothic"/>
          <a:cs typeface="Century Gothic"/>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Century Gothic"/>
          <a:ea typeface="Century Gothic"/>
          <a:cs typeface="Century Gothic"/>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 Stefan Sofian (2518111)" userId="S::2518111@student.uwtsd.ac.uk::f984954a-5c07-4d48-96de-603fcbe75dbe" providerId="AD" clId="Web-{F9A18114-4934-6EBF-1A42-330901DD9457}"/>
    <pc:docChg chg="modSld">
      <pc:chgData name="George Stefan Sofian (2518111)" userId="S::2518111@student.uwtsd.ac.uk::f984954a-5c07-4d48-96de-603fcbe75dbe" providerId="AD" clId="Web-{F9A18114-4934-6EBF-1A42-330901DD9457}" dt="2026-03-20T13:35:00.213" v="123" actId="20577"/>
      <pc:docMkLst>
        <pc:docMk/>
      </pc:docMkLst>
      <pc:sldChg chg="modSp">
        <pc:chgData name="George Stefan Sofian (2518111)" userId="S::2518111@student.uwtsd.ac.uk::f984954a-5c07-4d48-96de-603fcbe75dbe" providerId="AD" clId="Web-{F9A18114-4934-6EBF-1A42-330901DD9457}" dt="2026-03-20T13:10:25.149" v="17" actId="20577"/>
        <pc:sldMkLst>
          <pc:docMk/>
          <pc:sldMk cId="0" sldId="256"/>
        </pc:sldMkLst>
        <pc:spChg chg="mod">
          <ac:chgData name="George Stefan Sofian (2518111)" userId="S::2518111@student.uwtsd.ac.uk::f984954a-5c07-4d48-96de-603fcbe75dbe" providerId="AD" clId="Web-{F9A18114-4934-6EBF-1A42-330901DD9457}" dt="2026-03-20T13:10:25.149" v="17" actId="20577"/>
          <ac:spMkLst>
            <pc:docMk/>
            <pc:sldMk cId="0" sldId="256"/>
            <ac:spMk id="398" creationId="{00000000-0000-0000-0000-000000000000}"/>
          </ac:spMkLst>
        </pc:spChg>
      </pc:sldChg>
      <pc:sldChg chg="modSp">
        <pc:chgData name="George Stefan Sofian (2518111)" userId="S::2518111@student.uwtsd.ac.uk::f984954a-5c07-4d48-96de-603fcbe75dbe" providerId="AD" clId="Web-{F9A18114-4934-6EBF-1A42-330901DD9457}" dt="2026-03-20T13:32:30.677" v="118" actId="20577"/>
        <pc:sldMkLst>
          <pc:docMk/>
          <pc:sldMk cId="0" sldId="257"/>
        </pc:sldMkLst>
        <pc:spChg chg="mod">
          <ac:chgData name="George Stefan Sofian (2518111)" userId="S::2518111@student.uwtsd.ac.uk::f984954a-5c07-4d48-96de-603fcbe75dbe" providerId="AD" clId="Web-{F9A18114-4934-6EBF-1A42-330901DD9457}" dt="2026-03-20T13:32:30.677" v="118" actId="20577"/>
          <ac:spMkLst>
            <pc:docMk/>
            <pc:sldMk cId="0" sldId="257"/>
            <ac:spMk id="401" creationId="{00000000-0000-0000-0000-000000000000}"/>
          </ac:spMkLst>
        </pc:spChg>
      </pc:sldChg>
      <pc:sldChg chg="modSp">
        <pc:chgData name="George Stefan Sofian (2518111)" userId="S::2518111@student.uwtsd.ac.uk::f984954a-5c07-4d48-96de-603fcbe75dbe" providerId="AD" clId="Web-{F9A18114-4934-6EBF-1A42-330901DD9457}" dt="2026-03-20T13:29:10.291" v="101" actId="20577"/>
        <pc:sldMkLst>
          <pc:docMk/>
          <pc:sldMk cId="0" sldId="258"/>
        </pc:sldMkLst>
        <pc:spChg chg="mod">
          <ac:chgData name="George Stefan Sofian (2518111)" userId="S::2518111@student.uwtsd.ac.uk::f984954a-5c07-4d48-96de-603fcbe75dbe" providerId="AD" clId="Web-{F9A18114-4934-6EBF-1A42-330901DD9457}" dt="2026-03-20T13:29:10.291" v="101" actId="20577"/>
          <ac:spMkLst>
            <pc:docMk/>
            <pc:sldMk cId="0" sldId="258"/>
            <ac:spMk id="404" creationId="{00000000-0000-0000-0000-000000000000}"/>
          </ac:spMkLst>
        </pc:spChg>
      </pc:sldChg>
      <pc:sldChg chg="modSp">
        <pc:chgData name="George Stefan Sofian (2518111)" userId="S::2518111@student.uwtsd.ac.uk::f984954a-5c07-4d48-96de-603fcbe75dbe" providerId="AD" clId="Web-{F9A18114-4934-6EBF-1A42-330901DD9457}" dt="2026-03-20T13:32:49.865" v="121" actId="20577"/>
        <pc:sldMkLst>
          <pc:docMk/>
          <pc:sldMk cId="0" sldId="259"/>
        </pc:sldMkLst>
        <pc:spChg chg="mod">
          <ac:chgData name="George Stefan Sofian (2518111)" userId="S::2518111@student.uwtsd.ac.uk::f984954a-5c07-4d48-96de-603fcbe75dbe" providerId="AD" clId="Web-{F9A18114-4934-6EBF-1A42-330901DD9457}" dt="2026-03-20T13:32:49.865" v="121" actId="20577"/>
          <ac:spMkLst>
            <pc:docMk/>
            <pc:sldMk cId="0" sldId="259"/>
            <ac:spMk id="407" creationId="{00000000-0000-0000-0000-000000000000}"/>
          </ac:spMkLst>
        </pc:spChg>
      </pc:sldChg>
      <pc:sldChg chg="modSp">
        <pc:chgData name="George Stefan Sofian (2518111)" userId="S::2518111@student.uwtsd.ac.uk::f984954a-5c07-4d48-96de-603fcbe75dbe" providerId="AD" clId="Web-{F9A18114-4934-6EBF-1A42-330901DD9457}" dt="2026-03-20T13:32:44.209" v="120" actId="20577"/>
        <pc:sldMkLst>
          <pc:docMk/>
          <pc:sldMk cId="0" sldId="261"/>
        </pc:sldMkLst>
        <pc:spChg chg="mod">
          <ac:chgData name="George Stefan Sofian (2518111)" userId="S::2518111@student.uwtsd.ac.uk::f984954a-5c07-4d48-96de-603fcbe75dbe" providerId="AD" clId="Web-{F9A18114-4934-6EBF-1A42-330901DD9457}" dt="2026-03-20T13:32:44.209" v="120" actId="20577"/>
          <ac:spMkLst>
            <pc:docMk/>
            <pc:sldMk cId="0" sldId="261"/>
            <ac:spMk id="414" creationId="{00000000-0000-0000-0000-000000000000}"/>
          </ac:spMkLst>
        </pc:spChg>
      </pc:sldChg>
      <pc:sldChg chg="modSp">
        <pc:chgData name="George Stefan Sofian (2518111)" userId="S::2518111@student.uwtsd.ac.uk::f984954a-5c07-4d48-96de-603fcbe75dbe" providerId="AD" clId="Web-{F9A18114-4934-6EBF-1A42-330901DD9457}" dt="2026-03-20T13:32:12.301" v="114" actId="20577"/>
        <pc:sldMkLst>
          <pc:docMk/>
          <pc:sldMk cId="0" sldId="262"/>
        </pc:sldMkLst>
        <pc:spChg chg="mod">
          <ac:chgData name="George Stefan Sofian (2518111)" userId="S::2518111@student.uwtsd.ac.uk::f984954a-5c07-4d48-96de-603fcbe75dbe" providerId="AD" clId="Web-{F9A18114-4934-6EBF-1A42-330901DD9457}" dt="2026-03-20T13:32:12.301" v="114" actId="20577"/>
          <ac:spMkLst>
            <pc:docMk/>
            <pc:sldMk cId="0" sldId="262"/>
            <ac:spMk id="417" creationId="{00000000-0000-0000-0000-000000000000}"/>
          </ac:spMkLst>
        </pc:spChg>
      </pc:sldChg>
      <pc:sldChg chg="modSp">
        <pc:chgData name="George Stefan Sofian (2518111)" userId="S::2518111@student.uwtsd.ac.uk::f984954a-5c07-4d48-96de-603fcbe75dbe" providerId="AD" clId="Web-{F9A18114-4934-6EBF-1A42-330901DD9457}" dt="2026-03-20T13:31:22.861" v="107" actId="20577"/>
        <pc:sldMkLst>
          <pc:docMk/>
          <pc:sldMk cId="0" sldId="263"/>
        </pc:sldMkLst>
        <pc:spChg chg="mod">
          <ac:chgData name="George Stefan Sofian (2518111)" userId="S::2518111@student.uwtsd.ac.uk::f984954a-5c07-4d48-96de-603fcbe75dbe" providerId="AD" clId="Web-{F9A18114-4934-6EBF-1A42-330901DD9457}" dt="2026-03-20T13:31:22.861" v="107" actId="20577"/>
          <ac:spMkLst>
            <pc:docMk/>
            <pc:sldMk cId="0" sldId="263"/>
            <ac:spMk id="420" creationId="{00000000-0000-0000-0000-000000000000}"/>
          </ac:spMkLst>
        </pc:spChg>
      </pc:sldChg>
      <pc:sldChg chg="modSp">
        <pc:chgData name="George Stefan Sofian (2518111)" userId="S::2518111@student.uwtsd.ac.uk::f984954a-5c07-4d48-96de-603fcbe75dbe" providerId="AD" clId="Web-{F9A18114-4934-6EBF-1A42-330901DD9457}" dt="2026-03-20T13:31:54.285" v="110" actId="20577"/>
        <pc:sldMkLst>
          <pc:docMk/>
          <pc:sldMk cId="0" sldId="264"/>
        </pc:sldMkLst>
        <pc:spChg chg="mod">
          <ac:chgData name="George Stefan Sofian (2518111)" userId="S::2518111@student.uwtsd.ac.uk::f984954a-5c07-4d48-96de-603fcbe75dbe" providerId="AD" clId="Web-{F9A18114-4934-6EBF-1A42-330901DD9457}" dt="2026-03-20T13:31:54.285" v="110" actId="20577"/>
          <ac:spMkLst>
            <pc:docMk/>
            <pc:sldMk cId="0" sldId="264"/>
            <ac:spMk id="423" creationId="{00000000-0000-0000-0000-000000000000}"/>
          </ac:spMkLst>
        </pc:spChg>
      </pc:sldChg>
      <pc:sldChg chg="modSp">
        <pc:chgData name="George Stefan Sofian (2518111)" userId="S::2518111@student.uwtsd.ac.uk::f984954a-5c07-4d48-96de-603fcbe75dbe" providerId="AD" clId="Web-{F9A18114-4934-6EBF-1A42-330901DD9457}" dt="2026-03-20T13:35:00.213" v="123" actId="20577"/>
        <pc:sldMkLst>
          <pc:docMk/>
          <pc:sldMk cId="0" sldId="265"/>
        </pc:sldMkLst>
        <pc:spChg chg="mod">
          <ac:chgData name="George Stefan Sofian (2518111)" userId="S::2518111@student.uwtsd.ac.uk::f984954a-5c07-4d48-96de-603fcbe75dbe" providerId="AD" clId="Web-{F9A18114-4934-6EBF-1A42-330901DD9457}" dt="2026-03-20T13:35:00.213" v="123" actId="20577"/>
          <ac:spMkLst>
            <pc:docMk/>
            <pc:sldMk cId="0" sldId="265"/>
            <ac:spMk id="42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95" name="Shape 395"/>
          <p:cNvSpPr>
            <a:spLocks noGrp="1" noRot="1" noChangeAspect="1"/>
          </p:cNvSpPr>
          <p:nvPr>
            <p:ph type="sldImg"/>
          </p:nvPr>
        </p:nvSpPr>
        <p:spPr>
          <a:xfrm>
            <a:off x="1143000" y="685800"/>
            <a:ext cx="4572000" cy="3429000"/>
          </a:xfrm>
          <a:prstGeom prst="rect">
            <a:avLst/>
          </a:prstGeom>
        </p:spPr>
        <p:txBody>
          <a:bodyPr/>
          <a:lstStyle/>
          <a:p>
            <a:endParaRPr/>
          </a:p>
        </p:txBody>
      </p:sp>
      <p:sp>
        <p:nvSpPr>
          <p:cNvPr id="396" name="Shape 396"/>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ptos"/>
      </a:defRPr>
    </a:lvl1pPr>
    <a:lvl2pPr indent="228600" latinLnBrk="0">
      <a:defRPr sz="1200">
        <a:latin typeface="+mj-lt"/>
        <a:ea typeface="+mj-ea"/>
        <a:cs typeface="+mj-cs"/>
        <a:sym typeface="Aptos"/>
      </a:defRPr>
    </a:lvl2pPr>
    <a:lvl3pPr indent="457200" latinLnBrk="0">
      <a:defRPr sz="1200">
        <a:latin typeface="+mj-lt"/>
        <a:ea typeface="+mj-ea"/>
        <a:cs typeface="+mj-cs"/>
        <a:sym typeface="Aptos"/>
      </a:defRPr>
    </a:lvl3pPr>
    <a:lvl4pPr indent="685800" latinLnBrk="0">
      <a:defRPr sz="1200">
        <a:latin typeface="+mj-lt"/>
        <a:ea typeface="+mj-ea"/>
        <a:cs typeface="+mj-cs"/>
        <a:sym typeface="Aptos"/>
      </a:defRPr>
    </a:lvl4pPr>
    <a:lvl5pPr indent="914400" latinLnBrk="0">
      <a:defRPr sz="1200">
        <a:latin typeface="+mj-lt"/>
        <a:ea typeface="+mj-ea"/>
        <a:cs typeface="+mj-cs"/>
        <a:sym typeface="Aptos"/>
      </a:defRPr>
    </a:lvl5pPr>
    <a:lvl6pPr indent="1143000" latinLnBrk="0">
      <a:defRPr sz="1200">
        <a:latin typeface="+mj-lt"/>
        <a:ea typeface="+mj-ea"/>
        <a:cs typeface="+mj-cs"/>
        <a:sym typeface="Aptos"/>
      </a:defRPr>
    </a:lvl6pPr>
    <a:lvl7pPr indent="1371600" latinLnBrk="0">
      <a:defRPr sz="1200">
        <a:latin typeface="+mj-lt"/>
        <a:ea typeface="+mj-ea"/>
        <a:cs typeface="+mj-cs"/>
        <a:sym typeface="Aptos"/>
      </a:defRPr>
    </a:lvl7pPr>
    <a:lvl8pPr indent="1600200" latinLnBrk="0">
      <a:defRPr sz="1200">
        <a:latin typeface="+mj-lt"/>
        <a:ea typeface="+mj-ea"/>
        <a:cs typeface="+mj-cs"/>
        <a:sym typeface="Aptos"/>
      </a:defRPr>
    </a:lvl8pPr>
    <a:lvl9pPr indent="1828800" latinLnBrk="0">
      <a:defRPr sz="1200">
        <a:latin typeface="+mj-lt"/>
        <a:ea typeface="+mj-ea"/>
        <a:cs typeface="+mj-cs"/>
        <a:sym typeface="Apto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51" name="Group 22"/>
          <p:cNvGrpSpPr/>
          <p:nvPr/>
        </p:nvGrpSpPr>
        <p:grpSpPr>
          <a:xfrm>
            <a:off x="1" y="228600"/>
            <a:ext cx="2851517" cy="6638629"/>
            <a:chOff x="0" y="0"/>
            <a:chExt cx="2851516" cy="6638628"/>
          </a:xfrm>
        </p:grpSpPr>
        <p:sp>
          <p:nvSpPr>
            <p:cNvPr id="39"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0"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1"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2"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4"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5"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7"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8"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9"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50"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64" name="Group 9"/>
          <p:cNvGrpSpPr/>
          <p:nvPr/>
        </p:nvGrpSpPr>
        <p:grpSpPr>
          <a:xfrm>
            <a:off x="27221" y="-786"/>
            <a:ext cx="2356675" cy="6854040"/>
            <a:chOff x="0" y="0"/>
            <a:chExt cx="2356673" cy="6854039"/>
          </a:xfrm>
        </p:grpSpPr>
        <p:sp>
          <p:nvSpPr>
            <p:cNvPr id="52"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3"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4"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5"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6"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7"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8"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9"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0"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1"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2"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3"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65"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66" name="Title Text"/>
          <p:cNvSpPr txBox="1">
            <a:spLocks noGrp="1"/>
          </p:cNvSpPr>
          <p:nvPr>
            <p:ph type="title"/>
          </p:nvPr>
        </p:nvSpPr>
        <p:spPr>
          <a:xfrm>
            <a:off x="2589213" y="2514600"/>
            <a:ext cx="8915400" cy="2262782"/>
          </a:xfrm>
          <a:prstGeom prst="rect">
            <a:avLst/>
          </a:prstGeom>
        </p:spPr>
        <p:txBody>
          <a:bodyPr anchor="b"/>
          <a:lstStyle>
            <a:lvl1pPr>
              <a:defRPr sz="5400"/>
            </a:lvl1pPr>
          </a:lstStyle>
          <a:p>
            <a:r>
              <a:t>Title Text</a:t>
            </a:r>
          </a:p>
        </p:txBody>
      </p:sp>
      <p:sp>
        <p:nvSpPr>
          <p:cNvPr id="67" name="Body Level One…"/>
          <p:cNvSpPr txBox="1">
            <a:spLocks noGrp="1"/>
          </p:cNvSpPr>
          <p:nvPr>
            <p:ph type="body" sz="quarter" idx="1"/>
          </p:nvPr>
        </p:nvSpPr>
        <p:spPr>
          <a:xfrm>
            <a:off x="2589213" y="4777378"/>
            <a:ext cx="8915400" cy="1126284"/>
          </a:xfrm>
          <a:prstGeom prst="rect">
            <a:avLst/>
          </a:prstGeom>
        </p:spPr>
        <p:txBody>
          <a:bodyPr/>
          <a:lstStyle>
            <a:lvl1pPr marL="0" indent="0">
              <a:buClrTx/>
              <a:buSzTx/>
              <a:buNone/>
              <a:defRPr>
                <a:solidFill>
                  <a:srgbClr val="595959"/>
                </a:solidFill>
              </a:defRPr>
            </a:lvl1pPr>
            <a:lvl2pPr marL="0" indent="457200">
              <a:buClrTx/>
              <a:buSzTx/>
              <a:buNone/>
              <a:defRPr>
                <a:solidFill>
                  <a:srgbClr val="595959"/>
                </a:solidFill>
              </a:defRPr>
            </a:lvl2pPr>
            <a:lvl3pPr marL="0" indent="914400">
              <a:buClrTx/>
              <a:buSzTx/>
              <a:buNone/>
              <a:defRPr>
                <a:solidFill>
                  <a:srgbClr val="595959"/>
                </a:solidFill>
              </a:defRPr>
            </a:lvl3pPr>
            <a:lvl4pPr marL="0" indent="1371600">
              <a:buClrTx/>
              <a:buSzTx/>
              <a:buNone/>
              <a:defRPr>
                <a:solidFill>
                  <a:srgbClr val="595959"/>
                </a:solidFill>
              </a:defRPr>
            </a:lvl4pPr>
            <a:lvl5pPr marL="0" indent="1828800">
              <a:buClrTx/>
              <a:buSzTx/>
              <a:buNone/>
              <a:defRPr>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68" name="Freeform 6"/>
          <p:cNvSpPr/>
          <p:nvPr/>
        </p:nvSpPr>
        <p:spPr>
          <a:xfrm>
            <a:off x="-1" y="4323810"/>
            <a:ext cx="1742308" cy="778590"/>
          </a:xfrm>
          <a:custGeom>
            <a:avLst/>
            <a:gdLst/>
            <a:ahLst/>
            <a:cxnLst>
              <a:cxn ang="0">
                <a:pos x="wd2" y="hd2"/>
              </a:cxn>
              <a:cxn ang="5400000">
                <a:pos x="wd2" y="hd2"/>
              </a:cxn>
              <a:cxn ang="10800000">
                <a:pos x="wd2" y="hd2"/>
              </a:cxn>
              <a:cxn ang="16200000">
                <a:pos x="wd2" y="hd2"/>
              </a:cxn>
            </a:cxnLst>
            <a:rect l="0" t="0" r="r" b="b"/>
            <a:pathLst>
              <a:path w="21571" h="21600" extrusionOk="0">
                <a:moveTo>
                  <a:pt x="16665" y="21600"/>
                </a:moveTo>
                <a:cubicBezTo>
                  <a:pt x="16839" y="21600"/>
                  <a:pt x="16955" y="21470"/>
                  <a:pt x="17013" y="21340"/>
                </a:cubicBezTo>
                <a:cubicBezTo>
                  <a:pt x="17013" y="21210"/>
                  <a:pt x="17071" y="21210"/>
                  <a:pt x="17071" y="21210"/>
                </a:cubicBezTo>
                <a:cubicBezTo>
                  <a:pt x="21484" y="11320"/>
                  <a:pt x="21484" y="11320"/>
                  <a:pt x="21484" y="11320"/>
                </a:cubicBezTo>
                <a:cubicBezTo>
                  <a:pt x="21600" y="11060"/>
                  <a:pt x="21600" y="10540"/>
                  <a:pt x="21484" y="10149"/>
                </a:cubicBezTo>
                <a:cubicBezTo>
                  <a:pt x="17071" y="390"/>
                  <a:pt x="17071" y="390"/>
                  <a:pt x="17071" y="390"/>
                </a:cubicBezTo>
                <a:cubicBezTo>
                  <a:pt x="17071" y="260"/>
                  <a:pt x="17013" y="260"/>
                  <a:pt x="17013" y="260"/>
                </a:cubicBezTo>
                <a:cubicBezTo>
                  <a:pt x="16955" y="130"/>
                  <a:pt x="16839" y="0"/>
                  <a:pt x="16665" y="0"/>
                </a:cubicBezTo>
                <a:cubicBezTo>
                  <a:pt x="0" y="0"/>
                  <a:pt x="0" y="0"/>
                  <a:pt x="0" y="0"/>
                </a:cubicBezTo>
                <a:cubicBezTo>
                  <a:pt x="0" y="21600"/>
                  <a:pt x="0" y="21600"/>
                  <a:pt x="0" y="21600"/>
                </a:cubicBezTo>
                <a:lnTo>
                  <a:pt x="16665" y="21600"/>
                </a:lnTo>
                <a:close/>
              </a:path>
            </a:pathLst>
          </a:custGeom>
          <a:solidFill>
            <a:schemeClr val="accent1"/>
          </a:solidFill>
          <a:ln w="12700">
            <a:miter lim="400000"/>
          </a:ln>
        </p:spPr>
        <p:txBody>
          <a:bodyPr lIns="45719" rIns="45719"/>
          <a:lstStyle/>
          <a:p>
            <a:endParaRPr/>
          </a:p>
        </p:txBody>
      </p:sp>
      <p:sp>
        <p:nvSpPr>
          <p:cNvPr id="69" name="Slide Number"/>
          <p:cNvSpPr txBox="1">
            <a:spLocks noGrp="1"/>
          </p:cNvSpPr>
          <p:nvPr>
            <p:ph type="sldNum" sz="quarter" idx="2"/>
          </p:nvPr>
        </p:nvSpPr>
        <p:spPr>
          <a:xfrm>
            <a:off x="925905" y="4513982"/>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76" name="Title Text"/>
          <p:cNvSpPr txBox="1">
            <a:spLocks noGrp="1"/>
          </p:cNvSpPr>
          <p:nvPr>
            <p:ph type="title"/>
          </p:nvPr>
        </p:nvSpPr>
        <p:spPr>
          <a:xfrm>
            <a:off x="2592925" y="624110"/>
            <a:ext cx="8911688" cy="1280891"/>
          </a:xfrm>
          <a:prstGeom prst="rect">
            <a:avLst/>
          </a:prstGeom>
        </p:spPr>
        <p:txBody>
          <a:bodyPr/>
          <a:lstStyle/>
          <a:p>
            <a:r>
              <a:t>Title Text</a:t>
            </a:r>
          </a:p>
        </p:txBody>
      </p:sp>
      <p:sp>
        <p:nvSpPr>
          <p:cNvPr id="77" name="Body Level One…"/>
          <p:cNvSpPr txBox="1">
            <a:spLocks noGrp="1"/>
          </p:cNvSpPr>
          <p:nvPr>
            <p:ph type="body" idx="1"/>
          </p:nvPr>
        </p:nvSpPr>
        <p:spPr>
          <a:xfrm>
            <a:off x="2589211" y="2133600"/>
            <a:ext cx="8915401" cy="377762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grpSp>
        <p:nvGrpSpPr>
          <p:cNvPr id="97" name="Group 22"/>
          <p:cNvGrpSpPr/>
          <p:nvPr/>
        </p:nvGrpSpPr>
        <p:grpSpPr>
          <a:xfrm>
            <a:off x="1" y="228600"/>
            <a:ext cx="2851517" cy="6638629"/>
            <a:chOff x="0" y="0"/>
            <a:chExt cx="2851516" cy="6638628"/>
          </a:xfrm>
        </p:grpSpPr>
        <p:sp>
          <p:nvSpPr>
            <p:cNvPr id="85"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6"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7"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8"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9"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0"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1"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2"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3"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4"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5"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6"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110" name="Group 9"/>
          <p:cNvGrpSpPr/>
          <p:nvPr/>
        </p:nvGrpSpPr>
        <p:grpSpPr>
          <a:xfrm>
            <a:off x="27221" y="-786"/>
            <a:ext cx="2356675" cy="6854040"/>
            <a:chOff x="0" y="0"/>
            <a:chExt cx="2356673" cy="6854039"/>
          </a:xfrm>
        </p:grpSpPr>
        <p:sp>
          <p:nvSpPr>
            <p:cNvPr id="98"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99"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0"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1"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2"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3"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4"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5"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6"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7"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8"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9"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111"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112" name="Title Text"/>
          <p:cNvSpPr txBox="1">
            <a:spLocks noGrp="1"/>
          </p:cNvSpPr>
          <p:nvPr>
            <p:ph type="title"/>
          </p:nvPr>
        </p:nvSpPr>
        <p:spPr>
          <a:xfrm>
            <a:off x="2589211" y="2058749"/>
            <a:ext cx="8915401" cy="1468801"/>
          </a:xfrm>
          <a:prstGeom prst="rect">
            <a:avLst/>
          </a:prstGeom>
        </p:spPr>
        <p:txBody>
          <a:bodyPr anchor="b"/>
          <a:lstStyle>
            <a:lvl1pPr>
              <a:defRPr sz="4000"/>
            </a:lvl1pPr>
          </a:lstStyle>
          <a:p>
            <a:r>
              <a:t>Title Text</a:t>
            </a:r>
          </a:p>
        </p:txBody>
      </p:sp>
      <p:sp>
        <p:nvSpPr>
          <p:cNvPr id="113" name="Body Level One…"/>
          <p:cNvSpPr txBox="1">
            <a:spLocks noGrp="1"/>
          </p:cNvSpPr>
          <p:nvPr>
            <p:ph type="body" sz="quarter" idx="1"/>
          </p:nvPr>
        </p:nvSpPr>
        <p:spPr>
          <a:xfrm>
            <a:off x="2589211" y="3530129"/>
            <a:ext cx="8915401" cy="860401"/>
          </a:xfrm>
          <a:prstGeom prst="rect">
            <a:avLst/>
          </a:prstGeom>
        </p:spPr>
        <p:txBody>
          <a:bodyPr/>
          <a:lstStyle>
            <a:lvl1pPr marL="0" indent="0">
              <a:buClrTx/>
              <a:buSzTx/>
              <a:buNone/>
              <a:defRPr sz="2000">
                <a:solidFill>
                  <a:srgbClr val="595959"/>
                </a:solidFill>
              </a:defRPr>
            </a:lvl1pPr>
            <a:lvl2pPr marL="0" indent="457200">
              <a:buClrTx/>
              <a:buSzTx/>
              <a:buNone/>
              <a:defRPr sz="2000">
                <a:solidFill>
                  <a:srgbClr val="595959"/>
                </a:solidFill>
              </a:defRPr>
            </a:lvl2pPr>
            <a:lvl3pPr marL="0" indent="914400">
              <a:buClrTx/>
              <a:buSzTx/>
              <a:buNone/>
              <a:defRPr sz="2000">
                <a:solidFill>
                  <a:srgbClr val="595959"/>
                </a:solidFill>
              </a:defRPr>
            </a:lvl3pPr>
            <a:lvl4pPr marL="0" indent="1371600">
              <a:buClrTx/>
              <a:buSzTx/>
              <a:buNone/>
              <a:defRPr sz="2000">
                <a:solidFill>
                  <a:srgbClr val="595959"/>
                </a:solidFill>
              </a:defRPr>
            </a:lvl4pPr>
            <a:lvl5pPr marL="0" indent="1828800">
              <a:buClrTx/>
              <a:buSzTx/>
              <a:buNone/>
              <a:defRPr sz="2000">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114"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115" name="Slide Number"/>
          <p:cNvSpPr txBox="1">
            <a:spLocks noGrp="1"/>
          </p:cNvSpPr>
          <p:nvPr>
            <p:ph type="sldNum" sz="quarter" idx="2"/>
          </p:nvPr>
        </p:nvSpPr>
        <p:spPr>
          <a:xfrm>
            <a:off x="925905" y="3228581"/>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122" name="Title Text"/>
          <p:cNvSpPr txBox="1">
            <a:spLocks noGrp="1"/>
          </p:cNvSpPr>
          <p:nvPr>
            <p:ph type="title"/>
          </p:nvPr>
        </p:nvSpPr>
        <p:spPr>
          <a:xfrm>
            <a:off x="2592924" y="624110"/>
            <a:ext cx="8911688" cy="1280891"/>
          </a:xfrm>
          <a:prstGeom prst="rect">
            <a:avLst/>
          </a:prstGeom>
        </p:spPr>
        <p:txBody>
          <a:bodyPr/>
          <a:lstStyle/>
          <a:p>
            <a:r>
              <a:t>Title Text</a:t>
            </a:r>
          </a:p>
        </p:txBody>
      </p:sp>
      <p:sp>
        <p:nvSpPr>
          <p:cNvPr id="123" name="Body Level One…"/>
          <p:cNvSpPr txBox="1">
            <a:spLocks noGrp="1"/>
          </p:cNvSpPr>
          <p:nvPr>
            <p:ph type="body" sz="quarter" idx="1"/>
          </p:nvPr>
        </p:nvSpPr>
        <p:spPr>
          <a:xfrm>
            <a:off x="2589211" y="2133600"/>
            <a:ext cx="4313865" cy="377762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24" name="Slide Number"/>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131" name="Title Text"/>
          <p:cNvSpPr txBox="1">
            <a:spLocks noGrp="1"/>
          </p:cNvSpPr>
          <p:nvPr>
            <p:ph type="title"/>
          </p:nvPr>
        </p:nvSpPr>
        <p:spPr>
          <a:xfrm>
            <a:off x="2592924" y="624110"/>
            <a:ext cx="8911688" cy="1280891"/>
          </a:xfrm>
          <a:prstGeom prst="rect">
            <a:avLst/>
          </a:prstGeom>
        </p:spPr>
        <p:txBody>
          <a:bodyPr/>
          <a:lstStyle/>
          <a:p>
            <a:r>
              <a:t>Title Text</a:t>
            </a:r>
          </a:p>
        </p:txBody>
      </p:sp>
      <p:sp>
        <p:nvSpPr>
          <p:cNvPr id="132" name="Body Level One…"/>
          <p:cNvSpPr txBox="1">
            <a:spLocks noGrp="1"/>
          </p:cNvSpPr>
          <p:nvPr>
            <p:ph type="body" sz="quarter" idx="1"/>
          </p:nvPr>
        </p:nvSpPr>
        <p:spPr>
          <a:xfrm>
            <a:off x="2939372" y="1972703"/>
            <a:ext cx="3992733" cy="576263"/>
          </a:xfrm>
          <a:prstGeom prst="rect">
            <a:avLst/>
          </a:prstGeom>
        </p:spPr>
        <p:txBody>
          <a:bodyPr anchor="b"/>
          <a:lstStyle>
            <a:lvl1pPr marL="0" indent="0">
              <a:buClrTx/>
              <a:buSzTx/>
              <a:buNone/>
              <a:defRPr sz="2400"/>
            </a:lvl1pPr>
            <a:lvl2pPr marL="0" indent="457200">
              <a:buClrTx/>
              <a:buSzTx/>
              <a:buNone/>
              <a:defRPr sz="2400"/>
            </a:lvl2pPr>
            <a:lvl3pPr marL="0" indent="914400">
              <a:buClrTx/>
              <a:buSzTx/>
              <a:buNone/>
              <a:defRPr sz="2400"/>
            </a:lvl3pPr>
            <a:lvl4pPr marL="0" indent="1371600">
              <a:buClrTx/>
              <a:buSzTx/>
              <a:buNone/>
              <a:defRPr sz="2400"/>
            </a:lvl4pPr>
            <a:lvl5pPr marL="0" indent="1828800">
              <a:buClrTx/>
              <a:buSzTx/>
              <a:buNone/>
              <a:defRPr sz="2400"/>
            </a:lvl5pPr>
          </a:lstStyle>
          <a:p>
            <a:r>
              <a:t>Body Level One</a:t>
            </a:r>
          </a:p>
          <a:p>
            <a:pPr lvl="1"/>
            <a:r>
              <a:t>Body Level Two</a:t>
            </a:r>
          </a:p>
          <a:p>
            <a:pPr lvl="2"/>
            <a:r>
              <a:t>Body Level Three</a:t>
            </a:r>
          </a:p>
          <a:p>
            <a:pPr lvl="3"/>
            <a:r>
              <a:t>Body Level Four</a:t>
            </a:r>
          </a:p>
          <a:p>
            <a:pPr lvl="4"/>
            <a:r>
              <a:t>Body Level Five</a:t>
            </a:r>
          </a:p>
        </p:txBody>
      </p:sp>
      <p:sp>
        <p:nvSpPr>
          <p:cNvPr id="133" name="Text Placeholder 4"/>
          <p:cNvSpPr>
            <a:spLocks noGrp="1"/>
          </p:cNvSpPr>
          <p:nvPr>
            <p:ph type="body" sz="quarter" idx="21"/>
          </p:nvPr>
        </p:nvSpPr>
        <p:spPr>
          <a:xfrm>
            <a:off x="7506628" y="1969474"/>
            <a:ext cx="3999001" cy="576263"/>
          </a:xfrm>
          <a:prstGeom prst="rect">
            <a:avLst/>
          </a:prstGeom>
        </p:spPr>
        <p:txBody>
          <a:bodyPr anchor="b"/>
          <a:lstStyle/>
          <a:p>
            <a:pPr marL="0" indent="0">
              <a:buClrTx/>
              <a:buSzTx/>
              <a:buNone/>
              <a:defRPr sz="2400"/>
            </a:pPr>
            <a:endParaRPr/>
          </a:p>
        </p:txBody>
      </p:sp>
      <p:sp>
        <p:nvSpPr>
          <p:cNvPr id="134" name="Slide Number"/>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141" name="Title Text"/>
          <p:cNvSpPr txBox="1">
            <a:spLocks noGrp="1"/>
          </p:cNvSpPr>
          <p:nvPr>
            <p:ph type="title"/>
          </p:nvPr>
        </p:nvSpPr>
        <p:spPr>
          <a:xfrm>
            <a:off x="2592924" y="624110"/>
            <a:ext cx="8911688" cy="1280891"/>
          </a:xfrm>
          <a:prstGeom prst="rect">
            <a:avLst/>
          </a:prstGeom>
        </p:spPr>
        <p:txBody>
          <a:bodyPr/>
          <a:lstStyle/>
          <a:p>
            <a:r>
              <a:t>Title Text</a:t>
            </a:r>
          </a:p>
        </p:txBody>
      </p:sp>
      <p:sp>
        <p:nvSpPr>
          <p:cNvPr id="142" name="Slide Number"/>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9" name="Slide Number"/>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156" name="Title Text"/>
          <p:cNvSpPr txBox="1">
            <a:spLocks noGrp="1"/>
          </p:cNvSpPr>
          <p:nvPr>
            <p:ph type="title"/>
          </p:nvPr>
        </p:nvSpPr>
        <p:spPr>
          <a:xfrm>
            <a:off x="2589211" y="446087"/>
            <a:ext cx="3505200" cy="976313"/>
          </a:xfrm>
          <a:prstGeom prst="rect">
            <a:avLst/>
          </a:prstGeom>
        </p:spPr>
        <p:txBody>
          <a:bodyPr anchor="b"/>
          <a:lstStyle>
            <a:lvl1pPr>
              <a:defRPr sz="2000"/>
            </a:lvl1pPr>
          </a:lstStyle>
          <a:p>
            <a:r>
              <a:t>Title Text</a:t>
            </a:r>
          </a:p>
        </p:txBody>
      </p:sp>
      <p:sp>
        <p:nvSpPr>
          <p:cNvPr id="157" name="Body Level One…"/>
          <p:cNvSpPr txBox="1">
            <a:spLocks noGrp="1"/>
          </p:cNvSpPr>
          <p:nvPr>
            <p:ph type="body" sz="half" idx="1"/>
          </p:nvPr>
        </p:nvSpPr>
        <p:spPr>
          <a:xfrm>
            <a:off x="6323012" y="446087"/>
            <a:ext cx="5181601" cy="5414964"/>
          </a:xfrm>
          <a:prstGeom prst="rect">
            <a:avLst/>
          </a:prstGeom>
        </p:spPr>
        <p:txBody>
          <a:bodyPr anchor="ctr"/>
          <a:lstStyle/>
          <a:p>
            <a:r>
              <a:t>Body Level One</a:t>
            </a:r>
          </a:p>
          <a:p>
            <a:pPr lvl="1"/>
            <a:r>
              <a:t>Body Level Two</a:t>
            </a:r>
          </a:p>
          <a:p>
            <a:pPr lvl="2"/>
            <a:r>
              <a:t>Body Level Three</a:t>
            </a:r>
          </a:p>
          <a:p>
            <a:pPr lvl="3"/>
            <a:r>
              <a:t>Body Level Four</a:t>
            </a:r>
          </a:p>
          <a:p>
            <a:pPr lvl="4"/>
            <a:r>
              <a:t>Body Level Five</a:t>
            </a:r>
          </a:p>
        </p:txBody>
      </p:sp>
      <p:sp>
        <p:nvSpPr>
          <p:cNvPr id="158" name="Text Placeholder 3"/>
          <p:cNvSpPr>
            <a:spLocks noGrp="1"/>
          </p:cNvSpPr>
          <p:nvPr>
            <p:ph type="body" sz="quarter" idx="21"/>
          </p:nvPr>
        </p:nvSpPr>
        <p:spPr>
          <a:xfrm>
            <a:off x="2589211" y="1598612"/>
            <a:ext cx="3505199" cy="4262437"/>
          </a:xfrm>
          <a:prstGeom prst="rect">
            <a:avLst/>
          </a:prstGeom>
        </p:spPr>
        <p:txBody>
          <a:bodyPr/>
          <a:lstStyle/>
          <a:p>
            <a:pPr marL="0" indent="0">
              <a:buClrTx/>
              <a:buSzTx/>
              <a:buNone/>
              <a:defRPr sz="1400"/>
            </a:pPr>
            <a:endParaRPr/>
          </a:p>
        </p:txBody>
      </p:sp>
      <p:sp>
        <p:nvSpPr>
          <p:cNvPr id="159" name="Slide Number"/>
          <p:cNvSpPr txBox="1">
            <a:spLocks noGrp="1"/>
          </p:cNvSpPr>
          <p:nvPr>
            <p:ph type="sldNum" sz="quarter" idx="2"/>
          </p:nvPr>
        </p:nvSpPr>
        <p:spPr>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grpSp>
        <p:nvGrpSpPr>
          <p:cNvPr id="178" name="Group 22"/>
          <p:cNvGrpSpPr/>
          <p:nvPr/>
        </p:nvGrpSpPr>
        <p:grpSpPr>
          <a:xfrm>
            <a:off x="1" y="228600"/>
            <a:ext cx="2851517" cy="6638629"/>
            <a:chOff x="0" y="0"/>
            <a:chExt cx="2851516" cy="6638628"/>
          </a:xfrm>
        </p:grpSpPr>
        <p:sp>
          <p:nvSpPr>
            <p:cNvPr id="166"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67"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68"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69"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0"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1"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2"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3"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4"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5"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6"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7"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191" name="Group 9"/>
          <p:cNvGrpSpPr/>
          <p:nvPr/>
        </p:nvGrpSpPr>
        <p:grpSpPr>
          <a:xfrm>
            <a:off x="27221" y="-786"/>
            <a:ext cx="2356675" cy="6854040"/>
            <a:chOff x="0" y="0"/>
            <a:chExt cx="2356673" cy="6854039"/>
          </a:xfrm>
        </p:grpSpPr>
        <p:sp>
          <p:nvSpPr>
            <p:cNvPr id="179"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0"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1"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2"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3"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4"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5"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6"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7"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8"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9"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90"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192"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193" name="Title Text"/>
          <p:cNvSpPr txBox="1">
            <a:spLocks noGrp="1"/>
          </p:cNvSpPr>
          <p:nvPr>
            <p:ph type="title"/>
          </p:nvPr>
        </p:nvSpPr>
        <p:spPr>
          <a:xfrm>
            <a:off x="2589213" y="4800600"/>
            <a:ext cx="8915401" cy="566738"/>
          </a:xfrm>
          <a:prstGeom prst="rect">
            <a:avLst/>
          </a:prstGeom>
        </p:spPr>
        <p:txBody>
          <a:bodyPr anchor="b"/>
          <a:lstStyle>
            <a:lvl1pPr>
              <a:defRPr sz="2400"/>
            </a:lvl1pPr>
          </a:lstStyle>
          <a:p>
            <a:r>
              <a:t>Title Text</a:t>
            </a:r>
          </a:p>
        </p:txBody>
      </p:sp>
      <p:sp>
        <p:nvSpPr>
          <p:cNvPr id="194" name="Picture Placeholder 2"/>
          <p:cNvSpPr>
            <a:spLocks noGrp="1"/>
          </p:cNvSpPr>
          <p:nvPr>
            <p:ph type="pic" idx="21"/>
          </p:nvPr>
        </p:nvSpPr>
        <p:spPr>
          <a:xfrm>
            <a:off x="2589211" y="634965"/>
            <a:ext cx="8915401" cy="3854971"/>
          </a:xfrm>
          <a:prstGeom prst="rect">
            <a:avLst/>
          </a:prstGeom>
        </p:spPr>
        <p:txBody>
          <a:bodyPr lIns="91439" rIns="91439">
            <a:noAutofit/>
          </a:bodyPr>
          <a:lstStyle/>
          <a:p>
            <a:endParaRPr/>
          </a:p>
        </p:txBody>
      </p:sp>
      <p:sp>
        <p:nvSpPr>
          <p:cNvPr id="195" name="Body Level One…"/>
          <p:cNvSpPr txBox="1">
            <a:spLocks noGrp="1"/>
          </p:cNvSpPr>
          <p:nvPr>
            <p:ph type="body" sz="quarter" idx="1"/>
          </p:nvPr>
        </p:nvSpPr>
        <p:spPr>
          <a:xfrm>
            <a:off x="2589213" y="5367337"/>
            <a:ext cx="8915401" cy="493713"/>
          </a:xfrm>
          <a:prstGeom prst="rect">
            <a:avLst/>
          </a:prstGeom>
        </p:spPr>
        <p:txBody>
          <a:bodyPr/>
          <a:lstStyle>
            <a:lvl1pPr marL="0" indent="0">
              <a:buClrTx/>
              <a:buSzTx/>
              <a:buNone/>
              <a:defRPr sz="1200"/>
            </a:lvl1pPr>
            <a:lvl2pPr marL="0" indent="457200">
              <a:buClrTx/>
              <a:buSzTx/>
              <a:buNone/>
              <a:defRPr sz="1200"/>
            </a:lvl2pPr>
            <a:lvl3pPr marL="0" indent="914400">
              <a:buClrTx/>
              <a:buSzTx/>
              <a:buNone/>
              <a:defRPr sz="1200"/>
            </a:lvl3pPr>
            <a:lvl4pPr marL="0" indent="1371600">
              <a:buClrTx/>
              <a:buSzTx/>
              <a:buNone/>
              <a:defRPr sz="1200"/>
            </a:lvl4pPr>
            <a:lvl5pPr marL="0" indent="1828800">
              <a:buClrTx/>
              <a:buSzTx/>
              <a:buNone/>
              <a:defRPr sz="1200"/>
            </a:lvl5pPr>
          </a:lstStyle>
          <a:p>
            <a:r>
              <a:t>Body Level One</a:t>
            </a:r>
          </a:p>
          <a:p>
            <a:pPr lvl="1"/>
            <a:r>
              <a:t>Body Level Two</a:t>
            </a:r>
          </a:p>
          <a:p>
            <a:pPr lvl="2"/>
            <a:r>
              <a:t>Body Level Three</a:t>
            </a:r>
          </a:p>
          <a:p>
            <a:pPr lvl="3"/>
            <a:r>
              <a:t>Body Level Four</a:t>
            </a:r>
          </a:p>
          <a:p>
            <a:pPr lvl="4"/>
            <a:r>
              <a:t>Body Level Five</a:t>
            </a:r>
          </a:p>
        </p:txBody>
      </p:sp>
      <p:sp>
        <p:nvSpPr>
          <p:cNvPr id="196"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197"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Title and Caption">
    <p:spTree>
      <p:nvGrpSpPr>
        <p:cNvPr id="1" name=""/>
        <p:cNvGrpSpPr/>
        <p:nvPr/>
      </p:nvGrpSpPr>
      <p:grpSpPr>
        <a:xfrm>
          <a:off x="0" y="0"/>
          <a:ext cx="0" cy="0"/>
          <a:chOff x="0" y="0"/>
          <a:chExt cx="0" cy="0"/>
        </a:xfrm>
      </p:grpSpPr>
      <p:grpSp>
        <p:nvGrpSpPr>
          <p:cNvPr id="216" name="Group 22"/>
          <p:cNvGrpSpPr/>
          <p:nvPr/>
        </p:nvGrpSpPr>
        <p:grpSpPr>
          <a:xfrm>
            <a:off x="1" y="228600"/>
            <a:ext cx="2851517" cy="6638629"/>
            <a:chOff x="0" y="0"/>
            <a:chExt cx="2851516" cy="6638628"/>
          </a:xfrm>
        </p:grpSpPr>
        <p:sp>
          <p:nvSpPr>
            <p:cNvPr id="204"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5"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6"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7"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8"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9"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0"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1"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2"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3"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4"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5"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229" name="Group 9"/>
          <p:cNvGrpSpPr/>
          <p:nvPr/>
        </p:nvGrpSpPr>
        <p:grpSpPr>
          <a:xfrm>
            <a:off x="27221" y="-786"/>
            <a:ext cx="2356675" cy="6854040"/>
            <a:chOff x="0" y="0"/>
            <a:chExt cx="2356673" cy="6854039"/>
          </a:xfrm>
        </p:grpSpPr>
        <p:sp>
          <p:nvSpPr>
            <p:cNvPr id="217"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18"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19"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0"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1"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2"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3"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4"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5"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6"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7"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8"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230"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231" name="Title Text"/>
          <p:cNvSpPr txBox="1">
            <a:spLocks noGrp="1"/>
          </p:cNvSpPr>
          <p:nvPr>
            <p:ph type="title"/>
          </p:nvPr>
        </p:nvSpPr>
        <p:spPr>
          <a:xfrm>
            <a:off x="2589211" y="609600"/>
            <a:ext cx="8915401" cy="3117040"/>
          </a:xfrm>
          <a:prstGeom prst="rect">
            <a:avLst/>
          </a:prstGeom>
        </p:spPr>
        <p:txBody>
          <a:bodyPr anchor="ctr"/>
          <a:lstStyle>
            <a:lvl1pPr>
              <a:defRPr sz="4800"/>
            </a:lvl1pPr>
          </a:lstStyle>
          <a:p>
            <a:r>
              <a:t>Title Text</a:t>
            </a:r>
          </a:p>
        </p:txBody>
      </p:sp>
      <p:sp>
        <p:nvSpPr>
          <p:cNvPr id="232" name="Body Level One…"/>
          <p:cNvSpPr txBox="1">
            <a:spLocks noGrp="1"/>
          </p:cNvSpPr>
          <p:nvPr>
            <p:ph type="body" sz="quarter" idx="1"/>
          </p:nvPr>
        </p:nvSpPr>
        <p:spPr>
          <a:xfrm>
            <a:off x="2589211" y="4354045"/>
            <a:ext cx="8915401" cy="1555865"/>
          </a:xfrm>
          <a:prstGeom prst="rect">
            <a:avLst/>
          </a:prstGeom>
        </p:spPr>
        <p:txBody>
          <a:bodyPr anchor="ctr"/>
          <a:lstStyle>
            <a:lvl1pPr marL="0" indent="0">
              <a:buClrTx/>
              <a:buSzTx/>
              <a:buNone/>
              <a:defRPr>
                <a:solidFill>
                  <a:srgbClr val="595959"/>
                </a:solidFill>
              </a:defRPr>
            </a:lvl1pPr>
            <a:lvl2pPr marL="0" indent="457200">
              <a:buClrTx/>
              <a:buSzTx/>
              <a:buNone/>
              <a:defRPr>
                <a:solidFill>
                  <a:srgbClr val="595959"/>
                </a:solidFill>
              </a:defRPr>
            </a:lvl2pPr>
            <a:lvl3pPr marL="0" indent="914400">
              <a:buClrTx/>
              <a:buSzTx/>
              <a:buNone/>
              <a:defRPr>
                <a:solidFill>
                  <a:srgbClr val="595959"/>
                </a:solidFill>
              </a:defRPr>
            </a:lvl3pPr>
            <a:lvl4pPr marL="0" indent="1371600">
              <a:buClrTx/>
              <a:buSzTx/>
              <a:buNone/>
              <a:defRPr>
                <a:solidFill>
                  <a:srgbClr val="595959"/>
                </a:solidFill>
              </a:defRPr>
            </a:lvl4pPr>
            <a:lvl5pPr marL="0" indent="1828800">
              <a:buClrTx/>
              <a:buSzTx/>
              <a:buNone/>
              <a:defRPr>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233"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234" name="Slide Number"/>
          <p:cNvSpPr txBox="1">
            <a:spLocks noGrp="1"/>
          </p:cNvSpPr>
          <p:nvPr>
            <p:ph type="sldNum" sz="quarter" idx="2"/>
          </p:nvPr>
        </p:nvSpPr>
        <p:spPr>
          <a:xfrm>
            <a:off x="925905" y="3228581"/>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Quote with Caption">
    <p:spTree>
      <p:nvGrpSpPr>
        <p:cNvPr id="1" name=""/>
        <p:cNvGrpSpPr/>
        <p:nvPr/>
      </p:nvGrpSpPr>
      <p:grpSpPr>
        <a:xfrm>
          <a:off x="0" y="0"/>
          <a:ext cx="0" cy="0"/>
          <a:chOff x="0" y="0"/>
          <a:chExt cx="0" cy="0"/>
        </a:xfrm>
      </p:grpSpPr>
      <p:grpSp>
        <p:nvGrpSpPr>
          <p:cNvPr id="253" name="Group 22"/>
          <p:cNvGrpSpPr/>
          <p:nvPr/>
        </p:nvGrpSpPr>
        <p:grpSpPr>
          <a:xfrm>
            <a:off x="1" y="228600"/>
            <a:ext cx="2851517" cy="6638629"/>
            <a:chOff x="0" y="0"/>
            <a:chExt cx="2851516" cy="6638628"/>
          </a:xfrm>
        </p:grpSpPr>
        <p:sp>
          <p:nvSpPr>
            <p:cNvPr id="241"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2"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3"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4"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5"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6"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7"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8"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9"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50"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51"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52"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266" name="Group 9"/>
          <p:cNvGrpSpPr/>
          <p:nvPr/>
        </p:nvGrpSpPr>
        <p:grpSpPr>
          <a:xfrm>
            <a:off x="27221" y="-786"/>
            <a:ext cx="2356675" cy="6854040"/>
            <a:chOff x="0" y="0"/>
            <a:chExt cx="2356673" cy="6854039"/>
          </a:xfrm>
        </p:grpSpPr>
        <p:sp>
          <p:nvSpPr>
            <p:cNvPr id="254"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5"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6"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7"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8"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9"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0"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1"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2"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3"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4"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5"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267"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268" name="Title Text"/>
          <p:cNvSpPr txBox="1">
            <a:spLocks noGrp="1"/>
          </p:cNvSpPr>
          <p:nvPr>
            <p:ph type="title"/>
          </p:nvPr>
        </p:nvSpPr>
        <p:spPr>
          <a:xfrm>
            <a:off x="2849948" y="609600"/>
            <a:ext cx="8393927" cy="2895600"/>
          </a:xfrm>
          <a:prstGeom prst="rect">
            <a:avLst/>
          </a:prstGeom>
        </p:spPr>
        <p:txBody>
          <a:bodyPr anchor="ctr"/>
          <a:lstStyle>
            <a:lvl1pPr>
              <a:defRPr sz="4800"/>
            </a:lvl1pPr>
          </a:lstStyle>
          <a:p>
            <a:r>
              <a:t>Title Text</a:t>
            </a:r>
          </a:p>
        </p:txBody>
      </p:sp>
      <p:sp>
        <p:nvSpPr>
          <p:cNvPr id="269" name="Body Level One…"/>
          <p:cNvSpPr txBox="1">
            <a:spLocks noGrp="1"/>
          </p:cNvSpPr>
          <p:nvPr>
            <p:ph type="body" sz="quarter" idx="1"/>
          </p:nvPr>
        </p:nvSpPr>
        <p:spPr>
          <a:xfrm>
            <a:off x="3275012" y="3505200"/>
            <a:ext cx="7536555" cy="381000"/>
          </a:xfrm>
          <a:prstGeom prst="rect">
            <a:avLst/>
          </a:prstGeom>
        </p:spPr>
        <p:txBody>
          <a:bodyPr anchor="ctr"/>
          <a:lstStyle>
            <a:lvl1pPr marL="0" indent="0">
              <a:buClrTx/>
              <a:buSzTx/>
              <a:buNone/>
              <a:defRPr sz="1600">
                <a:solidFill>
                  <a:srgbClr val="808080"/>
                </a:solidFill>
              </a:defRPr>
            </a:lvl1pPr>
            <a:lvl2pPr marL="0" indent="457200">
              <a:buClrTx/>
              <a:buSzTx/>
              <a:buNone/>
              <a:defRPr sz="1600">
                <a:solidFill>
                  <a:srgbClr val="808080"/>
                </a:solidFill>
              </a:defRPr>
            </a:lvl2pPr>
            <a:lvl3pPr marL="0" indent="914400">
              <a:buClrTx/>
              <a:buSzTx/>
              <a:buNone/>
              <a:defRPr sz="1600">
                <a:solidFill>
                  <a:srgbClr val="808080"/>
                </a:solidFill>
              </a:defRPr>
            </a:lvl3pPr>
            <a:lvl4pPr marL="0" indent="1371600">
              <a:buClrTx/>
              <a:buSzTx/>
              <a:buNone/>
              <a:defRPr sz="1600">
                <a:solidFill>
                  <a:srgbClr val="808080"/>
                </a:solidFill>
              </a:defRPr>
            </a:lvl4pPr>
            <a:lvl5pPr marL="0" indent="1828800">
              <a:buClrTx/>
              <a:buSzTx/>
              <a:buNone/>
              <a:defRPr sz="1600">
                <a:solidFill>
                  <a:srgbClr val="808080"/>
                </a:solidFill>
              </a:defRPr>
            </a:lvl5pPr>
          </a:lstStyle>
          <a:p>
            <a:r>
              <a:t>Body Level One</a:t>
            </a:r>
          </a:p>
          <a:p>
            <a:pPr lvl="1"/>
            <a:r>
              <a:t>Body Level Two</a:t>
            </a:r>
          </a:p>
          <a:p>
            <a:pPr lvl="2"/>
            <a:r>
              <a:t>Body Level Three</a:t>
            </a:r>
          </a:p>
          <a:p>
            <a:pPr lvl="3"/>
            <a:r>
              <a:t>Body Level Four</a:t>
            </a:r>
          </a:p>
          <a:p>
            <a:pPr lvl="4"/>
            <a:r>
              <a:t>Body Level Five</a:t>
            </a:r>
          </a:p>
        </p:txBody>
      </p:sp>
      <p:sp>
        <p:nvSpPr>
          <p:cNvPr id="270" name="Text Placeholder 2"/>
          <p:cNvSpPr>
            <a:spLocks noGrp="1"/>
          </p:cNvSpPr>
          <p:nvPr>
            <p:ph type="body" sz="quarter" idx="21"/>
          </p:nvPr>
        </p:nvSpPr>
        <p:spPr>
          <a:xfrm>
            <a:off x="2589211" y="4354045"/>
            <a:ext cx="8915400" cy="1555865"/>
          </a:xfrm>
          <a:prstGeom prst="rect">
            <a:avLst/>
          </a:prstGeom>
        </p:spPr>
        <p:txBody>
          <a:bodyPr anchor="ctr"/>
          <a:lstStyle/>
          <a:p>
            <a:pPr marL="0" indent="0">
              <a:buClrTx/>
              <a:buSzTx/>
              <a:buNone/>
              <a:defRPr>
                <a:solidFill>
                  <a:srgbClr val="595959"/>
                </a:solidFill>
              </a:defRPr>
            </a:pPr>
            <a:endParaRPr/>
          </a:p>
        </p:txBody>
      </p:sp>
      <p:sp>
        <p:nvSpPr>
          <p:cNvPr id="271"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272" name="TextBox 13"/>
          <p:cNvSpPr txBox="1"/>
          <p:nvPr/>
        </p:nvSpPr>
        <p:spPr>
          <a:xfrm>
            <a:off x="2513372" y="327092"/>
            <a:ext cx="518161" cy="12266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273" name="TextBox 14"/>
          <p:cNvSpPr txBox="1"/>
          <p:nvPr/>
        </p:nvSpPr>
        <p:spPr>
          <a:xfrm>
            <a:off x="11160571" y="2584393"/>
            <a:ext cx="518161" cy="12266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274" name="Slide Number"/>
          <p:cNvSpPr txBox="1">
            <a:spLocks noGrp="1"/>
          </p:cNvSpPr>
          <p:nvPr>
            <p:ph type="sldNum" sz="quarter" idx="2"/>
          </p:nvPr>
        </p:nvSpPr>
        <p:spPr>
          <a:xfrm>
            <a:off x="925905" y="3228581"/>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Name Card">
    <p:spTree>
      <p:nvGrpSpPr>
        <p:cNvPr id="1" name=""/>
        <p:cNvGrpSpPr/>
        <p:nvPr/>
      </p:nvGrpSpPr>
      <p:grpSpPr>
        <a:xfrm>
          <a:off x="0" y="0"/>
          <a:ext cx="0" cy="0"/>
          <a:chOff x="0" y="0"/>
          <a:chExt cx="0" cy="0"/>
        </a:xfrm>
      </p:grpSpPr>
      <p:grpSp>
        <p:nvGrpSpPr>
          <p:cNvPr id="293" name="Group 22"/>
          <p:cNvGrpSpPr/>
          <p:nvPr/>
        </p:nvGrpSpPr>
        <p:grpSpPr>
          <a:xfrm>
            <a:off x="1" y="228600"/>
            <a:ext cx="2851517" cy="6638629"/>
            <a:chOff x="0" y="0"/>
            <a:chExt cx="2851516" cy="6638628"/>
          </a:xfrm>
        </p:grpSpPr>
        <p:sp>
          <p:nvSpPr>
            <p:cNvPr id="281"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2"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3"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4"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5"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6"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7"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8"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9"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90"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91"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92"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306" name="Group 9"/>
          <p:cNvGrpSpPr/>
          <p:nvPr/>
        </p:nvGrpSpPr>
        <p:grpSpPr>
          <a:xfrm>
            <a:off x="27221" y="-786"/>
            <a:ext cx="2356675" cy="6854040"/>
            <a:chOff x="0" y="0"/>
            <a:chExt cx="2356673" cy="6854039"/>
          </a:xfrm>
        </p:grpSpPr>
        <p:sp>
          <p:nvSpPr>
            <p:cNvPr id="294"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5"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6"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7"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8"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9"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0"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1"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2"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3"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4"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5"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307"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308" name="Title Text"/>
          <p:cNvSpPr txBox="1">
            <a:spLocks noGrp="1"/>
          </p:cNvSpPr>
          <p:nvPr>
            <p:ph type="title"/>
          </p:nvPr>
        </p:nvSpPr>
        <p:spPr>
          <a:xfrm>
            <a:off x="2589213" y="2438400"/>
            <a:ext cx="8915401" cy="2724845"/>
          </a:xfrm>
          <a:prstGeom prst="rect">
            <a:avLst/>
          </a:prstGeom>
        </p:spPr>
        <p:txBody>
          <a:bodyPr anchor="b"/>
          <a:lstStyle>
            <a:lvl1pPr>
              <a:defRPr sz="4800"/>
            </a:lvl1pPr>
          </a:lstStyle>
          <a:p>
            <a:r>
              <a:t>Title Text</a:t>
            </a:r>
          </a:p>
        </p:txBody>
      </p:sp>
      <p:sp>
        <p:nvSpPr>
          <p:cNvPr id="309" name="Body Level One…"/>
          <p:cNvSpPr txBox="1">
            <a:spLocks noGrp="1"/>
          </p:cNvSpPr>
          <p:nvPr>
            <p:ph type="body" sz="quarter" idx="1"/>
          </p:nvPr>
        </p:nvSpPr>
        <p:spPr>
          <a:xfrm>
            <a:off x="2589213" y="5181600"/>
            <a:ext cx="8915401" cy="729622"/>
          </a:xfrm>
          <a:prstGeom prst="rect">
            <a:avLst/>
          </a:prstGeom>
        </p:spPr>
        <p:txBody>
          <a:bodyPr/>
          <a:lstStyle>
            <a:lvl1pPr marL="0" indent="0">
              <a:buClrTx/>
              <a:buSzTx/>
              <a:buNone/>
              <a:defRPr>
                <a:solidFill>
                  <a:srgbClr val="595959"/>
                </a:solidFill>
              </a:defRPr>
            </a:lvl1pPr>
            <a:lvl2pPr>
              <a:buClrTx/>
              <a:defRPr>
                <a:solidFill>
                  <a:srgbClr val="595959"/>
                </a:solidFill>
              </a:defRPr>
            </a:lvl2pPr>
            <a:lvl3pPr>
              <a:buClrTx/>
              <a:defRPr>
                <a:solidFill>
                  <a:srgbClr val="595959"/>
                </a:solidFill>
              </a:defRPr>
            </a:lvl3pPr>
            <a:lvl4pPr>
              <a:buClrTx/>
              <a:defRPr>
                <a:solidFill>
                  <a:srgbClr val="595959"/>
                </a:solidFill>
              </a:defRPr>
            </a:lvl4pPr>
            <a:lvl5pPr>
              <a:buClrTx/>
              <a:defRPr>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310"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11"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Quote Name Card">
    <p:spTree>
      <p:nvGrpSpPr>
        <p:cNvPr id="1" name=""/>
        <p:cNvGrpSpPr/>
        <p:nvPr/>
      </p:nvGrpSpPr>
      <p:grpSpPr>
        <a:xfrm>
          <a:off x="0" y="0"/>
          <a:ext cx="0" cy="0"/>
          <a:chOff x="0" y="0"/>
          <a:chExt cx="0" cy="0"/>
        </a:xfrm>
      </p:grpSpPr>
      <p:grpSp>
        <p:nvGrpSpPr>
          <p:cNvPr id="330" name="Group 22"/>
          <p:cNvGrpSpPr/>
          <p:nvPr/>
        </p:nvGrpSpPr>
        <p:grpSpPr>
          <a:xfrm>
            <a:off x="1" y="228600"/>
            <a:ext cx="2851517" cy="6638629"/>
            <a:chOff x="0" y="0"/>
            <a:chExt cx="2851516" cy="6638628"/>
          </a:xfrm>
        </p:grpSpPr>
        <p:sp>
          <p:nvSpPr>
            <p:cNvPr id="318"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19"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0"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1"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2"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3"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4"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5"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6"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7"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8"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9"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343" name="Group 9"/>
          <p:cNvGrpSpPr/>
          <p:nvPr/>
        </p:nvGrpSpPr>
        <p:grpSpPr>
          <a:xfrm>
            <a:off x="27221" y="-786"/>
            <a:ext cx="2356675" cy="6854040"/>
            <a:chOff x="0" y="0"/>
            <a:chExt cx="2356673" cy="6854039"/>
          </a:xfrm>
        </p:grpSpPr>
        <p:sp>
          <p:nvSpPr>
            <p:cNvPr id="331"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2"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3"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4"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5"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6"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8"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9"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4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41"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42"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344"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345" name="Title Text"/>
          <p:cNvSpPr txBox="1">
            <a:spLocks noGrp="1"/>
          </p:cNvSpPr>
          <p:nvPr>
            <p:ph type="title"/>
          </p:nvPr>
        </p:nvSpPr>
        <p:spPr>
          <a:xfrm>
            <a:off x="2849948" y="609600"/>
            <a:ext cx="8393927" cy="2895600"/>
          </a:xfrm>
          <a:prstGeom prst="rect">
            <a:avLst/>
          </a:prstGeom>
        </p:spPr>
        <p:txBody>
          <a:bodyPr anchor="ctr"/>
          <a:lstStyle>
            <a:lvl1pPr>
              <a:defRPr sz="4800"/>
            </a:lvl1pPr>
          </a:lstStyle>
          <a:p>
            <a:r>
              <a:t>Title Text</a:t>
            </a:r>
          </a:p>
        </p:txBody>
      </p:sp>
      <p:sp>
        <p:nvSpPr>
          <p:cNvPr id="346" name="Body Level One…"/>
          <p:cNvSpPr txBox="1">
            <a:spLocks noGrp="1"/>
          </p:cNvSpPr>
          <p:nvPr>
            <p:ph type="body" sz="quarter" idx="1"/>
          </p:nvPr>
        </p:nvSpPr>
        <p:spPr>
          <a:xfrm>
            <a:off x="2589211" y="4343400"/>
            <a:ext cx="8915401" cy="838200"/>
          </a:xfrm>
          <a:prstGeom prst="rect">
            <a:avLst/>
          </a:prstGeom>
        </p:spPr>
        <p:txBody>
          <a:bodyPr anchor="b"/>
          <a:lstStyle>
            <a:lvl1pPr marL="0" indent="0">
              <a:buClrTx/>
              <a:buSzTx/>
              <a:buNone/>
              <a:defRPr sz="2400">
                <a:solidFill>
                  <a:schemeClr val="accent1"/>
                </a:solidFill>
              </a:defRPr>
            </a:lvl1pPr>
            <a:lvl2pPr marL="0" indent="457200">
              <a:buClrTx/>
              <a:buSzTx/>
              <a:buNone/>
              <a:defRPr sz="2400">
                <a:solidFill>
                  <a:schemeClr val="accent1"/>
                </a:solidFill>
              </a:defRPr>
            </a:lvl2pPr>
            <a:lvl3pPr marL="0" indent="914400">
              <a:buClrTx/>
              <a:buSzTx/>
              <a:buNone/>
              <a:defRPr sz="2400">
                <a:solidFill>
                  <a:schemeClr val="accent1"/>
                </a:solidFill>
              </a:defRPr>
            </a:lvl3pPr>
            <a:lvl4pPr marL="0" indent="1371600">
              <a:buClrTx/>
              <a:buSzTx/>
              <a:buNone/>
              <a:defRPr sz="2400">
                <a:solidFill>
                  <a:schemeClr val="accent1"/>
                </a:solidFill>
              </a:defRPr>
            </a:lvl4pPr>
            <a:lvl5pPr marL="0" indent="1828800">
              <a:buClrTx/>
              <a:buSzTx/>
              <a:buNone/>
              <a:defRPr sz="2400">
                <a:solidFill>
                  <a:schemeClr val="accent1"/>
                </a:solidFill>
              </a:defRPr>
            </a:lvl5pPr>
          </a:lstStyle>
          <a:p>
            <a:r>
              <a:t>Body Level One</a:t>
            </a:r>
          </a:p>
          <a:p>
            <a:pPr lvl="1"/>
            <a:r>
              <a:t>Body Level Two</a:t>
            </a:r>
          </a:p>
          <a:p>
            <a:pPr lvl="2"/>
            <a:r>
              <a:t>Body Level Three</a:t>
            </a:r>
          </a:p>
          <a:p>
            <a:pPr lvl="3"/>
            <a:r>
              <a:t>Body Level Four</a:t>
            </a:r>
          </a:p>
          <a:p>
            <a:pPr lvl="4"/>
            <a:r>
              <a:t>Body Level Five</a:t>
            </a:r>
          </a:p>
        </p:txBody>
      </p:sp>
      <p:sp>
        <p:nvSpPr>
          <p:cNvPr id="347" name="Text Placeholder 3"/>
          <p:cNvSpPr>
            <a:spLocks noGrp="1"/>
          </p:cNvSpPr>
          <p:nvPr>
            <p:ph type="body" sz="quarter" idx="21"/>
          </p:nvPr>
        </p:nvSpPr>
        <p:spPr>
          <a:xfrm>
            <a:off x="2589213" y="5181600"/>
            <a:ext cx="8915401" cy="729623"/>
          </a:xfrm>
          <a:prstGeom prst="rect">
            <a:avLst/>
          </a:prstGeom>
        </p:spPr>
        <p:txBody>
          <a:bodyPr/>
          <a:lstStyle/>
          <a:p>
            <a:pPr marL="0" indent="0">
              <a:buClrTx/>
              <a:buSzTx/>
              <a:buNone/>
              <a:defRPr>
                <a:solidFill>
                  <a:srgbClr val="595959"/>
                </a:solidFill>
              </a:defRPr>
            </a:pPr>
            <a:endParaRPr/>
          </a:p>
        </p:txBody>
      </p:sp>
      <p:sp>
        <p:nvSpPr>
          <p:cNvPr id="348"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49" name="TextBox 16"/>
          <p:cNvSpPr txBox="1"/>
          <p:nvPr/>
        </p:nvSpPr>
        <p:spPr>
          <a:xfrm>
            <a:off x="2513372" y="327092"/>
            <a:ext cx="518161" cy="12266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350" name="TextBox 17"/>
          <p:cNvSpPr txBox="1"/>
          <p:nvPr/>
        </p:nvSpPr>
        <p:spPr>
          <a:xfrm>
            <a:off x="11160571" y="2584393"/>
            <a:ext cx="518161" cy="12266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351"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True or False">
    <p:spTree>
      <p:nvGrpSpPr>
        <p:cNvPr id="1" name=""/>
        <p:cNvGrpSpPr/>
        <p:nvPr/>
      </p:nvGrpSpPr>
      <p:grpSpPr>
        <a:xfrm>
          <a:off x="0" y="0"/>
          <a:ext cx="0" cy="0"/>
          <a:chOff x="0" y="0"/>
          <a:chExt cx="0" cy="0"/>
        </a:xfrm>
      </p:grpSpPr>
      <p:grpSp>
        <p:nvGrpSpPr>
          <p:cNvPr id="370" name="Group 22"/>
          <p:cNvGrpSpPr/>
          <p:nvPr/>
        </p:nvGrpSpPr>
        <p:grpSpPr>
          <a:xfrm>
            <a:off x="1" y="228600"/>
            <a:ext cx="2851517" cy="6638629"/>
            <a:chOff x="0" y="0"/>
            <a:chExt cx="2851516" cy="6638628"/>
          </a:xfrm>
        </p:grpSpPr>
        <p:sp>
          <p:nvSpPr>
            <p:cNvPr id="358"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59"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0"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1"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2"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3"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4"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5"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6"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7"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8"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9"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383" name="Group 9"/>
          <p:cNvGrpSpPr/>
          <p:nvPr/>
        </p:nvGrpSpPr>
        <p:grpSpPr>
          <a:xfrm>
            <a:off x="27221" y="-786"/>
            <a:ext cx="2356675" cy="6854040"/>
            <a:chOff x="0" y="0"/>
            <a:chExt cx="2356673" cy="6854039"/>
          </a:xfrm>
        </p:grpSpPr>
        <p:sp>
          <p:nvSpPr>
            <p:cNvPr id="371"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2"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3"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4"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5"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6"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8"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9"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8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81"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82"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384"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385" name="Title Text"/>
          <p:cNvSpPr txBox="1">
            <a:spLocks noGrp="1"/>
          </p:cNvSpPr>
          <p:nvPr>
            <p:ph type="title"/>
          </p:nvPr>
        </p:nvSpPr>
        <p:spPr>
          <a:xfrm>
            <a:off x="2589211" y="627407"/>
            <a:ext cx="8915401" cy="2880020"/>
          </a:xfrm>
          <a:prstGeom prst="rect">
            <a:avLst/>
          </a:prstGeom>
        </p:spPr>
        <p:txBody>
          <a:bodyPr anchor="ctr"/>
          <a:lstStyle>
            <a:lvl1pPr>
              <a:defRPr sz="4800"/>
            </a:lvl1pPr>
          </a:lstStyle>
          <a:p>
            <a:r>
              <a:t>Title Text</a:t>
            </a:r>
          </a:p>
        </p:txBody>
      </p:sp>
      <p:sp>
        <p:nvSpPr>
          <p:cNvPr id="386" name="Body Level One…"/>
          <p:cNvSpPr txBox="1">
            <a:spLocks noGrp="1"/>
          </p:cNvSpPr>
          <p:nvPr>
            <p:ph type="body" sz="quarter" idx="1"/>
          </p:nvPr>
        </p:nvSpPr>
        <p:spPr>
          <a:xfrm>
            <a:off x="2589211" y="4343400"/>
            <a:ext cx="8915401" cy="838200"/>
          </a:xfrm>
          <a:prstGeom prst="rect">
            <a:avLst/>
          </a:prstGeom>
        </p:spPr>
        <p:txBody>
          <a:bodyPr anchor="b"/>
          <a:lstStyle>
            <a:lvl1pPr marL="0" indent="0">
              <a:buClrTx/>
              <a:buSzTx/>
              <a:buNone/>
              <a:defRPr sz="2400">
                <a:solidFill>
                  <a:schemeClr val="accent1"/>
                </a:solidFill>
              </a:defRPr>
            </a:lvl1pPr>
            <a:lvl2pPr marL="0" indent="457200">
              <a:buClrTx/>
              <a:buSzTx/>
              <a:buNone/>
              <a:defRPr sz="2400">
                <a:solidFill>
                  <a:schemeClr val="accent1"/>
                </a:solidFill>
              </a:defRPr>
            </a:lvl2pPr>
            <a:lvl3pPr marL="0" indent="914400">
              <a:buClrTx/>
              <a:buSzTx/>
              <a:buNone/>
              <a:defRPr sz="2400">
                <a:solidFill>
                  <a:schemeClr val="accent1"/>
                </a:solidFill>
              </a:defRPr>
            </a:lvl3pPr>
            <a:lvl4pPr marL="0" indent="1371600">
              <a:buClrTx/>
              <a:buSzTx/>
              <a:buNone/>
              <a:defRPr sz="2400">
                <a:solidFill>
                  <a:schemeClr val="accent1"/>
                </a:solidFill>
              </a:defRPr>
            </a:lvl4pPr>
            <a:lvl5pPr marL="0" indent="1828800">
              <a:buClrTx/>
              <a:buSzTx/>
              <a:buNone/>
              <a:defRPr sz="2400">
                <a:solidFill>
                  <a:schemeClr val="accent1"/>
                </a:solidFill>
              </a:defRPr>
            </a:lvl5pPr>
          </a:lstStyle>
          <a:p>
            <a:r>
              <a:t>Body Level One</a:t>
            </a:r>
          </a:p>
          <a:p>
            <a:pPr lvl="1"/>
            <a:r>
              <a:t>Body Level Two</a:t>
            </a:r>
          </a:p>
          <a:p>
            <a:pPr lvl="2"/>
            <a:r>
              <a:t>Body Level Three</a:t>
            </a:r>
          </a:p>
          <a:p>
            <a:pPr lvl="3"/>
            <a:r>
              <a:t>Body Level Four</a:t>
            </a:r>
          </a:p>
          <a:p>
            <a:pPr lvl="4"/>
            <a:r>
              <a:t>Body Level Five</a:t>
            </a:r>
          </a:p>
        </p:txBody>
      </p:sp>
      <p:sp>
        <p:nvSpPr>
          <p:cNvPr id="387" name="Text Placeholder 3"/>
          <p:cNvSpPr>
            <a:spLocks noGrp="1"/>
          </p:cNvSpPr>
          <p:nvPr>
            <p:ph type="body" sz="quarter" idx="21"/>
          </p:nvPr>
        </p:nvSpPr>
        <p:spPr>
          <a:xfrm>
            <a:off x="2589213" y="5181600"/>
            <a:ext cx="8915401" cy="729623"/>
          </a:xfrm>
          <a:prstGeom prst="rect">
            <a:avLst/>
          </a:prstGeom>
        </p:spPr>
        <p:txBody>
          <a:bodyPr/>
          <a:lstStyle/>
          <a:p>
            <a:pPr marL="0" indent="0">
              <a:buClrTx/>
              <a:buSzTx/>
              <a:buNone/>
              <a:defRPr>
                <a:solidFill>
                  <a:srgbClr val="595959"/>
                </a:solidFill>
              </a:defRPr>
            </a:pPr>
            <a:endParaRPr/>
          </a:p>
        </p:txBody>
      </p:sp>
      <p:sp>
        <p:nvSpPr>
          <p:cNvPr id="388"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89"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‹N›</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FF"/>
            </a:gs>
            <a:gs pos="100000">
              <a:srgbClr val="9BC3FE"/>
            </a:gs>
          </a:gsLst>
          <a:path path="circle">
            <a:fillToRect l="50000" t="50000" r="50000" b="50000"/>
          </a:path>
        </a:gradFill>
        <a:effectLst/>
      </p:bgPr>
    </p:bg>
    <p:spTree>
      <p:nvGrpSpPr>
        <p:cNvPr id="1" name=""/>
        <p:cNvGrpSpPr/>
        <p:nvPr/>
      </p:nvGrpSpPr>
      <p:grpSpPr>
        <a:xfrm>
          <a:off x="0" y="0"/>
          <a:ext cx="0" cy="0"/>
          <a:chOff x="0" y="0"/>
          <a:chExt cx="0" cy="0"/>
        </a:xfrm>
      </p:grpSpPr>
      <p:grpSp>
        <p:nvGrpSpPr>
          <p:cNvPr id="14" name="Group 22"/>
          <p:cNvGrpSpPr/>
          <p:nvPr/>
        </p:nvGrpSpPr>
        <p:grpSpPr>
          <a:xfrm>
            <a:off x="1" y="228600"/>
            <a:ext cx="2851517" cy="6638629"/>
            <a:chOff x="0" y="0"/>
            <a:chExt cx="2851516" cy="6638628"/>
          </a:xfrm>
        </p:grpSpPr>
        <p:sp>
          <p:nvSpPr>
            <p:cNvPr id="2"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5"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6"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7"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0"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1"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2"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3"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27" name="Group 9"/>
          <p:cNvGrpSpPr/>
          <p:nvPr/>
        </p:nvGrpSpPr>
        <p:grpSpPr>
          <a:xfrm>
            <a:off x="27221" y="-786"/>
            <a:ext cx="2356675" cy="6854040"/>
            <a:chOff x="0" y="0"/>
            <a:chExt cx="2356673" cy="6854039"/>
          </a:xfrm>
        </p:grpSpPr>
        <p:sp>
          <p:nvSpPr>
            <p:cNvPr id="15"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6"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7"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9"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0"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1"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3"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4"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28"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29"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0" name="Title Text"/>
          <p:cNvSpPr txBox="1">
            <a:spLocks noGrp="1"/>
          </p:cNvSpPr>
          <p:nvPr>
            <p:ph type="title"/>
          </p:nvPr>
        </p:nvSpPr>
        <p:spPr>
          <a:xfrm>
            <a:off x="609600" y="274637"/>
            <a:ext cx="109728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Title Text</a:t>
            </a:r>
          </a:p>
        </p:txBody>
      </p:sp>
      <p:sp>
        <p:nvSpPr>
          <p:cNvPr id="31" name="Body Level One…"/>
          <p:cNvSpPr txBox="1">
            <a:spLocks noGrp="1"/>
          </p:cNvSpPr>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32" name="Slide Number"/>
          <p:cNvSpPr txBox="1">
            <a:spLocks noGrp="1"/>
          </p:cNvSpPr>
          <p:nvPr>
            <p:ph type="sldNum" sz="quarter" idx="2"/>
          </p:nvPr>
        </p:nvSpPr>
        <p:spPr>
          <a:xfrm>
            <a:off x="925905" y="772224"/>
            <a:ext cx="385675" cy="396241"/>
          </a:xfrm>
          <a:prstGeom prst="rect">
            <a:avLst/>
          </a:prstGeom>
          <a:ln w="12700">
            <a:miter lim="400000"/>
          </a:ln>
        </p:spPr>
        <p:txBody>
          <a:bodyPr wrap="none" lIns="45719" rIns="45719" anchor="ctr">
            <a:spAutoFit/>
          </a:bodyPr>
          <a:lstStyle>
            <a:lvl1pPr algn="r">
              <a:defRPr sz="2000">
                <a:solidFill>
                  <a:srgbClr val="FEFFFF"/>
                </a:solidFill>
              </a:defRPr>
            </a:lvl1pPr>
          </a:lstStyle>
          <a:p>
            <a:fld id="{86CB4B4D-7CA3-9044-876B-883B54F8677D}" type="slidenum">
              <a:t>‹N›</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med"/>
  <p:txStyles>
    <p:titleStyle>
      <a:lvl1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1pPr>
      <a:lvl2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2pPr>
      <a:lvl3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3pPr>
      <a:lvl4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4pPr>
      <a:lvl5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5pPr>
      <a:lvl6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6pPr>
      <a:lvl7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7pPr>
      <a:lvl8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8pPr>
      <a:lvl9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9pPr>
    </p:titleStyle>
    <p:bodyStyle>
      <a:lvl1pPr marL="3429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1pPr>
      <a:lvl2pPr marL="778668" marR="0" indent="-321468"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2pPr>
      <a:lvl3pPr marL="1208314" marR="0" indent="-293914"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3pPr>
      <a:lvl4pPr marL="17145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4pPr>
      <a:lvl5pPr marL="21717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5pPr>
      <a:lvl6pPr marL="26289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6pPr>
      <a:lvl7pPr marL="30861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7pPr>
      <a:lvl8pPr marL="35433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8pPr>
      <a:lvl9pPr marL="40005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9pPr>
    </p:bodyStyle>
    <p:otherStyle>
      <a:lvl1pPr marL="0" marR="0" indent="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1pPr>
      <a:lvl2pPr marL="0" marR="0" indent="4572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2pPr>
      <a:lvl3pPr marL="0" marR="0" indent="9144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3pPr>
      <a:lvl4pPr marL="0" marR="0" indent="13716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4pPr>
      <a:lvl5pPr marL="0" marR="0" indent="18288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5pPr>
      <a:lvl6pPr marL="0" marR="0" indent="22860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6pPr>
      <a:lvl7pPr marL="0" marR="0" indent="27432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7pPr>
      <a:lvl8pPr marL="0" marR="0" indent="32004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8pPr>
      <a:lvl9pPr marL="0" marR="0" indent="36576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 name="Title 1"/>
          <p:cNvSpPr txBox="1">
            <a:spLocks noGrp="1"/>
          </p:cNvSpPr>
          <p:nvPr>
            <p:ph type="ctrTitle"/>
          </p:nvPr>
        </p:nvSpPr>
        <p:spPr>
          <a:xfrm>
            <a:off x="2240280" y="1122362"/>
            <a:ext cx="8427720" cy="3586800"/>
          </a:xfrm>
          <a:prstGeom prst="rect">
            <a:avLst/>
          </a:prstGeom>
        </p:spPr>
        <p:txBody>
          <a:bodyPr lIns="45719" tIns="45720" rIns="45719" bIns="45720" anchor="b">
            <a:normAutofit/>
          </a:bodyPr>
          <a:lstStyle/>
          <a:p>
            <a:pPr>
              <a:defRPr sz="3200">
                <a:latin typeface="A"/>
                <a:ea typeface="A"/>
                <a:cs typeface="A"/>
                <a:sym typeface="A"/>
              </a:defRPr>
            </a:pPr>
            <a:r>
              <a:rPr lang="en-GB" b="0" i="0" u="none" strike="noStrike" dirty="0">
                <a:solidFill>
                  <a:srgbClr val="262626"/>
                </a:solidFill>
                <a:effectLst/>
                <a:latin typeface="A"/>
              </a:rPr>
              <a:t>MODULE NAME</a:t>
            </a:r>
            <a:r>
              <a:rPr lang="ro-RO" b="0" i="0" u="none" strike="noStrike" dirty="0">
                <a:solidFill>
                  <a:srgbClr val="262626"/>
                </a:solidFill>
                <a:effectLst/>
                <a:latin typeface="A"/>
              </a:rPr>
              <a:t>:</a:t>
            </a:r>
            <a:r>
              <a:rPr dirty="0"/>
              <a:t>PROBLEM SOLVING AND DECISION MAKING</a:t>
            </a:r>
            <a:br>
              <a:rPr dirty="0"/>
            </a:br>
            <a:r>
              <a:rPr dirty="0"/>
              <a:t>MODULE CODE:</a:t>
            </a:r>
            <a:r>
              <a:rPr lang="ro-RO" dirty="0"/>
              <a:t> </a:t>
            </a:r>
            <a:r>
              <a:rPr lang="en-GB" dirty="0"/>
              <a:t>LCLM4004_LON</a:t>
            </a:r>
            <a:br>
              <a:rPr lang="en-GB" b="1" i="0" dirty="0">
                <a:solidFill>
                  <a:srgbClr val="FFFFFF"/>
                </a:solidFill>
                <a:effectLst/>
                <a:latin typeface="-apple-system"/>
              </a:rPr>
            </a:br>
            <a:r>
              <a:rPr dirty="0"/>
              <a:t>STUDENT NAME :</a:t>
            </a:r>
            <a:r>
              <a:rPr lang="it-IT" dirty="0"/>
              <a:t>George-Stefan </a:t>
            </a:r>
            <a:r>
              <a:rPr lang="it-IT" dirty="0" err="1"/>
              <a:t>Sofian</a:t>
            </a:r>
            <a:br>
              <a:rPr lang="it-IT" dirty="0"/>
            </a:br>
            <a:r>
              <a:rPr dirty="0"/>
              <a:t>STUDENT ID </a:t>
            </a:r>
            <a:r>
              <a:rPr lang="it-IT" dirty="0"/>
              <a:t>:2518111</a:t>
            </a:r>
            <a:br>
              <a:rPr lang="it-IT" dirty="0"/>
            </a:br>
            <a:r>
              <a:rPr dirty="0"/>
              <a:t>LECTURER:</a:t>
            </a:r>
            <a:r>
              <a:rPr lang="ro-RO" dirty="0">
                <a:solidFill>
                  <a:srgbClr val="242130"/>
                </a:solidFill>
                <a:latin typeface="Source Sans Pro"/>
              </a:rPr>
              <a:t> F</a:t>
            </a:r>
            <a:r>
              <a:rPr lang="en-GB" b="0" i="0" u="none" strike="noStrike" dirty="0" err="1">
                <a:solidFill>
                  <a:srgbClr val="242130"/>
                </a:solidFill>
                <a:effectLst/>
                <a:latin typeface="Source Sans Pro"/>
              </a:rPr>
              <a:t>aizu</a:t>
            </a:r>
            <a:r>
              <a:rPr lang="en-GB" b="0" i="0" u="none" strike="noStrike" dirty="0">
                <a:solidFill>
                  <a:srgbClr val="242130"/>
                </a:solidFill>
                <a:effectLst/>
                <a:latin typeface="Source Sans Pro"/>
              </a:rPr>
              <a:t> </a:t>
            </a:r>
            <a:r>
              <a:rPr lang="en-GB" dirty="0" err="1">
                <a:solidFill>
                  <a:srgbClr val="242130"/>
                </a:solidFill>
                <a:latin typeface="Source Sans Pro"/>
              </a:rPr>
              <a:t>edu</a:t>
            </a:r>
            <a:br>
              <a:rPr dirty="0"/>
            </a:br>
            <a:r>
              <a:rPr dirty="0"/>
              <a:t>Assignment 1: Presentation</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 name="Title 1"/>
          <p:cNvSpPr txBox="1">
            <a:spLocks noGrp="1"/>
          </p:cNvSpPr>
          <p:nvPr>
            <p:ph type="title"/>
          </p:nvPr>
        </p:nvSpPr>
        <p:spPr>
          <a:xfrm>
            <a:off x="684213" y="650530"/>
            <a:ext cx="8534401" cy="868681"/>
          </a:xfrm>
          <a:prstGeom prst="rect">
            <a:avLst/>
          </a:prstGeom>
        </p:spPr>
        <p:txBody>
          <a:bodyPr/>
          <a:lstStyle>
            <a:lvl1pPr algn="ctr">
              <a:defRPr b="1"/>
            </a:lvl1pPr>
          </a:lstStyle>
          <a:p>
            <a:r>
              <a:t>OVERVIEW</a:t>
            </a:r>
          </a:p>
        </p:txBody>
      </p:sp>
      <p:sp>
        <p:nvSpPr>
          <p:cNvPr id="401" name="Text Placeholder 2"/>
          <p:cNvSpPr txBox="1">
            <a:spLocks noGrp="1"/>
          </p:cNvSpPr>
          <p:nvPr>
            <p:ph type="body" sz="half" idx="1"/>
          </p:nvPr>
        </p:nvSpPr>
        <p:spPr>
          <a:xfrm>
            <a:off x="1614568" y="1901951"/>
            <a:ext cx="7604046" cy="4092449"/>
          </a:xfrm>
          <a:prstGeom prst="rect">
            <a:avLst/>
          </a:prstGeom>
        </p:spPr>
        <p:txBody>
          <a:bodyPr lIns="45719" tIns="45720" rIns="45719" bIns="45720" anchor="t">
            <a:normAutofit/>
          </a:bodyPr>
          <a:lstStyle/>
          <a:p>
            <a:pPr>
              <a:defRPr sz="2400" b="1"/>
            </a:pPr>
            <a:r>
              <a:rPr>
                <a:solidFill>
                  <a:schemeClr val="tx1"/>
                </a:solidFill>
              </a:rPr>
              <a:t>Introduction</a:t>
            </a:r>
            <a:endParaRPr lang="it-IT">
              <a:solidFill>
                <a:schemeClr val="tx1"/>
              </a:solidFill>
            </a:endParaRPr>
          </a:p>
          <a:p>
            <a:pPr>
              <a:defRPr sz="2400" b="1"/>
            </a:pPr>
            <a:r>
              <a:rPr>
                <a:solidFill>
                  <a:schemeClr val="tx1"/>
                </a:solidFill>
              </a:rPr>
              <a:t>Company background</a:t>
            </a:r>
          </a:p>
          <a:p>
            <a:pPr>
              <a:defRPr sz="2400" b="1"/>
            </a:pPr>
            <a:r>
              <a:rPr>
                <a:solidFill>
                  <a:schemeClr val="tx1"/>
                </a:solidFill>
              </a:rPr>
              <a:t>Problem: nature and scope</a:t>
            </a:r>
          </a:p>
          <a:p>
            <a:pPr>
              <a:defRPr sz="2400" b="1"/>
            </a:pPr>
            <a:r>
              <a:rPr>
                <a:solidFill>
                  <a:schemeClr val="tx1"/>
                </a:solidFill>
              </a:rPr>
              <a:t>PESTLE ANALYSIS: Green Haven Florists</a:t>
            </a:r>
          </a:p>
          <a:p>
            <a:pPr>
              <a:defRPr sz="2400" b="1"/>
            </a:pPr>
            <a:r>
              <a:rPr>
                <a:solidFill>
                  <a:schemeClr val="tx1"/>
                </a:solidFill>
              </a:rPr>
              <a:t>Cause and effect analysis: Fishbone diagram</a:t>
            </a:r>
          </a:p>
          <a:p>
            <a:pPr>
              <a:defRPr sz="2400" b="1"/>
            </a:pPr>
            <a:r>
              <a:rPr>
                <a:solidFill>
                  <a:schemeClr val="tx1"/>
                </a:solidFill>
              </a:rPr>
              <a:t>Conclusion</a:t>
            </a:r>
          </a:p>
          <a:p>
            <a:pPr>
              <a:defRPr sz="2400" b="1"/>
            </a:pPr>
            <a:r>
              <a:rPr>
                <a:solidFill>
                  <a:schemeClr val="tx1"/>
                </a:solidFill>
              </a:rPr>
              <a:t>References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 name="Title 1"/>
          <p:cNvSpPr txBox="1">
            <a:spLocks noGrp="1"/>
          </p:cNvSpPr>
          <p:nvPr>
            <p:ph type="title"/>
          </p:nvPr>
        </p:nvSpPr>
        <p:spPr>
          <a:xfrm>
            <a:off x="2589211" y="484631"/>
            <a:ext cx="8915400" cy="557785"/>
          </a:xfrm>
          <a:prstGeom prst="rect">
            <a:avLst/>
          </a:prstGeom>
        </p:spPr>
        <p:txBody>
          <a:bodyPr/>
          <a:lstStyle>
            <a:lvl1pPr defTabSz="342900">
              <a:defRPr sz="3000" b="1"/>
            </a:lvl1pPr>
          </a:lstStyle>
          <a:p>
            <a:r>
              <a:t>Introduction</a:t>
            </a:r>
          </a:p>
        </p:txBody>
      </p:sp>
      <p:sp>
        <p:nvSpPr>
          <p:cNvPr id="404" name="Text Placeholder 2"/>
          <p:cNvSpPr txBox="1">
            <a:spLocks noGrp="1"/>
          </p:cNvSpPr>
          <p:nvPr>
            <p:ph type="body" idx="1"/>
          </p:nvPr>
        </p:nvSpPr>
        <p:spPr>
          <a:xfrm>
            <a:off x="1752599" y="1589314"/>
            <a:ext cx="10232571" cy="4491447"/>
          </a:xfrm>
          <a:prstGeom prst="rect">
            <a:avLst/>
          </a:prstGeom>
        </p:spPr>
        <p:txBody>
          <a:bodyPr lIns="45719" tIns="45720" rIns="45719" bIns="45720" anchor="t">
            <a:normAutofit/>
          </a:bodyPr>
          <a:lstStyle/>
          <a:p>
            <a:pPr>
              <a:defRPr sz="1500" b="1">
                <a:solidFill>
                  <a:srgbClr val="111111"/>
                </a:solidFill>
                <a:latin typeface="Roboto"/>
                <a:ea typeface="Roboto"/>
                <a:cs typeface="Roboto"/>
                <a:sym typeface="Roboto"/>
              </a:defRPr>
            </a:pPr>
            <a:r>
              <a:rPr dirty="0"/>
              <a:t>DROP IN SALES- </a:t>
            </a:r>
            <a:r>
              <a:rPr lang="it-IT" dirty="0">
                <a:solidFill>
                  <a:schemeClr val="tx1"/>
                </a:solidFill>
              </a:rPr>
              <a:t>A drop in sales </a:t>
            </a:r>
            <a:r>
              <a:rPr lang="it-IT" dirty="0" err="1">
                <a:solidFill>
                  <a:schemeClr val="tx1"/>
                </a:solidFill>
              </a:rPr>
              <a:t>is</a:t>
            </a:r>
            <a:r>
              <a:rPr lang="it-IT" dirty="0">
                <a:solidFill>
                  <a:schemeClr val="tx1"/>
                </a:solidFill>
              </a:rPr>
              <a:t> </a:t>
            </a:r>
            <a:r>
              <a:rPr lang="it-IT" dirty="0" err="1">
                <a:solidFill>
                  <a:schemeClr val="tx1"/>
                </a:solidFill>
              </a:rPr>
              <a:t>when</a:t>
            </a:r>
            <a:r>
              <a:rPr lang="it-IT" dirty="0">
                <a:solidFill>
                  <a:schemeClr val="tx1"/>
                </a:solidFill>
              </a:rPr>
              <a:t> a business sells </a:t>
            </a:r>
            <a:r>
              <a:rPr lang="it-IT" dirty="0" err="1">
                <a:solidFill>
                  <a:schemeClr val="tx1"/>
                </a:solidFill>
              </a:rPr>
              <a:t>fewer</a:t>
            </a:r>
            <a:r>
              <a:rPr lang="it-IT" dirty="0">
                <a:solidFill>
                  <a:schemeClr val="tx1"/>
                </a:solidFill>
              </a:rPr>
              <a:t> products or makes </a:t>
            </a:r>
            <a:r>
              <a:rPr lang="it-IT" dirty="0" err="1">
                <a:solidFill>
                  <a:schemeClr val="tx1"/>
                </a:solidFill>
              </a:rPr>
              <a:t>less</a:t>
            </a:r>
            <a:r>
              <a:rPr lang="it-IT" dirty="0">
                <a:solidFill>
                  <a:schemeClr val="tx1"/>
                </a:solidFill>
              </a:rPr>
              <a:t> money </a:t>
            </a:r>
            <a:r>
              <a:rPr lang="it-IT" dirty="0" err="1">
                <a:solidFill>
                  <a:schemeClr val="tx1"/>
                </a:solidFill>
              </a:rPr>
              <a:t>than</a:t>
            </a:r>
            <a:r>
              <a:rPr lang="it-IT" dirty="0">
                <a:solidFill>
                  <a:schemeClr val="tx1"/>
                </a:solidFill>
              </a:rPr>
              <a:t> </a:t>
            </a:r>
            <a:r>
              <a:rPr lang="it-IT" dirty="0" err="1">
                <a:solidFill>
                  <a:schemeClr val="tx1"/>
                </a:solidFill>
              </a:rPr>
              <a:t>it</a:t>
            </a:r>
            <a:r>
              <a:rPr lang="it-IT" dirty="0">
                <a:solidFill>
                  <a:schemeClr val="tx1"/>
                </a:solidFill>
              </a:rPr>
              <a:t> </a:t>
            </a:r>
            <a:r>
              <a:rPr lang="it-IT" dirty="0" err="1">
                <a:solidFill>
                  <a:schemeClr val="tx1"/>
                </a:solidFill>
              </a:rPr>
              <a:t>did</a:t>
            </a:r>
            <a:r>
              <a:rPr lang="it-IT" dirty="0">
                <a:solidFill>
                  <a:schemeClr val="tx1"/>
                </a:solidFill>
              </a:rPr>
              <a:t> </a:t>
            </a:r>
            <a:r>
              <a:rPr lang="it-IT" dirty="0" err="1">
                <a:solidFill>
                  <a:schemeClr val="tx1"/>
                </a:solidFill>
              </a:rPr>
              <a:t>before</a:t>
            </a:r>
            <a:r>
              <a:rPr lang="it-IT" dirty="0">
                <a:solidFill>
                  <a:schemeClr val="tx1"/>
                </a:solidFill>
              </a:rPr>
              <a:t>.</a:t>
            </a:r>
          </a:p>
          <a:p>
            <a:pPr>
              <a:defRPr sz="1500" b="1">
                <a:solidFill>
                  <a:srgbClr val="111111"/>
                </a:solidFill>
                <a:latin typeface="Roboto"/>
                <a:ea typeface="Roboto"/>
                <a:cs typeface="Roboto"/>
                <a:sym typeface="Roboto"/>
              </a:defRPr>
            </a:pPr>
            <a:r>
              <a:rPr lang="it-IT" dirty="0">
                <a:solidFill>
                  <a:schemeClr val="tx1"/>
                </a:solidFill>
              </a:rPr>
              <a:t>Green Haven </a:t>
            </a:r>
            <a:r>
              <a:rPr lang="it-IT" dirty="0" err="1">
                <a:solidFill>
                  <a:schemeClr val="tx1"/>
                </a:solidFill>
              </a:rPr>
              <a:t>Florists</a:t>
            </a:r>
            <a:r>
              <a:rPr lang="it-IT" dirty="0">
                <a:solidFill>
                  <a:schemeClr val="tx1"/>
                </a:solidFill>
              </a:rPr>
              <a:t> </a:t>
            </a:r>
            <a:r>
              <a:rPr lang="it-IT" dirty="0" err="1">
                <a:solidFill>
                  <a:schemeClr val="tx1"/>
                </a:solidFill>
              </a:rPr>
              <a:t>has</a:t>
            </a:r>
            <a:r>
              <a:rPr lang="it-IT" dirty="0">
                <a:solidFill>
                  <a:schemeClr val="tx1"/>
                </a:solidFill>
              </a:rPr>
              <a:t> </a:t>
            </a:r>
            <a:r>
              <a:rPr lang="it-IT" dirty="0" err="1">
                <a:solidFill>
                  <a:schemeClr val="tx1"/>
                </a:solidFill>
              </a:rPr>
              <a:t>been</a:t>
            </a:r>
            <a:r>
              <a:rPr lang="it-IT" dirty="0">
                <a:solidFill>
                  <a:schemeClr val="tx1"/>
                </a:solidFill>
              </a:rPr>
              <a:t> </a:t>
            </a:r>
            <a:r>
              <a:rPr lang="it-IT" dirty="0" err="1">
                <a:solidFill>
                  <a:schemeClr val="tx1"/>
                </a:solidFill>
              </a:rPr>
              <a:t>going</a:t>
            </a:r>
            <a:r>
              <a:rPr lang="it-IT" dirty="0">
                <a:solidFill>
                  <a:schemeClr val="tx1"/>
                </a:solidFill>
              </a:rPr>
              <a:t> </a:t>
            </a:r>
            <a:r>
              <a:rPr lang="it-IT" dirty="0" err="1">
                <a:solidFill>
                  <a:schemeClr val="tx1"/>
                </a:solidFill>
              </a:rPr>
              <a:t>through</a:t>
            </a:r>
            <a:r>
              <a:rPr lang="it-IT" dirty="0">
                <a:solidFill>
                  <a:schemeClr val="tx1"/>
                </a:solidFill>
              </a:rPr>
              <a:t> </a:t>
            </a:r>
            <a:r>
              <a:rPr lang="it-IT" dirty="0" err="1">
                <a:solidFill>
                  <a:schemeClr val="tx1"/>
                </a:solidFill>
              </a:rPr>
              <a:t>this</a:t>
            </a:r>
            <a:r>
              <a:rPr lang="it-IT" dirty="0">
                <a:solidFill>
                  <a:schemeClr val="tx1"/>
                </a:solidFill>
              </a:rPr>
              <a:t> </a:t>
            </a:r>
            <a:r>
              <a:rPr lang="it-IT" dirty="0" err="1">
                <a:solidFill>
                  <a:schemeClr val="tx1"/>
                </a:solidFill>
              </a:rPr>
              <a:t>recently</a:t>
            </a:r>
            <a:r>
              <a:rPr lang="it-IT" dirty="0">
                <a:solidFill>
                  <a:schemeClr val="tx1"/>
                </a:solidFill>
              </a:rPr>
              <a:t>. Over the </a:t>
            </a:r>
            <a:r>
              <a:rPr lang="it-IT" dirty="0" err="1">
                <a:solidFill>
                  <a:schemeClr val="tx1"/>
                </a:solidFill>
              </a:rPr>
              <a:t>past</a:t>
            </a:r>
            <a:r>
              <a:rPr lang="it-IT" dirty="0">
                <a:solidFill>
                  <a:schemeClr val="tx1"/>
                </a:solidFill>
              </a:rPr>
              <a:t> </a:t>
            </a:r>
            <a:r>
              <a:rPr lang="it-IT" dirty="0" err="1">
                <a:solidFill>
                  <a:schemeClr val="tx1"/>
                </a:solidFill>
              </a:rPr>
              <a:t>year</a:t>
            </a:r>
            <a:r>
              <a:rPr lang="it-IT" dirty="0">
                <a:solidFill>
                  <a:schemeClr val="tx1"/>
                </a:solidFill>
              </a:rPr>
              <a:t>, </a:t>
            </a:r>
            <a:r>
              <a:rPr lang="it-IT" dirty="0" err="1">
                <a:solidFill>
                  <a:schemeClr val="tx1"/>
                </a:solidFill>
              </a:rPr>
              <a:t>fewer</a:t>
            </a:r>
            <a:r>
              <a:rPr lang="it-IT" dirty="0">
                <a:solidFill>
                  <a:schemeClr val="tx1"/>
                </a:solidFill>
              </a:rPr>
              <a:t> people </a:t>
            </a:r>
            <a:r>
              <a:rPr lang="it-IT" dirty="0" err="1">
                <a:solidFill>
                  <a:schemeClr val="tx1"/>
                </a:solidFill>
              </a:rPr>
              <a:t>have</a:t>
            </a:r>
            <a:r>
              <a:rPr lang="it-IT" dirty="0">
                <a:solidFill>
                  <a:schemeClr val="tx1"/>
                </a:solidFill>
              </a:rPr>
              <a:t> </a:t>
            </a:r>
            <a:r>
              <a:rPr lang="it-IT" dirty="0" err="1">
                <a:solidFill>
                  <a:schemeClr val="tx1"/>
                </a:solidFill>
              </a:rPr>
              <a:t>been</a:t>
            </a:r>
            <a:r>
              <a:rPr lang="it-IT" dirty="0">
                <a:solidFill>
                  <a:schemeClr val="tx1"/>
                </a:solidFill>
              </a:rPr>
              <a:t> coming </a:t>
            </a:r>
            <a:r>
              <a:rPr lang="it-IT" dirty="0" err="1">
                <a:solidFill>
                  <a:schemeClr val="tx1"/>
                </a:solidFill>
              </a:rPr>
              <a:t>into</a:t>
            </a:r>
            <a:r>
              <a:rPr lang="it-IT" dirty="0">
                <a:solidFill>
                  <a:schemeClr val="tx1"/>
                </a:solidFill>
              </a:rPr>
              <a:t> the shop, and </a:t>
            </a:r>
            <a:r>
              <a:rPr lang="it-IT" dirty="0" err="1">
                <a:solidFill>
                  <a:schemeClr val="tx1"/>
                </a:solidFill>
              </a:rPr>
              <a:t>as</a:t>
            </a:r>
            <a:r>
              <a:rPr lang="it-IT" dirty="0">
                <a:solidFill>
                  <a:schemeClr val="tx1"/>
                </a:solidFill>
              </a:rPr>
              <a:t> a </a:t>
            </a:r>
            <a:r>
              <a:rPr lang="it-IT" dirty="0" err="1">
                <a:solidFill>
                  <a:schemeClr val="tx1"/>
                </a:solidFill>
              </a:rPr>
              <a:t>result</a:t>
            </a:r>
            <a:r>
              <a:rPr lang="it-IT" dirty="0">
                <a:solidFill>
                  <a:schemeClr val="tx1"/>
                </a:solidFill>
              </a:rPr>
              <a:t>, the business </a:t>
            </a:r>
            <a:r>
              <a:rPr lang="it-IT" dirty="0" err="1">
                <a:solidFill>
                  <a:schemeClr val="tx1"/>
                </a:solidFill>
              </a:rPr>
              <a:t>isn’t</a:t>
            </a:r>
            <a:r>
              <a:rPr lang="it-IT" dirty="0">
                <a:solidFill>
                  <a:schemeClr val="tx1"/>
                </a:solidFill>
              </a:rPr>
              <a:t> </a:t>
            </a:r>
            <a:r>
              <a:rPr lang="it-IT" dirty="0" err="1">
                <a:solidFill>
                  <a:schemeClr val="tx1"/>
                </a:solidFill>
              </a:rPr>
              <a:t>earning</a:t>
            </a:r>
            <a:r>
              <a:rPr lang="it-IT" dirty="0">
                <a:solidFill>
                  <a:schemeClr val="tx1"/>
                </a:solidFill>
              </a:rPr>
              <a:t> </a:t>
            </a:r>
            <a:r>
              <a:rPr lang="it-IT" dirty="0" err="1">
                <a:solidFill>
                  <a:schemeClr val="tx1"/>
                </a:solidFill>
              </a:rPr>
              <a:t>as</a:t>
            </a:r>
            <a:r>
              <a:rPr lang="it-IT" dirty="0">
                <a:solidFill>
                  <a:schemeClr val="tx1"/>
                </a:solidFill>
              </a:rPr>
              <a:t> </a:t>
            </a:r>
            <a:r>
              <a:rPr lang="it-IT" dirty="0" err="1">
                <a:solidFill>
                  <a:schemeClr val="tx1"/>
                </a:solidFill>
              </a:rPr>
              <a:t>much</a:t>
            </a:r>
            <a:r>
              <a:rPr lang="it-IT" dirty="0">
                <a:solidFill>
                  <a:schemeClr val="tx1"/>
                </a:solidFill>
              </a:rPr>
              <a:t> </a:t>
            </a:r>
            <a:r>
              <a:rPr lang="it-IT" dirty="0" err="1">
                <a:solidFill>
                  <a:schemeClr val="tx1"/>
                </a:solidFill>
              </a:rPr>
              <a:t>as</a:t>
            </a:r>
            <a:r>
              <a:rPr lang="it-IT" dirty="0">
                <a:solidFill>
                  <a:schemeClr val="tx1"/>
                </a:solidFill>
              </a:rPr>
              <a:t> </a:t>
            </a:r>
            <a:r>
              <a:rPr lang="it-IT" dirty="0" err="1">
                <a:solidFill>
                  <a:schemeClr val="tx1"/>
                </a:solidFill>
              </a:rPr>
              <a:t>it</a:t>
            </a:r>
            <a:r>
              <a:rPr lang="it-IT" dirty="0">
                <a:solidFill>
                  <a:schemeClr val="tx1"/>
                </a:solidFill>
              </a:rPr>
              <a:t> </a:t>
            </a:r>
            <a:r>
              <a:rPr lang="it-IT" dirty="0" err="1">
                <a:solidFill>
                  <a:schemeClr val="tx1"/>
                </a:solidFill>
              </a:rPr>
              <a:t>used</a:t>
            </a:r>
            <a:r>
              <a:rPr lang="it-IT" dirty="0">
                <a:solidFill>
                  <a:schemeClr val="tx1"/>
                </a:solidFill>
              </a:rPr>
              <a:t> to. </a:t>
            </a:r>
            <a:r>
              <a:rPr lang="it-IT" dirty="0" err="1">
                <a:solidFill>
                  <a:schemeClr val="tx1"/>
                </a:solidFill>
              </a:rPr>
              <a:t>This</a:t>
            </a:r>
            <a:r>
              <a:rPr lang="it-IT" dirty="0">
                <a:solidFill>
                  <a:schemeClr val="tx1"/>
                </a:solidFill>
              </a:rPr>
              <a:t> </a:t>
            </a:r>
            <a:r>
              <a:rPr lang="it-IT" dirty="0" err="1">
                <a:solidFill>
                  <a:schemeClr val="tx1"/>
                </a:solidFill>
              </a:rPr>
              <a:t>presentation</a:t>
            </a:r>
            <a:r>
              <a:rPr lang="it-IT" dirty="0">
                <a:solidFill>
                  <a:schemeClr val="tx1"/>
                </a:solidFill>
              </a:rPr>
              <a:t> </a:t>
            </a:r>
            <a:r>
              <a:rPr lang="it-IT" dirty="0" err="1">
                <a:solidFill>
                  <a:schemeClr val="tx1"/>
                </a:solidFill>
              </a:rPr>
              <a:t>will</a:t>
            </a:r>
            <a:r>
              <a:rPr lang="it-IT" dirty="0">
                <a:solidFill>
                  <a:schemeClr val="tx1"/>
                </a:solidFill>
              </a:rPr>
              <a:t> look </a:t>
            </a:r>
            <a:r>
              <a:rPr lang="it-IT" dirty="0" err="1">
                <a:solidFill>
                  <a:schemeClr val="tx1"/>
                </a:solidFill>
              </a:rPr>
              <a:t>at</a:t>
            </a:r>
            <a:r>
              <a:rPr lang="it-IT" dirty="0">
                <a:solidFill>
                  <a:schemeClr val="tx1"/>
                </a:solidFill>
              </a:rPr>
              <a:t> the background of the business, the </a:t>
            </a:r>
            <a:r>
              <a:rPr lang="it-IT" dirty="0" err="1">
                <a:solidFill>
                  <a:schemeClr val="tx1"/>
                </a:solidFill>
              </a:rPr>
              <a:t>issues</a:t>
            </a:r>
            <a:r>
              <a:rPr lang="it-IT" dirty="0">
                <a:solidFill>
                  <a:schemeClr val="tx1"/>
                </a:solidFill>
              </a:rPr>
              <a:t> </a:t>
            </a:r>
            <a:r>
              <a:rPr lang="it-IT" dirty="0" err="1">
                <a:solidFill>
                  <a:schemeClr val="tx1"/>
                </a:solidFill>
              </a:rPr>
              <a:t>it’s</a:t>
            </a:r>
            <a:r>
              <a:rPr lang="it-IT" dirty="0">
                <a:solidFill>
                  <a:schemeClr val="tx1"/>
                </a:solidFill>
              </a:rPr>
              <a:t> </a:t>
            </a:r>
            <a:r>
              <a:rPr lang="it-IT" dirty="0" err="1">
                <a:solidFill>
                  <a:schemeClr val="tx1"/>
                </a:solidFill>
              </a:rPr>
              <a:t>dealing</a:t>
            </a:r>
            <a:r>
              <a:rPr lang="it-IT" dirty="0">
                <a:solidFill>
                  <a:schemeClr val="tx1"/>
                </a:solidFill>
              </a:rPr>
              <a:t> with, and the </a:t>
            </a:r>
            <a:r>
              <a:rPr lang="it-IT" dirty="0" err="1">
                <a:solidFill>
                  <a:schemeClr val="tx1"/>
                </a:solidFill>
              </a:rPr>
              <a:t>outside</a:t>
            </a:r>
            <a:r>
              <a:rPr lang="it-IT" dirty="0">
                <a:solidFill>
                  <a:schemeClr val="tx1"/>
                </a:solidFill>
              </a:rPr>
              <a:t> </a:t>
            </a:r>
            <a:r>
              <a:rPr lang="it-IT" dirty="0" err="1">
                <a:solidFill>
                  <a:schemeClr val="tx1"/>
                </a:solidFill>
              </a:rPr>
              <a:t>factors</a:t>
            </a:r>
            <a:r>
              <a:rPr lang="it-IT" dirty="0">
                <a:solidFill>
                  <a:schemeClr val="tx1"/>
                </a:solidFill>
              </a:rPr>
              <a:t> </a:t>
            </a:r>
            <a:r>
              <a:rPr lang="it-IT" dirty="0" err="1">
                <a:solidFill>
                  <a:schemeClr val="tx1"/>
                </a:solidFill>
              </a:rPr>
              <a:t>that</a:t>
            </a:r>
            <a:r>
              <a:rPr lang="it-IT" dirty="0">
                <a:solidFill>
                  <a:schemeClr val="tx1"/>
                </a:solidFill>
              </a:rPr>
              <a:t> </a:t>
            </a:r>
            <a:r>
              <a:rPr lang="it-IT" dirty="0" err="1">
                <a:solidFill>
                  <a:schemeClr val="tx1"/>
                </a:solidFill>
              </a:rPr>
              <a:t>may</a:t>
            </a:r>
            <a:r>
              <a:rPr lang="it-IT" dirty="0">
                <a:solidFill>
                  <a:schemeClr val="tx1"/>
                </a:solidFill>
              </a:rPr>
              <a:t> be </a:t>
            </a:r>
            <a:r>
              <a:rPr lang="it-IT" dirty="0" err="1">
                <a:solidFill>
                  <a:schemeClr val="tx1"/>
                </a:solidFill>
              </a:rPr>
              <a:t>causing</a:t>
            </a:r>
            <a:r>
              <a:rPr lang="it-IT" dirty="0">
                <a:solidFill>
                  <a:schemeClr val="tx1"/>
                </a:solidFill>
              </a:rPr>
              <a:t> sales to </a:t>
            </a:r>
            <a:r>
              <a:rPr lang="it-IT" dirty="0" err="1">
                <a:solidFill>
                  <a:schemeClr val="tx1"/>
                </a:solidFill>
              </a:rPr>
              <a:t>fall</a:t>
            </a:r>
            <a:r>
              <a:rPr lang="it-IT" dirty="0">
                <a:solidFill>
                  <a:schemeClr val="tx1"/>
                </a:solidFill>
              </a:rPr>
              <a:t>.</a:t>
            </a:r>
          </a:p>
          <a:p>
            <a:pPr>
              <a:defRPr sz="1500" b="1">
                <a:solidFill>
                  <a:srgbClr val="111111"/>
                </a:solidFill>
                <a:latin typeface="Roboto"/>
                <a:ea typeface="Roboto"/>
                <a:cs typeface="Roboto"/>
                <a:sym typeface="Roboto"/>
              </a:defRPr>
            </a:pPr>
            <a:endParaRPr lang="it-IT" dirty="0">
              <a:solidFill>
                <a:schemeClr val="tx1"/>
              </a:solidFill>
            </a:endParaRP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 name="Title 1"/>
          <p:cNvSpPr txBox="1">
            <a:spLocks noGrp="1"/>
          </p:cNvSpPr>
          <p:nvPr>
            <p:ph type="title"/>
          </p:nvPr>
        </p:nvSpPr>
        <p:spPr>
          <a:xfrm>
            <a:off x="2589211" y="320040"/>
            <a:ext cx="8915400" cy="756340"/>
          </a:xfrm>
          <a:prstGeom prst="rect">
            <a:avLst/>
          </a:prstGeom>
        </p:spPr>
        <p:txBody>
          <a:bodyPr/>
          <a:lstStyle>
            <a:lvl1pPr>
              <a:defRPr b="1"/>
            </a:lvl1pPr>
          </a:lstStyle>
          <a:p>
            <a:r>
              <a:t>Company background</a:t>
            </a:r>
          </a:p>
        </p:txBody>
      </p:sp>
      <p:sp>
        <p:nvSpPr>
          <p:cNvPr id="407" name="Text Placeholder 2"/>
          <p:cNvSpPr txBox="1">
            <a:spLocks noGrp="1"/>
          </p:cNvSpPr>
          <p:nvPr>
            <p:ph type="body" idx="1"/>
          </p:nvPr>
        </p:nvSpPr>
        <p:spPr>
          <a:xfrm>
            <a:off x="2414015" y="1892807"/>
            <a:ext cx="9090597" cy="4078225"/>
          </a:xfrm>
          <a:prstGeom prst="rect">
            <a:avLst/>
          </a:prstGeom>
        </p:spPr>
        <p:txBody>
          <a:bodyPr lIns="45719" tIns="45720" rIns="45719" bIns="45720" anchor="t">
            <a:normAutofit/>
          </a:bodyPr>
          <a:lstStyle/>
          <a:p>
            <a:pPr defTabSz="329184">
              <a:spcBef>
                <a:spcPts val="700"/>
              </a:spcBef>
              <a:defRPr sz="1728" b="1"/>
            </a:pPr>
            <a:r>
              <a:t>Green Haven Florists</a:t>
            </a:r>
            <a:endParaRPr>
              <a:solidFill>
                <a:srgbClr val="000000"/>
              </a:solidFill>
            </a:endParaRPr>
          </a:p>
          <a:p>
            <a:pPr marL="246380" indent="-246380" defTabSz="329184">
              <a:spcBef>
                <a:spcPts val="700"/>
              </a:spcBef>
              <a:buClr>
                <a:schemeClr val="accent1"/>
              </a:buClr>
              <a:buSzPct val="100000"/>
              <a:buFont typeface="Arial"/>
              <a:buChar char="•"/>
              <a:defRPr sz="1440" b="1"/>
            </a:pPr>
            <a:r>
              <a:rPr sz="1600">
                <a:solidFill>
                  <a:schemeClr val="tx1"/>
                </a:solidFill>
              </a:rPr>
              <a:t>Founded in…. 2016 </a:t>
            </a:r>
            <a:endParaRPr sz="1600" dirty="0">
              <a:solidFill>
                <a:schemeClr val="tx1"/>
              </a:solidFill>
            </a:endParaRPr>
          </a:p>
          <a:p>
            <a:pPr marL="246380" indent="-246380" defTabSz="329184">
              <a:spcBef>
                <a:spcPts val="700"/>
              </a:spcBef>
              <a:buClr>
                <a:schemeClr val="accent1"/>
              </a:buClr>
              <a:buSzPct val="100000"/>
              <a:buFont typeface="Arial"/>
              <a:buChar char="•"/>
              <a:defRPr sz="1440" b="1"/>
            </a:pPr>
            <a:endParaRPr sz="1600" dirty="0">
              <a:solidFill>
                <a:schemeClr val="tx1"/>
              </a:solidFill>
            </a:endParaRPr>
          </a:p>
          <a:p>
            <a:pPr marL="246380" indent="-246380" defTabSz="329184">
              <a:spcBef>
                <a:spcPts val="700"/>
              </a:spcBef>
              <a:buClr>
                <a:schemeClr val="accent1"/>
              </a:buClr>
              <a:buSzPct val="100000"/>
              <a:buFont typeface="Arial"/>
              <a:buChar char="•"/>
              <a:defRPr sz="1440" b="1"/>
            </a:pPr>
            <a:r>
              <a:rPr sz="1600">
                <a:solidFill>
                  <a:schemeClr val="tx1"/>
                </a:solidFill>
              </a:rPr>
              <a:t>Owners: Liam and Priya Patel</a:t>
            </a:r>
            <a:endParaRPr sz="1600" dirty="0">
              <a:solidFill>
                <a:schemeClr val="tx1"/>
              </a:solidFill>
            </a:endParaRPr>
          </a:p>
          <a:p>
            <a:pPr marL="246380" indent="-246380" defTabSz="329184">
              <a:spcBef>
                <a:spcPts val="700"/>
              </a:spcBef>
              <a:buClr>
                <a:schemeClr val="accent1"/>
              </a:buClr>
              <a:buSzPct val="100000"/>
              <a:buFont typeface="Arial"/>
              <a:buChar char="•"/>
              <a:defRPr sz="1440" b="1"/>
            </a:pPr>
            <a:endParaRPr sz="1600" dirty="0">
              <a:solidFill>
                <a:schemeClr val="tx1"/>
              </a:solidFill>
            </a:endParaRPr>
          </a:p>
          <a:p>
            <a:pPr marL="246380" indent="-246380" defTabSz="329184">
              <a:spcBef>
                <a:spcPts val="700"/>
              </a:spcBef>
              <a:buClr>
                <a:schemeClr val="accent1"/>
              </a:buClr>
              <a:buSzPct val="100000"/>
              <a:buFont typeface="Arial"/>
              <a:buChar char="•"/>
              <a:defRPr sz="1440" b="1"/>
            </a:pPr>
            <a:r>
              <a:rPr sz="1600">
                <a:solidFill>
                  <a:schemeClr val="tx1"/>
                </a:solidFill>
              </a:rPr>
              <a:t>Sells</a:t>
            </a:r>
            <a:r>
              <a:rPr lang="it-IT" sz="1600">
                <a:solidFill>
                  <a:schemeClr val="tx1"/>
                </a:solidFill>
              </a:rPr>
              <a:t>:</a:t>
            </a:r>
            <a:r>
              <a:rPr sz="1600" dirty="0">
                <a:solidFill>
                  <a:schemeClr val="tx1"/>
                </a:solidFill>
              </a:rPr>
              <a:t> </a:t>
            </a:r>
            <a:r>
              <a:rPr lang="en-US" sz="1600">
                <a:solidFill>
                  <a:schemeClr val="tx1"/>
                </a:solidFill>
              </a:rPr>
              <a:t>From our case studies, I found that over the past 12 months the company’s sales have dropped by 30%, although online sales have increased slightly</a:t>
            </a:r>
          </a:p>
          <a:p>
            <a:pPr marL="246380" indent="-246380" defTabSz="329184">
              <a:spcBef>
                <a:spcPts val="700"/>
              </a:spcBef>
              <a:buClr>
                <a:schemeClr val="accent1"/>
              </a:buClr>
              <a:buSzPct val="100000"/>
              <a:buFont typeface="Arial"/>
              <a:buChar char="•"/>
              <a:defRPr sz="1440" b="1"/>
            </a:pPr>
            <a:endParaRPr sz="1600" dirty="0">
              <a:solidFill>
                <a:schemeClr val="tx1"/>
              </a:solidFill>
            </a:endParaRPr>
          </a:p>
          <a:p>
            <a:pPr marL="246380" indent="-246380" defTabSz="329184">
              <a:spcBef>
                <a:spcPts val="700"/>
              </a:spcBef>
              <a:buClr>
                <a:schemeClr val="accent1"/>
              </a:buClr>
              <a:buSzPct val="100000"/>
              <a:buFont typeface="Arial"/>
              <a:buChar char="•"/>
              <a:defRPr sz="1440" b="1"/>
            </a:pPr>
            <a:r>
              <a:rPr lang="it-IT" sz="1600">
                <a:solidFill>
                  <a:schemeClr val="tx1"/>
                </a:solidFill>
              </a:rPr>
              <a:t> The company Has  </a:t>
            </a:r>
            <a:r>
              <a:rPr sz="1600">
                <a:solidFill>
                  <a:schemeClr val="tx1"/>
                </a:solidFill>
              </a:rPr>
              <a:t>strong community ties </a:t>
            </a:r>
            <a:r>
              <a:rPr lang="it-IT" sz="1600">
                <a:solidFill>
                  <a:schemeClr val="tx1"/>
                </a:solidFill>
              </a:rPr>
              <a:t>,and </a:t>
            </a:r>
            <a:r>
              <a:rPr sz="1600">
                <a:solidFill>
                  <a:schemeClr val="tx1"/>
                </a:solidFill>
              </a:rPr>
              <a:t>the company has strong community feedback which is </a:t>
            </a:r>
            <a:r>
              <a:rPr sz="1600" dirty="0">
                <a:solidFill>
                  <a:schemeClr val="tx1"/>
                </a:solidFill>
              </a:rPr>
              <a:t>shown on our case studies,</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 name="Title 1"/>
          <p:cNvSpPr txBox="1">
            <a:spLocks noGrp="1"/>
          </p:cNvSpPr>
          <p:nvPr>
            <p:ph type="title"/>
          </p:nvPr>
        </p:nvSpPr>
        <p:spPr>
          <a:xfrm>
            <a:off x="2589212" y="389272"/>
            <a:ext cx="8915401" cy="713233"/>
          </a:xfrm>
          <a:prstGeom prst="rect">
            <a:avLst/>
          </a:prstGeom>
        </p:spPr>
        <p:txBody>
          <a:bodyPr/>
          <a:lstStyle>
            <a:lvl1pPr>
              <a:defRPr b="1"/>
            </a:lvl1pPr>
          </a:lstStyle>
          <a:p>
            <a:r>
              <a:t>Problem: nature and scope</a:t>
            </a:r>
          </a:p>
        </p:txBody>
      </p:sp>
      <p:sp>
        <p:nvSpPr>
          <p:cNvPr id="410" name="Text Placeholder 2"/>
          <p:cNvSpPr txBox="1">
            <a:spLocks noGrp="1"/>
          </p:cNvSpPr>
          <p:nvPr>
            <p:ph type="body" idx="1"/>
          </p:nvPr>
        </p:nvSpPr>
        <p:spPr>
          <a:xfrm>
            <a:off x="1694329" y="1488141"/>
            <a:ext cx="10065503" cy="4509247"/>
          </a:xfrm>
          <a:prstGeom prst="rect">
            <a:avLst/>
          </a:prstGeom>
        </p:spPr>
        <p:txBody>
          <a:bodyPr/>
          <a:lstStyle/>
          <a:p>
            <a:pPr defTabSz="393192">
              <a:spcBef>
                <a:spcPts val="800"/>
              </a:spcBef>
              <a:defRPr sz="2408" b="1">
                <a:solidFill>
                  <a:srgbClr val="FF0000"/>
                </a:solidFill>
              </a:defRPr>
            </a:pPr>
            <a:r>
              <a:t>5W2H</a:t>
            </a:r>
          </a:p>
          <a:p>
            <a:pPr defTabSz="393192">
              <a:spcBef>
                <a:spcPts val="800"/>
              </a:spcBef>
              <a:defRPr sz="2408">
                <a:solidFill>
                  <a:srgbClr val="000000"/>
                </a:solidFill>
              </a:defRPr>
            </a:pPr>
            <a:r>
              <a:t>Who: Liam and Priya Patel</a:t>
            </a:r>
          </a:p>
          <a:p>
            <a:pPr defTabSz="393192">
              <a:spcBef>
                <a:spcPts val="800"/>
              </a:spcBef>
              <a:defRPr sz="2408">
                <a:solidFill>
                  <a:srgbClr val="000000"/>
                </a:solidFill>
              </a:defRPr>
            </a:pPr>
            <a:endParaRPr/>
          </a:p>
          <a:p>
            <a:pPr defTabSz="393192">
              <a:spcBef>
                <a:spcPts val="800"/>
              </a:spcBef>
              <a:defRPr sz="2408">
                <a:solidFill>
                  <a:srgbClr val="000000"/>
                </a:solidFill>
              </a:defRPr>
            </a:pPr>
            <a:r>
              <a:t>What:…..</a:t>
            </a:r>
          </a:p>
          <a:p>
            <a:pPr defTabSz="393192">
              <a:spcBef>
                <a:spcPts val="800"/>
              </a:spcBef>
              <a:defRPr sz="2408">
                <a:solidFill>
                  <a:srgbClr val="000000"/>
                </a:solidFill>
              </a:defRPr>
            </a:pPr>
            <a:r>
              <a:t>The business is experiencing a significant drop in sales and revenue.</a:t>
            </a:r>
          </a:p>
          <a:p>
            <a:pPr defTabSz="393192">
              <a:spcBef>
                <a:spcPts val="800"/>
              </a:spcBef>
              <a:defRPr sz="2408">
                <a:solidFill>
                  <a:srgbClr val="000000"/>
                </a:solidFill>
              </a:defRPr>
            </a:pPr>
            <a:endParaRPr/>
          </a:p>
          <a:p>
            <a:pPr defTabSz="393192">
              <a:spcBef>
                <a:spcPts val="800"/>
              </a:spcBef>
              <a:defRPr sz="2408">
                <a:solidFill>
                  <a:srgbClr val="000000"/>
                </a:solidFill>
              </a:defRPr>
            </a:pPr>
            <a:r>
              <a:t>Where:….</a:t>
            </a:r>
          </a:p>
          <a:p>
            <a:pPr defTabSz="393192">
              <a:spcBef>
                <a:spcPts val="800"/>
              </a:spcBef>
              <a:defRPr sz="2408">
                <a:solidFill>
                  <a:srgbClr val="000000"/>
                </a:solidFill>
              </a:defRPr>
            </a:pPr>
            <a:r>
              <a:t>The shop is situated in Norwich,UK.where local traffic in the high street has decreased.</a:t>
            </a:r>
          </a:p>
        </p:txBody>
      </p:sp>
      <p:sp>
        <p:nvSpPr>
          <p:cNvPr id="411" name="Slide Number"/>
          <p:cNvSpPr txBox="1">
            <a:spLocks noGrp="1"/>
          </p:cNvSpPr>
          <p:nvPr>
            <p:ph type="sldNum" sz="quarter" idx="4294967295"/>
          </p:nvPr>
        </p:nvSpPr>
        <p:spPr>
          <a:xfrm>
            <a:off x="1066672" y="3228581"/>
            <a:ext cx="244908" cy="396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5</a:t>
            </a:fld>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 name="Title 1"/>
          <p:cNvSpPr txBox="1">
            <a:spLocks noGrp="1"/>
          </p:cNvSpPr>
          <p:nvPr>
            <p:ph type="title"/>
          </p:nvPr>
        </p:nvSpPr>
        <p:spPr>
          <a:xfrm>
            <a:off x="1589313" y="870857"/>
            <a:ext cx="9988451" cy="479401"/>
          </a:xfrm>
          <a:prstGeom prst="rect">
            <a:avLst/>
          </a:prstGeom>
        </p:spPr>
        <p:txBody>
          <a:bodyPr/>
          <a:lstStyle/>
          <a:p>
            <a:pPr defTabSz="182880">
              <a:defRPr sz="1440" b="1"/>
            </a:pPr>
            <a:r>
              <a:t>PESTLE ANALYSIS: Green Haven Florists</a:t>
            </a:r>
            <a:br/>
            <a:endParaRPr/>
          </a:p>
        </p:txBody>
      </p:sp>
      <p:sp>
        <p:nvSpPr>
          <p:cNvPr id="414" name="Text Placeholder 2"/>
          <p:cNvSpPr txBox="1">
            <a:spLocks noGrp="1"/>
          </p:cNvSpPr>
          <p:nvPr>
            <p:ph type="body" idx="1"/>
          </p:nvPr>
        </p:nvSpPr>
        <p:spPr>
          <a:xfrm>
            <a:off x="1516161" y="1583787"/>
            <a:ext cx="9988450" cy="4259229"/>
          </a:xfrm>
          <a:prstGeom prst="rect">
            <a:avLst/>
          </a:prstGeom>
        </p:spPr>
        <p:txBody>
          <a:bodyPr lIns="45719" tIns="45720" rIns="45719" bIns="45720" anchor="t">
            <a:normAutofit/>
          </a:bodyPr>
          <a:lstStyle/>
          <a:p>
            <a:pPr defTabSz="288036">
              <a:spcBef>
                <a:spcPts val="600"/>
              </a:spcBef>
              <a:defRPr sz="1260" b="1"/>
            </a:pPr>
            <a:r>
              <a:t>POLITICAL</a:t>
            </a:r>
          </a:p>
          <a:p>
            <a:pPr defTabSz="288036">
              <a:spcBef>
                <a:spcPts val="600"/>
              </a:spcBef>
              <a:defRPr sz="1260" b="1"/>
            </a:pPr>
            <a:r>
              <a:rPr sz="1250"/>
              <a:t>*</a:t>
            </a:r>
            <a:r>
              <a:rPr sz="1400" dirty="0"/>
              <a:t> </a:t>
            </a:r>
            <a:r>
              <a:rPr sz="1400">
                <a:solidFill>
                  <a:schemeClr val="tx1"/>
                </a:solidFill>
              </a:rPr>
              <a:t>Changes in import regulations or trade policies can affect the cost of imported flowers.</a:t>
            </a:r>
            <a:endParaRPr sz="1400" dirty="0">
              <a:solidFill>
                <a:schemeClr val="tx1"/>
              </a:solidFill>
            </a:endParaRPr>
          </a:p>
          <a:p>
            <a:pPr defTabSz="288036">
              <a:spcBef>
                <a:spcPts val="600"/>
              </a:spcBef>
              <a:defRPr sz="1260" b="1"/>
            </a:pPr>
            <a:r>
              <a:rPr sz="1400" dirty="0">
                <a:solidFill>
                  <a:schemeClr val="tx1"/>
                </a:solidFill>
              </a:rPr>
              <a:t>* Government policies related to small business support and taxation may impact profitability.</a:t>
            </a:r>
          </a:p>
          <a:p>
            <a:pPr defTabSz="288036">
              <a:spcBef>
                <a:spcPts val="600"/>
              </a:spcBef>
              <a:defRPr sz="1260" b="1">
                <a:solidFill>
                  <a:srgbClr val="FF0000"/>
                </a:solidFill>
              </a:defRPr>
            </a:pPr>
            <a:endParaRPr sz="1400" dirty="0">
              <a:solidFill>
                <a:schemeClr val="tx1"/>
              </a:solidFill>
            </a:endParaRPr>
          </a:p>
          <a:p>
            <a:pPr defTabSz="288036">
              <a:spcBef>
                <a:spcPts val="600"/>
              </a:spcBef>
              <a:defRPr sz="1260" b="1"/>
            </a:pPr>
            <a:r>
              <a:rPr sz="1400">
                <a:solidFill>
                  <a:schemeClr val="tx1"/>
                </a:solidFill>
              </a:rPr>
              <a:t>ECONOMIC:</a:t>
            </a:r>
            <a:endParaRPr sz="1400" dirty="0">
              <a:solidFill>
                <a:schemeClr val="tx1"/>
              </a:solidFill>
            </a:endParaRPr>
          </a:p>
          <a:p>
            <a:pPr defTabSz="288036">
              <a:spcBef>
                <a:spcPts val="600"/>
              </a:spcBef>
              <a:defRPr sz="1260" b="1"/>
            </a:pPr>
            <a:r>
              <a:rPr sz="1400">
                <a:solidFill>
                  <a:schemeClr val="tx1"/>
                </a:solidFill>
              </a:rPr>
              <a:t>* inflation and supply chain disruptions have increased the price of flowers such as orchids and tulips.</a:t>
            </a:r>
            <a:endParaRPr sz="1400" dirty="0">
              <a:solidFill>
                <a:schemeClr val="tx1"/>
              </a:solidFill>
            </a:endParaRPr>
          </a:p>
          <a:p>
            <a:pPr defTabSz="288036">
              <a:spcBef>
                <a:spcPts val="600"/>
              </a:spcBef>
              <a:defRPr sz="1260" b="1"/>
            </a:pPr>
            <a:r>
              <a:rPr sz="1400" dirty="0">
                <a:solidFill>
                  <a:schemeClr val="tx1"/>
                </a:solidFill>
              </a:rPr>
              <a:t>* Rising operating costs make it harder for the business to maintain profits.</a:t>
            </a:r>
          </a:p>
          <a:p>
            <a:pPr defTabSz="288036">
              <a:spcBef>
                <a:spcPts val="600"/>
              </a:spcBef>
              <a:defRPr sz="1260" b="1"/>
            </a:pPr>
            <a:endParaRPr sz="1400" dirty="0">
              <a:solidFill>
                <a:schemeClr val="tx1"/>
              </a:solidFill>
            </a:endParaRPr>
          </a:p>
          <a:p>
            <a:pPr defTabSz="288036">
              <a:spcBef>
                <a:spcPts val="600"/>
              </a:spcBef>
              <a:defRPr sz="1260" b="1"/>
            </a:pPr>
            <a:endParaRPr sz="1400" dirty="0">
              <a:solidFill>
                <a:schemeClr val="tx1"/>
              </a:solidFill>
            </a:endParaRPr>
          </a:p>
          <a:p>
            <a:pPr defTabSz="288036">
              <a:spcBef>
                <a:spcPts val="600"/>
              </a:spcBef>
              <a:defRPr sz="1260" b="1"/>
            </a:pPr>
            <a:r>
              <a:rPr sz="1400">
                <a:solidFill>
                  <a:schemeClr val="tx1"/>
                </a:solidFill>
              </a:rPr>
              <a:t>SOCIAL</a:t>
            </a:r>
            <a:endParaRPr sz="1400" dirty="0">
              <a:solidFill>
                <a:schemeClr val="tx1"/>
              </a:solidFill>
            </a:endParaRPr>
          </a:p>
          <a:p>
            <a:pPr defTabSz="288036">
              <a:spcBef>
                <a:spcPts val="600"/>
              </a:spcBef>
              <a:defRPr sz="1260" b="1"/>
            </a:pPr>
            <a:r>
              <a:rPr sz="1400">
                <a:solidFill>
                  <a:schemeClr val="tx1"/>
                </a:solidFill>
              </a:rPr>
              <a:t>Many customers now prefer the convenience of online shopping.</a:t>
            </a:r>
            <a:endParaRPr sz="1400" dirty="0">
              <a:solidFill>
                <a:schemeClr val="tx1"/>
              </a:solidFill>
            </a:endParaRPr>
          </a:p>
          <a:p>
            <a:pPr defTabSz="288036">
              <a:spcBef>
                <a:spcPts val="600"/>
              </a:spcBef>
              <a:defRPr sz="1260" b="1"/>
            </a:pPr>
            <a:r>
              <a:rPr sz="1400">
                <a:solidFill>
                  <a:schemeClr val="tx1"/>
                </a:solidFill>
              </a:rPr>
              <a:t>* Some customers want delivery options and subscription service which  the shop currently lacks.</a:t>
            </a:r>
            <a:endParaRPr sz="1400" dirty="0">
              <a:solidFill>
                <a:schemeClr val="tx1"/>
              </a:solidFill>
            </a:endParaRPr>
          </a:p>
          <a:p>
            <a:pPr defTabSz="288036">
              <a:spcBef>
                <a:spcPts val="600"/>
              </a:spcBef>
              <a:defRPr sz="1260" b="1"/>
            </a:pPr>
            <a:endParaRPr sz="1400" dirty="0">
              <a:solidFill>
                <a:schemeClr val="tx1"/>
              </a:solidFill>
            </a:endParaRPr>
          </a:p>
          <a:p>
            <a:pPr defTabSz="288036">
              <a:spcBef>
                <a:spcPts val="600"/>
              </a:spcBef>
              <a:defRPr sz="1260" b="1"/>
            </a:pPr>
            <a:endParaRPr sz="1400" dirty="0">
              <a:solidFill>
                <a:schemeClr val="tx1"/>
              </a:solidFill>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 name="Title 1"/>
          <p:cNvSpPr txBox="1">
            <a:spLocks noGrp="1"/>
          </p:cNvSpPr>
          <p:nvPr>
            <p:ph type="title"/>
          </p:nvPr>
        </p:nvSpPr>
        <p:spPr>
          <a:xfrm>
            <a:off x="1583219" y="624110"/>
            <a:ext cx="9921394" cy="1280891"/>
          </a:xfrm>
          <a:prstGeom prst="rect">
            <a:avLst/>
          </a:prstGeom>
        </p:spPr>
        <p:txBody>
          <a:bodyPr/>
          <a:lstStyle/>
          <a:p>
            <a:pPr>
              <a:defRPr b="1"/>
            </a:pPr>
            <a:r>
              <a:t>PESTLE ANALYSIS: Green Haven Florists</a:t>
            </a:r>
            <a:br/>
            <a:endParaRPr/>
          </a:p>
        </p:txBody>
      </p:sp>
      <p:sp>
        <p:nvSpPr>
          <p:cNvPr id="417" name="Content Placeholder 2"/>
          <p:cNvSpPr txBox="1">
            <a:spLocks noGrp="1"/>
          </p:cNvSpPr>
          <p:nvPr>
            <p:ph type="body" idx="1"/>
          </p:nvPr>
        </p:nvSpPr>
        <p:spPr>
          <a:xfrm>
            <a:off x="1786998" y="1705137"/>
            <a:ext cx="9634012" cy="3777624"/>
          </a:xfrm>
          <a:prstGeom prst="rect">
            <a:avLst/>
          </a:prstGeom>
        </p:spPr>
        <p:txBody>
          <a:bodyPr lIns="45719" tIns="45720" rIns="45719" bIns="45720" anchor="t">
            <a:normAutofit/>
          </a:bodyPr>
          <a:lstStyle/>
          <a:p>
            <a:pPr marL="215900" indent="-215900" defTabSz="288036">
              <a:spcBef>
                <a:spcPts val="600"/>
              </a:spcBef>
              <a:defRPr sz="1134" b="1"/>
            </a:pPr>
            <a:r>
              <a:t>TECHNOLOGICAL:</a:t>
            </a:r>
            <a:endParaRPr lang="it-IT"/>
          </a:p>
          <a:p>
            <a:pPr marL="215900" indent="-215900" defTabSz="288036">
              <a:spcBef>
                <a:spcPts val="600"/>
              </a:spcBef>
              <a:defRPr sz="1134" b="1"/>
            </a:pPr>
            <a:r>
              <a:rPr sz="1100"/>
              <a:t>T</a:t>
            </a:r>
            <a:r>
              <a:rPr sz="1100">
                <a:solidFill>
                  <a:schemeClr val="tx1"/>
                </a:solidFill>
              </a:rPr>
              <a:t>he company’s website is outdated and difficult to use</a:t>
            </a:r>
            <a:endParaRPr sz="1100" dirty="0">
              <a:solidFill>
                <a:schemeClr val="tx1"/>
              </a:solidFill>
            </a:endParaRPr>
          </a:p>
          <a:p>
            <a:pPr marL="215900" indent="-215900" defTabSz="288036">
              <a:spcBef>
                <a:spcPts val="600"/>
              </a:spcBef>
              <a:defRPr sz="1134" b="1"/>
            </a:pPr>
            <a:r>
              <a:rPr sz="1100" dirty="0">
                <a:solidFill>
                  <a:schemeClr val="tx1"/>
                </a:solidFill>
              </a:rPr>
              <a:t>Competitors use social media and digital marketing, while Green Haven relies mainly on word of mouth</a:t>
            </a:r>
          </a:p>
          <a:p>
            <a:pPr marL="215900" indent="-215900" defTabSz="288036">
              <a:spcBef>
                <a:spcPts val="600"/>
              </a:spcBef>
              <a:defRPr sz="1134" b="1"/>
            </a:pPr>
            <a:endParaRPr sz="1100" dirty="0">
              <a:solidFill>
                <a:schemeClr val="tx1"/>
              </a:solidFill>
            </a:endParaRPr>
          </a:p>
          <a:p>
            <a:pPr marL="215900" indent="-215900" defTabSz="288036">
              <a:spcBef>
                <a:spcPts val="600"/>
              </a:spcBef>
              <a:defRPr sz="1134" b="1"/>
            </a:pPr>
            <a:endParaRPr sz="1100" dirty="0">
              <a:solidFill>
                <a:schemeClr val="tx1"/>
              </a:solidFill>
            </a:endParaRPr>
          </a:p>
          <a:p>
            <a:pPr marL="215900" indent="-215900" defTabSz="288036">
              <a:spcBef>
                <a:spcPts val="600"/>
              </a:spcBef>
              <a:defRPr sz="1134" b="1"/>
            </a:pPr>
            <a:r>
              <a:t>LEGAL:</a:t>
            </a:r>
          </a:p>
          <a:p>
            <a:pPr marL="215900" indent="-215900" defTabSz="288036">
              <a:spcBef>
                <a:spcPts val="600"/>
              </a:spcBef>
              <a:defRPr sz="1134" b="1"/>
            </a:pPr>
            <a:r>
              <a:rPr sz="1100">
                <a:solidFill>
                  <a:schemeClr val="tx1"/>
                </a:solidFill>
              </a:rPr>
              <a:t>The business must follow consumers protection and delivery regulations.</a:t>
            </a:r>
          </a:p>
          <a:p>
            <a:pPr marL="215900" indent="-215900" defTabSz="288036">
              <a:spcBef>
                <a:spcPts val="600"/>
              </a:spcBef>
              <a:defRPr sz="1134" b="1"/>
            </a:pPr>
            <a:r>
              <a:rPr sz="1100">
                <a:solidFill>
                  <a:schemeClr val="tx1"/>
                </a:solidFill>
              </a:rPr>
              <a:t>There may also be rules about importing flowers and packaging standards</a:t>
            </a:r>
          </a:p>
          <a:p>
            <a:pPr marL="215900" indent="-215900" defTabSz="288036">
              <a:spcBef>
                <a:spcPts val="600"/>
              </a:spcBef>
              <a:defRPr sz="1134" b="1"/>
            </a:pPr>
            <a:endParaRPr sz="1100" dirty="0">
              <a:solidFill>
                <a:schemeClr val="tx1"/>
              </a:solidFill>
            </a:endParaRPr>
          </a:p>
          <a:p>
            <a:pPr marL="215900" indent="-215900" defTabSz="288036">
              <a:spcBef>
                <a:spcPts val="600"/>
              </a:spcBef>
              <a:defRPr sz="1134" b="1"/>
            </a:pPr>
            <a:endParaRPr sz="1100" dirty="0">
              <a:solidFill>
                <a:schemeClr val="tx1"/>
              </a:solidFill>
            </a:endParaRPr>
          </a:p>
          <a:p>
            <a:pPr marL="216027" indent="-216027" defTabSz="288036">
              <a:spcBef>
                <a:spcPts val="600"/>
              </a:spcBef>
              <a:defRPr sz="1134" b="1"/>
            </a:pPr>
            <a:endParaRPr/>
          </a:p>
          <a:p>
            <a:pPr marL="215900" indent="-215900" defTabSz="288036">
              <a:spcBef>
                <a:spcPts val="600"/>
              </a:spcBef>
              <a:defRPr sz="1134" b="1"/>
            </a:pPr>
            <a:r>
              <a:t>ENVIRONMENTAL </a:t>
            </a:r>
          </a:p>
          <a:p>
            <a:pPr marL="216027" indent="-216027" defTabSz="288036">
              <a:spcBef>
                <a:spcPts val="600"/>
              </a:spcBef>
              <a:defRPr sz="1134" b="1"/>
            </a:pPr>
            <a:endParaRPr/>
          </a:p>
          <a:p>
            <a:pPr marL="215900" indent="-215900" defTabSz="288036">
              <a:spcBef>
                <a:spcPts val="600"/>
              </a:spcBef>
              <a:defRPr sz="1134" b="1"/>
            </a:pPr>
            <a:r>
              <a:rPr sz="1100"/>
              <a:t>G</a:t>
            </a:r>
            <a:r>
              <a:rPr sz="1100">
                <a:solidFill>
                  <a:schemeClr val="tx1"/>
                </a:solidFill>
              </a:rPr>
              <a:t>reen Haven Uses eco-friendly materials and biodegradable wrapping, which can increase cost</a:t>
            </a:r>
          </a:p>
          <a:p>
            <a:pPr marL="215900" indent="-215900" defTabSz="288036">
              <a:spcBef>
                <a:spcPts val="600"/>
              </a:spcBef>
              <a:defRPr sz="1134" b="1"/>
            </a:pPr>
            <a:r>
              <a:rPr sz="1100">
                <a:solidFill>
                  <a:schemeClr val="tx1"/>
                </a:solidFill>
              </a:rPr>
              <a:t>Customers are becoming more environmentally aware, which increases demand for sustainable products</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 name="Title 1"/>
          <p:cNvSpPr txBox="1">
            <a:spLocks noGrp="1"/>
          </p:cNvSpPr>
          <p:nvPr>
            <p:ph type="title"/>
          </p:nvPr>
        </p:nvSpPr>
        <p:spPr>
          <a:xfrm>
            <a:off x="1416903" y="651980"/>
            <a:ext cx="10087709" cy="741970"/>
          </a:xfrm>
          <a:prstGeom prst="rect">
            <a:avLst/>
          </a:prstGeom>
        </p:spPr>
        <p:txBody>
          <a:bodyPr/>
          <a:lstStyle>
            <a:lvl1pPr defTabSz="288036">
              <a:defRPr sz="2016" b="1"/>
            </a:lvl1pPr>
          </a:lstStyle>
          <a:p>
            <a:r>
              <a:t>Cause and effect analysis: Fishbone diagram</a:t>
            </a:r>
            <a:endParaRPr>
              <a:solidFill>
                <a:srgbClr val="000000"/>
              </a:solidFill>
            </a:endParaRPr>
          </a:p>
        </p:txBody>
      </p:sp>
      <p:sp>
        <p:nvSpPr>
          <p:cNvPr id="420" name="Text Placeholder 2"/>
          <p:cNvSpPr txBox="1">
            <a:spLocks noGrp="1"/>
          </p:cNvSpPr>
          <p:nvPr>
            <p:ph type="body" idx="1"/>
          </p:nvPr>
        </p:nvSpPr>
        <p:spPr>
          <a:xfrm>
            <a:off x="958823" y="1390406"/>
            <a:ext cx="11003868" cy="4717291"/>
          </a:xfrm>
          <a:prstGeom prst="rect">
            <a:avLst/>
          </a:prstGeom>
        </p:spPr>
        <p:txBody>
          <a:bodyPr lIns="45719" tIns="45720" rIns="45719" bIns="45720" anchor="t">
            <a:normAutofit fontScale="92500" lnSpcReduction="10000"/>
          </a:bodyP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r>
              <a:rPr lang="it-IT" dirty="0"/>
              <a:t> </a:t>
            </a:r>
            <a:r>
              <a:rPr sz="1500" dirty="0"/>
              <a:t>A fishbone diagram is used to identify the causes of a main problem. The main problem goes at the</a:t>
            </a:r>
            <a:endParaRPr lang="it-IT" sz="1500"/>
          </a:p>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r>
              <a:rPr sz="1500" dirty="0"/>
              <a:t>"head" of the fish, and the different categories of causes form the "bones.</a:t>
            </a:r>
            <a:r>
              <a:rPr lang="ro-RO" dirty="0"/>
              <a:t>”</a:t>
            </a:r>
          </a:p>
          <a:p>
            <a: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r>
              <a:rPr lang="ro-RO" dirty="0"/>
              <a:t> </a:t>
            </a:r>
            <a:r>
              <a:rPr lang="ro-RO" sz="2200" dirty="0"/>
              <a:t>T</a:t>
            </a:r>
            <a:r>
              <a:rPr lang="ro-RO" sz="2400" dirty="0"/>
              <a:t>he main problem the flower shop is facing right now is a drop in sales. A big reason for this is the rise in competition from online flower delivery services and large national </a:t>
            </a:r>
            <a:r>
              <a:rPr lang="ro-RO" sz="2400"/>
              <a:t>chains, which can usually offer lower prices. Another issue is technology ,the shop’s </a:t>
            </a:r>
            <a:r>
              <a:rPr lang="ro-RO" sz="2400" dirty="0"/>
              <a:t>website is quite outdated and doesn’t make it easy for customers to order flowers online.</a:t>
            </a:r>
          </a:p>
          <a:p>
            <a: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r>
              <a:rPr lang="ro-RO" sz="2400" dirty="0"/>
              <a:t>The location of the shop is also affecting business. There’s less going on in the high street than there used to be, and with some nearby shops closing down, fewer people </a:t>
            </a:r>
            <a:r>
              <a:rPr lang="ro-RO" sz="2400"/>
              <a:t>are walking past. On top of that, costs are going up, including the price of flowers and </a:t>
            </a:r>
            <a:r>
              <a:rPr lang="ro-RO" sz="2400" dirty="0"/>
              <a:t>everyday running expenses</a:t>
            </a:r>
          </a:p>
          <a:p>
            <a:pPr defTabSz="12700">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r>
              <a:rPr lang="ro-RO" sz="2400"/>
              <a:t>Finally, the shop isn’t doing much marketing. It has a very small online presence and isn’t very active on social media, which makes it harder to reach new customers and keep the business visible.</a:t>
            </a:r>
            <a:endParaRPr lang="ro-RO" sz="2400" dirty="0"/>
          </a:p>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endParaRPr lang="ro-RO" sz="2400" dirty="0"/>
          </a:p>
          <a:p>
            <a:pPr>
              <a:spcBef>
                <a:spcPts val="0"/>
              </a:spcBef>
            </a:pPr>
            <a:endParaRPr lang="en-GB" sz="4000" dirty="0">
              <a:effectLst/>
              <a:latin typeface="Helvetica" pitchFamily="2" charset="0"/>
            </a:endParaRP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 name="Title 1"/>
          <p:cNvSpPr txBox="1">
            <a:spLocks noGrp="1"/>
          </p:cNvSpPr>
          <p:nvPr>
            <p:ph type="title"/>
          </p:nvPr>
        </p:nvSpPr>
        <p:spPr>
          <a:xfrm>
            <a:off x="2589211" y="338327"/>
            <a:ext cx="8915400" cy="932689"/>
          </a:xfrm>
          <a:prstGeom prst="rect">
            <a:avLst/>
          </a:prstGeom>
        </p:spPr>
        <p:txBody>
          <a:bodyPr/>
          <a:lstStyle>
            <a:lvl1pPr>
              <a:defRPr b="1"/>
            </a:lvl1pPr>
          </a:lstStyle>
          <a:p>
            <a:r>
              <a:t>Conclusion</a:t>
            </a:r>
          </a:p>
        </p:txBody>
      </p:sp>
      <p:sp>
        <p:nvSpPr>
          <p:cNvPr id="423" name="Text Placeholder 2"/>
          <p:cNvSpPr txBox="1">
            <a:spLocks noGrp="1"/>
          </p:cNvSpPr>
          <p:nvPr>
            <p:ph type="body" idx="1"/>
          </p:nvPr>
        </p:nvSpPr>
        <p:spPr>
          <a:xfrm>
            <a:off x="2589211" y="1856232"/>
            <a:ext cx="8915400" cy="4160521"/>
          </a:xfrm>
          <a:prstGeom prst="rect">
            <a:avLst/>
          </a:prstGeom>
        </p:spPr>
        <p:txBody>
          <a:bodyPr lIns="45719" tIns="45720" rIns="45719" bIns="45720" anchor="t">
            <a:normAutofit lnSpcReduction="10000"/>
          </a:bodyPr>
          <a:lstStyle/>
          <a:p>
            <a:r>
              <a:rPr lang="it-IT" b="1" dirty="0">
                <a:solidFill>
                  <a:schemeClr val="tx1"/>
                </a:solidFill>
              </a:rPr>
              <a:t>Green Haven </a:t>
            </a:r>
            <a:r>
              <a:rPr lang="it-IT" b="1" dirty="0" err="1">
                <a:solidFill>
                  <a:schemeClr val="tx1"/>
                </a:solidFill>
              </a:rPr>
              <a:t>Florists</a:t>
            </a:r>
            <a:r>
              <a:rPr lang="it-IT" b="1" dirty="0">
                <a:solidFill>
                  <a:schemeClr val="tx1"/>
                </a:solidFill>
              </a:rPr>
              <a:t> </a:t>
            </a:r>
            <a:r>
              <a:rPr lang="it-IT" b="1" dirty="0" err="1">
                <a:solidFill>
                  <a:schemeClr val="tx1"/>
                </a:solidFill>
              </a:rPr>
              <a:t>has</a:t>
            </a:r>
            <a:r>
              <a:rPr lang="it-IT" b="1" dirty="0">
                <a:solidFill>
                  <a:schemeClr val="tx1"/>
                </a:solidFill>
              </a:rPr>
              <a:t> </a:t>
            </a:r>
            <a:r>
              <a:rPr lang="it-IT" b="1" dirty="0" err="1">
                <a:solidFill>
                  <a:schemeClr val="tx1"/>
                </a:solidFill>
              </a:rPr>
              <a:t>recently</a:t>
            </a:r>
            <a:r>
              <a:rPr lang="it-IT" b="1" dirty="0">
                <a:solidFill>
                  <a:schemeClr val="tx1"/>
                </a:solidFill>
              </a:rPr>
              <a:t> </a:t>
            </a:r>
            <a:r>
              <a:rPr lang="it-IT" b="1" dirty="0" err="1">
                <a:solidFill>
                  <a:schemeClr val="tx1"/>
                </a:solidFill>
              </a:rPr>
              <a:t>been</a:t>
            </a:r>
            <a:r>
              <a:rPr lang="it-IT" b="1" dirty="0">
                <a:solidFill>
                  <a:schemeClr val="tx1"/>
                </a:solidFill>
              </a:rPr>
              <a:t> </a:t>
            </a:r>
            <a:r>
              <a:rPr lang="it-IT" b="1" dirty="0" err="1">
                <a:solidFill>
                  <a:schemeClr val="tx1"/>
                </a:solidFill>
              </a:rPr>
              <a:t>struggling</a:t>
            </a:r>
            <a:r>
              <a:rPr lang="it-IT" b="1" dirty="0">
                <a:solidFill>
                  <a:schemeClr val="tx1"/>
                </a:solidFill>
              </a:rPr>
              <a:t> with a drop in sales, and </a:t>
            </a:r>
            <a:r>
              <a:rPr lang="it-IT" b="1" dirty="0" err="1">
                <a:solidFill>
                  <a:schemeClr val="tx1"/>
                </a:solidFill>
              </a:rPr>
              <a:t>this</a:t>
            </a:r>
            <a:r>
              <a:rPr lang="it-IT" b="1" dirty="0">
                <a:solidFill>
                  <a:schemeClr val="tx1"/>
                </a:solidFill>
              </a:rPr>
              <a:t> </a:t>
            </a:r>
            <a:r>
              <a:rPr lang="it-IT" b="1" dirty="0" err="1">
                <a:solidFill>
                  <a:schemeClr val="tx1"/>
                </a:solidFill>
              </a:rPr>
              <a:t>is</a:t>
            </a:r>
            <a:r>
              <a:rPr lang="it-IT" b="1" dirty="0">
                <a:solidFill>
                  <a:schemeClr val="tx1"/>
                </a:solidFill>
              </a:rPr>
              <a:t> due to a mix of </a:t>
            </a:r>
            <a:r>
              <a:rPr lang="it-IT" b="1" dirty="0" err="1">
                <a:solidFill>
                  <a:schemeClr val="tx1"/>
                </a:solidFill>
              </a:rPr>
              <a:t>different</a:t>
            </a:r>
            <a:r>
              <a:rPr lang="it-IT" b="1" dirty="0">
                <a:solidFill>
                  <a:schemeClr val="tx1"/>
                </a:solidFill>
              </a:rPr>
              <a:t> </a:t>
            </a:r>
            <a:r>
              <a:rPr lang="it-IT" b="1" dirty="0" err="1">
                <a:solidFill>
                  <a:schemeClr val="tx1"/>
                </a:solidFill>
              </a:rPr>
              <a:t>internal</a:t>
            </a:r>
            <a:r>
              <a:rPr lang="it-IT" b="1" dirty="0">
                <a:solidFill>
                  <a:schemeClr val="tx1"/>
                </a:solidFill>
              </a:rPr>
              <a:t> and </a:t>
            </a:r>
            <a:r>
              <a:rPr lang="it-IT" b="1" dirty="0" err="1">
                <a:solidFill>
                  <a:schemeClr val="tx1"/>
                </a:solidFill>
              </a:rPr>
              <a:t>external</a:t>
            </a:r>
            <a:r>
              <a:rPr lang="it-IT" b="1" dirty="0">
                <a:solidFill>
                  <a:schemeClr val="tx1"/>
                </a:solidFill>
              </a:rPr>
              <a:t> </a:t>
            </a:r>
            <a:r>
              <a:rPr lang="it-IT" b="1" dirty="0" err="1">
                <a:solidFill>
                  <a:schemeClr val="tx1"/>
                </a:solidFill>
              </a:rPr>
              <a:t>reasons</a:t>
            </a:r>
            <a:r>
              <a:rPr lang="it-IT" b="1" dirty="0">
                <a:solidFill>
                  <a:schemeClr val="tx1"/>
                </a:solidFill>
              </a:rPr>
              <a:t>.</a:t>
            </a:r>
          </a:p>
          <a:p>
            <a:r>
              <a:rPr lang="it-IT" b="1" dirty="0" err="1">
                <a:solidFill>
                  <a:schemeClr val="tx1"/>
                </a:solidFill>
              </a:rPr>
              <a:t>There</a:t>
            </a:r>
            <a:r>
              <a:rPr lang="it-IT" b="1" dirty="0">
                <a:solidFill>
                  <a:schemeClr val="tx1"/>
                </a:solidFill>
              </a:rPr>
              <a:t> are </a:t>
            </a:r>
            <a:r>
              <a:rPr lang="it-IT" b="1" dirty="0" err="1">
                <a:solidFill>
                  <a:schemeClr val="tx1"/>
                </a:solidFill>
              </a:rPr>
              <a:t>fewer</a:t>
            </a:r>
            <a:r>
              <a:rPr lang="it-IT" b="1" dirty="0">
                <a:solidFill>
                  <a:schemeClr val="tx1"/>
                </a:solidFill>
              </a:rPr>
              <a:t> people coming </a:t>
            </a:r>
            <a:r>
              <a:rPr lang="it-IT" b="1" dirty="0" err="1">
                <a:solidFill>
                  <a:schemeClr val="tx1"/>
                </a:solidFill>
              </a:rPr>
              <a:t>into</a:t>
            </a:r>
            <a:r>
              <a:rPr lang="it-IT" b="1" dirty="0">
                <a:solidFill>
                  <a:schemeClr val="tx1"/>
                </a:solidFill>
              </a:rPr>
              <a:t> the shop, and </a:t>
            </a:r>
            <a:r>
              <a:rPr lang="it-IT" b="1" dirty="0" err="1">
                <a:solidFill>
                  <a:schemeClr val="tx1"/>
                </a:solidFill>
              </a:rPr>
              <a:t>at</a:t>
            </a:r>
            <a:r>
              <a:rPr lang="it-IT" b="1" dirty="0">
                <a:solidFill>
                  <a:schemeClr val="tx1"/>
                </a:solidFill>
              </a:rPr>
              <a:t> the </a:t>
            </a:r>
            <a:r>
              <a:rPr lang="it-IT" b="1" dirty="0" err="1">
                <a:solidFill>
                  <a:schemeClr val="tx1"/>
                </a:solidFill>
              </a:rPr>
              <a:t>same</a:t>
            </a:r>
            <a:r>
              <a:rPr lang="it-IT" b="1" dirty="0">
                <a:solidFill>
                  <a:schemeClr val="tx1"/>
                </a:solidFill>
              </a:rPr>
              <a:t> time, costs like </a:t>
            </a:r>
            <a:r>
              <a:rPr lang="it-IT" b="1" dirty="0" err="1">
                <a:solidFill>
                  <a:schemeClr val="tx1"/>
                </a:solidFill>
              </a:rPr>
              <a:t>rent</a:t>
            </a:r>
            <a:r>
              <a:rPr lang="it-IT" b="1" dirty="0">
                <a:solidFill>
                  <a:schemeClr val="tx1"/>
                </a:solidFill>
              </a:rPr>
              <a:t> and supplies are </a:t>
            </a:r>
            <a:r>
              <a:rPr lang="it-IT" b="1" dirty="0" err="1">
                <a:solidFill>
                  <a:schemeClr val="tx1"/>
                </a:solidFill>
              </a:rPr>
              <a:t>going</a:t>
            </a:r>
            <a:r>
              <a:rPr lang="it-IT" b="1" dirty="0">
                <a:solidFill>
                  <a:schemeClr val="tx1"/>
                </a:solidFill>
              </a:rPr>
              <a:t> up. On top of </a:t>
            </a:r>
            <a:r>
              <a:rPr lang="it-IT" b="1" dirty="0" err="1">
                <a:solidFill>
                  <a:schemeClr val="tx1"/>
                </a:solidFill>
              </a:rPr>
              <a:t>that</a:t>
            </a:r>
            <a:r>
              <a:rPr lang="it-IT" b="1" dirty="0">
                <a:solidFill>
                  <a:schemeClr val="tx1"/>
                </a:solidFill>
              </a:rPr>
              <a:t>, more customers are </a:t>
            </a:r>
            <a:r>
              <a:rPr lang="it-IT" b="1" dirty="0" err="1">
                <a:solidFill>
                  <a:schemeClr val="tx1"/>
                </a:solidFill>
              </a:rPr>
              <a:t>choosing</a:t>
            </a:r>
            <a:r>
              <a:rPr lang="it-IT" b="1" dirty="0">
                <a:solidFill>
                  <a:schemeClr val="tx1"/>
                </a:solidFill>
              </a:rPr>
              <a:t> to </a:t>
            </a:r>
            <a:r>
              <a:rPr lang="it-IT" b="1" dirty="0" err="1">
                <a:solidFill>
                  <a:schemeClr val="tx1"/>
                </a:solidFill>
              </a:rPr>
              <a:t>buy</a:t>
            </a:r>
            <a:r>
              <a:rPr lang="it-IT" b="1" dirty="0">
                <a:solidFill>
                  <a:schemeClr val="tx1"/>
                </a:solidFill>
              </a:rPr>
              <a:t> </a:t>
            </a:r>
            <a:r>
              <a:rPr lang="it-IT" b="1" dirty="0" err="1">
                <a:solidFill>
                  <a:schemeClr val="tx1"/>
                </a:solidFill>
              </a:rPr>
              <a:t>flowers</a:t>
            </a:r>
            <a:r>
              <a:rPr lang="it-IT" b="1" dirty="0">
                <a:solidFill>
                  <a:schemeClr val="tx1"/>
                </a:solidFill>
              </a:rPr>
              <a:t> online, and the business </a:t>
            </a:r>
            <a:r>
              <a:rPr lang="it-IT" b="1" dirty="0" err="1">
                <a:solidFill>
                  <a:schemeClr val="tx1"/>
                </a:solidFill>
              </a:rPr>
              <a:t>hasn’t</a:t>
            </a:r>
            <a:r>
              <a:rPr lang="it-IT" b="1" dirty="0">
                <a:solidFill>
                  <a:schemeClr val="tx1"/>
                </a:solidFill>
              </a:rPr>
              <a:t> </a:t>
            </a:r>
            <a:r>
              <a:rPr lang="it-IT" b="1" dirty="0" err="1">
                <a:solidFill>
                  <a:schemeClr val="tx1"/>
                </a:solidFill>
              </a:rPr>
              <a:t>done</a:t>
            </a:r>
            <a:r>
              <a:rPr lang="it-IT" b="1" dirty="0">
                <a:solidFill>
                  <a:schemeClr val="tx1"/>
                </a:solidFill>
              </a:rPr>
              <a:t> </a:t>
            </a:r>
            <a:r>
              <a:rPr lang="it-IT" b="1" dirty="0" err="1">
                <a:solidFill>
                  <a:schemeClr val="tx1"/>
                </a:solidFill>
              </a:rPr>
              <a:t>much</a:t>
            </a:r>
            <a:r>
              <a:rPr lang="it-IT" b="1" dirty="0">
                <a:solidFill>
                  <a:schemeClr val="tx1"/>
                </a:solidFill>
              </a:rPr>
              <a:t> </a:t>
            </a:r>
            <a:r>
              <a:rPr lang="it-IT" b="1" dirty="0" err="1">
                <a:solidFill>
                  <a:schemeClr val="tx1"/>
                </a:solidFill>
              </a:rPr>
              <a:t>digital</a:t>
            </a:r>
            <a:r>
              <a:rPr lang="it-IT" b="1" dirty="0">
                <a:solidFill>
                  <a:schemeClr val="tx1"/>
                </a:solidFill>
              </a:rPr>
              <a:t> marketing to </a:t>
            </a:r>
            <a:r>
              <a:rPr lang="it-IT" b="1" dirty="0" err="1">
                <a:solidFill>
                  <a:schemeClr val="tx1"/>
                </a:solidFill>
              </a:rPr>
              <a:t>keep</a:t>
            </a:r>
            <a:r>
              <a:rPr lang="it-IT" b="1" dirty="0">
                <a:solidFill>
                  <a:schemeClr val="tx1"/>
                </a:solidFill>
              </a:rPr>
              <a:t> up with </a:t>
            </a:r>
            <a:r>
              <a:rPr lang="it-IT" b="1" dirty="0" err="1">
                <a:solidFill>
                  <a:schemeClr val="tx1"/>
                </a:solidFill>
              </a:rPr>
              <a:t>this</a:t>
            </a:r>
            <a:r>
              <a:rPr lang="it-IT" b="1" dirty="0">
                <a:solidFill>
                  <a:schemeClr val="tx1"/>
                </a:solidFill>
              </a:rPr>
              <a:t> shift. </a:t>
            </a:r>
            <a:r>
              <a:rPr lang="it-IT" b="1" dirty="0" err="1">
                <a:solidFill>
                  <a:schemeClr val="tx1"/>
                </a:solidFill>
              </a:rPr>
              <a:t>This</a:t>
            </a:r>
            <a:r>
              <a:rPr lang="it-IT" b="1" dirty="0">
                <a:solidFill>
                  <a:schemeClr val="tx1"/>
                </a:solidFill>
              </a:rPr>
              <a:t> </a:t>
            </a:r>
            <a:r>
              <a:rPr lang="it-IT" b="1" dirty="0" err="1">
                <a:solidFill>
                  <a:schemeClr val="tx1"/>
                </a:solidFill>
              </a:rPr>
              <a:t>has</a:t>
            </a:r>
            <a:r>
              <a:rPr lang="it-IT" b="1" dirty="0">
                <a:solidFill>
                  <a:schemeClr val="tx1"/>
                </a:solidFill>
              </a:rPr>
              <a:t> made </a:t>
            </a:r>
            <a:r>
              <a:rPr lang="it-IT" b="1" dirty="0" err="1">
                <a:solidFill>
                  <a:schemeClr val="tx1"/>
                </a:solidFill>
              </a:rPr>
              <a:t>it</a:t>
            </a:r>
            <a:r>
              <a:rPr lang="it-IT" b="1" dirty="0">
                <a:solidFill>
                  <a:schemeClr val="tx1"/>
                </a:solidFill>
              </a:rPr>
              <a:t> </a:t>
            </a:r>
            <a:r>
              <a:rPr lang="it-IT" b="1" dirty="0" err="1">
                <a:solidFill>
                  <a:schemeClr val="tx1"/>
                </a:solidFill>
              </a:rPr>
              <a:t>harder</a:t>
            </a:r>
            <a:r>
              <a:rPr lang="it-IT" b="1" dirty="0">
                <a:solidFill>
                  <a:schemeClr val="tx1"/>
                </a:solidFill>
              </a:rPr>
              <a:t> to </a:t>
            </a:r>
            <a:r>
              <a:rPr lang="it-IT" b="1" dirty="0" err="1">
                <a:solidFill>
                  <a:schemeClr val="tx1"/>
                </a:solidFill>
              </a:rPr>
              <a:t>attract</a:t>
            </a:r>
            <a:r>
              <a:rPr lang="it-IT" b="1" dirty="0">
                <a:solidFill>
                  <a:schemeClr val="tx1"/>
                </a:solidFill>
              </a:rPr>
              <a:t> new customers and stay </a:t>
            </a:r>
            <a:r>
              <a:rPr lang="it-IT" b="1" dirty="0" err="1">
                <a:solidFill>
                  <a:schemeClr val="tx1"/>
                </a:solidFill>
              </a:rPr>
              <a:t>connected</a:t>
            </a:r>
            <a:r>
              <a:rPr lang="it-IT" b="1" dirty="0">
                <a:solidFill>
                  <a:schemeClr val="tx1"/>
                </a:solidFill>
              </a:rPr>
              <a:t> with </a:t>
            </a:r>
            <a:r>
              <a:rPr lang="it-IT" b="1" dirty="0" err="1">
                <a:solidFill>
                  <a:schemeClr val="tx1"/>
                </a:solidFill>
              </a:rPr>
              <a:t>existing</a:t>
            </a:r>
            <a:r>
              <a:rPr lang="it-IT" b="1" dirty="0">
                <a:solidFill>
                  <a:schemeClr val="tx1"/>
                </a:solidFill>
              </a:rPr>
              <a:t> </a:t>
            </a:r>
            <a:r>
              <a:rPr lang="it-IT" b="1" dirty="0" err="1">
                <a:solidFill>
                  <a:schemeClr val="tx1"/>
                </a:solidFill>
              </a:rPr>
              <a:t>ones</a:t>
            </a:r>
            <a:r>
              <a:rPr lang="it-IT" b="1" dirty="0">
                <a:solidFill>
                  <a:schemeClr val="tx1"/>
                </a:solidFill>
              </a:rPr>
              <a:t>.</a:t>
            </a:r>
          </a:p>
          <a:p>
            <a:r>
              <a:rPr lang="it-IT" b="1" dirty="0">
                <a:solidFill>
                  <a:schemeClr val="tx1"/>
                </a:solidFill>
              </a:rPr>
              <a:t>To </a:t>
            </a:r>
            <a:r>
              <a:rPr lang="it-IT" b="1" dirty="0" err="1">
                <a:solidFill>
                  <a:schemeClr val="tx1"/>
                </a:solidFill>
              </a:rPr>
              <a:t>keep</a:t>
            </a:r>
            <a:r>
              <a:rPr lang="it-IT" b="1" dirty="0">
                <a:solidFill>
                  <a:schemeClr val="tx1"/>
                </a:solidFill>
              </a:rPr>
              <a:t> up with the </a:t>
            </a:r>
            <a:r>
              <a:rPr lang="it-IT" b="1" dirty="0" err="1">
                <a:solidFill>
                  <a:schemeClr val="tx1"/>
                </a:solidFill>
              </a:rPr>
              <a:t>competition</a:t>
            </a:r>
            <a:r>
              <a:rPr lang="it-IT" b="1" dirty="0">
                <a:solidFill>
                  <a:schemeClr val="tx1"/>
                </a:solidFill>
              </a:rPr>
              <a:t>, the business </a:t>
            </a:r>
            <a:r>
              <a:rPr lang="it-IT" b="1" dirty="0" err="1">
                <a:solidFill>
                  <a:schemeClr val="tx1"/>
                </a:solidFill>
              </a:rPr>
              <a:t>will</a:t>
            </a:r>
            <a:r>
              <a:rPr lang="it-IT" b="1" dirty="0">
                <a:solidFill>
                  <a:schemeClr val="tx1"/>
                </a:solidFill>
              </a:rPr>
              <a:t> </a:t>
            </a:r>
            <a:r>
              <a:rPr lang="it-IT" b="1" dirty="0" err="1">
                <a:solidFill>
                  <a:schemeClr val="tx1"/>
                </a:solidFill>
              </a:rPr>
              <a:t>need</a:t>
            </a:r>
            <a:r>
              <a:rPr lang="it-IT" b="1" dirty="0">
                <a:solidFill>
                  <a:schemeClr val="tx1"/>
                </a:solidFill>
              </a:rPr>
              <a:t> to make some </a:t>
            </a:r>
            <a:r>
              <a:rPr lang="it-IT" b="1" dirty="0" err="1">
                <a:solidFill>
                  <a:schemeClr val="tx1"/>
                </a:solidFill>
              </a:rPr>
              <a:t>changes</a:t>
            </a:r>
            <a:r>
              <a:rPr lang="it-IT" b="1" dirty="0">
                <a:solidFill>
                  <a:schemeClr val="tx1"/>
                </a:solidFill>
              </a:rPr>
              <a:t>. </a:t>
            </a:r>
            <a:r>
              <a:rPr lang="it-IT" b="1" dirty="0" err="1">
                <a:solidFill>
                  <a:schemeClr val="tx1"/>
                </a:solidFill>
              </a:rPr>
              <a:t>This</a:t>
            </a:r>
            <a:r>
              <a:rPr lang="it-IT" b="1" dirty="0">
                <a:solidFill>
                  <a:schemeClr val="tx1"/>
                </a:solidFill>
              </a:rPr>
              <a:t> </a:t>
            </a:r>
            <a:r>
              <a:rPr lang="it-IT" b="1" dirty="0" err="1">
                <a:solidFill>
                  <a:schemeClr val="tx1"/>
                </a:solidFill>
              </a:rPr>
              <a:t>could</a:t>
            </a:r>
            <a:r>
              <a:rPr lang="it-IT" b="1" dirty="0">
                <a:solidFill>
                  <a:schemeClr val="tx1"/>
                </a:solidFill>
              </a:rPr>
              <a:t> include </a:t>
            </a:r>
            <a:r>
              <a:rPr lang="it-IT" b="1" dirty="0" err="1">
                <a:solidFill>
                  <a:schemeClr val="tx1"/>
                </a:solidFill>
              </a:rPr>
              <a:t>improving</a:t>
            </a:r>
            <a:r>
              <a:rPr lang="it-IT" b="1" dirty="0">
                <a:solidFill>
                  <a:schemeClr val="tx1"/>
                </a:solidFill>
              </a:rPr>
              <a:t> </a:t>
            </a:r>
            <a:r>
              <a:rPr lang="it-IT" b="1" dirty="0" err="1">
                <a:solidFill>
                  <a:schemeClr val="tx1"/>
                </a:solidFill>
              </a:rPr>
              <a:t>its</a:t>
            </a:r>
            <a:r>
              <a:rPr lang="it-IT" b="1" dirty="0">
                <a:solidFill>
                  <a:schemeClr val="tx1"/>
                </a:solidFill>
              </a:rPr>
              <a:t> online </a:t>
            </a:r>
            <a:r>
              <a:rPr lang="it-IT" b="1" dirty="0" err="1">
                <a:solidFill>
                  <a:schemeClr val="tx1"/>
                </a:solidFill>
              </a:rPr>
              <a:t>presence</a:t>
            </a:r>
            <a:r>
              <a:rPr lang="it-IT" b="1" dirty="0">
                <a:solidFill>
                  <a:schemeClr val="tx1"/>
                </a:solidFill>
              </a:rPr>
              <a:t>, </a:t>
            </a:r>
            <a:r>
              <a:rPr lang="it-IT" b="1" dirty="0" err="1">
                <a:solidFill>
                  <a:schemeClr val="tx1"/>
                </a:solidFill>
              </a:rPr>
              <a:t>updating</a:t>
            </a:r>
            <a:r>
              <a:rPr lang="it-IT" b="1" dirty="0">
                <a:solidFill>
                  <a:schemeClr val="tx1"/>
                </a:solidFill>
              </a:rPr>
              <a:t> the website, </a:t>
            </a:r>
            <a:r>
              <a:rPr lang="it-IT" b="1" dirty="0" err="1">
                <a:solidFill>
                  <a:schemeClr val="tx1"/>
                </a:solidFill>
              </a:rPr>
              <a:t>offering</a:t>
            </a:r>
            <a:r>
              <a:rPr lang="it-IT" b="1" dirty="0">
                <a:solidFill>
                  <a:schemeClr val="tx1"/>
                </a:solidFill>
              </a:rPr>
              <a:t> </a:t>
            </a:r>
            <a:r>
              <a:rPr lang="it-IT" b="1" dirty="0" err="1">
                <a:solidFill>
                  <a:schemeClr val="tx1"/>
                </a:solidFill>
              </a:rPr>
              <a:t>better</a:t>
            </a:r>
            <a:r>
              <a:rPr lang="it-IT" b="1" dirty="0">
                <a:solidFill>
                  <a:schemeClr val="tx1"/>
                </a:solidFill>
              </a:rPr>
              <a:t> delivery options, and </a:t>
            </a:r>
            <a:r>
              <a:rPr lang="it-IT" b="1" dirty="0" err="1">
                <a:solidFill>
                  <a:schemeClr val="tx1"/>
                </a:solidFill>
              </a:rPr>
              <a:t>putting</a:t>
            </a:r>
            <a:r>
              <a:rPr lang="it-IT" b="1" dirty="0">
                <a:solidFill>
                  <a:schemeClr val="tx1"/>
                </a:solidFill>
              </a:rPr>
              <a:t> more </a:t>
            </a:r>
            <a:r>
              <a:rPr lang="it-IT" b="1" dirty="0" err="1">
                <a:solidFill>
                  <a:schemeClr val="tx1"/>
                </a:solidFill>
              </a:rPr>
              <a:t>effort</a:t>
            </a:r>
            <a:r>
              <a:rPr lang="it-IT" b="1" dirty="0">
                <a:solidFill>
                  <a:schemeClr val="tx1"/>
                </a:solidFill>
              </a:rPr>
              <a:t> </a:t>
            </a:r>
            <a:r>
              <a:rPr lang="it-IT" b="1" dirty="0" err="1">
                <a:solidFill>
                  <a:schemeClr val="tx1"/>
                </a:solidFill>
              </a:rPr>
              <a:t>into</a:t>
            </a:r>
            <a:r>
              <a:rPr lang="it-IT" b="1" dirty="0">
                <a:solidFill>
                  <a:schemeClr val="tx1"/>
                </a:solidFill>
              </a:rPr>
              <a:t> marketing. By </a:t>
            </a:r>
            <a:r>
              <a:rPr lang="it-IT" b="1" dirty="0" err="1">
                <a:solidFill>
                  <a:schemeClr val="tx1"/>
                </a:solidFill>
              </a:rPr>
              <a:t>adapting</a:t>
            </a:r>
            <a:r>
              <a:rPr lang="it-IT" b="1" dirty="0">
                <a:solidFill>
                  <a:schemeClr val="tx1"/>
                </a:solidFill>
              </a:rPr>
              <a:t> to </a:t>
            </a:r>
            <a:r>
              <a:rPr lang="it-IT" b="1" dirty="0" err="1">
                <a:solidFill>
                  <a:schemeClr val="tx1"/>
                </a:solidFill>
              </a:rPr>
              <a:t>how</a:t>
            </a:r>
            <a:r>
              <a:rPr lang="it-IT" b="1" dirty="0">
                <a:solidFill>
                  <a:schemeClr val="tx1"/>
                </a:solidFill>
              </a:rPr>
              <a:t> people shop </a:t>
            </a:r>
            <a:r>
              <a:rPr lang="it-IT" b="1" dirty="0" err="1">
                <a:solidFill>
                  <a:schemeClr val="tx1"/>
                </a:solidFill>
              </a:rPr>
              <a:t>today</a:t>
            </a:r>
            <a:r>
              <a:rPr lang="it-IT" b="1" dirty="0">
                <a:solidFill>
                  <a:schemeClr val="tx1"/>
                </a:solidFill>
              </a:rPr>
              <a:t>, Green Haven </a:t>
            </a:r>
            <a:r>
              <a:rPr lang="it-IT" b="1" dirty="0" err="1">
                <a:solidFill>
                  <a:schemeClr val="tx1"/>
                </a:solidFill>
              </a:rPr>
              <a:t>Florists</a:t>
            </a:r>
            <a:r>
              <a:rPr lang="it-IT" b="1" dirty="0">
                <a:solidFill>
                  <a:schemeClr val="tx1"/>
                </a:solidFill>
              </a:rPr>
              <a:t> </a:t>
            </a:r>
            <a:r>
              <a:rPr lang="it-IT" b="1" dirty="0" err="1">
                <a:solidFill>
                  <a:schemeClr val="tx1"/>
                </a:solidFill>
              </a:rPr>
              <a:t>will</a:t>
            </a:r>
            <a:r>
              <a:rPr lang="it-IT" b="1" dirty="0">
                <a:solidFill>
                  <a:schemeClr val="tx1"/>
                </a:solidFill>
              </a:rPr>
              <a:t> </a:t>
            </a:r>
            <a:r>
              <a:rPr lang="it-IT" b="1" dirty="0" err="1">
                <a:solidFill>
                  <a:schemeClr val="tx1"/>
                </a:solidFill>
              </a:rPr>
              <a:t>have</a:t>
            </a:r>
            <a:r>
              <a:rPr lang="it-IT" b="1" dirty="0">
                <a:solidFill>
                  <a:schemeClr val="tx1"/>
                </a:solidFill>
              </a:rPr>
              <a:t> a </a:t>
            </a:r>
            <a:r>
              <a:rPr lang="it-IT" b="1" dirty="0" err="1">
                <a:solidFill>
                  <a:schemeClr val="tx1"/>
                </a:solidFill>
              </a:rPr>
              <a:t>better</a:t>
            </a:r>
            <a:r>
              <a:rPr lang="it-IT" b="1" dirty="0">
                <a:solidFill>
                  <a:schemeClr val="tx1"/>
                </a:solidFill>
              </a:rPr>
              <a:t> chance of </a:t>
            </a:r>
            <a:r>
              <a:rPr lang="it-IT" b="1" dirty="0" err="1">
                <a:solidFill>
                  <a:schemeClr val="tx1"/>
                </a:solidFill>
              </a:rPr>
              <a:t>staying</a:t>
            </a:r>
            <a:r>
              <a:rPr lang="it-IT" b="1" dirty="0">
                <a:solidFill>
                  <a:schemeClr val="tx1"/>
                </a:solidFill>
              </a:rPr>
              <a:t> </a:t>
            </a:r>
            <a:r>
              <a:rPr lang="it-IT" b="1" dirty="0" err="1">
                <a:solidFill>
                  <a:schemeClr val="tx1"/>
                </a:solidFill>
              </a:rPr>
              <a:t>successful</a:t>
            </a:r>
            <a:r>
              <a:rPr lang="it-IT" b="1" dirty="0">
                <a:solidFill>
                  <a:schemeClr val="tx1"/>
                </a:solidFill>
              </a:rPr>
              <a:t> in a </a:t>
            </a:r>
            <a:r>
              <a:rPr lang="it-IT" b="1" dirty="0" err="1">
                <a:solidFill>
                  <a:schemeClr val="tx1"/>
                </a:solidFill>
              </a:rPr>
              <a:t>changing</a:t>
            </a:r>
            <a:r>
              <a:rPr lang="it-IT" b="1" dirty="0">
                <a:solidFill>
                  <a:schemeClr val="tx1"/>
                </a:solidFill>
              </a:rPr>
              <a:t> retail </a:t>
            </a:r>
            <a:r>
              <a:rPr lang="it-IT" b="1" dirty="0" err="1">
                <a:solidFill>
                  <a:schemeClr val="tx1"/>
                </a:solidFill>
              </a:rPr>
              <a:t>environment</a:t>
            </a:r>
            <a:r>
              <a:rPr lang="it-IT" b="1" dirty="0">
                <a:solidFill>
                  <a:schemeClr val="tx1"/>
                </a:solidFill>
              </a:rPr>
              <a:t>.</a:t>
            </a:r>
          </a:p>
          <a:p>
            <a:endParaRPr lang="it-IT" dirty="0">
              <a:solidFill>
                <a:schemeClr val="tx1">
                  <a:lumMod val="49000"/>
                  <a:lumOff val="51000"/>
                </a:schemeClr>
              </a:solidFill>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 name="Title 1"/>
          <p:cNvSpPr txBox="1">
            <a:spLocks noGrp="1"/>
          </p:cNvSpPr>
          <p:nvPr>
            <p:ph type="title"/>
          </p:nvPr>
        </p:nvSpPr>
        <p:spPr>
          <a:xfrm>
            <a:off x="2589211" y="521208"/>
            <a:ext cx="8915400" cy="860401"/>
          </a:xfrm>
          <a:prstGeom prst="rect">
            <a:avLst/>
          </a:prstGeom>
        </p:spPr>
        <p:txBody>
          <a:bodyPr/>
          <a:lstStyle>
            <a:lvl1pPr>
              <a:defRPr b="1"/>
            </a:lvl1pPr>
          </a:lstStyle>
          <a:p>
            <a:r>
              <a:t>References </a:t>
            </a:r>
          </a:p>
        </p:txBody>
      </p:sp>
      <p:sp>
        <p:nvSpPr>
          <p:cNvPr id="426" name="Text Placeholder 2"/>
          <p:cNvSpPr txBox="1">
            <a:spLocks noGrp="1"/>
          </p:cNvSpPr>
          <p:nvPr>
            <p:ph type="body" idx="1"/>
          </p:nvPr>
        </p:nvSpPr>
        <p:spPr>
          <a:xfrm>
            <a:off x="1589706" y="1600200"/>
            <a:ext cx="9914905" cy="4517136"/>
          </a:xfrm>
          <a:prstGeom prst="rect">
            <a:avLst/>
          </a:prstGeom>
        </p:spPr>
        <p:txBody>
          <a:bodyPr lIns="45719" tIns="45720" rIns="45719" bIns="45720" anchor="t">
            <a:normAutofit/>
          </a:bodyPr>
          <a:lstStyle/>
          <a:p>
            <a:pPr>
              <a:defRPr b="1">
                <a:solidFill>
                  <a:srgbClr val="111111"/>
                </a:solidFill>
                <a:latin typeface="Arial"/>
                <a:ea typeface="Arial"/>
                <a:cs typeface="Arial"/>
                <a:sym typeface="Arial"/>
              </a:defRPr>
            </a:pPr>
            <a:r>
              <a:rPr dirty="0"/>
              <a:t>Calculator Ultra (2025)</a:t>
            </a:r>
            <a:r>
              <a:rPr i="1" dirty="0"/>
              <a:t> </a:t>
            </a:r>
            <a:r>
              <a:rPr i="1" dirty="0">
                <a:solidFill>
                  <a:srgbClr val="1D4ED8"/>
                </a:solidFill>
              </a:rPr>
              <a:t>Find More Calculator</a:t>
            </a:r>
            <a:r>
              <a:rPr dirty="0">
                <a:solidFill>
                  <a:srgbClr val="1D4ED8"/>
                </a:solidFill>
              </a:rPr>
              <a:t> Available at: </a:t>
            </a:r>
            <a:r>
              <a:rPr b="0" u="sng" dirty="0">
                <a:solidFill>
                  <a:srgbClr val="9454C3"/>
                </a:solidFill>
                <a:uFill>
                  <a:solidFill>
                    <a:srgbClr val="9454C3"/>
                  </a:solidFill>
                </a:uFill>
                <a:hlinkClick r:id="rId2"/>
              </a:rPr>
              <a:t>Drop in Sales Calculator &amp; Formula Online Calculator Ultra</a:t>
            </a:r>
            <a:r>
              <a:rPr i="1" dirty="0">
                <a:solidFill>
                  <a:srgbClr val="595959"/>
                </a:solidFill>
              </a:rPr>
              <a:t> </a:t>
            </a:r>
            <a:r>
              <a:rPr dirty="0">
                <a:solidFill>
                  <a:srgbClr val="595959"/>
                </a:solidFill>
              </a:rPr>
              <a:t>(Accessed:  6 October 2025).</a:t>
            </a:r>
          </a:p>
          <a:p>
            <a:pPr>
              <a:defRPr b="1">
                <a:solidFill>
                  <a:srgbClr val="FF0000"/>
                </a:solidFill>
                <a:latin typeface="Arial"/>
                <a:ea typeface="Arial"/>
                <a:cs typeface="Arial"/>
                <a:sym typeface="Arial"/>
              </a:defRPr>
            </a:pPr>
            <a:r>
              <a:rPr dirty="0"/>
              <a:t>5 sources</a:t>
            </a:r>
            <a:endParaRPr lang="ro-RO" dirty="0"/>
          </a:p>
          <a:p>
            <a:r>
              <a:rPr lang="en-GB" b="0" i="0" dirty="0">
                <a:effectLst/>
                <a:latin typeface="Helvetica"/>
              </a:rPr>
              <a:t>﻿﻿C</a:t>
            </a:r>
            <a:r>
              <a:rPr lang="en-GB" b="0" i="0" dirty="0">
                <a:solidFill>
                  <a:schemeClr val="tx1"/>
                </a:solidFill>
                <a:effectLst/>
                <a:latin typeface="Helvetica"/>
              </a:rPr>
              <a:t>alculator Ultra (2025) Drop in Sales Calculator.</a:t>
            </a:r>
            <a:endParaRPr lang="en-GB" dirty="0">
              <a:solidFill>
                <a:schemeClr val="tx1"/>
              </a:solidFill>
              <a:effectLst/>
              <a:latin typeface="Helvetica"/>
            </a:endParaRPr>
          </a:p>
          <a:p>
            <a:r>
              <a:rPr lang="en-GB" b="0" i="0" dirty="0">
                <a:solidFill>
                  <a:schemeClr val="tx1"/>
                </a:solidFill>
                <a:effectLst/>
                <a:latin typeface="Helvetica"/>
              </a:rPr>
              <a:t>﻿﻿</a:t>
            </a:r>
            <a:r>
              <a:rPr lang="en-GB" b="0" i="0" err="1">
                <a:solidFill>
                  <a:schemeClr val="tx1"/>
                </a:solidFill>
                <a:effectLst/>
                <a:latin typeface="Helvetica"/>
              </a:rPr>
              <a:t>Kotler</a:t>
            </a:r>
            <a:r>
              <a:rPr lang="en-GB" b="0" i="0" dirty="0">
                <a:solidFill>
                  <a:schemeClr val="tx1"/>
                </a:solidFill>
                <a:effectLst/>
                <a:latin typeface="Helvetica"/>
              </a:rPr>
              <a:t>, P. &amp; Keller, K. (Marketing Management).</a:t>
            </a:r>
            <a:endParaRPr lang="en-GB" dirty="0">
              <a:solidFill>
                <a:schemeClr val="tx1"/>
              </a:solidFill>
              <a:effectLst/>
              <a:latin typeface="Helvetica"/>
            </a:endParaRPr>
          </a:p>
          <a:p>
            <a:r>
              <a:rPr lang="en-GB" b="0" i="0" dirty="0">
                <a:solidFill>
                  <a:schemeClr val="tx1"/>
                </a:solidFill>
                <a:effectLst/>
                <a:latin typeface="Helvetica"/>
              </a:rPr>
              <a:t>﻿﻿GOV.UK - Small Business Support.</a:t>
            </a:r>
            <a:endParaRPr lang="en-GB" dirty="0">
              <a:solidFill>
                <a:schemeClr val="tx1"/>
              </a:solidFill>
              <a:effectLst/>
              <a:latin typeface="Helvetica"/>
            </a:endParaRPr>
          </a:p>
          <a:p>
            <a:r>
              <a:rPr lang="en-GB" b="0" i="0" dirty="0">
                <a:solidFill>
                  <a:schemeClr val="tx1"/>
                </a:solidFill>
                <a:effectLst/>
                <a:latin typeface="Helvetica"/>
              </a:rPr>
              <a:t>﻿﻿</a:t>
            </a:r>
            <a:r>
              <a:rPr lang="en-GB" b="0" i="0" err="1">
                <a:solidFill>
                  <a:schemeClr val="tx1"/>
                </a:solidFill>
                <a:effectLst/>
                <a:latin typeface="Helvetica"/>
              </a:rPr>
              <a:t>Statista</a:t>
            </a:r>
            <a:r>
              <a:rPr lang="en-GB" b="0" i="0" dirty="0">
                <a:solidFill>
                  <a:schemeClr val="tx1"/>
                </a:solidFill>
                <a:effectLst/>
                <a:latin typeface="Helvetica"/>
              </a:rPr>
              <a:t> - Online retail trends.</a:t>
            </a:r>
            <a:endParaRPr lang="en-GB" dirty="0">
              <a:solidFill>
                <a:schemeClr val="tx1"/>
              </a:solidFill>
              <a:effectLst/>
              <a:latin typeface="Helvetica"/>
            </a:endParaRPr>
          </a:p>
          <a:p>
            <a:r>
              <a:rPr lang="en-GB" b="0" i="0" dirty="0">
                <a:solidFill>
                  <a:schemeClr val="tx1"/>
                </a:solidFill>
                <a:effectLst/>
                <a:latin typeface="Helvetica"/>
              </a:rPr>
              <a:t>﻿﻿</a:t>
            </a:r>
            <a:r>
              <a:rPr lang="en-GB" b="0" i="0" err="1">
                <a:solidFill>
                  <a:schemeClr val="tx1"/>
                </a:solidFill>
                <a:effectLst/>
                <a:latin typeface="Helvetica"/>
              </a:rPr>
              <a:t>Investopedia</a:t>
            </a:r>
            <a:r>
              <a:rPr lang="en-GB" b="0" i="0" dirty="0">
                <a:solidFill>
                  <a:schemeClr val="tx1"/>
                </a:solidFill>
                <a:effectLst/>
                <a:latin typeface="Helvetica"/>
              </a:rPr>
              <a:t> - PESTLE Analysis.</a:t>
            </a:r>
            <a:endParaRPr lang="en-GB" dirty="0">
              <a:solidFill>
                <a:schemeClr val="tx1"/>
              </a:solidFill>
              <a:effectLst/>
              <a:latin typeface="Helvetica"/>
            </a:endParaRPr>
          </a:p>
          <a:p>
            <a:pPr>
              <a:defRPr b="1">
                <a:solidFill>
                  <a:srgbClr val="FF0000"/>
                </a:solidFill>
                <a:latin typeface="Arial"/>
                <a:ea typeface="Arial"/>
                <a:cs typeface="Arial"/>
                <a:sym typeface="Arial"/>
              </a:defRPr>
            </a:pPr>
            <a:br>
              <a:rPr dirty="0"/>
            </a:br>
            <a:endParaRPr lang="ro-RO" dirty="0"/>
          </a:p>
          <a:p>
            <a:pPr>
              <a:defRPr b="1">
                <a:solidFill>
                  <a:srgbClr val="FF0000"/>
                </a:solidFill>
                <a:latin typeface="Arial"/>
                <a:ea typeface="Arial"/>
                <a:cs typeface="Arial"/>
                <a:sym typeface="Arial"/>
              </a:defRPr>
            </a:pPr>
            <a:endParaRPr dirty="0"/>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0" name="Group 1067"/>
          <p:cNvGrpSpPr/>
          <p:nvPr/>
        </p:nvGrpSpPr>
        <p:grpSpPr>
          <a:xfrm>
            <a:off x="9" y="228599"/>
            <a:ext cx="2851524" cy="6638627"/>
            <a:chOff x="0" y="0"/>
            <a:chExt cx="2851523" cy="6638624"/>
          </a:xfrm>
        </p:grpSpPr>
        <p:sp>
          <p:nvSpPr>
            <p:cNvPr id="428" name="Freeform 11"/>
            <p:cNvSpPr/>
            <p:nvPr/>
          </p:nvSpPr>
          <p:spPr>
            <a:xfrm>
              <a:off x="-1" y="2346442"/>
              <a:ext cx="100643" cy="626216"/>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29" name="Freeform 12"/>
            <p:cNvSpPr/>
            <p:nvPr/>
          </p:nvSpPr>
          <p:spPr>
            <a:xfrm>
              <a:off x="128598" y="2927928"/>
              <a:ext cx="646720" cy="2322214"/>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0" name="Freeform 13"/>
            <p:cNvSpPr/>
            <p:nvPr/>
          </p:nvSpPr>
          <p:spPr>
            <a:xfrm>
              <a:off x="807000" y="5218457"/>
              <a:ext cx="609444"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1" name="Freeform 14"/>
            <p:cNvSpPr/>
            <p:nvPr/>
          </p:nvSpPr>
          <p:spPr>
            <a:xfrm>
              <a:off x="959826" y="6275196"/>
              <a:ext cx="171466" cy="363429"/>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2" name="Freeform 15"/>
            <p:cNvSpPr/>
            <p:nvPr/>
          </p:nvSpPr>
          <p:spPr>
            <a:xfrm>
              <a:off x="100641" y="2972657"/>
              <a:ext cx="821912" cy="3328632"/>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3" name="Freeform 16"/>
            <p:cNvSpPr/>
            <p:nvPr/>
          </p:nvSpPr>
          <p:spPr>
            <a:xfrm>
              <a:off x="26126" y="0"/>
              <a:ext cx="102473" cy="2927929"/>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4" name="Freeform 17"/>
            <p:cNvSpPr/>
            <p:nvPr/>
          </p:nvSpPr>
          <p:spPr>
            <a:xfrm>
              <a:off x="78277" y="2715462"/>
              <a:ext cx="78278" cy="49389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5" name="Freeform 18"/>
            <p:cNvSpPr/>
            <p:nvPr/>
          </p:nvSpPr>
          <p:spPr>
            <a:xfrm>
              <a:off x="769725" y="5250141"/>
              <a:ext cx="190102" cy="102505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6" name="Freeform 19"/>
            <p:cNvSpPr/>
            <p:nvPr/>
          </p:nvSpPr>
          <p:spPr>
            <a:xfrm>
              <a:off x="775316" y="1170425"/>
              <a:ext cx="2076208" cy="4048033"/>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7" name="Freeform 20"/>
            <p:cNvSpPr/>
            <p:nvPr/>
          </p:nvSpPr>
          <p:spPr>
            <a:xfrm>
              <a:off x="922552" y="6301288"/>
              <a:ext cx="162147" cy="33733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8" name="Freeform 21"/>
            <p:cNvSpPr/>
            <p:nvPr/>
          </p:nvSpPr>
          <p:spPr>
            <a:xfrm>
              <a:off x="769725" y="5130862"/>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9" name="Freeform 22"/>
            <p:cNvSpPr/>
            <p:nvPr/>
          </p:nvSpPr>
          <p:spPr>
            <a:xfrm>
              <a:off x="849865" y="6016136"/>
              <a:ext cx="238560" cy="622488"/>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453" name="Group 1109"/>
          <p:cNvGrpSpPr/>
          <p:nvPr/>
        </p:nvGrpSpPr>
        <p:grpSpPr>
          <a:xfrm>
            <a:off x="27223" y="-786"/>
            <a:ext cx="2356676" cy="6854040"/>
            <a:chOff x="0" y="0"/>
            <a:chExt cx="2356674" cy="6854039"/>
          </a:xfrm>
        </p:grpSpPr>
        <p:sp>
          <p:nvSpPr>
            <p:cNvPr id="441" name="Freeform 27"/>
            <p:cNvSpPr/>
            <p:nvPr/>
          </p:nvSpPr>
          <p:spPr>
            <a:xfrm>
              <a:off x="-1" y="0"/>
              <a:ext cx="494328"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2" name="Freeform 28"/>
            <p:cNvSpPr/>
            <p:nvPr/>
          </p:nvSpPr>
          <p:spPr>
            <a:xfrm>
              <a:off x="523067" y="4317258"/>
              <a:ext cx="423437"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3" name="Freeform 29"/>
            <p:cNvSpPr/>
            <p:nvPr/>
          </p:nvSpPr>
          <p:spPr>
            <a:xfrm>
              <a:off x="979074" y="5863468"/>
              <a:ext cx="431101" cy="990572"/>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4" name="Freeform 30"/>
            <p:cNvSpPr/>
            <p:nvPr/>
          </p:nvSpPr>
          <p:spPr>
            <a:xfrm>
              <a:off x="494326" y="4365159"/>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5" name="Freeform 31"/>
            <p:cNvSpPr/>
            <p:nvPr/>
          </p:nvSpPr>
          <p:spPr>
            <a:xfrm>
              <a:off x="444311" y="1289984"/>
              <a:ext cx="170725" cy="3027275"/>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6" name="Freeform 32"/>
            <p:cNvSpPr/>
            <p:nvPr/>
          </p:nvSpPr>
          <p:spPr>
            <a:xfrm>
              <a:off x="1084453" y="6572387"/>
              <a:ext cx="134121" cy="281654"/>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8" name="Freeform 34"/>
            <p:cNvSpPr/>
            <p:nvPr/>
          </p:nvSpPr>
          <p:spPr>
            <a:xfrm>
              <a:off x="946501" y="3146585"/>
              <a:ext cx="1410174"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9" name="Freeform 35"/>
            <p:cNvSpPr/>
            <p:nvPr/>
          </p:nvSpPr>
          <p:spPr>
            <a:xfrm>
              <a:off x="1046133" y="6601127"/>
              <a:ext cx="120710" cy="25291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5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51" name="Freeform 37"/>
            <p:cNvSpPr/>
            <p:nvPr/>
          </p:nvSpPr>
          <p:spPr>
            <a:xfrm>
              <a:off x="946502" y="5773416"/>
              <a:ext cx="38320"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52" name="Freeform 38"/>
            <p:cNvSpPr/>
            <p:nvPr/>
          </p:nvSpPr>
          <p:spPr>
            <a:xfrm>
              <a:off x="979074" y="6323308"/>
              <a:ext cx="210761" cy="530732"/>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454" name="Rectangle 1122"/>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455" name="Freeform 6"/>
          <p:cNvSpPr/>
          <p:nvPr/>
        </p:nvSpPr>
        <p:spPr>
          <a:xfrm>
            <a:off x="-1" y="4323810"/>
            <a:ext cx="1742308" cy="778590"/>
          </a:xfrm>
          <a:custGeom>
            <a:avLst/>
            <a:gdLst/>
            <a:ahLst/>
            <a:cxnLst>
              <a:cxn ang="0">
                <a:pos x="wd2" y="hd2"/>
              </a:cxn>
              <a:cxn ang="5400000">
                <a:pos x="wd2" y="hd2"/>
              </a:cxn>
              <a:cxn ang="10800000">
                <a:pos x="wd2" y="hd2"/>
              </a:cxn>
              <a:cxn ang="16200000">
                <a:pos x="wd2" y="hd2"/>
              </a:cxn>
            </a:cxnLst>
            <a:rect l="0" t="0" r="r" b="b"/>
            <a:pathLst>
              <a:path w="21571" h="21600" extrusionOk="0">
                <a:moveTo>
                  <a:pt x="16665" y="21600"/>
                </a:moveTo>
                <a:cubicBezTo>
                  <a:pt x="16839" y="21600"/>
                  <a:pt x="16955" y="21470"/>
                  <a:pt x="17013" y="21340"/>
                </a:cubicBezTo>
                <a:cubicBezTo>
                  <a:pt x="17013" y="21210"/>
                  <a:pt x="17071" y="21210"/>
                  <a:pt x="17071" y="21210"/>
                </a:cubicBezTo>
                <a:cubicBezTo>
                  <a:pt x="21484" y="11320"/>
                  <a:pt x="21484" y="11320"/>
                  <a:pt x="21484" y="11320"/>
                </a:cubicBezTo>
                <a:cubicBezTo>
                  <a:pt x="21600" y="11060"/>
                  <a:pt x="21600" y="10540"/>
                  <a:pt x="21484" y="10149"/>
                </a:cubicBezTo>
                <a:cubicBezTo>
                  <a:pt x="17071" y="390"/>
                  <a:pt x="17071" y="390"/>
                  <a:pt x="17071" y="390"/>
                </a:cubicBezTo>
                <a:cubicBezTo>
                  <a:pt x="17071" y="260"/>
                  <a:pt x="17013" y="260"/>
                  <a:pt x="17013" y="260"/>
                </a:cubicBezTo>
                <a:cubicBezTo>
                  <a:pt x="16955" y="130"/>
                  <a:pt x="16839" y="0"/>
                  <a:pt x="16665" y="0"/>
                </a:cubicBezTo>
                <a:cubicBezTo>
                  <a:pt x="0" y="0"/>
                  <a:pt x="0" y="0"/>
                  <a:pt x="0" y="0"/>
                </a:cubicBezTo>
                <a:cubicBezTo>
                  <a:pt x="0" y="21600"/>
                  <a:pt x="0" y="21600"/>
                  <a:pt x="0" y="21600"/>
                </a:cubicBezTo>
                <a:lnTo>
                  <a:pt x="16665" y="21600"/>
                </a:lnTo>
                <a:close/>
              </a:path>
            </a:pathLst>
          </a:custGeom>
          <a:solidFill>
            <a:schemeClr val="accent1"/>
          </a:solidFill>
          <a:ln w="12700">
            <a:miter lim="400000"/>
          </a:ln>
        </p:spPr>
        <p:txBody>
          <a:bodyPr lIns="45719" rIns="45719"/>
          <a:lstStyle/>
          <a:p>
            <a:endParaRPr/>
          </a:p>
        </p:txBody>
      </p:sp>
      <p:sp>
        <p:nvSpPr>
          <p:cNvPr id="456" name="Rectangle 1066"/>
          <p:cNvSpPr/>
          <p:nvPr/>
        </p:nvSpPr>
        <p:spPr>
          <a:xfrm>
            <a:off x="0" y="-787"/>
            <a:ext cx="12192000" cy="6854040"/>
          </a:xfrm>
          <a:prstGeom prst="rect">
            <a:avLst/>
          </a:prstGeom>
          <a:ln w="12700">
            <a:miter lim="400000"/>
          </a:ln>
        </p:spPr>
        <p:txBody>
          <a:bodyPr lIns="45719" rIns="45719" anchor="ctr"/>
          <a:lstStyle/>
          <a:p>
            <a:pPr algn="ctr">
              <a:defRPr>
                <a:solidFill>
                  <a:srgbClr val="FFFFFF"/>
                </a:solidFill>
              </a:defRPr>
            </a:pPr>
            <a:endParaRPr/>
          </a:p>
        </p:txBody>
      </p:sp>
      <p:sp>
        <p:nvSpPr>
          <p:cNvPr id="457" name="Rectangle 1068"/>
          <p:cNvSpPr/>
          <p:nvPr/>
        </p:nvSpPr>
        <p:spPr>
          <a:xfrm>
            <a:off x="612047" y="935645"/>
            <a:ext cx="4851190" cy="4968018"/>
          </a:xfrm>
          <a:prstGeom prst="rect">
            <a:avLst/>
          </a:prstGeom>
          <a:solidFill>
            <a:srgbClr val="FFFFFF"/>
          </a:solidFill>
          <a:ln w="12700" cap="sq">
            <a:solidFill>
              <a:srgbClr val="242852"/>
            </a:solidFill>
            <a:miter/>
          </a:ln>
        </p:spPr>
        <p:txBody>
          <a:bodyPr lIns="45719" rIns="45719" anchor="ctr"/>
          <a:lstStyle/>
          <a:p>
            <a:pPr algn="ctr">
              <a:defRPr>
                <a:solidFill>
                  <a:srgbClr val="FFFFFF"/>
                </a:solidFill>
              </a:defRPr>
            </a:pPr>
            <a:endParaRPr/>
          </a:p>
        </p:txBody>
      </p:sp>
      <p:grpSp>
        <p:nvGrpSpPr>
          <p:cNvPr id="470" name="Group 1070"/>
          <p:cNvGrpSpPr/>
          <p:nvPr/>
        </p:nvGrpSpPr>
        <p:grpSpPr>
          <a:xfrm>
            <a:off x="6087364" y="228599"/>
            <a:ext cx="2851524" cy="6638627"/>
            <a:chOff x="0" y="0"/>
            <a:chExt cx="2851523" cy="6638624"/>
          </a:xfrm>
        </p:grpSpPr>
        <p:sp>
          <p:nvSpPr>
            <p:cNvPr id="458" name="Freeform 11"/>
            <p:cNvSpPr/>
            <p:nvPr/>
          </p:nvSpPr>
          <p:spPr>
            <a:xfrm>
              <a:off x="-1" y="2346442"/>
              <a:ext cx="100643" cy="626216"/>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59" name="Freeform 12"/>
            <p:cNvSpPr/>
            <p:nvPr/>
          </p:nvSpPr>
          <p:spPr>
            <a:xfrm>
              <a:off x="128598" y="2927928"/>
              <a:ext cx="646720" cy="2322214"/>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0" name="Freeform 13"/>
            <p:cNvSpPr/>
            <p:nvPr/>
          </p:nvSpPr>
          <p:spPr>
            <a:xfrm>
              <a:off x="807000" y="5218457"/>
              <a:ext cx="609444"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1" name="Freeform 14"/>
            <p:cNvSpPr/>
            <p:nvPr/>
          </p:nvSpPr>
          <p:spPr>
            <a:xfrm>
              <a:off x="959826" y="6275196"/>
              <a:ext cx="171466" cy="363429"/>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2" name="Freeform 15"/>
            <p:cNvSpPr/>
            <p:nvPr/>
          </p:nvSpPr>
          <p:spPr>
            <a:xfrm>
              <a:off x="100641" y="2972657"/>
              <a:ext cx="821912" cy="3328632"/>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3" name="Freeform 16"/>
            <p:cNvSpPr/>
            <p:nvPr/>
          </p:nvSpPr>
          <p:spPr>
            <a:xfrm>
              <a:off x="26126" y="0"/>
              <a:ext cx="102473" cy="2927929"/>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4" name="Freeform 17"/>
            <p:cNvSpPr/>
            <p:nvPr/>
          </p:nvSpPr>
          <p:spPr>
            <a:xfrm>
              <a:off x="78277" y="2715462"/>
              <a:ext cx="78278" cy="49389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5" name="Freeform 18"/>
            <p:cNvSpPr/>
            <p:nvPr/>
          </p:nvSpPr>
          <p:spPr>
            <a:xfrm>
              <a:off x="769725" y="5250141"/>
              <a:ext cx="190102" cy="102505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6" name="Freeform 19"/>
            <p:cNvSpPr/>
            <p:nvPr/>
          </p:nvSpPr>
          <p:spPr>
            <a:xfrm>
              <a:off x="775316" y="1170425"/>
              <a:ext cx="2076208" cy="4048033"/>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7" name="Freeform 20"/>
            <p:cNvSpPr/>
            <p:nvPr/>
          </p:nvSpPr>
          <p:spPr>
            <a:xfrm>
              <a:off x="922552" y="6301288"/>
              <a:ext cx="162147" cy="33733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8" name="Freeform 21"/>
            <p:cNvSpPr/>
            <p:nvPr/>
          </p:nvSpPr>
          <p:spPr>
            <a:xfrm>
              <a:off x="769725" y="5130862"/>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9" name="Freeform 22"/>
            <p:cNvSpPr/>
            <p:nvPr/>
          </p:nvSpPr>
          <p:spPr>
            <a:xfrm>
              <a:off x="849865" y="6016136"/>
              <a:ext cx="238560" cy="622488"/>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483" name="Group 1084"/>
          <p:cNvGrpSpPr/>
          <p:nvPr/>
        </p:nvGrpSpPr>
        <p:grpSpPr>
          <a:xfrm>
            <a:off x="6114579" y="-786"/>
            <a:ext cx="2356676" cy="6854040"/>
            <a:chOff x="0" y="0"/>
            <a:chExt cx="2356674" cy="6854039"/>
          </a:xfrm>
        </p:grpSpPr>
        <p:sp>
          <p:nvSpPr>
            <p:cNvPr id="471" name="Freeform 27"/>
            <p:cNvSpPr/>
            <p:nvPr/>
          </p:nvSpPr>
          <p:spPr>
            <a:xfrm>
              <a:off x="-1" y="0"/>
              <a:ext cx="494328"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2" name="Freeform 28"/>
            <p:cNvSpPr/>
            <p:nvPr/>
          </p:nvSpPr>
          <p:spPr>
            <a:xfrm>
              <a:off x="523067" y="4317258"/>
              <a:ext cx="423437"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3" name="Freeform 29"/>
            <p:cNvSpPr/>
            <p:nvPr/>
          </p:nvSpPr>
          <p:spPr>
            <a:xfrm>
              <a:off x="979074" y="5863468"/>
              <a:ext cx="431101" cy="990572"/>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4" name="Freeform 30"/>
            <p:cNvSpPr/>
            <p:nvPr/>
          </p:nvSpPr>
          <p:spPr>
            <a:xfrm>
              <a:off x="494326" y="4365159"/>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5" name="Freeform 31"/>
            <p:cNvSpPr/>
            <p:nvPr/>
          </p:nvSpPr>
          <p:spPr>
            <a:xfrm>
              <a:off x="444311" y="1289984"/>
              <a:ext cx="170725" cy="3027275"/>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6" name="Freeform 32"/>
            <p:cNvSpPr/>
            <p:nvPr/>
          </p:nvSpPr>
          <p:spPr>
            <a:xfrm>
              <a:off x="1084453" y="6572387"/>
              <a:ext cx="134121" cy="281654"/>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8" name="Freeform 34"/>
            <p:cNvSpPr/>
            <p:nvPr/>
          </p:nvSpPr>
          <p:spPr>
            <a:xfrm>
              <a:off x="946501" y="3146585"/>
              <a:ext cx="1410174"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9" name="Freeform 35"/>
            <p:cNvSpPr/>
            <p:nvPr/>
          </p:nvSpPr>
          <p:spPr>
            <a:xfrm>
              <a:off x="1046133" y="6601127"/>
              <a:ext cx="120710" cy="25291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8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81" name="Freeform 37"/>
            <p:cNvSpPr/>
            <p:nvPr/>
          </p:nvSpPr>
          <p:spPr>
            <a:xfrm>
              <a:off x="946502" y="5773416"/>
              <a:ext cx="38320"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82" name="Freeform 38"/>
            <p:cNvSpPr/>
            <p:nvPr/>
          </p:nvSpPr>
          <p:spPr>
            <a:xfrm>
              <a:off x="979074" y="6323308"/>
              <a:ext cx="210761" cy="530732"/>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484" name="Title 1"/>
          <p:cNvSpPr txBox="1">
            <a:spLocks noGrp="1"/>
          </p:cNvSpPr>
          <p:nvPr>
            <p:ph type="title"/>
          </p:nvPr>
        </p:nvSpPr>
        <p:spPr>
          <a:xfrm>
            <a:off x="7722761" y="935646"/>
            <a:ext cx="4340632" cy="2420204"/>
          </a:xfrm>
          <a:prstGeom prst="rect">
            <a:avLst/>
          </a:prstGeom>
        </p:spPr>
        <p:txBody>
          <a:bodyPr anchor="b"/>
          <a:lstStyle/>
          <a:p>
            <a:pPr>
              <a:defRPr sz="4100"/>
            </a:pPr>
            <a:r>
              <a:t>				</a:t>
            </a:r>
            <a:r>
              <a:rPr sz="5400" b="1"/>
              <a:t>Questions</a:t>
            </a:r>
            <a:r>
              <a:rPr sz="5400"/>
              <a:t> </a:t>
            </a:r>
          </a:p>
        </p:txBody>
      </p:sp>
      <p:pic>
        <p:nvPicPr>
          <p:cNvPr id="485" name="Picture 6" descr="Picture 6"/>
          <p:cNvPicPr>
            <a:picLocks noChangeAspect="1"/>
          </p:cNvPicPr>
          <p:nvPr/>
        </p:nvPicPr>
        <p:blipFill>
          <a:blip r:embed="rId2"/>
          <a:srcRect l="2442" r="173" b="3"/>
          <a:stretch>
            <a:fillRect/>
          </a:stretch>
        </p:blipFill>
        <p:spPr>
          <a:xfrm>
            <a:off x="929675" y="1250067"/>
            <a:ext cx="4213522" cy="4326600"/>
          </a:xfrm>
          <a:prstGeom prst="rect">
            <a:avLst/>
          </a:prstGeom>
          <a:ln w="12700">
            <a:miter lim="400000"/>
          </a:ln>
        </p:spPr>
      </p:pic>
      <p:sp>
        <p:nvSpPr>
          <p:cNvPr id="486" name="Rectangle 1098"/>
          <p:cNvSpPr/>
          <p:nvPr/>
        </p:nvSpPr>
        <p:spPr>
          <a:xfrm>
            <a:off x="6087355" y="0"/>
            <a:ext cx="182881"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487" name="Freeform 33"/>
          <p:cNvSpPr/>
          <p:nvPr/>
        </p:nvSpPr>
        <p:spPr>
          <a:xfrm>
            <a:off x="6087355" y="4323810"/>
            <a:ext cx="1742308" cy="778590"/>
          </a:xfrm>
          <a:custGeom>
            <a:avLst/>
            <a:gdLst/>
            <a:ahLst/>
            <a:cxnLst>
              <a:cxn ang="0">
                <a:pos x="wd2" y="hd2"/>
              </a:cxn>
              <a:cxn ang="5400000">
                <a:pos x="wd2" y="hd2"/>
              </a:cxn>
              <a:cxn ang="10800000">
                <a:pos x="wd2" y="hd2"/>
              </a:cxn>
              <a:cxn ang="16200000">
                <a:pos x="wd2" y="hd2"/>
              </a:cxn>
            </a:cxnLst>
            <a:rect l="0" t="0" r="r" b="b"/>
            <a:pathLst>
              <a:path w="21571" h="21600" extrusionOk="0">
                <a:moveTo>
                  <a:pt x="16665" y="21600"/>
                </a:moveTo>
                <a:cubicBezTo>
                  <a:pt x="16839" y="21600"/>
                  <a:pt x="16955" y="21470"/>
                  <a:pt x="17013" y="21340"/>
                </a:cubicBezTo>
                <a:cubicBezTo>
                  <a:pt x="17013" y="21210"/>
                  <a:pt x="17071" y="21210"/>
                  <a:pt x="17071" y="21210"/>
                </a:cubicBezTo>
                <a:cubicBezTo>
                  <a:pt x="21484" y="11320"/>
                  <a:pt x="21484" y="11320"/>
                  <a:pt x="21484" y="11320"/>
                </a:cubicBezTo>
                <a:cubicBezTo>
                  <a:pt x="21600" y="11060"/>
                  <a:pt x="21600" y="10540"/>
                  <a:pt x="21484" y="10149"/>
                </a:cubicBezTo>
                <a:cubicBezTo>
                  <a:pt x="17071" y="390"/>
                  <a:pt x="17071" y="390"/>
                  <a:pt x="17071" y="390"/>
                </a:cubicBezTo>
                <a:cubicBezTo>
                  <a:pt x="17071" y="260"/>
                  <a:pt x="17013" y="260"/>
                  <a:pt x="17013" y="260"/>
                </a:cubicBezTo>
                <a:cubicBezTo>
                  <a:pt x="16955" y="130"/>
                  <a:pt x="16839" y="0"/>
                  <a:pt x="16665" y="0"/>
                </a:cubicBezTo>
                <a:cubicBezTo>
                  <a:pt x="0" y="0"/>
                  <a:pt x="0" y="0"/>
                  <a:pt x="0" y="0"/>
                </a:cubicBezTo>
                <a:cubicBezTo>
                  <a:pt x="0" y="21600"/>
                  <a:pt x="0" y="21600"/>
                  <a:pt x="0" y="21600"/>
                </a:cubicBezTo>
                <a:lnTo>
                  <a:pt x="16665" y="21600"/>
                </a:lnTo>
                <a:close/>
              </a:path>
            </a:pathLst>
          </a:custGeom>
          <a:solidFill>
            <a:schemeClr val="accent1"/>
          </a:solidFill>
          <a:ln w="12700">
            <a:miter lim="400000"/>
          </a:ln>
        </p:spPr>
        <p:txBody>
          <a:bodyPr lIns="45719" rIns="45719"/>
          <a:lstStyle/>
          <a:p>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ntr" fill="hold" grpId="0" nodeType="afterEffect">
                                  <p:stCondLst>
                                    <p:cond delay="1000"/>
                                  </p:stCondLst>
                                  <p:iterate>
                                    <p:tmAbs val="0"/>
                                  </p:iterate>
                                  <p:childTnLst>
                                    <p:set>
                                      <p:cBhvr>
                                        <p:cTn id="6" fill="hold"/>
                                        <p:tgtEl>
                                          <p:spTgt spid="484"/>
                                        </p:tgtEl>
                                        <p:attrNameLst>
                                          <p:attrName>style.visibility</p:attrName>
                                        </p:attrNameLst>
                                      </p:cBhvr>
                                      <p:to>
                                        <p:strVal val="visible"/>
                                      </p:to>
                                    </p:set>
                                    <p:animEffect transition="in" filter="fade">
                                      <p:cBhvr>
                                        <p:cTn id="7" dur="700"/>
                                        <p:tgtEl>
                                          <p:spTgt spid="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4" grpId="0" animBg="1" advAuto="0"/>
    </p:bldLst>
  </p:timing>
</p:sld>
</file>

<file path=ppt/theme/theme1.xml><?xml version="1.0" encoding="utf-8"?>
<a:theme xmlns:a="http://schemas.openxmlformats.org/drawingml/2006/main" name="Wisp">
  <a:themeElements>
    <a:clrScheme name="Wisp">
      <a:dk1>
        <a:srgbClr val="000000"/>
      </a:dk1>
      <a:lt1>
        <a:srgbClr val="FFFFFF"/>
      </a:lt1>
      <a:dk2>
        <a:srgbClr val="A7A7A7"/>
      </a:dk2>
      <a:lt2>
        <a:srgbClr val="535353"/>
      </a:lt2>
      <a:accent1>
        <a:srgbClr val="4A66AC"/>
      </a:accent1>
      <a:accent2>
        <a:srgbClr val="629DD1"/>
      </a:accent2>
      <a:accent3>
        <a:srgbClr val="297FD5"/>
      </a:accent3>
      <a:accent4>
        <a:srgbClr val="7F8FA9"/>
      </a:accent4>
      <a:accent5>
        <a:srgbClr val="5AA2AE"/>
      </a:accent5>
      <a:accent6>
        <a:srgbClr val="9D90A0"/>
      </a:accent6>
      <a:hlink>
        <a:srgbClr val="0000FF"/>
      </a:hlink>
      <a:folHlink>
        <a:srgbClr val="FF00FF"/>
      </a:folHlink>
    </a:clrScheme>
    <a:fontScheme name="Wisp">
      <a:majorFont>
        <a:latin typeface="Aptos"/>
        <a:ea typeface="Aptos"/>
        <a:cs typeface="Aptos"/>
      </a:majorFont>
      <a:minorFont>
        <a:latin typeface="Helvetica"/>
        <a:ea typeface="Helvetica"/>
        <a:cs typeface="Helvetica"/>
      </a:minorFont>
    </a:fontScheme>
    <a:fmtScheme name="Wisp">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25000"/>
              </a:srgbClr>
            </a:outerShdw>
          </a:effectLst>
        </a:effectStyle>
        <a:effectStyle>
          <a:effectLst>
            <a:outerShdw blurRad="38100" dist="25400" dir="5400000" rotWithShape="0">
              <a:srgbClr val="000000">
                <a:alpha val="2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rnd">
          <a:solidFill>
            <a:schemeClr val="accent1"/>
          </a:solidFill>
          <a:prstDash val="solid"/>
          <a:round/>
        </a:ln>
        <a:effectLst>
          <a:outerShdw blurRad="38100" dist="25400" dir="5400000" rotWithShape="0">
            <a:srgbClr val="000000">
              <a:alpha val="2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5875" cap="rnd">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isp">
  <a:themeElements>
    <a:clrScheme name="Wisp">
      <a:dk1>
        <a:srgbClr val="000000"/>
      </a:dk1>
      <a:lt1>
        <a:srgbClr val="FFFFFF"/>
      </a:lt1>
      <a:dk2>
        <a:srgbClr val="A7A7A7"/>
      </a:dk2>
      <a:lt2>
        <a:srgbClr val="535353"/>
      </a:lt2>
      <a:accent1>
        <a:srgbClr val="4A66AC"/>
      </a:accent1>
      <a:accent2>
        <a:srgbClr val="629DD1"/>
      </a:accent2>
      <a:accent3>
        <a:srgbClr val="297FD5"/>
      </a:accent3>
      <a:accent4>
        <a:srgbClr val="7F8FA9"/>
      </a:accent4>
      <a:accent5>
        <a:srgbClr val="5AA2AE"/>
      </a:accent5>
      <a:accent6>
        <a:srgbClr val="9D90A0"/>
      </a:accent6>
      <a:hlink>
        <a:srgbClr val="0000FF"/>
      </a:hlink>
      <a:folHlink>
        <a:srgbClr val="FF00FF"/>
      </a:folHlink>
    </a:clrScheme>
    <a:fontScheme name="Wisp">
      <a:majorFont>
        <a:latin typeface="Aptos"/>
        <a:ea typeface="Aptos"/>
        <a:cs typeface="Aptos"/>
      </a:majorFont>
      <a:minorFont>
        <a:latin typeface="Helvetica"/>
        <a:ea typeface="Helvetica"/>
        <a:cs typeface="Helvetica"/>
      </a:minorFont>
    </a:fontScheme>
    <a:fmtScheme name="Wisp">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25000"/>
              </a:srgbClr>
            </a:outerShdw>
          </a:effectLst>
        </a:effectStyle>
        <a:effectStyle>
          <a:effectLst>
            <a:outerShdw blurRad="38100" dist="25400" dir="5400000" rotWithShape="0">
              <a:srgbClr val="000000">
                <a:alpha val="2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rnd">
          <a:solidFill>
            <a:schemeClr val="accent1"/>
          </a:solidFill>
          <a:prstDash val="solid"/>
          <a:round/>
        </a:ln>
        <a:effectLst>
          <a:outerShdw blurRad="38100" dist="25400" dir="5400000" rotWithShape="0">
            <a:srgbClr val="000000">
              <a:alpha val="2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5875" cap="rnd">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Tema</vt:lpstr>
      </vt:variant>
      <vt:variant>
        <vt:i4>1</vt:i4>
      </vt:variant>
      <vt:variant>
        <vt:lpstr>Titoli diapositive</vt:lpstr>
      </vt:variant>
      <vt:variant>
        <vt:i4>11</vt:i4>
      </vt:variant>
    </vt:vector>
  </HeadingPairs>
  <TitlesOfParts>
    <vt:vector size="12" baseType="lpstr">
      <vt:lpstr>Wisp</vt:lpstr>
      <vt:lpstr>MODULE NAME:PROBLEM SOLVING AND DECISION MAKING MODULE CODE: LCLM4004_LON STUDENT NAME :George-Stefan Sofian STUDENT ID :2518111 LECTURER: Faizu edu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vt:lpstr>
      <vt:lpstr>Conclusion</vt:lpstr>
      <vt:lpstr>References </vt:lpstr>
      <vt:lpstr>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MODULE CODE:  STUDENT NAME :ANA-MARIA NICULEAC STUDENT ID :2510151 LECTURER: Assignment 1: Presentation</dc:title>
  <cp:lastModifiedBy>Ana-Maria Niculeac (2510151)</cp:lastModifiedBy>
  <cp:revision>68</cp:revision>
  <dcterms:modified xsi:type="dcterms:W3CDTF">2026-03-20T13:35:00Z</dcterms:modified>
</cp:coreProperties>
</file>