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90" y="2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35593-5D1B-465A-A4E1-69CB412BD124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56D169-8C12-43CE-AF20-F480B73503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44052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35593-5D1B-465A-A4E1-69CB412BD124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56D169-8C12-43CE-AF20-F480B73503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38937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35593-5D1B-465A-A4E1-69CB412BD124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56D169-8C12-43CE-AF20-F480B73503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05102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35593-5D1B-465A-A4E1-69CB412BD124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56D169-8C12-43CE-AF20-F480B73503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83636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35593-5D1B-465A-A4E1-69CB412BD124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56D169-8C12-43CE-AF20-F480B73503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5720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35593-5D1B-465A-A4E1-69CB412BD124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56D169-8C12-43CE-AF20-F480B73503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40195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35593-5D1B-465A-A4E1-69CB412BD124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56D169-8C12-43CE-AF20-F480B73503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17601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35593-5D1B-465A-A4E1-69CB412BD124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56D169-8C12-43CE-AF20-F480B73503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68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35593-5D1B-465A-A4E1-69CB412BD124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56D169-8C12-43CE-AF20-F480B73503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1558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35593-5D1B-465A-A4E1-69CB412BD124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56D169-8C12-43CE-AF20-F480B73503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966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35593-5D1B-465A-A4E1-69CB412BD124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56D169-8C12-43CE-AF20-F480B73503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0031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035593-5D1B-465A-A4E1-69CB412BD124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56D169-8C12-43CE-AF20-F480B73503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1095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94787"/>
            <a:ext cx="10515600" cy="535208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Global Destination </a:t>
            </a:r>
            <a:r>
              <a:rPr lang="en-GB" b="1" dirty="0" err="1" smtClean="0">
                <a:solidFill>
                  <a:srgbClr val="FF0000"/>
                </a:solidFill>
              </a:rPr>
              <a:t>Mgt</a:t>
            </a:r>
            <a:r>
              <a:rPr lang="en-GB" b="1" dirty="0" smtClean="0">
                <a:solidFill>
                  <a:srgbClr val="FF0000"/>
                </a:solidFill>
              </a:rPr>
              <a:t>  - Assignment Guidance</a:t>
            </a:r>
            <a:r>
              <a:rPr lang="en-GB" dirty="0" smtClean="0">
                <a:solidFill>
                  <a:srgbClr val="FF0000"/>
                </a:solidFill>
              </a:rPr>
              <a:t>.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5658" y="1364566"/>
            <a:ext cx="10515600" cy="5234428"/>
          </a:xfrm>
        </p:spPr>
        <p:txBody>
          <a:bodyPr>
            <a:normAutofit/>
          </a:bodyPr>
          <a:lstStyle/>
          <a:p>
            <a:r>
              <a:rPr lang="en-GB" b="1" dirty="0" smtClean="0"/>
              <a:t>ASSIGNMENT 2</a:t>
            </a:r>
          </a:p>
          <a:p>
            <a:endParaRPr lang="en-GB" b="1" dirty="0"/>
          </a:p>
          <a:p>
            <a:r>
              <a:rPr lang="en-GB" b="1" dirty="0" smtClean="0"/>
              <a:t>STRUCTURE - ESSAY FORMAT.</a:t>
            </a:r>
          </a:p>
          <a:p>
            <a:endParaRPr lang="en-GB" b="1" dirty="0" smtClean="0"/>
          </a:p>
          <a:p>
            <a:r>
              <a:rPr lang="en-GB" b="1" dirty="0" smtClean="0"/>
              <a:t>ASSIGNMENT TITLE  - </a:t>
            </a:r>
          </a:p>
          <a:p>
            <a:r>
              <a:rPr lang="en-GB" b="1" dirty="0" smtClean="0">
                <a:solidFill>
                  <a:srgbClr val="FF0000"/>
                </a:solidFill>
              </a:rPr>
              <a:t>“</a:t>
            </a:r>
            <a:r>
              <a:rPr lang="en-GB" b="1" cap="all" dirty="0" smtClean="0">
                <a:solidFill>
                  <a:srgbClr val="FF0000"/>
                </a:solidFill>
              </a:rPr>
              <a:t>Assessment </a:t>
            </a:r>
            <a:r>
              <a:rPr lang="en-GB" b="1" cap="all" dirty="0">
                <a:solidFill>
                  <a:srgbClr val="FF0000"/>
                </a:solidFill>
              </a:rPr>
              <a:t>of management needs and strategies for a global </a:t>
            </a:r>
            <a:r>
              <a:rPr lang="en-GB" b="1" cap="all" dirty="0" smtClean="0">
                <a:solidFill>
                  <a:srgbClr val="FF0000"/>
                </a:solidFill>
              </a:rPr>
              <a:t>destination”.</a:t>
            </a:r>
          </a:p>
          <a:p>
            <a:endParaRPr lang="en-GB" b="1" cap="all" dirty="0"/>
          </a:p>
          <a:p>
            <a:r>
              <a:rPr lang="en-GB" b="1" cap="all" dirty="0" smtClean="0"/>
              <a:t>WORD COUNT – 3000 Words </a:t>
            </a:r>
            <a:endParaRPr lang="en-GB" cap="all" dirty="0"/>
          </a:p>
        </p:txBody>
      </p:sp>
      <p:pic>
        <p:nvPicPr>
          <p:cNvPr id="4" name="SLIDE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8080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21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34</Words>
  <Application>Microsoft Office PowerPoint</Application>
  <PresentationFormat>Widescreen</PresentationFormat>
  <Paragraphs>9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Global Destination Mgt  - Assignment Guidance.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Global Destination Mgt  - Assignment Guidance.</dc:title>
  <dc:creator>Kathryn Flynn</dc:creator>
  <cp:lastModifiedBy>Kathryn Flynn</cp:lastModifiedBy>
  <cp:revision>1</cp:revision>
  <dcterms:created xsi:type="dcterms:W3CDTF">2020-03-24T02:35:35Z</dcterms:created>
  <dcterms:modified xsi:type="dcterms:W3CDTF">2020-03-24T02:36:39Z</dcterms:modified>
</cp:coreProperties>
</file>