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6ECC"/>
    <a:srgbClr val="FFFF00"/>
    <a:srgbClr val="DEF285"/>
    <a:srgbClr val="E4F2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A24D5D-0B2C-8843-B159-CE0B1538EFB3}" v="40" dt="2026-10-23T19:42:52.464"/>
    <p1510:client id="{806BC311-849B-4988-0715-BBB4A42BE442}" v="752" dt="2026-10-22T12:43:43.6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ma Khadim (2524670)" userId="S::2524670@student.uwtsd.ac.uk::8be741a0-64da-4d30-8004-e26bf126bc25" providerId="AD" clId="Web-{3D61822A-6648-4E47-1A2B-E9B0313B1780}"/>
    <pc:docChg chg="modSld">
      <pc:chgData name="Asma Khadim (2524670)" userId="S::2524670@student.uwtsd.ac.uk::8be741a0-64da-4d30-8004-e26bf126bc25" providerId="AD" clId="Web-{3D61822A-6648-4E47-1A2B-E9B0313B1780}" dt="2026-10-21T18:40:30.786" v="405" actId="20577"/>
      <pc:docMkLst>
        <pc:docMk/>
      </pc:docMkLst>
      <pc:sldChg chg="addSp delSp modSp">
        <pc:chgData name="Asma Khadim (2524670)" userId="S::2524670@student.uwtsd.ac.uk::8be741a0-64da-4d30-8004-e26bf126bc25" providerId="AD" clId="Web-{3D61822A-6648-4E47-1A2B-E9B0313B1780}" dt="2026-10-21T18:40:30.786" v="405" actId="20577"/>
        <pc:sldMkLst>
          <pc:docMk/>
          <pc:sldMk cId="899072951" sldId="262"/>
        </pc:sldMkLst>
        <pc:spChg chg="mod">
          <ac:chgData name="Asma Khadim (2524670)" userId="S::2524670@student.uwtsd.ac.uk::8be741a0-64da-4d30-8004-e26bf126bc25" providerId="AD" clId="Web-{3D61822A-6648-4E47-1A2B-E9B0313B1780}" dt="2026-10-21T18:28:51.783" v="370" actId="1076"/>
          <ac:spMkLst>
            <pc:docMk/>
            <pc:sldMk cId="899072951" sldId="262"/>
            <ac:spMk id="2" creationId="{00000000-0000-0000-0000-000000000000}"/>
          </ac:spMkLst>
        </pc:spChg>
        <pc:spChg chg="mod">
          <ac:chgData name="Asma Khadim (2524670)" userId="S::2524670@student.uwtsd.ac.uk::8be741a0-64da-4d30-8004-e26bf126bc25" providerId="AD" clId="Web-{3D61822A-6648-4E47-1A2B-E9B0313B1780}" dt="2026-10-21T18:40:30.786" v="405" actId="20577"/>
          <ac:spMkLst>
            <pc:docMk/>
            <pc:sldMk cId="899072951" sldId="262"/>
            <ac:spMk id="3" creationId="{00000000-0000-0000-0000-000000000000}"/>
          </ac:spMkLst>
        </pc:spChg>
        <pc:spChg chg="mod">
          <ac:chgData name="Asma Khadim (2524670)" userId="S::2524670@student.uwtsd.ac.uk::8be741a0-64da-4d30-8004-e26bf126bc25" providerId="AD" clId="Web-{3D61822A-6648-4E47-1A2B-E9B0313B1780}" dt="2026-10-21T18:00:40.739" v="194" actId="1076"/>
          <ac:spMkLst>
            <pc:docMk/>
            <pc:sldMk cId="899072951" sldId="262"/>
            <ac:spMk id="4" creationId="{4C1DF355-54E5-BD86-2207-186E398060E7}"/>
          </ac:spMkLst>
        </pc:spChg>
        <pc:spChg chg="add mod">
          <ac:chgData name="Asma Khadim (2524670)" userId="S::2524670@student.uwtsd.ac.uk::8be741a0-64da-4d30-8004-e26bf126bc25" providerId="AD" clId="Web-{3D61822A-6648-4E47-1A2B-E9B0313B1780}" dt="2026-10-21T17:42:34.757" v="4" actId="14100"/>
          <ac:spMkLst>
            <pc:docMk/>
            <pc:sldMk cId="899072951" sldId="262"/>
            <ac:spMk id="5" creationId="{4D024EE3-BF19-1652-9562-A232FB98E13C}"/>
          </ac:spMkLst>
        </pc:spChg>
        <pc:spChg chg="add mod">
          <ac:chgData name="Asma Khadim (2524670)" userId="S::2524670@student.uwtsd.ac.uk::8be741a0-64da-4d30-8004-e26bf126bc25" providerId="AD" clId="Web-{3D61822A-6648-4E47-1A2B-E9B0313B1780}" dt="2026-10-21T18:01:21.068" v="198" actId="1076"/>
          <ac:spMkLst>
            <pc:docMk/>
            <pc:sldMk cId="899072951" sldId="262"/>
            <ac:spMk id="6" creationId="{39B763C8-9E23-16D1-FEA0-2CBB4944DEBF}"/>
          </ac:spMkLst>
        </pc:spChg>
        <pc:spChg chg="mod">
          <ac:chgData name="Asma Khadim (2524670)" userId="S::2524670@student.uwtsd.ac.uk::8be741a0-64da-4d30-8004-e26bf126bc25" providerId="AD" clId="Web-{3D61822A-6648-4E47-1A2B-E9B0313B1780}" dt="2026-10-21T18:33:28.134" v="386" actId="1076"/>
          <ac:spMkLst>
            <pc:docMk/>
            <pc:sldMk cId="899072951" sldId="262"/>
            <ac:spMk id="9" creationId="{208B7BA2-3FFB-397F-4B8B-DF5F6DD79E5B}"/>
          </ac:spMkLst>
        </pc:spChg>
        <pc:spChg chg="add mod">
          <ac:chgData name="Asma Khadim (2524670)" userId="S::2524670@student.uwtsd.ac.uk::8be741a0-64da-4d30-8004-e26bf126bc25" providerId="AD" clId="Web-{3D61822A-6648-4E47-1A2B-E9B0313B1780}" dt="2026-10-21T18:05:53.981" v="353" actId="20577"/>
          <ac:spMkLst>
            <pc:docMk/>
            <pc:sldMk cId="899072951" sldId="262"/>
            <ac:spMk id="10" creationId="{90A8509B-6BAF-8CC3-9C46-5BEDC38701F3}"/>
          </ac:spMkLst>
        </pc:spChg>
        <pc:spChg chg="mod">
          <ac:chgData name="Asma Khadim (2524670)" userId="S::2524670@student.uwtsd.ac.uk::8be741a0-64da-4d30-8004-e26bf126bc25" providerId="AD" clId="Web-{3D61822A-6648-4E47-1A2B-E9B0313B1780}" dt="2026-10-21T18:00:58.599" v="197" actId="14100"/>
          <ac:spMkLst>
            <pc:docMk/>
            <pc:sldMk cId="899072951" sldId="262"/>
            <ac:spMk id="12" creationId="{E296D10C-8905-7AC9-7BD9-45CEE8889ED7}"/>
          </ac:spMkLst>
        </pc:spChg>
        <pc:spChg chg="mod">
          <ac:chgData name="Asma Khadim (2524670)" userId="S::2524670@student.uwtsd.ac.uk::8be741a0-64da-4d30-8004-e26bf126bc25" providerId="AD" clId="Web-{3D61822A-6648-4E47-1A2B-E9B0313B1780}" dt="2026-10-21T18:00:50.083" v="195" actId="1076"/>
          <ac:spMkLst>
            <pc:docMk/>
            <pc:sldMk cId="899072951" sldId="262"/>
            <ac:spMk id="13" creationId="{B8D7DA4B-6077-6C27-5DBA-5F900FD22A8D}"/>
          </ac:spMkLst>
        </pc:spChg>
        <pc:spChg chg="mod">
          <ac:chgData name="Asma Khadim (2524670)" userId="S::2524670@student.uwtsd.ac.uk::8be741a0-64da-4d30-8004-e26bf126bc25" providerId="AD" clId="Web-{3D61822A-6648-4E47-1A2B-E9B0313B1780}" dt="2026-10-21T18:00:30.520" v="193" actId="1076"/>
          <ac:spMkLst>
            <pc:docMk/>
            <pc:sldMk cId="899072951" sldId="262"/>
            <ac:spMk id="14" creationId="{9A8E1A19-9AEF-866C-F768-E646C1418D08}"/>
          </ac:spMkLst>
        </pc:spChg>
        <pc:graphicFrameChg chg="mod">
          <ac:chgData name="Asma Khadim (2524670)" userId="S::2524670@student.uwtsd.ac.uk::8be741a0-64da-4d30-8004-e26bf126bc25" providerId="AD" clId="Web-{3D61822A-6648-4E47-1A2B-E9B0313B1780}" dt="2026-10-21T18:00:21.098" v="192" actId="14100"/>
          <ac:graphicFrameMkLst>
            <pc:docMk/>
            <pc:sldMk cId="899072951" sldId="262"/>
            <ac:graphicFrameMk id="15" creationId="{0B20673C-E968-0A24-BD6C-4F4FBC5DB1B9}"/>
          </ac:graphicFrameMkLst>
        </pc:graphicFrameChg>
        <pc:picChg chg="add mod">
          <ac:chgData name="Asma Khadim (2524670)" userId="S::2524670@student.uwtsd.ac.uk::8be741a0-64da-4d30-8004-e26bf126bc25" providerId="AD" clId="Web-{3D61822A-6648-4E47-1A2B-E9B0313B1780}" dt="2026-10-21T18:32:02.335" v="385" actId="1076"/>
          <ac:picMkLst>
            <pc:docMk/>
            <pc:sldMk cId="899072951" sldId="262"/>
            <ac:picMk id="11" creationId="{D13656F0-0BA0-9972-9019-3CABD41B4451}"/>
          </ac:picMkLst>
        </pc:picChg>
      </pc:sldChg>
    </pc:docChg>
  </pc:docChgLst>
  <pc:docChgLst>
    <pc:chgData name="Asma Khadim (2524670)" userId="S::2524670@student.uwtsd.ac.uk::8be741a0-64da-4d30-8004-e26bf126bc25" providerId="AD" clId="Web-{1794D6EF-5214-DD10-ED9F-5CA270340DAC}"/>
    <pc:docChg chg="modSld">
      <pc:chgData name="Asma Khadim (2524670)" userId="S::2524670@student.uwtsd.ac.uk::8be741a0-64da-4d30-8004-e26bf126bc25" providerId="AD" clId="Web-{1794D6EF-5214-DD10-ED9F-5CA270340DAC}" dt="2026-10-21T15:42:19.083" v="128" actId="20577"/>
      <pc:docMkLst>
        <pc:docMk/>
      </pc:docMkLst>
    </pc:docChg>
  </pc:docChgLst>
  <pc:docChgLst>
    <pc:chgData name="Asma Khadim (2524670)" userId="S::2524670@student.uwtsd.ac.uk::8be741a0-64da-4d30-8004-e26bf126bc25" providerId="AD" clId="Web-{00000000-0000-0000-0000-000000000000}"/>
    <pc:docChg chg="addSld modSld">
      <pc:chgData name="Asma Khadim (2524670)" userId="S::2524670@student.uwtsd.ac.uk::8be741a0-64da-4d30-8004-e26bf126bc25" providerId="AD" clId="Web-{00000000-0000-0000-0000-000000000000}" dt="2026-10-21T17:00:57.202" v="891" actId="1076"/>
      <pc:docMkLst>
        <pc:docMk/>
      </pc:docMkLst>
      <pc:sldChg chg="addSp modSp add">
        <pc:chgData name="Asma Khadim (2524670)" userId="S::2524670@student.uwtsd.ac.uk::8be741a0-64da-4d30-8004-e26bf126bc25" providerId="AD" clId="Web-{00000000-0000-0000-0000-000000000000}" dt="2026-10-21T17:00:57.202" v="891" actId="1076"/>
        <pc:sldMkLst>
          <pc:docMk/>
          <pc:sldMk cId="899072951" sldId="262"/>
        </pc:sldMkLst>
        <pc:spChg chg="add mod">
          <ac:chgData name="Asma Khadim (2524670)" userId="S::2524670@student.uwtsd.ac.uk::8be741a0-64da-4d30-8004-e26bf126bc25" providerId="AD" clId="Web-{00000000-0000-0000-0000-000000000000}" dt="2026-10-21T17:00:42.185" v="889" actId="1076"/>
          <ac:spMkLst>
            <pc:docMk/>
            <pc:sldMk cId="899072951" sldId="262"/>
            <ac:spMk id="4" creationId="{4C1DF355-54E5-BD86-2207-186E398060E7}"/>
          </ac:spMkLst>
        </pc:spChg>
        <pc:spChg chg="mod">
          <ac:chgData name="Asma Khadim (2524670)" userId="S::2524670@student.uwtsd.ac.uk::8be741a0-64da-4d30-8004-e26bf126bc25" providerId="AD" clId="Web-{00000000-0000-0000-0000-000000000000}" dt="2026-10-21T17:00:57.202" v="891" actId="1076"/>
          <ac:spMkLst>
            <pc:docMk/>
            <pc:sldMk cId="899072951" sldId="262"/>
            <ac:spMk id="12" creationId="{E296D10C-8905-7AC9-7BD9-45CEE8889ED7}"/>
          </ac:spMkLst>
        </pc:spChg>
        <pc:spChg chg="mod">
          <ac:chgData name="Asma Khadim (2524670)" userId="S::2524670@student.uwtsd.ac.uk::8be741a0-64da-4d30-8004-e26bf126bc25" providerId="AD" clId="Web-{00000000-0000-0000-0000-000000000000}" dt="2026-10-21T17:00:48.529" v="890" actId="1076"/>
          <ac:spMkLst>
            <pc:docMk/>
            <pc:sldMk cId="899072951" sldId="262"/>
            <ac:spMk id="13" creationId="{B8D7DA4B-6077-6C27-5DBA-5F900FD22A8D}"/>
          </ac:spMkLst>
        </pc:spChg>
        <pc:spChg chg="mod">
          <ac:chgData name="Asma Khadim (2524670)" userId="S::2524670@student.uwtsd.ac.uk::8be741a0-64da-4d30-8004-e26bf126bc25" providerId="AD" clId="Web-{00000000-0000-0000-0000-000000000000}" dt="2026-10-21T17:00:28.435" v="888" actId="14100"/>
          <ac:spMkLst>
            <pc:docMk/>
            <pc:sldMk cId="899072951" sldId="262"/>
            <ac:spMk id="14" creationId="{9A8E1A19-9AEF-866C-F768-E646C1418D08}"/>
          </ac:spMkLst>
        </pc:spChg>
        <pc:graphicFrameChg chg="mod">
          <ac:chgData name="Asma Khadim (2524670)" userId="S::2524670@student.uwtsd.ac.uk::8be741a0-64da-4d30-8004-e26bf126bc25" providerId="AD" clId="Web-{00000000-0000-0000-0000-000000000000}" dt="2026-10-21T16:59:21.010" v="876" actId="14100"/>
          <ac:graphicFrameMkLst>
            <pc:docMk/>
            <pc:sldMk cId="899072951" sldId="262"/>
            <ac:graphicFrameMk id="15" creationId="{0B20673C-E968-0A24-BD6C-4F4FBC5DB1B9}"/>
          </ac:graphicFrameMkLst>
        </pc:graphicFrameChg>
      </pc:sldChg>
    </pc:docChg>
  </pc:docChgLst>
  <pc:docChgLst>
    <pc:chgData name="Asma Khadim (2524670)" userId="S::2524670@student.uwtsd.ac.uk::8be741a0-64da-4d30-8004-e26bf126bc25" providerId="AD" clId="Web-{E7E91977-E459-66B1-782D-0B0DEA500DE0}"/>
    <pc:docChg chg="addSld modSld">
      <pc:chgData name="Asma Khadim (2524670)" userId="S::2524670@student.uwtsd.ac.uk::8be741a0-64da-4d30-8004-e26bf126bc25" providerId="AD" clId="Web-{E7E91977-E459-66B1-782D-0B0DEA500DE0}" dt="2026-10-19T18:42:19.623" v="760" actId="20577"/>
      <pc:docMkLst>
        <pc:docMk/>
      </pc:docMkLst>
    </pc:docChg>
  </pc:docChgLst>
  <pc:docChgLst>
    <pc:chgData name="Asma Khadim (2524670)" userId="S::2524670@student.uwtsd.ac.uk::8be741a0-64da-4d30-8004-e26bf126bc25" providerId="AD" clId="Web-{806BC311-849B-4988-0715-BBB4A42BE442}"/>
    <pc:docChg chg="delSld modSld">
      <pc:chgData name="Asma Khadim (2524670)" userId="S::2524670@student.uwtsd.ac.uk::8be741a0-64da-4d30-8004-e26bf126bc25" providerId="AD" clId="Web-{806BC311-849B-4988-0715-BBB4A42BE442}" dt="2026-10-22T12:43:43.615" v="687" actId="1076"/>
      <pc:docMkLst>
        <pc:docMk/>
      </pc:docMkLst>
      <pc:sldChg chg="delSp modSp del">
        <pc:chgData name="Asma Khadim (2524670)" userId="S::2524670@student.uwtsd.ac.uk::8be741a0-64da-4d30-8004-e26bf126bc25" providerId="AD" clId="Web-{806BC311-849B-4988-0715-BBB4A42BE442}" dt="2026-10-22T11:47:56.785" v="680"/>
        <pc:sldMkLst>
          <pc:docMk/>
          <pc:sldMk cId="109857222" sldId="256"/>
        </pc:sldMkLst>
        <pc:picChg chg="del mod">
          <ac:chgData name="Asma Khadim (2524670)" userId="S::2524670@student.uwtsd.ac.uk::8be741a0-64da-4d30-8004-e26bf126bc25" providerId="AD" clId="Web-{806BC311-849B-4988-0715-BBB4A42BE442}" dt="2026-10-22T11:46:57.752" v="679"/>
          <ac:picMkLst>
            <pc:docMk/>
            <pc:sldMk cId="109857222" sldId="256"/>
            <ac:picMk id="4" creationId="{63337D3B-F4C0-95CE-A7BC-FF6A43B3AC9D}"/>
          </ac:picMkLst>
        </pc:picChg>
      </pc:sldChg>
      <pc:sldChg chg="del">
        <pc:chgData name="Asma Khadim (2524670)" userId="S::2524670@student.uwtsd.ac.uk::8be741a0-64da-4d30-8004-e26bf126bc25" providerId="AD" clId="Web-{806BC311-849B-4988-0715-BBB4A42BE442}" dt="2026-10-22T11:48:23.677" v="683"/>
        <pc:sldMkLst>
          <pc:docMk/>
          <pc:sldMk cId="1334357764" sldId="257"/>
        </pc:sldMkLst>
      </pc:sldChg>
      <pc:sldChg chg="del">
        <pc:chgData name="Asma Khadim (2524670)" userId="S::2524670@student.uwtsd.ac.uk::8be741a0-64da-4d30-8004-e26bf126bc25" providerId="AD" clId="Web-{806BC311-849B-4988-0715-BBB4A42BE442}" dt="2026-10-22T11:49:15.335" v="684"/>
        <pc:sldMkLst>
          <pc:docMk/>
          <pc:sldMk cId="281489594" sldId="258"/>
        </pc:sldMkLst>
      </pc:sldChg>
      <pc:sldChg chg="del">
        <pc:chgData name="Asma Khadim (2524670)" userId="S::2524670@student.uwtsd.ac.uk::8be741a0-64da-4d30-8004-e26bf126bc25" providerId="AD" clId="Web-{806BC311-849B-4988-0715-BBB4A42BE442}" dt="2026-10-22T11:49:18.757" v="685"/>
        <pc:sldMkLst>
          <pc:docMk/>
          <pc:sldMk cId="3048618152" sldId="259"/>
        </pc:sldMkLst>
      </pc:sldChg>
      <pc:sldChg chg="del">
        <pc:chgData name="Asma Khadim (2524670)" userId="S::2524670@student.uwtsd.ac.uk::8be741a0-64da-4d30-8004-e26bf126bc25" providerId="AD" clId="Web-{806BC311-849B-4988-0715-BBB4A42BE442}" dt="2026-10-22T11:48:06.254" v="681"/>
        <pc:sldMkLst>
          <pc:docMk/>
          <pc:sldMk cId="2391169478" sldId="260"/>
        </pc:sldMkLst>
      </pc:sldChg>
      <pc:sldChg chg="del">
        <pc:chgData name="Asma Khadim (2524670)" userId="S::2524670@student.uwtsd.ac.uk::8be741a0-64da-4d30-8004-e26bf126bc25" providerId="AD" clId="Web-{806BC311-849B-4988-0715-BBB4A42BE442}" dt="2026-10-22T11:48:13.223" v="682"/>
        <pc:sldMkLst>
          <pc:docMk/>
          <pc:sldMk cId="1337514578" sldId="261"/>
        </pc:sldMkLst>
      </pc:sldChg>
      <pc:sldChg chg="addSp delSp modSp">
        <pc:chgData name="Asma Khadim (2524670)" userId="S::2524670@student.uwtsd.ac.uk::8be741a0-64da-4d30-8004-e26bf126bc25" providerId="AD" clId="Web-{806BC311-849B-4988-0715-BBB4A42BE442}" dt="2026-10-22T12:43:43.615" v="687" actId="1076"/>
        <pc:sldMkLst>
          <pc:docMk/>
          <pc:sldMk cId="899072951" sldId="262"/>
        </pc:sldMkLst>
        <pc:spChg chg="mod">
          <ac:chgData name="Asma Khadim (2524670)" userId="S::2524670@student.uwtsd.ac.uk::8be741a0-64da-4d30-8004-e26bf126bc25" providerId="AD" clId="Web-{806BC311-849B-4988-0715-BBB4A42BE442}" dt="2026-10-22T11:33:20.483" v="676" actId="20577"/>
          <ac:spMkLst>
            <pc:docMk/>
            <pc:sldMk cId="899072951" sldId="262"/>
            <ac:spMk id="4" creationId="{4C1DF355-54E5-BD86-2207-186E398060E7}"/>
          </ac:spMkLst>
        </pc:spChg>
        <pc:spChg chg="mod">
          <ac:chgData name="Asma Khadim (2524670)" userId="S::2524670@student.uwtsd.ac.uk::8be741a0-64da-4d30-8004-e26bf126bc25" providerId="AD" clId="Web-{806BC311-849B-4988-0715-BBB4A42BE442}" dt="2026-10-22T11:29:01.411" v="656" actId="1076"/>
          <ac:spMkLst>
            <pc:docMk/>
            <pc:sldMk cId="899072951" sldId="262"/>
            <ac:spMk id="6" creationId="{39B763C8-9E23-16D1-FEA0-2CBB4944DEBF}"/>
          </ac:spMkLst>
        </pc:spChg>
        <pc:spChg chg="mod">
          <ac:chgData name="Asma Khadim (2524670)" userId="S::2524670@student.uwtsd.ac.uk::8be741a0-64da-4d30-8004-e26bf126bc25" providerId="AD" clId="Web-{806BC311-849B-4988-0715-BBB4A42BE442}" dt="2026-10-22T11:02:10.237" v="306" actId="1076"/>
          <ac:spMkLst>
            <pc:docMk/>
            <pc:sldMk cId="899072951" sldId="262"/>
            <ac:spMk id="9" creationId="{208B7BA2-3FFB-397F-4B8B-DF5F6DD79E5B}"/>
          </ac:spMkLst>
        </pc:spChg>
        <pc:spChg chg="mod">
          <ac:chgData name="Asma Khadim (2524670)" userId="S::2524670@student.uwtsd.ac.uk::8be741a0-64da-4d30-8004-e26bf126bc25" providerId="AD" clId="Web-{806BC311-849B-4988-0715-BBB4A42BE442}" dt="2026-10-22T11:31:55.762" v="675" actId="20577"/>
          <ac:spMkLst>
            <pc:docMk/>
            <pc:sldMk cId="899072951" sldId="262"/>
            <ac:spMk id="10" creationId="{90A8509B-6BAF-8CC3-9C46-5BEDC38701F3}"/>
          </ac:spMkLst>
        </pc:spChg>
        <pc:spChg chg="mod">
          <ac:chgData name="Asma Khadim (2524670)" userId="S::2524670@student.uwtsd.ac.uk::8be741a0-64da-4d30-8004-e26bf126bc25" providerId="AD" clId="Web-{806BC311-849B-4988-0715-BBB4A42BE442}" dt="2026-10-22T12:43:43.615" v="687" actId="1076"/>
          <ac:spMkLst>
            <pc:docMk/>
            <pc:sldMk cId="899072951" sldId="262"/>
            <ac:spMk id="12" creationId="{E296D10C-8905-7AC9-7BD9-45CEE8889ED7}"/>
          </ac:spMkLst>
        </pc:spChg>
        <pc:spChg chg="mod">
          <ac:chgData name="Asma Khadim (2524670)" userId="S::2524670@student.uwtsd.ac.uk::8be741a0-64da-4d30-8004-e26bf126bc25" providerId="AD" clId="Web-{806BC311-849B-4988-0715-BBB4A42BE442}" dt="2026-10-22T11:29:34.772" v="659" actId="1076"/>
          <ac:spMkLst>
            <pc:docMk/>
            <pc:sldMk cId="899072951" sldId="262"/>
            <ac:spMk id="13" creationId="{B8D7DA4B-6077-6C27-5DBA-5F900FD22A8D}"/>
          </ac:spMkLst>
        </pc:spChg>
        <pc:spChg chg="mod">
          <ac:chgData name="Asma Khadim (2524670)" userId="S::2524670@student.uwtsd.ac.uk::8be741a0-64da-4d30-8004-e26bf126bc25" providerId="AD" clId="Web-{806BC311-849B-4988-0715-BBB4A42BE442}" dt="2026-10-22T11:30:29.915" v="666" actId="14100"/>
          <ac:spMkLst>
            <pc:docMk/>
            <pc:sldMk cId="899072951" sldId="262"/>
            <ac:spMk id="14" creationId="{9A8E1A19-9AEF-866C-F768-E646C1418D08}"/>
          </ac:spMkLst>
        </pc:spChg>
        <pc:spChg chg="add del mod">
          <ac:chgData name="Asma Khadim (2524670)" userId="S::2524670@student.uwtsd.ac.uk::8be741a0-64da-4d30-8004-e26bf126bc25" providerId="AD" clId="Web-{806BC311-849B-4988-0715-BBB4A42BE442}" dt="2026-10-22T09:58:45.399" v="91"/>
          <ac:spMkLst>
            <pc:docMk/>
            <pc:sldMk cId="899072951" sldId="262"/>
            <ac:spMk id="26" creationId="{72E5A5A1-D7E6-DAEC-B22E-DF870DB5B8AC}"/>
          </ac:spMkLst>
        </pc:spChg>
        <pc:spChg chg="add mod">
          <ac:chgData name="Asma Khadim (2524670)" userId="S::2524670@student.uwtsd.ac.uk::8be741a0-64da-4d30-8004-e26bf126bc25" providerId="AD" clId="Web-{806BC311-849B-4988-0715-BBB4A42BE442}" dt="2026-10-22T10:09:25.924" v="130" actId="14100"/>
          <ac:spMkLst>
            <pc:docMk/>
            <pc:sldMk cId="899072951" sldId="262"/>
            <ac:spMk id="29" creationId="{C97EBC8B-C071-4F16-225C-B251EAA0533D}"/>
          </ac:spMkLst>
        </pc:spChg>
        <pc:graphicFrameChg chg="add mod modGraphic">
          <ac:chgData name="Asma Khadim (2524670)" userId="S::2524670@student.uwtsd.ac.uk::8be741a0-64da-4d30-8004-e26bf126bc25" providerId="AD" clId="Web-{806BC311-849B-4988-0715-BBB4A42BE442}" dt="2026-10-22T11:10:30.679" v="592"/>
          <ac:graphicFrameMkLst>
            <pc:docMk/>
            <pc:sldMk cId="899072951" sldId="262"/>
            <ac:graphicFrameMk id="8" creationId="{063D7FD2-478F-EB84-21DB-0368E42A8841}"/>
          </ac:graphicFrameMkLst>
        </pc:graphicFrameChg>
        <pc:graphicFrameChg chg="del mod modGraphic">
          <ac:chgData name="Asma Khadim (2524670)" userId="S::2524670@student.uwtsd.ac.uk::8be741a0-64da-4d30-8004-e26bf126bc25" providerId="AD" clId="Web-{806BC311-849B-4988-0715-BBB4A42BE442}" dt="2026-10-22T10:36:41.267" v="216"/>
          <ac:graphicFrameMkLst>
            <pc:docMk/>
            <pc:sldMk cId="899072951" sldId="262"/>
            <ac:graphicFrameMk id="8" creationId="{3DBE961C-C99E-392E-FABB-48E831B0460A}"/>
          </ac:graphicFrameMkLst>
        </pc:graphicFrameChg>
        <pc:graphicFrameChg chg="add del">
          <ac:chgData name="Asma Khadim (2524670)" userId="S::2524670@student.uwtsd.ac.uk::8be741a0-64da-4d30-8004-e26bf126bc25" providerId="AD" clId="Web-{806BC311-849B-4988-0715-BBB4A42BE442}" dt="2026-10-22T10:31:30.085" v="160"/>
          <ac:graphicFrameMkLst>
            <pc:docMk/>
            <pc:sldMk cId="899072951" sldId="262"/>
            <ac:graphicFrameMk id="31" creationId="{A87A3E1A-E38F-0233-8042-90D3ED678E0D}"/>
          </ac:graphicFrameMkLst>
        </pc:graphicFrameChg>
        <pc:graphicFrameChg chg="add del mod modGraphic">
          <ac:chgData name="Asma Khadim (2524670)" userId="S::2524670@student.uwtsd.ac.uk::8be741a0-64da-4d30-8004-e26bf126bc25" providerId="AD" clId="Web-{806BC311-849B-4988-0715-BBB4A42BE442}" dt="2026-10-22T11:01:27.922" v="304"/>
          <ac:graphicFrameMkLst>
            <pc:docMk/>
            <pc:sldMk cId="899072951" sldId="262"/>
            <ac:graphicFrameMk id="32" creationId="{20A0D963-556A-8557-6821-94F5400A7B55}"/>
          </ac:graphicFrameMkLst>
        </pc:graphicFrameChg>
        <pc:picChg chg="add mod">
          <ac:chgData name="Asma Khadim (2524670)" userId="S::2524670@student.uwtsd.ac.uk::8be741a0-64da-4d30-8004-e26bf126bc25" providerId="AD" clId="Web-{806BC311-849B-4988-0715-BBB4A42BE442}" dt="2026-10-22T09:12:10.461" v="4"/>
          <ac:picMkLst>
            <pc:docMk/>
            <pc:sldMk cId="899072951" sldId="262"/>
            <ac:picMk id="7" creationId="{6E43B070-A944-49CF-ED8E-A5F25DFA4B2C}"/>
          </ac:picMkLst>
        </pc:picChg>
        <pc:picChg chg="mod">
          <ac:chgData name="Asma Khadim (2524670)" userId="S::2524670@student.uwtsd.ac.uk::8be741a0-64da-4d30-8004-e26bf126bc25" providerId="AD" clId="Web-{806BC311-849B-4988-0715-BBB4A42BE442}" dt="2026-10-22T09:15:21.578" v="11" actId="1076"/>
          <ac:picMkLst>
            <pc:docMk/>
            <pc:sldMk cId="899072951" sldId="262"/>
            <ac:picMk id="11" creationId="{D13656F0-0BA0-9972-9019-3CABD41B4451}"/>
          </ac:picMkLst>
        </pc:picChg>
        <pc:picChg chg="add mod">
          <ac:chgData name="Asma Khadim (2524670)" userId="S::2524670@student.uwtsd.ac.uk::8be741a0-64da-4d30-8004-e26bf126bc25" providerId="AD" clId="Web-{806BC311-849B-4988-0715-BBB4A42BE442}" dt="2026-10-22T09:14:47.842" v="10"/>
          <ac:picMkLst>
            <pc:docMk/>
            <pc:sldMk cId="899072951" sldId="262"/>
            <ac:picMk id="16" creationId="{51B00539-4CBC-EE69-DDB7-3A35F38BEB04}"/>
          </ac:picMkLst>
        </pc:picChg>
        <pc:picChg chg="add mod">
          <ac:chgData name="Asma Khadim (2524670)" userId="S::2524670@student.uwtsd.ac.uk::8be741a0-64da-4d30-8004-e26bf126bc25" providerId="AD" clId="Web-{806BC311-849B-4988-0715-BBB4A42BE442}" dt="2026-10-22T09:16:19.034" v="15"/>
          <ac:picMkLst>
            <pc:docMk/>
            <pc:sldMk cId="899072951" sldId="262"/>
            <ac:picMk id="17" creationId="{6F035942-8E45-8C10-478A-3EE4E6DE61D6}"/>
          </ac:picMkLst>
        </pc:picChg>
        <pc:picChg chg="add mod">
          <ac:chgData name="Asma Khadim (2524670)" userId="S::2524670@student.uwtsd.ac.uk::8be741a0-64da-4d30-8004-e26bf126bc25" providerId="AD" clId="Web-{806BC311-849B-4988-0715-BBB4A42BE442}" dt="2026-10-22T11:29:27.459" v="658" actId="1076"/>
          <ac:picMkLst>
            <pc:docMk/>
            <pc:sldMk cId="899072951" sldId="262"/>
            <ac:picMk id="18" creationId="{029FF96F-16AC-877F-F6F5-ECE12B5542C8}"/>
          </ac:picMkLst>
        </pc:picChg>
        <pc:picChg chg="add del mod">
          <ac:chgData name="Asma Khadim (2524670)" userId="S::2524670@student.uwtsd.ac.uk::8be741a0-64da-4d30-8004-e26bf126bc25" providerId="AD" clId="Web-{806BC311-849B-4988-0715-BBB4A42BE442}" dt="2026-10-22T09:27:34.154" v="41"/>
          <ac:picMkLst>
            <pc:docMk/>
            <pc:sldMk cId="899072951" sldId="262"/>
            <ac:picMk id="19" creationId="{D9603303-320C-C267-2DD8-F57A7BF9E896}"/>
          </ac:picMkLst>
        </pc:picChg>
        <pc:picChg chg="add mod">
          <ac:chgData name="Asma Khadim (2524670)" userId="S::2524670@student.uwtsd.ac.uk::8be741a0-64da-4d30-8004-e26bf126bc25" providerId="AD" clId="Web-{806BC311-849B-4988-0715-BBB4A42BE442}" dt="2026-10-22T11:30:06.398" v="663" actId="1076"/>
          <ac:picMkLst>
            <pc:docMk/>
            <pc:sldMk cId="899072951" sldId="262"/>
            <ac:picMk id="20" creationId="{9C3720BB-FD08-EE23-4E61-F71BFAD2C0B2}"/>
          </ac:picMkLst>
        </pc:picChg>
        <pc:picChg chg="add mod">
          <ac:chgData name="Asma Khadim (2524670)" userId="S::2524670@student.uwtsd.ac.uk::8be741a0-64da-4d30-8004-e26bf126bc25" providerId="AD" clId="Web-{806BC311-849B-4988-0715-BBB4A42BE442}" dt="2026-10-22T11:29:39.725" v="660" actId="1076"/>
          <ac:picMkLst>
            <pc:docMk/>
            <pc:sldMk cId="899072951" sldId="262"/>
            <ac:picMk id="21" creationId="{C9785CB4-EF5F-6864-3CE6-25AC7FDADB1A}"/>
          </ac:picMkLst>
        </pc:picChg>
        <pc:picChg chg="add mod">
          <ac:chgData name="Asma Khadim (2524670)" userId="S::2524670@student.uwtsd.ac.uk::8be741a0-64da-4d30-8004-e26bf126bc25" providerId="AD" clId="Web-{806BC311-849B-4988-0715-BBB4A42BE442}" dt="2026-10-22T11:26:17.061" v="647" actId="1076"/>
          <ac:picMkLst>
            <pc:docMk/>
            <pc:sldMk cId="899072951" sldId="262"/>
            <ac:picMk id="22" creationId="{63EED672-8B4E-BBCC-4DE6-C180DFCFE4E3}"/>
          </ac:picMkLst>
        </pc:picChg>
        <pc:picChg chg="add del mod">
          <ac:chgData name="Asma Khadim (2524670)" userId="S::2524670@student.uwtsd.ac.uk::8be741a0-64da-4d30-8004-e26bf126bc25" providerId="AD" clId="Web-{806BC311-849B-4988-0715-BBB4A42BE442}" dt="2026-10-22T09:54:21.577" v="74"/>
          <ac:picMkLst>
            <pc:docMk/>
            <pc:sldMk cId="899072951" sldId="262"/>
            <ac:picMk id="23" creationId="{DA597C55-E57F-22E2-C7BE-1356EC3FE3FA}"/>
          </ac:picMkLst>
        </pc:picChg>
        <pc:picChg chg="add del mod">
          <ac:chgData name="Asma Khadim (2524670)" userId="S::2524670@student.uwtsd.ac.uk::8be741a0-64da-4d30-8004-e26bf126bc25" providerId="AD" clId="Web-{806BC311-849B-4988-0715-BBB4A42BE442}" dt="2026-10-22T09:57:50.163" v="86"/>
          <ac:picMkLst>
            <pc:docMk/>
            <pc:sldMk cId="899072951" sldId="262"/>
            <ac:picMk id="24" creationId="{7A5A42A7-2D2A-DAD4-17DB-389787B768A3}"/>
          </ac:picMkLst>
        </pc:picChg>
        <pc:picChg chg="add del mod">
          <ac:chgData name="Asma Khadim (2524670)" userId="S::2524670@student.uwtsd.ac.uk::8be741a0-64da-4d30-8004-e26bf126bc25" providerId="AD" clId="Web-{806BC311-849B-4988-0715-BBB4A42BE442}" dt="2026-10-22T09:58:17.820" v="88"/>
          <ac:picMkLst>
            <pc:docMk/>
            <pc:sldMk cId="899072951" sldId="262"/>
            <ac:picMk id="25" creationId="{BBD93A23-9816-65B4-B1E3-AD1B6D8A8617}"/>
          </ac:picMkLst>
        </pc:picChg>
        <pc:picChg chg="add mod">
          <ac:chgData name="Asma Khadim (2524670)" userId="S::2524670@student.uwtsd.ac.uk::8be741a0-64da-4d30-8004-e26bf126bc25" providerId="AD" clId="Web-{806BC311-849B-4988-0715-BBB4A42BE442}" dt="2026-10-22T11:36:26.851" v="678" actId="1076"/>
          <ac:picMkLst>
            <pc:docMk/>
            <pc:sldMk cId="899072951" sldId="262"/>
            <ac:picMk id="28" creationId="{AFE2D866-E025-19F1-A29B-80E732A2C575}"/>
          </ac:picMkLst>
        </pc:picChg>
      </pc:sldChg>
    </pc:docChg>
  </pc:docChgLst>
  <pc:docChgLst>
    <pc:chgData name="Asma Khadim (2524670)" userId="8be741a0-64da-4d30-8004-e26bf126bc25" providerId="ADAL" clId="{ACCDCD38-907D-4B24-A6D2-03B3B8E29B70}"/>
    <pc:docChg chg="undo custSel modSld">
      <pc:chgData name="Asma Khadim (2524670)" userId="8be741a0-64da-4d30-8004-e26bf126bc25" providerId="ADAL" clId="{ACCDCD38-907D-4B24-A6D2-03B3B8E29B70}" dt="2026-10-21T18:29:54.378" v="65" actId="14100"/>
      <pc:docMkLst>
        <pc:docMk/>
      </pc:docMkLst>
      <pc:sldChg chg="addSp delSp modSp mod">
        <pc:chgData name="Asma Khadim (2524670)" userId="8be741a0-64da-4d30-8004-e26bf126bc25" providerId="ADAL" clId="{ACCDCD38-907D-4B24-A6D2-03B3B8E29B70}" dt="2026-10-21T18:13:49.867" v="18" actId="931"/>
        <pc:sldMkLst>
          <pc:docMk/>
          <pc:sldMk cId="899072951" sldId="262"/>
        </pc:sldMkLst>
      </pc:sldChg>
    </pc:docChg>
  </pc:docChgLst>
  <pc:docChgLst>
    <pc:chgData name="Asma Khadim (2524670)" userId="S::2524670@student.uwtsd.ac.uk::8be741a0-64da-4d30-8004-e26bf126bc25" providerId="AD" clId="Web-{CF49C266-6C72-DCAB-8BDF-012668297215}"/>
    <pc:docChg chg="modSld">
      <pc:chgData name="Asma Khadim (2524670)" userId="S::2524670@student.uwtsd.ac.uk::8be741a0-64da-4d30-8004-e26bf126bc25" providerId="AD" clId="Web-{CF49C266-6C72-DCAB-8BDF-012668297215}" dt="2026-10-20T08:51:12.535" v="1" actId="14100"/>
      <pc:docMkLst>
        <pc:docMk/>
      </pc:docMkLst>
    </pc:docChg>
  </pc:docChgLst>
  <pc:docChgLst>
    <pc:chgData name="Asma Khadim (2524670)" userId="S::2524670@student.uwtsd.ac.uk::8be741a0-64da-4d30-8004-e26bf126bc25" providerId="AD" clId="Web-{09686515-BEB1-EE06-A976-DAA384DA717A}"/>
    <pc:docChg chg="modSld">
      <pc:chgData name="Asma Khadim (2524670)" userId="S::2524670@student.uwtsd.ac.uk::8be741a0-64da-4d30-8004-e26bf126bc25" providerId="AD" clId="Web-{09686515-BEB1-EE06-A976-DAA384DA717A}" dt="2026-10-21T12:39:06.148" v="32" actId="20577"/>
      <pc:docMkLst>
        <pc:docMk/>
      </pc:docMkLst>
    </pc:docChg>
  </pc:docChgLst>
  <pc:docChgLst>
    <pc:chgData name="Asma Khadim (2524670)" userId="S::2524670@student.uwtsd.ac.uk::8be741a0-64da-4d30-8004-e26bf126bc25" providerId="AD" clId="Web-{37A24D5D-0B2C-8843-B159-CE0B1538EFB3}"/>
    <pc:docChg chg="modSld">
      <pc:chgData name="Asma Khadim (2524670)" userId="S::2524670@student.uwtsd.ac.uk::8be741a0-64da-4d30-8004-e26bf126bc25" providerId="AD" clId="Web-{37A24D5D-0B2C-8843-B159-CE0B1538EFB3}" dt="2026-10-23T19:42:52.464" v="3"/>
      <pc:docMkLst>
        <pc:docMk/>
      </pc:docMkLst>
      <pc:sldChg chg="addSp modSp">
        <pc:chgData name="Asma Khadim (2524670)" userId="S::2524670@student.uwtsd.ac.uk::8be741a0-64da-4d30-8004-e26bf126bc25" providerId="AD" clId="Web-{37A24D5D-0B2C-8843-B159-CE0B1538EFB3}" dt="2026-10-23T19:42:52.464" v="3"/>
        <pc:sldMkLst>
          <pc:docMk/>
          <pc:sldMk cId="899072951" sldId="262"/>
        </pc:sldMkLst>
        <pc:graphicFrameChg chg="mod modGraphic">
          <ac:chgData name="Asma Khadim (2524670)" userId="S::2524670@student.uwtsd.ac.uk::8be741a0-64da-4d30-8004-e26bf126bc25" providerId="AD" clId="Web-{37A24D5D-0B2C-8843-B159-CE0B1538EFB3}" dt="2026-10-23T19:39:27.021" v="1"/>
          <ac:graphicFrameMkLst>
            <pc:docMk/>
            <pc:sldMk cId="899072951" sldId="262"/>
            <ac:graphicFrameMk id="8" creationId="{063D7FD2-478F-EB84-21DB-0368E42A8841}"/>
          </ac:graphicFrameMkLst>
        </pc:graphicFrameChg>
        <pc:graphicFrameChg chg="mod topLvl modGraphic">
          <ac:chgData name="Asma Khadim (2524670)" userId="S::2524670@student.uwtsd.ac.uk::8be741a0-64da-4d30-8004-e26bf126bc25" providerId="AD" clId="Web-{37A24D5D-0B2C-8843-B159-CE0B1538EFB3}" dt="2026-10-23T19:42:52.464" v="3"/>
          <ac:graphicFrameMkLst>
            <pc:docMk/>
            <pc:sldMk cId="899072951" sldId="262"/>
            <ac:graphicFrameMk id="15" creationId="{0B20673C-E968-0A24-BD6C-4F4FBC5DB1B9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24670_student_uwtsd_ac_uk/Documents/Presentation%201_ColumnClustered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0" baseline="0">
                <a:solidFill>
                  <a:srgbClr val="215C98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2.Weekly Bookings by Service</a:t>
            </a:r>
          </a:p>
        </c:rich>
      </c:tx>
      <c:layout>
        <c:manualLayout>
          <c:xMode val="edge"/>
          <c:yMode val="edge"/>
          <c:x val="0.14049245892149029"/>
          <c:y val="3.965703107408024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0" baseline="0">
              <a:solidFill>
                <a:srgbClr val="215C98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Full Groom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Sheet1!$B$1:$E$1</c:f>
              <c:strCache>
                <c:ptCount val="4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</c:strCache>
            </c:strRef>
          </c:cat>
          <c:val>
            <c:numRef>
              <c:f>Sheet1!$B$2:$E$2</c:f>
              <c:numCache>
                <c:formatCode>General</c:formatCode>
                <c:ptCount val="4"/>
                <c:pt idx="0">
                  <c:v>14</c:v>
                </c:pt>
                <c:pt idx="1">
                  <c:v>12</c:v>
                </c:pt>
                <c:pt idx="2">
                  <c:v>16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25E-4F1E-9C10-C2CCAB3E8E14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Wash &amp; Dry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Sheet1!$B$1:$E$1</c:f>
              <c:strCache>
                <c:ptCount val="4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</c:strCache>
            </c:strRef>
          </c:cat>
          <c:val>
            <c:numRef>
              <c:f>Sheet1!$B$3:$E$3</c:f>
              <c:numCache>
                <c:formatCode>General</c:formatCode>
                <c:ptCount val="4"/>
                <c:pt idx="0">
                  <c:v>8</c:v>
                </c:pt>
                <c:pt idx="1">
                  <c:v>10</c:v>
                </c:pt>
                <c:pt idx="2">
                  <c:v>9</c:v>
                </c:pt>
                <c:pt idx="3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525E-4F1E-9C10-C2CCAB3E8E14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Nail Trim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Sheet1!$B$1:$E$1</c:f>
              <c:strCache>
                <c:ptCount val="4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</c:strCache>
            </c:strRef>
          </c:cat>
          <c:val>
            <c:numRef>
              <c:f>Sheet1!$B$4:$E$4</c:f>
              <c:numCache>
                <c:formatCode>General</c:formatCode>
                <c:ptCount val="4"/>
                <c:pt idx="0">
                  <c:v>6</c:v>
                </c:pt>
                <c:pt idx="1">
                  <c:v>5</c:v>
                </c:pt>
                <c:pt idx="2">
                  <c:v>8</c:v>
                </c:pt>
                <c:pt idx="3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525E-4F1E-9C10-C2CCAB3E8E14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  <c:pt idx="0">
                  <c:v>Puppy Groom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Sheet1!$B$1:$E$1</c:f>
              <c:strCache>
                <c:ptCount val="4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</c:strCache>
            </c:strRef>
          </c:cat>
          <c:val>
            <c:numRef>
              <c:f>Sheet1!$B$5:$E$5</c:f>
              <c:numCache>
                <c:formatCode>General</c:formatCode>
                <c:ptCount val="4"/>
                <c:pt idx="0">
                  <c:v>4</c:v>
                </c:pt>
                <c:pt idx="1">
                  <c:v>3</c:v>
                </c:pt>
                <c:pt idx="2">
                  <c:v>5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525E-4F1E-9C10-C2CCAB3E8E14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821329808"/>
        <c:axId val="821330768"/>
      </c:barChart>
      <c:catAx>
        <c:axId val="8213298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21330768"/>
        <c:crosses val="autoZero"/>
        <c:auto val="1"/>
        <c:lblAlgn val="ctr"/>
        <c:lblOffset val="100"/>
        <c:noMultiLvlLbl val="0"/>
      </c:catAx>
      <c:valAx>
        <c:axId val="8213307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213298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jpeg"/><Relationship Id="rId7" Type="http://schemas.openxmlformats.org/officeDocument/2006/relationships/image" Target="../media/image5.sv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11" Type="http://schemas.openxmlformats.org/officeDocument/2006/relationships/hyperlink" Target="https://mygiguser.blogspot.com/" TargetMode="External"/><Relationship Id="rId5" Type="http://schemas.openxmlformats.org/officeDocument/2006/relationships/image" Target="../media/image3.svg"/><Relationship Id="rId10" Type="http://schemas.openxmlformats.org/officeDocument/2006/relationships/image" Target="../media/image8.png"/><Relationship Id="rId4" Type="http://schemas.openxmlformats.org/officeDocument/2006/relationships/image" Target="../media/image2.svg"/><Relationship Id="rId9" Type="http://schemas.openxmlformats.org/officeDocument/2006/relationships/image" Target="../media/image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181" y="-53394"/>
            <a:ext cx="12152812" cy="439783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2000" b="1" baseline="0">
                <a:solidFill>
                  <a:srgbClr val="FFFFFF"/>
                </a:solidFill>
                <a:latin typeface="Aptos Display"/>
              </a:rPr>
              <a:t>HAPPY PAWS DOG GROOMING</a:t>
            </a:r>
            <a:r>
              <a:rPr lang="en-US" sz="2000">
                <a:latin typeface="Aptos Display"/>
                <a:ea typeface="Aptos Display"/>
                <a:cs typeface="Aptos Display"/>
              </a:rPr>
              <a:t>​</a:t>
            </a:r>
            <a:endParaRPr lang="en-US" sz="2000" b="1">
              <a:solidFill>
                <a:schemeClr val="bg1"/>
              </a:solidFill>
              <a:latin typeface="Aptos Display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320" y="381179"/>
            <a:ext cx="12173858" cy="309701"/>
          </a:xfrm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700">
                <a:solidFill>
                  <a:schemeClr val="bg1"/>
                </a:solidFill>
              </a:rPr>
              <a:t>Monthly Bookings Summary (4 Weeks)</a:t>
            </a:r>
          </a:p>
          <a:p>
            <a:endParaRPr lang="en-US" sz="1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8B7BA2-3FFB-397F-4B8B-DF5F6DD79E5B}"/>
              </a:ext>
            </a:extLst>
          </p:cNvPr>
          <p:cNvSpPr txBox="1"/>
          <p:nvPr/>
        </p:nvSpPr>
        <p:spPr>
          <a:xfrm>
            <a:off x="266251" y="722358"/>
            <a:ext cx="464747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chemeClr val="tx1">
                    <a:lumMod val="49000"/>
                    <a:lumOff val="51000"/>
                  </a:schemeClr>
                </a:solidFill>
              </a:rPr>
              <a:t>1.WEEKLY BOOKING DATA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96D10C-8905-7AC9-7BD9-45CEE8889ED7}"/>
              </a:ext>
            </a:extLst>
          </p:cNvPr>
          <p:cNvSpPr txBox="1"/>
          <p:nvPr/>
        </p:nvSpPr>
        <p:spPr>
          <a:xfrm>
            <a:off x="32840" y="4016916"/>
            <a:ext cx="1973942" cy="95410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Total bookings</a:t>
            </a:r>
          </a:p>
          <a:p>
            <a:endParaRPr lang="en-US"/>
          </a:p>
          <a:p>
            <a:r>
              <a:rPr lang="en-US" sz="2000" b="1"/>
              <a:t>137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8D7DA4B-6077-6C27-5DBA-5F900FD22A8D}"/>
              </a:ext>
            </a:extLst>
          </p:cNvPr>
          <p:cNvSpPr txBox="1"/>
          <p:nvPr/>
        </p:nvSpPr>
        <p:spPr>
          <a:xfrm>
            <a:off x="2164262" y="4017011"/>
            <a:ext cx="1931851" cy="9552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Most popular</a:t>
            </a:r>
          </a:p>
          <a:p>
            <a:r>
              <a:rPr lang="en-US" b="1"/>
              <a:t>Full Groom</a:t>
            </a:r>
          </a:p>
          <a:p>
            <a:r>
              <a:rPr lang="en-US"/>
              <a:t>57 bookings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8E1A19-9AEF-866C-F768-E646C1418D08}"/>
              </a:ext>
            </a:extLst>
          </p:cNvPr>
          <p:cNvSpPr txBox="1">
            <a:spLocks noChangeAspect="1"/>
          </p:cNvSpPr>
          <p:nvPr/>
        </p:nvSpPr>
        <p:spPr>
          <a:xfrm>
            <a:off x="6435343" y="3735698"/>
            <a:ext cx="5704222" cy="1415772"/>
          </a:xfrm>
          <a:prstGeom prst="rect">
            <a:avLst/>
          </a:prstGeom>
          <a:solidFill>
            <a:srgbClr val="FFFF00">
              <a:alpha val="76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 sz="2000" b="1" dirty="0"/>
              <a:t>Key </a:t>
            </a:r>
            <a:r>
              <a:rPr lang="en-US" sz="2000" b="1"/>
              <a:t>Insight</a:t>
            </a:r>
          </a:p>
          <a:p>
            <a:r>
              <a:rPr lang="en-US" sz="1600"/>
              <a:t>Full Groom is the most popular service, with 57 bookings (42%). Puppy Groom is the least popular, with 16 </a:t>
            </a:r>
            <a:r>
              <a:rPr lang="en-US" sz="1600" dirty="0"/>
              <a:t>bookings (12%).</a:t>
            </a:r>
          </a:p>
        </p:txBody>
      </p:sp>
      <p:graphicFrame>
        <p:nvGraphicFramePr>
          <p:cNvPr id="15" name="Chart 14">
            <a:extLst>
              <a:ext uri="{FF2B5EF4-FFF2-40B4-BE49-F238E27FC236}">
                <a16:creationId xmlns:a16="http://schemas.microsoft.com/office/drawing/2014/main" id="{0B20673C-E968-0A24-BD6C-4F4FBC5DB1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2717118"/>
              </p:ext>
            </p:extLst>
          </p:nvPr>
        </p:nvGraphicFramePr>
        <p:xfrm>
          <a:off x="5771969" y="799167"/>
          <a:ext cx="6360160" cy="30108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C1DF355-54E5-BD86-2207-186E398060E7}"/>
              </a:ext>
            </a:extLst>
          </p:cNvPr>
          <p:cNvSpPr txBox="1"/>
          <p:nvPr/>
        </p:nvSpPr>
        <p:spPr>
          <a:xfrm>
            <a:off x="4299039" y="4015715"/>
            <a:ext cx="1951014" cy="95410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Least popular</a:t>
            </a:r>
          </a:p>
          <a:p>
            <a:r>
              <a:rPr lang="en-US" sz="2000" b="1"/>
              <a:t>Puppy Groom</a:t>
            </a:r>
          </a:p>
          <a:p>
            <a:r>
              <a:rPr lang="en-US" dirty="0"/>
              <a:t>16 </a:t>
            </a:r>
            <a:r>
              <a:rPr lang="en-US"/>
              <a:t>bookings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024EE3-BF19-1652-9562-A232FB98E13C}"/>
              </a:ext>
            </a:extLst>
          </p:cNvPr>
          <p:cNvSpPr txBox="1"/>
          <p:nvPr/>
        </p:nvSpPr>
        <p:spPr>
          <a:xfrm>
            <a:off x="160201" y="5253264"/>
            <a:ext cx="11978640" cy="5689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B763C8-9E23-16D1-FEA0-2CBB4944DEBF}"/>
              </a:ext>
            </a:extLst>
          </p:cNvPr>
          <p:cNvSpPr txBox="1"/>
          <p:nvPr/>
        </p:nvSpPr>
        <p:spPr>
          <a:xfrm>
            <a:off x="35569" y="5129389"/>
            <a:ext cx="12128863" cy="400110"/>
          </a:xfrm>
          <a:prstGeom prst="rect">
            <a:avLst/>
          </a:prstGeom>
          <a:solidFill>
            <a:srgbClr val="D86ECC">
              <a:alpha val="69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                    3. Summary and Recommendation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A8509B-6BAF-8CC3-9C46-5BEDC38701F3}"/>
              </a:ext>
            </a:extLst>
          </p:cNvPr>
          <p:cNvSpPr txBox="1"/>
          <p:nvPr/>
        </p:nvSpPr>
        <p:spPr>
          <a:xfrm>
            <a:off x="2583" y="5537827"/>
            <a:ext cx="1175729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/>
              <a:t>A total of 137 bookings were made in </a:t>
            </a:r>
            <a:r>
              <a:rPr lang="en-US" sz="1400" err="1"/>
              <a:t>th</a:t>
            </a:r>
            <a:r>
              <a:rPr lang="en-US" sz="1400"/>
              <a:t>e month.</a:t>
            </a: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Full groom was the most popular service (57 bookings), follo</a:t>
            </a:r>
            <a:r>
              <a:rPr lang="en-US" sz="1400"/>
              <a:t>wed by wash &amp; Dry (38 bookings), Nail Trime ( 26 bookings), and Puppy Groom (16 bookings).</a:t>
            </a: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/>
              <a:t>Puppy Groom was the least popular service.</a:t>
            </a: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To increase Puppy Groom bookings,  </a:t>
            </a:r>
            <a:r>
              <a:rPr lang="en-US" sz="1400" dirty="0" err="1"/>
              <a:t>Ms</a:t>
            </a:r>
            <a:r>
              <a:rPr lang="en-US" sz="1400" dirty="0"/>
              <a:t> Carter could consider promoting it with a small discount or special offer new puppy owners.</a:t>
            </a:r>
          </a:p>
          <a:p>
            <a:endParaRPr lang="en-US" sz="1400" dirty="0"/>
          </a:p>
        </p:txBody>
      </p:sp>
      <p:pic>
        <p:nvPicPr>
          <p:cNvPr id="11" name="Picture 10" descr="Dog Breed, Art, Cartoon Free Stock Photo - Public Domain Pictures">
            <a:extLst>
              <a:ext uri="{FF2B5EF4-FFF2-40B4-BE49-F238E27FC236}">
                <a16:creationId xmlns:a16="http://schemas.microsoft.com/office/drawing/2014/main" id="{D13656F0-0BA0-9972-9019-3CABD41B44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8584" y="5806"/>
            <a:ext cx="499872" cy="6096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6E43B070-A944-49CF-ED8E-A5F25DFA4B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71314" y="10886"/>
            <a:ext cx="642258" cy="576943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1B00539-4CBC-EE69-DDB7-3A35F38BEB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8971" y="-54429"/>
            <a:ext cx="772886" cy="71845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6F035942-8E45-8C10-478A-3EE4E6DE61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440886" y="-1"/>
            <a:ext cx="555172" cy="609600"/>
          </a:xfrm>
          <a:prstGeom prst="rect">
            <a:avLst/>
          </a:prstGeom>
        </p:spPr>
      </p:pic>
      <p:pic>
        <p:nvPicPr>
          <p:cNvPr id="18" name="Graphic 17" descr="Daily calendar with solid fill">
            <a:extLst>
              <a:ext uri="{FF2B5EF4-FFF2-40B4-BE49-F238E27FC236}">
                <a16:creationId xmlns:a16="http://schemas.microsoft.com/office/drawing/2014/main" id="{029FF96F-16AC-877F-F6F5-ECE12B5542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51857" y="4359728"/>
            <a:ext cx="544286" cy="544286"/>
          </a:xfrm>
          <a:prstGeom prst="rect">
            <a:avLst/>
          </a:prstGeom>
        </p:spPr>
      </p:pic>
      <p:pic>
        <p:nvPicPr>
          <p:cNvPr id="20" name="Graphic 19" descr="Ribbon with solid fill">
            <a:extLst>
              <a:ext uri="{FF2B5EF4-FFF2-40B4-BE49-F238E27FC236}">
                <a16:creationId xmlns:a16="http://schemas.microsoft.com/office/drawing/2014/main" id="{9C3720BB-FD08-EE23-4E61-F71BFAD2C0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727875" y="4058761"/>
            <a:ext cx="381000" cy="381000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C9785CB4-EF5F-6864-3CE6-25AC7FDADB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526972" y="4354697"/>
            <a:ext cx="468086" cy="468085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63EED672-8B4E-BBCC-4DE6-C180DFCFE4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357956" y="3740470"/>
            <a:ext cx="522515" cy="478971"/>
          </a:xfrm>
          <a:prstGeom prst="rect">
            <a:avLst/>
          </a:prstGeom>
        </p:spPr>
      </p:pic>
      <p:pic>
        <p:nvPicPr>
          <p:cNvPr id="28" name="Picture 27" descr="A yellow light bulb with rays of light coming out of it&#10;&#10;AI-generated content may be incorrect.">
            <a:extLst>
              <a:ext uri="{FF2B5EF4-FFF2-40B4-BE49-F238E27FC236}">
                <a16:creationId xmlns:a16="http://schemas.microsoft.com/office/drawing/2014/main" id="{AFE2D866-E025-19F1-A29B-80E732A2C57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flipH="1">
            <a:off x="20706" y="5133559"/>
            <a:ext cx="394333" cy="41239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C97EBC8B-C071-4F16-225C-B251EAA0533D}"/>
              </a:ext>
            </a:extLst>
          </p:cNvPr>
          <p:cNvSpPr txBox="1"/>
          <p:nvPr/>
        </p:nvSpPr>
        <p:spPr>
          <a:xfrm flipH="1">
            <a:off x="11618914" y="6885214"/>
            <a:ext cx="133803" cy="67129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63D7FD2-478F-EB84-21DB-0368E42A88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2237360"/>
              </p:ext>
            </p:extLst>
          </p:nvPr>
        </p:nvGraphicFramePr>
        <p:xfrm>
          <a:off x="23854" y="1186202"/>
          <a:ext cx="5687992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7999">
                  <a:extLst>
                    <a:ext uri="{9D8B030D-6E8A-4147-A177-3AD203B41FA5}">
                      <a16:colId xmlns:a16="http://schemas.microsoft.com/office/drawing/2014/main" val="1265615441"/>
                    </a:ext>
                  </a:extLst>
                </a:gridCol>
                <a:gridCol w="1008529">
                  <a:extLst>
                    <a:ext uri="{9D8B030D-6E8A-4147-A177-3AD203B41FA5}">
                      <a16:colId xmlns:a16="http://schemas.microsoft.com/office/drawing/2014/main" val="3226795945"/>
                    </a:ext>
                  </a:extLst>
                </a:gridCol>
                <a:gridCol w="887467">
                  <a:extLst>
                    <a:ext uri="{9D8B030D-6E8A-4147-A177-3AD203B41FA5}">
                      <a16:colId xmlns:a16="http://schemas.microsoft.com/office/drawing/2014/main" val="2794807141"/>
                    </a:ext>
                  </a:extLst>
                </a:gridCol>
                <a:gridCol w="947999">
                  <a:extLst>
                    <a:ext uri="{9D8B030D-6E8A-4147-A177-3AD203B41FA5}">
                      <a16:colId xmlns:a16="http://schemas.microsoft.com/office/drawing/2014/main" val="3533819148"/>
                    </a:ext>
                  </a:extLst>
                </a:gridCol>
                <a:gridCol w="947999">
                  <a:extLst>
                    <a:ext uri="{9D8B030D-6E8A-4147-A177-3AD203B41FA5}">
                      <a16:colId xmlns:a16="http://schemas.microsoft.com/office/drawing/2014/main" val="1543867107"/>
                    </a:ext>
                  </a:extLst>
                </a:gridCol>
                <a:gridCol w="947999">
                  <a:extLst>
                    <a:ext uri="{9D8B030D-6E8A-4147-A177-3AD203B41FA5}">
                      <a16:colId xmlns:a16="http://schemas.microsoft.com/office/drawing/2014/main" val="32275688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Full</a:t>
                      </a:r>
                      <a:r>
                        <a:rPr lang="en-US" dirty="0"/>
                        <a:t> Groom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Was &amp; Dry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Nail Trim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Puppy Groom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8362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Week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6488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19986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03979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37812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57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137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2898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9072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HAPPY PAWS DOG GROOMING​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HAPPY PAWS DOG GROOMING​</dc:title>
  <dc:creator/>
  <cp:revision>310</cp:revision>
  <dcterms:created xsi:type="dcterms:W3CDTF">2026-10-19T17:57:06Z</dcterms:created>
  <dcterms:modified xsi:type="dcterms:W3CDTF">2026-10-23T19:42:52Z</dcterms:modified>
</cp:coreProperties>
</file>