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1"/>
  </p:notesMasterIdLst>
  <p:sldIdLst>
    <p:sldId id="259" r:id="rId2"/>
    <p:sldId id="261" r:id="rId3"/>
    <p:sldId id="607" r:id="rId4"/>
    <p:sldId id="610" r:id="rId5"/>
    <p:sldId id="527" r:id="rId6"/>
    <p:sldId id="529" r:id="rId7"/>
    <p:sldId id="530" r:id="rId8"/>
    <p:sldId id="545" r:id="rId9"/>
    <p:sldId id="596" r:id="rId10"/>
    <p:sldId id="598" r:id="rId11"/>
    <p:sldId id="599" r:id="rId12"/>
    <p:sldId id="608" r:id="rId13"/>
    <p:sldId id="528" r:id="rId14"/>
    <p:sldId id="601" r:id="rId15"/>
    <p:sldId id="602" r:id="rId16"/>
    <p:sldId id="609" r:id="rId17"/>
    <p:sldId id="366" r:id="rId18"/>
    <p:sldId id="341" r:id="rId19"/>
    <p:sldId id="368" r:id="rId2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FCBDEB4-974C-4956-95C5-A771F0084489}" v="13" dt="2024-04-15T13:52:52.247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FD0F851-EC5A-4D38-B0AD-8093EC10F338}" styleName="Light Style 1 - Accent 5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  <a:tblStyle styleId="{3C2FFA5D-87B4-456A-9821-1D502468CF0F}" styleName="Themed Style 1 - Accent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556" autoAdjust="0"/>
    <p:restoredTop sz="85932" autoAdjust="0"/>
  </p:normalViewPr>
  <p:slideViewPr>
    <p:cSldViewPr snapToGrid="0">
      <p:cViewPr varScale="1">
        <p:scale>
          <a:sx n="62" d="100"/>
          <a:sy n="62" d="100"/>
        </p:scale>
        <p:origin x="420" y="33"/>
      </p:cViewPr>
      <p:guideLst/>
    </p:cSldViewPr>
  </p:slideViewPr>
  <p:outlineViewPr>
    <p:cViewPr>
      <p:scale>
        <a:sx n="33" d="100"/>
        <a:sy n="33" d="100"/>
      </p:scale>
      <p:origin x="0" y="-6456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microsoft.com/office/2016/11/relationships/changesInfo" Target="changesInfos/changesInfo1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Relationship Id="rId27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ames Williams" userId="c957a50b-491f-4d94-b4bc-52aca3e2340d" providerId="ADAL" clId="{0FCBDEB4-974C-4956-95C5-A771F0084489}"/>
    <pc:docChg chg="undo redo custSel addSld delSld modSld sldOrd">
      <pc:chgData name="James Williams" userId="c957a50b-491f-4d94-b4bc-52aca3e2340d" providerId="ADAL" clId="{0FCBDEB4-974C-4956-95C5-A771F0084489}" dt="2024-04-15T13:52:52.238" v="2257"/>
      <pc:docMkLst>
        <pc:docMk/>
      </pc:docMkLst>
      <pc:sldChg chg="modSp mod">
        <pc:chgData name="James Williams" userId="c957a50b-491f-4d94-b4bc-52aca3e2340d" providerId="ADAL" clId="{0FCBDEB4-974C-4956-95C5-A771F0084489}" dt="2024-04-09T11:26:13.265" v="1" actId="27636"/>
        <pc:sldMkLst>
          <pc:docMk/>
          <pc:sldMk cId="1082051791" sldId="259"/>
        </pc:sldMkLst>
        <pc:spChg chg="mod">
          <ac:chgData name="James Williams" userId="c957a50b-491f-4d94-b4bc-52aca3e2340d" providerId="ADAL" clId="{0FCBDEB4-974C-4956-95C5-A771F0084489}" dt="2024-04-09T11:26:13.265" v="1" actId="27636"/>
          <ac:spMkLst>
            <pc:docMk/>
            <pc:sldMk cId="1082051791" sldId="259"/>
            <ac:spMk id="2" creationId="{7F53F7EE-5CE7-450A-96B3-B3B9BA4610AC}"/>
          </ac:spMkLst>
        </pc:spChg>
      </pc:sldChg>
      <pc:sldChg chg="addSp delSp modSp mod">
        <pc:chgData name="James Williams" userId="c957a50b-491f-4d94-b4bc-52aca3e2340d" providerId="ADAL" clId="{0FCBDEB4-974C-4956-95C5-A771F0084489}" dt="2024-04-09T12:46:05.263" v="1087" actId="1076"/>
        <pc:sldMkLst>
          <pc:docMk/>
          <pc:sldMk cId="3591285556" sldId="261"/>
        </pc:sldMkLst>
        <pc:spChg chg="mod">
          <ac:chgData name="James Williams" userId="c957a50b-491f-4d94-b4bc-52aca3e2340d" providerId="ADAL" clId="{0FCBDEB4-974C-4956-95C5-A771F0084489}" dt="2024-04-09T11:45:58.899" v="165" actId="20577"/>
          <ac:spMkLst>
            <pc:docMk/>
            <pc:sldMk cId="3591285556" sldId="261"/>
            <ac:spMk id="2" creationId="{329DAD66-B956-4335-BD2B-207680BD0158}"/>
          </ac:spMkLst>
        </pc:spChg>
        <pc:spChg chg="mod">
          <ac:chgData name="James Williams" userId="c957a50b-491f-4d94-b4bc-52aca3e2340d" providerId="ADAL" clId="{0FCBDEB4-974C-4956-95C5-A771F0084489}" dt="2024-04-09T12:45:56.509" v="1084"/>
          <ac:spMkLst>
            <pc:docMk/>
            <pc:sldMk cId="3591285556" sldId="261"/>
            <ac:spMk id="3" creationId="{2881C62B-3FA4-4DF6-9424-CE1D5C355D82}"/>
          </ac:spMkLst>
        </pc:spChg>
        <pc:spChg chg="add del mod">
          <ac:chgData name="James Williams" userId="c957a50b-491f-4d94-b4bc-52aca3e2340d" providerId="ADAL" clId="{0FCBDEB4-974C-4956-95C5-A771F0084489}" dt="2024-04-09T12:45:17.079" v="1058" actId="478"/>
          <ac:spMkLst>
            <pc:docMk/>
            <pc:sldMk cId="3591285556" sldId="261"/>
            <ac:spMk id="5" creationId="{D1E3E15B-D73E-A1CC-E27D-0CD5A145D7C4}"/>
          </ac:spMkLst>
        </pc:spChg>
        <pc:picChg chg="add mod">
          <ac:chgData name="James Williams" userId="c957a50b-491f-4d94-b4bc-52aca3e2340d" providerId="ADAL" clId="{0FCBDEB4-974C-4956-95C5-A771F0084489}" dt="2024-04-09T12:46:05.263" v="1087" actId="1076"/>
          <ac:picMkLst>
            <pc:docMk/>
            <pc:sldMk cId="3591285556" sldId="261"/>
            <ac:picMk id="4" creationId="{33363A78-8CBB-A9D7-05D1-64923B4C9D95}"/>
          </ac:picMkLst>
        </pc:picChg>
      </pc:sldChg>
      <pc:sldChg chg="add del ord">
        <pc:chgData name="James Williams" userId="c957a50b-491f-4d94-b4bc-52aca3e2340d" providerId="ADAL" clId="{0FCBDEB4-974C-4956-95C5-A771F0084489}" dt="2024-04-10T12:08:16.143" v="2219" actId="2696"/>
        <pc:sldMkLst>
          <pc:docMk/>
          <pc:sldMk cId="2856668606" sldId="366"/>
        </pc:sldMkLst>
      </pc:sldChg>
      <pc:sldChg chg="modSp del mod ord">
        <pc:chgData name="James Williams" userId="c957a50b-491f-4d94-b4bc-52aca3e2340d" providerId="ADAL" clId="{0FCBDEB4-974C-4956-95C5-A771F0084489}" dt="2024-04-10T12:07:43.007" v="2215" actId="2696"/>
        <pc:sldMkLst>
          <pc:docMk/>
          <pc:sldMk cId="3001246935" sldId="366"/>
        </pc:sldMkLst>
        <pc:spChg chg="mod">
          <ac:chgData name="James Williams" userId="c957a50b-491f-4d94-b4bc-52aca3e2340d" providerId="ADAL" clId="{0FCBDEB4-974C-4956-95C5-A771F0084489}" dt="2024-04-10T12:07:37.073" v="2214" actId="20577"/>
          <ac:spMkLst>
            <pc:docMk/>
            <pc:sldMk cId="3001246935" sldId="366"/>
            <ac:spMk id="2" creationId="{61365102-6F14-4FB7-8C3C-AB618E6179A2}"/>
          </ac:spMkLst>
        </pc:spChg>
        <pc:spChg chg="mod">
          <ac:chgData name="James Williams" userId="c957a50b-491f-4d94-b4bc-52aca3e2340d" providerId="ADAL" clId="{0FCBDEB4-974C-4956-95C5-A771F0084489}" dt="2024-04-10T12:06:37.981" v="2196" actId="20577"/>
          <ac:spMkLst>
            <pc:docMk/>
            <pc:sldMk cId="3001246935" sldId="366"/>
            <ac:spMk id="9" creationId="{1907F43D-0AA3-4886-AF0D-843268D6CDBB}"/>
          </ac:spMkLst>
        </pc:spChg>
      </pc:sldChg>
      <pc:sldChg chg="modSp add mod">
        <pc:chgData name="James Williams" userId="c957a50b-491f-4d94-b4bc-52aca3e2340d" providerId="ADAL" clId="{0FCBDEB4-974C-4956-95C5-A771F0084489}" dt="2024-04-10T12:08:49.014" v="2238" actId="1076"/>
        <pc:sldMkLst>
          <pc:docMk/>
          <pc:sldMk cId="3830715770" sldId="366"/>
        </pc:sldMkLst>
        <pc:spChg chg="mod">
          <ac:chgData name="James Williams" userId="c957a50b-491f-4d94-b4bc-52aca3e2340d" providerId="ADAL" clId="{0FCBDEB4-974C-4956-95C5-A771F0084489}" dt="2024-04-10T12:08:49.014" v="2238" actId="1076"/>
          <ac:spMkLst>
            <pc:docMk/>
            <pc:sldMk cId="3830715770" sldId="366"/>
            <ac:spMk id="2" creationId="{E59FCB46-B73F-4C12-53A1-E2DDFB96B00D}"/>
          </ac:spMkLst>
        </pc:spChg>
        <pc:spChg chg="mod">
          <ac:chgData name="James Williams" userId="c957a50b-491f-4d94-b4bc-52aca3e2340d" providerId="ADAL" clId="{0FCBDEB4-974C-4956-95C5-A771F0084489}" dt="2024-04-10T12:08:31.279" v="2223" actId="1076"/>
          <ac:spMkLst>
            <pc:docMk/>
            <pc:sldMk cId="3830715770" sldId="366"/>
            <ac:spMk id="9" creationId="{319367E8-A805-32CF-BA4A-6AA01A69808A}"/>
          </ac:spMkLst>
        </pc:spChg>
      </pc:sldChg>
      <pc:sldChg chg="addSp delSp modSp mod">
        <pc:chgData name="James Williams" userId="c957a50b-491f-4d94-b4bc-52aca3e2340d" providerId="ADAL" clId="{0FCBDEB4-974C-4956-95C5-A771F0084489}" dt="2024-04-09T12:34:56.335" v="873" actId="20577"/>
        <pc:sldMkLst>
          <pc:docMk/>
          <pc:sldMk cId="1709251854" sldId="527"/>
        </pc:sldMkLst>
        <pc:spChg chg="mod">
          <ac:chgData name="James Williams" userId="c957a50b-491f-4d94-b4bc-52aca3e2340d" providerId="ADAL" clId="{0FCBDEB4-974C-4956-95C5-A771F0084489}" dt="2024-04-09T12:34:56.335" v="873" actId="20577"/>
          <ac:spMkLst>
            <pc:docMk/>
            <pc:sldMk cId="1709251854" sldId="527"/>
            <ac:spMk id="2" creationId="{61365102-6F14-4FB7-8C3C-AB618E6179A2}"/>
          </ac:spMkLst>
        </pc:spChg>
        <pc:spChg chg="add del mod">
          <ac:chgData name="James Williams" userId="c957a50b-491f-4d94-b4bc-52aca3e2340d" providerId="ADAL" clId="{0FCBDEB4-974C-4956-95C5-A771F0084489}" dt="2024-04-09T11:38:55.260" v="88" actId="478"/>
          <ac:spMkLst>
            <pc:docMk/>
            <pc:sldMk cId="1709251854" sldId="527"/>
            <ac:spMk id="4" creationId="{471F9C3C-C8C0-BBB1-D2BC-567358E57FE1}"/>
          </ac:spMkLst>
        </pc:spChg>
        <pc:spChg chg="add del">
          <ac:chgData name="James Williams" userId="c957a50b-491f-4d94-b4bc-52aca3e2340d" providerId="ADAL" clId="{0FCBDEB4-974C-4956-95C5-A771F0084489}" dt="2024-04-09T11:59:09.421" v="508" actId="22"/>
          <ac:spMkLst>
            <pc:docMk/>
            <pc:sldMk cId="1709251854" sldId="527"/>
            <ac:spMk id="6" creationId="{DEEFFE8D-20CD-F9E5-980B-ECECFBFDEF45}"/>
          </ac:spMkLst>
        </pc:spChg>
        <pc:spChg chg="mod">
          <ac:chgData name="James Williams" userId="c957a50b-491f-4d94-b4bc-52aca3e2340d" providerId="ADAL" clId="{0FCBDEB4-974C-4956-95C5-A771F0084489}" dt="2024-04-09T11:57:37.938" v="504" actId="1076"/>
          <ac:spMkLst>
            <pc:docMk/>
            <pc:sldMk cId="1709251854" sldId="527"/>
            <ac:spMk id="9" creationId="{1907F43D-0AA3-4886-AF0D-843268D6CDBB}"/>
          </ac:spMkLst>
        </pc:spChg>
      </pc:sldChg>
      <pc:sldChg chg="addSp modSp del mod">
        <pc:chgData name="James Williams" userId="c957a50b-491f-4d94-b4bc-52aca3e2340d" providerId="ADAL" clId="{0FCBDEB4-974C-4956-95C5-A771F0084489}" dt="2024-04-15T13:52:43.652" v="2256" actId="2696"/>
        <pc:sldMkLst>
          <pc:docMk/>
          <pc:sldMk cId="195496794" sldId="528"/>
        </pc:sldMkLst>
        <pc:spChg chg="mod">
          <ac:chgData name="James Williams" userId="c957a50b-491f-4d94-b4bc-52aca3e2340d" providerId="ADAL" clId="{0FCBDEB4-974C-4956-95C5-A771F0084489}" dt="2024-04-09T12:55:25.516" v="1218" actId="20577"/>
          <ac:spMkLst>
            <pc:docMk/>
            <pc:sldMk cId="195496794" sldId="528"/>
            <ac:spMk id="2" creationId="{C764F842-8330-5DA8-C6DC-BB4582D9EFA0}"/>
          </ac:spMkLst>
        </pc:spChg>
        <pc:spChg chg="add mod">
          <ac:chgData name="James Williams" userId="c957a50b-491f-4d94-b4bc-52aca3e2340d" providerId="ADAL" clId="{0FCBDEB4-974C-4956-95C5-A771F0084489}" dt="2024-04-09T13:03:23.826" v="1676" actId="14100"/>
          <ac:spMkLst>
            <pc:docMk/>
            <pc:sldMk cId="195496794" sldId="528"/>
            <ac:spMk id="3" creationId="{DE2B9DDD-9D35-F2EA-33AF-0E6F98548193}"/>
          </ac:spMkLst>
        </pc:spChg>
        <pc:spChg chg="mod">
          <ac:chgData name="James Williams" userId="c957a50b-491f-4d94-b4bc-52aca3e2340d" providerId="ADAL" clId="{0FCBDEB4-974C-4956-95C5-A771F0084489}" dt="2024-04-09T13:03:01.921" v="1671" actId="1076"/>
          <ac:spMkLst>
            <pc:docMk/>
            <pc:sldMk cId="195496794" sldId="528"/>
            <ac:spMk id="15" creationId="{F5481DD6-C61E-2687-9996-A9F97B904869}"/>
          </ac:spMkLst>
        </pc:spChg>
        <pc:picChg chg="mod">
          <ac:chgData name="James Williams" userId="c957a50b-491f-4d94-b4bc-52aca3e2340d" providerId="ADAL" clId="{0FCBDEB4-974C-4956-95C5-A771F0084489}" dt="2024-04-09T13:03:01.921" v="1671" actId="1076"/>
          <ac:picMkLst>
            <pc:docMk/>
            <pc:sldMk cId="195496794" sldId="528"/>
            <ac:picMk id="11" creationId="{E709CF7C-189E-7DAC-0A4D-AD074D61CBB4}"/>
          </ac:picMkLst>
        </pc:picChg>
        <pc:picChg chg="mod">
          <ac:chgData name="James Williams" userId="c957a50b-491f-4d94-b4bc-52aca3e2340d" providerId="ADAL" clId="{0FCBDEB4-974C-4956-95C5-A771F0084489}" dt="2024-04-09T13:03:08.969" v="1672" actId="1076"/>
          <ac:picMkLst>
            <pc:docMk/>
            <pc:sldMk cId="195496794" sldId="528"/>
            <ac:picMk id="13" creationId="{AFB8B25B-E2BB-6AD5-F3AE-C6FBBE3E4192}"/>
          </ac:picMkLst>
        </pc:picChg>
      </pc:sldChg>
      <pc:sldChg chg="add">
        <pc:chgData name="James Williams" userId="c957a50b-491f-4d94-b4bc-52aca3e2340d" providerId="ADAL" clId="{0FCBDEB4-974C-4956-95C5-A771F0084489}" dt="2024-04-15T13:52:52.238" v="2257"/>
        <pc:sldMkLst>
          <pc:docMk/>
          <pc:sldMk cId="1803850230" sldId="528"/>
        </pc:sldMkLst>
      </pc:sldChg>
      <pc:sldChg chg="addSp delSp modSp mod">
        <pc:chgData name="James Williams" userId="c957a50b-491f-4d94-b4bc-52aca3e2340d" providerId="ADAL" clId="{0FCBDEB4-974C-4956-95C5-A771F0084489}" dt="2024-04-09T15:12:41.297" v="1703" actId="20577"/>
        <pc:sldMkLst>
          <pc:docMk/>
          <pc:sldMk cId="3240612598" sldId="529"/>
        </pc:sldMkLst>
        <pc:spChg chg="mod">
          <ac:chgData name="James Williams" userId="c957a50b-491f-4d94-b4bc-52aca3e2340d" providerId="ADAL" clId="{0FCBDEB4-974C-4956-95C5-A771F0084489}" dt="2024-04-09T12:34:50.733" v="870" actId="20577"/>
          <ac:spMkLst>
            <pc:docMk/>
            <pc:sldMk cId="3240612598" sldId="529"/>
            <ac:spMk id="2" creationId="{61365102-6F14-4FB7-8C3C-AB618E6179A2}"/>
          </ac:spMkLst>
        </pc:spChg>
        <pc:spChg chg="add mod">
          <ac:chgData name="James Williams" userId="c957a50b-491f-4d94-b4bc-52aca3e2340d" providerId="ADAL" clId="{0FCBDEB4-974C-4956-95C5-A771F0084489}" dt="2024-04-09T12:31:13.542" v="824" actId="1076"/>
          <ac:spMkLst>
            <pc:docMk/>
            <pc:sldMk cId="3240612598" sldId="529"/>
            <ac:spMk id="3" creationId="{828FAE2D-7111-32E2-C935-E9EA03350826}"/>
          </ac:spMkLst>
        </pc:spChg>
        <pc:spChg chg="add mod">
          <ac:chgData name="James Williams" userId="c957a50b-491f-4d94-b4bc-52aca3e2340d" providerId="ADAL" clId="{0FCBDEB4-974C-4956-95C5-A771F0084489}" dt="2024-04-09T12:31:13.542" v="824" actId="1076"/>
          <ac:spMkLst>
            <pc:docMk/>
            <pc:sldMk cId="3240612598" sldId="529"/>
            <ac:spMk id="5" creationId="{FEFDFB68-F75C-B527-8E17-0AA25D838D5D}"/>
          </ac:spMkLst>
        </pc:spChg>
        <pc:spChg chg="mod">
          <ac:chgData name="James Williams" userId="c957a50b-491f-4d94-b4bc-52aca3e2340d" providerId="ADAL" clId="{0FCBDEB4-974C-4956-95C5-A771F0084489}" dt="2024-04-09T15:12:41.297" v="1703" actId="20577"/>
          <ac:spMkLst>
            <pc:docMk/>
            <pc:sldMk cId="3240612598" sldId="529"/>
            <ac:spMk id="11" creationId="{A5F51289-9DCE-4772-B1FE-50C6BF948DA1}"/>
          </ac:spMkLst>
        </pc:spChg>
        <pc:spChg chg="del">
          <ac:chgData name="James Williams" userId="c957a50b-491f-4d94-b4bc-52aca3e2340d" providerId="ADAL" clId="{0FCBDEB4-974C-4956-95C5-A771F0084489}" dt="2024-04-09T11:59:16.353" v="511" actId="478"/>
          <ac:spMkLst>
            <pc:docMk/>
            <pc:sldMk cId="3240612598" sldId="529"/>
            <ac:spMk id="15" creationId="{36D8AF20-1F6B-49A8-A883-3B20FC42A225}"/>
          </ac:spMkLst>
        </pc:spChg>
        <pc:graphicFrameChg chg="add mod modGraphic">
          <ac:chgData name="James Williams" userId="c957a50b-491f-4d94-b4bc-52aca3e2340d" providerId="ADAL" clId="{0FCBDEB4-974C-4956-95C5-A771F0084489}" dt="2024-04-09T12:31:16.380" v="825" actId="1076"/>
          <ac:graphicFrameMkLst>
            <pc:docMk/>
            <pc:sldMk cId="3240612598" sldId="529"/>
            <ac:graphicFrameMk id="6" creationId="{5CDF24E2-BFC0-09CC-F99B-CD25C6B92AC2}"/>
          </ac:graphicFrameMkLst>
        </pc:graphicFrameChg>
        <pc:picChg chg="del">
          <ac:chgData name="James Williams" userId="c957a50b-491f-4d94-b4bc-52aca3e2340d" providerId="ADAL" clId="{0FCBDEB4-974C-4956-95C5-A771F0084489}" dt="2024-04-09T11:59:16.353" v="511" actId="478"/>
          <ac:picMkLst>
            <pc:docMk/>
            <pc:sldMk cId="3240612598" sldId="529"/>
            <ac:picMk id="13" creationId="{41B42D78-6C73-43F4-8901-9CF52D5E2743}"/>
          </ac:picMkLst>
        </pc:picChg>
      </pc:sldChg>
      <pc:sldChg chg="addSp delSp modSp mod">
        <pc:chgData name="James Williams" userId="c957a50b-491f-4d94-b4bc-52aca3e2340d" providerId="ADAL" clId="{0FCBDEB4-974C-4956-95C5-A771F0084489}" dt="2024-04-09T15:12:57.829" v="1704" actId="20577"/>
        <pc:sldMkLst>
          <pc:docMk/>
          <pc:sldMk cId="2854032305" sldId="530"/>
        </pc:sldMkLst>
        <pc:spChg chg="mod">
          <ac:chgData name="James Williams" userId="c957a50b-491f-4d94-b4bc-52aca3e2340d" providerId="ADAL" clId="{0FCBDEB4-974C-4956-95C5-A771F0084489}" dt="2024-04-09T12:46:53.955" v="1097" actId="26606"/>
          <ac:spMkLst>
            <pc:docMk/>
            <pc:sldMk cId="2854032305" sldId="530"/>
            <ac:spMk id="2" creationId="{61365102-6F14-4FB7-8C3C-AB618E6179A2}"/>
          </ac:spMkLst>
        </pc:spChg>
        <pc:spChg chg="add del mod">
          <ac:chgData name="James Williams" userId="c957a50b-491f-4d94-b4bc-52aca3e2340d" providerId="ADAL" clId="{0FCBDEB4-974C-4956-95C5-A771F0084489}" dt="2024-04-09T12:46:57.300" v="1098" actId="478"/>
          <ac:spMkLst>
            <pc:docMk/>
            <pc:sldMk cId="2854032305" sldId="530"/>
            <ac:spMk id="4" creationId="{96B69290-E5B3-971B-F452-89E70967CFF8}"/>
          </ac:spMkLst>
        </pc:spChg>
        <pc:spChg chg="add del">
          <ac:chgData name="James Williams" userId="c957a50b-491f-4d94-b4bc-52aca3e2340d" providerId="ADAL" clId="{0FCBDEB4-974C-4956-95C5-A771F0084489}" dt="2024-04-09T12:46:53.955" v="1097" actId="26606"/>
          <ac:spMkLst>
            <pc:docMk/>
            <pc:sldMk cId="2854032305" sldId="530"/>
            <ac:spMk id="8" creationId="{1B15ED52-F352-441B-82BF-E0EA34836D08}"/>
          </ac:spMkLst>
        </pc:spChg>
        <pc:spChg chg="add del">
          <ac:chgData name="James Williams" userId="c957a50b-491f-4d94-b4bc-52aca3e2340d" providerId="ADAL" clId="{0FCBDEB4-974C-4956-95C5-A771F0084489}" dt="2024-04-09T12:46:53.955" v="1097" actId="26606"/>
          <ac:spMkLst>
            <pc:docMk/>
            <pc:sldMk cId="2854032305" sldId="530"/>
            <ac:spMk id="10" creationId="{3B2E3793-BFE6-45A2-9B7B-E18844431C99}"/>
          </ac:spMkLst>
        </pc:spChg>
        <pc:spChg chg="add del">
          <ac:chgData name="James Williams" userId="c957a50b-491f-4d94-b4bc-52aca3e2340d" providerId="ADAL" clId="{0FCBDEB4-974C-4956-95C5-A771F0084489}" dt="2024-04-09T12:46:53.955" v="1097" actId="26606"/>
          <ac:spMkLst>
            <pc:docMk/>
            <pc:sldMk cId="2854032305" sldId="530"/>
            <ac:spMk id="12" creationId="{BC4C4868-CB8F-4AF9-9CDB-8108F2C19B67}"/>
          </ac:spMkLst>
        </pc:spChg>
        <pc:spChg chg="add del">
          <ac:chgData name="James Williams" userId="c957a50b-491f-4d94-b4bc-52aca3e2340d" providerId="ADAL" clId="{0FCBDEB4-974C-4956-95C5-A771F0084489}" dt="2024-04-09T12:46:53.955" v="1097" actId="26606"/>
          <ac:spMkLst>
            <pc:docMk/>
            <pc:sldMk cId="2854032305" sldId="530"/>
            <ac:spMk id="14" creationId="{375E0459-6403-40CD-989D-56A4407CA12E}"/>
          </ac:spMkLst>
        </pc:spChg>
        <pc:spChg chg="add del">
          <ac:chgData name="James Williams" userId="c957a50b-491f-4d94-b4bc-52aca3e2340d" providerId="ADAL" clId="{0FCBDEB4-974C-4956-95C5-A771F0084489}" dt="2024-04-09T12:46:53.955" v="1097" actId="26606"/>
          <ac:spMkLst>
            <pc:docMk/>
            <pc:sldMk cId="2854032305" sldId="530"/>
            <ac:spMk id="16" creationId="{53E5B1A8-3AC9-4BD1-9BBC-78CA94F2D1BA}"/>
          </ac:spMkLst>
        </pc:spChg>
        <pc:spChg chg="mod">
          <ac:chgData name="James Williams" userId="c957a50b-491f-4d94-b4bc-52aca3e2340d" providerId="ADAL" clId="{0FCBDEB4-974C-4956-95C5-A771F0084489}" dt="2024-04-09T15:12:57.829" v="1704" actId="20577"/>
          <ac:spMkLst>
            <pc:docMk/>
            <pc:sldMk cId="2854032305" sldId="530"/>
            <ac:spMk id="17" creationId="{895808E3-4553-4E16-880C-CAA22AC486B3}"/>
          </ac:spMkLst>
        </pc:spChg>
        <pc:spChg chg="add del">
          <ac:chgData name="James Williams" userId="c957a50b-491f-4d94-b4bc-52aca3e2340d" providerId="ADAL" clId="{0FCBDEB4-974C-4956-95C5-A771F0084489}" dt="2024-04-09T12:46:53.955" v="1097" actId="26606"/>
          <ac:spMkLst>
            <pc:docMk/>
            <pc:sldMk cId="2854032305" sldId="530"/>
            <ac:spMk id="22" creationId="{201CC55D-ED54-4C5C-95E6-10947BD1103B}"/>
          </ac:spMkLst>
        </pc:spChg>
        <pc:spChg chg="add del">
          <ac:chgData name="James Williams" userId="c957a50b-491f-4d94-b4bc-52aca3e2340d" providerId="ADAL" clId="{0FCBDEB4-974C-4956-95C5-A771F0084489}" dt="2024-04-09T12:46:53.955" v="1097" actId="26606"/>
          <ac:spMkLst>
            <pc:docMk/>
            <pc:sldMk cId="2854032305" sldId="530"/>
            <ac:spMk id="28" creationId="{3873B707-463F-40B0-8227-E8CC6C67EB25}"/>
          </ac:spMkLst>
        </pc:spChg>
        <pc:spChg chg="add del">
          <ac:chgData name="James Williams" userId="c957a50b-491f-4d94-b4bc-52aca3e2340d" providerId="ADAL" clId="{0FCBDEB4-974C-4956-95C5-A771F0084489}" dt="2024-04-09T12:46:53.955" v="1097" actId="26606"/>
          <ac:spMkLst>
            <pc:docMk/>
            <pc:sldMk cId="2854032305" sldId="530"/>
            <ac:spMk id="30" creationId="{C13237C8-E62C-4F0D-A318-BD6FB6C2D138}"/>
          </ac:spMkLst>
        </pc:spChg>
        <pc:spChg chg="add del">
          <ac:chgData name="James Williams" userId="c957a50b-491f-4d94-b4bc-52aca3e2340d" providerId="ADAL" clId="{0FCBDEB4-974C-4956-95C5-A771F0084489}" dt="2024-04-09T12:46:53.955" v="1097" actId="26606"/>
          <ac:spMkLst>
            <pc:docMk/>
            <pc:sldMk cId="2854032305" sldId="530"/>
            <ac:spMk id="32" creationId="{19C9EAEA-39D0-4B0E-A0EB-51E7B26740B1}"/>
          </ac:spMkLst>
        </pc:spChg>
        <pc:grpChg chg="add del">
          <ac:chgData name="James Williams" userId="c957a50b-491f-4d94-b4bc-52aca3e2340d" providerId="ADAL" clId="{0FCBDEB4-974C-4956-95C5-A771F0084489}" dt="2024-04-09T12:46:53.955" v="1097" actId="26606"/>
          <ac:grpSpMkLst>
            <pc:docMk/>
            <pc:sldMk cId="2854032305" sldId="530"/>
            <ac:grpSpMk id="24" creationId="{1DE889C7-FAD6-4397-98E2-05D503484459}"/>
          </ac:grpSpMkLst>
        </pc:grpChg>
        <pc:picChg chg="add del mod">
          <ac:chgData name="James Williams" userId="c957a50b-491f-4d94-b4bc-52aca3e2340d" providerId="ADAL" clId="{0FCBDEB4-974C-4956-95C5-A771F0084489}" dt="2024-04-09T12:47:10.220" v="1102" actId="478"/>
          <ac:picMkLst>
            <pc:docMk/>
            <pc:sldMk cId="2854032305" sldId="530"/>
            <ac:picMk id="3" creationId="{FEDC53DF-548F-E79F-B22F-7196B3E9E32D}"/>
          </ac:picMkLst>
        </pc:picChg>
      </pc:sldChg>
      <pc:sldChg chg="del">
        <pc:chgData name="James Williams" userId="c957a50b-491f-4d94-b4bc-52aca3e2340d" providerId="ADAL" clId="{0FCBDEB4-974C-4956-95C5-A771F0084489}" dt="2024-04-09T12:44:04.626" v="1038" actId="2696"/>
        <pc:sldMkLst>
          <pc:docMk/>
          <pc:sldMk cId="1346441609" sldId="531"/>
        </pc:sldMkLst>
      </pc:sldChg>
      <pc:sldChg chg="del">
        <pc:chgData name="James Williams" userId="c957a50b-491f-4d94-b4bc-52aca3e2340d" providerId="ADAL" clId="{0FCBDEB4-974C-4956-95C5-A771F0084489}" dt="2024-04-09T12:44:56.552" v="1055" actId="2696"/>
        <pc:sldMkLst>
          <pc:docMk/>
          <pc:sldMk cId="2303898783" sldId="543"/>
        </pc:sldMkLst>
      </pc:sldChg>
      <pc:sldChg chg="del">
        <pc:chgData name="James Williams" userId="c957a50b-491f-4d94-b4bc-52aca3e2340d" providerId="ADAL" clId="{0FCBDEB4-974C-4956-95C5-A771F0084489}" dt="2024-04-09T12:32:39.449" v="852" actId="2696"/>
        <pc:sldMkLst>
          <pc:docMk/>
          <pc:sldMk cId="3273090579" sldId="544"/>
        </pc:sldMkLst>
      </pc:sldChg>
      <pc:sldChg chg="delSp modSp mod">
        <pc:chgData name="James Williams" userId="c957a50b-491f-4d94-b4bc-52aca3e2340d" providerId="ADAL" clId="{0FCBDEB4-974C-4956-95C5-A771F0084489}" dt="2024-04-09T15:25:56.985" v="1920" actId="313"/>
        <pc:sldMkLst>
          <pc:docMk/>
          <pc:sldMk cId="2313800527" sldId="545"/>
        </pc:sldMkLst>
        <pc:spChg chg="mod">
          <ac:chgData name="James Williams" userId="c957a50b-491f-4d94-b4bc-52aca3e2340d" providerId="ADAL" clId="{0FCBDEB4-974C-4956-95C5-A771F0084489}" dt="2024-04-09T15:21:58.263" v="1845" actId="20577"/>
          <ac:spMkLst>
            <pc:docMk/>
            <pc:sldMk cId="2313800527" sldId="545"/>
            <ac:spMk id="2" creationId="{61365102-6F14-4FB7-8C3C-AB618E6179A2}"/>
          </ac:spMkLst>
        </pc:spChg>
        <pc:spChg chg="del">
          <ac:chgData name="James Williams" userId="c957a50b-491f-4d94-b4bc-52aca3e2340d" providerId="ADAL" clId="{0FCBDEB4-974C-4956-95C5-A771F0084489}" dt="2024-04-09T15:11:18.767" v="1679" actId="478"/>
          <ac:spMkLst>
            <pc:docMk/>
            <pc:sldMk cId="2313800527" sldId="545"/>
            <ac:spMk id="11" creationId="{7612F63F-BDB8-49E7-85C3-442E3FAD9920}"/>
          </ac:spMkLst>
        </pc:spChg>
        <pc:spChg chg="mod">
          <ac:chgData name="James Williams" userId="c957a50b-491f-4d94-b4bc-52aca3e2340d" providerId="ADAL" clId="{0FCBDEB4-974C-4956-95C5-A771F0084489}" dt="2024-04-09T15:25:56.985" v="1920" actId="313"/>
          <ac:spMkLst>
            <pc:docMk/>
            <pc:sldMk cId="2313800527" sldId="545"/>
            <ac:spMk id="15" creationId="{005CED6A-A5A7-4341-8E5F-61ACE04CC2A1}"/>
          </ac:spMkLst>
        </pc:spChg>
        <pc:picChg chg="del mod">
          <ac:chgData name="James Williams" userId="c957a50b-491f-4d94-b4bc-52aca3e2340d" providerId="ADAL" clId="{0FCBDEB4-974C-4956-95C5-A771F0084489}" dt="2024-04-09T15:16:35.705" v="1728" actId="478"/>
          <ac:picMkLst>
            <pc:docMk/>
            <pc:sldMk cId="2313800527" sldId="545"/>
            <ac:picMk id="9" creationId="{A88A3098-18D2-4DE6-BED4-65D4E1CB67F7}"/>
          </ac:picMkLst>
        </pc:picChg>
      </pc:sldChg>
      <pc:sldChg chg="delSp modSp add del mod">
        <pc:chgData name="James Williams" userId="c957a50b-491f-4d94-b4bc-52aca3e2340d" providerId="ADAL" clId="{0FCBDEB4-974C-4956-95C5-A771F0084489}" dt="2024-04-09T12:18:42.077" v="821" actId="2696"/>
        <pc:sldMkLst>
          <pc:docMk/>
          <pc:sldMk cId="1577728187" sldId="566"/>
        </pc:sldMkLst>
        <pc:spChg chg="del">
          <ac:chgData name="James Williams" userId="c957a50b-491f-4d94-b4bc-52aca3e2340d" providerId="ADAL" clId="{0FCBDEB4-974C-4956-95C5-A771F0084489}" dt="2024-04-09T12:02:55.131" v="541" actId="478"/>
          <ac:spMkLst>
            <pc:docMk/>
            <pc:sldMk cId="1577728187" sldId="566"/>
            <ac:spMk id="6" creationId="{33D6107B-C0FD-4111-8FA4-42C94D87D37D}"/>
          </ac:spMkLst>
        </pc:spChg>
        <pc:spChg chg="mod">
          <ac:chgData name="James Williams" userId="c957a50b-491f-4d94-b4bc-52aca3e2340d" providerId="ADAL" clId="{0FCBDEB4-974C-4956-95C5-A771F0084489}" dt="2024-04-09T12:04:03.917" v="558" actId="404"/>
          <ac:spMkLst>
            <pc:docMk/>
            <pc:sldMk cId="1577728187" sldId="566"/>
            <ac:spMk id="15" creationId="{005CED6A-A5A7-4341-8E5F-61ACE04CC2A1}"/>
          </ac:spMkLst>
        </pc:spChg>
        <pc:picChg chg="del">
          <ac:chgData name="James Williams" userId="c957a50b-491f-4d94-b4bc-52aca3e2340d" providerId="ADAL" clId="{0FCBDEB4-974C-4956-95C5-A771F0084489}" dt="2024-04-09T12:02:55.131" v="541" actId="478"/>
          <ac:picMkLst>
            <pc:docMk/>
            <pc:sldMk cId="1577728187" sldId="566"/>
            <ac:picMk id="5" creationId="{6FE62094-22BF-4834-9131-BE17BDD1C463}"/>
          </ac:picMkLst>
        </pc:picChg>
      </pc:sldChg>
      <pc:sldChg chg="modSp mod">
        <pc:chgData name="James Williams" userId="c957a50b-491f-4d94-b4bc-52aca3e2340d" providerId="ADAL" clId="{0FCBDEB4-974C-4956-95C5-A771F0084489}" dt="2024-04-09T15:22:29.525" v="1859" actId="1076"/>
        <pc:sldMkLst>
          <pc:docMk/>
          <pc:sldMk cId="4119684799" sldId="596"/>
        </pc:sldMkLst>
        <pc:spChg chg="mod">
          <ac:chgData name="James Williams" userId="c957a50b-491f-4d94-b4bc-52aca3e2340d" providerId="ADAL" clId="{0FCBDEB4-974C-4956-95C5-A771F0084489}" dt="2024-04-09T15:22:26.433" v="1858" actId="27636"/>
          <ac:spMkLst>
            <pc:docMk/>
            <pc:sldMk cId="4119684799" sldId="596"/>
            <ac:spMk id="15" creationId="{005CED6A-A5A7-4341-8E5F-61ACE04CC2A1}"/>
          </ac:spMkLst>
        </pc:spChg>
        <pc:picChg chg="mod">
          <ac:chgData name="James Williams" userId="c957a50b-491f-4d94-b4bc-52aca3e2340d" providerId="ADAL" clId="{0FCBDEB4-974C-4956-95C5-A771F0084489}" dt="2024-04-09T15:22:29.525" v="1859" actId="1076"/>
          <ac:picMkLst>
            <pc:docMk/>
            <pc:sldMk cId="4119684799" sldId="596"/>
            <ac:picMk id="3" creationId="{765F1BF2-A78C-098B-7972-B9B1E132DD04}"/>
          </ac:picMkLst>
        </pc:picChg>
      </pc:sldChg>
      <pc:sldChg chg="delSp modSp mod">
        <pc:chgData name="James Williams" userId="c957a50b-491f-4d94-b4bc-52aca3e2340d" providerId="ADAL" clId="{0FCBDEB4-974C-4956-95C5-A771F0084489}" dt="2024-04-09T15:26:05.942" v="1922" actId="1076"/>
        <pc:sldMkLst>
          <pc:docMk/>
          <pc:sldMk cId="3334428132" sldId="598"/>
        </pc:sldMkLst>
        <pc:spChg chg="mod">
          <ac:chgData name="James Williams" userId="c957a50b-491f-4d94-b4bc-52aca3e2340d" providerId="ADAL" clId="{0FCBDEB4-974C-4956-95C5-A771F0084489}" dt="2024-04-09T15:26:05.942" v="1922" actId="1076"/>
          <ac:spMkLst>
            <pc:docMk/>
            <pc:sldMk cId="3334428132" sldId="598"/>
            <ac:spMk id="2" creationId="{61365102-6F14-4FB7-8C3C-AB618E6179A2}"/>
          </ac:spMkLst>
        </pc:spChg>
        <pc:spChg chg="del">
          <ac:chgData name="James Williams" userId="c957a50b-491f-4d94-b4bc-52aca3e2340d" providerId="ADAL" clId="{0FCBDEB4-974C-4956-95C5-A771F0084489}" dt="2024-04-09T15:23:02.839" v="1863" actId="478"/>
          <ac:spMkLst>
            <pc:docMk/>
            <pc:sldMk cId="3334428132" sldId="598"/>
            <ac:spMk id="11" creationId="{7612F63F-BDB8-49E7-85C3-442E3FAD9920}"/>
          </ac:spMkLst>
        </pc:spChg>
        <pc:spChg chg="mod">
          <ac:chgData name="James Williams" userId="c957a50b-491f-4d94-b4bc-52aca3e2340d" providerId="ADAL" clId="{0FCBDEB4-974C-4956-95C5-A771F0084489}" dt="2024-04-09T15:26:02.573" v="1921" actId="1076"/>
          <ac:spMkLst>
            <pc:docMk/>
            <pc:sldMk cId="3334428132" sldId="598"/>
            <ac:spMk id="15" creationId="{005CED6A-A5A7-4341-8E5F-61ACE04CC2A1}"/>
          </ac:spMkLst>
        </pc:spChg>
        <pc:picChg chg="del mod">
          <ac:chgData name="James Williams" userId="c957a50b-491f-4d94-b4bc-52aca3e2340d" providerId="ADAL" clId="{0FCBDEB4-974C-4956-95C5-A771F0084489}" dt="2024-04-09T15:25:29.217" v="1914" actId="478"/>
          <ac:picMkLst>
            <pc:docMk/>
            <pc:sldMk cId="3334428132" sldId="598"/>
            <ac:picMk id="9" creationId="{A88A3098-18D2-4DE6-BED4-65D4E1CB67F7}"/>
          </ac:picMkLst>
        </pc:picChg>
      </pc:sldChg>
      <pc:sldChg chg="del">
        <pc:chgData name="James Williams" userId="c957a50b-491f-4d94-b4bc-52aca3e2340d" providerId="ADAL" clId="{0FCBDEB4-974C-4956-95C5-A771F0084489}" dt="2024-04-09T15:27:39.252" v="1924" actId="2696"/>
        <pc:sldMkLst>
          <pc:docMk/>
          <pc:sldMk cId="3384446740" sldId="600"/>
        </pc:sldMkLst>
      </pc:sldChg>
      <pc:sldChg chg="modSp mod">
        <pc:chgData name="James Williams" userId="c957a50b-491f-4d94-b4bc-52aca3e2340d" providerId="ADAL" clId="{0FCBDEB4-974C-4956-95C5-A771F0084489}" dt="2024-04-09T15:30:51.251" v="2012" actId="1076"/>
        <pc:sldMkLst>
          <pc:docMk/>
          <pc:sldMk cId="2631496294" sldId="601"/>
        </pc:sldMkLst>
        <pc:spChg chg="mod">
          <ac:chgData name="James Williams" userId="c957a50b-491f-4d94-b4bc-52aca3e2340d" providerId="ADAL" clId="{0FCBDEB4-974C-4956-95C5-A771F0084489}" dt="2024-04-09T15:27:48.905" v="1937" actId="20577"/>
          <ac:spMkLst>
            <pc:docMk/>
            <pc:sldMk cId="2631496294" sldId="601"/>
            <ac:spMk id="2" creationId="{61365102-6F14-4FB7-8C3C-AB618E6179A2}"/>
          </ac:spMkLst>
        </pc:spChg>
        <pc:spChg chg="mod">
          <ac:chgData name="James Williams" userId="c957a50b-491f-4d94-b4bc-52aca3e2340d" providerId="ADAL" clId="{0FCBDEB4-974C-4956-95C5-A771F0084489}" dt="2024-04-09T15:30:51.251" v="2012" actId="1076"/>
          <ac:spMkLst>
            <pc:docMk/>
            <pc:sldMk cId="2631496294" sldId="601"/>
            <ac:spMk id="11" creationId="{BD1FAAC8-7545-4779-B4EC-B9D017FE8998}"/>
          </ac:spMkLst>
        </pc:spChg>
      </pc:sldChg>
      <pc:sldChg chg="modSp mod">
        <pc:chgData name="James Williams" userId="c957a50b-491f-4d94-b4bc-52aca3e2340d" providerId="ADAL" clId="{0FCBDEB4-974C-4956-95C5-A771F0084489}" dt="2024-04-09T15:31:49.748" v="2054" actId="13926"/>
        <pc:sldMkLst>
          <pc:docMk/>
          <pc:sldMk cId="1182404655" sldId="602"/>
        </pc:sldMkLst>
        <pc:spChg chg="mod">
          <ac:chgData name="James Williams" userId="c957a50b-491f-4d94-b4bc-52aca3e2340d" providerId="ADAL" clId="{0FCBDEB4-974C-4956-95C5-A771F0084489}" dt="2024-04-09T15:31:10.093" v="2024" actId="20577"/>
          <ac:spMkLst>
            <pc:docMk/>
            <pc:sldMk cId="1182404655" sldId="602"/>
            <ac:spMk id="2" creationId="{61365102-6F14-4FB7-8C3C-AB618E6179A2}"/>
          </ac:spMkLst>
        </pc:spChg>
        <pc:spChg chg="mod">
          <ac:chgData name="James Williams" userId="c957a50b-491f-4d94-b4bc-52aca3e2340d" providerId="ADAL" clId="{0FCBDEB4-974C-4956-95C5-A771F0084489}" dt="2024-04-09T15:31:49.748" v="2054" actId="13926"/>
          <ac:spMkLst>
            <pc:docMk/>
            <pc:sldMk cId="1182404655" sldId="602"/>
            <ac:spMk id="11" creationId="{BD1FAAC8-7545-4779-B4EC-B9D017FE8998}"/>
          </ac:spMkLst>
        </pc:spChg>
      </pc:sldChg>
      <pc:sldChg chg="del">
        <pc:chgData name="James Williams" userId="c957a50b-491f-4d94-b4bc-52aca3e2340d" providerId="ADAL" clId="{0FCBDEB4-974C-4956-95C5-A771F0084489}" dt="2024-04-09T12:18:45.754" v="822" actId="2696"/>
        <pc:sldMkLst>
          <pc:docMk/>
          <pc:sldMk cId="3683684619" sldId="604"/>
        </pc:sldMkLst>
      </pc:sldChg>
      <pc:sldChg chg="delSp modSp new del mod">
        <pc:chgData name="James Williams" userId="c957a50b-491f-4d94-b4bc-52aca3e2340d" providerId="ADAL" clId="{0FCBDEB4-974C-4956-95C5-A771F0084489}" dt="2024-04-09T15:27:15.707" v="1923" actId="2696"/>
        <pc:sldMkLst>
          <pc:docMk/>
          <pc:sldMk cId="3996275104" sldId="605"/>
        </pc:sldMkLst>
        <pc:spChg chg="del">
          <ac:chgData name="James Williams" userId="c957a50b-491f-4d94-b4bc-52aca3e2340d" providerId="ADAL" clId="{0FCBDEB4-974C-4956-95C5-A771F0084489}" dt="2024-04-09T11:46:22.561" v="199" actId="478"/>
          <ac:spMkLst>
            <pc:docMk/>
            <pc:sldMk cId="3996275104" sldId="605"/>
            <ac:spMk id="2" creationId="{9AE7BA77-B55C-4BD0-5AB2-27F942D08E54}"/>
          </ac:spMkLst>
        </pc:spChg>
        <pc:spChg chg="mod">
          <ac:chgData name="James Williams" userId="c957a50b-491f-4d94-b4bc-52aca3e2340d" providerId="ADAL" clId="{0FCBDEB4-974C-4956-95C5-A771F0084489}" dt="2024-04-09T11:46:19.964" v="198" actId="20577"/>
          <ac:spMkLst>
            <pc:docMk/>
            <pc:sldMk cId="3996275104" sldId="605"/>
            <ac:spMk id="3" creationId="{6773DC6F-D02E-B785-E437-6E190F752C4A}"/>
          </ac:spMkLst>
        </pc:spChg>
      </pc:sldChg>
      <pc:sldChg chg="add del">
        <pc:chgData name="James Williams" userId="c957a50b-491f-4d94-b4bc-52aca3e2340d" providerId="ADAL" clId="{0FCBDEB4-974C-4956-95C5-A771F0084489}" dt="2024-04-09T12:18:37.724" v="820" actId="2696"/>
        <pc:sldMkLst>
          <pc:docMk/>
          <pc:sldMk cId="2588618418" sldId="606"/>
        </pc:sldMkLst>
      </pc:sldChg>
      <pc:sldChg chg="modSp add mod ord">
        <pc:chgData name="James Williams" userId="c957a50b-491f-4d94-b4bc-52aca3e2340d" providerId="ADAL" clId="{0FCBDEB4-974C-4956-95C5-A771F0084489}" dt="2024-04-15T13:13:40.208" v="2255"/>
        <pc:sldMkLst>
          <pc:docMk/>
          <pc:sldMk cId="949162950" sldId="607"/>
        </pc:sldMkLst>
        <pc:spChg chg="mod">
          <ac:chgData name="James Williams" userId="c957a50b-491f-4d94-b4bc-52aca3e2340d" providerId="ADAL" clId="{0FCBDEB4-974C-4956-95C5-A771F0084489}" dt="2024-04-15T12:58:40.937" v="2253" actId="20577"/>
          <ac:spMkLst>
            <pc:docMk/>
            <pc:sldMk cId="949162950" sldId="607"/>
            <ac:spMk id="2" creationId="{D0C521CA-22E6-EE83-BA2B-4F671572756C}"/>
          </ac:spMkLst>
        </pc:spChg>
        <pc:spChg chg="mod">
          <ac:chgData name="James Williams" userId="c957a50b-491f-4d94-b4bc-52aca3e2340d" providerId="ADAL" clId="{0FCBDEB4-974C-4956-95C5-A771F0084489}" dt="2024-04-09T12:12:55.688" v="728" actId="13926"/>
          <ac:spMkLst>
            <pc:docMk/>
            <pc:sldMk cId="949162950" sldId="607"/>
            <ac:spMk id="9" creationId="{8453A45C-F3DF-5DC5-4766-40AD90F4836A}"/>
          </ac:spMkLst>
        </pc:spChg>
      </pc:sldChg>
      <pc:sldChg chg="add">
        <pc:chgData name="James Williams" userId="c957a50b-491f-4d94-b4bc-52aca3e2340d" providerId="ADAL" clId="{0FCBDEB4-974C-4956-95C5-A771F0084489}" dt="2024-04-15T13:52:52.238" v="2257"/>
        <pc:sldMkLst>
          <pc:docMk/>
          <pc:sldMk cId="798834155" sldId="608"/>
        </pc:sldMkLst>
      </pc:sldChg>
      <pc:sldChg chg="add del">
        <pc:chgData name="James Williams" userId="c957a50b-491f-4d94-b4bc-52aca3e2340d" providerId="ADAL" clId="{0FCBDEB4-974C-4956-95C5-A771F0084489}" dt="2024-04-09T12:43:43.984" v="1037" actId="2696"/>
        <pc:sldMkLst>
          <pc:docMk/>
          <pc:sldMk cId="942451050" sldId="608"/>
        </pc:sldMkLst>
      </pc:sldChg>
      <pc:sldChg chg="modSp add del mod">
        <pc:chgData name="James Williams" userId="c957a50b-491f-4d94-b4bc-52aca3e2340d" providerId="ADAL" clId="{0FCBDEB4-974C-4956-95C5-A771F0084489}" dt="2024-04-15T13:52:43.652" v="2256" actId="2696"/>
        <pc:sldMkLst>
          <pc:docMk/>
          <pc:sldMk cId="1214971623" sldId="608"/>
        </pc:sldMkLst>
        <pc:spChg chg="mod">
          <ac:chgData name="James Williams" userId="c957a50b-491f-4d94-b4bc-52aca3e2340d" providerId="ADAL" clId="{0FCBDEB4-974C-4956-95C5-A771F0084489}" dt="2024-04-09T12:53:48.961" v="1153" actId="113"/>
          <ac:spMkLst>
            <pc:docMk/>
            <pc:sldMk cId="1214971623" sldId="608"/>
            <ac:spMk id="2" creationId="{F1B21041-B7D9-6273-1CA1-CE16B6541201}"/>
          </ac:spMkLst>
        </pc:spChg>
        <pc:spChg chg="mod">
          <ac:chgData name="James Williams" userId="c957a50b-491f-4d94-b4bc-52aca3e2340d" providerId="ADAL" clId="{0FCBDEB4-974C-4956-95C5-A771F0084489}" dt="2024-04-09T13:03:31.195" v="1677" actId="1076"/>
          <ac:spMkLst>
            <pc:docMk/>
            <pc:sldMk cId="1214971623" sldId="608"/>
            <ac:spMk id="9" creationId="{1C6A8FF1-97F8-27C2-1DF1-1D7685100E6D}"/>
          </ac:spMkLst>
        </pc:spChg>
      </pc:sldChg>
      <pc:sldChg chg="modSp add del mod">
        <pc:chgData name="James Williams" userId="c957a50b-491f-4d94-b4bc-52aca3e2340d" providerId="ADAL" clId="{0FCBDEB4-974C-4956-95C5-A771F0084489}" dt="2024-04-09T12:33:21.250" v="856" actId="2696"/>
        <pc:sldMkLst>
          <pc:docMk/>
          <pc:sldMk cId="1724228785" sldId="608"/>
        </pc:sldMkLst>
        <pc:spChg chg="mod">
          <ac:chgData name="James Williams" userId="c957a50b-491f-4d94-b4bc-52aca3e2340d" providerId="ADAL" clId="{0FCBDEB4-974C-4956-95C5-A771F0084489}" dt="2024-04-09T12:33:12.292" v="855" actId="20577"/>
          <ac:spMkLst>
            <pc:docMk/>
            <pc:sldMk cId="1724228785" sldId="608"/>
            <ac:spMk id="2" creationId="{1FE28074-D681-6273-C1B8-ADCCDECB7E11}"/>
          </ac:spMkLst>
        </pc:spChg>
      </pc:sldChg>
      <pc:sldChg chg="addSp delSp modSp add mod">
        <pc:chgData name="James Williams" userId="c957a50b-491f-4d94-b4bc-52aca3e2340d" providerId="ADAL" clId="{0FCBDEB4-974C-4956-95C5-A771F0084489}" dt="2024-04-09T15:36:27.832" v="2069" actId="1076"/>
        <pc:sldMkLst>
          <pc:docMk/>
          <pc:sldMk cId="3134336313" sldId="609"/>
        </pc:sldMkLst>
        <pc:spChg chg="mod">
          <ac:chgData name="James Williams" userId="c957a50b-491f-4d94-b4bc-52aca3e2340d" providerId="ADAL" clId="{0FCBDEB4-974C-4956-95C5-A771F0084489}" dt="2024-04-09T15:34:09.073" v="2059" actId="20577"/>
          <ac:spMkLst>
            <pc:docMk/>
            <pc:sldMk cId="3134336313" sldId="609"/>
            <ac:spMk id="2" creationId="{29259292-A8F7-F7D3-E7C5-C98B270378BF}"/>
          </ac:spMkLst>
        </pc:spChg>
        <pc:spChg chg="add del mod">
          <ac:chgData name="James Williams" userId="c957a50b-491f-4d94-b4bc-52aca3e2340d" providerId="ADAL" clId="{0FCBDEB4-974C-4956-95C5-A771F0084489}" dt="2024-04-09T15:34:13.878" v="2061" actId="478"/>
          <ac:spMkLst>
            <pc:docMk/>
            <pc:sldMk cId="3134336313" sldId="609"/>
            <ac:spMk id="4" creationId="{FBA5A83E-D9A4-833A-2B84-5F57DFA3491D}"/>
          </ac:spMkLst>
        </pc:spChg>
        <pc:spChg chg="del">
          <ac:chgData name="James Williams" userId="c957a50b-491f-4d94-b4bc-52aca3e2340d" providerId="ADAL" clId="{0FCBDEB4-974C-4956-95C5-A771F0084489}" dt="2024-04-09T15:34:12.370" v="2060" actId="478"/>
          <ac:spMkLst>
            <pc:docMk/>
            <pc:sldMk cId="3134336313" sldId="609"/>
            <ac:spMk id="11" creationId="{56535623-77F8-AFAB-5B51-6400B5DD9217}"/>
          </ac:spMkLst>
        </pc:spChg>
        <pc:picChg chg="add mod">
          <ac:chgData name="James Williams" userId="c957a50b-491f-4d94-b4bc-52aca3e2340d" providerId="ADAL" clId="{0FCBDEB4-974C-4956-95C5-A771F0084489}" dt="2024-04-09T15:36:27.832" v="2069" actId="1076"/>
          <ac:picMkLst>
            <pc:docMk/>
            <pc:sldMk cId="3134336313" sldId="609"/>
            <ac:picMk id="6" creationId="{5EDC1460-4BFE-51B8-35AC-5D0524DAEE33}"/>
          </ac:picMkLst>
        </pc:picChg>
      </pc:sldChg>
      <pc:sldChg chg="modSp add mod">
        <pc:chgData name="James Williams" userId="c957a50b-491f-4d94-b4bc-52aca3e2340d" providerId="ADAL" clId="{0FCBDEB4-974C-4956-95C5-A771F0084489}" dt="2024-04-15T12:58:18.241" v="2244"/>
        <pc:sldMkLst>
          <pc:docMk/>
          <pc:sldMk cId="3710726092" sldId="610"/>
        </pc:sldMkLst>
        <pc:spChg chg="mod">
          <ac:chgData name="James Williams" userId="c957a50b-491f-4d94-b4bc-52aca3e2340d" providerId="ADAL" clId="{0FCBDEB4-974C-4956-95C5-A771F0084489}" dt="2024-04-15T12:58:18.241" v="2244"/>
          <ac:spMkLst>
            <pc:docMk/>
            <pc:sldMk cId="3710726092" sldId="610"/>
            <ac:spMk id="9" creationId="{BB04CD60-BA13-A29E-CB98-8DE0F3C5F4DB}"/>
          </ac:spMkLst>
        </pc:spChg>
      </pc:sldChg>
      <pc:sldChg chg="new del">
        <pc:chgData name="James Williams" userId="c957a50b-491f-4d94-b4bc-52aca3e2340d" providerId="ADAL" clId="{0FCBDEB4-974C-4956-95C5-A771F0084489}" dt="2024-04-10T12:08:21.744" v="2221" actId="680"/>
        <pc:sldMkLst>
          <pc:docMk/>
          <pc:sldMk cId="21909159" sldId="611"/>
        </pc:sldMkLst>
      </pc:sldChg>
      <pc:sldChg chg="delSp add del setBg delDesignElem">
        <pc:chgData name="James Williams" userId="c957a50b-491f-4d94-b4bc-52aca3e2340d" providerId="ADAL" clId="{0FCBDEB4-974C-4956-95C5-A771F0084489}" dt="2024-04-09T12:43:39.735" v="1036" actId="2696"/>
        <pc:sldMkLst>
          <pc:docMk/>
          <pc:sldMk cId="3351535530" sldId="784"/>
        </pc:sldMkLst>
        <pc:spChg chg="del">
          <ac:chgData name="James Williams" userId="c957a50b-491f-4d94-b4bc-52aca3e2340d" providerId="ADAL" clId="{0FCBDEB4-974C-4956-95C5-A771F0084489}" dt="2024-04-09T12:37:37.902" v="913"/>
          <ac:spMkLst>
            <pc:docMk/>
            <pc:sldMk cId="3351535530" sldId="784"/>
            <ac:spMk id="8" creationId="{1B15ED52-F352-441B-82BF-E0EA34836D08}"/>
          </ac:spMkLst>
        </pc:spChg>
        <pc:spChg chg="del">
          <ac:chgData name="James Williams" userId="c957a50b-491f-4d94-b4bc-52aca3e2340d" providerId="ADAL" clId="{0FCBDEB4-974C-4956-95C5-A771F0084489}" dt="2024-04-09T12:37:37.902" v="913"/>
          <ac:spMkLst>
            <pc:docMk/>
            <pc:sldMk cId="3351535530" sldId="784"/>
            <ac:spMk id="10" creationId="{3B2E3793-BFE6-45A2-9B7B-E18844431C99}"/>
          </ac:spMkLst>
        </pc:spChg>
        <pc:spChg chg="del">
          <ac:chgData name="James Williams" userId="c957a50b-491f-4d94-b4bc-52aca3e2340d" providerId="ADAL" clId="{0FCBDEB4-974C-4956-95C5-A771F0084489}" dt="2024-04-09T12:37:37.902" v="913"/>
          <ac:spMkLst>
            <pc:docMk/>
            <pc:sldMk cId="3351535530" sldId="784"/>
            <ac:spMk id="12" creationId="{BC4C4868-CB8F-4AF9-9CDB-8108F2C19B67}"/>
          </ac:spMkLst>
        </pc:spChg>
        <pc:spChg chg="del">
          <ac:chgData name="James Williams" userId="c957a50b-491f-4d94-b4bc-52aca3e2340d" providerId="ADAL" clId="{0FCBDEB4-974C-4956-95C5-A771F0084489}" dt="2024-04-09T12:37:37.902" v="913"/>
          <ac:spMkLst>
            <pc:docMk/>
            <pc:sldMk cId="3351535530" sldId="784"/>
            <ac:spMk id="14" creationId="{375E0459-6403-40CD-989D-56A4407CA12E}"/>
          </ac:spMkLst>
        </pc:spChg>
        <pc:spChg chg="del">
          <ac:chgData name="James Williams" userId="c957a50b-491f-4d94-b4bc-52aca3e2340d" providerId="ADAL" clId="{0FCBDEB4-974C-4956-95C5-A771F0084489}" dt="2024-04-09T12:37:37.902" v="913"/>
          <ac:spMkLst>
            <pc:docMk/>
            <pc:sldMk cId="3351535530" sldId="784"/>
            <ac:spMk id="16" creationId="{53E5B1A8-3AC9-4BD1-9BBC-78CA94F2D1BA}"/>
          </ac:spMkLst>
        </pc:spChg>
      </pc:sldChg>
    </pc:docChg>
  </pc:docChgLst>
  <pc:docChgLst>
    <pc:chgData name="James Williams" userId="c957a50b-491f-4d94-b4bc-52aca3e2340d" providerId="ADAL" clId="{2D8C87B6-43CE-4CA2-8CAC-00B3B7270107}"/>
    <pc:docChg chg="undo custSel addSld delSld modSld sldOrd">
      <pc:chgData name="James Williams" userId="c957a50b-491f-4d94-b4bc-52aca3e2340d" providerId="ADAL" clId="{2D8C87B6-43CE-4CA2-8CAC-00B3B7270107}" dt="2024-03-25T17:34:11.881" v="600" actId="20577"/>
      <pc:docMkLst>
        <pc:docMk/>
      </pc:docMkLst>
      <pc:sldChg chg="modSp mod">
        <pc:chgData name="James Williams" userId="c957a50b-491f-4d94-b4bc-52aca3e2340d" providerId="ADAL" clId="{2D8C87B6-43CE-4CA2-8CAC-00B3B7270107}" dt="2024-03-25T17:26:25.725" v="211" actId="5793"/>
        <pc:sldMkLst>
          <pc:docMk/>
          <pc:sldMk cId="3001246935" sldId="366"/>
        </pc:sldMkLst>
        <pc:spChg chg="mod">
          <ac:chgData name="James Williams" userId="c957a50b-491f-4d94-b4bc-52aca3e2340d" providerId="ADAL" clId="{2D8C87B6-43CE-4CA2-8CAC-00B3B7270107}" dt="2024-03-25T17:26:25.725" v="211" actId="5793"/>
          <ac:spMkLst>
            <pc:docMk/>
            <pc:sldMk cId="3001246935" sldId="366"/>
            <ac:spMk id="9" creationId="{1907F43D-0AA3-4886-AF0D-843268D6CDBB}"/>
          </ac:spMkLst>
        </pc:spChg>
      </pc:sldChg>
      <pc:sldChg chg="delSp modSp mod">
        <pc:chgData name="James Williams" userId="c957a50b-491f-4d94-b4bc-52aca3e2340d" providerId="ADAL" clId="{2D8C87B6-43CE-4CA2-8CAC-00B3B7270107}" dt="2024-03-25T17:26:10.919" v="210" actId="20578"/>
        <pc:sldMkLst>
          <pc:docMk/>
          <pc:sldMk cId="1709251854" sldId="527"/>
        </pc:sldMkLst>
        <pc:spChg chg="mod">
          <ac:chgData name="James Williams" userId="c957a50b-491f-4d94-b4bc-52aca3e2340d" providerId="ADAL" clId="{2D8C87B6-43CE-4CA2-8CAC-00B3B7270107}" dt="2024-03-25T17:26:10.919" v="210" actId="20578"/>
          <ac:spMkLst>
            <pc:docMk/>
            <pc:sldMk cId="1709251854" sldId="527"/>
            <ac:spMk id="2" creationId="{61365102-6F14-4FB7-8C3C-AB618E6179A2}"/>
          </ac:spMkLst>
        </pc:spChg>
        <pc:spChg chg="mod">
          <ac:chgData name="James Williams" userId="c957a50b-491f-4d94-b4bc-52aca3e2340d" providerId="ADAL" clId="{2D8C87B6-43CE-4CA2-8CAC-00B3B7270107}" dt="2024-03-25T17:24:59.432" v="140" actId="20577"/>
          <ac:spMkLst>
            <pc:docMk/>
            <pc:sldMk cId="1709251854" sldId="527"/>
            <ac:spMk id="9" creationId="{1907F43D-0AA3-4886-AF0D-843268D6CDBB}"/>
          </ac:spMkLst>
        </pc:spChg>
        <pc:spChg chg="del mod">
          <ac:chgData name="James Williams" userId="c957a50b-491f-4d94-b4bc-52aca3e2340d" providerId="ADAL" clId="{2D8C87B6-43CE-4CA2-8CAC-00B3B7270107}" dt="2024-03-25T17:24:19.837" v="128" actId="478"/>
          <ac:spMkLst>
            <pc:docMk/>
            <pc:sldMk cId="1709251854" sldId="527"/>
            <ac:spMk id="13" creationId="{608BE640-0132-46AD-90FB-A1787BB5357B}"/>
          </ac:spMkLst>
        </pc:spChg>
        <pc:picChg chg="del mod">
          <ac:chgData name="James Williams" userId="c957a50b-491f-4d94-b4bc-52aca3e2340d" providerId="ADAL" clId="{2D8C87B6-43CE-4CA2-8CAC-00B3B7270107}" dt="2024-03-25T17:24:19.837" v="128" actId="478"/>
          <ac:picMkLst>
            <pc:docMk/>
            <pc:sldMk cId="1709251854" sldId="527"/>
            <ac:picMk id="11" creationId="{4B4B7563-20A1-4627-9CDD-DA762FA3C194}"/>
          </ac:picMkLst>
        </pc:picChg>
      </pc:sldChg>
      <pc:sldChg chg="del">
        <pc:chgData name="James Williams" userId="c957a50b-491f-4d94-b4bc-52aca3e2340d" providerId="ADAL" clId="{2D8C87B6-43CE-4CA2-8CAC-00B3B7270107}" dt="2024-03-25T17:26:34.584" v="212" actId="2696"/>
        <pc:sldMkLst>
          <pc:docMk/>
          <pc:sldMk cId="14753010" sldId="528"/>
        </pc:sldMkLst>
      </pc:sldChg>
      <pc:sldChg chg="add ord">
        <pc:chgData name="James Williams" userId="c957a50b-491f-4d94-b4bc-52aca3e2340d" providerId="ADAL" clId="{2D8C87B6-43CE-4CA2-8CAC-00B3B7270107}" dt="2024-03-25T17:27:46.137" v="255"/>
        <pc:sldMkLst>
          <pc:docMk/>
          <pc:sldMk cId="195496794" sldId="528"/>
        </pc:sldMkLst>
      </pc:sldChg>
      <pc:sldChg chg="modSp mod">
        <pc:chgData name="James Williams" userId="c957a50b-491f-4d94-b4bc-52aca3e2340d" providerId="ADAL" clId="{2D8C87B6-43CE-4CA2-8CAC-00B3B7270107}" dt="2024-03-25T17:26:01.023" v="209" actId="13926"/>
        <pc:sldMkLst>
          <pc:docMk/>
          <pc:sldMk cId="3240612598" sldId="529"/>
        </pc:sldMkLst>
        <pc:spChg chg="mod">
          <ac:chgData name="James Williams" userId="c957a50b-491f-4d94-b4bc-52aca3e2340d" providerId="ADAL" clId="{2D8C87B6-43CE-4CA2-8CAC-00B3B7270107}" dt="2024-03-25T17:25:27.409" v="148" actId="20577"/>
          <ac:spMkLst>
            <pc:docMk/>
            <pc:sldMk cId="3240612598" sldId="529"/>
            <ac:spMk id="2" creationId="{61365102-6F14-4FB7-8C3C-AB618E6179A2}"/>
          </ac:spMkLst>
        </pc:spChg>
        <pc:spChg chg="mod">
          <ac:chgData name="James Williams" userId="c957a50b-491f-4d94-b4bc-52aca3e2340d" providerId="ADAL" clId="{2D8C87B6-43CE-4CA2-8CAC-00B3B7270107}" dt="2024-03-25T17:26:01.023" v="209" actId="13926"/>
          <ac:spMkLst>
            <pc:docMk/>
            <pc:sldMk cId="3240612598" sldId="529"/>
            <ac:spMk id="11" creationId="{A5F51289-9DCE-4772-B1FE-50C6BF948DA1}"/>
          </ac:spMkLst>
        </pc:spChg>
      </pc:sldChg>
      <pc:sldChg chg="modSp mod">
        <pc:chgData name="James Williams" userId="c957a50b-491f-4d94-b4bc-52aca3e2340d" providerId="ADAL" clId="{2D8C87B6-43CE-4CA2-8CAC-00B3B7270107}" dt="2024-03-25T17:27:39.859" v="253" actId="20577"/>
        <pc:sldMkLst>
          <pc:docMk/>
          <pc:sldMk cId="2854032305" sldId="530"/>
        </pc:sldMkLst>
        <pc:spChg chg="mod">
          <ac:chgData name="James Williams" userId="c957a50b-491f-4d94-b4bc-52aca3e2340d" providerId="ADAL" clId="{2D8C87B6-43CE-4CA2-8CAC-00B3B7270107}" dt="2024-03-25T17:27:39.859" v="253" actId="20577"/>
          <ac:spMkLst>
            <pc:docMk/>
            <pc:sldMk cId="2854032305" sldId="530"/>
            <ac:spMk id="2" creationId="{61365102-6F14-4FB7-8C3C-AB618E6179A2}"/>
          </ac:spMkLst>
        </pc:spChg>
      </pc:sldChg>
      <pc:sldChg chg="modSp mod">
        <pc:chgData name="James Williams" userId="c957a50b-491f-4d94-b4bc-52aca3e2340d" providerId="ADAL" clId="{2D8C87B6-43CE-4CA2-8CAC-00B3B7270107}" dt="2024-03-25T17:27:27.645" v="245" actId="20577"/>
        <pc:sldMkLst>
          <pc:docMk/>
          <pc:sldMk cId="1346441609" sldId="531"/>
        </pc:sldMkLst>
        <pc:spChg chg="mod">
          <ac:chgData name="James Williams" userId="c957a50b-491f-4d94-b4bc-52aca3e2340d" providerId="ADAL" clId="{2D8C87B6-43CE-4CA2-8CAC-00B3B7270107}" dt="2024-03-25T17:27:27.645" v="245" actId="20577"/>
          <ac:spMkLst>
            <pc:docMk/>
            <pc:sldMk cId="1346441609" sldId="531"/>
            <ac:spMk id="2" creationId="{61365102-6F14-4FB7-8C3C-AB618E6179A2}"/>
          </ac:spMkLst>
        </pc:spChg>
      </pc:sldChg>
      <pc:sldChg chg="modSp mod">
        <pc:chgData name="James Williams" userId="c957a50b-491f-4d94-b4bc-52aca3e2340d" providerId="ADAL" clId="{2D8C87B6-43CE-4CA2-8CAC-00B3B7270107}" dt="2024-03-25T17:20:56.817" v="17" actId="6549"/>
        <pc:sldMkLst>
          <pc:docMk/>
          <pc:sldMk cId="2313800527" sldId="545"/>
        </pc:sldMkLst>
        <pc:spChg chg="mod">
          <ac:chgData name="James Williams" userId="c957a50b-491f-4d94-b4bc-52aca3e2340d" providerId="ADAL" clId="{2D8C87B6-43CE-4CA2-8CAC-00B3B7270107}" dt="2024-03-25T17:20:56.817" v="17" actId="6549"/>
          <ac:spMkLst>
            <pc:docMk/>
            <pc:sldMk cId="2313800527" sldId="545"/>
            <ac:spMk id="2" creationId="{61365102-6F14-4FB7-8C3C-AB618E6179A2}"/>
          </ac:spMkLst>
        </pc:spChg>
      </pc:sldChg>
      <pc:sldChg chg="addSp delSp modSp mod">
        <pc:chgData name="James Williams" userId="c957a50b-491f-4d94-b4bc-52aca3e2340d" providerId="ADAL" clId="{2D8C87B6-43CE-4CA2-8CAC-00B3B7270107}" dt="2024-03-25T17:32:13.135" v="538" actId="1076"/>
        <pc:sldMkLst>
          <pc:docMk/>
          <pc:sldMk cId="4119684799" sldId="596"/>
        </pc:sldMkLst>
        <pc:spChg chg="mod">
          <ac:chgData name="James Williams" userId="c957a50b-491f-4d94-b4bc-52aca3e2340d" providerId="ADAL" clId="{2D8C87B6-43CE-4CA2-8CAC-00B3B7270107}" dt="2024-03-25T17:29:55.583" v="468" actId="20577"/>
          <ac:spMkLst>
            <pc:docMk/>
            <pc:sldMk cId="4119684799" sldId="596"/>
            <ac:spMk id="2" creationId="{61365102-6F14-4FB7-8C3C-AB618E6179A2}"/>
          </ac:spMkLst>
        </pc:spChg>
        <pc:spChg chg="add mod">
          <ac:chgData name="James Williams" userId="c957a50b-491f-4d94-b4bc-52aca3e2340d" providerId="ADAL" clId="{2D8C87B6-43CE-4CA2-8CAC-00B3B7270107}" dt="2024-03-25T17:32:13.135" v="538" actId="1076"/>
          <ac:spMkLst>
            <pc:docMk/>
            <pc:sldMk cId="4119684799" sldId="596"/>
            <ac:spMk id="4" creationId="{B71829AC-3023-9E3A-8EBC-30EBEF008758}"/>
          </ac:spMkLst>
        </pc:spChg>
        <pc:spChg chg="del">
          <ac:chgData name="James Williams" userId="c957a50b-491f-4d94-b4bc-52aca3e2340d" providerId="ADAL" clId="{2D8C87B6-43CE-4CA2-8CAC-00B3B7270107}" dt="2024-03-25T17:29:44.985" v="463" actId="478"/>
          <ac:spMkLst>
            <pc:docMk/>
            <pc:sldMk cId="4119684799" sldId="596"/>
            <ac:spMk id="6" creationId="{EA4ED999-6BD8-4A5C-8E8A-087232CD6983}"/>
          </ac:spMkLst>
        </pc:spChg>
        <pc:spChg chg="mod">
          <ac:chgData name="James Williams" userId="c957a50b-491f-4d94-b4bc-52aca3e2340d" providerId="ADAL" clId="{2D8C87B6-43CE-4CA2-8CAC-00B3B7270107}" dt="2024-03-25T17:31:32.500" v="522" actId="27636"/>
          <ac:spMkLst>
            <pc:docMk/>
            <pc:sldMk cId="4119684799" sldId="596"/>
            <ac:spMk id="15" creationId="{005CED6A-A5A7-4341-8E5F-61ACE04CC2A1}"/>
          </ac:spMkLst>
        </pc:spChg>
        <pc:picChg chg="add mod">
          <ac:chgData name="James Williams" userId="c957a50b-491f-4d94-b4bc-52aca3e2340d" providerId="ADAL" clId="{2D8C87B6-43CE-4CA2-8CAC-00B3B7270107}" dt="2024-03-25T17:32:13.135" v="538" actId="1076"/>
          <ac:picMkLst>
            <pc:docMk/>
            <pc:sldMk cId="4119684799" sldId="596"/>
            <ac:picMk id="3" creationId="{765F1BF2-A78C-098B-7972-B9B1E132DD04}"/>
          </ac:picMkLst>
        </pc:picChg>
        <pc:picChg chg="del">
          <ac:chgData name="James Williams" userId="c957a50b-491f-4d94-b4bc-52aca3e2340d" providerId="ADAL" clId="{2D8C87B6-43CE-4CA2-8CAC-00B3B7270107}" dt="2024-03-25T17:29:44.985" v="463" actId="478"/>
          <ac:picMkLst>
            <pc:docMk/>
            <pc:sldMk cId="4119684799" sldId="596"/>
            <ac:picMk id="9" creationId="{A88A3098-18D2-4DE6-BED4-65D4E1CB67F7}"/>
          </ac:picMkLst>
        </pc:picChg>
      </pc:sldChg>
      <pc:sldChg chg="addSp delSp modSp mod">
        <pc:chgData name="James Williams" userId="c957a50b-491f-4d94-b4bc-52aca3e2340d" providerId="ADAL" clId="{2D8C87B6-43CE-4CA2-8CAC-00B3B7270107}" dt="2024-03-25T17:33:16.777" v="559" actId="20577"/>
        <pc:sldMkLst>
          <pc:docMk/>
          <pc:sldMk cId="2779088930" sldId="599"/>
        </pc:sldMkLst>
        <pc:spChg chg="mod">
          <ac:chgData name="James Williams" userId="c957a50b-491f-4d94-b4bc-52aca3e2340d" providerId="ADAL" clId="{2D8C87B6-43CE-4CA2-8CAC-00B3B7270107}" dt="2024-03-25T17:33:16.777" v="559" actId="20577"/>
          <ac:spMkLst>
            <pc:docMk/>
            <pc:sldMk cId="2779088930" sldId="599"/>
            <ac:spMk id="2" creationId="{61365102-6F14-4FB7-8C3C-AB618E6179A2}"/>
          </ac:spMkLst>
        </pc:spChg>
        <pc:spChg chg="add del">
          <ac:chgData name="James Williams" userId="c957a50b-491f-4d94-b4bc-52aca3e2340d" providerId="ADAL" clId="{2D8C87B6-43CE-4CA2-8CAC-00B3B7270107}" dt="2024-03-25T17:32:23.643" v="539" actId="478"/>
          <ac:spMkLst>
            <pc:docMk/>
            <pc:sldMk cId="2779088930" sldId="599"/>
            <ac:spMk id="6" creationId="{EA4ED999-6BD8-4A5C-8E8A-087232CD6983}"/>
          </ac:spMkLst>
        </pc:spChg>
        <pc:spChg chg="mod">
          <ac:chgData name="James Williams" userId="c957a50b-491f-4d94-b4bc-52aca3e2340d" providerId="ADAL" clId="{2D8C87B6-43CE-4CA2-8CAC-00B3B7270107}" dt="2024-03-25T17:32:52.138" v="557" actId="14100"/>
          <ac:spMkLst>
            <pc:docMk/>
            <pc:sldMk cId="2779088930" sldId="599"/>
            <ac:spMk id="15" creationId="{005CED6A-A5A7-4341-8E5F-61ACE04CC2A1}"/>
          </ac:spMkLst>
        </pc:spChg>
        <pc:picChg chg="add del mod">
          <ac:chgData name="James Williams" userId="c957a50b-491f-4d94-b4bc-52aca3e2340d" providerId="ADAL" clId="{2D8C87B6-43CE-4CA2-8CAC-00B3B7270107}" dt="2024-03-25T17:32:57.953" v="558" actId="1076"/>
          <ac:picMkLst>
            <pc:docMk/>
            <pc:sldMk cId="2779088930" sldId="599"/>
            <ac:picMk id="9" creationId="{A88A3098-18D2-4DE6-BED4-65D4E1CB67F7}"/>
          </ac:picMkLst>
        </pc:picChg>
      </pc:sldChg>
      <pc:sldChg chg="modSp mod">
        <pc:chgData name="James Williams" userId="c957a50b-491f-4d94-b4bc-52aca3e2340d" providerId="ADAL" clId="{2D8C87B6-43CE-4CA2-8CAC-00B3B7270107}" dt="2024-03-25T17:34:11.881" v="600" actId="20577"/>
        <pc:sldMkLst>
          <pc:docMk/>
          <pc:sldMk cId="1182404655" sldId="602"/>
        </pc:sldMkLst>
        <pc:spChg chg="mod">
          <ac:chgData name="James Williams" userId="c957a50b-491f-4d94-b4bc-52aca3e2340d" providerId="ADAL" clId="{2D8C87B6-43CE-4CA2-8CAC-00B3B7270107}" dt="2024-03-25T17:34:11.881" v="600" actId="20577"/>
          <ac:spMkLst>
            <pc:docMk/>
            <pc:sldMk cId="1182404655" sldId="602"/>
            <ac:spMk id="11" creationId="{BD1FAAC8-7545-4779-B4EC-B9D017FE8998}"/>
          </ac:spMkLst>
        </pc:spChg>
      </pc:sldChg>
      <pc:sldChg chg="del">
        <pc:chgData name="James Williams" userId="c957a50b-491f-4d94-b4bc-52aca3e2340d" providerId="ADAL" clId="{2D8C87B6-43CE-4CA2-8CAC-00B3B7270107}" dt="2024-03-25T17:33:23.577" v="560" actId="2696"/>
        <pc:sldMkLst>
          <pc:docMk/>
          <pc:sldMk cId="1750762730" sldId="603"/>
        </pc:sldMkLst>
      </pc:sldChg>
      <pc:sldChg chg="modSp new mod">
        <pc:chgData name="James Williams" userId="c957a50b-491f-4d94-b4bc-52aca3e2340d" providerId="ADAL" clId="{2D8C87B6-43CE-4CA2-8CAC-00B3B7270107}" dt="2024-03-25T17:25:47.542" v="207" actId="20577"/>
        <pc:sldMkLst>
          <pc:docMk/>
          <pc:sldMk cId="3683684619" sldId="604"/>
        </pc:sldMkLst>
        <pc:spChg chg="mod">
          <ac:chgData name="James Williams" userId="c957a50b-491f-4d94-b4bc-52aca3e2340d" providerId="ADAL" clId="{2D8C87B6-43CE-4CA2-8CAC-00B3B7270107}" dt="2024-03-25T17:25:47.542" v="207" actId="20577"/>
          <ac:spMkLst>
            <pc:docMk/>
            <pc:sldMk cId="3683684619" sldId="604"/>
            <ac:spMk id="3" creationId="{24E92451-851A-C8B9-1724-C0722E0952DD}"/>
          </ac:spMkLst>
        </pc:spChg>
      </pc:sldChg>
    </pc:docChg>
  </pc:docChgLst>
  <pc:docChgLst>
    <pc:chgData name="James Williams" userId="c957a50b-491f-4d94-b4bc-52aca3e2340d" providerId="ADAL" clId="{20EA7438-C4B4-4B09-B541-E556DED1DC7F}"/>
    <pc:docChg chg="addSld modSld">
      <pc:chgData name="James Williams" userId="c957a50b-491f-4d94-b4bc-52aca3e2340d" providerId="ADAL" clId="{20EA7438-C4B4-4B09-B541-E556DED1DC7F}" dt="2022-12-21T17:05:14.546" v="162" actId="20577"/>
      <pc:docMkLst>
        <pc:docMk/>
      </pc:docMkLst>
      <pc:sldChg chg="modSp add mod">
        <pc:chgData name="James Williams" userId="c957a50b-491f-4d94-b4bc-52aca3e2340d" providerId="ADAL" clId="{20EA7438-C4B4-4B09-B541-E556DED1DC7F}" dt="2022-12-21T17:05:14.546" v="162" actId="20577"/>
        <pc:sldMkLst>
          <pc:docMk/>
          <pc:sldMk cId="1750762730" sldId="603"/>
        </pc:sldMkLst>
        <pc:spChg chg="mod">
          <ac:chgData name="James Williams" userId="c957a50b-491f-4d94-b4bc-52aca3e2340d" providerId="ADAL" clId="{20EA7438-C4B4-4B09-B541-E556DED1DC7F}" dt="2022-12-21T17:04:31.262" v="45" actId="20577"/>
          <ac:spMkLst>
            <pc:docMk/>
            <pc:sldMk cId="1750762730" sldId="603"/>
            <ac:spMk id="2" creationId="{61365102-6F14-4FB7-8C3C-AB618E6179A2}"/>
          </ac:spMkLst>
        </pc:spChg>
        <pc:spChg chg="mod">
          <ac:chgData name="James Williams" userId="c957a50b-491f-4d94-b4bc-52aca3e2340d" providerId="ADAL" clId="{20EA7438-C4B4-4B09-B541-E556DED1DC7F}" dt="2022-12-21T17:05:14.546" v="162" actId="20577"/>
          <ac:spMkLst>
            <pc:docMk/>
            <pc:sldMk cId="1750762730" sldId="603"/>
            <ac:spMk id="15" creationId="{005CED6A-A5A7-4341-8E5F-61ACE04CC2A1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52B6760-9A0C-4A10-8870-5D9C12A4AC84}" type="datetimeFigureOut">
              <a:rPr lang="en-GB" smtClean="0"/>
              <a:t>15/04/2024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B37C982-8B5E-41C8-9C3C-7DDDA082AB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9286872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92D8FBB-DCD7-831D-364F-AD9EE98BADB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005E5B8-58BB-1625-8AD5-1DA85C35CD4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4EDD737B-25A0-9E39-0BD5-D202DD2873E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0EFC8F1-C2C6-5180-3D87-32244971680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B37C982-8B5E-41C8-9C3C-7DDDA082ABA8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66465207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E55FA58-A4E7-68CA-9C0E-0CDE19CA5BA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7AF9969-A8D2-1003-289D-E8E4EBD06C2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3A22EA7-30AE-D12F-7E57-6AA4B9FE535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194B12F-4E23-D462-CD53-467E0B63AD5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B37C982-8B5E-41C8-9C3C-7DDDA082ABA8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75254061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B37C982-8B5E-41C8-9C3C-7DDDA082ABA8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5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93498645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B37C982-8B5E-41C8-9C3C-7DDDA082ABA8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6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81270789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B37C982-8B5E-41C8-9C3C-7DDDA082ABA8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7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34128442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B37C982-8B5E-41C8-9C3C-7DDDA082ABA8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8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56596819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B37C982-8B5E-41C8-9C3C-7DDDA082ABA8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9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7689328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B37C982-8B5E-41C8-9C3C-7DDDA082ABA8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10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565968198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B37C982-8B5E-41C8-9C3C-7DDDA082ABA8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11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76893286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D9139E5-C9FF-A4EA-9E25-C98C803C791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B23DFA93-6579-03A6-F9FC-35981C2FB29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54A7450-9E8B-C191-8139-360D55C4499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CEA8CCF-FBB5-FD74-4050-E1E2784C3DA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B37C982-8B5E-41C8-9C3C-7DDDA082ABA8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12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88618743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BD87D13-1575-15B0-2A56-41176D08DE2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B4B3ACD-974C-B631-1740-8AD11A74E79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B7894B7-2D57-FA33-03B7-FD1585DC377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8EDCFF7-347D-15A0-58FE-D75EE06C6AA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B37C982-8B5E-41C8-9C3C-7DDDA082ABA8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13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01074780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B37C982-8B5E-41C8-9C3C-7DDDA082ABA8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14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990564550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B37C982-8B5E-41C8-9C3C-7DDDA082ABA8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15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100543890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76424A3-6B29-332C-E8E8-AF5E49A67F5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2B24927-F41F-4A03-E416-E69F3EA7B38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BEA2E0E-A151-8FA8-A7F5-2CF1F00FC9B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BEDCCC4-2F14-1A38-235E-8083C2B4CBA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B37C982-8B5E-41C8-9C3C-7DDDA082ABA8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16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862743258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B9E592C-5961-867E-6001-F8D6F867137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00060218-40C2-6D1B-4271-521C147559F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23616A1-3751-93DE-F7E2-E4E6B115AD4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4277BAA-9B84-8760-1A1E-27A805C6823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B37C982-8B5E-41C8-9C3C-7DDDA082ABA8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17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06105807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435E46-80E5-4245-BCB4-D0A138120E8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E87A4F4-FF99-4C9D-9F56-00677B93C7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6CC3CCC-3565-4F35-9C8B-A8D4A86EDF0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13D49B-6578-45D2-BC11-67BB28829187}" type="datetimeFigureOut">
              <a:rPr lang="en-GB" smtClean="0"/>
              <a:t>15/04/2024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DFF3FAE-06DA-4FC7-9471-EC9DAA3B15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6D604B6-5FF1-44C0-BD6E-3D853A6F1B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D19B39-0B55-4978-9670-2F00F5682B2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969253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3E4969-2C58-4826-B8D7-33F48817585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2E7286-23CC-4FFD-A791-298CFF24C1C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13F0E10-0B9A-4916-B93A-EB9C484F450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13D49B-6578-45D2-BC11-67BB28829187}" type="datetimeFigureOut">
              <a:rPr lang="en-GB" smtClean="0"/>
              <a:t>15/04/2024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D72517F-3116-4397-B3CE-85C54AF619D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5E30081-BDF5-49B4-B03F-8197233658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D19B39-0B55-4978-9670-2F00F5682B2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694586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1DF916-4611-4BD5-AD56-35E950C988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224DE02-0AF9-4F7D-B3FD-92DBD26BD63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7B47063-2D2C-4F31-9159-5205457AA19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13D49B-6578-45D2-BC11-67BB28829187}" type="datetimeFigureOut">
              <a:rPr lang="en-GB" smtClean="0"/>
              <a:t>15/04/2024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5E8A384-21B9-4A63-92B2-B40D574014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283E79C-C317-4965-BFF0-0ABB4F60DB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D19B39-0B55-4978-9670-2F00F5682B2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304741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0B3B0F-8C1A-4CF4-8B42-BB9550F37BE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576971-B608-4863-B919-D6D4F12338C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425D2D0-119D-4FD5-9757-047FC914525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0CA648E-36CA-405A-A0D2-F3A24BFFE58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13D49B-6578-45D2-BC11-67BB28829187}" type="datetimeFigureOut">
              <a:rPr lang="en-GB" smtClean="0"/>
              <a:t>15/04/2024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E26ECF2-B28E-48B3-997B-DFAF032290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CACA96D-80DA-4436-86F3-96AB9D1CEF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D19B39-0B55-4978-9670-2F00F5682B2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043460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EC14DF-E2A4-4381-A9CA-D05EB90859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1DE95F9-219F-4099-94F5-B5CECB79BBE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E9D4734-8BC3-4D9A-AAC9-DD87E124239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0FF69BF-B7A2-426D-9BFE-843A6A0B41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0F32F10-E90C-4EBD-862E-BC9797D3B37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F6E5757-8F0E-4562-85A7-F1D9488C7B5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13D49B-6578-45D2-BC11-67BB28829187}" type="datetimeFigureOut">
              <a:rPr lang="en-GB" smtClean="0"/>
              <a:t>15/04/2024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5655011-1517-49B4-981E-518F191DE12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B882C21-82D4-49CB-AD08-3FB88469A8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D19B39-0B55-4978-9670-2F00F5682B2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465999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56DC9F-F2F6-477C-92DB-BEC0CD8AAE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A4C6DF4-9AC1-420C-A0B8-9B5F55E6CF1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13D49B-6578-45D2-BC11-67BB28829187}" type="datetimeFigureOut">
              <a:rPr lang="en-GB" smtClean="0"/>
              <a:t>15/04/2024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16258D9-0453-40EF-A57C-6487F8251BD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B9DD077-8F84-418C-BAB4-24BFFAF795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D19B39-0B55-4978-9670-2F00F5682B2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042759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C1D07FE-B77C-4E0F-BBD3-6F5E8495A8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13D49B-6578-45D2-BC11-67BB28829187}" type="datetimeFigureOut">
              <a:rPr lang="en-GB" smtClean="0"/>
              <a:t>15/04/2024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020938E-B2D2-4E6F-805C-6F7D19D065D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863B2B2-0666-46A1-9D1F-1372CE1230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D19B39-0B55-4978-9670-2F00F5682B2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964001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09EA2E-47ED-4544-837D-6910AF212C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2BA039-505E-400D-9CD5-BD5727DA6EC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A2E8167-B6F8-48A6-BF1C-3C89C32DB14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815586D-DCB7-4675-9EA2-4B4E4E1A7BF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13D49B-6578-45D2-BC11-67BB28829187}" type="datetimeFigureOut">
              <a:rPr lang="en-GB" smtClean="0"/>
              <a:t>15/04/2024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F6BAD81-3C73-4DA6-81EA-02BB21EC3C9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F25E015-3C24-4FC3-9B16-CF9856CEE0A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D19B39-0B55-4978-9670-2F00F5682B2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510189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5B144D-A390-454A-A8BB-BA896CB2C3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857E275-8E6B-4E24-B60B-C38A3ABBCE4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44D0686-3AC1-4E9F-8A8F-C0E650EA186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BDCA9C2-5D99-4F01-8562-6576B3F7F6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13D49B-6578-45D2-BC11-67BB28829187}" type="datetimeFigureOut">
              <a:rPr lang="en-GB" smtClean="0"/>
              <a:t>15/04/2024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692DC31-9F0B-42CD-ABEE-ADD27591649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777960E-0FB2-4C2D-9E22-CE931F897A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D19B39-0B55-4978-9670-2F00F5682B2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3285264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67DB65-8156-49D9-B7F8-E51F6F372C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8DA37CD-4954-4FFA-9A1E-09D0DC4C5D4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4FF2514-6CF9-4A96-B129-9100F50B02D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13D49B-6578-45D2-BC11-67BB28829187}" type="datetimeFigureOut">
              <a:rPr lang="en-GB" smtClean="0"/>
              <a:t>15/04/2024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1BFBB99-C2B9-463A-9820-844E0E189DE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BA4BF88-01C1-4DAC-86AC-9CBAEAA561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D19B39-0B55-4978-9670-2F00F5682B2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721413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CDE807E-AB74-4107-BC92-6AF6151BBD82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C84677E-510F-4EBF-A1BE-8DC0812B21E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A4695B6-54A3-40E6-A7ED-93FCE2CD6C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13D49B-6578-45D2-BC11-67BB28829187}" type="datetimeFigureOut">
              <a:rPr lang="en-GB" smtClean="0"/>
              <a:t>15/04/2024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F36413D-F990-485E-97DC-790B2911F4D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B707A33-9BAF-4258-B0C8-38F2E79DB9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D19B39-0B55-4978-9670-2F00F5682B2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284326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3433FD3-0613-479E-83D4-E9AD763EF5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8E6DFBA-1A9C-454A-96C2-EF726960A11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B17265E-5486-4EBA-89BF-43AB9D5D74F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B13D49B-6578-45D2-BC11-67BB28829187}" type="datetimeFigureOut">
              <a:rPr lang="en-GB" smtClean="0"/>
              <a:t>15/04/2024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31D8CA3-E596-40D5-B89E-B655B72C71D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8889D4D-D283-4C91-8006-D98E168D5DD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8D19B39-0B55-4978-9670-2F00F5682B2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329756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icsehelpline101.wordpress.com/2013/05/13/tip-of-the-day-3/" TargetMode="Externa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creativecommons.org/licenses/by-nc-nd/3.0/" TargetMode="External"/><Relationship Id="rId4" Type="http://schemas.openxmlformats.org/officeDocument/2006/relationships/hyperlink" Target="https://icsehelpline101.wordpress.com/2013/05/13/tip-of-the-day-3/" TargetMode="Externa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icsehelpline101.wordpress.com/2013/05/13/tip-of-the-day-3/" TargetMode="Externa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s://trainingportal.linuxfoundation.org/courses/fundamentals-of-quantum-computing-lfq101" TargetMode="External"/><Relationship Id="rId3" Type="http://schemas.openxmlformats.org/officeDocument/2006/relationships/hyperlink" Target="https://www.netacad.com/courses/os-it/ndg-linux-unhatched" TargetMode="External"/><Relationship Id="rId7" Type="http://schemas.openxmlformats.org/officeDocument/2006/relationships/hyperlink" Target="https://www.engineering.com/story/confused-about-quantum-computing-linux-will-teach-you-for-free" TargetMode="Externa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cloudskillsboost.google/focuses/563?parent=catalog" TargetMode="External"/><Relationship Id="rId5" Type="http://schemas.openxmlformats.org/officeDocument/2006/relationships/hyperlink" Target="https://learn.microsoft.com/en-us/training/paths/powershell/" TargetMode="External"/><Relationship Id="rId4" Type="http://schemas.openxmlformats.org/officeDocument/2006/relationships/hyperlink" Target="https://www.linkedin.com/learning/topics/powershell?accountId=77966930&amp;u=77966930&amp;success=true&amp;authUUID=%2BZpbmIKjSnCoEtu37ECmmw%3D%3D" TargetMode="Externa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netacad.com/courses/os-it/ndg-linux-unhatched" TargetMode="Externa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pixabay.com/en/question-mark-question-characters-452707/" TargetMode="Externa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C1DD1A8A-57D5-4A81-AD04-532B043C56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9428E41-B0DE-49F9-B77C-DB9DCBAAEA33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4"/>
          <a:srcRect t="284" r="1" b="1"/>
          <a:stretch/>
        </p:blipFill>
        <p:spPr>
          <a:xfrm>
            <a:off x="-3047" y="10"/>
            <a:ext cx="12191999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007891EC-4501-44ED-A8C8-B11B6DB767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7602"/>
            <a:ext cx="12191999" cy="3162146"/>
          </a:xfrm>
          <a:prstGeom prst="rect">
            <a:avLst/>
          </a:prstGeom>
          <a:gradFill flip="none" rotWithShape="1">
            <a:gsLst>
              <a:gs pos="0">
                <a:srgbClr val="000000">
                  <a:alpha val="0"/>
                </a:srgbClr>
              </a:gs>
              <a:gs pos="25000">
                <a:srgbClr val="000000">
                  <a:alpha val="15000"/>
                </a:srgbClr>
              </a:gs>
              <a:gs pos="75000">
                <a:srgbClr val="000000">
                  <a:alpha val="15000"/>
                </a:srgbClr>
              </a:gs>
              <a:gs pos="50000">
                <a:srgbClr val="000000">
                  <a:alpha val="30000"/>
                </a:srgbClr>
              </a:gs>
              <a:gs pos="100000">
                <a:srgbClr val="000000">
                  <a:alpha val="0"/>
                </a:srgb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F53F7EE-5CE7-450A-96B3-B3B9BA4610A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97280" y="2121106"/>
            <a:ext cx="10058400" cy="1648919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anchor="ctr">
            <a:normAutofit/>
          </a:bodyPr>
          <a:lstStyle/>
          <a:p>
            <a:r>
              <a:rPr lang="en-GB" sz="5200" dirty="0">
                <a:solidFill>
                  <a:srgbClr val="FFFFFF"/>
                </a:solidFill>
                <a:highlight>
                  <a:srgbClr val="000000"/>
                </a:highlight>
              </a:rPr>
              <a:t>Operating Systems (OS)</a:t>
            </a:r>
            <a:br>
              <a:rPr lang="en-GB" sz="5200" dirty="0">
                <a:solidFill>
                  <a:srgbClr val="FFFFFF"/>
                </a:solidFill>
                <a:highlight>
                  <a:srgbClr val="000000"/>
                </a:highlight>
              </a:rPr>
            </a:br>
            <a:r>
              <a:rPr lang="en-GB" sz="4400" dirty="0">
                <a:solidFill>
                  <a:srgbClr val="FFFFFF"/>
                </a:solidFill>
                <a:highlight>
                  <a:srgbClr val="FF0000"/>
                </a:highlight>
              </a:rPr>
              <a:t>Assignment support</a:t>
            </a:r>
          </a:p>
        </p:txBody>
      </p:sp>
    </p:spTree>
    <p:extLst>
      <p:ext uri="{BB962C8B-B14F-4D97-AF65-F5344CB8AC3E}">
        <p14:creationId xmlns:p14="http://schemas.microsoft.com/office/powerpoint/2010/main" val="10820517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005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mute="1">
                <p:cTn id="7" repeatCount="indefinite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7">
            <a:extLst>
              <a:ext uri="{FF2B5EF4-FFF2-40B4-BE49-F238E27FC236}">
                <a16:creationId xmlns:a16="http://schemas.microsoft.com/office/drawing/2014/main" id="{E51BA4DF-2BD4-4EC2-B1DB-B27C8AC718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29DAD66-B956-4335-BD2B-207680BD01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99294" y="143729"/>
            <a:ext cx="6798541" cy="848163"/>
          </a:xfrm>
        </p:spPr>
        <p:txBody>
          <a:bodyPr anchor="b">
            <a:normAutofit/>
          </a:bodyPr>
          <a:lstStyle/>
          <a:p>
            <a:r>
              <a:rPr lang="en-GB" sz="4000" b="1" u="sng" dirty="0"/>
              <a:t>Contents:</a:t>
            </a:r>
          </a:p>
        </p:txBody>
      </p:sp>
      <p:pic>
        <p:nvPicPr>
          <p:cNvPr id="13" name="Picture 4">
            <a:extLst>
              <a:ext uri="{FF2B5EF4-FFF2-40B4-BE49-F238E27FC236}">
                <a16:creationId xmlns:a16="http://schemas.microsoft.com/office/drawing/2014/main" id="{5CCF610E-BC3D-474D-89D4-8B99BB3D11E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5259" r="30321"/>
          <a:stretch/>
        </p:blipFill>
        <p:spPr>
          <a:xfrm>
            <a:off x="1" y="10"/>
            <a:ext cx="3432747" cy="6857990"/>
          </a:xfrm>
          <a:prstGeom prst="rect">
            <a:avLst/>
          </a:prstGeom>
          <a:effectLst/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81C62B-3FA4-4DF6-9424-CE1D5C355D8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10262" y="1204777"/>
            <a:ext cx="7138594" cy="3705217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3200" dirty="0"/>
              <a:t>Tips from each Lecture &amp; tutorial deck: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3200" dirty="0"/>
              <a:t>Types of OS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3200" dirty="0"/>
              <a:t>Functions of an OS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3200" dirty="0"/>
              <a:t>Windows commands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3200" dirty="0"/>
              <a:t>Linux commands</a:t>
            </a:r>
          </a:p>
          <a:p>
            <a:pPr lvl="1"/>
            <a:r>
              <a:rPr lang="en-GB" sz="2800" dirty="0"/>
              <a:t>Linux Unhatched course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3200" dirty="0"/>
              <a:t>Windows Scripting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3200" dirty="0"/>
              <a:t>Bash Scripting</a:t>
            </a:r>
          </a:p>
          <a:p>
            <a:pPr marL="514350" indent="-514350">
              <a:buFont typeface="+mj-lt"/>
              <a:buAutoNum type="arabicPeriod"/>
            </a:pPr>
            <a:endParaRPr lang="en-GB" sz="3200" dirty="0"/>
          </a:p>
          <a:p>
            <a:pPr marL="514350" indent="-514350">
              <a:buFont typeface="+mj-lt"/>
              <a:buAutoNum type="arabicPeriod"/>
            </a:pPr>
            <a:endParaRPr lang="en-GB" sz="3200" dirty="0"/>
          </a:p>
        </p:txBody>
      </p:sp>
      <p:pic>
        <p:nvPicPr>
          <p:cNvPr id="4" name="Picture 3" descr="A picture containing text, businesscard, envelope&#10;&#10;Description automatically generated">
            <a:extLst>
              <a:ext uri="{FF2B5EF4-FFF2-40B4-BE49-F238E27FC236}">
                <a16:creationId xmlns:a16="http://schemas.microsoft.com/office/drawing/2014/main" id="{33363A78-8CBB-A9D7-05D1-64923B4C9D9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 rot="532675">
            <a:off x="8286719" y="1945312"/>
            <a:ext cx="3643169" cy="36796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9128555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14FAF13B-C94A-D370-9614-40F856C1EA0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6956C8E2-F777-D3FE-E3E2-7F08169FC2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4CD38274-F37E-9E88-958A-D989899A83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0D3BE8CC-4965-941C-13DF-5D02E667D0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83E62DE5-939C-E214-2F92-FEDAC6CCDF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8838F56E-B168-1AC6-4605-E3769CB8B2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0C521CA-22E6-EE83-BA2B-4F67157275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6982" y="339509"/>
            <a:ext cx="9895951" cy="1033669"/>
          </a:xfrm>
        </p:spPr>
        <p:txBody>
          <a:bodyPr>
            <a:normAutofit/>
          </a:bodyPr>
          <a:lstStyle/>
          <a:p>
            <a:r>
              <a:rPr lang="en-GB" sz="4800" b="1" dirty="0">
                <a:solidFill>
                  <a:schemeClr val="bg1"/>
                </a:solidFill>
              </a:rPr>
              <a:t>Assignment overview</a:t>
            </a:r>
          </a:p>
        </p:txBody>
      </p:sp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8453A45C-F3DF-5DC5-4766-40AD90F483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9346" y="1597432"/>
            <a:ext cx="11055004" cy="3168297"/>
          </a:xfrm>
        </p:spPr>
        <p:txBody>
          <a:bodyPr>
            <a:noAutofit/>
          </a:bodyPr>
          <a:lstStyle/>
          <a:p>
            <a:pPr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</a:pPr>
            <a:r>
              <a:rPr lang="en-GB" dirty="0"/>
              <a:t>Create a </a:t>
            </a:r>
            <a:r>
              <a:rPr lang="en-GB" b="1" dirty="0"/>
              <a:t>report</a:t>
            </a:r>
            <a:r>
              <a:rPr lang="en-GB" dirty="0"/>
              <a:t> that answers all tasks and submit the assignment in a word document to TURNITIN in </a:t>
            </a:r>
            <a:r>
              <a:rPr lang="en-GB" b="1" dirty="0"/>
              <a:t>report format </a:t>
            </a:r>
            <a:r>
              <a:rPr lang="en-GB" dirty="0"/>
              <a:t>by the assessment submission date (</a:t>
            </a:r>
            <a:r>
              <a:rPr lang="en-GB" b="1" dirty="0"/>
              <a:t>Friday 19th April 2024</a:t>
            </a:r>
            <a:r>
              <a:rPr lang="en-GB" dirty="0"/>
              <a:t>). </a:t>
            </a:r>
          </a:p>
          <a:p>
            <a:pPr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</a:pPr>
            <a:r>
              <a:rPr lang="en-GB" dirty="0"/>
              <a:t>The report should be </a:t>
            </a:r>
            <a:r>
              <a:rPr lang="en-GB" b="1" dirty="0"/>
              <a:t>approx. 2000 words </a:t>
            </a:r>
            <a:r>
              <a:rPr lang="en-GB" dirty="0"/>
              <a:t>(excluding title page, table of contents, direct quotes, visuals/images, and appendices).</a:t>
            </a:r>
          </a:p>
          <a:p>
            <a:pPr marR="67310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</a:pPr>
            <a:r>
              <a:rPr lang="en-GB" dirty="0"/>
              <a:t>It is essential to </a:t>
            </a:r>
            <a:r>
              <a:rPr lang="en-GB" b="1" dirty="0"/>
              <a:t>demonstrate your research activities</a:t>
            </a:r>
            <a:r>
              <a:rPr lang="en-GB" dirty="0"/>
              <a:t>. Each task should refer to sources that have enhanced and contributed to your understanding of the topic.</a:t>
            </a:r>
          </a:p>
          <a:p>
            <a:pPr marR="67310" lvl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</a:pPr>
            <a:r>
              <a:rPr lang="en-GB" sz="2800" b="1" dirty="0"/>
              <a:t>Include several citations in each task answer </a:t>
            </a:r>
            <a:r>
              <a:rPr lang="en-GB" sz="2800" dirty="0"/>
              <a:t>and a list of references at the end of the report using the </a:t>
            </a:r>
            <a:r>
              <a:rPr lang="en-GB" sz="2800" b="1" dirty="0"/>
              <a:t>IEEE referencing format</a:t>
            </a:r>
            <a:r>
              <a:rPr lang="en-GB" sz="2800" dirty="0"/>
              <a:t>.</a:t>
            </a:r>
          </a:p>
          <a:p>
            <a:pPr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</a:pPr>
            <a:r>
              <a:rPr lang="en-GB" dirty="0">
                <a:highlight>
                  <a:srgbClr val="FFFF00"/>
                </a:highlight>
              </a:rPr>
              <a:t>Tutor:</a:t>
            </a:r>
            <a:r>
              <a:rPr lang="en-GB" dirty="0"/>
              <a:t> Open and review assignment.</a:t>
            </a:r>
          </a:p>
        </p:txBody>
      </p:sp>
    </p:spTree>
    <p:extLst>
      <p:ext uri="{BB962C8B-B14F-4D97-AF65-F5344CB8AC3E}">
        <p14:creationId xmlns:p14="http://schemas.microsoft.com/office/powerpoint/2010/main" val="94916295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9C43FA98-21EF-84FB-5227-B28EC1EFBDD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5449E2F-210F-F286-1742-E188AEEB99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DFD1C236-33A5-9795-0C91-D2D23D2D9A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913925F-C3B2-2D52-B7EF-CDE2CF5A5D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C5A02054-6AD9-68CA-7D7F-9289BB328E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BD844DB9-56A5-DCAB-5A08-5D1F1D6775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2EA6B47-D190-3E06-BDF0-945F1F52B7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6982" y="339509"/>
            <a:ext cx="9895951" cy="1033669"/>
          </a:xfrm>
        </p:spPr>
        <p:txBody>
          <a:bodyPr>
            <a:normAutofit fontScale="90000"/>
          </a:bodyPr>
          <a:lstStyle/>
          <a:p>
            <a:r>
              <a:rPr lang="en-GB" b="1" dirty="0">
                <a:solidFill>
                  <a:schemeClr val="bg1"/>
                </a:solidFill>
              </a:rPr>
              <a:t>Appendix: OS Deck &amp; Tutorial 1 - Types of OS</a:t>
            </a:r>
          </a:p>
        </p:txBody>
      </p:sp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BB04CD60-BA13-A29E-CB98-8DE0F3C5F4D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86982" y="1712687"/>
            <a:ext cx="10481715" cy="3168297"/>
          </a:xfrm>
        </p:spPr>
        <p:txBody>
          <a:bodyPr>
            <a:noAutofit/>
          </a:bodyPr>
          <a:lstStyle/>
          <a:p>
            <a:pPr marL="0" lv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b="1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Appendices</a:t>
            </a:r>
            <a:r>
              <a:rPr lang="en-GB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: Append to the assignment report relevant supplementary information including:</a:t>
            </a:r>
            <a:endParaRPr lang="en-GB" dirty="0">
              <a:effectLst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514350" indent="-514350">
              <a:lnSpc>
                <a:spcPct val="100000"/>
              </a:lnSpc>
              <a:spcBef>
                <a:spcPts val="0"/>
              </a:spcBef>
              <a:buFont typeface="+mj-lt"/>
              <a:buAutoNum type="arabicPeriod"/>
            </a:pPr>
            <a:r>
              <a:rPr lang="en-GB" sz="3200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Tutorial Activity: on OS Types from Tutorial 1</a:t>
            </a:r>
            <a:endParaRPr lang="en-GB" sz="3200" dirty="0">
              <a:effectLst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914400" lvl="2" indent="0">
              <a:lnSpc>
                <a:spcPct val="100000"/>
              </a:lnSpc>
              <a:spcBef>
                <a:spcPts val="600"/>
              </a:spcBef>
              <a:buNone/>
            </a:pPr>
            <a:r>
              <a:rPr lang="en-GB" sz="2800" dirty="0"/>
              <a:t>For example:</a:t>
            </a:r>
          </a:p>
          <a:p>
            <a:pPr lvl="2">
              <a:lnSpc>
                <a:spcPct val="100000"/>
              </a:lnSpc>
              <a:spcBef>
                <a:spcPts val="600"/>
              </a:spcBef>
              <a:buFont typeface="Courier New" panose="02070309020205020404" pitchFamily="49" charset="0"/>
              <a:buChar char="o"/>
            </a:pPr>
            <a:r>
              <a:rPr lang="en-GB" sz="2800" b="1" dirty="0"/>
              <a:t>General-purpose</a:t>
            </a:r>
            <a:r>
              <a:rPr lang="en-GB" sz="2800" dirty="0"/>
              <a:t> operating systems</a:t>
            </a:r>
          </a:p>
          <a:p>
            <a:pPr lvl="2">
              <a:lnSpc>
                <a:spcPct val="100000"/>
              </a:lnSpc>
              <a:spcBef>
                <a:spcPts val="600"/>
              </a:spcBef>
              <a:buFont typeface="Courier New" panose="02070309020205020404" pitchFamily="49" charset="0"/>
              <a:buChar char="o"/>
            </a:pPr>
            <a:r>
              <a:rPr lang="en-GB" sz="2800" b="1" dirty="0"/>
              <a:t>Mobile</a:t>
            </a:r>
            <a:r>
              <a:rPr lang="en-GB" sz="2800" dirty="0"/>
              <a:t> operating systems</a:t>
            </a:r>
          </a:p>
          <a:p>
            <a:pPr lvl="2">
              <a:lnSpc>
                <a:spcPct val="100000"/>
              </a:lnSpc>
              <a:spcBef>
                <a:spcPts val="600"/>
              </a:spcBef>
              <a:buFont typeface="Courier New" panose="02070309020205020404" pitchFamily="49" charset="0"/>
              <a:buChar char="o"/>
            </a:pPr>
            <a:r>
              <a:rPr lang="en-GB" sz="2800" b="1" dirty="0"/>
              <a:t>Network</a:t>
            </a:r>
            <a:r>
              <a:rPr lang="en-GB" sz="2800" dirty="0"/>
              <a:t> operating systems</a:t>
            </a:r>
          </a:p>
          <a:p>
            <a:pPr lvl="2">
              <a:lnSpc>
                <a:spcPct val="100000"/>
              </a:lnSpc>
              <a:spcBef>
                <a:spcPts val="600"/>
              </a:spcBef>
              <a:buFont typeface="Courier New" panose="02070309020205020404" pitchFamily="49" charset="0"/>
              <a:buChar char="o"/>
            </a:pPr>
            <a:r>
              <a:rPr lang="en-GB" sz="2800" b="1" dirty="0"/>
              <a:t>Embedded &amp; Real-time </a:t>
            </a:r>
            <a:r>
              <a:rPr lang="en-GB" sz="2800" dirty="0"/>
              <a:t>operating systems</a:t>
            </a:r>
          </a:p>
          <a:p>
            <a:pPr lvl="2">
              <a:lnSpc>
                <a:spcPct val="100000"/>
              </a:lnSpc>
              <a:spcBef>
                <a:spcPts val="600"/>
              </a:spcBef>
              <a:buFont typeface="Courier New" panose="02070309020205020404" pitchFamily="49" charset="0"/>
              <a:buChar char="o"/>
            </a:pPr>
            <a:r>
              <a:rPr lang="en-GB" sz="2800" b="1" dirty="0"/>
              <a:t>AI &amp; Quantum </a:t>
            </a:r>
            <a:r>
              <a:rPr lang="en-GB" sz="2800" dirty="0"/>
              <a:t>operating systems.</a:t>
            </a:r>
          </a:p>
          <a:p>
            <a:pPr marL="914400" lvl="2" indent="0">
              <a:lnSpc>
                <a:spcPct val="100000"/>
              </a:lnSpc>
              <a:spcBef>
                <a:spcPts val="600"/>
              </a:spcBef>
              <a:buNone/>
            </a:pPr>
            <a:r>
              <a:rPr lang="en-GB" sz="2800" dirty="0"/>
              <a:t>Approx. 300-400 words.</a:t>
            </a:r>
          </a:p>
        </p:txBody>
      </p:sp>
    </p:spTree>
    <p:extLst>
      <p:ext uri="{BB962C8B-B14F-4D97-AF65-F5344CB8AC3E}">
        <p14:creationId xmlns:p14="http://schemas.microsoft.com/office/powerpoint/2010/main" val="371072609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1365102-6F14-4FB7-8C3C-AB618E6179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9346" y="347691"/>
            <a:ext cx="11177059" cy="1033669"/>
          </a:xfrm>
        </p:spPr>
        <p:txBody>
          <a:bodyPr>
            <a:normAutofit fontScale="90000"/>
          </a:bodyPr>
          <a:lstStyle/>
          <a:p>
            <a:r>
              <a:rPr lang="en-GB" b="1" dirty="0">
                <a:solidFill>
                  <a:schemeClr val="bg1"/>
                </a:solidFill>
              </a:rPr>
              <a:t>Assign. Task 1: D</a:t>
            </a:r>
            <a:r>
              <a:rPr lang="en-GB" b="1" dirty="0">
                <a:solidFill>
                  <a:srgbClr val="FFFFFF"/>
                </a:solidFill>
              </a:rPr>
              <a:t>ecks 2 &amp; 3 - </a:t>
            </a:r>
            <a:r>
              <a:rPr lang="en-GB" b="1" dirty="0">
                <a:solidFill>
                  <a:schemeClr val="bg1"/>
                </a:solidFill>
              </a:rPr>
              <a:t>Key functions of an OS and System monitoring</a:t>
            </a:r>
            <a:endParaRPr lang="en-GB" b="1" dirty="0">
              <a:solidFill>
                <a:srgbClr val="FFFFFF"/>
              </a:solidFill>
            </a:endParaRPr>
          </a:p>
        </p:txBody>
      </p:sp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1907F43D-0AA3-4886-AF0D-843268D6CDB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9346" y="1705999"/>
            <a:ext cx="11127174" cy="3168297"/>
          </a:xfrm>
        </p:spPr>
        <p:txBody>
          <a:bodyPr>
            <a:noAutofit/>
          </a:bodyPr>
          <a:lstStyle/>
          <a:p>
            <a:pPr marL="342900" lvl="0" indent="-342900">
              <a:lnSpc>
                <a:spcPct val="100000"/>
              </a:lnSpc>
              <a:spcBef>
                <a:spcPts val="0"/>
              </a:spcBef>
              <a:buFont typeface="+mj-lt"/>
              <a:buAutoNum type="arabicPeriod"/>
            </a:pPr>
            <a:r>
              <a:rPr lang="en-GB" sz="2400" b="1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Key functions of general Operating Systems</a:t>
            </a:r>
            <a:endParaRPr lang="en-GB" sz="24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2400" dirty="0">
                <a:effectLst/>
                <a:ea typeface="Calibri" panose="020F0502020204030204" pitchFamily="34" charset="0"/>
              </a:rPr>
              <a:t>Briefly describe the key functions of popular general-purpose Operating Systems with several screenshots showing where some of the functions can be seen/monitored/managed. Approx. 500 words, cite several reference sources.</a:t>
            </a:r>
            <a:endParaRPr lang="en-GB" sz="2400" dirty="0"/>
          </a:p>
          <a:p>
            <a:pPr marL="457200" lvl="1" indent="0">
              <a:lnSpc>
                <a:spcPct val="100000"/>
              </a:lnSpc>
              <a:spcBef>
                <a:spcPts val="600"/>
              </a:spcBef>
              <a:buNone/>
            </a:pPr>
            <a:r>
              <a:rPr lang="en-GB" dirty="0"/>
              <a:t>For example:</a:t>
            </a:r>
          </a:p>
          <a:p>
            <a:pPr lvl="2"/>
            <a:r>
              <a:rPr lang="en-GB" sz="2400" b="1" kern="0" dirty="0">
                <a:effectLst/>
                <a:ea typeface="Times New Roman" panose="02020603050405020304" pitchFamily="18" charset="0"/>
              </a:rPr>
              <a:t>User interface provision </a:t>
            </a:r>
            <a:r>
              <a:rPr lang="en-GB" sz="2400" kern="0" dirty="0">
                <a:effectLst/>
                <a:ea typeface="Times New Roman" panose="02020603050405020304" pitchFamily="18" charset="0"/>
              </a:rPr>
              <a:t>(GUI &amp; CLI)</a:t>
            </a:r>
          </a:p>
          <a:p>
            <a:pPr lvl="2"/>
            <a:r>
              <a:rPr lang="en-GB" sz="2400" b="1" dirty="0"/>
              <a:t>Memory &amp; Process Management </a:t>
            </a:r>
          </a:p>
          <a:p>
            <a:pPr lvl="2"/>
            <a:r>
              <a:rPr lang="en-GB" sz="2400" b="1" dirty="0"/>
              <a:t>File System Management</a:t>
            </a:r>
          </a:p>
          <a:p>
            <a:pPr lvl="2"/>
            <a:r>
              <a:rPr lang="en-GB" sz="2400" b="1" dirty="0"/>
              <a:t>Device Management </a:t>
            </a:r>
            <a:r>
              <a:rPr lang="en-GB" sz="2400" dirty="0"/>
              <a:t>(I/O devices &amp; device drivers)</a:t>
            </a:r>
          </a:p>
          <a:p>
            <a:pPr lvl="2"/>
            <a:r>
              <a:rPr lang="en-GB" sz="2400" b="1" dirty="0"/>
              <a:t>System Security &amp; Network management</a:t>
            </a:r>
          </a:p>
          <a:p>
            <a:pPr marL="457200" lvl="1" indent="0">
              <a:buNone/>
            </a:pPr>
            <a:r>
              <a:rPr lang="en-GB" dirty="0"/>
              <a:t>Tip: Document a screenshot for each area </a:t>
            </a:r>
            <a:r>
              <a:rPr lang="en-GB" dirty="0">
                <a:effectLst/>
                <a:ea typeface="Calibri" panose="020F0502020204030204" pitchFamily="34" charset="0"/>
              </a:rPr>
              <a:t>showing where the function can be seen/monitored/managed e.g. Task Manager &amp; Resource Monitor or relevant command use such as batch </a:t>
            </a:r>
            <a:r>
              <a:rPr lang="en-GB" dirty="0" err="1">
                <a:effectLst/>
                <a:ea typeface="Calibri" panose="020F0502020204030204" pitchFamily="34" charset="0"/>
              </a:rPr>
              <a:t>tasklist</a:t>
            </a:r>
            <a:r>
              <a:rPr lang="en-GB" dirty="0">
                <a:effectLst/>
                <a:ea typeface="Calibri" panose="020F0502020204030204" pitchFamily="34" charset="0"/>
              </a:rPr>
              <a:t> or bash </a:t>
            </a:r>
            <a:r>
              <a:rPr lang="en-GB" dirty="0" err="1">
                <a:effectLst/>
                <a:ea typeface="Calibri" panose="020F0502020204030204" pitchFamily="34" charset="0"/>
              </a:rPr>
              <a:t>ps</a:t>
            </a:r>
            <a:r>
              <a:rPr lang="en-GB" dirty="0">
                <a:effectLst/>
                <a:ea typeface="Calibri" panose="020F0502020204030204" pitchFamily="34" charset="0"/>
              </a:rPr>
              <a:t>/</a:t>
            </a:r>
            <a:r>
              <a:rPr lang="en-GB" dirty="0" err="1">
                <a:effectLst/>
                <a:ea typeface="Calibri" panose="020F0502020204030204" pitchFamily="34" charset="0"/>
              </a:rPr>
              <a:t>htop</a:t>
            </a:r>
            <a:r>
              <a:rPr lang="en-GB" dirty="0">
                <a:effectLst/>
                <a:ea typeface="Calibri" panose="020F0502020204030204" pitchFamily="34" charset="0"/>
              </a:rPr>
              <a:t>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0925185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1365102-6F14-4FB7-8C3C-AB618E6179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972" y="275237"/>
            <a:ext cx="11594678" cy="1033669"/>
          </a:xfrm>
        </p:spPr>
        <p:txBody>
          <a:bodyPr>
            <a:normAutofit/>
          </a:bodyPr>
          <a:lstStyle/>
          <a:p>
            <a:r>
              <a:rPr lang="en-GB" sz="4000" b="1" dirty="0">
                <a:solidFill>
                  <a:srgbClr val="FFFFFF"/>
                </a:solidFill>
              </a:rPr>
              <a:t> </a:t>
            </a:r>
            <a:r>
              <a:rPr lang="en-GB" b="1" dirty="0">
                <a:solidFill>
                  <a:schemeClr val="bg1"/>
                </a:solidFill>
              </a:rPr>
              <a:t>Assign. Task 2: D</a:t>
            </a:r>
            <a:r>
              <a:rPr lang="en-GB" sz="4000" b="1" dirty="0">
                <a:solidFill>
                  <a:srgbClr val="FFFFFF"/>
                </a:solidFill>
              </a:rPr>
              <a:t>ecks 3 &amp; 7 - </a:t>
            </a:r>
            <a:r>
              <a:rPr lang="en-GB" sz="4000" b="1" dirty="0">
                <a:solidFill>
                  <a:schemeClr val="bg1"/>
                </a:solidFill>
              </a:rPr>
              <a:t>Windows CLI commands</a:t>
            </a:r>
            <a:endParaRPr lang="en-GB" sz="4000" b="1" dirty="0">
              <a:solidFill>
                <a:srgbClr val="FFFFFF"/>
              </a:solidFill>
            </a:endParaRPr>
          </a:p>
        </p:txBody>
      </p:sp>
      <p:sp>
        <p:nvSpPr>
          <p:cNvPr id="11" name="Content Placeholder 2">
            <a:extLst>
              <a:ext uri="{FF2B5EF4-FFF2-40B4-BE49-F238E27FC236}">
                <a16:creationId xmlns:a16="http://schemas.microsoft.com/office/drawing/2014/main" id="{A5F51289-9DCE-4772-B1FE-50C6BF948DA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972" y="1682804"/>
            <a:ext cx="11916052" cy="4536782"/>
          </a:xfrm>
        </p:spPr>
        <p:txBody>
          <a:bodyPr>
            <a:noAutofit/>
          </a:bodyPr>
          <a:lstStyle/>
          <a:p>
            <a:pPr marL="83185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2400" b="1" dirty="0">
                <a:solidFill>
                  <a:srgbClr val="201F1E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2. Use of Windows OS CLI commands.</a:t>
            </a:r>
            <a:endParaRPr lang="en-GB" sz="24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11785">
              <a:lnSpc>
                <a:spcPct val="100000"/>
              </a:lnSpc>
              <a:spcBef>
                <a:spcPts val="0"/>
              </a:spcBef>
            </a:pPr>
            <a:r>
              <a:rPr lang="en-GB" sz="24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Document the use of approx. 10 Batch or PowerShell commands, with screenshots and brief description. Approx. 350 words, cite several sources.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GB" sz="1800" b="0" i="0" dirty="0">
              <a:solidFill>
                <a:srgbClr val="202124"/>
              </a:solidFill>
              <a:effectLst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8FAE2D-7111-32E2-C935-E9EA03350826}"/>
              </a:ext>
            </a:extLst>
          </p:cNvPr>
          <p:cNvSpPr txBox="1">
            <a:spLocks/>
          </p:cNvSpPr>
          <p:nvPr/>
        </p:nvSpPr>
        <p:spPr>
          <a:xfrm>
            <a:off x="265322" y="3598844"/>
            <a:ext cx="6097280" cy="2789158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1800" b="1" dirty="0" err="1">
                <a:solidFill>
                  <a:srgbClr val="202124"/>
                </a:solidFill>
              </a:rPr>
              <a:t>dir</a:t>
            </a:r>
            <a:r>
              <a:rPr lang="en-GB" sz="1800" dirty="0">
                <a:solidFill>
                  <a:srgbClr val="202124"/>
                </a:solidFill>
              </a:rPr>
              <a:t> - Display the list of contents in the current directory.</a:t>
            </a:r>
          </a:p>
          <a:p>
            <a:pPr marL="457200" lvl="1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1800" b="1" kern="100" dirty="0" err="1">
                <a:solidFill>
                  <a:srgbClr val="000000"/>
                </a:solidFill>
                <a:ea typeface="DengXian" panose="02010600030101010101" pitchFamily="2" charset="-122"/>
                <a:cs typeface="Calibri" panose="020F0502020204030204" pitchFamily="34" charset="0"/>
              </a:rPr>
              <a:t>dir</a:t>
            </a:r>
            <a:r>
              <a:rPr lang="en-GB" sz="1800" b="1" kern="100" dirty="0">
                <a:solidFill>
                  <a:srgbClr val="000000"/>
                </a:solidFill>
                <a:ea typeface="DengXian" panose="02010600030101010101" pitchFamily="2" charset="-122"/>
                <a:cs typeface="Calibri" panose="020F0502020204030204" pitchFamily="34" charset="0"/>
              </a:rPr>
              <a:t> /?.</a:t>
            </a:r>
            <a:r>
              <a:rPr lang="en-GB" sz="1800" kern="100" dirty="0">
                <a:solidFill>
                  <a:srgbClr val="000000"/>
                </a:solidFill>
                <a:ea typeface="DengXian" panose="02010600030101010101" pitchFamily="2" charset="-122"/>
                <a:cs typeface="Calibri" panose="020F0502020204030204" pitchFamily="34" charset="0"/>
              </a:rPr>
              <a:t> /? Can be used to see help</a:t>
            </a:r>
            <a:r>
              <a:rPr lang="en-GB" sz="1800" b="1" kern="100" dirty="0">
                <a:solidFill>
                  <a:srgbClr val="000000"/>
                </a:solidFill>
                <a:ea typeface="DengXian" panose="02010600030101010101" pitchFamily="2" charset="-122"/>
                <a:cs typeface="Calibri" panose="020F0502020204030204" pitchFamily="34" charset="0"/>
              </a:rPr>
              <a:t> </a:t>
            </a:r>
            <a:r>
              <a:rPr lang="en-GB" sz="1800" kern="100" dirty="0">
                <a:solidFill>
                  <a:srgbClr val="000000"/>
                </a:solidFill>
                <a:ea typeface="DengXian" panose="02010600030101010101" pitchFamily="2" charset="-122"/>
                <a:cs typeface="Calibri" panose="020F0502020204030204" pitchFamily="34" charset="0"/>
              </a:rPr>
              <a:t>information and other switches.</a:t>
            </a:r>
          </a:p>
          <a:p>
            <a:pPr marL="457200" lvl="1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1800" b="1" kern="100" dirty="0" err="1">
                <a:solidFill>
                  <a:srgbClr val="000000"/>
                </a:solidFill>
                <a:ea typeface="DengXian" panose="02010600030101010101" pitchFamily="2" charset="-122"/>
                <a:cs typeface="Calibri" panose="020F0502020204030204" pitchFamily="34" charset="0"/>
              </a:rPr>
              <a:t>dir</a:t>
            </a:r>
            <a:r>
              <a:rPr lang="en-GB" sz="1800" b="1" kern="100" dirty="0">
                <a:solidFill>
                  <a:srgbClr val="000000"/>
                </a:solidFill>
                <a:ea typeface="DengXian" panose="02010600030101010101" pitchFamily="2" charset="-122"/>
                <a:cs typeface="Calibri" panose="020F0502020204030204" pitchFamily="34" charset="0"/>
              </a:rPr>
              <a:t> /p </a:t>
            </a:r>
            <a:r>
              <a:rPr lang="en-GB" sz="1800" kern="100" dirty="0">
                <a:solidFill>
                  <a:srgbClr val="000000"/>
                </a:solidFill>
                <a:ea typeface="DengXian" panose="02010600030101010101" pitchFamily="2" charset="-122"/>
                <a:cs typeface="Calibri" panose="020F0502020204030204" pitchFamily="34" charset="0"/>
              </a:rPr>
              <a:t>displays the directory one screen/page at a time.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1800" b="1" dirty="0">
                <a:solidFill>
                  <a:srgbClr val="202124"/>
                </a:solidFill>
              </a:rPr>
              <a:t>cd</a:t>
            </a:r>
            <a:r>
              <a:rPr lang="en-GB" sz="1800" dirty="0">
                <a:solidFill>
                  <a:srgbClr val="202124"/>
                </a:solidFill>
              </a:rPr>
              <a:t> - followed by a directory/folder name to change directory. </a:t>
            </a:r>
            <a:r>
              <a:rPr lang="en-GB" sz="1800" b="1" dirty="0" err="1">
                <a:solidFill>
                  <a:srgbClr val="202124"/>
                </a:solidFill>
              </a:rPr>
              <a:t>mkdir</a:t>
            </a:r>
            <a:r>
              <a:rPr lang="en-GB" sz="1800" b="1" dirty="0">
                <a:solidFill>
                  <a:srgbClr val="202124"/>
                </a:solidFill>
              </a:rPr>
              <a:t> test </a:t>
            </a:r>
            <a:r>
              <a:rPr lang="en-GB" sz="1800" dirty="0">
                <a:solidFill>
                  <a:srgbClr val="202124"/>
                </a:solidFill>
              </a:rPr>
              <a:t>- creates a new folder with the name ‘test’. 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1800" b="1" dirty="0" err="1">
                <a:solidFill>
                  <a:srgbClr val="202124"/>
                </a:solidFill>
              </a:rPr>
              <a:t>rmdir</a:t>
            </a:r>
            <a:r>
              <a:rPr lang="en-GB" sz="1800" b="1" dirty="0">
                <a:solidFill>
                  <a:srgbClr val="202124"/>
                </a:solidFill>
              </a:rPr>
              <a:t> test </a:t>
            </a:r>
            <a:r>
              <a:rPr lang="en-GB" sz="1800" dirty="0">
                <a:solidFill>
                  <a:srgbClr val="202124"/>
                </a:solidFill>
              </a:rPr>
              <a:t>- deletes a folder.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1800" b="1" dirty="0">
                <a:solidFill>
                  <a:srgbClr val="202124"/>
                </a:solidFill>
              </a:rPr>
              <a:t>copy * University/ </a:t>
            </a:r>
            <a:r>
              <a:rPr lang="en-GB" sz="1800" dirty="0">
                <a:solidFill>
                  <a:srgbClr val="202124"/>
                </a:solidFill>
              </a:rPr>
              <a:t>- Copies all files to the ‘University’ folder.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1800" b="1" dirty="0">
                <a:solidFill>
                  <a:srgbClr val="202124"/>
                </a:solidFill>
              </a:rPr>
              <a:t>del Notes.txt </a:t>
            </a:r>
            <a:r>
              <a:rPr lang="en-GB" sz="1800" dirty="0">
                <a:solidFill>
                  <a:srgbClr val="202124"/>
                </a:solidFill>
              </a:rPr>
              <a:t>- removes a file or ‘</a:t>
            </a:r>
            <a:r>
              <a:rPr lang="en-GB" sz="1800" b="1" dirty="0">
                <a:solidFill>
                  <a:srgbClr val="202124"/>
                </a:solidFill>
              </a:rPr>
              <a:t>del *</a:t>
            </a:r>
            <a:r>
              <a:rPr lang="en-GB" sz="1800" dirty="0">
                <a:solidFill>
                  <a:srgbClr val="202124"/>
                </a:solidFill>
              </a:rPr>
              <a:t>’ removes all files.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1800" b="1" dirty="0" err="1">
                <a:solidFill>
                  <a:srgbClr val="202124"/>
                </a:solidFill>
              </a:rPr>
              <a:t>cls</a:t>
            </a:r>
            <a:r>
              <a:rPr lang="en-GB" sz="1800" dirty="0">
                <a:solidFill>
                  <a:srgbClr val="202124"/>
                </a:solidFill>
              </a:rPr>
              <a:t> - Clear the window.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1800" b="1" dirty="0">
                <a:solidFill>
                  <a:srgbClr val="202124"/>
                </a:solidFill>
              </a:rPr>
              <a:t>echo -</a:t>
            </a:r>
            <a:r>
              <a:rPr lang="en-GB" sz="1800" dirty="0">
                <a:solidFill>
                  <a:srgbClr val="202124"/>
                </a:solidFill>
              </a:rPr>
              <a:t> Displays a message typed after the command.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EFDFB68-F75C-B527-8E17-0AA25D838D5D}"/>
              </a:ext>
            </a:extLst>
          </p:cNvPr>
          <p:cNvSpPr txBox="1"/>
          <p:nvPr/>
        </p:nvSpPr>
        <p:spPr>
          <a:xfrm>
            <a:off x="6105885" y="3605535"/>
            <a:ext cx="6097280" cy="313932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800" b="1" dirty="0"/>
              <a:t>Get-Process </a:t>
            </a:r>
            <a:r>
              <a:rPr lang="en-US" sz="1800" dirty="0"/>
              <a:t>- Gets the processes that are running.</a:t>
            </a:r>
          </a:p>
          <a:p>
            <a:r>
              <a:rPr lang="en-US" dirty="0"/>
              <a:t>	</a:t>
            </a:r>
            <a:r>
              <a:rPr lang="en-US" b="0" i="0" dirty="0">
                <a:solidFill>
                  <a:srgbClr val="666AFE"/>
                </a:solidFill>
                <a:effectLst/>
              </a:rPr>
              <a:t> </a:t>
            </a:r>
            <a:r>
              <a:rPr lang="en-US" b="1" dirty="0"/>
              <a:t>Get-Process | Export-CSV GProcess.csv </a:t>
            </a:r>
            <a:r>
              <a:rPr lang="en-US" dirty="0"/>
              <a:t>- use the Export-CSV option to export PowerShell output to a CSV/Excel file.</a:t>
            </a:r>
            <a:endParaRPr lang="en-US" sz="1800" dirty="0"/>
          </a:p>
          <a:p>
            <a:r>
              <a:rPr lang="en-US" sz="1800" b="1" dirty="0">
                <a:solidFill>
                  <a:srgbClr val="1D2125"/>
                </a:solidFill>
              </a:rPr>
              <a:t>Get-Location - </a:t>
            </a:r>
            <a:r>
              <a:rPr lang="en-US" sz="1800" dirty="0"/>
              <a:t>Gets information about the current working directory.</a:t>
            </a:r>
          </a:p>
          <a:p>
            <a:r>
              <a:rPr lang="en-US" sz="1800" b="1" dirty="0"/>
              <a:t>Get-History </a:t>
            </a:r>
            <a:r>
              <a:rPr lang="en-US" sz="1800" dirty="0"/>
              <a:t>- Gets a list of the commands entered during the current session.</a:t>
            </a:r>
          </a:p>
          <a:p>
            <a:r>
              <a:rPr lang="en-US" sz="1800" b="1" dirty="0"/>
              <a:t>Clear-Host </a:t>
            </a:r>
            <a:r>
              <a:rPr lang="en-US" sz="1800" dirty="0"/>
              <a:t>- Clears the display. </a:t>
            </a:r>
          </a:p>
          <a:p>
            <a:r>
              <a:rPr lang="en-US" sz="1800" b="1" dirty="0"/>
              <a:t>Get-</a:t>
            </a:r>
            <a:r>
              <a:rPr lang="en-US" sz="1800" b="1" dirty="0" err="1"/>
              <a:t>NetIPConfiguration</a:t>
            </a:r>
            <a:r>
              <a:rPr lang="en-US" sz="1800" b="1" dirty="0"/>
              <a:t> &amp; </a:t>
            </a:r>
            <a:r>
              <a:rPr lang="en-GB" sz="1800" b="1" dirty="0"/>
              <a:t>Get-</a:t>
            </a:r>
            <a:r>
              <a:rPr lang="en-GB" sz="1800" b="1" dirty="0" err="1"/>
              <a:t>NetIPAddress</a:t>
            </a:r>
            <a:r>
              <a:rPr lang="en-US" sz="1800" b="1" dirty="0"/>
              <a:t> </a:t>
            </a:r>
            <a:r>
              <a:rPr lang="en-GB" sz="1800" dirty="0"/>
              <a:t>is used to display the computer’s IP address.</a:t>
            </a:r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5CDF24E2-BFC0-09CC-F99B-CD25C6B92AC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15048340"/>
              </p:ext>
            </p:extLst>
          </p:nvPr>
        </p:nvGraphicFramePr>
        <p:xfrm>
          <a:off x="265322" y="3128846"/>
          <a:ext cx="10920706" cy="457200"/>
        </p:xfrm>
        <a:graphic>
          <a:graphicData uri="http://schemas.openxmlformats.org/drawingml/2006/table">
            <a:tbl>
              <a:tblPr firstRow="1" bandRow="1">
                <a:tableStyleId>{3C2FFA5D-87B4-456A-9821-1D502468CF0F}</a:tableStyleId>
              </a:tblPr>
              <a:tblGrid>
                <a:gridCol w="5828117">
                  <a:extLst>
                    <a:ext uri="{9D8B030D-6E8A-4147-A177-3AD203B41FA5}">
                      <a16:colId xmlns:a16="http://schemas.microsoft.com/office/drawing/2014/main" val="4144353"/>
                    </a:ext>
                  </a:extLst>
                </a:gridCol>
                <a:gridCol w="5092589">
                  <a:extLst>
                    <a:ext uri="{9D8B030D-6E8A-4147-A177-3AD203B41FA5}">
                      <a16:colId xmlns:a16="http://schemas.microsoft.com/office/drawing/2014/main" val="3009186211"/>
                    </a:ext>
                  </a:extLst>
                </a:gridCol>
              </a:tblGrid>
              <a:tr h="331498">
                <a:tc>
                  <a:txBody>
                    <a:bodyPr/>
                    <a:lstStyle/>
                    <a:p>
                      <a:r>
                        <a:rPr lang="en-GB" sz="2400" dirty="0"/>
                        <a:t>Example Batch commands: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400" dirty="0"/>
                        <a:t>Example PowerShell commands: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0190237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24061259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1365102-6F14-4FB7-8C3C-AB618E6179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3992" y="330359"/>
            <a:ext cx="10503533" cy="1033669"/>
          </a:xfrm>
        </p:spPr>
        <p:txBody>
          <a:bodyPr>
            <a:normAutofit/>
          </a:bodyPr>
          <a:lstStyle/>
          <a:p>
            <a:r>
              <a:rPr lang="en-GB" sz="4000" b="1">
                <a:solidFill>
                  <a:schemeClr val="bg1"/>
                </a:solidFill>
              </a:rPr>
              <a:t>Task 3:</a:t>
            </a:r>
            <a:r>
              <a:rPr lang="en-GB" sz="4000" b="1">
                <a:solidFill>
                  <a:srgbClr val="FFFFFF"/>
                </a:solidFill>
              </a:rPr>
              <a:t> Deck 4 - </a:t>
            </a:r>
            <a:r>
              <a:rPr lang="en-GB" sz="4000" b="1">
                <a:solidFill>
                  <a:schemeClr val="bg1"/>
                </a:solidFill>
              </a:rPr>
              <a:t>Linux Bash commands</a:t>
            </a:r>
            <a:endParaRPr lang="en-GB" sz="4000" b="1" dirty="0">
              <a:solidFill>
                <a:srgbClr val="FFFFFF"/>
              </a:solidFill>
            </a:endParaRPr>
          </a:p>
        </p:txBody>
      </p:sp>
      <p:sp>
        <p:nvSpPr>
          <p:cNvPr id="17" name="Content Placeholder 5">
            <a:extLst>
              <a:ext uri="{FF2B5EF4-FFF2-40B4-BE49-F238E27FC236}">
                <a16:creationId xmlns:a16="http://schemas.microsoft.com/office/drawing/2014/main" id="{895808E3-4553-4E16-880C-CAA22AC486B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9875" y="1694387"/>
            <a:ext cx="11091765" cy="3454358"/>
          </a:xfrm>
        </p:spPr>
        <p:txBody>
          <a:bodyPr anchor="t">
            <a:noAutofit/>
          </a:bodyPr>
          <a:lstStyle/>
          <a:p>
            <a:pPr marL="83185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2400" b="1" dirty="0">
                <a:solidFill>
                  <a:srgbClr val="201F1E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3. Use of Linux OS CLI commands</a:t>
            </a:r>
            <a:endParaRPr lang="en-GB" sz="24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11785">
              <a:lnSpc>
                <a:spcPct val="100000"/>
              </a:lnSpc>
              <a:spcBef>
                <a:spcPts val="0"/>
              </a:spcBef>
            </a:pPr>
            <a:r>
              <a:rPr lang="en-GB" sz="24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Document the use of approx. 10 Bash commands, with screenshots and brief description. Approx. 350 words, cite several sources.</a:t>
            </a:r>
          </a:p>
          <a:p>
            <a:pPr marL="83185" indent="0">
              <a:lnSpc>
                <a:spcPct val="100000"/>
              </a:lnSpc>
              <a:spcBef>
                <a:spcPts val="0"/>
              </a:spcBef>
              <a:buNone/>
            </a:pPr>
            <a:endParaRPr lang="en-GB" sz="16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457200" lvl="1" indent="0">
              <a:spcBef>
                <a:spcPts val="300"/>
              </a:spcBef>
              <a:buNone/>
              <a:tabLst>
                <a:tab pos="2344420" algn="l"/>
              </a:tabLst>
            </a:pPr>
            <a:r>
              <a:rPr lang="en-GB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For example:</a:t>
            </a:r>
          </a:p>
          <a:p>
            <a:pPr marL="914400" lvl="2" indent="0">
              <a:lnSpc>
                <a:spcPct val="100000"/>
              </a:lnSpc>
              <a:spcBef>
                <a:spcPts val="0"/>
              </a:spcBef>
              <a:buNone/>
              <a:tabLst>
                <a:tab pos="2344420" algn="l"/>
              </a:tabLst>
            </a:pPr>
            <a:r>
              <a:rPr lang="en-GB" sz="1800" b="1" dirty="0" err="1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pwd</a:t>
            </a:r>
            <a:r>
              <a:rPr lang="en-GB" sz="18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- to print the present working directory.</a:t>
            </a:r>
          </a:p>
          <a:p>
            <a:pPr marL="914400" lvl="2" indent="0">
              <a:lnSpc>
                <a:spcPct val="100000"/>
              </a:lnSpc>
              <a:spcBef>
                <a:spcPts val="0"/>
              </a:spcBef>
              <a:buNone/>
              <a:tabLst>
                <a:tab pos="2344420" algn="l"/>
              </a:tabLst>
            </a:pPr>
            <a:r>
              <a:rPr lang="en-GB" sz="1800" b="1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cd / - </a:t>
            </a:r>
            <a:r>
              <a:rPr lang="en-GB" sz="18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to change direc</a:t>
            </a:r>
            <a:r>
              <a:rPr lang="en-GB" sz="1800" dirty="0">
                <a:ea typeface="Calibri" panose="020F0502020204030204" pitchFamily="34" charset="0"/>
                <a:cs typeface="Times New Roman" panose="02020603050405020304" pitchFamily="18" charset="0"/>
              </a:rPr>
              <a:t>tory to the / root directory. Or </a:t>
            </a:r>
            <a:r>
              <a:rPr lang="en-GB" sz="1800" b="1" dirty="0">
                <a:ea typeface="Calibri" panose="020F0502020204030204" pitchFamily="34" charset="0"/>
                <a:cs typeface="Times New Roman" panose="02020603050405020304" pitchFamily="18" charset="0"/>
              </a:rPr>
              <a:t>cd home</a:t>
            </a:r>
            <a:r>
              <a:rPr lang="en-GB" sz="1800" dirty="0">
                <a:ea typeface="Calibri" panose="020F0502020204030204" pitchFamily="34" charset="0"/>
                <a:cs typeface="Times New Roman" panose="02020603050405020304" pitchFamily="18" charset="0"/>
              </a:rPr>
              <a:t> - to enter the home directory.</a:t>
            </a:r>
          </a:p>
          <a:p>
            <a:pPr marL="914400" lvl="2" indent="0">
              <a:lnSpc>
                <a:spcPct val="100000"/>
              </a:lnSpc>
              <a:spcBef>
                <a:spcPts val="0"/>
              </a:spcBef>
              <a:buNone/>
              <a:tabLst>
                <a:tab pos="2344420" algn="l"/>
              </a:tabLst>
            </a:pPr>
            <a:r>
              <a:rPr lang="en-GB" sz="1800" b="1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ls</a:t>
            </a:r>
            <a:r>
              <a:rPr lang="en-GB" sz="18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- list command to view all subdirectories.</a:t>
            </a:r>
          </a:p>
          <a:p>
            <a:pPr marL="914400" lvl="2" indent="0">
              <a:lnSpc>
                <a:spcPct val="100000"/>
              </a:lnSpc>
              <a:spcBef>
                <a:spcPts val="0"/>
              </a:spcBef>
              <a:buNone/>
              <a:tabLst>
                <a:tab pos="2344420" algn="l"/>
              </a:tabLst>
            </a:pPr>
            <a:r>
              <a:rPr lang="en-GB" sz="1800" b="1" dirty="0" err="1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mkdir</a:t>
            </a:r>
            <a:r>
              <a:rPr lang="en-GB" sz="1800" b="1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800" b="1" dirty="0" err="1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testdir</a:t>
            </a:r>
            <a:r>
              <a:rPr lang="en-GB" sz="1800" b="1" dirty="0"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8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- to </a:t>
            </a:r>
            <a:r>
              <a:rPr lang="en-GB" sz="1800" dirty="0">
                <a:ea typeface="Calibri" panose="020F0502020204030204" pitchFamily="34" charset="0"/>
                <a:cs typeface="Times New Roman" panose="02020603050405020304" pitchFamily="18" charset="0"/>
              </a:rPr>
              <a:t>make a new directory.</a:t>
            </a:r>
          </a:p>
          <a:p>
            <a:pPr marL="914400" lvl="2" indent="0">
              <a:lnSpc>
                <a:spcPct val="100000"/>
              </a:lnSpc>
              <a:spcBef>
                <a:spcPts val="0"/>
              </a:spcBef>
              <a:buNone/>
              <a:tabLst>
                <a:tab pos="2344420" algn="l"/>
              </a:tabLst>
            </a:pPr>
            <a:r>
              <a:rPr lang="en-GB" sz="1800" b="1" dirty="0">
                <a:ea typeface="Calibri" panose="020F0502020204030204" pitchFamily="34" charset="0"/>
                <a:cs typeface="Times New Roman" panose="02020603050405020304" pitchFamily="18" charset="0"/>
              </a:rPr>
              <a:t>cd </a:t>
            </a:r>
            <a:r>
              <a:rPr lang="en-GB" sz="1800" b="1" dirty="0" err="1">
                <a:ea typeface="Calibri" panose="020F0502020204030204" pitchFamily="34" charset="0"/>
                <a:cs typeface="Times New Roman" panose="02020603050405020304" pitchFamily="18" charset="0"/>
              </a:rPr>
              <a:t>testdir</a:t>
            </a:r>
            <a:r>
              <a:rPr lang="en-GB" sz="1800" b="1" dirty="0"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800" dirty="0">
                <a:ea typeface="Calibri" panose="020F0502020204030204" pitchFamily="34" charset="0"/>
                <a:cs typeface="Times New Roman" panose="02020603050405020304" pitchFamily="18" charset="0"/>
              </a:rPr>
              <a:t>- to enter the new directory.</a:t>
            </a:r>
          </a:p>
          <a:p>
            <a:pPr marL="914400" lvl="2" indent="0">
              <a:lnSpc>
                <a:spcPct val="100000"/>
              </a:lnSpc>
              <a:spcBef>
                <a:spcPts val="0"/>
              </a:spcBef>
              <a:buNone/>
              <a:tabLst>
                <a:tab pos="2344420" algn="l"/>
              </a:tabLst>
            </a:pPr>
            <a:r>
              <a:rPr lang="en-GB" sz="1800" b="1" dirty="0">
                <a:ea typeface="Calibri" panose="020F0502020204030204" pitchFamily="34" charset="0"/>
                <a:cs typeface="Times New Roman" panose="02020603050405020304" pitchFamily="18" charset="0"/>
              </a:rPr>
              <a:t>touch testfile.txt</a:t>
            </a:r>
            <a:r>
              <a:rPr lang="en-GB" sz="1800" dirty="0">
                <a:ea typeface="Calibri" panose="020F0502020204030204" pitchFamily="34" charset="0"/>
                <a:cs typeface="Times New Roman" panose="02020603050405020304" pitchFamily="18" charset="0"/>
              </a:rPr>
              <a:t> - to create a new file.</a:t>
            </a:r>
          </a:p>
          <a:p>
            <a:pPr marL="914400" lvl="2" indent="0">
              <a:lnSpc>
                <a:spcPct val="100000"/>
              </a:lnSpc>
              <a:spcBef>
                <a:spcPts val="0"/>
              </a:spcBef>
              <a:buNone/>
              <a:tabLst>
                <a:tab pos="2344420" algn="l"/>
              </a:tabLst>
            </a:pPr>
            <a:r>
              <a:rPr lang="en-GB" sz="1800" b="1" i="0" dirty="0" err="1">
                <a:solidFill>
                  <a:srgbClr val="202124"/>
                </a:solidFill>
                <a:effectLst/>
              </a:rPr>
              <a:t>chmod</a:t>
            </a:r>
            <a:r>
              <a:rPr lang="en-GB" sz="1800" b="0" i="0" dirty="0">
                <a:solidFill>
                  <a:srgbClr val="202124"/>
                </a:solidFill>
                <a:effectLst/>
              </a:rPr>
              <a:t> </a:t>
            </a:r>
            <a:r>
              <a:rPr lang="en-GB" sz="1800" b="1" i="0" dirty="0">
                <a:solidFill>
                  <a:srgbClr val="202124"/>
                </a:solidFill>
                <a:effectLst/>
              </a:rPr>
              <a:t>+</a:t>
            </a:r>
            <a:r>
              <a:rPr lang="en-GB" sz="1800" b="1" i="0" dirty="0" err="1">
                <a:solidFill>
                  <a:srgbClr val="202124"/>
                </a:solidFill>
                <a:effectLst/>
              </a:rPr>
              <a:t>rwx</a:t>
            </a:r>
            <a:r>
              <a:rPr lang="en-GB" sz="1800" b="1" i="0" dirty="0">
                <a:solidFill>
                  <a:srgbClr val="202124"/>
                </a:solidFill>
                <a:effectLst/>
              </a:rPr>
              <a:t> testfile.txt </a:t>
            </a:r>
            <a:r>
              <a:rPr lang="en-GB" sz="1800" dirty="0">
                <a:solidFill>
                  <a:srgbClr val="202124"/>
                </a:solidFill>
              </a:rPr>
              <a:t>-</a:t>
            </a:r>
            <a:r>
              <a:rPr lang="en-GB" sz="1800" b="0" i="0" dirty="0">
                <a:solidFill>
                  <a:srgbClr val="202124"/>
                </a:solidFill>
                <a:effectLst/>
              </a:rPr>
              <a:t> to add all </a:t>
            </a:r>
            <a:r>
              <a:rPr lang="en-GB" sz="1800" i="0" dirty="0">
                <a:solidFill>
                  <a:srgbClr val="202124"/>
                </a:solidFill>
                <a:effectLst/>
              </a:rPr>
              <a:t>permissions</a:t>
            </a:r>
            <a:r>
              <a:rPr lang="en-GB" sz="1800" dirty="0">
                <a:solidFill>
                  <a:srgbClr val="202124"/>
                </a:solidFill>
              </a:rPr>
              <a:t> for the user/owner to the file.</a:t>
            </a:r>
            <a:endParaRPr lang="en-GB" sz="2400" dirty="0"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914400" lvl="2" indent="0">
              <a:lnSpc>
                <a:spcPct val="100000"/>
              </a:lnSpc>
              <a:spcBef>
                <a:spcPts val="0"/>
              </a:spcBef>
              <a:buNone/>
              <a:tabLst>
                <a:tab pos="2344420" algn="l"/>
              </a:tabLst>
            </a:pPr>
            <a:r>
              <a:rPr lang="en-GB" sz="1800" b="1" dirty="0">
                <a:solidFill>
                  <a:srgbClr val="202124"/>
                </a:solidFill>
              </a:rPr>
              <a:t>echo “Hi” –</a:t>
            </a:r>
            <a:r>
              <a:rPr lang="en-GB" sz="1800" dirty="0">
                <a:solidFill>
                  <a:srgbClr val="202124"/>
                </a:solidFill>
              </a:rPr>
              <a:t> to display a message. Or </a:t>
            </a:r>
            <a:r>
              <a:rPr lang="en-GB" sz="1800" b="1" dirty="0">
                <a:ea typeface="Calibri" panose="020F0502020204030204" pitchFamily="34" charset="0"/>
                <a:cs typeface="Times New Roman" panose="02020603050405020304" pitchFamily="18" charset="0"/>
              </a:rPr>
              <a:t>echo “Hello World!” &gt; testfile.txt</a:t>
            </a:r>
            <a:r>
              <a:rPr lang="en-GB" sz="1800" dirty="0">
                <a:ea typeface="Calibri" panose="020F0502020204030204" pitchFamily="34" charset="0"/>
                <a:cs typeface="Times New Roman" panose="02020603050405020304" pitchFamily="18" charset="0"/>
              </a:rPr>
              <a:t> - to input text into a file.</a:t>
            </a:r>
          </a:p>
          <a:p>
            <a:pPr marL="914400" lvl="2" indent="0">
              <a:lnSpc>
                <a:spcPct val="100000"/>
              </a:lnSpc>
              <a:spcBef>
                <a:spcPts val="0"/>
              </a:spcBef>
              <a:buNone/>
              <a:tabLst>
                <a:tab pos="2344420" algn="l"/>
              </a:tabLst>
            </a:pPr>
            <a:r>
              <a:rPr lang="en-GB" sz="1800" b="1" dirty="0">
                <a:ea typeface="Calibri" panose="020F0502020204030204" pitchFamily="34" charset="0"/>
                <a:cs typeface="Times New Roman" panose="02020603050405020304" pitchFamily="18" charset="0"/>
              </a:rPr>
              <a:t>cat testfile.txt</a:t>
            </a:r>
            <a:r>
              <a:rPr lang="en-GB" sz="1800" dirty="0">
                <a:ea typeface="Calibri" panose="020F0502020204030204" pitchFamily="34" charset="0"/>
                <a:cs typeface="Times New Roman" panose="02020603050405020304" pitchFamily="18" charset="0"/>
              </a:rPr>
              <a:t> - to output text from a file. </a:t>
            </a:r>
            <a:r>
              <a:rPr lang="en-GB" sz="1800" b="1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grep</a:t>
            </a:r>
            <a:r>
              <a:rPr lang="en-GB" sz="18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800" dirty="0" err="1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search_string</a:t>
            </a:r>
            <a:r>
              <a:rPr lang="en-GB" sz="18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–to search a document to find the string.</a:t>
            </a:r>
            <a:endParaRPr lang="en-GB" sz="1800" dirty="0"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914400" lvl="2" indent="0">
              <a:lnSpc>
                <a:spcPct val="100000"/>
              </a:lnSpc>
              <a:spcBef>
                <a:spcPts val="0"/>
              </a:spcBef>
              <a:buNone/>
              <a:tabLst>
                <a:tab pos="2344420" algn="l"/>
              </a:tabLst>
            </a:pPr>
            <a:r>
              <a:rPr lang="en-GB" sz="1800" b="1" dirty="0">
                <a:ea typeface="Calibri" panose="020F0502020204030204" pitchFamily="34" charset="0"/>
                <a:cs typeface="Times New Roman" panose="02020603050405020304" pitchFamily="18" charset="0"/>
              </a:rPr>
              <a:t>rm</a:t>
            </a:r>
            <a:r>
              <a:rPr lang="en-GB" sz="1800" b="1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–R </a:t>
            </a:r>
            <a:r>
              <a:rPr lang="en-GB" sz="1800" b="1" dirty="0" err="1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testdir</a:t>
            </a:r>
            <a:r>
              <a:rPr lang="en-GB" sz="18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- to </a:t>
            </a:r>
            <a:r>
              <a:rPr lang="en-GB" sz="1800" b="1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remove the</a:t>
            </a:r>
            <a:r>
              <a:rPr lang="en-GB" sz="1800" b="1" dirty="0">
                <a:ea typeface="Calibri" panose="020F0502020204030204" pitchFamily="34" charset="0"/>
                <a:cs typeface="Times New Roman" panose="02020603050405020304" pitchFamily="18" charset="0"/>
              </a:rPr>
              <a:t> directory</a:t>
            </a:r>
            <a:r>
              <a:rPr lang="en-GB" sz="1800" dirty="0">
                <a:ea typeface="Calibri" panose="020F0502020204030204" pitchFamily="34" charset="0"/>
                <a:cs typeface="Times New Roman" panose="02020603050405020304" pitchFamily="18" charset="0"/>
              </a:rPr>
              <a:t>. </a:t>
            </a:r>
          </a:p>
          <a:p>
            <a:pPr marL="914400" lvl="2" indent="0">
              <a:lnSpc>
                <a:spcPct val="100000"/>
              </a:lnSpc>
              <a:spcBef>
                <a:spcPts val="0"/>
              </a:spcBef>
              <a:buNone/>
              <a:tabLst>
                <a:tab pos="2344420" algn="l"/>
              </a:tabLst>
            </a:pPr>
            <a:r>
              <a:rPr lang="en-GB" sz="1800" b="1" dirty="0">
                <a:ea typeface="Calibri" panose="020F0502020204030204" pitchFamily="34" charset="0"/>
                <a:cs typeface="Times New Roman" panose="02020603050405020304" pitchFamily="18" charset="0"/>
              </a:rPr>
              <a:t>history</a:t>
            </a:r>
            <a:r>
              <a:rPr lang="en-GB" sz="1800" dirty="0">
                <a:ea typeface="Calibri" panose="020F0502020204030204" pitchFamily="34" charset="0"/>
                <a:cs typeface="Times New Roman" panose="02020603050405020304" pitchFamily="18" charset="0"/>
              </a:rPr>
              <a:t> - to output all previously used commands. </a:t>
            </a:r>
            <a:r>
              <a:rPr lang="en-GB" sz="1800" b="1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clear</a:t>
            </a:r>
            <a:r>
              <a:rPr lang="en-GB" sz="18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- to clear the CLI.</a:t>
            </a:r>
            <a:endParaRPr lang="en-GB" sz="1800" dirty="0"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spcBef>
                <a:spcPts val="300"/>
              </a:spcBef>
              <a:buNone/>
              <a:tabLst>
                <a:tab pos="2344420" algn="l"/>
              </a:tabLst>
            </a:pPr>
            <a:endParaRPr lang="en-GB" sz="20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5403230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365102-6F14-4FB7-8C3C-AB618E6179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4851" y="102150"/>
            <a:ext cx="11592564" cy="1033669"/>
          </a:xfrm>
          <a:solidFill>
            <a:srgbClr val="002060"/>
          </a:solidFill>
        </p:spPr>
        <p:txBody>
          <a:bodyPr>
            <a:normAutofit/>
          </a:bodyPr>
          <a:lstStyle/>
          <a:p>
            <a:r>
              <a:rPr lang="en-GB" b="1" dirty="0">
                <a:solidFill>
                  <a:schemeClr val="bg1"/>
                </a:solidFill>
              </a:rPr>
              <a:t>Task 4: Deck 5 &amp; 7 - Batch/PowerShell Scripting</a:t>
            </a:r>
          </a:p>
        </p:txBody>
      </p:sp>
      <p:sp>
        <p:nvSpPr>
          <p:cNvPr id="15" name="Content Placeholder 2">
            <a:extLst>
              <a:ext uri="{FF2B5EF4-FFF2-40B4-BE49-F238E27FC236}">
                <a16:creationId xmlns:a16="http://schemas.microsoft.com/office/drawing/2014/main" id="{005CED6A-A5A7-4341-8E5F-61ACE04CC2A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6162" y="1259393"/>
            <a:ext cx="11199862" cy="4866936"/>
          </a:xfrm>
        </p:spPr>
        <p:txBody>
          <a:bodyPr>
            <a:noAutofit/>
          </a:bodyPr>
          <a:lstStyle/>
          <a:p>
            <a:pPr marL="83185" indent="0">
              <a:lnSpc>
                <a:spcPct val="120000"/>
              </a:lnSpc>
              <a:spcBef>
                <a:spcPts val="0"/>
              </a:spcBef>
              <a:buNone/>
            </a:pPr>
            <a:r>
              <a:rPr lang="en-GB" sz="2400" b="1" dirty="0">
                <a:solidFill>
                  <a:srgbClr val="201F1E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4. Use of Windows OS scripts.</a:t>
            </a:r>
            <a:endParaRPr lang="en-GB" sz="24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11785">
              <a:lnSpc>
                <a:spcPct val="120000"/>
              </a:lnSpc>
              <a:spcBef>
                <a:spcPts val="0"/>
              </a:spcBef>
            </a:pPr>
            <a:r>
              <a:rPr lang="en-GB" sz="24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Demonstrate key features of a Windows OS scripting language by documenting the use of Batch or PowerShell scripts, with screenshots and brief description. Approx. 350 words, cite several sources.</a:t>
            </a:r>
            <a:endParaRPr lang="en-GB" sz="2400" dirty="0"/>
          </a:p>
          <a:p>
            <a:pPr marL="0" indent="0">
              <a:buNone/>
            </a:pPr>
            <a:r>
              <a:rPr lang="en-GB" sz="2400" b="1" u="sng" dirty="0"/>
              <a:t>Assignment tips:</a:t>
            </a:r>
          </a:p>
          <a:p>
            <a:r>
              <a:rPr lang="en-GB" sz="2400" dirty="0"/>
              <a:t>Demonstrate the use of each key aspect of the language e.g. Use of </a:t>
            </a:r>
            <a:r>
              <a:rPr lang="en-GB" sz="2400" b="1" dirty="0"/>
              <a:t>Variables</a:t>
            </a:r>
            <a:r>
              <a:rPr lang="en-GB" sz="2400" dirty="0"/>
              <a:t>, </a:t>
            </a:r>
            <a:r>
              <a:rPr lang="en-GB" sz="2400" b="1" i="0" dirty="0">
                <a:solidFill>
                  <a:srgbClr val="333333"/>
                </a:solidFill>
                <a:effectLst/>
              </a:rPr>
              <a:t>if</a:t>
            </a:r>
            <a:r>
              <a:rPr lang="en-GB" sz="2400" b="0" i="0" dirty="0">
                <a:solidFill>
                  <a:srgbClr val="333333"/>
                </a:solidFill>
                <a:effectLst/>
              </a:rPr>
              <a:t> </a:t>
            </a:r>
            <a:r>
              <a:rPr lang="en-GB" sz="2400" b="1" i="0" dirty="0">
                <a:solidFill>
                  <a:srgbClr val="333333"/>
                </a:solidFill>
                <a:effectLst/>
              </a:rPr>
              <a:t>statement, Loop, Array, Function, </a:t>
            </a:r>
            <a:r>
              <a:rPr lang="en-GB" sz="2400" b="1" i="0" dirty="0">
                <a:solidFill>
                  <a:srgbClr val="202124"/>
                </a:solidFill>
                <a:effectLst/>
              </a:rPr>
              <a:t>User</a:t>
            </a:r>
            <a:r>
              <a:rPr lang="en-GB" sz="2400" i="0" dirty="0">
                <a:solidFill>
                  <a:srgbClr val="202124"/>
                </a:solidFill>
                <a:effectLst/>
              </a:rPr>
              <a:t> </a:t>
            </a:r>
            <a:r>
              <a:rPr lang="en-GB" sz="2400" b="1" i="0" dirty="0">
                <a:solidFill>
                  <a:srgbClr val="202124"/>
                </a:solidFill>
                <a:effectLst/>
              </a:rPr>
              <a:t>Input, </a:t>
            </a:r>
            <a:r>
              <a:rPr lang="en-GB" sz="2400" b="1" i="0" dirty="0">
                <a:solidFill>
                  <a:srgbClr val="333333"/>
                </a:solidFill>
                <a:effectLst/>
              </a:rPr>
              <a:t>Goto </a:t>
            </a:r>
            <a:r>
              <a:rPr lang="en-GB" sz="2400" i="0" dirty="0">
                <a:solidFill>
                  <a:srgbClr val="333333"/>
                </a:solidFill>
                <a:effectLst/>
              </a:rPr>
              <a:t>command</a:t>
            </a:r>
            <a:r>
              <a:rPr lang="en-GB" sz="2400" b="1" i="0" dirty="0">
                <a:solidFill>
                  <a:srgbClr val="333333"/>
                </a:solidFill>
                <a:effectLst/>
              </a:rPr>
              <a:t> </a:t>
            </a:r>
            <a:r>
              <a:rPr lang="en-GB" sz="2400" i="0" dirty="0">
                <a:solidFill>
                  <a:srgbClr val="333333"/>
                </a:solidFill>
                <a:effectLst/>
              </a:rPr>
              <a:t>(is using Batch) or</a:t>
            </a:r>
            <a:r>
              <a:rPr lang="en-GB" sz="2400" b="1" i="0" dirty="0">
                <a:solidFill>
                  <a:srgbClr val="333333"/>
                </a:solidFill>
                <a:effectLst/>
              </a:rPr>
              <a:t> Switch </a:t>
            </a:r>
            <a:r>
              <a:rPr lang="en-GB" sz="2400" i="0" dirty="0">
                <a:solidFill>
                  <a:srgbClr val="333333"/>
                </a:solidFill>
                <a:effectLst/>
              </a:rPr>
              <a:t>statement</a:t>
            </a:r>
            <a:r>
              <a:rPr lang="en-GB" sz="2400" b="1" i="0" dirty="0">
                <a:solidFill>
                  <a:srgbClr val="333333"/>
                </a:solidFill>
                <a:effectLst/>
              </a:rPr>
              <a:t> </a:t>
            </a:r>
            <a:r>
              <a:rPr lang="en-GB" sz="2400" i="0" dirty="0">
                <a:solidFill>
                  <a:srgbClr val="333333"/>
                </a:solidFill>
                <a:effectLst/>
              </a:rPr>
              <a:t>(if using PS)</a:t>
            </a:r>
            <a:r>
              <a:rPr lang="en-GB" sz="2400" b="1" dirty="0">
                <a:solidFill>
                  <a:srgbClr val="333333"/>
                </a:solidFill>
              </a:rPr>
              <a:t>.</a:t>
            </a:r>
            <a:endParaRPr lang="en-GB" sz="2400" dirty="0"/>
          </a:p>
          <a:p>
            <a:r>
              <a:rPr lang="en-GB" sz="2400" dirty="0"/>
              <a:t>The type of scripts you write for the Assignment will depend on your ability. </a:t>
            </a:r>
          </a:p>
          <a:p>
            <a:r>
              <a:rPr lang="en-GB" sz="2400" dirty="0"/>
              <a:t>Students who are new to coding might create 7 small test scripts to demonstrate they understand the core constructs of the language. Students who are more experienced coders may create 1 large script combining the core constructs.</a:t>
            </a:r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31380052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365102-6F14-4FB7-8C3C-AB618E6179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7796" y="198266"/>
            <a:ext cx="10079586" cy="1033669"/>
          </a:xfrm>
          <a:solidFill>
            <a:srgbClr val="002060"/>
          </a:solidFill>
        </p:spPr>
        <p:txBody>
          <a:bodyPr>
            <a:normAutofit/>
          </a:bodyPr>
          <a:lstStyle/>
          <a:p>
            <a:r>
              <a:rPr lang="en-GB" b="1" dirty="0">
                <a:solidFill>
                  <a:schemeClr val="bg1"/>
                </a:solidFill>
              </a:rPr>
              <a:t>Task 4 </a:t>
            </a:r>
            <a:r>
              <a:rPr lang="en-GB" sz="4400" b="1" dirty="0">
                <a:solidFill>
                  <a:schemeClr val="bg1"/>
                </a:solidFill>
              </a:rPr>
              <a:t>checklist</a:t>
            </a:r>
            <a:endParaRPr lang="en-GB" b="1" dirty="0">
              <a:solidFill>
                <a:schemeClr val="bg1"/>
              </a:solidFill>
            </a:endParaRPr>
          </a:p>
        </p:txBody>
      </p:sp>
      <p:sp>
        <p:nvSpPr>
          <p:cNvPr id="15" name="Content Placeholder 2">
            <a:extLst>
              <a:ext uri="{FF2B5EF4-FFF2-40B4-BE49-F238E27FC236}">
                <a16:creationId xmlns:a16="http://schemas.microsoft.com/office/drawing/2014/main" id="{005CED6A-A5A7-4341-8E5F-61ACE04CC2A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3122" y="1356338"/>
            <a:ext cx="10671257" cy="5303395"/>
          </a:xfrm>
        </p:spPr>
        <p:txBody>
          <a:bodyPr>
            <a:normAutofit fontScale="77500" lnSpcReduction="20000"/>
          </a:bodyPr>
          <a:lstStyle/>
          <a:p>
            <a:pPr marL="0" indent="0">
              <a:lnSpc>
                <a:spcPct val="120000"/>
              </a:lnSpc>
              <a:spcBef>
                <a:spcPts val="600"/>
              </a:spcBef>
              <a:buNone/>
            </a:pPr>
            <a:r>
              <a:rPr lang="en-GB" sz="3500" dirty="0"/>
              <a:t>Demonstrate the use of each key aspect of the language:</a:t>
            </a:r>
          </a:p>
          <a:p>
            <a:pPr lvl="1">
              <a:lnSpc>
                <a:spcPct val="120000"/>
              </a:lnSpc>
              <a:spcBef>
                <a:spcPts val="600"/>
              </a:spcBef>
            </a:pPr>
            <a:r>
              <a:rPr lang="en-GB" sz="3500" b="1" dirty="0"/>
              <a:t>Variables</a:t>
            </a:r>
          </a:p>
          <a:p>
            <a:pPr lvl="1">
              <a:lnSpc>
                <a:spcPct val="120000"/>
              </a:lnSpc>
              <a:spcBef>
                <a:spcPts val="600"/>
              </a:spcBef>
            </a:pPr>
            <a:r>
              <a:rPr lang="en-GB" sz="3500" b="1" i="0" dirty="0">
                <a:solidFill>
                  <a:srgbClr val="333333"/>
                </a:solidFill>
                <a:effectLst/>
              </a:rPr>
              <a:t>if</a:t>
            </a:r>
            <a:r>
              <a:rPr lang="en-GB" sz="3500" b="0" i="0" dirty="0">
                <a:solidFill>
                  <a:srgbClr val="333333"/>
                </a:solidFill>
                <a:effectLst/>
              </a:rPr>
              <a:t> </a:t>
            </a:r>
            <a:r>
              <a:rPr lang="en-GB" sz="3500" b="1" i="0" dirty="0">
                <a:solidFill>
                  <a:srgbClr val="333333"/>
                </a:solidFill>
                <a:effectLst/>
              </a:rPr>
              <a:t>statement</a:t>
            </a:r>
            <a:endParaRPr lang="en-GB" sz="3500" b="1" dirty="0">
              <a:solidFill>
                <a:srgbClr val="333333"/>
              </a:solidFill>
            </a:endParaRPr>
          </a:p>
          <a:p>
            <a:pPr lvl="1">
              <a:lnSpc>
                <a:spcPct val="120000"/>
              </a:lnSpc>
              <a:spcBef>
                <a:spcPts val="600"/>
              </a:spcBef>
            </a:pPr>
            <a:r>
              <a:rPr lang="en-GB" sz="3500" b="1" dirty="0">
                <a:solidFill>
                  <a:srgbClr val="333333"/>
                </a:solidFill>
              </a:rPr>
              <a:t>f</a:t>
            </a:r>
            <a:r>
              <a:rPr lang="en-GB" sz="3500" b="1" i="0" dirty="0">
                <a:solidFill>
                  <a:srgbClr val="333333"/>
                </a:solidFill>
                <a:effectLst/>
              </a:rPr>
              <a:t>or Loop</a:t>
            </a:r>
            <a:endParaRPr lang="en-GB" sz="3500" b="1" dirty="0">
              <a:solidFill>
                <a:srgbClr val="333333"/>
              </a:solidFill>
            </a:endParaRPr>
          </a:p>
          <a:p>
            <a:pPr lvl="1">
              <a:lnSpc>
                <a:spcPct val="120000"/>
              </a:lnSpc>
              <a:spcBef>
                <a:spcPts val="600"/>
              </a:spcBef>
            </a:pPr>
            <a:r>
              <a:rPr lang="en-GB" sz="3500" b="1" i="0" dirty="0">
                <a:solidFill>
                  <a:srgbClr val="333333"/>
                </a:solidFill>
                <a:effectLst/>
              </a:rPr>
              <a:t>Array</a:t>
            </a:r>
          </a:p>
          <a:p>
            <a:pPr lvl="1">
              <a:lnSpc>
                <a:spcPct val="120000"/>
              </a:lnSpc>
              <a:spcBef>
                <a:spcPts val="600"/>
              </a:spcBef>
            </a:pPr>
            <a:r>
              <a:rPr lang="en-GB" sz="3500" b="1" i="0" dirty="0">
                <a:solidFill>
                  <a:srgbClr val="333333"/>
                </a:solidFill>
                <a:effectLst/>
              </a:rPr>
              <a:t>Function</a:t>
            </a:r>
          </a:p>
          <a:p>
            <a:pPr lvl="1">
              <a:lnSpc>
                <a:spcPct val="120000"/>
              </a:lnSpc>
              <a:spcBef>
                <a:spcPts val="600"/>
              </a:spcBef>
            </a:pPr>
            <a:r>
              <a:rPr lang="en-GB" sz="3500" b="1" i="0" dirty="0">
                <a:solidFill>
                  <a:srgbClr val="202124"/>
                </a:solidFill>
                <a:effectLst/>
              </a:rPr>
              <a:t>User</a:t>
            </a:r>
            <a:r>
              <a:rPr lang="en-GB" sz="3500" i="0" dirty="0">
                <a:solidFill>
                  <a:srgbClr val="202124"/>
                </a:solidFill>
                <a:effectLst/>
              </a:rPr>
              <a:t> </a:t>
            </a:r>
            <a:r>
              <a:rPr lang="en-GB" sz="3500" b="1" i="0" dirty="0">
                <a:solidFill>
                  <a:srgbClr val="202124"/>
                </a:solidFill>
                <a:effectLst/>
              </a:rPr>
              <a:t>Input</a:t>
            </a:r>
          </a:p>
          <a:p>
            <a:pPr lvl="1">
              <a:lnSpc>
                <a:spcPct val="120000"/>
              </a:lnSpc>
              <a:spcBef>
                <a:spcPts val="600"/>
              </a:spcBef>
            </a:pPr>
            <a:r>
              <a:rPr lang="en-GB" sz="3600" b="1" i="0" dirty="0">
                <a:solidFill>
                  <a:srgbClr val="333333"/>
                </a:solidFill>
                <a:effectLst/>
              </a:rPr>
              <a:t>Goto </a:t>
            </a:r>
            <a:r>
              <a:rPr lang="en-GB" sz="3600" i="0" dirty="0">
                <a:solidFill>
                  <a:srgbClr val="333333"/>
                </a:solidFill>
                <a:effectLst/>
              </a:rPr>
              <a:t>command</a:t>
            </a:r>
            <a:r>
              <a:rPr lang="en-GB" sz="3600" b="1" i="0" dirty="0">
                <a:solidFill>
                  <a:srgbClr val="333333"/>
                </a:solidFill>
                <a:effectLst/>
              </a:rPr>
              <a:t> </a:t>
            </a:r>
            <a:r>
              <a:rPr lang="en-GB" sz="3600" i="0" dirty="0">
                <a:solidFill>
                  <a:srgbClr val="333333"/>
                </a:solidFill>
                <a:effectLst/>
              </a:rPr>
              <a:t>(is using Batch) or</a:t>
            </a:r>
            <a:r>
              <a:rPr lang="en-GB" sz="3600" b="1" i="0" dirty="0">
                <a:solidFill>
                  <a:srgbClr val="333333"/>
                </a:solidFill>
                <a:effectLst/>
              </a:rPr>
              <a:t> Switch </a:t>
            </a:r>
            <a:r>
              <a:rPr lang="en-GB" sz="3600" i="0" dirty="0">
                <a:solidFill>
                  <a:srgbClr val="333333"/>
                </a:solidFill>
                <a:effectLst/>
              </a:rPr>
              <a:t>statement</a:t>
            </a:r>
            <a:r>
              <a:rPr lang="en-GB" sz="3600" b="1" i="0" dirty="0">
                <a:solidFill>
                  <a:srgbClr val="333333"/>
                </a:solidFill>
                <a:effectLst/>
              </a:rPr>
              <a:t> </a:t>
            </a:r>
            <a:r>
              <a:rPr lang="en-GB" sz="3600" i="0" dirty="0">
                <a:solidFill>
                  <a:srgbClr val="333333"/>
                </a:solidFill>
                <a:effectLst/>
              </a:rPr>
              <a:t>(if using PS)</a:t>
            </a:r>
            <a:r>
              <a:rPr lang="en-GB" sz="3600" b="1" dirty="0">
                <a:solidFill>
                  <a:srgbClr val="333333"/>
                </a:solidFill>
              </a:rPr>
              <a:t>.</a:t>
            </a:r>
            <a:endParaRPr lang="en-GB" sz="3500" b="1" dirty="0">
              <a:solidFill>
                <a:srgbClr val="202124"/>
              </a:solidFill>
            </a:endParaRPr>
          </a:p>
          <a:p>
            <a:pPr marL="0" indent="0">
              <a:lnSpc>
                <a:spcPct val="120000"/>
              </a:lnSpc>
              <a:spcBef>
                <a:spcPts val="600"/>
              </a:spcBef>
              <a:buNone/>
            </a:pPr>
            <a:r>
              <a:rPr lang="en-GB" sz="3500" b="1" dirty="0">
                <a:solidFill>
                  <a:srgbClr val="202124"/>
                </a:solidFill>
              </a:rPr>
              <a:t>Tip: Use AI tools to help debug code. </a:t>
            </a:r>
            <a:r>
              <a:rPr lang="en-GB" sz="3500" dirty="0">
                <a:solidFill>
                  <a:srgbClr val="202124"/>
                </a:solidFill>
              </a:rPr>
              <a:t>Do not use AI to generate task answers, but they can be used for this assignment to help identify code errors. Professional networks such as StackOverflow.com can also be used.</a:t>
            </a:r>
            <a:endParaRPr lang="en-GB" sz="3500" dirty="0"/>
          </a:p>
          <a:p>
            <a:pPr>
              <a:lnSpc>
                <a:spcPct val="120000"/>
              </a:lnSpc>
              <a:spcBef>
                <a:spcPts val="600"/>
              </a:spcBef>
            </a:pPr>
            <a:endParaRPr lang="en-GB" sz="3200" dirty="0"/>
          </a:p>
        </p:txBody>
      </p:sp>
      <p:pic>
        <p:nvPicPr>
          <p:cNvPr id="3" name="Picture 2" descr="A picture containing text, businesscard, envelope&#10;&#10;Description automatically generated">
            <a:extLst>
              <a:ext uri="{FF2B5EF4-FFF2-40B4-BE49-F238E27FC236}">
                <a16:creationId xmlns:a16="http://schemas.microsoft.com/office/drawing/2014/main" id="{765F1BF2-A78C-098B-7972-B9B1E132DD0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8727126" y="1356338"/>
            <a:ext cx="3140512" cy="3171917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B71829AC-3023-9E3A-8EBC-30EBEF008758}"/>
              </a:ext>
            </a:extLst>
          </p:cNvPr>
          <p:cNvSpPr txBox="1"/>
          <p:nvPr/>
        </p:nvSpPr>
        <p:spPr>
          <a:xfrm>
            <a:off x="8674351" y="5986584"/>
            <a:ext cx="2577419" cy="1231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  <a:hlinkClick r:id="rId4" tooltip="https://icsehelpline101.wordpress.com/2013/05/13/tip-of-the-day-3/"/>
              </a:rPr>
              <a:t>This Photo</a:t>
            </a:r>
            <a:r>
              <a:rPr kumimoji="0" lang="en-GB" sz="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by Unknown Author is licensed under </a:t>
            </a:r>
            <a:r>
              <a:rPr kumimoji="0" lang="en-GB" sz="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  <a:hlinkClick r:id="rId5" tooltip="https://creativecommons.org/licenses/by-nc-nd/3.0/"/>
              </a:rPr>
              <a:t>CC BY-NC-ND</a:t>
            </a:r>
            <a:endParaRPr kumimoji="0" lang="en-GB" sz="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11968479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365102-6F14-4FB7-8C3C-AB618E6179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9268" y="306817"/>
            <a:ext cx="10232490" cy="1033669"/>
          </a:xfrm>
          <a:solidFill>
            <a:srgbClr val="002060"/>
          </a:solidFill>
        </p:spPr>
        <p:txBody>
          <a:bodyPr>
            <a:normAutofit/>
          </a:bodyPr>
          <a:lstStyle/>
          <a:p>
            <a:r>
              <a:rPr lang="en-GB" b="1" dirty="0">
                <a:solidFill>
                  <a:schemeClr val="bg1"/>
                </a:solidFill>
              </a:rPr>
              <a:t>Task 5: Deck 6 - Bash Scripting</a:t>
            </a:r>
          </a:p>
        </p:txBody>
      </p:sp>
      <p:sp>
        <p:nvSpPr>
          <p:cNvPr id="15" name="Content Placeholder 2">
            <a:extLst>
              <a:ext uri="{FF2B5EF4-FFF2-40B4-BE49-F238E27FC236}">
                <a16:creationId xmlns:a16="http://schemas.microsoft.com/office/drawing/2014/main" id="{005CED6A-A5A7-4341-8E5F-61ACE04CC2A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79268" y="1340486"/>
            <a:ext cx="11158101" cy="4866936"/>
          </a:xfrm>
        </p:spPr>
        <p:txBody>
          <a:bodyPr>
            <a:noAutofit/>
          </a:bodyPr>
          <a:lstStyle/>
          <a:p>
            <a:pPr marL="83185" indent="0">
              <a:lnSpc>
                <a:spcPct val="120000"/>
              </a:lnSpc>
              <a:spcBef>
                <a:spcPts val="600"/>
              </a:spcBef>
              <a:buNone/>
            </a:pPr>
            <a:r>
              <a:rPr lang="en-GB" sz="2400" b="1" dirty="0">
                <a:solidFill>
                  <a:srgbClr val="201F1E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5. Use of Linux OS scripts.</a:t>
            </a:r>
            <a:endParaRPr lang="en-GB" sz="24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11785">
              <a:lnSpc>
                <a:spcPct val="120000"/>
              </a:lnSpc>
              <a:spcBef>
                <a:spcPts val="600"/>
              </a:spcBef>
            </a:pPr>
            <a:r>
              <a:rPr lang="en-GB" sz="24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Demonstrate key features of a Linux OS scripting language by documenting the use of Bash scripts, with screenshots and accompanying narration. Approx. 350 words, cite several reference sources.</a:t>
            </a:r>
          </a:p>
          <a:p>
            <a:pPr marL="0" indent="0">
              <a:lnSpc>
                <a:spcPct val="120000"/>
              </a:lnSpc>
              <a:spcBef>
                <a:spcPts val="600"/>
              </a:spcBef>
              <a:buNone/>
            </a:pPr>
            <a:r>
              <a:rPr lang="en-GB" sz="2400" b="1" u="sng" dirty="0"/>
              <a:t>Assignment tips:</a:t>
            </a:r>
          </a:p>
          <a:p>
            <a:pPr>
              <a:lnSpc>
                <a:spcPct val="120000"/>
              </a:lnSpc>
              <a:spcBef>
                <a:spcPts val="600"/>
              </a:spcBef>
            </a:pPr>
            <a:r>
              <a:rPr lang="en-GB" sz="2400" dirty="0"/>
              <a:t>Demonstrate the use of each key aspect of the language e.g. Use of </a:t>
            </a:r>
            <a:r>
              <a:rPr lang="en-GB" sz="2400" b="1" dirty="0"/>
              <a:t>Variables</a:t>
            </a:r>
            <a:r>
              <a:rPr lang="en-GB" sz="2400" dirty="0"/>
              <a:t>, </a:t>
            </a:r>
            <a:r>
              <a:rPr lang="en-GB" sz="2400" b="1" i="0" dirty="0">
                <a:solidFill>
                  <a:srgbClr val="333333"/>
                </a:solidFill>
                <a:effectLst/>
              </a:rPr>
              <a:t>if</a:t>
            </a:r>
            <a:r>
              <a:rPr lang="en-GB" sz="2400" b="0" i="0" dirty="0">
                <a:solidFill>
                  <a:srgbClr val="333333"/>
                </a:solidFill>
                <a:effectLst/>
              </a:rPr>
              <a:t> </a:t>
            </a:r>
            <a:r>
              <a:rPr lang="en-GB" sz="2400" b="1" i="0" dirty="0">
                <a:solidFill>
                  <a:srgbClr val="333333"/>
                </a:solidFill>
                <a:effectLst/>
              </a:rPr>
              <a:t>statement, </a:t>
            </a:r>
            <a:r>
              <a:rPr lang="en-GB" sz="2400" b="1" dirty="0"/>
              <a:t>Case statement</a:t>
            </a:r>
            <a:r>
              <a:rPr lang="en-GB" sz="2400" dirty="0"/>
              <a:t>, </a:t>
            </a:r>
            <a:r>
              <a:rPr lang="en-GB" sz="2400" b="1" i="0" dirty="0">
                <a:solidFill>
                  <a:srgbClr val="333333"/>
                </a:solidFill>
                <a:effectLst/>
              </a:rPr>
              <a:t>Loop, Array, Function </a:t>
            </a:r>
            <a:r>
              <a:rPr lang="en-GB" sz="2400" i="0" dirty="0">
                <a:solidFill>
                  <a:srgbClr val="333333"/>
                </a:solidFill>
                <a:effectLst/>
              </a:rPr>
              <a:t>and</a:t>
            </a:r>
            <a:r>
              <a:rPr lang="en-GB" sz="2400" b="1" i="0" dirty="0">
                <a:solidFill>
                  <a:srgbClr val="333333"/>
                </a:solidFill>
                <a:effectLst/>
              </a:rPr>
              <a:t> </a:t>
            </a:r>
            <a:r>
              <a:rPr lang="en-GB" sz="2400" b="1" i="0" dirty="0">
                <a:solidFill>
                  <a:srgbClr val="202124"/>
                </a:solidFill>
                <a:effectLst/>
              </a:rPr>
              <a:t>User</a:t>
            </a:r>
            <a:r>
              <a:rPr lang="en-GB" sz="2400" i="0" dirty="0">
                <a:solidFill>
                  <a:srgbClr val="202124"/>
                </a:solidFill>
                <a:effectLst/>
              </a:rPr>
              <a:t> </a:t>
            </a:r>
            <a:r>
              <a:rPr lang="en-GB" sz="2400" b="1" i="0" dirty="0">
                <a:solidFill>
                  <a:srgbClr val="202124"/>
                </a:solidFill>
                <a:effectLst/>
              </a:rPr>
              <a:t>Input</a:t>
            </a:r>
            <a:r>
              <a:rPr lang="en-GB" sz="2400" b="1" dirty="0">
                <a:solidFill>
                  <a:srgbClr val="202124"/>
                </a:solidFill>
              </a:rPr>
              <a:t>.</a:t>
            </a:r>
            <a:endParaRPr lang="en-GB" sz="2400" dirty="0"/>
          </a:p>
          <a:p>
            <a:pPr>
              <a:lnSpc>
                <a:spcPct val="120000"/>
              </a:lnSpc>
              <a:spcBef>
                <a:spcPts val="600"/>
              </a:spcBef>
            </a:pPr>
            <a:r>
              <a:rPr lang="en-GB" sz="2400" dirty="0"/>
              <a:t>The type of scripts you write for the Assignment will depend on your ability. </a:t>
            </a:r>
          </a:p>
          <a:p>
            <a:pPr>
              <a:lnSpc>
                <a:spcPct val="120000"/>
              </a:lnSpc>
              <a:spcBef>
                <a:spcPts val="600"/>
              </a:spcBef>
            </a:pPr>
            <a:r>
              <a:rPr lang="en-GB" sz="2400" dirty="0"/>
              <a:t>Students who are new to coding might create 7 small test scripts to demonstrate they understand the core constructs of the language. Students who are more experienced coders may create 1 large script combining the core constructs.</a:t>
            </a:r>
          </a:p>
          <a:p>
            <a:pPr>
              <a:lnSpc>
                <a:spcPct val="120000"/>
              </a:lnSpc>
              <a:spcBef>
                <a:spcPts val="600"/>
              </a:spcBef>
            </a:pP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333442813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365102-6F14-4FB7-8C3C-AB618E6179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7279" y="71414"/>
            <a:ext cx="10858358" cy="1033669"/>
          </a:xfrm>
          <a:solidFill>
            <a:srgbClr val="002060"/>
          </a:solidFill>
        </p:spPr>
        <p:txBody>
          <a:bodyPr>
            <a:normAutofit/>
          </a:bodyPr>
          <a:lstStyle/>
          <a:p>
            <a:r>
              <a:rPr lang="en-GB" b="1" dirty="0">
                <a:solidFill>
                  <a:schemeClr val="bg1"/>
                </a:solidFill>
              </a:rPr>
              <a:t>Task 5 </a:t>
            </a:r>
            <a:r>
              <a:rPr lang="en-GB" sz="4400" b="1" dirty="0">
                <a:solidFill>
                  <a:schemeClr val="bg1"/>
                </a:solidFill>
              </a:rPr>
              <a:t>checklist</a:t>
            </a:r>
            <a:endParaRPr lang="en-GB" b="1" dirty="0">
              <a:solidFill>
                <a:schemeClr val="bg1"/>
              </a:solidFill>
            </a:endParaRPr>
          </a:p>
        </p:txBody>
      </p:sp>
      <p:sp>
        <p:nvSpPr>
          <p:cNvPr id="15" name="Content Placeholder 2">
            <a:extLst>
              <a:ext uri="{FF2B5EF4-FFF2-40B4-BE49-F238E27FC236}">
                <a16:creationId xmlns:a16="http://schemas.microsoft.com/office/drawing/2014/main" id="{005CED6A-A5A7-4341-8E5F-61ACE04CC2A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4119" y="1242759"/>
            <a:ext cx="10305108" cy="4866936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dirty="0"/>
              <a:t>Demonstrate the use of each key aspect of the language:</a:t>
            </a:r>
          </a:p>
          <a:p>
            <a:pPr lvl="1"/>
            <a:r>
              <a:rPr lang="en-GB" sz="2800" b="1" dirty="0"/>
              <a:t>Variables</a:t>
            </a:r>
          </a:p>
          <a:p>
            <a:pPr lvl="1"/>
            <a:r>
              <a:rPr lang="en-GB" sz="2800" b="1" i="0" dirty="0">
                <a:solidFill>
                  <a:srgbClr val="333333"/>
                </a:solidFill>
                <a:effectLst/>
              </a:rPr>
              <a:t>if</a:t>
            </a:r>
            <a:r>
              <a:rPr lang="en-GB" sz="2800" b="0" i="0" dirty="0">
                <a:solidFill>
                  <a:srgbClr val="333333"/>
                </a:solidFill>
                <a:effectLst/>
              </a:rPr>
              <a:t> </a:t>
            </a:r>
            <a:r>
              <a:rPr lang="en-GB" sz="2800" b="1" i="0" dirty="0">
                <a:solidFill>
                  <a:srgbClr val="333333"/>
                </a:solidFill>
                <a:effectLst/>
              </a:rPr>
              <a:t>statement</a:t>
            </a:r>
          </a:p>
          <a:p>
            <a:pPr lvl="1"/>
            <a:r>
              <a:rPr lang="en-GB" sz="2800" b="1" dirty="0"/>
              <a:t>Case statement</a:t>
            </a:r>
            <a:endParaRPr lang="en-GB" sz="2800" b="1" dirty="0">
              <a:solidFill>
                <a:srgbClr val="333333"/>
              </a:solidFill>
            </a:endParaRPr>
          </a:p>
          <a:p>
            <a:pPr lvl="1"/>
            <a:r>
              <a:rPr lang="en-GB" sz="2800" b="1" i="0" dirty="0">
                <a:solidFill>
                  <a:srgbClr val="333333"/>
                </a:solidFill>
                <a:effectLst/>
              </a:rPr>
              <a:t>A Loop </a:t>
            </a:r>
            <a:r>
              <a:rPr lang="en-GB" sz="2800" i="0" dirty="0">
                <a:solidFill>
                  <a:srgbClr val="333333"/>
                </a:solidFill>
                <a:effectLst/>
              </a:rPr>
              <a:t>(one type is fine)</a:t>
            </a:r>
            <a:endParaRPr lang="en-GB" sz="2800" dirty="0">
              <a:solidFill>
                <a:srgbClr val="333333"/>
              </a:solidFill>
            </a:endParaRPr>
          </a:p>
          <a:p>
            <a:pPr lvl="1"/>
            <a:r>
              <a:rPr lang="en-GB" sz="2800" b="1" i="0" dirty="0">
                <a:solidFill>
                  <a:srgbClr val="333333"/>
                </a:solidFill>
                <a:effectLst/>
              </a:rPr>
              <a:t>Array</a:t>
            </a:r>
          </a:p>
          <a:p>
            <a:pPr lvl="1"/>
            <a:r>
              <a:rPr lang="en-GB" sz="2800" b="1" i="0" dirty="0">
                <a:solidFill>
                  <a:srgbClr val="333333"/>
                </a:solidFill>
                <a:effectLst/>
              </a:rPr>
              <a:t>Function</a:t>
            </a:r>
          </a:p>
          <a:p>
            <a:pPr lvl="1"/>
            <a:r>
              <a:rPr lang="en-GB" sz="2800" b="1" i="0" dirty="0">
                <a:solidFill>
                  <a:srgbClr val="202124"/>
                </a:solidFill>
                <a:effectLst/>
              </a:rPr>
              <a:t>User</a:t>
            </a:r>
            <a:r>
              <a:rPr lang="en-GB" sz="2800" i="0" dirty="0">
                <a:solidFill>
                  <a:srgbClr val="202124"/>
                </a:solidFill>
                <a:effectLst/>
              </a:rPr>
              <a:t> </a:t>
            </a:r>
            <a:r>
              <a:rPr lang="en-GB" sz="2800" b="1" i="0" dirty="0">
                <a:solidFill>
                  <a:srgbClr val="202124"/>
                </a:solidFill>
                <a:effectLst/>
              </a:rPr>
              <a:t>Input</a:t>
            </a:r>
            <a:r>
              <a:rPr lang="en-GB" sz="2800" b="1" dirty="0">
                <a:solidFill>
                  <a:srgbClr val="202124"/>
                </a:solidFill>
              </a:rPr>
              <a:t>.</a:t>
            </a:r>
          </a:p>
          <a:p>
            <a:pPr marL="0" indent="0">
              <a:buNone/>
            </a:pPr>
            <a:r>
              <a:rPr lang="en-GB" b="1" dirty="0">
                <a:solidFill>
                  <a:srgbClr val="202124"/>
                </a:solidFill>
              </a:rPr>
              <a:t>Tip: Use AI tools to help debug code. </a:t>
            </a:r>
            <a:r>
              <a:rPr lang="en-GB" dirty="0">
                <a:solidFill>
                  <a:srgbClr val="202124"/>
                </a:solidFill>
              </a:rPr>
              <a:t>Do not use AI to generate task answers, but they can be used for this assignment to help identify code errors. Professional networks such as StackOverflow.com can also be used.</a:t>
            </a:r>
            <a:endParaRPr lang="en-GB" dirty="0"/>
          </a:p>
          <a:p>
            <a:pPr marL="457200" lvl="1" indent="0">
              <a:buNone/>
            </a:pPr>
            <a:endParaRPr lang="en-GB" sz="2800" dirty="0"/>
          </a:p>
          <a:p>
            <a:endParaRPr lang="en-GB" dirty="0"/>
          </a:p>
        </p:txBody>
      </p:sp>
      <p:pic>
        <p:nvPicPr>
          <p:cNvPr id="9" name="Picture 8" descr="A picture containing text, businesscard, envelope&#10;&#10;Description automatically generated">
            <a:extLst>
              <a:ext uri="{FF2B5EF4-FFF2-40B4-BE49-F238E27FC236}">
                <a16:creationId xmlns:a16="http://schemas.microsoft.com/office/drawing/2014/main" id="{A88A3098-18D2-4DE6-BED4-65D4E1CB67F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8747985" y="1547444"/>
            <a:ext cx="3140512" cy="31719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7908893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53EE02FD-0B8B-E6B4-795A-92572C874F9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FCB67BB-EE06-9D34-10A2-2CBA80ECAC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28C38723-E63F-0E31-5043-3E4B7087FB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2719C71-E50B-CB07-D964-149796026D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DEF26DC9-5918-52D5-A541-E86A0D4E3D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B33DAC4-814F-A67A-95A7-0907E54FFA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1B21041-B7D9-6273-1CA1-CE16B65412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9346" y="377930"/>
            <a:ext cx="9895951" cy="1033669"/>
          </a:xfrm>
        </p:spPr>
        <p:txBody>
          <a:bodyPr>
            <a:normAutofit fontScale="90000"/>
          </a:bodyPr>
          <a:lstStyle/>
          <a:p>
            <a:r>
              <a:rPr lang="en-GB" b="1" dirty="0">
                <a:solidFill>
                  <a:schemeClr val="bg1"/>
                </a:solidFill>
              </a:rPr>
              <a:t>Appendix: </a:t>
            </a:r>
            <a:r>
              <a:rPr lang="en-GB" dirty="0">
                <a:solidFill>
                  <a:schemeClr val="bg1"/>
                </a:solidFill>
              </a:rPr>
              <a:t>Engagement with 1 certified course </a:t>
            </a:r>
            <a:endParaRPr lang="en-GB" b="1" dirty="0">
              <a:solidFill>
                <a:schemeClr val="bg1"/>
              </a:solidFill>
            </a:endParaRPr>
          </a:p>
        </p:txBody>
      </p:sp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1C6A8FF1-97F8-27C2-1DF1-1D7685100E6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3409" y="1783426"/>
            <a:ext cx="10481715" cy="4649693"/>
          </a:xfrm>
        </p:spPr>
        <p:txBody>
          <a:bodyPr>
            <a:noAutofit/>
          </a:bodyPr>
          <a:lstStyle/>
          <a:p>
            <a:pPr marL="0" lv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b="1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Appendices</a:t>
            </a:r>
            <a:r>
              <a:rPr lang="en-GB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: Append to the assignment report relevant supplementary information including:</a:t>
            </a:r>
            <a:endParaRPr lang="en-GB" dirty="0">
              <a:effectLst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457200" lvl="1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2800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2. Evidence of engagement with </a:t>
            </a:r>
            <a:r>
              <a:rPr lang="en-GB" sz="2800" b="1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1</a:t>
            </a:r>
            <a:r>
              <a:rPr lang="en-GB" sz="2800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 online certified course (several screenshots) e.g.:</a:t>
            </a:r>
            <a:endParaRPr lang="en-GB" sz="2800" dirty="0">
              <a:effectLst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1143000" lvl="2" indent="-228600">
              <a:lnSpc>
                <a:spcPct val="100000"/>
              </a:lnSpc>
              <a:spcBef>
                <a:spcPts val="0"/>
              </a:spcBef>
              <a:buFont typeface="Wingdings" panose="05000000000000000000" pitchFamily="2" charset="2"/>
              <a:buChar char=""/>
              <a:tabLst>
                <a:tab pos="1274445" algn="l"/>
              </a:tabLst>
            </a:pPr>
            <a:r>
              <a:rPr lang="en-US" sz="2200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Cisco Network Academy course</a:t>
            </a:r>
            <a:r>
              <a:rPr lang="en-US" sz="2200" b="1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: </a:t>
            </a:r>
            <a:r>
              <a:rPr lang="en-GB" sz="2200" u="sng" dirty="0">
                <a:solidFill>
                  <a:srgbClr val="0563C1"/>
                </a:solidFill>
                <a:effectLst/>
                <a:ea typeface="Times New Roman" panose="02020603050405020304" pitchFamily="18" charset="0"/>
                <a:cs typeface="Arial" panose="020B0604020202020204" pitchFamily="34" charset="0"/>
                <a:hlinkClick r:id="rId3"/>
              </a:rPr>
              <a:t>Linux Unhatched</a:t>
            </a:r>
            <a:r>
              <a:rPr lang="en-GB" sz="2200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.</a:t>
            </a:r>
            <a:endParaRPr lang="en-GB" sz="2200" dirty="0">
              <a:effectLst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1143000" lvl="2" indent="-228600">
              <a:lnSpc>
                <a:spcPct val="100000"/>
              </a:lnSpc>
              <a:spcBef>
                <a:spcPts val="0"/>
              </a:spcBef>
              <a:buFont typeface="Wingdings" panose="05000000000000000000" pitchFamily="2" charset="2"/>
              <a:buChar char=""/>
            </a:pPr>
            <a:r>
              <a:rPr lang="en-GB" sz="2200" dirty="0" err="1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Linkedin</a:t>
            </a:r>
            <a:r>
              <a:rPr lang="en-GB" sz="2200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 Learning course: </a:t>
            </a:r>
            <a:r>
              <a:rPr lang="en-GB" sz="2200" u="sng" dirty="0">
                <a:solidFill>
                  <a:srgbClr val="0563C1"/>
                </a:solidFill>
                <a:effectLst/>
                <a:ea typeface="Times New Roman" panose="02020603050405020304" pitchFamily="18" charset="0"/>
                <a:cs typeface="Arial" panose="020B0604020202020204" pitchFamily="34" charset="0"/>
                <a:hlinkClick r:id="rId4"/>
              </a:rPr>
              <a:t>Learning PowerShell</a:t>
            </a:r>
            <a:r>
              <a:rPr lang="en-GB" sz="2200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 or </a:t>
            </a:r>
            <a:r>
              <a:rPr lang="en-GB" sz="2200" u="sng" dirty="0">
                <a:solidFill>
                  <a:srgbClr val="0563C1"/>
                </a:solidFill>
                <a:effectLst/>
                <a:ea typeface="Times New Roman" panose="02020603050405020304" pitchFamily="18" charset="0"/>
                <a:cs typeface="Arial" panose="020B0604020202020204" pitchFamily="34" charset="0"/>
                <a:hlinkClick r:id="rId4"/>
              </a:rPr>
              <a:t>PowerShell Essential Training</a:t>
            </a:r>
            <a:r>
              <a:rPr lang="en-GB" sz="2200" u="sng" dirty="0">
                <a:solidFill>
                  <a:srgbClr val="0563C1"/>
                </a:solidFill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.</a:t>
            </a:r>
            <a:endParaRPr lang="en-GB" sz="2200" dirty="0">
              <a:effectLst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1143000" lvl="2" indent="-228600">
              <a:lnSpc>
                <a:spcPct val="100000"/>
              </a:lnSpc>
              <a:spcBef>
                <a:spcPts val="0"/>
              </a:spcBef>
              <a:buFont typeface="Wingdings" panose="05000000000000000000" pitchFamily="2" charset="2"/>
              <a:buChar char=""/>
              <a:tabLst>
                <a:tab pos="1274445" algn="l"/>
              </a:tabLst>
            </a:pPr>
            <a:r>
              <a:rPr lang="en-GB" sz="2200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Microsoft Learn course: </a:t>
            </a:r>
            <a:r>
              <a:rPr lang="en-GB" sz="2200" u="sng" dirty="0">
                <a:solidFill>
                  <a:srgbClr val="0563C1"/>
                </a:solidFill>
                <a:effectLst/>
                <a:ea typeface="Times New Roman" panose="02020603050405020304" pitchFamily="18" charset="0"/>
                <a:cs typeface="Arial" panose="020B0604020202020204" pitchFamily="34" charset="0"/>
                <a:hlinkClick r:id="rId5"/>
              </a:rPr>
              <a:t>Automate administrative tasks by using PowerShell</a:t>
            </a:r>
            <a:r>
              <a:rPr lang="en-GB" sz="2200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.</a:t>
            </a:r>
            <a:endParaRPr lang="en-GB" sz="2200" dirty="0">
              <a:effectLst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1143000" lvl="2" indent="-228600">
              <a:lnSpc>
                <a:spcPct val="100000"/>
              </a:lnSpc>
              <a:spcBef>
                <a:spcPts val="0"/>
              </a:spcBef>
              <a:buFont typeface="Wingdings" panose="05000000000000000000" pitchFamily="2" charset="2"/>
              <a:buChar char=""/>
            </a:pPr>
            <a:r>
              <a:rPr lang="en-US" sz="2200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Google Shell Cloud: </a:t>
            </a:r>
            <a:r>
              <a:rPr lang="en-GB" sz="2200" u="sng" dirty="0">
                <a:solidFill>
                  <a:srgbClr val="0563C1"/>
                </a:solidFill>
                <a:effectLst/>
                <a:ea typeface="Times New Roman" panose="02020603050405020304" pitchFamily="18" charset="0"/>
                <a:cs typeface="Times New Roman" panose="02020603050405020304" pitchFamily="18" charset="0"/>
                <a:hlinkClick r:id="rId6"/>
              </a:rPr>
              <a:t>Getting Started with Cloud Shell and </a:t>
            </a:r>
            <a:r>
              <a:rPr lang="en-GB" sz="2200" u="sng" dirty="0" err="1">
                <a:solidFill>
                  <a:srgbClr val="0563C1"/>
                </a:solidFill>
                <a:effectLst/>
                <a:ea typeface="Times New Roman" panose="02020603050405020304" pitchFamily="18" charset="0"/>
                <a:cs typeface="Times New Roman" panose="02020603050405020304" pitchFamily="18" charset="0"/>
                <a:hlinkClick r:id="rId6"/>
              </a:rPr>
              <a:t>gcloud</a:t>
            </a:r>
            <a:r>
              <a:rPr lang="en-GB" sz="2200" u="sng" dirty="0">
                <a:solidFill>
                  <a:srgbClr val="0563C1"/>
                </a:solidFill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endParaRPr lang="en-GB" sz="2200" dirty="0">
              <a:effectLst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1143000" lvl="2" indent="-228600">
              <a:lnSpc>
                <a:spcPct val="100000"/>
              </a:lnSpc>
              <a:spcBef>
                <a:spcPts val="0"/>
              </a:spcBef>
              <a:buFont typeface="Wingdings" panose="05000000000000000000" pitchFamily="2" charset="2"/>
              <a:buChar char=""/>
            </a:pPr>
            <a:r>
              <a:rPr lang="en-GB" sz="220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The Linux Foundation: </a:t>
            </a:r>
            <a:r>
              <a:rPr lang="en-GB" sz="2200" u="sng" dirty="0">
                <a:solidFill>
                  <a:srgbClr val="0563C1"/>
                </a:solidFill>
                <a:effectLst/>
                <a:ea typeface="Times New Roman" panose="02020603050405020304" pitchFamily="18" charset="0"/>
                <a:cs typeface="Times New Roman" panose="02020603050405020304" pitchFamily="18" charset="0"/>
                <a:hlinkClick r:id="rId7"/>
              </a:rPr>
              <a:t>Fundamentals of Quantum Computing</a:t>
            </a:r>
            <a:r>
              <a:rPr lang="en-GB" sz="220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. (</a:t>
            </a:r>
            <a:r>
              <a:rPr lang="en-GB" sz="2200" dirty="0">
                <a:effectLst/>
                <a:ea typeface="Times New Roman" panose="02020603050405020304" pitchFamily="18" charset="0"/>
                <a:cs typeface="Times New Roman" panose="02020603050405020304" pitchFamily="18" charset="0"/>
                <a:hlinkClick r:id="rId8"/>
              </a:rPr>
              <a:t>Course link</a:t>
            </a:r>
            <a:r>
              <a:rPr lang="en-GB" sz="220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).</a:t>
            </a:r>
          </a:p>
          <a:p>
            <a:pPr marL="1503045">
              <a:lnSpc>
                <a:spcPct val="100000"/>
              </a:lnSpc>
              <a:spcBef>
                <a:spcPts val="0"/>
              </a:spcBef>
            </a:pPr>
            <a:r>
              <a:rPr lang="en-GB" sz="2200" dirty="0">
                <a:effectLst/>
                <a:ea typeface="Calibri" panose="020F0502020204030204" pitchFamily="34" charset="0"/>
                <a:cs typeface="Arial" panose="020B0604020202020204" pitchFamily="34" charset="0"/>
              </a:rPr>
              <a:t>or other course from these course providers relevant to Operating Systems &amp; the use of a CLI.</a:t>
            </a:r>
            <a:endParaRPr lang="en-GB" sz="22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9883415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3479600A-4972-8002-E16F-8BB516E540A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7D3A4F0-235C-1887-00BC-C5D873E8C0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91739C5E-58DC-77E0-F51C-CC2BA75CA6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0AE4352-45F3-F0E0-0AB9-A0202E5E4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07031864-7372-1875-F4AC-1FBD30E83E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4D31F910-4640-D056-1836-CAABAA616F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764F842-8330-5DA8-C6DC-BB4582D9EF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3624" y="278535"/>
            <a:ext cx="10239606" cy="1033669"/>
          </a:xfrm>
        </p:spPr>
        <p:txBody>
          <a:bodyPr>
            <a:normAutofit fontScale="90000"/>
          </a:bodyPr>
          <a:lstStyle/>
          <a:p>
            <a:r>
              <a:rPr lang="en-GB" b="1" dirty="0">
                <a:solidFill>
                  <a:schemeClr val="bg1"/>
                </a:solidFill>
              </a:rPr>
              <a:t>Appendix: </a:t>
            </a:r>
            <a:r>
              <a:rPr lang="en-GB" dirty="0">
                <a:solidFill>
                  <a:schemeClr val="bg1"/>
                </a:solidFill>
              </a:rPr>
              <a:t>Cisco Network Academy - Linux Course</a:t>
            </a:r>
          </a:p>
        </p:txBody>
      </p:sp>
      <p:pic>
        <p:nvPicPr>
          <p:cNvPr id="11" name="Picture 10">
            <a:hlinkClick r:id="rId3"/>
            <a:extLst>
              <a:ext uri="{FF2B5EF4-FFF2-40B4-BE49-F238E27FC236}">
                <a16:creationId xmlns:a16="http://schemas.microsoft.com/office/drawing/2014/main" id="{E709CF7C-189E-7DAC-0A4D-AD074D61CBB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107" y="2661584"/>
            <a:ext cx="7786607" cy="3004755"/>
          </a:xfrm>
          <a:prstGeom prst="rect">
            <a:avLst/>
          </a:prstGeom>
        </p:spPr>
      </p:pic>
      <p:pic>
        <p:nvPicPr>
          <p:cNvPr id="13" name="Picture 12">
            <a:hlinkClick r:id="rId3"/>
            <a:extLst>
              <a:ext uri="{FF2B5EF4-FFF2-40B4-BE49-F238E27FC236}">
                <a16:creationId xmlns:a16="http://schemas.microsoft.com/office/drawing/2014/main" id="{AFB8B25B-E2BB-6AD5-F3AE-C6FBBE3E4192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t="27318"/>
          <a:stretch/>
        </p:blipFill>
        <p:spPr>
          <a:xfrm>
            <a:off x="7716454" y="2684695"/>
            <a:ext cx="4360286" cy="2511608"/>
          </a:xfrm>
          <a:prstGeom prst="rect">
            <a:avLst/>
          </a:prstGeom>
          <a:ln w="25400">
            <a:solidFill>
              <a:srgbClr val="002060"/>
            </a:solidFill>
          </a:ln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F5481DD6-C61E-2687-9996-A9F97B904869}"/>
              </a:ext>
            </a:extLst>
          </p:cNvPr>
          <p:cNvSpPr txBox="1"/>
          <p:nvPr/>
        </p:nvSpPr>
        <p:spPr>
          <a:xfrm>
            <a:off x="45107" y="5701590"/>
            <a:ext cx="4865176" cy="923330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Click here to access the course: </a:t>
            </a: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  <a:hlinkClick r:id="rId3"/>
              </a:rPr>
              <a:t>Get Started With A Free 8 Hour NDG Linux Unhatched Course | Networking Academy (netacad.com)</a:t>
            </a: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srgbClr val="58585B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.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E2B9DDD-9D35-F2EA-33AF-0E6F98548193}"/>
              </a:ext>
            </a:extLst>
          </p:cNvPr>
          <p:cNvSpPr txBox="1"/>
          <p:nvPr/>
        </p:nvSpPr>
        <p:spPr>
          <a:xfrm>
            <a:off x="126155" y="1614338"/>
            <a:ext cx="11676521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Due to it’s use in industry and in other modules. If you have not used Linux &amp; Bash before, we recommend the following Cisco course. If however, you are/will be or have a strong preference to working in a Microsoft environment, then feel free to choose e.g. a PowerShell course.</a:t>
            </a:r>
          </a:p>
        </p:txBody>
      </p:sp>
    </p:spTree>
    <p:extLst>
      <p:ext uri="{BB962C8B-B14F-4D97-AF65-F5344CB8AC3E}">
        <p14:creationId xmlns:p14="http://schemas.microsoft.com/office/powerpoint/2010/main" val="180385023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1365102-6F14-4FB7-8C3C-AB618E6179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9346" y="278535"/>
            <a:ext cx="10503533" cy="1033669"/>
          </a:xfrm>
        </p:spPr>
        <p:txBody>
          <a:bodyPr>
            <a:normAutofit/>
          </a:bodyPr>
          <a:lstStyle/>
          <a:p>
            <a:r>
              <a:rPr lang="en-GB" sz="4000" b="1" dirty="0">
                <a:solidFill>
                  <a:srgbClr val="FFFFFF"/>
                </a:solidFill>
              </a:rPr>
              <a:t>Assignment format: Report</a:t>
            </a:r>
          </a:p>
        </p:txBody>
      </p:sp>
      <p:sp>
        <p:nvSpPr>
          <p:cNvPr id="11" name="Content Placeholder 5">
            <a:extLst>
              <a:ext uri="{FF2B5EF4-FFF2-40B4-BE49-F238E27FC236}">
                <a16:creationId xmlns:a16="http://schemas.microsoft.com/office/drawing/2014/main" id="{BD1FAAC8-7545-4779-B4EC-B9D017FE89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3964" y="1679279"/>
            <a:ext cx="11788656" cy="4351338"/>
          </a:xfrm>
        </p:spPr>
        <p:txBody>
          <a:bodyPr>
            <a:noAutofit/>
          </a:bodyPr>
          <a:lstStyle/>
          <a:p>
            <a:pPr marL="0" indent="0">
              <a:lnSpc>
                <a:spcPct val="100000"/>
              </a:lnSpc>
              <a:spcBef>
                <a:spcPts val="600"/>
              </a:spcBef>
              <a:buNone/>
              <a:tabLst>
                <a:tab pos="457200" algn="l"/>
                <a:tab pos="914400" algn="l"/>
              </a:tabLst>
            </a:pPr>
            <a:r>
              <a:rPr lang="en-GB" b="1" u="sng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Report structure:</a:t>
            </a:r>
            <a:endParaRPr lang="en-GB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0000"/>
              </a:lnSpc>
              <a:spcBef>
                <a:spcPts val="600"/>
              </a:spcBef>
              <a:buFont typeface="Symbol" panose="05050102010706020507" pitchFamily="18" charset="2"/>
              <a:buChar char=""/>
            </a:pPr>
            <a:r>
              <a:rPr lang="en-US" sz="2400" b="1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Title Page: </a:t>
            </a:r>
            <a:r>
              <a:rPr lang="en-US" sz="2400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Your name, student no., course name, module name and submission date.</a:t>
            </a:r>
            <a:endParaRPr lang="en-GB" sz="2400" dirty="0">
              <a:effectLst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0000"/>
              </a:lnSpc>
              <a:spcBef>
                <a:spcPts val="600"/>
              </a:spcBef>
              <a:buFont typeface="Symbol" panose="05050102010706020507" pitchFamily="18" charset="2"/>
              <a:buChar char=""/>
            </a:pPr>
            <a:r>
              <a:rPr lang="en-US" sz="2400" b="1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Table of Contents: </a:t>
            </a:r>
            <a:r>
              <a:rPr lang="en-US" sz="2400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Include numbered section headings and page numbers.</a:t>
            </a:r>
            <a:endParaRPr lang="en-GB" sz="2400" dirty="0">
              <a:effectLst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0000"/>
              </a:lnSpc>
              <a:spcBef>
                <a:spcPts val="600"/>
              </a:spcBef>
              <a:buFont typeface="Symbol" panose="05050102010706020507" pitchFamily="18" charset="2"/>
              <a:buChar char=""/>
            </a:pPr>
            <a:r>
              <a:rPr lang="en-US" sz="2400" b="1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Introduction: </a:t>
            </a:r>
            <a:r>
              <a:rPr lang="en-US" sz="2400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Brief introduction (e.g. 1 paragraph) to introduce the report.</a:t>
            </a:r>
          </a:p>
          <a:p>
            <a:pPr marL="342900" lvl="0" indent="-342900">
              <a:lnSpc>
                <a:spcPct val="100000"/>
              </a:lnSpc>
              <a:spcBef>
                <a:spcPts val="600"/>
              </a:spcBef>
              <a:buFont typeface="Symbol" panose="05050102010706020507" pitchFamily="18" charset="2"/>
              <a:buChar char=""/>
            </a:pPr>
            <a:r>
              <a:rPr lang="en-US" sz="2400" b="1" dirty="0">
                <a:highlight>
                  <a:srgbClr val="FFFF00"/>
                </a:highlight>
                <a:ea typeface="Times New Roman" panose="02020603050405020304" pitchFamily="18" charset="0"/>
                <a:cs typeface="Arial" panose="020B0604020202020204" pitchFamily="34" charset="0"/>
              </a:rPr>
              <a:t>Tasks 1 to 5 content sections </a:t>
            </a:r>
            <a:r>
              <a:rPr lang="en-US" sz="2400" dirty="0">
                <a:highlight>
                  <a:srgbClr val="FFFF00"/>
                </a:highlight>
                <a:ea typeface="Times New Roman" panose="02020603050405020304" pitchFamily="18" charset="0"/>
                <a:cs typeface="Arial" panose="020B0604020202020204" pitchFamily="34" charset="0"/>
              </a:rPr>
              <a:t>to include the answer to each task.</a:t>
            </a:r>
          </a:p>
          <a:p>
            <a:pPr marL="342900" lvl="0" indent="-342900">
              <a:lnSpc>
                <a:spcPct val="100000"/>
              </a:lnSpc>
              <a:spcBef>
                <a:spcPts val="600"/>
              </a:spcBef>
              <a:buFont typeface="Symbol" panose="05050102010706020507" pitchFamily="18" charset="2"/>
              <a:buChar char=""/>
            </a:pPr>
            <a:r>
              <a:rPr lang="en-US" sz="2400" b="1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Conclusion:</a:t>
            </a:r>
            <a:r>
              <a:rPr lang="en-US" sz="2400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 Brief conclusion documenting key findings &amp; learning (e.g. several paragraphs).</a:t>
            </a:r>
            <a:endParaRPr lang="en-GB" sz="2400" dirty="0">
              <a:effectLst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0000"/>
              </a:lnSpc>
              <a:spcBef>
                <a:spcPts val="600"/>
              </a:spcBef>
              <a:buFont typeface="Symbol" panose="05050102010706020507" pitchFamily="18" charset="2"/>
              <a:buChar char=""/>
            </a:pPr>
            <a:r>
              <a:rPr lang="en-US" sz="2400" b="1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Reference list: </a:t>
            </a:r>
            <a:r>
              <a:rPr lang="en-US" sz="2400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A</a:t>
            </a:r>
            <a:r>
              <a:rPr lang="en-GB" sz="2400" dirty="0" err="1"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ppend</a:t>
            </a:r>
            <a:r>
              <a:rPr lang="en-GB" sz="2400" dirty="0"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 to your submission a formatted ‘Reference list’</a:t>
            </a:r>
            <a:r>
              <a:rPr lang="en-GB" sz="2400" b="1" dirty="0"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GB" sz="2400" dirty="0"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using IEEE standard.</a:t>
            </a:r>
            <a:endParaRPr lang="en-GB" sz="2400" dirty="0">
              <a:effectLst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0000"/>
              </a:lnSpc>
              <a:spcBef>
                <a:spcPts val="600"/>
              </a:spcBef>
              <a:buFont typeface="Symbol" panose="05050102010706020507" pitchFamily="18" charset="2"/>
              <a:buChar char=""/>
            </a:pPr>
            <a:r>
              <a:rPr lang="en-GB" sz="2400" b="1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Appendices</a:t>
            </a:r>
            <a:r>
              <a:rPr lang="en-GB" sz="2400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: Append to the report relevant supplementary information e.g.:</a:t>
            </a:r>
          </a:p>
          <a:p>
            <a:pPr marL="800100" lvl="1" indent="-342900">
              <a:lnSpc>
                <a:spcPct val="100000"/>
              </a:lnSpc>
              <a:spcBef>
                <a:spcPts val="600"/>
              </a:spcBef>
              <a:buFont typeface="Symbol" panose="05050102010706020507" pitchFamily="18" charset="2"/>
              <a:buChar char=""/>
            </a:pPr>
            <a:r>
              <a:rPr lang="en-GB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Tutorial Activity on OS Types from Tutorial 1; and </a:t>
            </a:r>
          </a:p>
          <a:p>
            <a:pPr marL="800100" lvl="1" indent="-342900">
              <a:lnSpc>
                <a:spcPct val="100000"/>
              </a:lnSpc>
              <a:spcBef>
                <a:spcPts val="600"/>
              </a:spcBef>
              <a:buFont typeface="Symbol" panose="05050102010706020507" pitchFamily="18" charset="2"/>
              <a:buChar char=""/>
            </a:pPr>
            <a:r>
              <a:rPr lang="en-GB" dirty="0">
                <a:ea typeface="Times New Roman" panose="02020603050405020304" pitchFamily="18" charset="0"/>
                <a:cs typeface="Arial" panose="020B0604020202020204" pitchFamily="34" charset="0"/>
              </a:rPr>
              <a:t>E</a:t>
            </a:r>
            <a:r>
              <a:rPr lang="en-GB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vidence of engagement with an online certified course (several screenshots can be used).</a:t>
            </a:r>
            <a:endParaRPr lang="en-GB" dirty="0">
              <a:effectLst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100000"/>
              </a:lnSpc>
              <a:spcBef>
                <a:spcPts val="600"/>
              </a:spcBef>
              <a:buNone/>
              <a:tabLst>
                <a:tab pos="2344420" algn="l"/>
              </a:tabLst>
            </a:pPr>
            <a:endParaRPr lang="en-GB" sz="3600" dirty="0"/>
          </a:p>
        </p:txBody>
      </p:sp>
    </p:spTree>
    <p:extLst>
      <p:ext uri="{BB962C8B-B14F-4D97-AF65-F5344CB8AC3E}">
        <p14:creationId xmlns:p14="http://schemas.microsoft.com/office/powerpoint/2010/main" val="263149629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1365102-6F14-4FB7-8C3C-AB618E6179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3344" y="384382"/>
            <a:ext cx="10503533" cy="1033669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rgbClr val="FFFFFF"/>
                </a:solidFill>
              </a:rPr>
              <a:t>Assignment submission date &amp; Turnitin link</a:t>
            </a:r>
          </a:p>
        </p:txBody>
      </p:sp>
      <p:sp>
        <p:nvSpPr>
          <p:cNvPr id="11" name="Content Placeholder 5">
            <a:extLst>
              <a:ext uri="{FF2B5EF4-FFF2-40B4-BE49-F238E27FC236}">
                <a16:creationId xmlns:a16="http://schemas.microsoft.com/office/drawing/2014/main" id="{BD1FAAC8-7545-4779-B4EC-B9D017FE89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03344" y="1818373"/>
            <a:ext cx="11385307" cy="4351338"/>
          </a:xfrm>
        </p:spPr>
        <p:txBody>
          <a:bodyPr>
            <a:noAutofit/>
          </a:bodyPr>
          <a:lstStyle/>
          <a:p>
            <a:pPr marL="43180">
              <a:lnSpc>
                <a:spcPct val="100000"/>
              </a:lnSpc>
              <a:spcBef>
                <a:spcPts val="600"/>
              </a:spcBef>
              <a:tabLst>
                <a:tab pos="2344420" algn="l"/>
              </a:tabLst>
            </a:pPr>
            <a:r>
              <a:rPr lang="en-GB" sz="3200" b="1" dirty="0"/>
              <a:t>Submission date: </a:t>
            </a:r>
            <a:r>
              <a:rPr lang="en-GB" sz="3200" dirty="0"/>
              <a:t>Friday 19</a:t>
            </a:r>
            <a:r>
              <a:rPr lang="en-GB" sz="3200" baseline="30000" dirty="0"/>
              <a:t>th </a:t>
            </a:r>
            <a:r>
              <a:rPr lang="en-GB" sz="3200" dirty="0"/>
              <a:t>April 2024.</a:t>
            </a:r>
          </a:p>
          <a:p>
            <a:pPr marL="43180">
              <a:lnSpc>
                <a:spcPct val="100000"/>
              </a:lnSpc>
              <a:spcBef>
                <a:spcPts val="600"/>
              </a:spcBef>
              <a:tabLst>
                <a:tab pos="2344420" algn="l"/>
              </a:tabLst>
            </a:pPr>
            <a:r>
              <a:rPr lang="en-GB" sz="3200" b="1" dirty="0"/>
              <a:t>Submission link: </a:t>
            </a:r>
            <a:r>
              <a:rPr lang="en-GB" sz="3200" dirty="0"/>
              <a:t>‘Assignment’ tile on Moodle.</a:t>
            </a:r>
          </a:p>
          <a:p>
            <a:pPr marL="500380" lvl="1">
              <a:lnSpc>
                <a:spcPct val="100000"/>
              </a:lnSpc>
              <a:spcBef>
                <a:spcPts val="600"/>
              </a:spcBef>
              <a:tabLst>
                <a:tab pos="2344420" algn="l"/>
              </a:tabLst>
            </a:pPr>
            <a:r>
              <a:rPr lang="en-GB" sz="2800" dirty="0">
                <a:highlight>
                  <a:srgbClr val="FFFF00"/>
                </a:highlight>
              </a:rPr>
              <a:t>Tutor show: </a:t>
            </a:r>
            <a:r>
              <a:rPr lang="en-GB" sz="2800" dirty="0"/>
              <a:t>TURNITIN OS Assignment Submission link - FINAL.</a:t>
            </a:r>
          </a:p>
        </p:txBody>
      </p:sp>
    </p:spTree>
    <p:extLst>
      <p:ext uri="{BB962C8B-B14F-4D97-AF65-F5344CB8AC3E}">
        <p14:creationId xmlns:p14="http://schemas.microsoft.com/office/powerpoint/2010/main" val="118240465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379A2C2E-F35E-5F99-B095-5E6D20E279B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AAB3D73-7B1A-F524-9515-0F2398DC6F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BEDBF2BB-69CA-BD34-D968-4717D3A71B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595E8F4-C962-8378-946A-D72DBF0761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2264488-1AC3-962F-7EE9-670EEBE49A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A12CF7D2-4F5B-7289-E81F-3DADA6D44E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9259292-A8F7-F7D3-E7C5-C98B270378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3344" y="384382"/>
            <a:ext cx="10503533" cy="1033669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rgbClr val="FFFFFF"/>
                </a:solidFill>
              </a:rPr>
              <a:t>Q&amp;A</a:t>
            </a:r>
          </a:p>
        </p:txBody>
      </p:sp>
      <p:pic>
        <p:nvPicPr>
          <p:cNvPr id="6" name="Picture 5" descr="A few white question marks&#10;&#10;Description automatically generated">
            <a:extLst>
              <a:ext uri="{FF2B5EF4-FFF2-40B4-BE49-F238E27FC236}">
                <a16:creationId xmlns:a16="http://schemas.microsoft.com/office/drawing/2014/main" id="{5EDC1460-4BFE-51B8-35AC-5D0524DAEE3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3158138" y="1975123"/>
            <a:ext cx="6224067" cy="38900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433631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20C28DE9-FCD8-E486-997C-00CBF1CD307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D91A5B6-5916-F407-31C5-3A5B6CF9DF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4D2DD4E6-1AA8-F64B-1ECF-70AAAD9CEF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1359B06-6F40-10EA-4DDB-91B6F85EF9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DFE4BD81-FFF1-EC76-AEF1-3DFCE3A587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6D676C62-2B3B-9B2C-AF91-032230C215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59FCB46-B73F-4C12-53A1-E2DDFB96B0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3207" y="278535"/>
            <a:ext cx="11802637" cy="1033669"/>
          </a:xfrm>
        </p:spPr>
        <p:txBody>
          <a:bodyPr>
            <a:normAutofit fontScale="90000"/>
          </a:bodyPr>
          <a:lstStyle/>
          <a:p>
            <a:pPr algn="l"/>
            <a:r>
              <a:rPr lang="en-US" b="1" dirty="0">
                <a:solidFill>
                  <a:schemeClr val="bg1"/>
                </a:solidFill>
              </a:rPr>
              <a:t>Reminder: </a:t>
            </a:r>
            <a:r>
              <a:rPr lang="en-US" dirty="0">
                <a:solidFill>
                  <a:schemeClr val="bg1"/>
                </a:solidFill>
              </a:rPr>
              <a:t>Assignment submission &amp; OS </a:t>
            </a:r>
            <a:r>
              <a:rPr lang="en-US" b="0" i="0" dirty="0">
                <a:solidFill>
                  <a:schemeClr val="bg1"/>
                </a:solidFill>
                <a:effectLst/>
              </a:rPr>
              <a:t>Lecture/tutorials </a:t>
            </a:r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319367E8-A805-32CF-BA4A-6AA01A6980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9350" y="1712689"/>
            <a:ext cx="10481715" cy="3168297"/>
          </a:xfrm>
        </p:spPr>
        <p:txBody>
          <a:bodyPr>
            <a:noAutofit/>
          </a:bodyPr>
          <a:lstStyle/>
          <a:p>
            <a:pPr algn="l">
              <a:buFont typeface="Arial" panose="020B0604020202020204" pitchFamily="34" charset="0"/>
              <a:buChar char="•"/>
            </a:pPr>
            <a:r>
              <a:rPr lang="en-US" b="0" i="0" dirty="0">
                <a:solidFill>
                  <a:srgbClr val="1D2125"/>
                </a:solidFill>
                <a:effectLst/>
                <a:latin typeface="-apple-system"/>
              </a:rPr>
              <a:t>OS Assignment submission date: </a:t>
            </a:r>
            <a:r>
              <a:rPr lang="en-US" b="1" i="0" dirty="0">
                <a:solidFill>
                  <a:srgbClr val="1D2125"/>
                </a:solidFill>
                <a:effectLst/>
                <a:latin typeface="-apple-system"/>
              </a:rPr>
              <a:t>Friday 19th April</a:t>
            </a:r>
            <a:r>
              <a:rPr lang="en-US" b="0" i="0" dirty="0">
                <a:solidFill>
                  <a:srgbClr val="1D2125"/>
                </a:solidFill>
                <a:effectLst/>
                <a:latin typeface="-apple-system"/>
              </a:rPr>
              <a:t>.</a:t>
            </a:r>
          </a:p>
          <a:p>
            <a:pPr algn="l"/>
            <a:r>
              <a:rPr lang="en-US" b="0" i="0" dirty="0">
                <a:solidFill>
                  <a:srgbClr val="1D2125"/>
                </a:solidFill>
                <a:effectLst/>
                <a:latin typeface="-apple-system"/>
              </a:rPr>
              <a:t>To give some time and space for students to prepare and revise for the Computer Architecture exam. There will be </a:t>
            </a:r>
            <a:r>
              <a:rPr lang="en-US" b="1" i="0" dirty="0">
                <a:solidFill>
                  <a:srgbClr val="1D2125"/>
                </a:solidFill>
                <a:effectLst/>
                <a:latin typeface="-apple-system"/>
              </a:rPr>
              <a:t>no OS Lecture &amp; tutorials after the OS Assignment submission date</a:t>
            </a:r>
            <a:r>
              <a:rPr lang="en-US" b="0" i="0" dirty="0">
                <a:solidFill>
                  <a:srgbClr val="1D2125"/>
                </a:solidFill>
                <a:effectLst/>
                <a:latin typeface="-apple-system"/>
              </a:rPr>
              <a:t>: Friday 19th April.</a:t>
            </a:r>
          </a:p>
          <a:p>
            <a:r>
              <a:rPr lang="en-US" b="0" i="0" dirty="0">
                <a:solidFill>
                  <a:srgbClr val="1D2125"/>
                </a:solidFill>
                <a:effectLst/>
                <a:latin typeface="-apple-system"/>
              </a:rPr>
              <a:t>There will be no OS Lecture/tutorials after the submission date.</a:t>
            </a:r>
          </a:p>
          <a:p>
            <a:pPr algn="l"/>
            <a:r>
              <a:rPr lang="en-US" b="1" i="0" dirty="0">
                <a:solidFill>
                  <a:srgbClr val="1D2125"/>
                </a:solidFill>
                <a:effectLst/>
                <a:latin typeface="-apple-system"/>
              </a:rPr>
              <a:t>The OS Lecture-tutorial time after the submission date</a:t>
            </a:r>
            <a:r>
              <a:rPr lang="en-US" b="0" i="0" dirty="0">
                <a:solidFill>
                  <a:srgbClr val="1D2125"/>
                </a:solidFill>
                <a:effectLst/>
                <a:latin typeface="-apple-system"/>
              </a:rPr>
              <a:t>, last week of April, can be used to complete the </a:t>
            </a:r>
            <a:r>
              <a:rPr lang="en-US" b="1" i="0" dirty="0">
                <a:solidFill>
                  <a:srgbClr val="1D2125"/>
                </a:solidFill>
                <a:effectLst/>
                <a:latin typeface="-apple-system"/>
              </a:rPr>
              <a:t>CPD Online Certified course </a:t>
            </a:r>
            <a:r>
              <a:rPr lang="en-US" b="0" i="0" dirty="0">
                <a:solidFill>
                  <a:srgbClr val="1D2125"/>
                </a:solidFill>
                <a:effectLst/>
                <a:latin typeface="-apple-system"/>
              </a:rPr>
              <a:t>started and documented in the appendix of your OS report. Or to </a:t>
            </a:r>
            <a:r>
              <a:rPr lang="en-US" b="1" i="0" dirty="0">
                <a:solidFill>
                  <a:srgbClr val="1D2125"/>
                </a:solidFill>
                <a:effectLst/>
                <a:latin typeface="-apple-system"/>
              </a:rPr>
              <a:t>prepare for the Computer Architecture exam</a:t>
            </a:r>
            <a:r>
              <a:rPr lang="en-US" b="0" i="0" dirty="0">
                <a:solidFill>
                  <a:srgbClr val="1D2125"/>
                </a:solidFill>
                <a:effectLst/>
                <a:latin typeface="-apple-system"/>
              </a:rPr>
              <a:t>. </a:t>
            </a:r>
          </a:p>
          <a:p>
            <a:pPr algn="l"/>
            <a:r>
              <a:rPr lang="en-US" b="0" i="0" dirty="0">
                <a:solidFill>
                  <a:srgbClr val="1D2125"/>
                </a:solidFill>
                <a:effectLst/>
                <a:latin typeface="-apple-system"/>
              </a:rPr>
              <a:t>The Lecture/tutorial rooms currently used for OS are likely to be used for examinations in May.</a:t>
            </a:r>
          </a:p>
          <a:p>
            <a:pPr marL="0" lvl="0" indent="0">
              <a:lnSpc>
                <a:spcPct val="100000"/>
              </a:lnSpc>
              <a:spcBef>
                <a:spcPts val="0"/>
              </a:spcBef>
              <a:buNone/>
            </a:pP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383071577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A954BE-99C8-4034-800D-90861838999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Reminder: Register.</a:t>
            </a:r>
          </a:p>
        </p:txBody>
      </p:sp>
    </p:spTree>
    <p:extLst>
      <p:ext uri="{BB962C8B-B14F-4D97-AF65-F5344CB8AC3E}">
        <p14:creationId xmlns:p14="http://schemas.microsoft.com/office/powerpoint/2010/main" val="176731300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A954BE-99C8-4034-800D-90861838999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End.</a:t>
            </a:r>
          </a:p>
        </p:txBody>
      </p:sp>
    </p:spTree>
    <p:extLst>
      <p:ext uri="{BB962C8B-B14F-4D97-AF65-F5344CB8AC3E}">
        <p14:creationId xmlns:p14="http://schemas.microsoft.com/office/powerpoint/2010/main" val="272236890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1137</TotalTime>
  <Words>1820</Words>
  <Application>Microsoft Office PowerPoint</Application>
  <PresentationFormat>Widescreen</PresentationFormat>
  <Paragraphs>158</Paragraphs>
  <Slides>19</Slides>
  <Notes>15</Notes>
  <HiddenSlides>0</HiddenSlides>
  <MMClips>1</MMClips>
  <ScaleCrop>false</ScaleCrop>
  <HeadingPairs>
    <vt:vector size="6" baseType="variant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9" baseType="lpstr">
      <vt:lpstr>-apple-system</vt:lpstr>
      <vt:lpstr>DengXian</vt:lpstr>
      <vt:lpstr>Arial</vt:lpstr>
      <vt:lpstr>Calibri</vt:lpstr>
      <vt:lpstr>Calibri Light</vt:lpstr>
      <vt:lpstr>Courier New</vt:lpstr>
      <vt:lpstr>Symbol</vt:lpstr>
      <vt:lpstr>Times New Roman</vt:lpstr>
      <vt:lpstr>Wingdings</vt:lpstr>
      <vt:lpstr>Office Theme</vt:lpstr>
      <vt:lpstr>Operating Systems (OS) Assignment support</vt:lpstr>
      <vt:lpstr>Contents:</vt:lpstr>
      <vt:lpstr>Assignment overview</vt:lpstr>
      <vt:lpstr>Appendix: OS Deck &amp; Tutorial 1 - Types of OS</vt:lpstr>
      <vt:lpstr>Assign. Task 1: Decks 2 &amp; 3 - Key functions of an OS and System monitoring</vt:lpstr>
      <vt:lpstr> Assign. Task 2: Decks 3 &amp; 7 - Windows CLI commands</vt:lpstr>
      <vt:lpstr>Task 3: Deck 4 - Linux Bash commands</vt:lpstr>
      <vt:lpstr>Task 4: Deck 5 &amp; 7 - Batch/PowerShell Scripting</vt:lpstr>
      <vt:lpstr>Task 4 checklist</vt:lpstr>
      <vt:lpstr>Task 5: Deck 6 - Bash Scripting</vt:lpstr>
      <vt:lpstr>Task 5 checklist</vt:lpstr>
      <vt:lpstr>Appendix: Engagement with 1 certified course </vt:lpstr>
      <vt:lpstr>Appendix: Cisco Network Academy - Linux Course</vt:lpstr>
      <vt:lpstr>Assignment format: Report</vt:lpstr>
      <vt:lpstr>Assignment submission date &amp; Turnitin link</vt:lpstr>
      <vt:lpstr>Q&amp;A</vt:lpstr>
      <vt:lpstr>Reminder: Assignment submission &amp; OS Lecture/tutorials </vt:lpstr>
      <vt:lpstr>Reminder: Register.</vt:lpstr>
      <vt:lpstr>The End.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Computer Architecture &amp;  Operating Systems</dc:title>
  <dc:creator>James Williams</dc:creator>
  <cp:lastModifiedBy>James Williams</cp:lastModifiedBy>
  <cp:revision>104</cp:revision>
  <dcterms:created xsi:type="dcterms:W3CDTF">2021-01-22T17:10:31Z</dcterms:created>
  <dcterms:modified xsi:type="dcterms:W3CDTF">2024-04-15T13:52:52Z</dcterms:modified>
</cp:coreProperties>
</file>