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theme/theme2.xml" ContentType="application/vnd.openxmlformats-officedocument.theme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theme/theme3.xml" ContentType="application/vnd.openxmlformats-officedocument.theme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theme/theme4.xml" ContentType="application/vnd.openxmlformats-officedocument.theme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theme/theme5.xml" ContentType="application/vnd.openxmlformats-officedocument.theme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slideLayouts/slideLayout66.xml" ContentType="application/vnd.openxmlformats-officedocument.presentationml.slideLayout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slideLayouts/slideLayout70.xml" ContentType="application/vnd.openxmlformats-officedocument.presentationml.slideLayout+xml"/>
  <Override PartName="/ppt/slideLayouts/slideLayout71.xml" ContentType="application/vnd.openxmlformats-officedocument.presentationml.slideLayout+xml"/>
  <Override PartName="/ppt/slideLayouts/slideLayout72.xml" ContentType="application/vnd.openxmlformats-officedocument.presentationml.slideLayout+xml"/>
  <Override PartName="/ppt/slideLayouts/slideLayout73.xml" ContentType="application/vnd.openxmlformats-officedocument.presentationml.slideLayout+xml"/>
  <Override PartName="/ppt/slideLayouts/slideLayout74.xml" ContentType="application/vnd.openxmlformats-officedocument.presentationml.slideLayout+xml"/>
  <Override PartName="/ppt/slideLayouts/slideLayout75.xml" ContentType="application/vnd.openxmlformats-officedocument.presentationml.slideLayout+xml"/>
  <Override PartName="/ppt/theme/theme6.xml" ContentType="application/vnd.openxmlformats-officedocument.theme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4" r:id="rId1"/>
    <p:sldMasterId id="2147483715" r:id="rId2"/>
    <p:sldMasterId id="2147483677" r:id="rId3"/>
    <p:sldMasterId id="2147483699" r:id="rId4"/>
    <p:sldMasterId id="2147483648" r:id="rId5"/>
    <p:sldMasterId id="2147483761" r:id="rId6"/>
  </p:sldMasterIdLst>
  <p:sldIdLst>
    <p:sldId id="257" r:id="rId7"/>
    <p:sldId id="259" r:id="rId8"/>
    <p:sldId id="260" r:id="rId9"/>
    <p:sldId id="258" r:id="rId10"/>
    <p:sldId id="265" r:id="rId11"/>
    <p:sldId id="261" r:id="rId12"/>
    <p:sldId id="266" r:id="rId13"/>
    <p:sldId id="267" r:id="rId14"/>
    <p:sldId id="268" r:id="rId15"/>
    <p:sldId id="269" r:id="rId16"/>
    <p:sldId id="270" r:id="rId17"/>
    <p:sldId id="271" r:id="rId18"/>
    <p:sldId id="272" r:id="rId19"/>
    <p:sldId id="273" r:id="rId20"/>
    <p:sldId id="274" r:id="rId21"/>
    <p:sldId id="275" r:id="rId22"/>
    <p:sldId id="276" r:id="rId23"/>
    <p:sldId id="277" r:id="rId24"/>
    <p:sldId id="278" r:id="rId25"/>
    <p:sldId id="279" r:id="rId26"/>
    <p:sldId id="280" r:id="rId27"/>
    <p:sldId id="281" r:id="rId28"/>
    <p:sldId id="282" r:id="rId29"/>
    <p:sldId id="283" r:id="rId30"/>
    <p:sldId id="284" r:id="rId31"/>
    <p:sldId id="285" r:id="rId32"/>
    <p:sldId id="286" r:id="rId33"/>
    <p:sldId id="287" r:id="rId34"/>
    <p:sldId id="288" r:id="rId35"/>
    <p:sldId id="289" r:id="rId36"/>
    <p:sldId id="290" r:id="rId37"/>
    <p:sldId id="291" r:id="rId38"/>
    <p:sldId id="292" r:id="rId39"/>
    <p:sldId id="293" r:id="rId40"/>
    <p:sldId id="294" r:id="rId41"/>
    <p:sldId id="295" r:id="rId42"/>
    <p:sldId id="296" r:id="rId43"/>
    <p:sldId id="297" r:id="rId44"/>
    <p:sldId id="298" r:id="rId45"/>
    <p:sldId id="263" r:id="rId46"/>
    <p:sldId id="264" r:id="rId47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F9FF"/>
    <a:srgbClr val="FBFF88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82C2580-75EC-E4E7-B578-EA668937BB07}" v="476" dt="2023-01-23T11:12:02.046"/>
    <p1510:client id="{5666B367-0F92-9299-AB9D-BF90631E1CD2}" v="18" dt="2023-01-23T11:14:10.313"/>
    <p1510:client id="{6B3B3656-DFA6-5292-F8CB-1E11CDD745BB}" v="121" dt="2023-01-23T11:20:29.710"/>
    <p1510:client id="{7201C05A-7B77-667D-24DA-7AF249040605}" v="18" dt="2023-01-16T09:53:34.046"/>
    <p1510:client id="{73859076-03AA-4D72-8368-2640ACA78447}" v="1" dt="2023-01-23T11:48:56.138"/>
    <p1510:client id="{8F898CA4-9018-EBB4-FF10-07DBE545F12D}" v="142" dt="2023-01-23T11:44:59.550"/>
    <p1510:client id="{C13AEDA1-7C36-A850-0E6E-A6A3BB162FCB}" v="33" dt="2023-01-23T11:48:28.970"/>
    <p1510:client id="{D4BC3FAB-5D34-968E-C953-DE77E12D814C}" v="88" dt="2023-01-16T09:59:50.263"/>
    <p1510:client id="{DA9D485D-DEA2-4756-43DC-C2217BFE8CE1}" v="25" dt="2023-01-23T11:54:33.580"/>
    <p1510:client id="{FFF9F621-D764-2A1C-2592-C634C8A905E3}" v="43" dt="2023-01-23T11:52:47.625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7.xml"/><Relationship Id="rId18" Type="http://schemas.openxmlformats.org/officeDocument/2006/relationships/slide" Target="slides/slide12.xml"/><Relationship Id="rId26" Type="http://schemas.openxmlformats.org/officeDocument/2006/relationships/slide" Target="slides/slide20.xml"/><Relationship Id="rId39" Type="http://schemas.openxmlformats.org/officeDocument/2006/relationships/slide" Target="slides/slide33.xml"/><Relationship Id="rId21" Type="http://schemas.openxmlformats.org/officeDocument/2006/relationships/slide" Target="slides/slide15.xml"/><Relationship Id="rId34" Type="http://schemas.openxmlformats.org/officeDocument/2006/relationships/slide" Target="slides/slide28.xml"/><Relationship Id="rId42" Type="http://schemas.openxmlformats.org/officeDocument/2006/relationships/slide" Target="slides/slide36.xml"/><Relationship Id="rId47" Type="http://schemas.openxmlformats.org/officeDocument/2006/relationships/slide" Target="slides/slide41.xml"/><Relationship Id="rId50" Type="http://schemas.openxmlformats.org/officeDocument/2006/relationships/theme" Target="theme/theme1.xml"/><Relationship Id="rId7" Type="http://schemas.openxmlformats.org/officeDocument/2006/relationships/slide" Target="slides/slide1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0.xml"/><Relationship Id="rId29" Type="http://schemas.openxmlformats.org/officeDocument/2006/relationships/slide" Target="slides/slide23.xml"/><Relationship Id="rId11" Type="http://schemas.openxmlformats.org/officeDocument/2006/relationships/slide" Target="slides/slide5.xml"/><Relationship Id="rId24" Type="http://schemas.openxmlformats.org/officeDocument/2006/relationships/slide" Target="slides/slide18.xml"/><Relationship Id="rId32" Type="http://schemas.openxmlformats.org/officeDocument/2006/relationships/slide" Target="slides/slide26.xml"/><Relationship Id="rId37" Type="http://schemas.openxmlformats.org/officeDocument/2006/relationships/slide" Target="slides/slide31.xml"/><Relationship Id="rId40" Type="http://schemas.openxmlformats.org/officeDocument/2006/relationships/slide" Target="slides/slide34.xml"/><Relationship Id="rId45" Type="http://schemas.openxmlformats.org/officeDocument/2006/relationships/slide" Target="slides/slide39.xml"/><Relationship Id="rId53" Type="http://schemas.microsoft.com/office/2015/10/relationships/revisionInfo" Target="revisionInfo.xml"/><Relationship Id="rId5" Type="http://schemas.openxmlformats.org/officeDocument/2006/relationships/slideMaster" Target="slideMasters/slideMaster5.xml"/><Relationship Id="rId10" Type="http://schemas.openxmlformats.org/officeDocument/2006/relationships/slide" Target="slides/slide4.xml"/><Relationship Id="rId19" Type="http://schemas.openxmlformats.org/officeDocument/2006/relationships/slide" Target="slides/slide13.xml"/><Relationship Id="rId31" Type="http://schemas.openxmlformats.org/officeDocument/2006/relationships/slide" Target="slides/slide25.xml"/><Relationship Id="rId44" Type="http://schemas.openxmlformats.org/officeDocument/2006/relationships/slide" Target="slides/slide38.xml"/><Relationship Id="rId52" Type="http://schemas.microsoft.com/office/2016/11/relationships/changesInfo" Target="changesInfos/changesInfo1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3.xml"/><Relationship Id="rId14" Type="http://schemas.openxmlformats.org/officeDocument/2006/relationships/slide" Target="slides/slide8.xml"/><Relationship Id="rId22" Type="http://schemas.openxmlformats.org/officeDocument/2006/relationships/slide" Target="slides/slide16.xml"/><Relationship Id="rId27" Type="http://schemas.openxmlformats.org/officeDocument/2006/relationships/slide" Target="slides/slide21.xml"/><Relationship Id="rId30" Type="http://schemas.openxmlformats.org/officeDocument/2006/relationships/slide" Target="slides/slide24.xml"/><Relationship Id="rId35" Type="http://schemas.openxmlformats.org/officeDocument/2006/relationships/slide" Target="slides/slide29.xml"/><Relationship Id="rId43" Type="http://schemas.openxmlformats.org/officeDocument/2006/relationships/slide" Target="slides/slide37.xml"/><Relationship Id="rId48" Type="http://schemas.openxmlformats.org/officeDocument/2006/relationships/presProps" Target="presProps.xml"/><Relationship Id="rId8" Type="http://schemas.openxmlformats.org/officeDocument/2006/relationships/slide" Target="slides/slide2.xml"/><Relationship Id="rId51" Type="http://schemas.openxmlformats.org/officeDocument/2006/relationships/tableStyles" Target="tableStyles.xml"/><Relationship Id="rId3" Type="http://schemas.openxmlformats.org/officeDocument/2006/relationships/slideMaster" Target="slideMasters/slideMaster3.xml"/><Relationship Id="rId12" Type="http://schemas.openxmlformats.org/officeDocument/2006/relationships/slide" Target="slides/slide6.xml"/><Relationship Id="rId17" Type="http://schemas.openxmlformats.org/officeDocument/2006/relationships/slide" Target="slides/slide11.xml"/><Relationship Id="rId25" Type="http://schemas.openxmlformats.org/officeDocument/2006/relationships/slide" Target="slides/slide19.xml"/><Relationship Id="rId33" Type="http://schemas.openxmlformats.org/officeDocument/2006/relationships/slide" Target="slides/slide27.xml"/><Relationship Id="rId38" Type="http://schemas.openxmlformats.org/officeDocument/2006/relationships/slide" Target="slides/slide32.xml"/><Relationship Id="rId46" Type="http://schemas.openxmlformats.org/officeDocument/2006/relationships/slide" Target="slides/slide40.xml"/><Relationship Id="rId20" Type="http://schemas.openxmlformats.org/officeDocument/2006/relationships/slide" Target="slides/slide14.xml"/><Relationship Id="rId41" Type="http://schemas.openxmlformats.org/officeDocument/2006/relationships/slide" Target="slides/slide35.xml"/><Relationship Id="rId1" Type="http://schemas.openxmlformats.org/officeDocument/2006/relationships/slideMaster" Target="slideMasters/slideMaster1.xml"/><Relationship Id="rId6" Type="http://schemas.openxmlformats.org/officeDocument/2006/relationships/slideMaster" Target="slideMasters/slideMaster6.xml"/><Relationship Id="rId15" Type="http://schemas.openxmlformats.org/officeDocument/2006/relationships/slide" Target="slides/slide9.xml"/><Relationship Id="rId23" Type="http://schemas.openxmlformats.org/officeDocument/2006/relationships/slide" Target="slides/slide17.xml"/><Relationship Id="rId28" Type="http://schemas.openxmlformats.org/officeDocument/2006/relationships/slide" Target="slides/slide22.xml"/><Relationship Id="rId36" Type="http://schemas.openxmlformats.org/officeDocument/2006/relationships/slide" Target="slides/slide30.xml"/><Relationship Id="rId49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ri Powell" userId="S::mari.powell@uwtsd.ac.uk::a1b98dd7-29dc-4131-8e37-1423e6a9ecca" providerId="AD" clId="Web-{C13AEDA1-7C36-A850-0E6E-A6A3BB162FCB}"/>
    <pc:docChg chg="modSld">
      <pc:chgData name="Mari Powell" userId="S::mari.powell@uwtsd.ac.uk::a1b98dd7-29dc-4131-8e37-1423e6a9ecca" providerId="AD" clId="Web-{C13AEDA1-7C36-A850-0E6E-A6A3BB162FCB}" dt="2023-01-23T11:48:28.970" v="29"/>
      <pc:docMkLst>
        <pc:docMk/>
      </pc:docMkLst>
      <pc:sldChg chg="addSp delSp modSp">
        <pc:chgData name="Mari Powell" userId="S::mari.powell@uwtsd.ac.uk::a1b98dd7-29dc-4131-8e37-1423e6a9ecca" providerId="AD" clId="Web-{C13AEDA1-7C36-A850-0E6E-A6A3BB162FCB}" dt="2023-01-23T11:47:45.469" v="24" actId="1076"/>
        <pc:sldMkLst>
          <pc:docMk/>
          <pc:sldMk cId="1726395790" sldId="296"/>
        </pc:sldMkLst>
        <pc:spChg chg="mod">
          <ac:chgData name="Mari Powell" userId="S::mari.powell@uwtsd.ac.uk::a1b98dd7-29dc-4131-8e37-1423e6a9ecca" providerId="AD" clId="Web-{C13AEDA1-7C36-A850-0E6E-A6A3BB162FCB}" dt="2023-01-23T11:47:40.250" v="23" actId="1076"/>
          <ac:spMkLst>
            <pc:docMk/>
            <pc:sldMk cId="1726395790" sldId="296"/>
            <ac:spMk id="13" creationId="{264BA527-9B4C-954C-8FD6-D6549C9316AC}"/>
          </ac:spMkLst>
        </pc:spChg>
        <pc:spChg chg="mod">
          <ac:chgData name="Mari Powell" userId="S::mari.powell@uwtsd.ac.uk::a1b98dd7-29dc-4131-8e37-1423e6a9ecca" providerId="AD" clId="Web-{C13AEDA1-7C36-A850-0E6E-A6A3BB162FCB}" dt="2023-01-23T11:47:28.390" v="21" actId="1076"/>
          <ac:spMkLst>
            <pc:docMk/>
            <pc:sldMk cId="1726395790" sldId="296"/>
            <ac:spMk id="15" creationId="{87B9A706-2EB6-AC45-9E03-CC0174C5D0B9}"/>
          </ac:spMkLst>
        </pc:spChg>
        <pc:spChg chg="mod">
          <ac:chgData name="Mari Powell" userId="S::mari.powell@uwtsd.ac.uk::a1b98dd7-29dc-4131-8e37-1423e6a9ecca" providerId="AD" clId="Web-{C13AEDA1-7C36-A850-0E6E-A6A3BB162FCB}" dt="2023-01-23T11:47:24.296" v="20" actId="1076"/>
          <ac:spMkLst>
            <pc:docMk/>
            <pc:sldMk cId="1726395790" sldId="296"/>
            <ac:spMk id="16" creationId="{75C3DEE1-7FE6-5343-A28E-10EFF6695858}"/>
          </ac:spMkLst>
        </pc:spChg>
        <pc:picChg chg="mod ord">
          <ac:chgData name="Mari Powell" userId="S::mari.powell@uwtsd.ac.uk::a1b98dd7-29dc-4131-8e37-1423e6a9ecca" providerId="AD" clId="Web-{C13AEDA1-7C36-A850-0E6E-A6A3BB162FCB}" dt="2023-01-23T11:47:18.937" v="18" actId="1076"/>
          <ac:picMkLst>
            <pc:docMk/>
            <pc:sldMk cId="1726395790" sldId="296"/>
            <ac:picMk id="2" creationId="{4482C8A2-DDB8-0AB3-7ADF-F9E3307FBB9E}"/>
          </ac:picMkLst>
        </pc:picChg>
        <pc:picChg chg="add mod ord">
          <ac:chgData name="Mari Powell" userId="S::mari.powell@uwtsd.ac.uk::a1b98dd7-29dc-4131-8e37-1423e6a9ecca" providerId="AD" clId="Web-{C13AEDA1-7C36-A850-0E6E-A6A3BB162FCB}" dt="2023-01-23T11:47:45.469" v="24" actId="1076"/>
          <ac:picMkLst>
            <pc:docMk/>
            <pc:sldMk cId="1726395790" sldId="296"/>
            <ac:picMk id="3" creationId="{8BF60FB0-2683-4F53-CACA-15E84BCAC108}"/>
          </ac:picMkLst>
        </pc:picChg>
        <pc:picChg chg="add mod ord">
          <ac:chgData name="Mari Powell" userId="S::mari.powell@uwtsd.ac.uk::a1b98dd7-29dc-4131-8e37-1423e6a9ecca" providerId="AD" clId="Web-{C13AEDA1-7C36-A850-0E6E-A6A3BB162FCB}" dt="2023-01-23T11:47:32.531" v="22" actId="1076"/>
          <ac:picMkLst>
            <pc:docMk/>
            <pc:sldMk cId="1726395790" sldId="296"/>
            <ac:picMk id="5" creationId="{283FA047-86B1-6574-13A2-9C55B56CD711}"/>
          </ac:picMkLst>
        </pc:picChg>
        <pc:picChg chg="del">
          <ac:chgData name="Mari Powell" userId="S::mari.powell@uwtsd.ac.uk::a1b98dd7-29dc-4131-8e37-1423e6a9ecca" providerId="AD" clId="Web-{C13AEDA1-7C36-A850-0E6E-A6A3BB162FCB}" dt="2023-01-23T11:45:22.106" v="0"/>
          <ac:picMkLst>
            <pc:docMk/>
            <pc:sldMk cId="1726395790" sldId="296"/>
            <ac:picMk id="10" creationId="{2988F8E7-B4FD-F344-82BF-87A267BEE00B}"/>
          </ac:picMkLst>
        </pc:picChg>
        <pc:picChg chg="del">
          <ac:chgData name="Mari Powell" userId="S::mari.powell@uwtsd.ac.uk::a1b98dd7-29dc-4131-8e37-1423e6a9ecca" providerId="AD" clId="Web-{C13AEDA1-7C36-A850-0E6E-A6A3BB162FCB}" dt="2023-01-23T11:45:31.200" v="5"/>
          <ac:picMkLst>
            <pc:docMk/>
            <pc:sldMk cId="1726395790" sldId="296"/>
            <ac:picMk id="18" creationId="{728BDBD0-9A50-ED4C-AE93-CBF3006A82B4}"/>
          </ac:picMkLst>
        </pc:picChg>
        <pc:picChg chg="del">
          <ac:chgData name="Mari Powell" userId="S::mari.powell@uwtsd.ac.uk::a1b98dd7-29dc-4131-8e37-1423e6a9ecca" providerId="AD" clId="Web-{C13AEDA1-7C36-A850-0E6E-A6A3BB162FCB}" dt="2023-01-23T11:45:29.841" v="4"/>
          <ac:picMkLst>
            <pc:docMk/>
            <pc:sldMk cId="1726395790" sldId="296"/>
            <ac:picMk id="22" creationId="{6C0809D8-69B1-ED4B-945A-8CCD35371DBE}"/>
          </ac:picMkLst>
        </pc:picChg>
      </pc:sldChg>
      <pc:sldChg chg="addSp delSp mod setBg delAnim">
        <pc:chgData name="Mari Powell" userId="S::mari.powell@uwtsd.ac.uk::a1b98dd7-29dc-4131-8e37-1423e6a9ecca" providerId="AD" clId="Web-{C13AEDA1-7C36-A850-0E6E-A6A3BB162FCB}" dt="2023-01-23T11:48:28.970" v="29"/>
        <pc:sldMkLst>
          <pc:docMk/>
          <pc:sldMk cId="3140638390" sldId="297"/>
        </pc:sldMkLst>
        <pc:picChg chg="add">
          <ac:chgData name="Mari Powell" userId="S::mari.powell@uwtsd.ac.uk::a1b98dd7-29dc-4131-8e37-1423e6a9ecca" providerId="AD" clId="Web-{C13AEDA1-7C36-A850-0E6E-A6A3BB162FCB}" dt="2023-01-23T11:48:28.970" v="29"/>
          <ac:picMkLst>
            <pc:docMk/>
            <pc:sldMk cId="3140638390" sldId="297"/>
            <ac:picMk id="3" creationId="{D1F9EB4C-67AA-45D3-F579-F5B0E4CFBBA3}"/>
          </ac:picMkLst>
        </pc:picChg>
        <pc:picChg chg="del">
          <ac:chgData name="Mari Powell" userId="S::mari.powell@uwtsd.ac.uk::a1b98dd7-29dc-4131-8e37-1423e6a9ecca" providerId="AD" clId="Web-{C13AEDA1-7C36-A850-0E6E-A6A3BB162FCB}" dt="2023-01-23T11:48:20.141" v="28"/>
          <ac:picMkLst>
            <pc:docMk/>
            <pc:sldMk cId="3140638390" sldId="297"/>
            <ac:picMk id="25" creationId="{8818BF19-58A5-4A47-8B5F-C7A55BE0BC50}"/>
          </ac:picMkLst>
        </pc:picChg>
        <pc:picChg chg="del">
          <ac:chgData name="Mari Powell" userId="S::mari.powell@uwtsd.ac.uk::a1b98dd7-29dc-4131-8e37-1423e6a9ecca" providerId="AD" clId="Web-{C13AEDA1-7C36-A850-0E6E-A6A3BB162FCB}" dt="2023-01-23T11:48:18.282" v="27"/>
          <ac:picMkLst>
            <pc:docMk/>
            <pc:sldMk cId="3140638390" sldId="297"/>
            <ac:picMk id="37" creationId="{68D62B05-4002-5848-A3F3-C4A01E2EC087}"/>
          </ac:picMkLst>
        </pc:picChg>
      </pc:sldChg>
    </pc:docChg>
  </pc:docChgLst>
  <pc:docChgLst>
    <pc:chgData name="Mari Powell" userId="S::mari.powell@uwtsd.ac.uk::a1b98dd7-29dc-4131-8e37-1423e6a9ecca" providerId="AD" clId="Web-{382C2580-75EC-E4E7-B578-EA668937BB07}"/>
    <pc:docChg chg="addSld delSld modSld addMainMaster modMainMaster">
      <pc:chgData name="Mari Powell" userId="S::mari.powell@uwtsd.ac.uk::a1b98dd7-29dc-4131-8e37-1423e6a9ecca" providerId="AD" clId="Web-{382C2580-75EC-E4E7-B578-EA668937BB07}" dt="2023-01-23T11:12:02.046" v="330" actId="1076"/>
      <pc:docMkLst>
        <pc:docMk/>
      </pc:docMkLst>
      <pc:sldChg chg="modSp">
        <pc:chgData name="Mari Powell" userId="S::mari.powell@uwtsd.ac.uk::a1b98dd7-29dc-4131-8e37-1423e6a9ecca" providerId="AD" clId="Web-{382C2580-75EC-E4E7-B578-EA668937BB07}" dt="2023-01-23T10:59:08.717" v="115" actId="14100"/>
        <pc:sldMkLst>
          <pc:docMk/>
          <pc:sldMk cId="489796940" sldId="259"/>
        </pc:sldMkLst>
        <pc:spChg chg="mod">
          <ac:chgData name="Mari Powell" userId="S::mari.powell@uwtsd.ac.uk::a1b98dd7-29dc-4131-8e37-1423e6a9ecca" providerId="AD" clId="Web-{382C2580-75EC-E4E7-B578-EA668937BB07}" dt="2023-01-23T10:59:08.717" v="115" actId="14100"/>
          <ac:spMkLst>
            <pc:docMk/>
            <pc:sldMk cId="489796940" sldId="259"/>
            <ac:spMk id="3" creationId="{8F22FA55-2A8D-A5EF-C79E-CE62C8319001}"/>
          </ac:spMkLst>
        </pc:spChg>
      </pc:sldChg>
      <pc:sldChg chg="delSp del">
        <pc:chgData name="Mari Powell" userId="S::mari.powell@uwtsd.ac.uk::a1b98dd7-29dc-4131-8e37-1423e6a9ecca" providerId="AD" clId="Web-{382C2580-75EC-E4E7-B578-EA668937BB07}" dt="2023-01-23T11:10:06.885" v="320"/>
        <pc:sldMkLst>
          <pc:docMk/>
          <pc:sldMk cId="2712688103" sldId="262"/>
        </pc:sldMkLst>
        <pc:graphicFrameChg chg="del">
          <ac:chgData name="Mari Powell" userId="S::mari.powell@uwtsd.ac.uk::a1b98dd7-29dc-4131-8e37-1423e6a9ecca" providerId="AD" clId="Web-{382C2580-75EC-E4E7-B578-EA668937BB07}" dt="2023-01-23T11:06:14.360" v="136"/>
          <ac:graphicFrameMkLst>
            <pc:docMk/>
            <pc:sldMk cId="2712688103" sldId="262"/>
            <ac:graphicFrameMk id="9" creationId="{FDA81B35-FFEA-BFF3-8E72-4B0431155720}"/>
          </ac:graphicFrameMkLst>
        </pc:graphicFrameChg>
        <pc:graphicFrameChg chg="del">
          <ac:chgData name="Mari Powell" userId="S::mari.powell@uwtsd.ac.uk::a1b98dd7-29dc-4131-8e37-1423e6a9ecca" providerId="AD" clId="Web-{382C2580-75EC-E4E7-B578-EA668937BB07}" dt="2023-01-23T11:06:22.610" v="138"/>
          <ac:graphicFrameMkLst>
            <pc:docMk/>
            <pc:sldMk cId="2712688103" sldId="262"/>
            <ac:graphicFrameMk id="11" creationId="{AA414F5D-7F70-CACC-391A-E1489414FA83}"/>
          </ac:graphicFrameMkLst>
        </pc:graphicFrameChg>
        <pc:picChg chg="del">
          <ac:chgData name="Mari Powell" userId="S::mari.powell@uwtsd.ac.uk::a1b98dd7-29dc-4131-8e37-1423e6a9ecca" providerId="AD" clId="Web-{382C2580-75EC-E4E7-B578-EA668937BB07}" dt="2023-01-23T11:05:32.905" v="128"/>
          <ac:picMkLst>
            <pc:docMk/>
            <pc:sldMk cId="2712688103" sldId="262"/>
            <ac:picMk id="7" creationId="{E21C9C98-93F8-50E4-710E-C5C2EE0AE8B3}"/>
          </ac:picMkLst>
        </pc:picChg>
      </pc:sldChg>
      <pc:sldChg chg="modSp add mod setBg">
        <pc:chgData name="Mari Powell" userId="S::mari.powell@uwtsd.ac.uk::a1b98dd7-29dc-4131-8e37-1423e6a9ecca" providerId="AD" clId="Web-{382C2580-75EC-E4E7-B578-EA668937BB07}" dt="2023-01-23T11:01:21.895" v="122"/>
        <pc:sldMkLst>
          <pc:docMk/>
          <pc:sldMk cId="748847467" sldId="265"/>
        </pc:sldMkLst>
        <pc:spChg chg="mod">
          <ac:chgData name="Mari Powell" userId="S::mari.powell@uwtsd.ac.uk::a1b98dd7-29dc-4131-8e37-1423e6a9ecca" providerId="AD" clId="Web-{382C2580-75EC-E4E7-B578-EA668937BB07}" dt="2023-01-23T11:01:16.566" v="121" actId="1076"/>
          <ac:spMkLst>
            <pc:docMk/>
            <pc:sldMk cId="748847467" sldId="265"/>
            <ac:spMk id="7" creationId="{121B5676-A903-2C4D-AF9F-4E97181405E0}"/>
          </ac:spMkLst>
        </pc:spChg>
        <pc:graphicFrameChg chg="modGraphic">
          <ac:chgData name="Mari Powell" userId="S::mari.powell@uwtsd.ac.uk::a1b98dd7-29dc-4131-8e37-1423e6a9ecca" providerId="AD" clId="Web-{382C2580-75EC-E4E7-B578-EA668937BB07}" dt="2023-01-23T11:01:21.895" v="122"/>
          <ac:graphicFrameMkLst>
            <pc:docMk/>
            <pc:sldMk cId="748847467" sldId="265"/>
            <ac:graphicFrameMk id="5" creationId="{D66D546D-7C4C-0746-B11B-C1B49F1A0F27}"/>
          </ac:graphicFrameMkLst>
        </pc:graphicFrameChg>
      </pc:sldChg>
      <pc:sldChg chg="addSp delSp modSp add mod setBg">
        <pc:chgData name="Mari Powell" userId="S::mari.powell@uwtsd.ac.uk::a1b98dd7-29dc-4131-8e37-1423e6a9ecca" providerId="AD" clId="Web-{382C2580-75EC-E4E7-B578-EA668937BB07}" dt="2023-01-23T11:09:58.697" v="319" actId="1076"/>
        <pc:sldMkLst>
          <pc:docMk/>
          <pc:sldMk cId="429337508" sldId="266"/>
        </pc:sldMkLst>
        <pc:spChg chg="mod">
          <ac:chgData name="Mari Powell" userId="S::mari.powell@uwtsd.ac.uk::a1b98dd7-29dc-4131-8e37-1423e6a9ecca" providerId="AD" clId="Web-{382C2580-75EC-E4E7-B578-EA668937BB07}" dt="2023-01-23T11:09:29.617" v="314" actId="1076"/>
          <ac:spMkLst>
            <pc:docMk/>
            <pc:sldMk cId="429337508" sldId="266"/>
            <ac:spMk id="8" creationId="{C74C22E5-678A-8040-ACA6-804384D92BD1}"/>
          </ac:spMkLst>
        </pc:spChg>
        <pc:spChg chg="mod">
          <ac:chgData name="Mari Powell" userId="S::mari.powell@uwtsd.ac.uk::a1b98dd7-29dc-4131-8e37-1423e6a9ecca" providerId="AD" clId="Web-{382C2580-75EC-E4E7-B578-EA668937BB07}" dt="2023-01-23T11:09:42.243" v="316" actId="1076"/>
          <ac:spMkLst>
            <pc:docMk/>
            <pc:sldMk cId="429337508" sldId="266"/>
            <ac:spMk id="9" creationId="{6694B5DE-E70F-AB4E-8983-148FFF0D4BAA}"/>
          </ac:spMkLst>
        </pc:spChg>
        <pc:spChg chg="mod">
          <ac:chgData name="Mari Powell" userId="S::mari.powell@uwtsd.ac.uk::a1b98dd7-29dc-4131-8e37-1423e6a9ecca" providerId="AD" clId="Web-{382C2580-75EC-E4E7-B578-EA668937BB07}" dt="2023-01-23T11:09:58.697" v="319" actId="1076"/>
          <ac:spMkLst>
            <pc:docMk/>
            <pc:sldMk cId="429337508" sldId="266"/>
            <ac:spMk id="11" creationId="{795FF3F4-DFB9-2249-B0AF-06E7EFCFBCD8}"/>
          </ac:spMkLst>
        </pc:spChg>
        <pc:spChg chg="mod">
          <ac:chgData name="Mari Powell" userId="S::mari.powell@uwtsd.ac.uk::a1b98dd7-29dc-4131-8e37-1423e6a9ecca" providerId="AD" clId="Web-{382C2580-75EC-E4E7-B578-EA668937BB07}" dt="2023-01-23T11:09:26.570" v="313" actId="1076"/>
          <ac:spMkLst>
            <pc:docMk/>
            <pc:sldMk cId="429337508" sldId="266"/>
            <ac:spMk id="13" creationId="{C127CE14-56B7-D847-B9FD-CDC67654F0BD}"/>
          </ac:spMkLst>
        </pc:spChg>
        <pc:spChg chg="mod">
          <ac:chgData name="Mari Powell" userId="S::mari.powell@uwtsd.ac.uk::a1b98dd7-29dc-4131-8e37-1423e6a9ecca" providerId="AD" clId="Web-{382C2580-75EC-E4E7-B578-EA668937BB07}" dt="2023-01-23T11:09:34.977" v="315" actId="1076"/>
          <ac:spMkLst>
            <pc:docMk/>
            <pc:sldMk cId="429337508" sldId="266"/>
            <ac:spMk id="16" creationId="{01A6F5D4-9554-164D-BE2D-CADBB7AF1682}"/>
          </ac:spMkLst>
        </pc:spChg>
        <pc:spChg chg="del">
          <ac:chgData name="Mari Powell" userId="S::mari.powell@uwtsd.ac.uk::a1b98dd7-29dc-4131-8e37-1423e6a9ecca" providerId="AD" clId="Web-{382C2580-75EC-E4E7-B578-EA668937BB07}" dt="2023-01-23T11:05:26.155" v="126"/>
          <ac:spMkLst>
            <pc:docMk/>
            <pc:sldMk cId="429337508" sldId="266"/>
            <ac:spMk id="17" creationId="{23F30DFB-E898-E748-81CF-B2008A91B658}"/>
          </ac:spMkLst>
        </pc:spChg>
        <pc:graphicFrameChg chg="add mod modGraphic">
          <ac:chgData name="Mari Powell" userId="S::mari.powell@uwtsd.ac.uk::a1b98dd7-29dc-4131-8e37-1423e6a9ecca" providerId="AD" clId="Web-{382C2580-75EC-E4E7-B578-EA668937BB07}" dt="2023-01-23T11:09:18.976" v="312"/>
          <ac:graphicFrameMkLst>
            <pc:docMk/>
            <pc:sldMk cId="429337508" sldId="266"/>
            <ac:graphicFrameMk id="5" creationId="{27B64704-F113-1446-C472-A8AC326DE184}"/>
          </ac:graphicFrameMkLst>
        </pc:graphicFrameChg>
        <pc:graphicFrameChg chg="add del mod modGraphic">
          <ac:chgData name="Mari Powell" userId="S::mari.powell@uwtsd.ac.uk::a1b98dd7-29dc-4131-8e37-1423e6a9ecca" providerId="AD" clId="Web-{382C2580-75EC-E4E7-B578-EA668937BB07}" dt="2023-01-23T11:07:57.754" v="276"/>
          <ac:graphicFrameMkLst>
            <pc:docMk/>
            <pc:sldMk cId="429337508" sldId="266"/>
            <ac:graphicFrameMk id="7" creationId="{5FFD08D4-2530-A08D-3604-1F54F413EBC7}"/>
          </ac:graphicFrameMkLst>
        </pc:graphicFrameChg>
        <pc:graphicFrameChg chg="del">
          <ac:chgData name="Mari Powell" userId="S::mari.powell@uwtsd.ac.uk::a1b98dd7-29dc-4131-8e37-1423e6a9ecca" providerId="AD" clId="Web-{382C2580-75EC-E4E7-B578-EA668937BB07}" dt="2023-01-23T11:04:44.137" v="124"/>
          <ac:graphicFrameMkLst>
            <pc:docMk/>
            <pc:sldMk cId="429337508" sldId="266"/>
            <ac:graphicFrameMk id="14" creationId="{FCB18E26-8EB6-424E-90FB-8E11CE29ED76}"/>
          </ac:graphicFrameMkLst>
        </pc:graphicFrameChg>
        <pc:graphicFrameChg chg="del">
          <ac:chgData name="Mari Powell" userId="S::mari.powell@uwtsd.ac.uk::a1b98dd7-29dc-4131-8e37-1423e6a9ecca" providerId="AD" clId="Web-{382C2580-75EC-E4E7-B578-EA668937BB07}" dt="2023-01-23T11:06:01.187" v="135"/>
          <ac:graphicFrameMkLst>
            <pc:docMk/>
            <pc:sldMk cId="429337508" sldId="266"/>
            <ac:graphicFrameMk id="15" creationId="{20DB89E7-A558-BD4A-8F0B-CECE234D6A6F}"/>
          </ac:graphicFrameMkLst>
        </pc:graphicFrameChg>
        <pc:picChg chg="add mod ord">
          <ac:chgData name="Mari Powell" userId="S::mari.powell@uwtsd.ac.uk::a1b98dd7-29dc-4131-8e37-1423e6a9ecca" providerId="AD" clId="Web-{382C2580-75EC-E4E7-B578-EA668937BB07}" dt="2023-01-23T11:05:56.031" v="134" actId="14100"/>
          <ac:picMkLst>
            <pc:docMk/>
            <pc:sldMk cId="429337508" sldId="266"/>
            <ac:picMk id="2" creationId="{1DA8A127-8096-1709-95F8-5E1E323B29FE}"/>
          </ac:picMkLst>
        </pc:picChg>
        <pc:picChg chg="del">
          <ac:chgData name="Mari Powell" userId="S::mari.powell@uwtsd.ac.uk::a1b98dd7-29dc-4131-8e37-1423e6a9ecca" providerId="AD" clId="Web-{382C2580-75EC-E4E7-B578-EA668937BB07}" dt="2023-01-23T11:05:28.498" v="127"/>
          <ac:picMkLst>
            <pc:docMk/>
            <pc:sldMk cId="429337508" sldId="266"/>
            <ac:picMk id="4" creationId="{B10F8DFF-A06F-0C4A-BB5F-3648C1BD1200}"/>
          </ac:picMkLst>
        </pc:picChg>
      </pc:sldChg>
      <pc:sldChg chg="addSp delSp modSp add mod setBg">
        <pc:chgData name="Mari Powell" userId="S::mari.powell@uwtsd.ac.uk::a1b98dd7-29dc-4131-8e37-1423e6a9ecca" providerId="AD" clId="Web-{382C2580-75EC-E4E7-B578-EA668937BB07}" dt="2023-01-23T11:12:02.046" v="330" actId="1076"/>
        <pc:sldMkLst>
          <pc:docMk/>
          <pc:sldMk cId="3138460899" sldId="267"/>
        </pc:sldMkLst>
        <pc:spChg chg="mod">
          <ac:chgData name="Mari Powell" userId="S::mari.powell@uwtsd.ac.uk::a1b98dd7-29dc-4131-8e37-1423e6a9ecca" providerId="AD" clId="Web-{382C2580-75EC-E4E7-B578-EA668937BB07}" dt="2023-01-23T11:11:04.762" v="326"/>
          <ac:spMkLst>
            <pc:docMk/>
            <pc:sldMk cId="3138460899" sldId="267"/>
            <ac:spMk id="2" creationId="{C9FADEF5-7EEC-A142-A981-127D12229D39}"/>
          </ac:spMkLst>
        </pc:spChg>
        <pc:spChg chg="mod">
          <ac:chgData name="Mari Powell" userId="S::mari.powell@uwtsd.ac.uk::a1b98dd7-29dc-4131-8e37-1423e6a9ecca" providerId="AD" clId="Web-{382C2580-75EC-E4E7-B578-EA668937BB07}" dt="2023-01-23T11:12:02.046" v="330" actId="1076"/>
          <ac:spMkLst>
            <pc:docMk/>
            <pc:sldMk cId="3138460899" sldId="267"/>
            <ac:spMk id="17" creationId="{585242B9-D2BB-4F41-A1E3-312C8718BAA9}"/>
          </ac:spMkLst>
        </pc:spChg>
        <pc:picChg chg="del">
          <ac:chgData name="Mari Powell" userId="S::mari.powell@uwtsd.ac.uk::a1b98dd7-29dc-4131-8e37-1423e6a9ecca" providerId="AD" clId="Web-{382C2580-75EC-E4E7-B578-EA668937BB07}" dt="2023-01-23T11:10:44.542" v="323"/>
          <ac:picMkLst>
            <pc:docMk/>
            <pc:sldMk cId="3138460899" sldId="267"/>
            <ac:picMk id="4" creationId="{B10F8DFF-A06F-0C4A-BB5F-3648C1BD1200}"/>
          </ac:picMkLst>
        </pc:picChg>
        <pc:picChg chg="add">
          <ac:chgData name="Mari Powell" userId="S::mari.powell@uwtsd.ac.uk::a1b98dd7-29dc-4131-8e37-1423e6a9ecca" providerId="AD" clId="Web-{382C2580-75EC-E4E7-B578-EA668937BB07}" dt="2023-01-23T11:10:51.840" v="324"/>
          <ac:picMkLst>
            <pc:docMk/>
            <pc:sldMk cId="3138460899" sldId="267"/>
            <ac:picMk id="5" creationId="{B0372568-0B32-5DD0-0DE4-62C97BCD83F0}"/>
          </ac:picMkLst>
        </pc:picChg>
        <pc:picChg chg="add mod">
          <ac:chgData name="Mari Powell" userId="S::mari.powell@uwtsd.ac.uk::a1b98dd7-29dc-4131-8e37-1423e6a9ecca" providerId="AD" clId="Web-{382C2580-75EC-E4E7-B578-EA668937BB07}" dt="2023-01-23T11:11:59.733" v="329" actId="1076"/>
          <ac:picMkLst>
            <pc:docMk/>
            <pc:sldMk cId="3138460899" sldId="267"/>
            <ac:picMk id="6" creationId="{F67FE4FC-39AB-EC9A-6B6C-E2316D9443B3}"/>
          </ac:picMkLst>
        </pc:picChg>
        <pc:picChg chg="del">
          <ac:chgData name="Mari Powell" userId="S::mari.powell@uwtsd.ac.uk::a1b98dd7-29dc-4131-8e37-1423e6a9ecca" providerId="AD" clId="Web-{382C2580-75EC-E4E7-B578-EA668937BB07}" dt="2023-01-23T11:11:09.262" v="327"/>
          <ac:picMkLst>
            <pc:docMk/>
            <pc:sldMk cId="3138460899" sldId="267"/>
            <ac:picMk id="19" creationId="{1A4CEDCC-EDCF-434C-AF79-4519AAC1EDC4}"/>
          </ac:picMkLst>
        </pc:picChg>
      </pc:sldChg>
      <pc:sldMasterChg chg="add addSldLayout">
        <pc:chgData name="Mari Powell" userId="S::mari.powell@uwtsd.ac.uk::a1b98dd7-29dc-4131-8e37-1423e6a9ecca" providerId="AD" clId="Web-{382C2580-75EC-E4E7-B578-EA668937BB07}" dt="2023-01-23T11:00:36.518" v="116"/>
        <pc:sldMasterMkLst>
          <pc:docMk/>
          <pc:sldMasterMk cId="1463603263" sldId="2147483648"/>
        </pc:sldMasterMkLst>
        <pc:sldLayoutChg chg="add">
          <pc:chgData name="Mari Powell" userId="S::mari.powell@uwtsd.ac.uk::a1b98dd7-29dc-4131-8e37-1423e6a9ecca" providerId="AD" clId="Web-{382C2580-75EC-E4E7-B578-EA668937BB07}" dt="2023-01-23T11:00:36.518" v="116"/>
          <pc:sldLayoutMkLst>
            <pc:docMk/>
            <pc:sldMasterMk cId="1463603263" sldId="2147483648"/>
            <pc:sldLayoutMk cId="1219618675" sldId="2147483649"/>
          </pc:sldLayoutMkLst>
        </pc:sldLayoutChg>
        <pc:sldLayoutChg chg="add">
          <pc:chgData name="Mari Powell" userId="S::mari.powell@uwtsd.ac.uk::a1b98dd7-29dc-4131-8e37-1423e6a9ecca" providerId="AD" clId="Web-{382C2580-75EC-E4E7-B578-EA668937BB07}" dt="2023-01-23T11:00:36.518" v="116"/>
          <pc:sldLayoutMkLst>
            <pc:docMk/>
            <pc:sldMasterMk cId="1463603263" sldId="2147483648"/>
            <pc:sldLayoutMk cId="4070951524" sldId="2147483650"/>
          </pc:sldLayoutMkLst>
        </pc:sldLayoutChg>
        <pc:sldLayoutChg chg="add">
          <pc:chgData name="Mari Powell" userId="S::mari.powell@uwtsd.ac.uk::a1b98dd7-29dc-4131-8e37-1423e6a9ecca" providerId="AD" clId="Web-{382C2580-75EC-E4E7-B578-EA668937BB07}" dt="2023-01-23T11:00:36.518" v="116"/>
          <pc:sldLayoutMkLst>
            <pc:docMk/>
            <pc:sldMasterMk cId="1463603263" sldId="2147483648"/>
            <pc:sldLayoutMk cId="3275019664" sldId="2147483651"/>
          </pc:sldLayoutMkLst>
        </pc:sldLayoutChg>
        <pc:sldLayoutChg chg="add">
          <pc:chgData name="Mari Powell" userId="S::mari.powell@uwtsd.ac.uk::a1b98dd7-29dc-4131-8e37-1423e6a9ecca" providerId="AD" clId="Web-{382C2580-75EC-E4E7-B578-EA668937BB07}" dt="2023-01-23T11:00:36.518" v="116"/>
          <pc:sldLayoutMkLst>
            <pc:docMk/>
            <pc:sldMasterMk cId="1463603263" sldId="2147483648"/>
            <pc:sldLayoutMk cId="907739129" sldId="2147483652"/>
          </pc:sldLayoutMkLst>
        </pc:sldLayoutChg>
        <pc:sldLayoutChg chg="add">
          <pc:chgData name="Mari Powell" userId="S::mari.powell@uwtsd.ac.uk::a1b98dd7-29dc-4131-8e37-1423e6a9ecca" providerId="AD" clId="Web-{382C2580-75EC-E4E7-B578-EA668937BB07}" dt="2023-01-23T11:00:36.518" v="116"/>
          <pc:sldLayoutMkLst>
            <pc:docMk/>
            <pc:sldMasterMk cId="1463603263" sldId="2147483648"/>
            <pc:sldLayoutMk cId="2108690334" sldId="2147483653"/>
          </pc:sldLayoutMkLst>
        </pc:sldLayoutChg>
        <pc:sldLayoutChg chg="add">
          <pc:chgData name="Mari Powell" userId="S::mari.powell@uwtsd.ac.uk::a1b98dd7-29dc-4131-8e37-1423e6a9ecca" providerId="AD" clId="Web-{382C2580-75EC-E4E7-B578-EA668937BB07}" dt="2023-01-23T11:00:36.518" v="116"/>
          <pc:sldLayoutMkLst>
            <pc:docMk/>
            <pc:sldMasterMk cId="1463603263" sldId="2147483648"/>
            <pc:sldLayoutMk cId="2328038241" sldId="2147483654"/>
          </pc:sldLayoutMkLst>
        </pc:sldLayoutChg>
        <pc:sldLayoutChg chg="add">
          <pc:chgData name="Mari Powell" userId="S::mari.powell@uwtsd.ac.uk::a1b98dd7-29dc-4131-8e37-1423e6a9ecca" providerId="AD" clId="Web-{382C2580-75EC-E4E7-B578-EA668937BB07}" dt="2023-01-23T11:00:36.518" v="116"/>
          <pc:sldLayoutMkLst>
            <pc:docMk/>
            <pc:sldMasterMk cId="1463603263" sldId="2147483648"/>
            <pc:sldLayoutMk cId="4087545471" sldId="2147483655"/>
          </pc:sldLayoutMkLst>
        </pc:sldLayoutChg>
        <pc:sldLayoutChg chg="add">
          <pc:chgData name="Mari Powell" userId="S::mari.powell@uwtsd.ac.uk::a1b98dd7-29dc-4131-8e37-1423e6a9ecca" providerId="AD" clId="Web-{382C2580-75EC-E4E7-B578-EA668937BB07}" dt="2023-01-23T11:00:36.518" v="116"/>
          <pc:sldLayoutMkLst>
            <pc:docMk/>
            <pc:sldMasterMk cId="1463603263" sldId="2147483648"/>
            <pc:sldLayoutMk cId="269340223" sldId="2147483656"/>
          </pc:sldLayoutMkLst>
        </pc:sldLayoutChg>
        <pc:sldLayoutChg chg="add">
          <pc:chgData name="Mari Powell" userId="S::mari.powell@uwtsd.ac.uk::a1b98dd7-29dc-4131-8e37-1423e6a9ecca" providerId="AD" clId="Web-{382C2580-75EC-E4E7-B578-EA668937BB07}" dt="2023-01-23T11:00:36.518" v="116"/>
          <pc:sldLayoutMkLst>
            <pc:docMk/>
            <pc:sldMasterMk cId="1463603263" sldId="2147483648"/>
            <pc:sldLayoutMk cId="771116835" sldId="2147483657"/>
          </pc:sldLayoutMkLst>
        </pc:sldLayoutChg>
        <pc:sldLayoutChg chg="add">
          <pc:chgData name="Mari Powell" userId="S::mari.powell@uwtsd.ac.uk::a1b98dd7-29dc-4131-8e37-1423e6a9ecca" providerId="AD" clId="Web-{382C2580-75EC-E4E7-B578-EA668937BB07}" dt="2023-01-23T11:00:36.518" v="116"/>
          <pc:sldLayoutMkLst>
            <pc:docMk/>
            <pc:sldMasterMk cId="1463603263" sldId="2147483648"/>
            <pc:sldLayoutMk cId="305505066" sldId="2147483658"/>
          </pc:sldLayoutMkLst>
        </pc:sldLayoutChg>
        <pc:sldLayoutChg chg="add">
          <pc:chgData name="Mari Powell" userId="S::mari.powell@uwtsd.ac.uk::a1b98dd7-29dc-4131-8e37-1423e6a9ecca" providerId="AD" clId="Web-{382C2580-75EC-E4E7-B578-EA668937BB07}" dt="2023-01-23T11:00:36.518" v="116"/>
          <pc:sldLayoutMkLst>
            <pc:docMk/>
            <pc:sldMasterMk cId="1463603263" sldId="2147483648"/>
            <pc:sldLayoutMk cId="785127244" sldId="2147483659"/>
          </pc:sldLayoutMkLst>
        </pc:sldLayoutChg>
        <pc:sldLayoutChg chg="add">
          <pc:chgData name="Mari Powell" userId="S::mari.powell@uwtsd.ac.uk::a1b98dd7-29dc-4131-8e37-1423e6a9ecca" providerId="AD" clId="Web-{382C2580-75EC-E4E7-B578-EA668937BB07}" dt="2023-01-23T11:00:36.518" v="116"/>
          <pc:sldLayoutMkLst>
            <pc:docMk/>
            <pc:sldMasterMk cId="1463603263" sldId="2147483648"/>
            <pc:sldLayoutMk cId="1604941710" sldId="2147483660"/>
          </pc:sldLayoutMkLst>
        </pc:sldLayoutChg>
      </pc:sldMasterChg>
      <pc:sldMasterChg chg="replId modSldLayout">
        <pc:chgData name="Mari Powell" userId="S::mari.powell@uwtsd.ac.uk::a1b98dd7-29dc-4131-8e37-1423e6a9ecca" providerId="AD" clId="Web-{382C2580-75EC-E4E7-B578-EA668937BB07}" dt="2023-01-23T11:00:36.518" v="116"/>
        <pc:sldMasterMkLst>
          <pc:docMk/>
          <pc:sldMasterMk cId="57870305" sldId="2147483715"/>
        </pc:sldMasterMkLst>
        <pc:sldLayoutChg chg="replId">
          <pc:chgData name="Mari Powell" userId="S::mari.powell@uwtsd.ac.uk::a1b98dd7-29dc-4131-8e37-1423e6a9ecca" providerId="AD" clId="Web-{382C2580-75EC-E4E7-B578-EA668937BB07}" dt="2023-01-23T11:00:36.518" v="116"/>
          <pc:sldLayoutMkLst>
            <pc:docMk/>
            <pc:sldMasterMk cId="57870305" sldId="2147483715"/>
            <pc:sldLayoutMk cId="3706256916" sldId="2147483716"/>
          </pc:sldLayoutMkLst>
        </pc:sldLayoutChg>
        <pc:sldLayoutChg chg="replId">
          <pc:chgData name="Mari Powell" userId="S::mari.powell@uwtsd.ac.uk::a1b98dd7-29dc-4131-8e37-1423e6a9ecca" providerId="AD" clId="Web-{382C2580-75EC-E4E7-B578-EA668937BB07}" dt="2023-01-23T11:00:36.518" v="116"/>
          <pc:sldLayoutMkLst>
            <pc:docMk/>
            <pc:sldMasterMk cId="57870305" sldId="2147483715"/>
            <pc:sldLayoutMk cId="2891842087" sldId="2147483717"/>
          </pc:sldLayoutMkLst>
        </pc:sldLayoutChg>
        <pc:sldLayoutChg chg="replId">
          <pc:chgData name="Mari Powell" userId="S::mari.powell@uwtsd.ac.uk::a1b98dd7-29dc-4131-8e37-1423e6a9ecca" providerId="AD" clId="Web-{382C2580-75EC-E4E7-B578-EA668937BB07}" dt="2023-01-23T11:00:36.518" v="116"/>
          <pc:sldLayoutMkLst>
            <pc:docMk/>
            <pc:sldMasterMk cId="57870305" sldId="2147483715"/>
            <pc:sldLayoutMk cId="3675070693" sldId="2147483718"/>
          </pc:sldLayoutMkLst>
        </pc:sldLayoutChg>
        <pc:sldLayoutChg chg="replId">
          <pc:chgData name="Mari Powell" userId="S::mari.powell@uwtsd.ac.uk::a1b98dd7-29dc-4131-8e37-1423e6a9ecca" providerId="AD" clId="Web-{382C2580-75EC-E4E7-B578-EA668937BB07}" dt="2023-01-23T11:00:36.518" v="116"/>
          <pc:sldLayoutMkLst>
            <pc:docMk/>
            <pc:sldMasterMk cId="57870305" sldId="2147483715"/>
            <pc:sldLayoutMk cId="1254408823" sldId="2147483719"/>
          </pc:sldLayoutMkLst>
        </pc:sldLayoutChg>
        <pc:sldLayoutChg chg="replId">
          <pc:chgData name="Mari Powell" userId="S::mari.powell@uwtsd.ac.uk::a1b98dd7-29dc-4131-8e37-1423e6a9ecca" providerId="AD" clId="Web-{382C2580-75EC-E4E7-B578-EA668937BB07}" dt="2023-01-23T11:00:36.518" v="116"/>
          <pc:sldLayoutMkLst>
            <pc:docMk/>
            <pc:sldMasterMk cId="57870305" sldId="2147483715"/>
            <pc:sldLayoutMk cId="1360434855" sldId="2147483720"/>
          </pc:sldLayoutMkLst>
        </pc:sldLayoutChg>
        <pc:sldLayoutChg chg="replId">
          <pc:chgData name="Mari Powell" userId="S::mari.powell@uwtsd.ac.uk::a1b98dd7-29dc-4131-8e37-1423e6a9ecca" providerId="AD" clId="Web-{382C2580-75EC-E4E7-B578-EA668937BB07}" dt="2023-01-23T11:00:36.518" v="116"/>
          <pc:sldLayoutMkLst>
            <pc:docMk/>
            <pc:sldMasterMk cId="57870305" sldId="2147483715"/>
            <pc:sldLayoutMk cId="4038777639" sldId="2147483721"/>
          </pc:sldLayoutMkLst>
        </pc:sldLayoutChg>
        <pc:sldLayoutChg chg="replId">
          <pc:chgData name="Mari Powell" userId="S::mari.powell@uwtsd.ac.uk::a1b98dd7-29dc-4131-8e37-1423e6a9ecca" providerId="AD" clId="Web-{382C2580-75EC-E4E7-B578-EA668937BB07}" dt="2023-01-23T11:00:36.518" v="116"/>
          <pc:sldLayoutMkLst>
            <pc:docMk/>
            <pc:sldMasterMk cId="57870305" sldId="2147483715"/>
            <pc:sldLayoutMk cId="3458391642" sldId="2147483722"/>
          </pc:sldLayoutMkLst>
        </pc:sldLayoutChg>
        <pc:sldLayoutChg chg="replId">
          <pc:chgData name="Mari Powell" userId="S::mari.powell@uwtsd.ac.uk::a1b98dd7-29dc-4131-8e37-1423e6a9ecca" providerId="AD" clId="Web-{382C2580-75EC-E4E7-B578-EA668937BB07}" dt="2023-01-23T11:00:36.518" v="116"/>
          <pc:sldLayoutMkLst>
            <pc:docMk/>
            <pc:sldMasterMk cId="57870305" sldId="2147483715"/>
            <pc:sldLayoutMk cId="3462444126" sldId="2147483723"/>
          </pc:sldLayoutMkLst>
        </pc:sldLayoutChg>
        <pc:sldLayoutChg chg="replId">
          <pc:chgData name="Mari Powell" userId="S::mari.powell@uwtsd.ac.uk::a1b98dd7-29dc-4131-8e37-1423e6a9ecca" providerId="AD" clId="Web-{382C2580-75EC-E4E7-B578-EA668937BB07}" dt="2023-01-23T11:00:36.518" v="116"/>
          <pc:sldLayoutMkLst>
            <pc:docMk/>
            <pc:sldMasterMk cId="57870305" sldId="2147483715"/>
            <pc:sldLayoutMk cId="4258657047" sldId="2147483724"/>
          </pc:sldLayoutMkLst>
        </pc:sldLayoutChg>
        <pc:sldLayoutChg chg="replId">
          <pc:chgData name="Mari Powell" userId="S::mari.powell@uwtsd.ac.uk::a1b98dd7-29dc-4131-8e37-1423e6a9ecca" providerId="AD" clId="Web-{382C2580-75EC-E4E7-B578-EA668937BB07}" dt="2023-01-23T11:00:36.518" v="116"/>
          <pc:sldLayoutMkLst>
            <pc:docMk/>
            <pc:sldMasterMk cId="57870305" sldId="2147483715"/>
            <pc:sldLayoutMk cId="1657036093" sldId="2147483725"/>
          </pc:sldLayoutMkLst>
        </pc:sldLayoutChg>
        <pc:sldLayoutChg chg="replId">
          <pc:chgData name="Mari Powell" userId="S::mari.powell@uwtsd.ac.uk::a1b98dd7-29dc-4131-8e37-1423e6a9ecca" providerId="AD" clId="Web-{382C2580-75EC-E4E7-B578-EA668937BB07}" dt="2023-01-23T11:00:36.518" v="116"/>
          <pc:sldLayoutMkLst>
            <pc:docMk/>
            <pc:sldMasterMk cId="57870305" sldId="2147483715"/>
            <pc:sldLayoutMk cId="2283876327" sldId="2147483726"/>
          </pc:sldLayoutMkLst>
        </pc:sldLayoutChg>
        <pc:sldLayoutChg chg="replId">
          <pc:chgData name="Mari Powell" userId="S::mari.powell@uwtsd.ac.uk::a1b98dd7-29dc-4131-8e37-1423e6a9ecca" providerId="AD" clId="Web-{382C2580-75EC-E4E7-B578-EA668937BB07}" dt="2023-01-23T11:00:36.518" v="116"/>
          <pc:sldLayoutMkLst>
            <pc:docMk/>
            <pc:sldMasterMk cId="57870305" sldId="2147483715"/>
            <pc:sldLayoutMk cId="4147506821" sldId="2147483727"/>
          </pc:sldLayoutMkLst>
        </pc:sldLayoutChg>
      </pc:sldMasterChg>
    </pc:docChg>
  </pc:docChgLst>
  <pc:docChgLst>
    <pc:chgData name="Mari Powell" userId="S::mari.powell@uwtsd.ac.uk::a1b98dd7-29dc-4131-8e37-1423e6a9ecca" providerId="AD" clId="Web-{D4BC3FAB-5D34-968E-C953-DE77E12D814C}"/>
    <pc:docChg chg="addSld modSld addMainMaster modMainMaster">
      <pc:chgData name="Mari Powell" userId="S::mari.powell@uwtsd.ac.uk::a1b98dd7-29dc-4131-8e37-1423e6a9ecca" providerId="AD" clId="Web-{D4BC3FAB-5D34-968E-C953-DE77E12D814C}" dt="2023-01-16T09:59:50.263" v="51" actId="1076"/>
      <pc:docMkLst>
        <pc:docMk/>
      </pc:docMkLst>
      <pc:sldChg chg="modSp add mod setBg">
        <pc:chgData name="Mari Powell" userId="S::mari.powell@uwtsd.ac.uk::a1b98dd7-29dc-4131-8e37-1423e6a9ecca" providerId="AD" clId="Web-{D4BC3FAB-5D34-968E-C953-DE77E12D814C}" dt="2023-01-16T09:58:47.226" v="35" actId="20577"/>
        <pc:sldMkLst>
          <pc:docMk/>
          <pc:sldMk cId="1769104408" sldId="258"/>
        </pc:sldMkLst>
        <pc:spChg chg="mod">
          <ac:chgData name="Mari Powell" userId="S::mari.powell@uwtsd.ac.uk::a1b98dd7-29dc-4131-8e37-1423e6a9ecca" providerId="AD" clId="Web-{D4BC3FAB-5D34-968E-C953-DE77E12D814C}" dt="2023-01-16T09:58:47.226" v="35" actId="20577"/>
          <ac:spMkLst>
            <pc:docMk/>
            <pc:sldMk cId="1769104408" sldId="258"/>
            <ac:spMk id="7" creationId="{121B5676-A903-2C4D-AF9F-4E97181405E0}"/>
          </ac:spMkLst>
        </pc:spChg>
      </pc:sldChg>
      <pc:sldChg chg="modSp add">
        <pc:chgData name="Mari Powell" userId="S::mari.powell@uwtsd.ac.uk::a1b98dd7-29dc-4131-8e37-1423e6a9ecca" providerId="AD" clId="Web-{D4BC3FAB-5D34-968E-C953-DE77E12D814C}" dt="2023-01-16T09:57:17.782" v="25" actId="20577"/>
        <pc:sldMkLst>
          <pc:docMk/>
          <pc:sldMk cId="489796940" sldId="259"/>
        </pc:sldMkLst>
        <pc:spChg chg="mod">
          <ac:chgData name="Mari Powell" userId="S::mari.powell@uwtsd.ac.uk::a1b98dd7-29dc-4131-8e37-1423e6a9ecca" providerId="AD" clId="Web-{D4BC3FAB-5D34-968E-C953-DE77E12D814C}" dt="2023-01-16T09:57:17.782" v="25" actId="20577"/>
          <ac:spMkLst>
            <pc:docMk/>
            <pc:sldMk cId="489796940" sldId="259"/>
            <ac:spMk id="3" creationId="{8F22FA55-2A8D-A5EF-C79E-CE62C8319001}"/>
          </ac:spMkLst>
        </pc:spChg>
      </pc:sldChg>
      <pc:sldChg chg="add">
        <pc:chgData name="Mari Powell" userId="S::mari.powell@uwtsd.ac.uk::a1b98dd7-29dc-4131-8e37-1423e6a9ecca" providerId="AD" clId="Web-{D4BC3FAB-5D34-968E-C953-DE77E12D814C}" dt="2023-01-16T09:57:19.360" v="26"/>
        <pc:sldMkLst>
          <pc:docMk/>
          <pc:sldMk cId="1524626887" sldId="260"/>
        </pc:sldMkLst>
      </pc:sldChg>
      <pc:sldChg chg="add">
        <pc:chgData name="Mari Powell" userId="S::mari.powell@uwtsd.ac.uk::a1b98dd7-29dc-4131-8e37-1423e6a9ecca" providerId="AD" clId="Web-{D4BC3FAB-5D34-968E-C953-DE77E12D814C}" dt="2023-01-16T09:57:34.439" v="27"/>
        <pc:sldMkLst>
          <pc:docMk/>
          <pc:sldMk cId="3117698565" sldId="261"/>
        </pc:sldMkLst>
      </pc:sldChg>
      <pc:sldChg chg="add">
        <pc:chgData name="Mari Powell" userId="S::mari.powell@uwtsd.ac.uk::a1b98dd7-29dc-4131-8e37-1423e6a9ecca" providerId="AD" clId="Web-{D4BC3FAB-5D34-968E-C953-DE77E12D814C}" dt="2023-01-16T09:57:45.503" v="28"/>
        <pc:sldMkLst>
          <pc:docMk/>
          <pc:sldMk cId="2712688103" sldId="262"/>
        </pc:sldMkLst>
      </pc:sldChg>
      <pc:sldChg chg="add">
        <pc:chgData name="Mari Powell" userId="S::mari.powell@uwtsd.ac.uk::a1b98dd7-29dc-4131-8e37-1423e6a9ecca" providerId="AD" clId="Web-{D4BC3FAB-5D34-968E-C953-DE77E12D814C}" dt="2023-01-16T09:59:06.322" v="36"/>
        <pc:sldMkLst>
          <pc:docMk/>
          <pc:sldMk cId="2322729236" sldId="263"/>
        </pc:sldMkLst>
      </pc:sldChg>
      <pc:sldChg chg="modSp add">
        <pc:chgData name="Mari Powell" userId="S::mari.powell@uwtsd.ac.uk::a1b98dd7-29dc-4131-8e37-1423e6a9ecca" providerId="AD" clId="Web-{D4BC3FAB-5D34-968E-C953-DE77E12D814C}" dt="2023-01-16T09:59:50.263" v="51" actId="1076"/>
        <pc:sldMkLst>
          <pc:docMk/>
          <pc:sldMk cId="2235074442" sldId="264"/>
        </pc:sldMkLst>
        <pc:spChg chg="mod ord">
          <ac:chgData name="Mari Powell" userId="S::mari.powell@uwtsd.ac.uk::a1b98dd7-29dc-4131-8e37-1423e6a9ecca" providerId="AD" clId="Web-{D4BC3FAB-5D34-968E-C953-DE77E12D814C}" dt="2023-01-16T09:59:45.637" v="50" actId="14100"/>
          <ac:spMkLst>
            <pc:docMk/>
            <pc:sldMk cId="2235074442" sldId="264"/>
            <ac:spMk id="8" creationId="{BB9738B8-5480-5B4C-8CF6-8C2225BA5B0B}"/>
          </ac:spMkLst>
        </pc:spChg>
        <pc:picChg chg="mod">
          <ac:chgData name="Mari Powell" userId="S::mari.powell@uwtsd.ac.uk::a1b98dd7-29dc-4131-8e37-1423e6a9ecca" providerId="AD" clId="Web-{D4BC3FAB-5D34-968E-C953-DE77E12D814C}" dt="2023-01-16T09:59:50.263" v="51" actId="1076"/>
          <ac:picMkLst>
            <pc:docMk/>
            <pc:sldMk cId="2235074442" sldId="264"/>
            <ac:picMk id="3" creationId="{5F690DBD-CFA8-31C8-7877-002438B5F1AF}"/>
          </ac:picMkLst>
        </pc:picChg>
      </pc:sldChg>
      <pc:sldMasterChg chg="add addSldLayout">
        <pc:chgData name="Mari Powell" userId="S::mari.powell@uwtsd.ac.uk::a1b98dd7-29dc-4131-8e37-1423e6a9ecca" providerId="AD" clId="Web-{D4BC3FAB-5D34-968E-C953-DE77E12D814C}" dt="2023-01-16T09:57:19.360" v="26"/>
        <pc:sldMasterMkLst>
          <pc:docMk/>
          <pc:sldMasterMk cId="1319827304" sldId="2147483677"/>
        </pc:sldMasterMkLst>
        <pc:sldLayoutChg chg="add">
          <pc:chgData name="Mari Powell" userId="S::mari.powell@uwtsd.ac.uk::a1b98dd7-29dc-4131-8e37-1423e6a9ecca" providerId="AD" clId="Web-{D4BC3FAB-5D34-968E-C953-DE77E12D814C}" dt="2023-01-16T09:57:19.360" v="26"/>
          <pc:sldLayoutMkLst>
            <pc:docMk/>
            <pc:sldMasterMk cId="1319827304" sldId="2147483677"/>
            <pc:sldLayoutMk cId="738033404" sldId="2147483678"/>
          </pc:sldLayoutMkLst>
        </pc:sldLayoutChg>
        <pc:sldLayoutChg chg="add">
          <pc:chgData name="Mari Powell" userId="S::mari.powell@uwtsd.ac.uk::a1b98dd7-29dc-4131-8e37-1423e6a9ecca" providerId="AD" clId="Web-{D4BC3FAB-5D34-968E-C953-DE77E12D814C}" dt="2023-01-16T09:57:19.360" v="26"/>
          <pc:sldLayoutMkLst>
            <pc:docMk/>
            <pc:sldMasterMk cId="1319827304" sldId="2147483677"/>
            <pc:sldLayoutMk cId="3835819906" sldId="2147483679"/>
          </pc:sldLayoutMkLst>
        </pc:sldLayoutChg>
        <pc:sldLayoutChg chg="add">
          <pc:chgData name="Mari Powell" userId="S::mari.powell@uwtsd.ac.uk::a1b98dd7-29dc-4131-8e37-1423e6a9ecca" providerId="AD" clId="Web-{D4BC3FAB-5D34-968E-C953-DE77E12D814C}" dt="2023-01-16T09:57:19.360" v="26"/>
          <pc:sldLayoutMkLst>
            <pc:docMk/>
            <pc:sldMasterMk cId="1319827304" sldId="2147483677"/>
            <pc:sldLayoutMk cId="4209035393" sldId="2147483680"/>
          </pc:sldLayoutMkLst>
        </pc:sldLayoutChg>
        <pc:sldLayoutChg chg="add">
          <pc:chgData name="Mari Powell" userId="S::mari.powell@uwtsd.ac.uk::a1b98dd7-29dc-4131-8e37-1423e6a9ecca" providerId="AD" clId="Web-{D4BC3FAB-5D34-968E-C953-DE77E12D814C}" dt="2023-01-16T09:57:19.360" v="26"/>
          <pc:sldLayoutMkLst>
            <pc:docMk/>
            <pc:sldMasterMk cId="1319827304" sldId="2147483677"/>
            <pc:sldLayoutMk cId="2721682362" sldId="2147483681"/>
          </pc:sldLayoutMkLst>
        </pc:sldLayoutChg>
        <pc:sldLayoutChg chg="add">
          <pc:chgData name="Mari Powell" userId="S::mari.powell@uwtsd.ac.uk::a1b98dd7-29dc-4131-8e37-1423e6a9ecca" providerId="AD" clId="Web-{D4BC3FAB-5D34-968E-C953-DE77E12D814C}" dt="2023-01-16T09:57:19.360" v="26"/>
          <pc:sldLayoutMkLst>
            <pc:docMk/>
            <pc:sldMasterMk cId="1319827304" sldId="2147483677"/>
            <pc:sldLayoutMk cId="3771136689" sldId="2147483682"/>
          </pc:sldLayoutMkLst>
        </pc:sldLayoutChg>
        <pc:sldLayoutChg chg="add">
          <pc:chgData name="Mari Powell" userId="S::mari.powell@uwtsd.ac.uk::a1b98dd7-29dc-4131-8e37-1423e6a9ecca" providerId="AD" clId="Web-{D4BC3FAB-5D34-968E-C953-DE77E12D814C}" dt="2023-01-16T09:57:19.360" v="26"/>
          <pc:sldLayoutMkLst>
            <pc:docMk/>
            <pc:sldMasterMk cId="1319827304" sldId="2147483677"/>
            <pc:sldLayoutMk cId="250503065" sldId="2147483683"/>
          </pc:sldLayoutMkLst>
        </pc:sldLayoutChg>
        <pc:sldLayoutChg chg="add">
          <pc:chgData name="Mari Powell" userId="S::mari.powell@uwtsd.ac.uk::a1b98dd7-29dc-4131-8e37-1423e6a9ecca" providerId="AD" clId="Web-{D4BC3FAB-5D34-968E-C953-DE77E12D814C}" dt="2023-01-16T09:57:19.360" v="26"/>
          <pc:sldLayoutMkLst>
            <pc:docMk/>
            <pc:sldMasterMk cId="1319827304" sldId="2147483677"/>
            <pc:sldLayoutMk cId="3066241340" sldId="2147483684"/>
          </pc:sldLayoutMkLst>
        </pc:sldLayoutChg>
        <pc:sldLayoutChg chg="add">
          <pc:chgData name="Mari Powell" userId="S::mari.powell@uwtsd.ac.uk::a1b98dd7-29dc-4131-8e37-1423e6a9ecca" providerId="AD" clId="Web-{D4BC3FAB-5D34-968E-C953-DE77E12D814C}" dt="2023-01-16T09:57:19.360" v="26"/>
          <pc:sldLayoutMkLst>
            <pc:docMk/>
            <pc:sldMasterMk cId="1319827304" sldId="2147483677"/>
            <pc:sldLayoutMk cId="1301803185" sldId="2147483685"/>
          </pc:sldLayoutMkLst>
        </pc:sldLayoutChg>
        <pc:sldLayoutChg chg="add">
          <pc:chgData name="Mari Powell" userId="S::mari.powell@uwtsd.ac.uk::a1b98dd7-29dc-4131-8e37-1423e6a9ecca" providerId="AD" clId="Web-{D4BC3FAB-5D34-968E-C953-DE77E12D814C}" dt="2023-01-16T09:57:19.360" v="26"/>
          <pc:sldLayoutMkLst>
            <pc:docMk/>
            <pc:sldMasterMk cId="1319827304" sldId="2147483677"/>
            <pc:sldLayoutMk cId="665086643" sldId="2147483686"/>
          </pc:sldLayoutMkLst>
        </pc:sldLayoutChg>
        <pc:sldLayoutChg chg="add">
          <pc:chgData name="Mari Powell" userId="S::mari.powell@uwtsd.ac.uk::a1b98dd7-29dc-4131-8e37-1423e6a9ecca" providerId="AD" clId="Web-{D4BC3FAB-5D34-968E-C953-DE77E12D814C}" dt="2023-01-16T09:57:19.360" v="26"/>
          <pc:sldLayoutMkLst>
            <pc:docMk/>
            <pc:sldMasterMk cId="1319827304" sldId="2147483677"/>
            <pc:sldLayoutMk cId="1843052897" sldId="2147483687"/>
          </pc:sldLayoutMkLst>
        </pc:sldLayoutChg>
        <pc:sldLayoutChg chg="add">
          <pc:chgData name="Mari Powell" userId="S::mari.powell@uwtsd.ac.uk::a1b98dd7-29dc-4131-8e37-1423e6a9ecca" providerId="AD" clId="Web-{D4BC3FAB-5D34-968E-C953-DE77E12D814C}" dt="2023-01-16T09:57:19.360" v="26"/>
          <pc:sldLayoutMkLst>
            <pc:docMk/>
            <pc:sldMasterMk cId="1319827304" sldId="2147483677"/>
            <pc:sldLayoutMk cId="4197973155" sldId="2147483688"/>
          </pc:sldLayoutMkLst>
        </pc:sldLayoutChg>
        <pc:sldLayoutChg chg="add">
          <pc:chgData name="Mari Powell" userId="S::mari.powell@uwtsd.ac.uk::a1b98dd7-29dc-4131-8e37-1423e6a9ecca" providerId="AD" clId="Web-{D4BC3FAB-5D34-968E-C953-DE77E12D814C}" dt="2023-01-16T09:57:19.360" v="26"/>
          <pc:sldLayoutMkLst>
            <pc:docMk/>
            <pc:sldMasterMk cId="1319827304" sldId="2147483677"/>
            <pc:sldLayoutMk cId="1794023351" sldId="2147483689"/>
          </pc:sldLayoutMkLst>
        </pc:sldLayoutChg>
      </pc:sldMasterChg>
      <pc:sldMasterChg chg="add addSldLayout">
        <pc:chgData name="Mari Powell" userId="S::mari.powell@uwtsd.ac.uk::a1b98dd7-29dc-4131-8e37-1423e6a9ecca" providerId="AD" clId="Web-{D4BC3FAB-5D34-968E-C953-DE77E12D814C}" dt="2023-01-16T09:59:15.651" v="37"/>
        <pc:sldMasterMkLst>
          <pc:docMk/>
          <pc:sldMasterMk cId="3380097178" sldId="2147483699"/>
        </pc:sldMasterMkLst>
        <pc:sldLayoutChg chg="add">
          <pc:chgData name="Mari Powell" userId="S::mari.powell@uwtsd.ac.uk::a1b98dd7-29dc-4131-8e37-1423e6a9ecca" providerId="AD" clId="Web-{D4BC3FAB-5D34-968E-C953-DE77E12D814C}" dt="2023-01-16T09:59:15.651" v="37"/>
          <pc:sldLayoutMkLst>
            <pc:docMk/>
            <pc:sldMasterMk cId="3380097178" sldId="2147483699"/>
            <pc:sldLayoutMk cId="816939048" sldId="2147483700"/>
          </pc:sldLayoutMkLst>
        </pc:sldLayoutChg>
        <pc:sldLayoutChg chg="add">
          <pc:chgData name="Mari Powell" userId="S::mari.powell@uwtsd.ac.uk::a1b98dd7-29dc-4131-8e37-1423e6a9ecca" providerId="AD" clId="Web-{D4BC3FAB-5D34-968E-C953-DE77E12D814C}" dt="2023-01-16T09:59:15.651" v="37"/>
          <pc:sldLayoutMkLst>
            <pc:docMk/>
            <pc:sldMasterMk cId="3380097178" sldId="2147483699"/>
            <pc:sldLayoutMk cId="4011034508" sldId="2147483701"/>
          </pc:sldLayoutMkLst>
        </pc:sldLayoutChg>
        <pc:sldLayoutChg chg="add">
          <pc:chgData name="Mari Powell" userId="S::mari.powell@uwtsd.ac.uk::a1b98dd7-29dc-4131-8e37-1423e6a9ecca" providerId="AD" clId="Web-{D4BC3FAB-5D34-968E-C953-DE77E12D814C}" dt="2023-01-16T09:59:15.651" v="37"/>
          <pc:sldLayoutMkLst>
            <pc:docMk/>
            <pc:sldMasterMk cId="3380097178" sldId="2147483699"/>
            <pc:sldLayoutMk cId="3100326391" sldId="2147483702"/>
          </pc:sldLayoutMkLst>
        </pc:sldLayoutChg>
        <pc:sldLayoutChg chg="add">
          <pc:chgData name="Mari Powell" userId="S::mari.powell@uwtsd.ac.uk::a1b98dd7-29dc-4131-8e37-1423e6a9ecca" providerId="AD" clId="Web-{D4BC3FAB-5D34-968E-C953-DE77E12D814C}" dt="2023-01-16T09:59:15.651" v="37"/>
          <pc:sldLayoutMkLst>
            <pc:docMk/>
            <pc:sldMasterMk cId="3380097178" sldId="2147483699"/>
            <pc:sldLayoutMk cId="2349023629" sldId="2147483703"/>
          </pc:sldLayoutMkLst>
        </pc:sldLayoutChg>
        <pc:sldLayoutChg chg="add">
          <pc:chgData name="Mari Powell" userId="S::mari.powell@uwtsd.ac.uk::a1b98dd7-29dc-4131-8e37-1423e6a9ecca" providerId="AD" clId="Web-{D4BC3FAB-5D34-968E-C953-DE77E12D814C}" dt="2023-01-16T09:59:15.651" v="37"/>
          <pc:sldLayoutMkLst>
            <pc:docMk/>
            <pc:sldMasterMk cId="3380097178" sldId="2147483699"/>
            <pc:sldLayoutMk cId="2075266710" sldId="2147483704"/>
          </pc:sldLayoutMkLst>
        </pc:sldLayoutChg>
        <pc:sldLayoutChg chg="add">
          <pc:chgData name="Mari Powell" userId="S::mari.powell@uwtsd.ac.uk::a1b98dd7-29dc-4131-8e37-1423e6a9ecca" providerId="AD" clId="Web-{D4BC3FAB-5D34-968E-C953-DE77E12D814C}" dt="2023-01-16T09:59:15.651" v="37"/>
          <pc:sldLayoutMkLst>
            <pc:docMk/>
            <pc:sldMasterMk cId="3380097178" sldId="2147483699"/>
            <pc:sldLayoutMk cId="3703782030" sldId="2147483705"/>
          </pc:sldLayoutMkLst>
        </pc:sldLayoutChg>
        <pc:sldLayoutChg chg="add">
          <pc:chgData name="Mari Powell" userId="S::mari.powell@uwtsd.ac.uk::a1b98dd7-29dc-4131-8e37-1423e6a9ecca" providerId="AD" clId="Web-{D4BC3FAB-5D34-968E-C953-DE77E12D814C}" dt="2023-01-16T09:59:15.651" v="37"/>
          <pc:sldLayoutMkLst>
            <pc:docMk/>
            <pc:sldMasterMk cId="3380097178" sldId="2147483699"/>
            <pc:sldLayoutMk cId="2277813558" sldId="2147483706"/>
          </pc:sldLayoutMkLst>
        </pc:sldLayoutChg>
        <pc:sldLayoutChg chg="add">
          <pc:chgData name="Mari Powell" userId="S::mari.powell@uwtsd.ac.uk::a1b98dd7-29dc-4131-8e37-1423e6a9ecca" providerId="AD" clId="Web-{D4BC3FAB-5D34-968E-C953-DE77E12D814C}" dt="2023-01-16T09:59:15.651" v="37"/>
          <pc:sldLayoutMkLst>
            <pc:docMk/>
            <pc:sldMasterMk cId="3380097178" sldId="2147483699"/>
            <pc:sldLayoutMk cId="1604025997" sldId="2147483707"/>
          </pc:sldLayoutMkLst>
        </pc:sldLayoutChg>
        <pc:sldLayoutChg chg="add">
          <pc:chgData name="Mari Powell" userId="S::mari.powell@uwtsd.ac.uk::a1b98dd7-29dc-4131-8e37-1423e6a9ecca" providerId="AD" clId="Web-{D4BC3FAB-5D34-968E-C953-DE77E12D814C}" dt="2023-01-16T09:59:15.651" v="37"/>
          <pc:sldLayoutMkLst>
            <pc:docMk/>
            <pc:sldMasterMk cId="3380097178" sldId="2147483699"/>
            <pc:sldLayoutMk cId="2439007637" sldId="2147483708"/>
          </pc:sldLayoutMkLst>
        </pc:sldLayoutChg>
        <pc:sldLayoutChg chg="add">
          <pc:chgData name="Mari Powell" userId="S::mari.powell@uwtsd.ac.uk::a1b98dd7-29dc-4131-8e37-1423e6a9ecca" providerId="AD" clId="Web-{D4BC3FAB-5D34-968E-C953-DE77E12D814C}" dt="2023-01-16T09:59:15.651" v="37"/>
          <pc:sldLayoutMkLst>
            <pc:docMk/>
            <pc:sldMasterMk cId="3380097178" sldId="2147483699"/>
            <pc:sldLayoutMk cId="2002041824" sldId="2147483709"/>
          </pc:sldLayoutMkLst>
        </pc:sldLayoutChg>
        <pc:sldLayoutChg chg="add">
          <pc:chgData name="Mari Powell" userId="S::mari.powell@uwtsd.ac.uk::a1b98dd7-29dc-4131-8e37-1423e6a9ecca" providerId="AD" clId="Web-{D4BC3FAB-5D34-968E-C953-DE77E12D814C}" dt="2023-01-16T09:59:15.651" v="37"/>
          <pc:sldLayoutMkLst>
            <pc:docMk/>
            <pc:sldMasterMk cId="3380097178" sldId="2147483699"/>
            <pc:sldLayoutMk cId="2304949575" sldId="2147483710"/>
          </pc:sldLayoutMkLst>
        </pc:sldLayoutChg>
        <pc:sldLayoutChg chg="add">
          <pc:chgData name="Mari Powell" userId="S::mari.powell@uwtsd.ac.uk::a1b98dd7-29dc-4131-8e37-1423e6a9ecca" providerId="AD" clId="Web-{D4BC3FAB-5D34-968E-C953-DE77E12D814C}" dt="2023-01-16T09:59:15.651" v="37"/>
          <pc:sldLayoutMkLst>
            <pc:docMk/>
            <pc:sldMasterMk cId="3380097178" sldId="2147483699"/>
            <pc:sldLayoutMk cId="2424575089" sldId="2147483711"/>
          </pc:sldLayoutMkLst>
        </pc:sldLayoutChg>
        <pc:sldLayoutChg chg="add">
          <pc:chgData name="Mari Powell" userId="S::mari.powell@uwtsd.ac.uk::a1b98dd7-29dc-4131-8e37-1423e6a9ecca" providerId="AD" clId="Web-{D4BC3FAB-5D34-968E-C953-DE77E12D814C}" dt="2023-01-16T09:59:15.651" v="37"/>
          <pc:sldLayoutMkLst>
            <pc:docMk/>
            <pc:sldMasterMk cId="3380097178" sldId="2147483699"/>
            <pc:sldLayoutMk cId="1188414653" sldId="2147483712"/>
          </pc:sldLayoutMkLst>
        </pc:sldLayoutChg>
      </pc:sldMasterChg>
      <pc:sldMasterChg chg="replId modSldLayout">
        <pc:chgData name="Mari Powell" userId="S::mari.powell@uwtsd.ac.uk::a1b98dd7-29dc-4131-8e37-1423e6a9ecca" providerId="AD" clId="Web-{D4BC3FAB-5D34-968E-C953-DE77E12D814C}" dt="2023-01-16T09:59:15.651" v="37"/>
        <pc:sldMasterMkLst>
          <pc:docMk/>
          <pc:sldMasterMk cId="2460954070" sldId="2147483713"/>
        </pc:sldMasterMkLst>
        <pc:sldLayoutChg chg="replId">
          <pc:chgData name="Mari Powell" userId="S::mari.powell@uwtsd.ac.uk::a1b98dd7-29dc-4131-8e37-1423e6a9ecca" providerId="AD" clId="Web-{D4BC3FAB-5D34-968E-C953-DE77E12D814C}" dt="2023-01-16T09:57:19.360" v="26"/>
          <pc:sldLayoutMkLst>
            <pc:docMk/>
            <pc:sldMasterMk cId="2460954070" sldId="2147483713"/>
            <pc:sldLayoutMk cId="1203092039" sldId="2147483690"/>
          </pc:sldLayoutMkLst>
        </pc:sldLayoutChg>
        <pc:sldLayoutChg chg="replId">
          <pc:chgData name="Mari Powell" userId="S::mari.powell@uwtsd.ac.uk::a1b98dd7-29dc-4131-8e37-1423e6a9ecca" providerId="AD" clId="Web-{D4BC3FAB-5D34-968E-C953-DE77E12D814C}" dt="2023-01-16T09:57:19.360" v="26"/>
          <pc:sldLayoutMkLst>
            <pc:docMk/>
            <pc:sldMasterMk cId="2460954070" sldId="2147483713"/>
            <pc:sldLayoutMk cId="3733172339" sldId="2147483691"/>
          </pc:sldLayoutMkLst>
        </pc:sldLayoutChg>
        <pc:sldLayoutChg chg="replId">
          <pc:chgData name="Mari Powell" userId="S::mari.powell@uwtsd.ac.uk::a1b98dd7-29dc-4131-8e37-1423e6a9ecca" providerId="AD" clId="Web-{D4BC3FAB-5D34-968E-C953-DE77E12D814C}" dt="2023-01-16T09:57:19.360" v="26"/>
          <pc:sldLayoutMkLst>
            <pc:docMk/>
            <pc:sldMasterMk cId="2460954070" sldId="2147483713"/>
            <pc:sldLayoutMk cId="3210312558" sldId="2147483692"/>
          </pc:sldLayoutMkLst>
        </pc:sldLayoutChg>
        <pc:sldLayoutChg chg="replId">
          <pc:chgData name="Mari Powell" userId="S::mari.powell@uwtsd.ac.uk::a1b98dd7-29dc-4131-8e37-1423e6a9ecca" providerId="AD" clId="Web-{D4BC3FAB-5D34-968E-C953-DE77E12D814C}" dt="2023-01-16T09:57:19.360" v="26"/>
          <pc:sldLayoutMkLst>
            <pc:docMk/>
            <pc:sldMasterMk cId="2460954070" sldId="2147483713"/>
            <pc:sldLayoutMk cId="3146388984" sldId="2147483693"/>
          </pc:sldLayoutMkLst>
        </pc:sldLayoutChg>
        <pc:sldLayoutChg chg="replId">
          <pc:chgData name="Mari Powell" userId="S::mari.powell@uwtsd.ac.uk::a1b98dd7-29dc-4131-8e37-1423e6a9ecca" providerId="AD" clId="Web-{D4BC3FAB-5D34-968E-C953-DE77E12D814C}" dt="2023-01-16T09:57:19.360" v="26"/>
          <pc:sldLayoutMkLst>
            <pc:docMk/>
            <pc:sldMasterMk cId="2460954070" sldId="2147483713"/>
            <pc:sldLayoutMk cId="3171841454" sldId="2147483694"/>
          </pc:sldLayoutMkLst>
        </pc:sldLayoutChg>
        <pc:sldLayoutChg chg="replId">
          <pc:chgData name="Mari Powell" userId="S::mari.powell@uwtsd.ac.uk::a1b98dd7-29dc-4131-8e37-1423e6a9ecca" providerId="AD" clId="Web-{D4BC3FAB-5D34-968E-C953-DE77E12D814C}" dt="2023-01-16T09:57:19.360" v="26"/>
          <pc:sldLayoutMkLst>
            <pc:docMk/>
            <pc:sldMasterMk cId="2460954070" sldId="2147483713"/>
            <pc:sldLayoutMk cId="1718958274" sldId="2147483695"/>
          </pc:sldLayoutMkLst>
        </pc:sldLayoutChg>
        <pc:sldLayoutChg chg="replId">
          <pc:chgData name="Mari Powell" userId="S::mari.powell@uwtsd.ac.uk::a1b98dd7-29dc-4131-8e37-1423e6a9ecca" providerId="AD" clId="Web-{D4BC3FAB-5D34-968E-C953-DE77E12D814C}" dt="2023-01-16T09:57:19.360" v="26"/>
          <pc:sldLayoutMkLst>
            <pc:docMk/>
            <pc:sldMasterMk cId="2460954070" sldId="2147483713"/>
            <pc:sldLayoutMk cId="2202905451" sldId="2147483696"/>
          </pc:sldLayoutMkLst>
        </pc:sldLayoutChg>
        <pc:sldLayoutChg chg="replId">
          <pc:chgData name="Mari Powell" userId="S::mari.powell@uwtsd.ac.uk::a1b98dd7-29dc-4131-8e37-1423e6a9ecca" providerId="AD" clId="Web-{D4BC3FAB-5D34-968E-C953-DE77E12D814C}" dt="2023-01-16T09:57:19.360" v="26"/>
          <pc:sldLayoutMkLst>
            <pc:docMk/>
            <pc:sldMasterMk cId="2460954070" sldId="2147483713"/>
            <pc:sldLayoutMk cId="3479445657" sldId="2147483697"/>
          </pc:sldLayoutMkLst>
        </pc:sldLayoutChg>
        <pc:sldLayoutChg chg="replId">
          <pc:chgData name="Mari Powell" userId="S::mari.powell@uwtsd.ac.uk::a1b98dd7-29dc-4131-8e37-1423e6a9ecca" providerId="AD" clId="Web-{D4BC3FAB-5D34-968E-C953-DE77E12D814C}" dt="2023-01-16T09:57:19.360" v="26"/>
          <pc:sldLayoutMkLst>
            <pc:docMk/>
            <pc:sldMasterMk cId="2460954070" sldId="2147483713"/>
            <pc:sldLayoutMk cId="2591524520" sldId="2147483698"/>
          </pc:sldLayoutMkLst>
        </pc:sldLayoutChg>
        <pc:sldLayoutChg chg="replId">
          <pc:chgData name="Mari Powell" userId="S::mari.powell@uwtsd.ac.uk::a1b98dd7-29dc-4131-8e37-1423e6a9ecca" providerId="AD" clId="Web-{D4BC3FAB-5D34-968E-C953-DE77E12D814C}" dt="2023-01-16T09:59:15.651" v="37"/>
          <pc:sldLayoutMkLst>
            <pc:docMk/>
            <pc:sldMasterMk cId="2460954070" sldId="2147483713"/>
            <pc:sldLayoutMk cId="2385387890" sldId="2147483714"/>
          </pc:sldLayoutMkLst>
        </pc:sldLayoutChg>
      </pc:sldMasterChg>
      <pc:sldMasterChg chg="add addSldLayout">
        <pc:chgData name="Mari Powell" userId="S::mari.powell@uwtsd.ac.uk::a1b98dd7-29dc-4131-8e37-1423e6a9ecca" providerId="AD" clId="Web-{D4BC3FAB-5D34-968E-C953-DE77E12D814C}" dt="2023-01-16T09:56:11.011" v="0"/>
        <pc:sldMasterMkLst>
          <pc:docMk/>
          <pc:sldMasterMk cId="57870305" sldId="2147483715"/>
        </pc:sldMasterMkLst>
        <pc:sldLayoutChg chg="add">
          <pc:chgData name="Mari Powell" userId="S::mari.powell@uwtsd.ac.uk::a1b98dd7-29dc-4131-8e37-1423e6a9ecca" providerId="AD" clId="Web-{D4BC3FAB-5D34-968E-C953-DE77E12D814C}" dt="2023-01-16T09:56:11.011" v="0"/>
          <pc:sldLayoutMkLst>
            <pc:docMk/>
            <pc:sldMasterMk cId="57870305" sldId="2147483715"/>
            <pc:sldLayoutMk cId="1902727576" sldId="2147483661"/>
          </pc:sldLayoutMkLst>
        </pc:sldLayoutChg>
        <pc:sldLayoutChg chg="add">
          <pc:chgData name="Mari Powell" userId="S::mari.powell@uwtsd.ac.uk::a1b98dd7-29dc-4131-8e37-1423e6a9ecca" providerId="AD" clId="Web-{D4BC3FAB-5D34-968E-C953-DE77E12D814C}" dt="2023-01-16T09:56:11.011" v="0"/>
          <pc:sldLayoutMkLst>
            <pc:docMk/>
            <pc:sldMasterMk cId="57870305" sldId="2147483715"/>
            <pc:sldLayoutMk cId="3706256916" sldId="2147483716"/>
          </pc:sldLayoutMkLst>
        </pc:sldLayoutChg>
        <pc:sldLayoutChg chg="add">
          <pc:chgData name="Mari Powell" userId="S::mari.powell@uwtsd.ac.uk::a1b98dd7-29dc-4131-8e37-1423e6a9ecca" providerId="AD" clId="Web-{D4BC3FAB-5D34-968E-C953-DE77E12D814C}" dt="2023-01-16T09:56:11.011" v="0"/>
          <pc:sldLayoutMkLst>
            <pc:docMk/>
            <pc:sldMasterMk cId="57870305" sldId="2147483715"/>
            <pc:sldLayoutMk cId="2891842087" sldId="2147483717"/>
          </pc:sldLayoutMkLst>
        </pc:sldLayoutChg>
        <pc:sldLayoutChg chg="add">
          <pc:chgData name="Mari Powell" userId="S::mari.powell@uwtsd.ac.uk::a1b98dd7-29dc-4131-8e37-1423e6a9ecca" providerId="AD" clId="Web-{D4BC3FAB-5D34-968E-C953-DE77E12D814C}" dt="2023-01-16T09:56:11.011" v="0"/>
          <pc:sldLayoutMkLst>
            <pc:docMk/>
            <pc:sldMasterMk cId="57870305" sldId="2147483715"/>
            <pc:sldLayoutMk cId="3675070693" sldId="2147483718"/>
          </pc:sldLayoutMkLst>
        </pc:sldLayoutChg>
        <pc:sldLayoutChg chg="add">
          <pc:chgData name="Mari Powell" userId="S::mari.powell@uwtsd.ac.uk::a1b98dd7-29dc-4131-8e37-1423e6a9ecca" providerId="AD" clId="Web-{D4BC3FAB-5D34-968E-C953-DE77E12D814C}" dt="2023-01-16T09:56:11.011" v="0"/>
          <pc:sldLayoutMkLst>
            <pc:docMk/>
            <pc:sldMasterMk cId="57870305" sldId="2147483715"/>
            <pc:sldLayoutMk cId="1254408823" sldId="2147483719"/>
          </pc:sldLayoutMkLst>
        </pc:sldLayoutChg>
        <pc:sldLayoutChg chg="add">
          <pc:chgData name="Mari Powell" userId="S::mari.powell@uwtsd.ac.uk::a1b98dd7-29dc-4131-8e37-1423e6a9ecca" providerId="AD" clId="Web-{D4BC3FAB-5D34-968E-C953-DE77E12D814C}" dt="2023-01-16T09:56:11.011" v="0"/>
          <pc:sldLayoutMkLst>
            <pc:docMk/>
            <pc:sldMasterMk cId="57870305" sldId="2147483715"/>
            <pc:sldLayoutMk cId="1360434855" sldId="2147483720"/>
          </pc:sldLayoutMkLst>
        </pc:sldLayoutChg>
        <pc:sldLayoutChg chg="add">
          <pc:chgData name="Mari Powell" userId="S::mari.powell@uwtsd.ac.uk::a1b98dd7-29dc-4131-8e37-1423e6a9ecca" providerId="AD" clId="Web-{D4BC3FAB-5D34-968E-C953-DE77E12D814C}" dt="2023-01-16T09:56:11.011" v="0"/>
          <pc:sldLayoutMkLst>
            <pc:docMk/>
            <pc:sldMasterMk cId="57870305" sldId="2147483715"/>
            <pc:sldLayoutMk cId="4038777639" sldId="2147483721"/>
          </pc:sldLayoutMkLst>
        </pc:sldLayoutChg>
        <pc:sldLayoutChg chg="add">
          <pc:chgData name="Mari Powell" userId="S::mari.powell@uwtsd.ac.uk::a1b98dd7-29dc-4131-8e37-1423e6a9ecca" providerId="AD" clId="Web-{D4BC3FAB-5D34-968E-C953-DE77E12D814C}" dt="2023-01-16T09:56:11.011" v="0"/>
          <pc:sldLayoutMkLst>
            <pc:docMk/>
            <pc:sldMasterMk cId="57870305" sldId="2147483715"/>
            <pc:sldLayoutMk cId="3458391642" sldId="2147483722"/>
          </pc:sldLayoutMkLst>
        </pc:sldLayoutChg>
        <pc:sldLayoutChg chg="add">
          <pc:chgData name="Mari Powell" userId="S::mari.powell@uwtsd.ac.uk::a1b98dd7-29dc-4131-8e37-1423e6a9ecca" providerId="AD" clId="Web-{D4BC3FAB-5D34-968E-C953-DE77E12D814C}" dt="2023-01-16T09:56:11.011" v="0"/>
          <pc:sldLayoutMkLst>
            <pc:docMk/>
            <pc:sldMasterMk cId="57870305" sldId="2147483715"/>
            <pc:sldLayoutMk cId="3462444126" sldId="2147483723"/>
          </pc:sldLayoutMkLst>
        </pc:sldLayoutChg>
        <pc:sldLayoutChg chg="add">
          <pc:chgData name="Mari Powell" userId="S::mari.powell@uwtsd.ac.uk::a1b98dd7-29dc-4131-8e37-1423e6a9ecca" providerId="AD" clId="Web-{D4BC3FAB-5D34-968E-C953-DE77E12D814C}" dt="2023-01-16T09:56:11.011" v="0"/>
          <pc:sldLayoutMkLst>
            <pc:docMk/>
            <pc:sldMasterMk cId="57870305" sldId="2147483715"/>
            <pc:sldLayoutMk cId="4258657047" sldId="2147483724"/>
          </pc:sldLayoutMkLst>
        </pc:sldLayoutChg>
        <pc:sldLayoutChg chg="add">
          <pc:chgData name="Mari Powell" userId="S::mari.powell@uwtsd.ac.uk::a1b98dd7-29dc-4131-8e37-1423e6a9ecca" providerId="AD" clId="Web-{D4BC3FAB-5D34-968E-C953-DE77E12D814C}" dt="2023-01-16T09:56:11.011" v="0"/>
          <pc:sldLayoutMkLst>
            <pc:docMk/>
            <pc:sldMasterMk cId="57870305" sldId="2147483715"/>
            <pc:sldLayoutMk cId="1657036093" sldId="2147483725"/>
          </pc:sldLayoutMkLst>
        </pc:sldLayoutChg>
        <pc:sldLayoutChg chg="add">
          <pc:chgData name="Mari Powell" userId="S::mari.powell@uwtsd.ac.uk::a1b98dd7-29dc-4131-8e37-1423e6a9ecca" providerId="AD" clId="Web-{D4BC3FAB-5D34-968E-C953-DE77E12D814C}" dt="2023-01-16T09:56:11.011" v="0"/>
          <pc:sldLayoutMkLst>
            <pc:docMk/>
            <pc:sldMasterMk cId="57870305" sldId="2147483715"/>
            <pc:sldLayoutMk cId="2283876327" sldId="2147483726"/>
          </pc:sldLayoutMkLst>
        </pc:sldLayoutChg>
        <pc:sldLayoutChg chg="add">
          <pc:chgData name="Mari Powell" userId="S::mari.powell@uwtsd.ac.uk::a1b98dd7-29dc-4131-8e37-1423e6a9ecca" providerId="AD" clId="Web-{D4BC3FAB-5D34-968E-C953-DE77E12D814C}" dt="2023-01-16T09:56:11.011" v="0"/>
          <pc:sldLayoutMkLst>
            <pc:docMk/>
            <pc:sldMasterMk cId="57870305" sldId="2147483715"/>
            <pc:sldLayoutMk cId="4147506821" sldId="2147483727"/>
          </pc:sldLayoutMkLst>
        </pc:sldLayoutChg>
      </pc:sldMasterChg>
    </pc:docChg>
  </pc:docChgLst>
  <pc:docChgLst>
    <pc:chgData name="Mari Powell" userId="S::mari.powell@uwtsd.ac.uk::a1b98dd7-29dc-4131-8e37-1423e6a9ecca" providerId="AD" clId="Web-{7201C05A-7B77-667D-24DA-7AF249040605}"/>
    <pc:docChg chg="addSld delSld modSld addMainMaster modMainMaster">
      <pc:chgData name="Mari Powell" userId="S::mari.powell@uwtsd.ac.uk::a1b98dd7-29dc-4131-8e37-1423e6a9ecca" providerId="AD" clId="Web-{7201C05A-7B77-667D-24DA-7AF249040605}" dt="2023-01-16T09:53:34.046" v="12" actId="20577"/>
      <pc:docMkLst>
        <pc:docMk/>
      </pc:docMkLst>
      <pc:sldChg chg="del">
        <pc:chgData name="Mari Powell" userId="S::mari.powell@uwtsd.ac.uk::a1b98dd7-29dc-4131-8e37-1423e6a9ecca" providerId="AD" clId="Web-{7201C05A-7B77-667D-24DA-7AF249040605}" dt="2023-01-16T09:52:43.792" v="1"/>
        <pc:sldMkLst>
          <pc:docMk/>
          <pc:sldMk cId="109857222" sldId="256"/>
        </pc:sldMkLst>
      </pc:sldChg>
      <pc:sldChg chg="modSp add">
        <pc:chgData name="Mari Powell" userId="S::mari.powell@uwtsd.ac.uk::a1b98dd7-29dc-4131-8e37-1423e6a9ecca" providerId="AD" clId="Web-{7201C05A-7B77-667D-24DA-7AF249040605}" dt="2023-01-16T09:53:34.046" v="12" actId="20577"/>
        <pc:sldMkLst>
          <pc:docMk/>
          <pc:sldMk cId="1485840536" sldId="257"/>
        </pc:sldMkLst>
        <pc:spChg chg="mod">
          <ac:chgData name="Mari Powell" userId="S::mari.powell@uwtsd.ac.uk::a1b98dd7-29dc-4131-8e37-1423e6a9ecca" providerId="AD" clId="Web-{7201C05A-7B77-667D-24DA-7AF249040605}" dt="2023-01-16T09:53:34.046" v="12" actId="20577"/>
          <ac:spMkLst>
            <pc:docMk/>
            <pc:sldMk cId="1485840536" sldId="257"/>
            <ac:spMk id="5" creationId="{8F8274FD-B322-CC42-B45E-BB2D212C9444}"/>
          </ac:spMkLst>
        </pc:spChg>
      </pc:sldChg>
      <pc:sldMasterChg chg="add addSldLayout">
        <pc:chgData name="Mari Powell" userId="S::mari.powell@uwtsd.ac.uk::a1b98dd7-29dc-4131-8e37-1423e6a9ecca" providerId="AD" clId="Web-{7201C05A-7B77-667D-24DA-7AF249040605}" dt="2023-01-16T09:52:39.636" v="0"/>
        <pc:sldMasterMkLst>
          <pc:docMk/>
          <pc:sldMasterMk cId="3380097178" sldId="2147483664"/>
        </pc:sldMasterMkLst>
        <pc:sldLayoutChg chg="add">
          <pc:chgData name="Mari Powell" userId="S::mari.powell@uwtsd.ac.uk::a1b98dd7-29dc-4131-8e37-1423e6a9ecca" providerId="AD" clId="Web-{7201C05A-7B77-667D-24DA-7AF249040605}" dt="2023-01-16T09:52:39.636" v="0"/>
          <pc:sldLayoutMkLst>
            <pc:docMk/>
            <pc:sldMasterMk cId="3380097178" sldId="2147483664"/>
            <pc:sldLayoutMk cId="1188414653" sldId="2147483663"/>
          </pc:sldLayoutMkLst>
        </pc:sldLayoutChg>
        <pc:sldLayoutChg chg="add">
          <pc:chgData name="Mari Powell" userId="S::mari.powell@uwtsd.ac.uk::a1b98dd7-29dc-4131-8e37-1423e6a9ecca" providerId="AD" clId="Web-{7201C05A-7B77-667D-24DA-7AF249040605}" dt="2023-01-16T09:52:39.636" v="0"/>
          <pc:sldLayoutMkLst>
            <pc:docMk/>
            <pc:sldMasterMk cId="3380097178" sldId="2147483664"/>
            <pc:sldLayoutMk cId="816939048" sldId="2147483665"/>
          </pc:sldLayoutMkLst>
        </pc:sldLayoutChg>
        <pc:sldLayoutChg chg="add">
          <pc:chgData name="Mari Powell" userId="S::mari.powell@uwtsd.ac.uk::a1b98dd7-29dc-4131-8e37-1423e6a9ecca" providerId="AD" clId="Web-{7201C05A-7B77-667D-24DA-7AF249040605}" dt="2023-01-16T09:52:39.636" v="0"/>
          <pc:sldLayoutMkLst>
            <pc:docMk/>
            <pc:sldMasterMk cId="3380097178" sldId="2147483664"/>
            <pc:sldLayoutMk cId="4011034508" sldId="2147483666"/>
          </pc:sldLayoutMkLst>
        </pc:sldLayoutChg>
        <pc:sldLayoutChg chg="add">
          <pc:chgData name="Mari Powell" userId="S::mari.powell@uwtsd.ac.uk::a1b98dd7-29dc-4131-8e37-1423e6a9ecca" providerId="AD" clId="Web-{7201C05A-7B77-667D-24DA-7AF249040605}" dt="2023-01-16T09:52:39.636" v="0"/>
          <pc:sldLayoutMkLst>
            <pc:docMk/>
            <pc:sldMasterMk cId="3380097178" sldId="2147483664"/>
            <pc:sldLayoutMk cId="3100326391" sldId="2147483667"/>
          </pc:sldLayoutMkLst>
        </pc:sldLayoutChg>
        <pc:sldLayoutChg chg="add">
          <pc:chgData name="Mari Powell" userId="S::mari.powell@uwtsd.ac.uk::a1b98dd7-29dc-4131-8e37-1423e6a9ecca" providerId="AD" clId="Web-{7201C05A-7B77-667D-24DA-7AF249040605}" dt="2023-01-16T09:52:39.636" v="0"/>
          <pc:sldLayoutMkLst>
            <pc:docMk/>
            <pc:sldMasterMk cId="3380097178" sldId="2147483664"/>
            <pc:sldLayoutMk cId="2349023629" sldId="2147483668"/>
          </pc:sldLayoutMkLst>
        </pc:sldLayoutChg>
        <pc:sldLayoutChg chg="add">
          <pc:chgData name="Mari Powell" userId="S::mari.powell@uwtsd.ac.uk::a1b98dd7-29dc-4131-8e37-1423e6a9ecca" providerId="AD" clId="Web-{7201C05A-7B77-667D-24DA-7AF249040605}" dt="2023-01-16T09:52:39.636" v="0"/>
          <pc:sldLayoutMkLst>
            <pc:docMk/>
            <pc:sldMasterMk cId="3380097178" sldId="2147483664"/>
            <pc:sldLayoutMk cId="2075266710" sldId="2147483669"/>
          </pc:sldLayoutMkLst>
        </pc:sldLayoutChg>
        <pc:sldLayoutChg chg="add">
          <pc:chgData name="Mari Powell" userId="S::mari.powell@uwtsd.ac.uk::a1b98dd7-29dc-4131-8e37-1423e6a9ecca" providerId="AD" clId="Web-{7201C05A-7B77-667D-24DA-7AF249040605}" dt="2023-01-16T09:52:39.636" v="0"/>
          <pc:sldLayoutMkLst>
            <pc:docMk/>
            <pc:sldMasterMk cId="3380097178" sldId="2147483664"/>
            <pc:sldLayoutMk cId="3703782030" sldId="2147483670"/>
          </pc:sldLayoutMkLst>
        </pc:sldLayoutChg>
        <pc:sldLayoutChg chg="add">
          <pc:chgData name="Mari Powell" userId="S::mari.powell@uwtsd.ac.uk::a1b98dd7-29dc-4131-8e37-1423e6a9ecca" providerId="AD" clId="Web-{7201C05A-7B77-667D-24DA-7AF249040605}" dt="2023-01-16T09:52:39.636" v="0"/>
          <pc:sldLayoutMkLst>
            <pc:docMk/>
            <pc:sldMasterMk cId="3380097178" sldId="2147483664"/>
            <pc:sldLayoutMk cId="2277813558" sldId="2147483671"/>
          </pc:sldLayoutMkLst>
        </pc:sldLayoutChg>
        <pc:sldLayoutChg chg="add">
          <pc:chgData name="Mari Powell" userId="S::mari.powell@uwtsd.ac.uk::a1b98dd7-29dc-4131-8e37-1423e6a9ecca" providerId="AD" clId="Web-{7201C05A-7B77-667D-24DA-7AF249040605}" dt="2023-01-16T09:52:39.636" v="0"/>
          <pc:sldLayoutMkLst>
            <pc:docMk/>
            <pc:sldMasterMk cId="3380097178" sldId="2147483664"/>
            <pc:sldLayoutMk cId="1604025997" sldId="2147483672"/>
          </pc:sldLayoutMkLst>
        </pc:sldLayoutChg>
        <pc:sldLayoutChg chg="add">
          <pc:chgData name="Mari Powell" userId="S::mari.powell@uwtsd.ac.uk::a1b98dd7-29dc-4131-8e37-1423e6a9ecca" providerId="AD" clId="Web-{7201C05A-7B77-667D-24DA-7AF249040605}" dt="2023-01-16T09:52:39.636" v="0"/>
          <pc:sldLayoutMkLst>
            <pc:docMk/>
            <pc:sldMasterMk cId="3380097178" sldId="2147483664"/>
            <pc:sldLayoutMk cId="2439007637" sldId="2147483673"/>
          </pc:sldLayoutMkLst>
        </pc:sldLayoutChg>
        <pc:sldLayoutChg chg="add">
          <pc:chgData name="Mari Powell" userId="S::mari.powell@uwtsd.ac.uk::a1b98dd7-29dc-4131-8e37-1423e6a9ecca" providerId="AD" clId="Web-{7201C05A-7B77-667D-24DA-7AF249040605}" dt="2023-01-16T09:52:39.636" v="0"/>
          <pc:sldLayoutMkLst>
            <pc:docMk/>
            <pc:sldMasterMk cId="3380097178" sldId="2147483664"/>
            <pc:sldLayoutMk cId="2002041824" sldId="2147483674"/>
          </pc:sldLayoutMkLst>
        </pc:sldLayoutChg>
        <pc:sldLayoutChg chg="add">
          <pc:chgData name="Mari Powell" userId="S::mari.powell@uwtsd.ac.uk::a1b98dd7-29dc-4131-8e37-1423e6a9ecca" providerId="AD" clId="Web-{7201C05A-7B77-667D-24DA-7AF249040605}" dt="2023-01-16T09:52:39.636" v="0"/>
          <pc:sldLayoutMkLst>
            <pc:docMk/>
            <pc:sldMasterMk cId="3380097178" sldId="2147483664"/>
            <pc:sldLayoutMk cId="2304949575" sldId="2147483675"/>
          </pc:sldLayoutMkLst>
        </pc:sldLayoutChg>
        <pc:sldLayoutChg chg="add">
          <pc:chgData name="Mari Powell" userId="S::mari.powell@uwtsd.ac.uk::a1b98dd7-29dc-4131-8e37-1423e6a9ecca" providerId="AD" clId="Web-{7201C05A-7B77-667D-24DA-7AF249040605}" dt="2023-01-16T09:52:39.636" v="0"/>
          <pc:sldLayoutMkLst>
            <pc:docMk/>
            <pc:sldMasterMk cId="3380097178" sldId="2147483664"/>
            <pc:sldLayoutMk cId="2424575089" sldId="2147483676"/>
          </pc:sldLayoutMkLst>
        </pc:sldLayoutChg>
      </pc:sldMasterChg>
      <pc:sldMasterChg chg="modSldLayout">
        <pc:chgData name="Mari Powell" userId="S::mari.powell@uwtsd.ac.uk::a1b98dd7-29dc-4131-8e37-1423e6a9ecca" providerId="AD" clId="Web-{7201C05A-7B77-667D-24DA-7AF249040605}" dt="2023-01-16T09:52:39.636" v="0"/>
        <pc:sldMasterMkLst>
          <pc:docMk/>
          <pc:sldMasterMk cId="2460954070" sldId="2147483713"/>
        </pc:sldMasterMkLst>
        <pc:sldLayoutChg chg="replId">
          <pc:chgData name="Mari Powell" userId="S::mari.powell@uwtsd.ac.uk::a1b98dd7-29dc-4131-8e37-1423e6a9ecca" providerId="AD" clId="Web-{7201C05A-7B77-667D-24DA-7AF249040605}" dt="2023-01-16T09:52:39.636" v="0"/>
          <pc:sldLayoutMkLst>
            <pc:docMk/>
            <pc:sldMasterMk cId="2460954070" sldId="2147483713"/>
            <pc:sldLayoutMk cId="1203092039" sldId="2147483690"/>
          </pc:sldLayoutMkLst>
        </pc:sldLayoutChg>
        <pc:sldLayoutChg chg="replId">
          <pc:chgData name="Mari Powell" userId="S::mari.powell@uwtsd.ac.uk::a1b98dd7-29dc-4131-8e37-1423e6a9ecca" providerId="AD" clId="Web-{7201C05A-7B77-667D-24DA-7AF249040605}" dt="2023-01-16T09:52:39.636" v="0"/>
          <pc:sldLayoutMkLst>
            <pc:docMk/>
            <pc:sldMasterMk cId="2460954070" sldId="2147483713"/>
            <pc:sldLayoutMk cId="3733172339" sldId="2147483691"/>
          </pc:sldLayoutMkLst>
        </pc:sldLayoutChg>
        <pc:sldLayoutChg chg="replId">
          <pc:chgData name="Mari Powell" userId="S::mari.powell@uwtsd.ac.uk::a1b98dd7-29dc-4131-8e37-1423e6a9ecca" providerId="AD" clId="Web-{7201C05A-7B77-667D-24DA-7AF249040605}" dt="2023-01-16T09:52:39.636" v="0"/>
          <pc:sldLayoutMkLst>
            <pc:docMk/>
            <pc:sldMasterMk cId="2460954070" sldId="2147483713"/>
            <pc:sldLayoutMk cId="3210312558" sldId="2147483692"/>
          </pc:sldLayoutMkLst>
        </pc:sldLayoutChg>
        <pc:sldLayoutChg chg="replId">
          <pc:chgData name="Mari Powell" userId="S::mari.powell@uwtsd.ac.uk::a1b98dd7-29dc-4131-8e37-1423e6a9ecca" providerId="AD" clId="Web-{7201C05A-7B77-667D-24DA-7AF249040605}" dt="2023-01-16T09:52:39.636" v="0"/>
          <pc:sldLayoutMkLst>
            <pc:docMk/>
            <pc:sldMasterMk cId="2460954070" sldId="2147483713"/>
            <pc:sldLayoutMk cId="3146388984" sldId="2147483693"/>
          </pc:sldLayoutMkLst>
        </pc:sldLayoutChg>
        <pc:sldLayoutChg chg="replId">
          <pc:chgData name="Mari Powell" userId="S::mari.powell@uwtsd.ac.uk::a1b98dd7-29dc-4131-8e37-1423e6a9ecca" providerId="AD" clId="Web-{7201C05A-7B77-667D-24DA-7AF249040605}" dt="2023-01-16T09:52:39.636" v="0"/>
          <pc:sldLayoutMkLst>
            <pc:docMk/>
            <pc:sldMasterMk cId="2460954070" sldId="2147483713"/>
            <pc:sldLayoutMk cId="3171841454" sldId="2147483694"/>
          </pc:sldLayoutMkLst>
        </pc:sldLayoutChg>
        <pc:sldLayoutChg chg="replId">
          <pc:chgData name="Mari Powell" userId="S::mari.powell@uwtsd.ac.uk::a1b98dd7-29dc-4131-8e37-1423e6a9ecca" providerId="AD" clId="Web-{7201C05A-7B77-667D-24DA-7AF249040605}" dt="2023-01-16T09:52:39.636" v="0"/>
          <pc:sldLayoutMkLst>
            <pc:docMk/>
            <pc:sldMasterMk cId="2460954070" sldId="2147483713"/>
            <pc:sldLayoutMk cId="1718958274" sldId="2147483695"/>
          </pc:sldLayoutMkLst>
        </pc:sldLayoutChg>
        <pc:sldLayoutChg chg="replId">
          <pc:chgData name="Mari Powell" userId="S::mari.powell@uwtsd.ac.uk::a1b98dd7-29dc-4131-8e37-1423e6a9ecca" providerId="AD" clId="Web-{7201C05A-7B77-667D-24DA-7AF249040605}" dt="2023-01-16T09:52:39.636" v="0"/>
          <pc:sldLayoutMkLst>
            <pc:docMk/>
            <pc:sldMasterMk cId="2460954070" sldId="2147483713"/>
            <pc:sldLayoutMk cId="2202905451" sldId="2147483696"/>
          </pc:sldLayoutMkLst>
        </pc:sldLayoutChg>
        <pc:sldLayoutChg chg="replId">
          <pc:chgData name="Mari Powell" userId="S::mari.powell@uwtsd.ac.uk::a1b98dd7-29dc-4131-8e37-1423e6a9ecca" providerId="AD" clId="Web-{7201C05A-7B77-667D-24DA-7AF249040605}" dt="2023-01-16T09:52:39.636" v="0"/>
          <pc:sldLayoutMkLst>
            <pc:docMk/>
            <pc:sldMasterMk cId="2460954070" sldId="2147483713"/>
            <pc:sldLayoutMk cId="3479445657" sldId="2147483697"/>
          </pc:sldLayoutMkLst>
        </pc:sldLayoutChg>
        <pc:sldLayoutChg chg="replId">
          <pc:chgData name="Mari Powell" userId="S::mari.powell@uwtsd.ac.uk::a1b98dd7-29dc-4131-8e37-1423e6a9ecca" providerId="AD" clId="Web-{7201C05A-7B77-667D-24DA-7AF249040605}" dt="2023-01-16T09:52:39.636" v="0"/>
          <pc:sldLayoutMkLst>
            <pc:docMk/>
            <pc:sldMasterMk cId="2460954070" sldId="2147483713"/>
            <pc:sldLayoutMk cId="2591524520" sldId="2147483698"/>
          </pc:sldLayoutMkLst>
        </pc:sldLayoutChg>
      </pc:sldMasterChg>
    </pc:docChg>
  </pc:docChgLst>
  <pc:docChgLst>
    <pc:chgData name="Mari Powell" userId="S::mari.powell@uwtsd.ac.uk::a1b98dd7-29dc-4131-8e37-1423e6a9ecca" providerId="AD" clId="Web-{DA9D485D-DEA2-4756-43DC-C2217BFE8CE1}"/>
    <pc:docChg chg="modSld">
      <pc:chgData name="Mari Powell" userId="S::mari.powell@uwtsd.ac.uk::a1b98dd7-29dc-4131-8e37-1423e6a9ecca" providerId="AD" clId="Web-{DA9D485D-DEA2-4756-43DC-C2217BFE8CE1}" dt="2023-01-23T11:54:33.580" v="16" actId="1076"/>
      <pc:docMkLst>
        <pc:docMk/>
      </pc:docMkLst>
      <pc:sldChg chg="modSp">
        <pc:chgData name="Mari Powell" userId="S::mari.powell@uwtsd.ac.uk::a1b98dd7-29dc-4131-8e37-1423e6a9ecca" providerId="AD" clId="Web-{DA9D485D-DEA2-4756-43DC-C2217BFE8CE1}" dt="2023-01-23T11:54:33.580" v="16" actId="1076"/>
        <pc:sldMkLst>
          <pc:docMk/>
          <pc:sldMk cId="2235074442" sldId="264"/>
        </pc:sldMkLst>
        <pc:spChg chg="mod">
          <ac:chgData name="Mari Powell" userId="S::mari.powell@uwtsd.ac.uk::a1b98dd7-29dc-4131-8e37-1423e6a9ecca" providerId="AD" clId="Web-{DA9D485D-DEA2-4756-43DC-C2217BFE8CE1}" dt="2023-01-23T11:54:33.580" v="16" actId="1076"/>
          <ac:spMkLst>
            <pc:docMk/>
            <pc:sldMk cId="2235074442" sldId="264"/>
            <ac:spMk id="8" creationId="{BB9738B8-5480-5B4C-8CF6-8C2225BA5B0B}"/>
          </ac:spMkLst>
        </pc:spChg>
      </pc:sldChg>
      <pc:sldChg chg="modSp mod setBg">
        <pc:chgData name="Mari Powell" userId="S::mari.powell@uwtsd.ac.uk::a1b98dd7-29dc-4131-8e37-1423e6a9ecca" providerId="AD" clId="Web-{DA9D485D-DEA2-4756-43DC-C2217BFE8CE1}" dt="2023-01-23T11:54:11.625" v="7" actId="1076"/>
        <pc:sldMkLst>
          <pc:docMk/>
          <pc:sldMk cId="3490252367" sldId="298"/>
        </pc:sldMkLst>
        <pc:spChg chg="mod">
          <ac:chgData name="Mari Powell" userId="S::mari.powell@uwtsd.ac.uk::a1b98dd7-29dc-4131-8e37-1423e6a9ecca" providerId="AD" clId="Web-{DA9D485D-DEA2-4756-43DC-C2217BFE8CE1}" dt="2023-01-23T11:53:34.310" v="2"/>
          <ac:spMkLst>
            <pc:docMk/>
            <pc:sldMk cId="3490252367" sldId="298"/>
            <ac:spMk id="9" creationId="{DE3149E6-6491-FB44-8587-23F15C290414}"/>
          </ac:spMkLst>
        </pc:spChg>
        <pc:spChg chg="mod">
          <ac:chgData name="Mari Powell" userId="S::mari.powell@uwtsd.ac.uk::a1b98dd7-29dc-4131-8e37-1423e6a9ecca" providerId="AD" clId="Web-{DA9D485D-DEA2-4756-43DC-C2217BFE8CE1}" dt="2023-01-23T11:54:11.625" v="7" actId="1076"/>
          <ac:spMkLst>
            <pc:docMk/>
            <pc:sldMk cId="3490252367" sldId="298"/>
            <ac:spMk id="11" creationId="{5AC1D28B-8B7A-BB48-B8E5-9F13EE891447}"/>
          </ac:spMkLst>
        </pc:spChg>
        <pc:picChg chg="mod">
          <ac:chgData name="Mari Powell" userId="S::mari.powell@uwtsd.ac.uk::a1b98dd7-29dc-4131-8e37-1423e6a9ecca" providerId="AD" clId="Web-{DA9D485D-DEA2-4756-43DC-C2217BFE8CE1}" dt="2023-01-23T11:54:07.687" v="6" actId="1076"/>
          <ac:picMkLst>
            <pc:docMk/>
            <pc:sldMk cId="3490252367" sldId="298"/>
            <ac:picMk id="5" creationId="{33BD3E2E-A43A-C748-8F4E-2F2E922F998E}"/>
          </ac:picMkLst>
        </pc:picChg>
        <pc:picChg chg="mod">
          <ac:chgData name="Mari Powell" userId="S::mari.powell@uwtsd.ac.uk::a1b98dd7-29dc-4131-8e37-1423e6a9ecca" providerId="AD" clId="Web-{DA9D485D-DEA2-4756-43DC-C2217BFE8CE1}" dt="2023-01-23T11:53:55.561" v="4" actId="1076"/>
          <ac:picMkLst>
            <pc:docMk/>
            <pc:sldMk cId="3490252367" sldId="298"/>
            <ac:picMk id="7" creationId="{1A318C27-7E50-B34C-8934-8312E4D0B38B}"/>
          </ac:picMkLst>
        </pc:picChg>
        <pc:picChg chg="mod">
          <ac:chgData name="Mari Powell" userId="S::mari.powell@uwtsd.ac.uk::a1b98dd7-29dc-4131-8e37-1423e6a9ecca" providerId="AD" clId="Web-{DA9D485D-DEA2-4756-43DC-C2217BFE8CE1}" dt="2023-01-23T11:54:01.359" v="5" actId="1076"/>
          <ac:picMkLst>
            <pc:docMk/>
            <pc:sldMk cId="3490252367" sldId="298"/>
            <ac:picMk id="10" creationId="{095B8377-DE13-5546-AF72-4EF22F5176A2}"/>
          </ac:picMkLst>
        </pc:picChg>
      </pc:sldChg>
    </pc:docChg>
  </pc:docChgLst>
  <pc:docChgLst>
    <pc:chgData name="Mari Powell" userId="S::mari.powell@uwtsd.ac.uk::a1b98dd7-29dc-4131-8e37-1423e6a9ecca" providerId="AD" clId="Web-{8F898CA4-9018-EBB4-FF10-07DBE545F12D}"/>
    <pc:docChg chg="addSld modSld">
      <pc:chgData name="Mari Powell" userId="S::mari.powell@uwtsd.ac.uk::a1b98dd7-29dc-4131-8e37-1423e6a9ecca" providerId="AD" clId="Web-{8F898CA4-9018-EBB4-FF10-07DBE545F12D}" dt="2023-01-23T11:44:59.550" v="121" actId="1076"/>
      <pc:docMkLst>
        <pc:docMk/>
      </pc:docMkLst>
      <pc:sldChg chg="modSp">
        <pc:chgData name="Mari Powell" userId="S::mari.powell@uwtsd.ac.uk::a1b98dd7-29dc-4131-8e37-1423e6a9ecca" providerId="AD" clId="Web-{8F898CA4-9018-EBB4-FF10-07DBE545F12D}" dt="2023-01-23T11:26:02.205" v="21" actId="20577"/>
        <pc:sldMkLst>
          <pc:docMk/>
          <pc:sldMk cId="3981627319" sldId="270"/>
        </pc:sldMkLst>
        <pc:spChg chg="mod">
          <ac:chgData name="Mari Powell" userId="S::mari.powell@uwtsd.ac.uk::a1b98dd7-29dc-4131-8e37-1423e6a9ecca" providerId="AD" clId="Web-{8F898CA4-9018-EBB4-FF10-07DBE545F12D}" dt="2023-01-23T11:26:02.205" v="21" actId="20577"/>
          <ac:spMkLst>
            <pc:docMk/>
            <pc:sldMk cId="3981627319" sldId="270"/>
            <ac:spMk id="6" creationId="{C8E4D72B-C8E8-A046-86EF-6F10FEA77974}"/>
          </ac:spMkLst>
        </pc:spChg>
      </pc:sldChg>
      <pc:sldChg chg="addSp delSp modSp">
        <pc:chgData name="Mari Powell" userId="S::mari.powell@uwtsd.ac.uk::a1b98dd7-29dc-4131-8e37-1423e6a9ecca" providerId="AD" clId="Web-{8F898CA4-9018-EBB4-FF10-07DBE545F12D}" dt="2023-01-23T11:23:53.826" v="11"/>
        <pc:sldMkLst>
          <pc:docMk/>
          <pc:sldMk cId="1574278272" sldId="276"/>
        </pc:sldMkLst>
        <pc:picChg chg="add del mod">
          <ac:chgData name="Mari Powell" userId="S::mari.powell@uwtsd.ac.uk::a1b98dd7-29dc-4131-8e37-1423e6a9ecca" providerId="AD" clId="Web-{8F898CA4-9018-EBB4-FF10-07DBE545F12D}" dt="2023-01-23T11:23:53.826" v="11"/>
          <ac:picMkLst>
            <pc:docMk/>
            <pc:sldMk cId="1574278272" sldId="276"/>
            <ac:picMk id="2" creationId="{DDD911D3-F78F-5555-767C-B58D6D899E4B}"/>
          </ac:picMkLst>
        </pc:picChg>
      </pc:sldChg>
      <pc:sldChg chg="add">
        <pc:chgData name="Mari Powell" userId="S::mari.powell@uwtsd.ac.uk::a1b98dd7-29dc-4131-8e37-1423e6a9ecca" providerId="AD" clId="Web-{8F898CA4-9018-EBB4-FF10-07DBE545F12D}" dt="2023-01-23T11:22:01.292" v="0"/>
        <pc:sldMkLst>
          <pc:docMk/>
          <pc:sldMk cId="3537671642" sldId="281"/>
        </pc:sldMkLst>
      </pc:sldChg>
      <pc:sldChg chg="add">
        <pc:chgData name="Mari Powell" userId="S::mari.powell@uwtsd.ac.uk::a1b98dd7-29dc-4131-8e37-1423e6a9ecca" providerId="AD" clId="Web-{8F898CA4-9018-EBB4-FF10-07DBE545F12D}" dt="2023-01-23T11:22:10.169" v="1"/>
        <pc:sldMkLst>
          <pc:docMk/>
          <pc:sldMk cId="474819512" sldId="282"/>
        </pc:sldMkLst>
      </pc:sldChg>
      <pc:sldChg chg="add">
        <pc:chgData name="Mari Powell" userId="S::mari.powell@uwtsd.ac.uk::a1b98dd7-29dc-4131-8e37-1423e6a9ecca" providerId="AD" clId="Web-{8F898CA4-9018-EBB4-FF10-07DBE545F12D}" dt="2023-01-23T11:22:19.699" v="2"/>
        <pc:sldMkLst>
          <pc:docMk/>
          <pc:sldMk cId="2609058237" sldId="283"/>
        </pc:sldMkLst>
      </pc:sldChg>
      <pc:sldChg chg="add">
        <pc:chgData name="Mari Powell" userId="S::mari.powell@uwtsd.ac.uk::a1b98dd7-29dc-4131-8e37-1423e6a9ecca" providerId="AD" clId="Web-{8F898CA4-9018-EBB4-FF10-07DBE545F12D}" dt="2023-01-23T11:22:29.730" v="3"/>
        <pc:sldMkLst>
          <pc:docMk/>
          <pc:sldMk cId="74856921" sldId="284"/>
        </pc:sldMkLst>
      </pc:sldChg>
      <pc:sldChg chg="add">
        <pc:chgData name="Mari Powell" userId="S::mari.powell@uwtsd.ac.uk::a1b98dd7-29dc-4131-8e37-1423e6a9ecca" providerId="AD" clId="Web-{8F898CA4-9018-EBB4-FF10-07DBE545F12D}" dt="2023-01-23T11:22:37.746" v="4"/>
        <pc:sldMkLst>
          <pc:docMk/>
          <pc:sldMk cId="15364836" sldId="285"/>
        </pc:sldMkLst>
      </pc:sldChg>
      <pc:sldChg chg="add">
        <pc:chgData name="Mari Powell" userId="S::mari.powell@uwtsd.ac.uk::a1b98dd7-29dc-4131-8e37-1423e6a9ecca" providerId="AD" clId="Web-{8F898CA4-9018-EBB4-FF10-07DBE545F12D}" dt="2023-01-23T11:26:04.939" v="22"/>
        <pc:sldMkLst>
          <pc:docMk/>
          <pc:sldMk cId="403012990" sldId="286"/>
        </pc:sldMkLst>
      </pc:sldChg>
      <pc:sldChg chg="add mod setBg">
        <pc:chgData name="Mari Powell" userId="S::mari.powell@uwtsd.ac.uk::a1b98dd7-29dc-4131-8e37-1423e6a9ecca" providerId="AD" clId="Web-{8F898CA4-9018-EBB4-FF10-07DBE545F12D}" dt="2023-01-23T11:27:57.926" v="24"/>
        <pc:sldMkLst>
          <pc:docMk/>
          <pc:sldMk cId="3962132792" sldId="287"/>
        </pc:sldMkLst>
      </pc:sldChg>
      <pc:sldChg chg="addSp delSp modSp add mod setBg">
        <pc:chgData name="Mari Powell" userId="S::mari.powell@uwtsd.ac.uk::a1b98dd7-29dc-4131-8e37-1423e6a9ecca" providerId="AD" clId="Web-{8F898CA4-9018-EBB4-FF10-07DBE545F12D}" dt="2023-01-23T11:33:15.623" v="65" actId="20577"/>
        <pc:sldMkLst>
          <pc:docMk/>
          <pc:sldMk cId="3697180644" sldId="288"/>
        </pc:sldMkLst>
        <pc:spChg chg="add del mod">
          <ac:chgData name="Mari Powell" userId="S::mari.powell@uwtsd.ac.uk::a1b98dd7-29dc-4131-8e37-1423e6a9ecca" providerId="AD" clId="Web-{8F898CA4-9018-EBB4-FF10-07DBE545F12D}" dt="2023-01-23T11:32:48.700" v="52"/>
          <ac:spMkLst>
            <pc:docMk/>
            <pc:sldMk cId="3697180644" sldId="288"/>
            <ac:spMk id="3" creationId="{FC1A5EC0-B711-9BA6-2EDF-931ADA0BE9F3}"/>
          </ac:spMkLst>
        </pc:spChg>
        <pc:spChg chg="mod">
          <ac:chgData name="Mari Powell" userId="S::mari.powell@uwtsd.ac.uk::a1b98dd7-29dc-4131-8e37-1423e6a9ecca" providerId="AD" clId="Web-{8F898CA4-9018-EBB4-FF10-07DBE545F12D}" dt="2023-01-23T11:32:01.089" v="48" actId="1076"/>
          <ac:spMkLst>
            <pc:docMk/>
            <pc:sldMk cId="3697180644" sldId="288"/>
            <ac:spMk id="33794" creationId="{7B9EB3DE-CCFF-634F-B024-A440AAA1AB69}"/>
          </ac:spMkLst>
        </pc:spChg>
        <pc:spChg chg="mod">
          <ac:chgData name="Mari Powell" userId="S::mari.powell@uwtsd.ac.uk::a1b98dd7-29dc-4131-8e37-1423e6a9ecca" providerId="AD" clId="Web-{8F898CA4-9018-EBB4-FF10-07DBE545F12D}" dt="2023-01-23T11:33:15.623" v="65" actId="20577"/>
          <ac:spMkLst>
            <pc:docMk/>
            <pc:sldMk cId="3697180644" sldId="288"/>
            <ac:spMk id="33795" creationId="{623374B9-2B5E-3148-BBB1-A0E33A861FC3}"/>
          </ac:spMkLst>
        </pc:spChg>
        <pc:picChg chg="add mod">
          <ac:chgData name="Mari Powell" userId="S::mari.powell@uwtsd.ac.uk::a1b98dd7-29dc-4131-8e37-1423e6a9ecca" providerId="AD" clId="Web-{8F898CA4-9018-EBB4-FF10-07DBE545F12D}" dt="2023-01-23T11:32:54.185" v="53" actId="1076"/>
          <ac:picMkLst>
            <pc:docMk/>
            <pc:sldMk cId="3697180644" sldId="288"/>
            <ac:picMk id="4" creationId="{720DF41A-05AF-95F7-BA10-B173A94C8FE3}"/>
          </ac:picMkLst>
        </pc:picChg>
        <pc:picChg chg="del">
          <ac:chgData name="Mari Powell" userId="S::mari.powell@uwtsd.ac.uk::a1b98dd7-29dc-4131-8e37-1423e6a9ecca" providerId="AD" clId="Web-{8F898CA4-9018-EBB4-FF10-07DBE545F12D}" dt="2023-01-23T11:32:05.152" v="49"/>
          <ac:picMkLst>
            <pc:docMk/>
            <pc:sldMk cId="3697180644" sldId="288"/>
            <ac:picMk id="9" creationId="{C2740BD5-3D68-F14C-B373-62C3762CAF3A}"/>
          </ac:picMkLst>
        </pc:picChg>
      </pc:sldChg>
      <pc:sldChg chg="addSp delSp modSp add mod setBg">
        <pc:chgData name="Mari Powell" userId="S::mari.powell@uwtsd.ac.uk::a1b98dd7-29dc-4131-8e37-1423e6a9ecca" providerId="AD" clId="Web-{8F898CA4-9018-EBB4-FF10-07DBE545F12D}" dt="2023-01-23T11:31:49.823" v="47" actId="1076"/>
        <pc:sldMkLst>
          <pc:docMk/>
          <pc:sldMk cId="179217979" sldId="289"/>
        </pc:sldMkLst>
        <pc:spChg chg="add del mod">
          <ac:chgData name="Mari Powell" userId="S::mari.powell@uwtsd.ac.uk::a1b98dd7-29dc-4131-8e37-1423e6a9ecca" providerId="AD" clId="Web-{8F898CA4-9018-EBB4-FF10-07DBE545F12D}" dt="2023-01-23T11:31:30.901" v="42"/>
          <ac:spMkLst>
            <pc:docMk/>
            <pc:sldMk cId="179217979" sldId="289"/>
            <ac:spMk id="3" creationId="{4AB8B159-135A-6510-9D4F-68C5740BA3E6}"/>
          </ac:spMkLst>
        </pc:spChg>
        <pc:spChg chg="mod">
          <ac:chgData name="Mari Powell" userId="S::mari.powell@uwtsd.ac.uk::a1b98dd7-29dc-4131-8e37-1423e6a9ecca" providerId="AD" clId="Web-{8F898CA4-9018-EBB4-FF10-07DBE545F12D}" dt="2023-01-23T11:31:49.823" v="47" actId="1076"/>
          <ac:spMkLst>
            <pc:docMk/>
            <pc:sldMk cId="179217979" sldId="289"/>
            <ac:spMk id="37890" creationId="{FE83DE2C-9878-F54F-AFEA-446F8CF14207}"/>
          </ac:spMkLst>
        </pc:spChg>
        <pc:picChg chg="add mod">
          <ac:chgData name="Mari Powell" userId="S::mari.powell@uwtsd.ac.uk::a1b98dd7-29dc-4131-8e37-1423e6a9ecca" providerId="AD" clId="Web-{8F898CA4-9018-EBB4-FF10-07DBE545F12D}" dt="2023-01-23T11:31:43.870" v="46" actId="1076"/>
          <ac:picMkLst>
            <pc:docMk/>
            <pc:sldMk cId="179217979" sldId="289"/>
            <ac:picMk id="4" creationId="{26BB0B86-C47C-C8B4-D765-5B924E87761E}"/>
          </ac:picMkLst>
        </pc:picChg>
        <pc:picChg chg="del">
          <ac:chgData name="Mari Powell" userId="S::mari.powell@uwtsd.ac.uk::a1b98dd7-29dc-4131-8e37-1423e6a9ecca" providerId="AD" clId="Web-{8F898CA4-9018-EBB4-FF10-07DBE545F12D}" dt="2023-01-23T11:31:02.010" v="41"/>
          <ac:picMkLst>
            <pc:docMk/>
            <pc:sldMk cId="179217979" sldId="289"/>
            <ac:picMk id="11" creationId="{7BA05881-3C0C-A344-A7B6-811A7CF02544}"/>
          </ac:picMkLst>
        </pc:picChg>
      </pc:sldChg>
      <pc:sldChg chg="addSp delSp modSp add mod setBg">
        <pc:chgData name="Mari Powell" userId="S::mari.powell@uwtsd.ac.uk::a1b98dd7-29dc-4131-8e37-1423e6a9ecca" providerId="AD" clId="Web-{8F898CA4-9018-EBB4-FF10-07DBE545F12D}" dt="2023-01-23T11:30:50.978" v="39" actId="20577"/>
        <pc:sldMkLst>
          <pc:docMk/>
          <pc:sldMk cId="2970062879" sldId="290"/>
        </pc:sldMkLst>
        <pc:spChg chg="add del mod">
          <ac:chgData name="Mari Powell" userId="S::mari.powell@uwtsd.ac.uk::a1b98dd7-29dc-4131-8e37-1423e6a9ecca" providerId="AD" clId="Web-{8F898CA4-9018-EBB4-FF10-07DBE545F12D}" dt="2023-01-23T11:30:32.228" v="35"/>
          <ac:spMkLst>
            <pc:docMk/>
            <pc:sldMk cId="2970062879" sldId="290"/>
            <ac:spMk id="3" creationId="{289AC57C-AE3C-3624-9DFD-C5C04A5E63A5}"/>
          </ac:spMkLst>
        </pc:spChg>
        <pc:spChg chg="mod">
          <ac:chgData name="Mari Powell" userId="S::mari.powell@uwtsd.ac.uk::a1b98dd7-29dc-4131-8e37-1423e6a9ecca" providerId="AD" clId="Web-{8F898CA4-9018-EBB4-FF10-07DBE545F12D}" dt="2023-01-23T11:30:39.962" v="37" actId="1076"/>
          <ac:spMkLst>
            <pc:docMk/>
            <pc:sldMk cId="2970062879" sldId="290"/>
            <ac:spMk id="37890" creationId="{FE83DE2C-9878-F54F-AFEA-446F8CF14207}"/>
          </ac:spMkLst>
        </pc:spChg>
        <pc:spChg chg="mod">
          <ac:chgData name="Mari Powell" userId="S::mari.powell@uwtsd.ac.uk::a1b98dd7-29dc-4131-8e37-1423e6a9ecca" providerId="AD" clId="Web-{8F898CA4-9018-EBB4-FF10-07DBE545F12D}" dt="2023-01-23T11:30:50.978" v="39" actId="20577"/>
          <ac:spMkLst>
            <pc:docMk/>
            <pc:sldMk cId="2970062879" sldId="290"/>
            <ac:spMk id="37891" creationId="{F1F478BF-B573-CB41-AC81-5E405EF89512}"/>
          </ac:spMkLst>
        </pc:spChg>
        <pc:picChg chg="add del">
          <ac:chgData name="Mari Powell" userId="S::mari.powell@uwtsd.ac.uk::a1b98dd7-29dc-4131-8e37-1423e6a9ecca" providerId="AD" clId="Web-{8F898CA4-9018-EBB4-FF10-07DBE545F12D}" dt="2023-01-23T11:29:33.554" v="33"/>
          <ac:picMkLst>
            <pc:docMk/>
            <pc:sldMk cId="2970062879" sldId="290"/>
            <ac:picMk id="6" creationId="{9A36D61B-5CF4-DF64-79EB-D1A5B400E797}"/>
          </ac:picMkLst>
        </pc:picChg>
        <pc:picChg chg="add mod">
          <ac:chgData name="Mari Powell" userId="S::mari.powell@uwtsd.ac.uk::a1b98dd7-29dc-4131-8e37-1423e6a9ecca" providerId="AD" clId="Web-{8F898CA4-9018-EBB4-FF10-07DBE545F12D}" dt="2023-01-23T11:30:44.353" v="38" actId="1076"/>
          <ac:picMkLst>
            <pc:docMk/>
            <pc:sldMk cId="2970062879" sldId="290"/>
            <ac:picMk id="7" creationId="{ED84979D-DAC6-1EA9-FC29-C7A30EF10D6C}"/>
          </ac:picMkLst>
        </pc:picChg>
        <pc:picChg chg="del">
          <ac:chgData name="Mari Powell" userId="S::mari.powell@uwtsd.ac.uk::a1b98dd7-29dc-4131-8e37-1423e6a9ecca" providerId="AD" clId="Web-{8F898CA4-9018-EBB4-FF10-07DBE545F12D}" dt="2023-01-23T11:29:22.773" v="31"/>
          <ac:picMkLst>
            <pc:docMk/>
            <pc:sldMk cId="2970062879" sldId="290"/>
            <ac:picMk id="8" creationId="{BF97929E-2723-7745-8438-8E11540D630F}"/>
          </ac:picMkLst>
        </pc:picChg>
      </pc:sldChg>
      <pc:sldChg chg="addSp delSp modSp add mod setBg">
        <pc:chgData name="Mari Powell" userId="S::mari.powell@uwtsd.ac.uk::a1b98dd7-29dc-4131-8e37-1423e6a9ecca" providerId="AD" clId="Web-{8F898CA4-9018-EBB4-FF10-07DBE545F12D}" dt="2023-01-23T11:37:55.036" v="84" actId="14100"/>
        <pc:sldMkLst>
          <pc:docMk/>
          <pc:sldMk cId="3188791799" sldId="291"/>
        </pc:sldMkLst>
        <pc:spChg chg="mod">
          <ac:chgData name="Mari Powell" userId="S::mari.powell@uwtsd.ac.uk::a1b98dd7-29dc-4131-8e37-1423e6a9ecca" providerId="AD" clId="Web-{8F898CA4-9018-EBB4-FF10-07DBE545F12D}" dt="2023-01-23T11:36:15.831" v="76" actId="1076"/>
          <ac:spMkLst>
            <pc:docMk/>
            <pc:sldMk cId="3188791799" sldId="291"/>
            <ac:spMk id="4" creationId="{BAE49A80-0C79-3D4C-AA26-0B41971513AC}"/>
          </ac:spMkLst>
        </pc:spChg>
        <pc:graphicFrameChg chg="mod">
          <ac:chgData name="Mari Powell" userId="S::mari.powell@uwtsd.ac.uk::a1b98dd7-29dc-4131-8e37-1423e6a9ecca" providerId="AD" clId="Web-{8F898CA4-9018-EBB4-FF10-07DBE545F12D}" dt="2023-01-23T11:37:50.255" v="82" actId="1076"/>
          <ac:graphicFrameMkLst>
            <pc:docMk/>
            <pc:sldMk cId="3188791799" sldId="291"/>
            <ac:graphicFrameMk id="3" creationId="{83A41F73-DCB3-A742-8131-A471394DA41F}"/>
          </ac:graphicFrameMkLst>
        </pc:graphicFrameChg>
        <pc:picChg chg="add mod">
          <ac:chgData name="Mari Powell" userId="S::mari.powell@uwtsd.ac.uk::a1b98dd7-29dc-4131-8e37-1423e6a9ecca" providerId="AD" clId="Web-{8F898CA4-9018-EBB4-FF10-07DBE545F12D}" dt="2023-01-23T11:37:55.036" v="84" actId="14100"/>
          <ac:picMkLst>
            <pc:docMk/>
            <pc:sldMk cId="3188791799" sldId="291"/>
            <ac:picMk id="2" creationId="{EE527DA4-2482-1407-1A96-2159CCDF2CE1}"/>
          </ac:picMkLst>
        </pc:picChg>
        <pc:picChg chg="del">
          <ac:chgData name="Mari Powell" userId="S::mari.powell@uwtsd.ac.uk::a1b98dd7-29dc-4131-8e37-1423e6a9ecca" providerId="AD" clId="Web-{8F898CA4-9018-EBB4-FF10-07DBE545F12D}" dt="2023-01-23T11:36:36.831" v="78"/>
          <ac:picMkLst>
            <pc:docMk/>
            <pc:sldMk cId="3188791799" sldId="291"/>
            <ac:picMk id="12" creationId="{6AB16278-E566-744E-95BB-71DECB59F5D0}"/>
          </ac:picMkLst>
        </pc:picChg>
      </pc:sldChg>
      <pc:sldChg chg="modSp add mod setBg">
        <pc:chgData name="Mari Powell" userId="S::mari.powell@uwtsd.ac.uk::a1b98dd7-29dc-4131-8e37-1423e6a9ecca" providerId="AD" clId="Web-{8F898CA4-9018-EBB4-FF10-07DBE545F12D}" dt="2023-01-23T11:38:25.412" v="88"/>
        <pc:sldMkLst>
          <pc:docMk/>
          <pc:sldMk cId="2702654186" sldId="292"/>
        </pc:sldMkLst>
        <pc:spChg chg="mod">
          <ac:chgData name="Mari Powell" userId="S::mari.powell@uwtsd.ac.uk::a1b98dd7-29dc-4131-8e37-1423e6a9ecca" providerId="AD" clId="Web-{8F898CA4-9018-EBB4-FF10-07DBE545F12D}" dt="2023-01-23T11:38:13.756" v="87"/>
          <ac:spMkLst>
            <pc:docMk/>
            <pc:sldMk cId="2702654186" sldId="292"/>
            <ac:spMk id="7" creationId="{C5CD436C-EBA4-4E4E-B51D-01571685CC74}"/>
          </ac:spMkLst>
        </pc:spChg>
        <pc:spChg chg="mod">
          <ac:chgData name="Mari Powell" userId="S::mari.powell@uwtsd.ac.uk::a1b98dd7-29dc-4131-8e37-1423e6a9ecca" providerId="AD" clId="Web-{8F898CA4-9018-EBB4-FF10-07DBE545F12D}" dt="2023-01-23T11:38:25.412" v="88"/>
          <ac:spMkLst>
            <pc:docMk/>
            <pc:sldMk cId="2702654186" sldId="292"/>
            <ac:spMk id="10" creationId="{D5DDE188-6781-1D46-B1ED-9F302A264ED5}"/>
          </ac:spMkLst>
        </pc:spChg>
      </pc:sldChg>
      <pc:sldChg chg="addSp delSp modSp add mod setBg">
        <pc:chgData name="Mari Powell" userId="S::mari.powell@uwtsd.ac.uk::a1b98dd7-29dc-4131-8e37-1423e6a9ecca" providerId="AD" clId="Web-{8F898CA4-9018-EBB4-FF10-07DBE545F12D}" dt="2023-01-23T11:40:42.650" v="98" actId="14100"/>
        <pc:sldMkLst>
          <pc:docMk/>
          <pc:sldMk cId="4129944857" sldId="293"/>
        </pc:sldMkLst>
        <pc:spChg chg="mod">
          <ac:chgData name="Mari Powell" userId="S::mari.powell@uwtsd.ac.uk::a1b98dd7-29dc-4131-8e37-1423e6a9ecca" providerId="AD" clId="Web-{8F898CA4-9018-EBB4-FF10-07DBE545F12D}" dt="2023-01-23T11:38:52.304" v="91"/>
          <ac:spMkLst>
            <pc:docMk/>
            <pc:sldMk cId="4129944857" sldId="293"/>
            <ac:spMk id="9" creationId="{777F7620-9931-0647-A167-409EFD38F218}"/>
          </ac:spMkLst>
        </pc:spChg>
        <pc:graphicFrameChg chg="mod modGraphic">
          <ac:chgData name="Mari Powell" userId="S::mari.powell@uwtsd.ac.uk::a1b98dd7-29dc-4131-8e37-1423e6a9ecca" providerId="AD" clId="Web-{8F898CA4-9018-EBB4-FF10-07DBE545F12D}" dt="2023-01-23T11:39:06.632" v="95" actId="1076"/>
          <ac:graphicFrameMkLst>
            <pc:docMk/>
            <pc:sldMk cId="4129944857" sldId="293"/>
            <ac:graphicFrameMk id="10" creationId="{4FED6211-08F5-9B4F-8DF8-AD1E842AEDF6}"/>
          </ac:graphicFrameMkLst>
        </pc:graphicFrameChg>
        <pc:picChg chg="add mod">
          <ac:chgData name="Mari Powell" userId="S::mari.powell@uwtsd.ac.uk::a1b98dd7-29dc-4131-8e37-1423e6a9ecca" providerId="AD" clId="Web-{8F898CA4-9018-EBB4-FF10-07DBE545F12D}" dt="2023-01-23T11:40:42.650" v="98" actId="14100"/>
          <ac:picMkLst>
            <pc:docMk/>
            <pc:sldMk cId="4129944857" sldId="293"/>
            <ac:picMk id="2" creationId="{DD2CF6EB-2964-F568-5EBD-E1318CFC88FD}"/>
          </ac:picMkLst>
        </pc:picChg>
        <pc:picChg chg="del">
          <ac:chgData name="Mari Powell" userId="S::mari.powell@uwtsd.ac.uk::a1b98dd7-29dc-4131-8e37-1423e6a9ecca" providerId="AD" clId="Web-{8F898CA4-9018-EBB4-FF10-07DBE545F12D}" dt="2023-01-23T11:38:53.960" v="92"/>
          <ac:picMkLst>
            <pc:docMk/>
            <pc:sldMk cId="4129944857" sldId="293"/>
            <ac:picMk id="12" creationId="{CE42F2DD-B941-BA4D-BC4B-2C2EF630D1A5}"/>
          </ac:picMkLst>
        </pc:picChg>
      </pc:sldChg>
      <pc:sldChg chg="modSp add mod setBg">
        <pc:chgData name="Mari Powell" userId="S::mari.powell@uwtsd.ac.uk::a1b98dd7-29dc-4131-8e37-1423e6a9ecca" providerId="AD" clId="Web-{8F898CA4-9018-EBB4-FF10-07DBE545F12D}" dt="2023-01-23T11:41:12.589" v="101"/>
        <pc:sldMkLst>
          <pc:docMk/>
          <pc:sldMk cId="287889465" sldId="294"/>
        </pc:sldMkLst>
        <pc:spChg chg="mod">
          <ac:chgData name="Mari Powell" userId="S::mari.powell@uwtsd.ac.uk::a1b98dd7-29dc-4131-8e37-1423e6a9ecca" providerId="AD" clId="Web-{8F898CA4-9018-EBB4-FF10-07DBE545F12D}" dt="2023-01-23T11:41:03.917" v="100"/>
          <ac:spMkLst>
            <pc:docMk/>
            <pc:sldMk cId="287889465" sldId="294"/>
            <ac:spMk id="16" creationId="{4314D5B5-3860-C943-B52F-557685DBAF97}"/>
          </ac:spMkLst>
        </pc:spChg>
      </pc:sldChg>
      <pc:sldChg chg="addSp delSp modSp add mod setBg">
        <pc:chgData name="Mari Powell" userId="S::mari.powell@uwtsd.ac.uk::a1b98dd7-29dc-4131-8e37-1423e6a9ecca" providerId="AD" clId="Web-{8F898CA4-9018-EBB4-FF10-07DBE545F12D}" dt="2023-01-23T11:42:27.903" v="111"/>
        <pc:sldMkLst>
          <pc:docMk/>
          <pc:sldMk cId="4054261837" sldId="295"/>
        </pc:sldMkLst>
        <pc:spChg chg="mod">
          <ac:chgData name="Mari Powell" userId="S::mari.powell@uwtsd.ac.uk::a1b98dd7-29dc-4131-8e37-1423e6a9ecca" providerId="AD" clId="Web-{8F898CA4-9018-EBB4-FF10-07DBE545F12D}" dt="2023-01-23T11:41:38.167" v="105" actId="1076"/>
          <ac:spMkLst>
            <pc:docMk/>
            <pc:sldMk cId="4054261837" sldId="295"/>
            <ac:spMk id="16" creationId="{4314D5B5-3860-C943-B52F-557685DBAF97}"/>
          </ac:spMkLst>
        </pc:spChg>
        <pc:picChg chg="add mod ord">
          <ac:chgData name="Mari Powell" userId="S::mari.powell@uwtsd.ac.uk::a1b98dd7-29dc-4131-8e37-1423e6a9ecca" providerId="AD" clId="Web-{8F898CA4-9018-EBB4-FF10-07DBE545F12D}" dt="2023-01-23T11:42:27.903" v="111"/>
          <ac:picMkLst>
            <pc:docMk/>
            <pc:sldMk cId="4054261837" sldId="295"/>
            <ac:picMk id="2" creationId="{14CB4185-A364-E72D-A4FF-D5D6CF0F19DF}"/>
          </ac:picMkLst>
        </pc:picChg>
        <pc:picChg chg="del">
          <ac:chgData name="Mari Powell" userId="S::mari.powell@uwtsd.ac.uk::a1b98dd7-29dc-4131-8e37-1423e6a9ecca" providerId="AD" clId="Web-{8F898CA4-9018-EBB4-FF10-07DBE545F12D}" dt="2023-01-23T11:41:38.652" v="106"/>
          <ac:picMkLst>
            <pc:docMk/>
            <pc:sldMk cId="4054261837" sldId="295"/>
            <ac:picMk id="6" creationId="{8A8B9091-F377-6543-B655-81E2AFF541DB}"/>
          </ac:picMkLst>
        </pc:picChg>
      </pc:sldChg>
      <pc:sldChg chg="addSp modSp add mod setBg">
        <pc:chgData name="Mari Powell" userId="S::mari.powell@uwtsd.ac.uk::a1b98dd7-29dc-4131-8e37-1423e6a9ecca" providerId="AD" clId="Web-{8F898CA4-9018-EBB4-FF10-07DBE545F12D}" dt="2023-01-23T11:44:59.550" v="121" actId="1076"/>
        <pc:sldMkLst>
          <pc:docMk/>
          <pc:sldMk cId="1726395790" sldId="296"/>
        </pc:sldMkLst>
        <pc:spChg chg="mod">
          <ac:chgData name="Mari Powell" userId="S::mari.powell@uwtsd.ac.uk::a1b98dd7-29dc-4131-8e37-1423e6a9ecca" providerId="AD" clId="Web-{8F898CA4-9018-EBB4-FF10-07DBE545F12D}" dt="2023-01-23T11:43:13.373" v="116"/>
          <ac:spMkLst>
            <pc:docMk/>
            <pc:sldMk cId="1726395790" sldId="296"/>
            <ac:spMk id="9" creationId="{EBA1972C-59C4-B344-A2A8-43A3DD80FE06}"/>
          </ac:spMkLst>
        </pc:spChg>
        <pc:spChg chg="mod">
          <ac:chgData name="Mari Powell" userId="S::mari.powell@uwtsd.ac.uk::a1b98dd7-29dc-4131-8e37-1423e6a9ecca" providerId="AD" clId="Web-{8F898CA4-9018-EBB4-FF10-07DBE545F12D}" dt="2023-01-23T11:44:09.859" v="118"/>
          <ac:spMkLst>
            <pc:docMk/>
            <pc:sldMk cId="1726395790" sldId="296"/>
            <ac:spMk id="13" creationId="{264BA527-9B4C-954C-8FD6-D6549C9316AC}"/>
          </ac:spMkLst>
        </pc:spChg>
        <pc:spChg chg="mod">
          <ac:chgData name="Mari Powell" userId="S::mari.powell@uwtsd.ac.uk::a1b98dd7-29dc-4131-8e37-1423e6a9ecca" providerId="AD" clId="Web-{8F898CA4-9018-EBB4-FF10-07DBE545F12D}" dt="2023-01-23T11:43:02.513" v="115" actId="1076"/>
          <ac:spMkLst>
            <pc:docMk/>
            <pc:sldMk cId="1726395790" sldId="296"/>
            <ac:spMk id="14" creationId="{BAEC8DB9-8FA8-9D4C-AD34-6616EF290871}"/>
          </ac:spMkLst>
        </pc:spChg>
        <pc:picChg chg="add mod">
          <ac:chgData name="Mari Powell" userId="S::mari.powell@uwtsd.ac.uk::a1b98dd7-29dc-4131-8e37-1423e6a9ecca" providerId="AD" clId="Web-{8F898CA4-9018-EBB4-FF10-07DBE545F12D}" dt="2023-01-23T11:44:50.704" v="119"/>
          <ac:picMkLst>
            <pc:docMk/>
            <pc:sldMk cId="1726395790" sldId="296"/>
            <ac:picMk id="2" creationId="{4482C8A2-DDB8-0AB3-7ADF-F9E3307FBB9E}"/>
          </ac:picMkLst>
        </pc:picChg>
        <pc:picChg chg="mod">
          <ac:chgData name="Mari Powell" userId="S::mari.powell@uwtsd.ac.uk::a1b98dd7-29dc-4131-8e37-1423e6a9ecca" providerId="AD" clId="Web-{8F898CA4-9018-EBB4-FF10-07DBE545F12D}" dt="2023-01-23T11:44:59.550" v="121" actId="1076"/>
          <ac:picMkLst>
            <pc:docMk/>
            <pc:sldMk cId="1726395790" sldId="296"/>
            <ac:picMk id="10" creationId="{2988F8E7-B4FD-F344-82BF-87A267BEE00B}"/>
          </ac:picMkLst>
        </pc:picChg>
      </pc:sldChg>
      <pc:sldChg chg="add">
        <pc:chgData name="Mari Powell" userId="S::mari.powell@uwtsd.ac.uk::a1b98dd7-29dc-4131-8e37-1423e6a9ecca" providerId="AD" clId="Web-{8F898CA4-9018-EBB4-FF10-07DBE545F12D}" dt="2023-01-23T11:34:51.360" v="72"/>
        <pc:sldMkLst>
          <pc:docMk/>
          <pc:sldMk cId="3140638390" sldId="297"/>
        </pc:sldMkLst>
      </pc:sldChg>
      <pc:sldChg chg="add">
        <pc:chgData name="Mari Powell" userId="S::mari.powell@uwtsd.ac.uk::a1b98dd7-29dc-4131-8e37-1423e6a9ecca" providerId="AD" clId="Web-{8F898CA4-9018-EBB4-FF10-07DBE545F12D}" dt="2023-01-23T11:35:02.375" v="73"/>
        <pc:sldMkLst>
          <pc:docMk/>
          <pc:sldMk cId="3490252367" sldId="298"/>
        </pc:sldMkLst>
      </pc:sldChg>
    </pc:docChg>
  </pc:docChgLst>
  <pc:docChgLst>
    <pc:chgData name="Mari Powell" userId="S::mari.powell@uwtsd.ac.uk::a1b98dd7-29dc-4131-8e37-1423e6a9ecca" providerId="AD" clId="Web-{6B3B3656-DFA6-5292-F8CB-1E11CDD745BB}"/>
    <pc:docChg chg="addSld modSld addMainMaster">
      <pc:chgData name="Mari Powell" userId="S::mari.powell@uwtsd.ac.uk::a1b98dd7-29dc-4131-8e37-1423e6a9ecca" providerId="AD" clId="Web-{6B3B3656-DFA6-5292-F8CB-1E11CDD745BB}" dt="2023-01-23T11:20:29.710" v="90"/>
      <pc:docMkLst>
        <pc:docMk/>
      </pc:docMkLst>
      <pc:sldChg chg="modSp">
        <pc:chgData name="Mari Powell" userId="S::mari.powell@uwtsd.ac.uk::a1b98dd7-29dc-4131-8e37-1423e6a9ecca" providerId="AD" clId="Web-{6B3B3656-DFA6-5292-F8CB-1E11CDD745BB}" dt="2023-01-23T11:16:10.320" v="20" actId="1076"/>
        <pc:sldMkLst>
          <pc:docMk/>
          <pc:sldMk cId="3848607349" sldId="268"/>
        </pc:sldMkLst>
        <pc:spChg chg="mod">
          <ac:chgData name="Mari Powell" userId="S::mari.powell@uwtsd.ac.uk::a1b98dd7-29dc-4131-8e37-1423e6a9ecca" providerId="AD" clId="Web-{6B3B3656-DFA6-5292-F8CB-1E11CDD745BB}" dt="2023-01-23T11:16:01.257" v="19" actId="1076"/>
          <ac:spMkLst>
            <pc:docMk/>
            <pc:sldMk cId="3848607349" sldId="268"/>
            <ac:spMk id="9" creationId="{6694B5DE-E70F-AB4E-8983-148FFF0D4BAA}"/>
          </ac:spMkLst>
        </pc:spChg>
        <pc:spChg chg="mod">
          <ac:chgData name="Mari Powell" userId="S::mari.powell@uwtsd.ac.uk::a1b98dd7-29dc-4131-8e37-1423e6a9ecca" providerId="AD" clId="Web-{6B3B3656-DFA6-5292-F8CB-1E11CDD745BB}" dt="2023-01-23T11:14:33.423" v="1" actId="1076"/>
          <ac:spMkLst>
            <pc:docMk/>
            <pc:sldMk cId="3848607349" sldId="268"/>
            <ac:spMk id="11" creationId="{795FF3F4-DFB9-2249-B0AF-06E7EFCFBCD8}"/>
          </ac:spMkLst>
        </pc:spChg>
        <pc:spChg chg="mod">
          <ac:chgData name="Mari Powell" userId="S::mari.powell@uwtsd.ac.uk::a1b98dd7-29dc-4131-8e37-1423e6a9ecca" providerId="AD" clId="Web-{6B3B3656-DFA6-5292-F8CB-1E11CDD745BB}" dt="2023-01-23T11:14:31.361" v="0" actId="1076"/>
          <ac:spMkLst>
            <pc:docMk/>
            <pc:sldMk cId="3848607349" sldId="268"/>
            <ac:spMk id="13" creationId="{C127CE14-56B7-D847-B9FD-CDC67654F0BD}"/>
          </ac:spMkLst>
        </pc:spChg>
        <pc:spChg chg="mod">
          <ac:chgData name="Mari Powell" userId="S::mari.powell@uwtsd.ac.uk::a1b98dd7-29dc-4131-8e37-1423e6a9ecca" providerId="AD" clId="Web-{6B3B3656-DFA6-5292-F8CB-1E11CDD745BB}" dt="2023-01-23T11:16:10.320" v="20" actId="1076"/>
          <ac:spMkLst>
            <pc:docMk/>
            <pc:sldMk cId="3848607349" sldId="268"/>
            <ac:spMk id="17" creationId="{585242B9-D2BB-4F41-A1E3-312C8718BAA9}"/>
          </ac:spMkLst>
        </pc:spChg>
        <pc:spChg chg="mod">
          <ac:chgData name="Mari Powell" userId="S::mari.powell@uwtsd.ac.uk::a1b98dd7-29dc-4131-8e37-1423e6a9ecca" providerId="AD" clId="Web-{6B3B3656-DFA6-5292-F8CB-1E11CDD745BB}" dt="2023-01-23T11:15:17.754" v="11" actId="1076"/>
          <ac:spMkLst>
            <pc:docMk/>
            <pc:sldMk cId="3848607349" sldId="268"/>
            <ac:spMk id="18" creationId="{7EC59DDE-D16B-6446-A84D-94391A83DBFF}"/>
          </ac:spMkLst>
        </pc:spChg>
        <pc:spChg chg="mod">
          <ac:chgData name="Mari Powell" userId="S::mari.powell@uwtsd.ac.uk::a1b98dd7-29dc-4131-8e37-1423e6a9ecca" providerId="AD" clId="Web-{6B3B3656-DFA6-5292-F8CB-1E11CDD745BB}" dt="2023-01-23T11:14:36.220" v="2" actId="1076"/>
          <ac:spMkLst>
            <pc:docMk/>
            <pc:sldMk cId="3848607349" sldId="268"/>
            <ac:spMk id="20" creationId="{1973B0B5-41B3-1443-9E27-2D06AE548764}"/>
          </ac:spMkLst>
        </pc:spChg>
        <pc:picChg chg="mod ord">
          <ac:chgData name="Mari Powell" userId="S::mari.powell@uwtsd.ac.uk::a1b98dd7-29dc-4131-8e37-1423e6a9ecca" providerId="AD" clId="Web-{6B3B3656-DFA6-5292-F8CB-1E11CDD745BB}" dt="2023-01-23T11:15:11.660" v="10" actId="1076"/>
          <ac:picMkLst>
            <pc:docMk/>
            <pc:sldMk cId="3848607349" sldId="268"/>
            <ac:picMk id="3" creationId="{A3488835-A401-7C8E-6BC2-00E3C0E56FBD}"/>
          </ac:picMkLst>
        </pc:picChg>
        <pc:picChg chg="mod modCrop">
          <ac:chgData name="Mari Powell" userId="S::mari.powell@uwtsd.ac.uk::a1b98dd7-29dc-4131-8e37-1423e6a9ecca" providerId="AD" clId="Web-{6B3B3656-DFA6-5292-F8CB-1E11CDD745BB}" dt="2023-01-23T11:15:42.631" v="14" actId="1076"/>
          <ac:picMkLst>
            <pc:docMk/>
            <pc:sldMk cId="3848607349" sldId="268"/>
            <ac:picMk id="6" creationId="{A6398BFE-266D-1B11-9148-9D9D046A9684}"/>
          </ac:picMkLst>
        </pc:picChg>
      </pc:sldChg>
      <pc:sldChg chg="addSp delSp modSp add replId">
        <pc:chgData name="Mari Powell" userId="S::mari.powell@uwtsd.ac.uk::a1b98dd7-29dc-4131-8e37-1423e6a9ecca" providerId="AD" clId="Web-{6B3B3656-DFA6-5292-F8CB-1E11CDD745BB}" dt="2023-01-23T11:18:28.015" v="80" actId="20577"/>
        <pc:sldMkLst>
          <pc:docMk/>
          <pc:sldMk cId="4283712785" sldId="269"/>
        </pc:sldMkLst>
        <pc:spChg chg="add del mod">
          <ac:chgData name="Mari Powell" userId="S::mari.powell@uwtsd.ac.uk::a1b98dd7-29dc-4131-8e37-1423e6a9ecca" providerId="AD" clId="Web-{6B3B3656-DFA6-5292-F8CB-1E11CDD745BB}" dt="2023-01-23T11:18:28.015" v="80" actId="20577"/>
          <ac:spMkLst>
            <pc:docMk/>
            <pc:sldMk cId="4283712785" sldId="269"/>
            <ac:spMk id="3" creationId="{5937BB17-5B48-3DBB-17BA-C9089CD2ED15}"/>
          </ac:spMkLst>
        </pc:spChg>
      </pc:sldChg>
      <pc:sldChg chg="add">
        <pc:chgData name="Mari Powell" userId="S::mari.powell@uwtsd.ac.uk::a1b98dd7-29dc-4131-8e37-1423e6a9ecca" providerId="AD" clId="Web-{6B3B3656-DFA6-5292-F8CB-1E11CDD745BB}" dt="2023-01-23T11:17:46.560" v="49"/>
        <pc:sldMkLst>
          <pc:docMk/>
          <pc:sldMk cId="3981627319" sldId="270"/>
        </pc:sldMkLst>
      </pc:sldChg>
      <pc:sldChg chg="add">
        <pc:chgData name="Mari Powell" userId="S::mari.powell@uwtsd.ac.uk::a1b98dd7-29dc-4131-8e37-1423e6a9ecca" providerId="AD" clId="Web-{6B3B3656-DFA6-5292-F8CB-1E11CDD745BB}" dt="2023-01-23T11:18:40.750" v="81"/>
        <pc:sldMkLst>
          <pc:docMk/>
          <pc:sldMk cId="1037974843" sldId="271"/>
        </pc:sldMkLst>
      </pc:sldChg>
      <pc:sldChg chg="add">
        <pc:chgData name="Mari Powell" userId="S::mari.powell@uwtsd.ac.uk::a1b98dd7-29dc-4131-8e37-1423e6a9ecca" providerId="AD" clId="Web-{6B3B3656-DFA6-5292-F8CB-1E11CDD745BB}" dt="2023-01-23T11:18:59.189" v="82"/>
        <pc:sldMkLst>
          <pc:docMk/>
          <pc:sldMk cId="40782795" sldId="272"/>
        </pc:sldMkLst>
      </pc:sldChg>
      <pc:sldChg chg="add">
        <pc:chgData name="Mari Powell" userId="S::mari.powell@uwtsd.ac.uk::a1b98dd7-29dc-4131-8e37-1423e6a9ecca" providerId="AD" clId="Web-{6B3B3656-DFA6-5292-F8CB-1E11CDD745BB}" dt="2023-01-23T11:19:08.486" v="83"/>
        <pc:sldMkLst>
          <pc:docMk/>
          <pc:sldMk cId="2471988020" sldId="273"/>
        </pc:sldMkLst>
      </pc:sldChg>
      <pc:sldChg chg="add">
        <pc:chgData name="Mari Powell" userId="S::mari.powell@uwtsd.ac.uk::a1b98dd7-29dc-4131-8e37-1423e6a9ecca" providerId="AD" clId="Web-{6B3B3656-DFA6-5292-F8CB-1E11CDD745BB}" dt="2023-01-23T11:19:16.831" v="84"/>
        <pc:sldMkLst>
          <pc:docMk/>
          <pc:sldMk cId="2620558491" sldId="274"/>
        </pc:sldMkLst>
      </pc:sldChg>
      <pc:sldChg chg="add">
        <pc:chgData name="Mari Powell" userId="S::mari.powell@uwtsd.ac.uk::a1b98dd7-29dc-4131-8e37-1423e6a9ecca" providerId="AD" clId="Web-{6B3B3656-DFA6-5292-F8CB-1E11CDD745BB}" dt="2023-01-23T11:19:25.222" v="85"/>
        <pc:sldMkLst>
          <pc:docMk/>
          <pc:sldMk cId="408338908" sldId="275"/>
        </pc:sldMkLst>
      </pc:sldChg>
      <pc:sldChg chg="add">
        <pc:chgData name="Mari Powell" userId="S::mari.powell@uwtsd.ac.uk::a1b98dd7-29dc-4131-8e37-1423e6a9ecca" providerId="AD" clId="Web-{6B3B3656-DFA6-5292-F8CB-1E11CDD745BB}" dt="2023-01-23T11:19:33.066" v="86"/>
        <pc:sldMkLst>
          <pc:docMk/>
          <pc:sldMk cId="1574278272" sldId="276"/>
        </pc:sldMkLst>
      </pc:sldChg>
      <pc:sldChg chg="add">
        <pc:chgData name="Mari Powell" userId="S::mari.powell@uwtsd.ac.uk::a1b98dd7-29dc-4131-8e37-1423e6a9ecca" providerId="AD" clId="Web-{6B3B3656-DFA6-5292-F8CB-1E11CDD745BB}" dt="2023-01-23T11:20:03.224" v="87"/>
        <pc:sldMkLst>
          <pc:docMk/>
          <pc:sldMk cId="1667939038" sldId="277"/>
        </pc:sldMkLst>
      </pc:sldChg>
      <pc:sldChg chg="add">
        <pc:chgData name="Mari Powell" userId="S::mari.powell@uwtsd.ac.uk::a1b98dd7-29dc-4131-8e37-1423e6a9ecca" providerId="AD" clId="Web-{6B3B3656-DFA6-5292-F8CB-1E11CDD745BB}" dt="2023-01-23T11:20:11.709" v="88"/>
        <pc:sldMkLst>
          <pc:docMk/>
          <pc:sldMk cId="3018521978" sldId="278"/>
        </pc:sldMkLst>
      </pc:sldChg>
      <pc:sldChg chg="add">
        <pc:chgData name="Mari Powell" userId="S::mari.powell@uwtsd.ac.uk::a1b98dd7-29dc-4131-8e37-1423e6a9ecca" providerId="AD" clId="Web-{6B3B3656-DFA6-5292-F8CB-1E11CDD745BB}" dt="2023-01-23T11:20:21.616" v="89"/>
        <pc:sldMkLst>
          <pc:docMk/>
          <pc:sldMk cId="470901960" sldId="279"/>
        </pc:sldMkLst>
      </pc:sldChg>
      <pc:sldChg chg="add">
        <pc:chgData name="Mari Powell" userId="S::mari.powell@uwtsd.ac.uk::a1b98dd7-29dc-4131-8e37-1423e6a9ecca" providerId="AD" clId="Web-{6B3B3656-DFA6-5292-F8CB-1E11CDD745BB}" dt="2023-01-23T11:20:29.710" v="90"/>
        <pc:sldMkLst>
          <pc:docMk/>
          <pc:sldMk cId="2803685199" sldId="280"/>
        </pc:sldMkLst>
      </pc:sldChg>
      <pc:sldMasterChg chg="add addSldLayout">
        <pc:chgData name="Mari Powell" userId="S::mari.powell@uwtsd.ac.uk::a1b98dd7-29dc-4131-8e37-1423e6a9ecca" providerId="AD" clId="Web-{6B3B3656-DFA6-5292-F8CB-1E11CDD745BB}" dt="2023-01-23T11:17:46.560" v="49"/>
        <pc:sldMasterMkLst>
          <pc:docMk/>
          <pc:sldMasterMk cId="3101509124" sldId="2147483761"/>
        </pc:sldMasterMkLst>
        <pc:sldLayoutChg chg="add">
          <pc:chgData name="Mari Powell" userId="S::mari.powell@uwtsd.ac.uk::a1b98dd7-29dc-4131-8e37-1423e6a9ecca" providerId="AD" clId="Web-{6B3B3656-DFA6-5292-F8CB-1E11CDD745BB}" dt="2023-01-23T11:17:46.560" v="49"/>
          <pc:sldLayoutMkLst>
            <pc:docMk/>
            <pc:sldMasterMk cId="3101509124" sldId="2147483761"/>
            <pc:sldLayoutMk cId="1936783936" sldId="2147483762"/>
          </pc:sldLayoutMkLst>
        </pc:sldLayoutChg>
        <pc:sldLayoutChg chg="add">
          <pc:chgData name="Mari Powell" userId="S::mari.powell@uwtsd.ac.uk::a1b98dd7-29dc-4131-8e37-1423e6a9ecca" providerId="AD" clId="Web-{6B3B3656-DFA6-5292-F8CB-1E11CDD745BB}" dt="2023-01-23T11:17:46.560" v="49"/>
          <pc:sldLayoutMkLst>
            <pc:docMk/>
            <pc:sldMasterMk cId="3101509124" sldId="2147483761"/>
            <pc:sldLayoutMk cId="3150516976" sldId="2147483763"/>
          </pc:sldLayoutMkLst>
        </pc:sldLayoutChg>
        <pc:sldLayoutChg chg="add">
          <pc:chgData name="Mari Powell" userId="S::mari.powell@uwtsd.ac.uk::a1b98dd7-29dc-4131-8e37-1423e6a9ecca" providerId="AD" clId="Web-{6B3B3656-DFA6-5292-F8CB-1E11CDD745BB}" dt="2023-01-23T11:17:46.560" v="49"/>
          <pc:sldLayoutMkLst>
            <pc:docMk/>
            <pc:sldMasterMk cId="3101509124" sldId="2147483761"/>
            <pc:sldLayoutMk cId="3860854799" sldId="2147483764"/>
          </pc:sldLayoutMkLst>
        </pc:sldLayoutChg>
        <pc:sldLayoutChg chg="add">
          <pc:chgData name="Mari Powell" userId="S::mari.powell@uwtsd.ac.uk::a1b98dd7-29dc-4131-8e37-1423e6a9ecca" providerId="AD" clId="Web-{6B3B3656-DFA6-5292-F8CB-1E11CDD745BB}" dt="2023-01-23T11:17:46.560" v="49"/>
          <pc:sldLayoutMkLst>
            <pc:docMk/>
            <pc:sldMasterMk cId="3101509124" sldId="2147483761"/>
            <pc:sldLayoutMk cId="12498437" sldId="2147483765"/>
          </pc:sldLayoutMkLst>
        </pc:sldLayoutChg>
        <pc:sldLayoutChg chg="add">
          <pc:chgData name="Mari Powell" userId="S::mari.powell@uwtsd.ac.uk::a1b98dd7-29dc-4131-8e37-1423e6a9ecca" providerId="AD" clId="Web-{6B3B3656-DFA6-5292-F8CB-1E11CDD745BB}" dt="2023-01-23T11:17:46.560" v="49"/>
          <pc:sldLayoutMkLst>
            <pc:docMk/>
            <pc:sldMasterMk cId="3101509124" sldId="2147483761"/>
            <pc:sldLayoutMk cId="1897432268" sldId="2147483766"/>
          </pc:sldLayoutMkLst>
        </pc:sldLayoutChg>
        <pc:sldLayoutChg chg="add">
          <pc:chgData name="Mari Powell" userId="S::mari.powell@uwtsd.ac.uk::a1b98dd7-29dc-4131-8e37-1423e6a9ecca" providerId="AD" clId="Web-{6B3B3656-DFA6-5292-F8CB-1E11CDD745BB}" dt="2023-01-23T11:17:46.560" v="49"/>
          <pc:sldLayoutMkLst>
            <pc:docMk/>
            <pc:sldMasterMk cId="3101509124" sldId="2147483761"/>
            <pc:sldLayoutMk cId="909710549" sldId="2147483767"/>
          </pc:sldLayoutMkLst>
        </pc:sldLayoutChg>
        <pc:sldLayoutChg chg="add">
          <pc:chgData name="Mari Powell" userId="S::mari.powell@uwtsd.ac.uk::a1b98dd7-29dc-4131-8e37-1423e6a9ecca" providerId="AD" clId="Web-{6B3B3656-DFA6-5292-F8CB-1E11CDD745BB}" dt="2023-01-23T11:17:46.560" v="49"/>
          <pc:sldLayoutMkLst>
            <pc:docMk/>
            <pc:sldMasterMk cId="3101509124" sldId="2147483761"/>
            <pc:sldLayoutMk cId="3070581987" sldId="2147483768"/>
          </pc:sldLayoutMkLst>
        </pc:sldLayoutChg>
        <pc:sldLayoutChg chg="add">
          <pc:chgData name="Mari Powell" userId="S::mari.powell@uwtsd.ac.uk::a1b98dd7-29dc-4131-8e37-1423e6a9ecca" providerId="AD" clId="Web-{6B3B3656-DFA6-5292-F8CB-1E11CDD745BB}" dt="2023-01-23T11:17:46.560" v="49"/>
          <pc:sldLayoutMkLst>
            <pc:docMk/>
            <pc:sldMasterMk cId="3101509124" sldId="2147483761"/>
            <pc:sldLayoutMk cId="3121213432" sldId="2147483769"/>
          </pc:sldLayoutMkLst>
        </pc:sldLayoutChg>
        <pc:sldLayoutChg chg="add">
          <pc:chgData name="Mari Powell" userId="S::mari.powell@uwtsd.ac.uk::a1b98dd7-29dc-4131-8e37-1423e6a9ecca" providerId="AD" clId="Web-{6B3B3656-DFA6-5292-F8CB-1E11CDD745BB}" dt="2023-01-23T11:17:46.560" v="49"/>
          <pc:sldLayoutMkLst>
            <pc:docMk/>
            <pc:sldMasterMk cId="3101509124" sldId="2147483761"/>
            <pc:sldLayoutMk cId="431869179" sldId="2147483770"/>
          </pc:sldLayoutMkLst>
        </pc:sldLayoutChg>
        <pc:sldLayoutChg chg="add">
          <pc:chgData name="Mari Powell" userId="S::mari.powell@uwtsd.ac.uk::a1b98dd7-29dc-4131-8e37-1423e6a9ecca" providerId="AD" clId="Web-{6B3B3656-DFA6-5292-F8CB-1E11CDD745BB}" dt="2023-01-23T11:17:46.560" v="49"/>
          <pc:sldLayoutMkLst>
            <pc:docMk/>
            <pc:sldMasterMk cId="3101509124" sldId="2147483761"/>
            <pc:sldLayoutMk cId="294025237" sldId="2147483771"/>
          </pc:sldLayoutMkLst>
        </pc:sldLayoutChg>
        <pc:sldLayoutChg chg="add">
          <pc:chgData name="Mari Powell" userId="S::mari.powell@uwtsd.ac.uk::a1b98dd7-29dc-4131-8e37-1423e6a9ecca" providerId="AD" clId="Web-{6B3B3656-DFA6-5292-F8CB-1E11CDD745BB}" dt="2023-01-23T11:17:46.560" v="49"/>
          <pc:sldLayoutMkLst>
            <pc:docMk/>
            <pc:sldMasterMk cId="3101509124" sldId="2147483761"/>
            <pc:sldLayoutMk cId="3797622867" sldId="2147483772"/>
          </pc:sldLayoutMkLst>
        </pc:sldLayoutChg>
        <pc:sldLayoutChg chg="add">
          <pc:chgData name="Mari Powell" userId="S::mari.powell@uwtsd.ac.uk::a1b98dd7-29dc-4131-8e37-1423e6a9ecca" providerId="AD" clId="Web-{6B3B3656-DFA6-5292-F8CB-1E11CDD745BB}" dt="2023-01-23T11:17:46.560" v="49"/>
          <pc:sldLayoutMkLst>
            <pc:docMk/>
            <pc:sldMasterMk cId="3101509124" sldId="2147483761"/>
            <pc:sldLayoutMk cId="2198172456" sldId="2147483773"/>
          </pc:sldLayoutMkLst>
        </pc:sldLayoutChg>
      </pc:sldMasterChg>
    </pc:docChg>
  </pc:docChgLst>
  <pc:docChgLst>
    <pc:chgData name="Mari Powell" userId="S::mari.powell@uwtsd.ac.uk::a1b98dd7-29dc-4131-8e37-1423e6a9ecca" providerId="AD" clId="Web-{73859076-03AA-4D72-8368-2640ACA78447}"/>
    <pc:docChg chg="sldOrd">
      <pc:chgData name="Mari Powell" userId="S::mari.powell@uwtsd.ac.uk::a1b98dd7-29dc-4131-8e37-1423e6a9ecca" providerId="AD" clId="Web-{73859076-03AA-4D72-8368-2640ACA78447}" dt="2023-01-23T11:48:56.138" v="0"/>
      <pc:docMkLst>
        <pc:docMk/>
      </pc:docMkLst>
      <pc:sldChg chg="ord">
        <pc:chgData name="Mari Powell" userId="S::mari.powell@uwtsd.ac.uk::a1b98dd7-29dc-4131-8e37-1423e6a9ecca" providerId="AD" clId="Web-{73859076-03AA-4D72-8368-2640ACA78447}" dt="2023-01-23T11:48:56.138" v="0"/>
        <pc:sldMkLst>
          <pc:docMk/>
          <pc:sldMk cId="2322729236" sldId="263"/>
        </pc:sldMkLst>
      </pc:sldChg>
    </pc:docChg>
  </pc:docChgLst>
  <pc:docChgLst>
    <pc:chgData name="Mari Powell" userId="S::mari.powell@uwtsd.ac.uk::a1b98dd7-29dc-4131-8e37-1423e6a9ecca" providerId="AD" clId="Web-{FFF9F621-D764-2A1C-2592-C634C8A905E3}"/>
    <pc:docChg chg="modSld sldOrd">
      <pc:chgData name="Mari Powell" userId="S::mari.powell@uwtsd.ac.uk::a1b98dd7-29dc-4131-8e37-1423e6a9ecca" providerId="AD" clId="Web-{FFF9F621-D764-2A1C-2592-C634C8A905E3}" dt="2023-01-23T11:52:47.625" v="41" actId="1076"/>
      <pc:docMkLst>
        <pc:docMk/>
      </pc:docMkLst>
      <pc:sldChg chg="ord">
        <pc:chgData name="Mari Powell" userId="S::mari.powell@uwtsd.ac.uk::a1b98dd7-29dc-4131-8e37-1423e6a9ecca" providerId="AD" clId="Web-{FFF9F621-D764-2A1C-2592-C634C8A905E3}" dt="2023-01-23T11:51:38.544" v="29"/>
        <pc:sldMkLst>
          <pc:docMk/>
          <pc:sldMk cId="2322729236" sldId="263"/>
        </pc:sldMkLst>
      </pc:sldChg>
      <pc:sldChg chg="addSp delSp modSp delAnim">
        <pc:chgData name="Mari Powell" userId="S::mari.powell@uwtsd.ac.uk::a1b98dd7-29dc-4131-8e37-1423e6a9ecca" providerId="AD" clId="Web-{FFF9F621-D764-2A1C-2592-C634C8A905E3}" dt="2023-01-23T11:52:47.625" v="41" actId="1076"/>
        <pc:sldMkLst>
          <pc:docMk/>
          <pc:sldMk cId="3140638390" sldId="297"/>
        </pc:sldMkLst>
        <pc:spChg chg="mod">
          <ac:chgData name="Mari Powell" userId="S::mari.powell@uwtsd.ac.uk::a1b98dd7-29dc-4131-8e37-1423e6a9ecca" providerId="AD" clId="Web-{FFF9F621-D764-2A1C-2592-C634C8A905E3}" dt="2023-01-23T11:50:56.684" v="20" actId="1076"/>
          <ac:spMkLst>
            <pc:docMk/>
            <pc:sldMk cId="3140638390" sldId="297"/>
            <ac:spMk id="9" creationId="{3ABB40AF-4A5A-7440-8EB7-8BF9F73791CC}"/>
          </ac:spMkLst>
        </pc:spChg>
        <pc:spChg chg="mod">
          <ac:chgData name="Mari Powell" userId="S::mari.powell@uwtsd.ac.uk::a1b98dd7-29dc-4131-8e37-1423e6a9ecca" providerId="AD" clId="Web-{FFF9F621-D764-2A1C-2592-C634C8A905E3}" dt="2023-01-23T11:51:24.560" v="25" actId="1076"/>
          <ac:spMkLst>
            <pc:docMk/>
            <pc:sldMk cId="3140638390" sldId="297"/>
            <ac:spMk id="24" creationId="{1CDFBE35-BC69-B349-8BA2-9E913CD21CC9}"/>
          </ac:spMkLst>
        </pc:spChg>
        <pc:spChg chg="mod">
          <ac:chgData name="Mari Powell" userId="S::mari.powell@uwtsd.ac.uk::a1b98dd7-29dc-4131-8e37-1423e6a9ecca" providerId="AD" clId="Web-{FFF9F621-D764-2A1C-2592-C634C8A905E3}" dt="2023-01-23T11:49:35.650" v="4" actId="1076"/>
          <ac:spMkLst>
            <pc:docMk/>
            <pc:sldMk cId="3140638390" sldId="297"/>
            <ac:spMk id="26" creationId="{748FE593-2E26-9B47-80DA-81B98DDE6D3C}"/>
          </ac:spMkLst>
        </pc:spChg>
        <pc:spChg chg="mod">
          <ac:chgData name="Mari Powell" userId="S::mari.powell@uwtsd.ac.uk::a1b98dd7-29dc-4131-8e37-1423e6a9ecca" providerId="AD" clId="Web-{FFF9F621-D764-2A1C-2592-C634C8A905E3}" dt="2023-01-23T11:52:04.873" v="33" actId="1076"/>
          <ac:spMkLst>
            <pc:docMk/>
            <pc:sldMk cId="3140638390" sldId="297"/>
            <ac:spMk id="29" creationId="{926AD3C7-D980-CC4A-96DC-38799F1C0535}"/>
          </ac:spMkLst>
        </pc:spChg>
        <pc:spChg chg="mod">
          <ac:chgData name="Mari Powell" userId="S::mari.powell@uwtsd.ac.uk::a1b98dd7-29dc-4131-8e37-1423e6a9ecca" providerId="AD" clId="Web-{FFF9F621-D764-2A1C-2592-C634C8A905E3}" dt="2023-01-23T11:52:47.625" v="41" actId="1076"/>
          <ac:spMkLst>
            <pc:docMk/>
            <pc:sldMk cId="3140638390" sldId="297"/>
            <ac:spMk id="31" creationId="{D13183A9-FDC5-6F4C-B7D6-CEFDEB7908D1}"/>
          </ac:spMkLst>
        </pc:spChg>
        <pc:spChg chg="mod">
          <ac:chgData name="Mari Powell" userId="S::mari.powell@uwtsd.ac.uk::a1b98dd7-29dc-4131-8e37-1423e6a9ecca" providerId="AD" clId="Web-{FFF9F621-D764-2A1C-2592-C634C8A905E3}" dt="2023-01-23T11:52:20.577" v="36" actId="1076"/>
          <ac:spMkLst>
            <pc:docMk/>
            <pc:sldMk cId="3140638390" sldId="297"/>
            <ac:spMk id="35" creationId="{6A0D689A-EC68-2645-9796-67773FE7C296}"/>
          </ac:spMkLst>
        </pc:spChg>
        <pc:spChg chg="mod">
          <ac:chgData name="Mari Powell" userId="S::mari.powell@uwtsd.ac.uk::a1b98dd7-29dc-4131-8e37-1423e6a9ecca" providerId="AD" clId="Web-{FFF9F621-D764-2A1C-2592-C634C8A905E3}" dt="2023-01-23T11:50:05.541" v="12" actId="1076"/>
          <ac:spMkLst>
            <pc:docMk/>
            <pc:sldMk cId="3140638390" sldId="297"/>
            <ac:spMk id="38" creationId="{702D60DE-19E1-BC42-9BEB-BE27C0FA5A0C}"/>
          </ac:spMkLst>
        </pc:spChg>
        <pc:picChg chg="add mod">
          <ac:chgData name="Mari Powell" userId="S::mari.powell@uwtsd.ac.uk::a1b98dd7-29dc-4131-8e37-1423e6a9ecca" providerId="AD" clId="Web-{FFF9F621-D764-2A1C-2592-C634C8A905E3}" dt="2023-01-23T11:50:02.729" v="11" actId="1076"/>
          <ac:picMkLst>
            <pc:docMk/>
            <pc:sldMk cId="3140638390" sldId="297"/>
            <ac:picMk id="2" creationId="{671E12A4-97A3-B709-E831-D35472155CB1}"/>
          </ac:picMkLst>
        </pc:picChg>
        <pc:picChg chg="mod">
          <ac:chgData name="Mari Powell" userId="S::mari.powell@uwtsd.ac.uk::a1b98dd7-29dc-4131-8e37-1423e6a9ecca" providerId="AD" clId="Web-{FFF9F621-D764-2A1C-2592-C634C8A905E3}" dt="2023-01-23T11:49:37.712" v="5" actId="1076"/>
          <ac:picMkLst>
            <pc:docMk/>
            <pc:sldMk cId="3140638390" sldId="297"/>
            <ac:picMk id="3" creationId="{D1F9EB4C-67AA-45D3-F579-F5B0E4CFBBA3}"/>
          </ac:picMkLst>
        </pc:picChg>
        <pc:picChg chg="add mod">
          <ac:chgData name="Mari Powell" userId="S::mari.powell@uwtsd.ac.uk::a1b98dd7-29dc-4131-8e37-1423e6a9ecca" providerId="AD" clId="Web-{FFF9F621-D764-2A1C-2592-C634C8A905E3}" dt="2023-01-23T11:50:51.887" v="19" actId="1076"/>
          <ac:picMkLst>
            <pc:docMk/>
            <pc:sldMk cId="3140638390" sldId="297"/>
            <ac:picMk id="5" creationId="{49629F8C-B27C-EFC1-04B3-0742573CF8D9}"/>
          </ac:picMkLst>
        </pc:picChg>
        <pc:picChg chg="add mod ord">
          <ac:chgData name="Mari Powell" userId="S::mari.powell@uwtsd.ac.uk::a1b98dd7-29dc-4131-8e37-1423e6a9ecca" providerId="AD" clId="Web-{FFF9F621-D764-2A1C-2592-C634C8A905E3}" dt="2023-01-23T11:51:18.653" v="24"/>
          <ac:picMkLst>
            <pc:docMk/>
            <pc:sldMk cId="3140638390" sldId="297"/>
            <ac:picMk id="6" creationId="{6D2D669C-3461-3810-A634-F332590EA135}"/>
          </ac:picMkLst>
        </pc:picChg>
        <pc:picChg chg="del">
          <ac:chgData name="Mari Powell" userId="S::mari.powell@uwtsd.ac.uk::a1b98dd7-29dc-4131-8e37-1423e6a9ecca" providerId="AD" clId="Web-{FFF9F621-D764-2A1C-2592-C634C8A905E3}" dt="2023-01-23T11:50:10.167" v="13"/>
          <ac:picMkLst>
            <pc:docMk/>
            <pc:sldMk cId="3140638390" sldId="297"/>
            <ac:picMk id="8" creationId="{5FCE3E67-E6BE-7743-ABBF-8DB4EA50F220}"/>
          </ac:picMkLst>
        </pc:picChg>
        <pc:picChg chg="add mod">
          <ac:chgData name="Mari Powell" userId="S::mari.powell@uwtsd.ac.uk::a1b98dd7-29dc-4131-8e37-1423e6a9ecca" providerId="AD" clId="Web-{FFF9F621-D764-2A1C-2592-C634C8A905E3}" dt="2023-01-23T11:52:00.014" v="32" actId="1076"/>
          <ac:picMkLst>
            <pc:docMk/>
            <pc:sldMk cId="3140638390" sldId="297"/>
            <ac:picMk id="10" creationId="{841C91C0-B40F-465C-8CE0-C62A4DBF84DA}"/>
          </ac:picMkLst>
        </pc:picChg>
        <pc:picChg chg="add mod">
          <ac:chgData name="Mari Powell" userId="S::mari.powell@uwtsd.ac.uk::a1b98dd7-29dc-4131-8e37-1423e6a9ecca" providerId="AD" clId="Web-{FFF9F621-D764-2A1C-2592-C634C8A905E3}" dt="2023-01-23T11:52:14.530" v="35" actId="1076"/>
          <ac:picMkLst>
            <pc:docMk/>
            <pc:sldMk cId="3140638390" sldId="297"/>
            <ac:picMk id="11" creationId="{736F12B7-6A6F-AA2C-F254-89D0F0B96674}"/>
          </ac:picMkLst>
        </pc:picChg>
        <pc:picChg chg="add mod">
          <ac:chgData name="Mari Powell" userId="S::mari.powell@uwtsd.ac.uk::a1b98dd7-29dc-4131-8e37-1423e6a9ecca" providerId="AD" clId="Web-{FFF9F621-D764-2A1C-2592-C634C8A905E3}" dt="2023-01-23T11:52:34.671" v="40" actId="1076"/>
          <ac:picMkLst>
            <pc:docMk/>
            <pc:sldMk cId="3140638390" sldId="297"/>
            <ac:picMk id="12" creationId="{7480CCDA-A794-D9F2-53FD-0F279F38B24F}"/>
          </ac:picMkLst>
        </pc:picChg>
        <pc:picChg chg="del">
          <ac:chgData name="Mari Powell" userId="S::mari.powell@uwtsd.ac.uk::a1b98dd7-29dc-4131-8e37-1423e6a9ecca" providerId="AD" clId="Web-{FFF9F621-D764-2A1C-2592-C634C8A905E3}" dt="2023-01-23T11:51:32.700" v="28"/>
          <ac:picMkLst>
            <pc:docMk/>
            <pc:sldMk cId="3140638390" sldId="297"/>
            <ac:picMk id="28" creationId="{2270A09B-2A6B-2B4D-9594-705A27D2B340}"/>
          </ac:picMkLst>
        </pc:picChg>
        <pc:picChg chg="del">
          <ac:chgData name="Mari Powell" userId="S::mari.powell@uwtsd.ac.uk::a1b98dd7-29dc-4131-8e37-1423e6a9ecca" providerId="AD" clId="Web-{FFF9F621-D764-2A1C-2592-C634C8A905E3}" dt="2023-01-23T11:51:27.122" v="26"/>
          <ac:picMkLst>
            <pc:docMk/>
            <pc:sldMk cId="3140638390" sldId="297"/>
            <ac:picMk id="30" creationId="{7224DB0E-E95F-C441-BFD7-56B272CF7749}"/>
          </ac:picMkLst>
        </pc:picChg>
        <pc:picChg chg="del">
          <ac:chgData name="Mari Powell" userId="S::mari.powell@uwtsd.ac.uk::a1b98dd7-29dc-4131-8e37-1423e6a9ecca" providerId="AD" clId="Web-{FFF9F621-D764-2A1C-2592-C634C8A905E3}" dt="2023-01-23T11:51:31.075" v="27"/>
          <ac:picMkLst>
            <pc:docMk/>
            <pc:sldMk cId="3140638390" sldId="297"/>
            <ac:picMk id="34" creationId="{1025E4E0-C480-104F-AA58-B94639101804}"/>
          </ac:picMkLst>
        </pc:picChg>
        <pc:picChg chg="del">
          <ac:chgData name="Mari Powell" userId="S::mari.powell@uwtsd.ac.uk::a1b98dd7-29dc-4131-8e37-1423e6a9ecca" providerId="AD" clId="Web-{FFF9F621-D764-2A1C-2592-C634C8A905E3}" dt="2023-01-23T11:50:12.448" v="14"/>
          <ac:picMkLst>
            <pc:docMk/>
            <pc:sldMk cId="3140638390" sldId="297"/>
            <ac:picMk id="40" creationId="{5147D1E5-A0BE-014F-A88E-8C68EC76A017}"/>
          </ac:picMkLst>
        </pc:picChg>
      </pc:sldChg>
    </pc:docChg>
  </pc:docChgLst>
  <pc:docChgLst>
    <pc:chgData name="Mari Powell" userId="S::mari.powell@uwtsd.ac.uk::a1b98dd7-29dc-4131-8e37-1423e6a9ecca" providerId="AD" clId="Web-{5666B367-0F92-9299-AB9D-BF90631E1CD2}"/>
    <pc:docChg chg="addSld modSld">
      <pc:chgData name="Mari Powell" userId="S::mari.powell@uwtsd.ac.uk::a1b98dd7-29dc-4131-8e37-1423e6a9ecca" providerId="AD" clId="Web-{5666B367-0F92-9299-AB9D-BF90631E1CD2}" dt="2023-01-23T11:14:10.313" v="15" actId="1076"/>
      <pc:docMkLst>
        <pc:docMk/>
      </pc:docMkLst>
      <pc:sldChg chg="modSp">
        <pc:chgData name="Mari Powell" userId="S::mari.powell@uwtsd.ac.uk::a1b98dd7-29dc-4131-8e37-1423e6a9ecca" providerId="AD" clId="Web-{5666B367-0F92-9299-AB9D-BF90631E1CD2}" dt="2023-01-23T11:12:29.810" v="2" actId="1076"/>
        <pc:sldMkLst>
          <pc:docMk/>
          <pc:sldMk cId="3138460899" sldId="267"/>
        </pc:sldMkLst>
        <pc:spChg chg="mod">
          <ac:chgData name="Mari Powell" userId="S::mari.powell@uwtsd.ac.uk::a1b98dd7-29dc-4131-8e37-1423e6a9ecca" providerId="AD" clId="Web-{5666B367-0F92-9299-AB9D-BF90631E1CD2}" dt="2023-01-23T11:12:27.373" v="1" actId="1076"/>
          <ac:spMkLst>
            <pc:docMk/>
            <pc:sldMk cId="3138460899" sldId="267"/>
            <ac:spMk id="9" creationId="{6694B5DE-E70F-AB4E-8983-148FFF0D4BAA}"/>
          </ac:spMkLst>
        </pc:spChg>
        <pc:spChg chg="mod">
          <ac:chgData name="Mari Powell" userId="S::mari.powell@uwtsd.ac.uk::a1b98dd7-29dc-4131-8e37-1423e6a9ecca" providerId="AD" clId="Web-{5666B367-0F92-9299-AB9D-BF90631E1CD2}" dt="2023-01-23T11:12:29.810" v="2" actId="1076"/>
          <ac:spMkLst>
            <pc:docMk/>
            <pc:sldMk cId="3138460899" sldId="267"/>
            <ac:spMk id="17" creationId="{585242B9-D2BB-4F41-A1E3-312C8718BAA9}"/>
          </ac:spMkLst>
        </pc:spChg>
        <pc:picChg chg="ord">
          <ac:chgData name="Mari Powell" userId="S::mari.powell@uwtsd.ac.uk::a1b98dd7-29dc-4131-8e37-1423e6a9ecca" providerId="AD" clId="Web-{5666B367-0F92-9299-AB9D-BF90631E1CD2}" dt="2023-01-23T11:12:23.294" v="0"/>
          <ac:picMkLst>
            <pc:docMk/>
            <pc:sldMk cId="3138460899" sldId="267"/>
            <ac:picMk id="5" creationId="{B0372568-0B32-5DD0-0DE4-62C97BCD83F0}"/>
          </ac:picMkLst>
        </pc:picChg>
      </pc:sldChg>
      <pc:sldChg chg="addSp delSp modSp add mod setBg">
        <pc:chgData name="Mari Powell" userId="S::mari.powell@uwtsd.ac.uk::a1b98dd7-29dc-4131-8e37-1423e6a9ecca" providerId="AD" clId="Web-{5666B367-0F92-9299-AB9D-BF90631E1CD2}" dt="2023-01-23T11:14:10.313" v="15" actId="1076"/>
        <pc:sldMkLst>
          <pc:docMk/>
          <pc:sldMk cId="3848607349" sldId="268"/>
        </pc:sldMkLst>
        <pc:spChg chg="mod">
          <ac:chgData name="Mari Powell" userId="S::mari.powell@uwtsd.ac.uk::a1b98dd7-29dc-4131-8e37-1423e6a9ecca" providerId="AD" clId="Web-{5666B367-0F92-9299-AB9D-BF90631E1CD2}" dt="2023-01-23T11:13:11.655" v="6"/>
          <ac:spMkLst>
            <pc:docMk/>
            <pc:sldMk cId="3848607349" sldId="268"/>
            <ac:spMk id="2" creationId="{C9FADEF5-7EEC-A142-A981-127D12229D39}"/>
          </ac:spMkLst>
        </pc:spChg>
        <pc:spChg chg="mod">
          <ac:chgData name="Mari Powell" userId="S::mari.powell@uwtsd.ac.uk::a1b98dd7-29dc-4131-8e37-1423e6a9ecca" providerId="AD" clId="Web-{5666B367-0F92-9299-AB9D-BF90631E1CD2}" dt="2023-01-23T11:14:03.125" v="13" actId="1076"/>
          <ac:spMkLst>
            <pc:docMk/>
            <pc:sldMk cId="3848607349" sldId="268"/>
            <ac:spMk id="9" creationId="{6694B5DE-E70F-AB4E-8983-148FFF0D4BAA}"/>
          </ac:spMkLst>
        </pc:spChg>
        <pc:spChg chg="mod">
          <ac:chgData name="Mari Powell" userId="S::mari.powell@uwtsd.ac.uk::a1b98dd7-29dc-4131-8e37-1423e6a9ecca" providerId="AD" clId="Web-{5666B367-0F92-9299-AB9D-BF90631E1CD2}" dt="2023-01-23T11:14:07" v="14" actId="1076"/>
          <ac:spMkLst>
            <pc:docMk/>
            <pc:sldMk cId="3848607349" sldId="268"/>
            <ac:spMk id="17" creationId="{585242B9-D2BB-4F41-A1E3-312C8718BAA9}"/>
          </ac:spMkLst>
        </pc:spChg>
        <pc:spChg chg="mod">
          <ac:chgData name="Mari Powell" userId="S::mari.powell@uwtsd.ac.uk::a1b98dd7-29dc-4131-8e37-1423e6a9ecca" providerId="AD" clId="Web-{5666B367-0F92-9299-AB9D-BF90631E1CD2}" dt="2023-01-23T11:14:10.313" v="15" actId="1076"/>
          <ac:spMkLst>
            <pc:docMk/>
            <pc:sldMk cId="3848607349" sldId="268"/>
            <ac:spMk id="18" creationId="{7EC59DDE-D16B-6446-A84D-94391A83DBFF}"/>
          </ac:spMkLst>
        </pc:spChg>
        <pc:picChg chg="add mod">
          <ac:chgData name="Mari Powell" userId="S::mari.powell@uwtsd.ac.uk::a1b98dd7-29dc-4131-8e37-1423e6a9ecca" providerId="AD" clId="Web-{5666B367-0F92-9299-AB9D-BF90631E1CD2}" dt="2023-01-23T11:13:41.937" v="10" actId="1076"/>
          <ac:picMkLst>
            <pc:docMk/>
            <pc:sldMk cId="3848607349" sldId="268"/>
            <ac:picMk id="3" creationId="{A3488835-A401-7C8E-6BC2-00E3C0E56FBD}"/>
          </ac:picMkLst>
        </pc:picChg>
        <pc:picChg chg="del">
          <ac:chgData name="Mari Powell" userId="S::mari.powell@uwtsd.ac.uk::a1b98dd7-29dc-4131-8e37-1423e6a9ecca" providerId="AD" clId="Web-{5666B367-0F92-9299-AB9D-BF90631E1CD2}" dt="2023-01-23T11:12:55.639" v="4"/>
          <ac:picMkLst>
            <pc:docMk/>
            <pc:sldMk cId="3848607349" sldId="268"/>
            <ac:picMk id="4" creationId="{B10F8DFF-A06F-0C4A-BB5F-3648C1BD1200}"/>
          </ac:picMkLst>
        </pc:picChg>
        <pc:picChg chg="add ord">
          <ac:chgData name="Mari Powell" userId="S::mari.powell@uwtsd.ac.uk::a1b98dd7-29dc-4131-8e37-1423e6a9ecca" providerId="AD" clId="Web-{5666B367-0F92-9299-AB9D-BF90631E1CD2}" dt="2023-01-23T11:13:57.109" v="12"/>
          <ac:picMkLst>
            <pc:docMk/>
            <pc:sldMk cId="3848607349" sldId="268"/>
            <ac:picMk id="6" creationId="{A6398BFE-266D-1B11-9148-9D9D046A9684}"/>
          </ac:picMkLst>
        </pc:picChg>
        <pc:picChg chg="del">
          <ac:chgData name="Mari Powell" userId="S::mari.powell@uwtsd.ac.uk::a1b98dd7-29dc-4131-8e37-1423e6a9ecca" providerId="AD" clId="Web-{5666B367-0F92-9299-AB9D-BF90631E1CD2}" dt="2023-01-23T11:13:22.421" v="8"/>
          <ac:picMkLst>
            <pc:docMk/>
            <pc:sldMk cId="3848607349" sldId="268"/>
            <ac:picMk id="14" creationId="{E748A22F-7A8C-714D-8C45-AA41699BE784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DE491C-A66E-F245-8BAA-7A49407C416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76AC6C8-A94D-4C44-B275-D030039D232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B60B5A9-9638-4844-8AAF-41D2E742153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6347F-A5C9-7442-8238-E1D634B479D5}" type="datetimeFigureOut">
              <a:rPr lang="en-US" smtClean="0"/>
              <a:t>1/23/2023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AF23637-61C8-584F-B050-A25E341644B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15DB1B9-C477-204A-B528-442611B59F1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11FDBC-8DFF-A54E-9A06-F67B110F2A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1693904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49515E-5DFF-424D-94A4-D5190819F75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418EBB-7AFC-7542-BA17-2EE162538E1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3EFD5E9-CC1E-7D43-B714-3B133C753FA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6347F-A5C9-7442-8238-E1D634B479D5}" type="datetimeFigureOut">
              <a:rPr lang="en-US" smtClean="0"/>
              <a:t>1/23/2023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5799D4A-D859-4E47-BCA9-290EDF5277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1600A40-904E-1B44-8D19-A978E46178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11FDBC-8DFF-A54E-9A06-F67B110F2A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1103450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5D7F25-B61A-4D47-8515-E9C71A2698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857AA7-9527-A742-B08E-175C34181DC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49A7A8D-73E4-DD4C-BB51-73A21255B6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6347F-A5C9-7442-8238-E1D634B479D5}" type="datetimeFigureOut">
              <a:rPr lang="en-US" smtClean="0"/>
              <a:t>1/23/2023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F6D0409-B91F-EF4C-96D8-FF009129DA5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8E6988A-75FE-9D45-9AF2-965EC0C72E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11FDBC-8DFF-A54E-9A06-F67B110F2A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0032639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428D8F-B697-FA42-AE47-A43FB333297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531BA54-2445-0641-B9AF-152AC803A48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F57B0F6-FC65-3749-828D-C83A98175C3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0072FFF-1819-4C44-9F72-4A33FC88F8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6347F-A5C9-7442-8238-E1D634B479D5}" type="datetimeFigureOut">
              <a:rPr lang="en-US" smtClean="0"/>
              <a:t>1/23/2023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74A720F-8914-C546-BE4E-6E26996B139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CD2EE4D-BBA7-404A-9CB5-83565C039A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11FDBC-8DFF-A54E-9A06-F67B110F2A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4902362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83F58E-A11D-B741-B0E5-9B6B60235E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C77888B-865C-244E-B1C0-F18415E288C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C52040B-7E07-3749-B19C-5A5ABD77485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8365093-1EDB-ED49-B060-845977DEBE3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01DDE93-652E-7C45-B89D-941C4CC042B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F64B90D-7524-2042-BF47-0236FB47D80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6347F-A5C9-7442-8238-E1D634B479D5}" type="datetimeFigureOut">
              <a:rPr lang="en-US" smtClean="0"/>
              <a:t>1/23/2023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B5BD4B2-051F-9D49-8F78-18EA36C1921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1B16DE5-9746-5E46-ACD6-8D5E5606B0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11FDBC-8DFF-A54E-9A06-F67B110F2A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7526671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EBD27D-1066-F449-AD86-B3AAF60C27D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5F95E49-5C74-BD44-BC37-F0D5894A31C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6347F-A5C9-7442-8238-E1D634B479D5}" type="datetimeFigureOut">
              <a:rPr lang="en-US" smtClean="0"/>
              <a:t>1/23/2023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D514934-6888-7F49-9143-F1CE5EEC1FA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5B717C9-11E5-B244-82A4-E9A86A3716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11FDBC-8DFF-A54E-9A06-F67B110F2A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0378203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C62D232-7050-614A-9D70-9DDF54C600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6347F-A5C9-7442-8238-E1D634B479D5}" type="datetimeFigureOut">
              <a:rPr lang="en-US" smtClean="0"/>
              <a:t>1/23/2023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DD571D6-1240-B144-9CBC-632E5A7DDE6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BA92286-3F96-2245-817E-D74E8322B6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11FDBC-8DFF-A54E-9A06-F67B110F2A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7781355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E59F71-ED8C-6043-8E1C-A04C5207C2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9A1F98B-F51B-B54D-AD29-87EA886C655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D9CB15B-1787-1F42-BDE2-BA504A172D3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36FEE05-DA5E-8C4C-B0D2-C998DD7B53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6347F-A5C9-7442-8238-E1D634B479D5}" type="datetimeFigureOut">
              <a:rPr lang="en-US" smtClean="0"/>
              <a:t>1/23/2023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086403E-4B92-A84F-AE1C-18ABE77BD9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9B74F24-4A19-C943-ABAD-A15CBA4718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11FDBC-8DFF-A54E-9A06-F67B110F2A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0402599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80B640-BB55-B046-A837-D4053DE9B5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F447717-512A-B347-A492-E7C7BACF9FCD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DD8AABB-86D9-2E4E-896F-104F5EEED4C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F22D019-4E94-4642-AEC0-241A737BF27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6347F-A5C9-7442-8238-E1D634B479D5}" type="datetimeFigureOut">
              <a:rPr lang="en-US" smtClean="0"/>
              <a:t>1/23/2023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B39404C-BB7C-FA4A-81A2-DBF661D1D59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FB41BD9-3F34-A543-8E34-2D74148EF1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11FDBC-8DFF-A54E-9A06-F67B110F2A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3900763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FBA83B-D677-3D46-B647-D3559F52A86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58A2142-7170-0044-9A9B-BA96C0326AF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817AAE8-B484-BC4F-956A-E350959A5A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6347F-A5C9-7442-8238-E1D634B479D5}" type="datetimeFigureOut">
              <a:rPr lang="en-US" smtClean="0"/>
              <a:t>1/23/2023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9466B26-F9BB-D442-870D-0C2838B97C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FE84345-948F-4045-8C5D-2D5D8035BF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11FDBC-8DFF-A54E-9A06-F67B110F2A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0204182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6634E23-2A2E-E842-97CB-8F7633A1785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995A4E1-D8E9-3640-87C3-3118CA32F8B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D515005-7A3B-974F-8716-B2BD94064AF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6347F-A5C9-7442-8238-E1D634B479D5}" type="datetimeFigureOut">
              <a:rPr lang="en-US" smtClean="0"/>
              <a:t>1/23/2023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5746D69-5D24-634D-875D-4F76F2EFBE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9B1A992-E0EA-9B41-BF1F-A4F8D57A0BD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11FDBC-8DFF-A54E-9A06-F67B110F2A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0494957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ounded Rectangle 2">
            <a:extLst>
              <a:ext uri="{FF2B5EF4-FFF2-40B4-BE49-F238E27FC236}">
                <a16:creationId xmlns:a16="http://schemas.microsoft.com/office/drawing/2014/main" id="{CD38A670-7F93-4844-B67F-1FF1DBA6D7A8}"/>
              </a:ext>
            </a:extLst>
          </p:cNvPr>
          <p:cNvSpPr/>
          <p:nvPr userDrawn="1"/>
        </p:nvSpPr>
        <p:spPr bwMode="auto">
          <a:xfrm>
            <a:off x="609601" y="438150"/>
            <a:ext cx="10960100" cy="5957888"/>
          </a:xfrm>
          <a:prstGeom prst="roundRect">
            <a:avLst>
              <a:gd name="adj" fmla="val 2649"/>
            </a:avLst>
          </a:prstGeom>
          <a:solidFill>
            <a:schemeClr val="bg1">
              <a:alpha val="90000"/>
            </a:schemeClr>
          </a:solidFill>
          <a:ln w="25400" cap="rnd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sz="1350"/>
              <a:t> </a:t>
            </a:r>
          </a:p>
        </p:txBody>
      </p:sp>
      <p:sp>
        <p:nvSpPr>
          <p:cNvPr id="8" name="Title 5"/>
          <p:cNvSpPr>
            <a:spLocks noGrp="1"/>
          </p:cNvSpPr>
          <p:nvPr>
            <p:ph type="title"/>
          </p:nvPr>
        </p:nvSpPr>
        <p:spPr>
          <a:xfrm>
            <a:off x="609598" y="478895"/>
            <a:ext cx="10960100" cy="994306"/>
          </a:xfrm>
        </p:spPr>
        <p:txBody>
          <a:bodyPr>
            <a:noAutofit/>
          </a:bodyPr>
          <a:lstStyle>
            <a:lvl1pPr>
              <a:defRPr>
                <a:latin typeface="Twinkl SemiBold" pitchFamily="2" charset="0"/>
              </a:defRPr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2457508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10363826" cy="342410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0F9B07-D5A8-9E44-920F-378EE5279D96}" type="datetimeFigureOut">
              <a:rPr lang="en-US" smtClean="0"/>
              <a:t>1/23/2023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94390C-B2A5-6442-9CAC-D07C3B32073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8841465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937332-71EA-C74B-A799-9533E0FBD3C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1DB777E-6DF8-734D-98A1-DBAFF456F60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1A44B2F-5A66-8B4B-AD99-8E5470018C1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17F6F8-D29D-944F-9ADB-8B7323906491}" type="datetimeFigureOut">
              <a:rPr lang="en-US" smtClean="0"/>
              <a:t>1/23/2023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81B67E7-D98D-4B4B-B9AE-61B6BE66E74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82E2FF6-0B28-4340-BFA4-98BBFBF46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147FFA-3841-DF4E-A430-4FF213FEF0E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0625691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E89E98-A96C-E341-A3ED-8250D2F41BC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DCCEFA9-C688-B948-A33D-B7572E1D592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DDA5482-248B-B642-A6C0-3AC56795403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17F6F8-D29D-944F-9ADB-8B7323906491}" type="datetimeFigureOut">
              <a:rPr lang="en-US" smtClean="0"/>
              <a:t>1/23/2023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260FA5C-1FD7-7D49-8440-C0949ED400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DA56A6E-7693-764E-BA3E-C22F872A97B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147FFA-3841-DF4E-A430-4FF213FEF0E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9184208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1ED829-73EE-6247-95DB-22A2FCEB55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032ECB5-9B95-4B42-BF3E-43CB2FF9D2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D47A2D6-FCFD-3747-80F6-8F19E8FAC88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17F6F8-D29D-944F-9ADB-8B7323906491}" type="datetimeFigureOut">
              <a:rPr lang="en-US" smtClean="0"/>
              <a:t>1/23/2023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7BBE442-A1F3-AD47-B690-B654464C66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6A161AF-B587-D34E-987A-895CC40D79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147FFA-3841-DF4E-A430-4FF213FEF0E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7507069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67DE31-8B99-FA45-AF27-4A04E056A68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84EF41-7135-E648-BB29-42442510F88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67891DA-7295-7E4A-8EB1-38B9C79CB15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F6CF966-A911-484F-84FE-FD7C0DAABA5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17F6F8-D29D-944F-9ADB-8B7323906491}" type="datetimeFigureOut">
              <a:rPr lang="en-US" smtClean="0"/>
              <a:t>1/23/2023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112B750-8039-E049-B2EB-E9F2971E55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1369065-1F57-B34F-9E23-6E803C8E39A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147FFA-3841-DF4E-A430-4FF213FEF0E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54408823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FD6FD8-2B0A-634C-A8A1-FCF1666379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2740EFA-3C87-C743-920F-FC3F3F32E5C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5060101-AF13-2842-8567-C0C67D8DA8E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7E152B8-5F3C-C246-BBF9-D2444057117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2FB9166-B0B7-E143-8D7A-B63745A4BA9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F323C92-AF2F-FD4F-8FF2-3C321B71C60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17F6F8-D29D-944F-9ADB-8B7323906491}" type="datetimeFigureOut">
              <a:rPr lang="en-US" smtClean="0"/>
              <a:t>1/23/2023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7931131-D994-9A48-A058-D1A72C547C1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9A8DD0D-99B5-D540-A135-C48D874E557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147FFA-3841-DF4E-A430-4FF213FEF0E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60434855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5E1F72-A5C0-AF47-AAFF-BBD8863E7F0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CA9321C-426E-CD40-BC24-A9AA74484B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17F6F8-D29D-944F-9ADB-8B7323906491}" type="datetimeFigureOut">
              <a:rPr lang="en-US" smtClean="0"/>
              <a:t>1/23/2023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FA98CF3-5C88-D749-9DD9-402998BE169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214EECA-7FF8-1B46-8BAE-C626CDB4AF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147FFA-3841-DF4E-A430-4FF213FEF0E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8777639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28CEFFD-5BFC-1F45-8C13-9B3A181BBD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17F6F8-D29D-944F-9ADB-8B7323906491}" type="datetimeFigureOut">
              <a:rPr lang="en-US" smtClean="0"/>
              <a:t>1/23/2023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124358A-A9AC-B34E-85EC-13B75423DF7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29BA377-283F-D14B-906C-2880924FE6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147FFA-3841-DF4E-A430-4FF213FEF0E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58391642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57C223-B8B8-EC4C-BB8F-C38AA887A9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D8BB79-6364-1245-BF4C-BB307A58D1D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31B4637-ADC8-2142-AE4F-8A7BBD0015A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E420943-8955-2942-8C89-F02DE21261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17F6F8-D29D-944F-9ADB-8B7323906491}" type="datetimeFigureOut">
              <a:rPr lang="en-US" smtClean="0"/>
              <a:t>1/23/2023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9813A0F-C311-934E-81EA-93AC29CB0A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5AC8599-A147-5542-8FC2-3170F748B69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147FFA-3841-DF4E-A430-4FF213FEF0E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62444126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268060-294D-044A-B090-A93E92436F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6D16975-2394-5E4D-A018-10FD9FF1A67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2809D6D-7C07-8449-8A22-3C1BDDE7E52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832885C-712A-B641-B5C3-427C2C29D05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17F6F8-D29D-944F-9ADB-8B7323906491}" type="datetimeFigureOut">
              <a:rPr lang="en-US" smtClean="0"/>
              <a:t>1/23/2023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D8C5F4D-D061-354F-B725-09EB9322A7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59B0526-9298-E948-8D63-74DAB9FB2F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147FFA-3841-DF4E-A430-4FF213FEF0E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58657047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7CB1AA-0538-7B48-9EF7-21342C64B00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7309A94-8EC7-3441-A38C-609430FFA2E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26F8F7B-A115-664C-B7DC-DE3ED179063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17F6F8-D29D-944F-9ADB-8B7323906491}" type="datetimeFigureOut">
              <a:rPr lang="en-US" smtClean="0"/>
              <a:t>1/23/2023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2B8BB01-F5D7-C542-8860-D5AF6196099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5FA3512-05A3-DF42-AB96-F5B84AD2E7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147FFA-3841-DF4E-A430-4FF213FEF0E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57036093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FD4A131-770F-2041-9289-7BB237FC6EA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F5CEC93-AA24-D84F-86BE-1BA3D8BFCAF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83AE0A4-6C7C-8645-ACD2-37977E23422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17F6F8-D29D-944F-9ADB-8B7323906491}" type="datetimeFigureOut">
              <a:rPr lang="en-US" smtClean="0"/>
              <a:t>1/23/2023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7F98F16-6BBE-9B44-B838-EA2A6D19DF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82CA339-D30F-294D-A6C3-CB19728D42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147FFA-3841-DF4E-A430-4FF213FEF0E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83876327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1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147506821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IMAGE AND CONTENTS LAYOUT_0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5108DD2D-C0B3-4C44-9EEE-54809B842A58}"/>
              </a:ext>
            </a:extLst>
          </p:cNvPr>
          <p:cNvGrpSpPr/>
          <p:nvPr userDrawn="1"/>
        </p:nvGrpSpPr>
        <p:grpSpPr>
          <a:xfrm>
            <a:off x="659509" y="1772815"/>
            <a:ext cx="2435815" cy="4432734"/>
            <a:chOff x="4871870" y="1763729"/>
            <a:chExt cx="2448272" cy="4303935"/>
          </a:xfrm>
        </p:grpSpPr>
        <p:grpSp>
          <p:nvGrpSpPr>
            <p:cNvPr id="10" name="Group 3">
              <a:extLst>
                <a:ext uri="{FF2B5EF4-FFF2-40B4-BE49-F238E27FC236}">
                  <a16:creationId xmlns:a16="http://schemas.microsoft.com/office/drawing/2014/main" id="{4C0835FC-6B8B-437C-B1FE-977C455D369A}"/>
                </a:ext>
              </a:extLst>
            </p:cNvPr>
            <p:cNvGrpSpPr/>
            <p:nvPr/>
          </p:nvGrpSpPr>
          <p:grpSpPr>
            <a:xfrm>
              <a:off x="4871870" y="1763729"/>
              <a:ext cx="2448272" cy="4303935"/>
              <a:chOff x="445712" y="1449040"/>
              <a:chExt cx="2113018" cy="3924176"/>
            </a:xfrm>
          </p:grpSpPr>
          <p:sp>
            <p:nvSpPr>
              <p:cNvPr id="13" name="Rounded Rectangle 4">
                <a:extLst>
                  <a:ext uri="{FF2B5EF4-FFF2-40B4-BE49-F238E27FC236}">
                    <a16:creationId xmlns:a16="http://schemas.microsoft.com/office/drawing/2014/main" id="{07E6942A-270A-4982-BBD5-ED1CB3E41C0C}"/>
                  </a:ext>
                </a:extLst>
              </p:cNvPr>
              <p:cNvSpPr/>
              <p:nvPr userDrawn="1"/>
            </p:nvSpPr>
            <p:spPr>
              <a:xfrm>
                <a:off x="445712" y="1449040"/>
                <a:ext cx="2113018" cy="3924176"/>
              </a:xfrm>
              <a:prstGeom prst="roundRect">
                <a:avLst>
                  <a:gd name="adj" fmla="val 13580"/>
                </a:avLst>
              </a:prstGeom>
              <a:solidFill>
                <a:srgbClr val="262626"/>
              </a:solidFill>
              <a:ln w="88900">
                <a:noFill/>
              </a:ln>
              <a:effectLst/>
              <a:scene3d>
                <a:camera prst="perspectiveFront"/>
                <a:lightRig rig="threePt" dir="t"/>
              </a:scene3d>
              <a:sp3d prstMaterial="plastic">
                <a:bevelT w="127000" h="50800"/>
                <a:bevelB w="127000" h="254000"/>
              </a:sp3d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1800"/>
              </a:p>
            </p:txBody>
          </p:sp>
          <p:sp>
            <p:nvSpPr>
              <p:cNvPr id="14" name="Rectangle 5">
                <a:extLst>
                  <a:ext uri="{FF2B5EF4-FFF2-40B4-BE49-F238E27FC236}">
                    <a16:creationId xmlns:a16="http://schemas.microsoft.com/office/drawing/2014/main" id="{4BFF77AA-5FAB-4FA1-ABFE-6C4487962BA1}"/>
                  </a:ext>
                </a:extLst>
              </p:cNvPr>
              <p:cNvSpPr/>
              <p:nvPr userDrawn="1"/>
            </p:nvSpPr>
            <p:spPr>
              <a:xfrm>
                <a:off x="1379920" y="1650572"/>
                <a:ext cx="216024" cy="34350"/>
              </a:xfrm>
              <a:prstGeom prst="rect">
                <a:avLst/>
              </a:prstGeom>
              <a:solidFill>
                <a:srgbClr val="B0B0B0"/>
              </a:solidFill>
              <a:ln w="88900"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1800"/>
              </a:p>
            </p:txBody>
          </p:sp>
          <p:grpSp>
            <p:nvGrpSpPr>
              <p:cNvPr id="15" name="Group 6">
                <a:extLst>
                  <a:ext uri="{FF2B5EF4-FFF2-40B4-BE49-F238E27FC236}">
                    <a16:creationId xmlns:a16="http://schemas.microsoft.com/office/drawing/2014/main" id="{F881C3D1-48DC-4AE1-9443-4D9597246D7D}"/>
                  </a:ext>
                </a:extLst>
              </p:cNvPr>
              <p:cNvGrpSpPr/>
              <p:nvPr userDrawn="1"/>
            </p:nvGrpSpPr>
            <p:grpSpPr>
              <a:xfrm>
                <a:off x="1407705" y="5045834"/>
                <a:ext cx="211967" cy="211967"/>
                <a:chOff x="1549420" y="5712364"/>
                <a:chExt cx="312583" cy="312583"/>
              </a:xfrm>
            </p:grpSpPr>
            <p:sp>
              <p:nvSpPr>
                <p:cNvPr id="16" name="Oval 7">
                  <a:extLst>
                    <a:ext uri="{FF2B5EF4-FFF2-40B4-BE49-F238E27FC236}">
                      <a16:creationId xmlns:a16="http://schemas.microsoft.com/office/drawing/2014/main" id="{53724C14-BDD5-4F77-AE14-FB6E59DBC7B4}"/>
                    </a:ext>
                  </a:extLst>
                </p:cNvPr>
                <p:cNvSpPr/>
                <p:nvPr userDrawn="1"/>
              </p:nvSpPr>
              <p:spPr>
                <a:xfrm>
                  <a:off x="1549420" y="5712364"/>
                  <a:ext cx="312583" cy="312583"/>
                </a:xfrm>
                <a:prstGeom prst="ellipse">
                  <a:avLst/>
                </a:prstGeom>
                <a:gradFill flip="none" rotWithShape="1">
                  <a:gsLst>
                    <a:gs pos="0">
                      <a:schemeClr val="tx1">
                        <a:lumMod val="94000"/>
                        <a:lumOff val="6000"/>
                      </a:schemeClr>
                    </a:gs>
                    <a:gs pos="56000">
                      <a:schemeClr val="tx1">
                        <a:lumMod val="65000"/>
                        <a:lumOff val="35000"/>
                      </a:schemeClr>
                    </a:gs>
                    <a:gs pos="91000">
                      <a:schemeClr val="tx1">
                        <a:lumMod val="50000"/>
                        <a:lumOff val="50000"/>
                      </a:schemeClr>
                    </a:gs>
                    <a:gs pos="100000">
                      <a:schemeClr val="bg1">
                        <a:lumMod val="75000"/>
                      </a:schemeClr>
                    </a:gs>
                  </a:gsLst>
                  <a:lin ang="10800000" scaled="1"/>
                  <a:tileRect/>
                </a:gradFill>
                <a:ln w="0">
                  <a:solidFill>
                    <a:srgbClr val="262626"/>
                  </a:solidFill>
                </a:ln>
                <a:scene3d>
                  <a:camera prst="perspectiveFront"/>
                  <a:lightRig rig="threePt" dir="t"/>
                </a:scene3d>
                <a:sp3d>
                  <a:bevelT w="63500" h="12700"/>
                </a:sp3d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ko-KR" altLang="en-US" sz="1800"/>
                </a:p>
              </p:txBody>
            </p:sp>
            <p:sp>
              <p:nvSpPr>
                <p:cNvPr id="17" name="Rounded Rectangle 8">
                  <a:extLst>
                    <a:ext uri="{FF2B5EF4-FFF2-40B4-BE49-F238E27FC236}">
                      <a16:creationId xmlns:a16="http://schemas.microsoft.com/office/drawing/2014/main" id="{7A296803-1F86-42CB-8A85-61CB31B56A1D}"/>
                    </a:ext>
                  </a:extLst>
                </p:cNvPr>
                <p:cNvSpPr/>
                <p:nvPr userDrawn="1"/>
              </p:nvSpPr>
              <p:spPr>
                <a:xfrm>
                  <a:off x="1634225" y="5796647"/>
                  <a:ext cx="142969" cy="144016"/>
                </a:xfrm>
                <a:prstGeom prst="roundRect">
                  <a:avLst/>
                </a:prstGeom>
                <a:solidFill>
                  <a:srgbClr val="737373"/>
                </a:solidFill>
                <a:ln w="6350">
                  <a:solidFill>
                    <a:srgbClr val="B0B0B0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ko-KR" altLang="en-US" sz="1800"/>
                </a:p>
              </p:txBody>
            </p:sp>
          </p:grpSp>
        </p:grpSp>
        <p:sp>
          <p:nvSpPr>
            <p:cNvPr id="12" name="Picture Placeholder 2">
              <a:extLst>
                <a:ext uri="{FF2B5EF4-FFF2-40B4-BE49-F238E27FC236}">
                  <a16:creationId xmlns:a16="http://schemas.microsoft.com/office/drawing/2014/main" id="{02647728-65A8-4E8D-9C80-C287152A7EDA}"/>
                </a:ext>
              </a:extLst>
            </p:cNvPr>
            <p:cNvSpPr txBox="1">
              <a:spLocks/>
            </p:cNvSpPr>
            <p:nvPr/>
          </p:nvSpPr>
          <p:spPr>
            <a:xfrm>
              <a:off x="5051890" y="2223507"/>
              <a:ext cx="2088232" cy="3384376"/>
            </a:xfrm>
            <a:prstGeom prst="rect">
              <a:avLst/>
            </a:prstGeom>
            <a:solidFill>
              <a:schemeClr val="bg1">
                <a:lumMod val="95000"/>
              </a:schemeClr>
            </a:solidFill>
          </p:spPr>
          <p:txBody>
            <a:bodyPr anchor="ctr"/>
            <a:lstStyle>
              <a:lvl1pPr marL="0" indent="0" algn="ctr" defTabSz="914400" rtl="0" eaLnBrk="1" latinLnBrk="0" hangingPunct="1"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None/>
                <a:defRPr sz="1200" kern="1200">
                  <a:solidFill>
                    <a:schemeClr val="tx1">
                      <a:lumMod val="75000"/>
                      <a:lumOff val="25000"/>
                    </a:schemeClr>
                  </a:solidFill>
                  <a:latin typeface="+mn-lt"/>
                  <a:ea typeface="+mn-ea"/>
                  <a:cs typeface="Arial" pitchFamily="34" charset="0"/>
                </a:defRPr>
              </a:lvl1pPr>
              <a:lvl2pPr marL="457223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46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69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91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114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337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560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783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ko-KR"/>
                <a:t>Your Picture Here</a:t>
              </a:r>
              <a:endParaRPr lang="ko-KR" altLang="en-US"/>
            </a:p>
          </p:txBody>
        </p:sp>
      </p:grpSp>
      <p:sp>
        <p:nvSpPr>
          <p:cNvPr id="4" name="그림 개체 틀 2"/>
          <p:cNvSpPr>
            <a:spLocks noGrp="1"/>
          </p:cNvSpPr>
          <p:nvPr>
            <p:ph type="pic" sz="quarter" idx="10" hasCustomPrompt="1"/>
          </p:nvPr>
        </p:nvSpPr>
        <p:spPr>
          <a:xfrm>
            <a:off x="5953328" y="1"/>
            <a:ext cx="6243450" cy="6866390"/>
          </a:xfrm>
          <a:custGeom>
            <a:avLst/>
            <a:gdLst>
              <a:gd name="connsiteX0" fmla="*/ 0 w 4427984"/>
              <a:gd name="connsiteY0" fmla="*/ 0 h 6866389"/>
              <a:gd name="connsiteX1" fmla="*/ 4427984 w 4427984"/>
              <a:gd name="connsiteY1" fmla="*/ 0 h 6866389"/>
              <a:gd name="connsiteX2" fmla="*/ 4427984 w 4427984"/>
              <a:gd name="connsiteY2" fmla="*/ 6866389 h 6866389"/>
              <a:gd name="connsiteX3" fmla="*/ 0 w 4427984"/>
              <a:gd name="connsiteY3" fmla="*/ 6866389 h 6866389"/>
              <a:gd name="connsiteX4" fmla="*/ 0 w 4427984"/>
              <a:gd name="connsiteY4" fmla="*/ 0 h 6866389"/>
              <a:gd name="connsiteX0" fmla="*/ 595618 w 4427984"/>
              <a:gd name="connsiteY0" fmla="*/ 0 h 6883167"/>
              <a:gd name="connsiteX1" fmla="*/ 4427984 w 4427984"/>
              <a:gd name="connsiteY1" fmla="*/ 16778 h 6883167"/>
              <a:gd name="connsiteX2" fmla="*/ 4427984 w 4427984"/>
              <a:gd name="connsiteY2" fmla="*/ 6883167 h 6883167"/>
              <a:gd name="connsiteX3" fmla="*/ 0 w 4427984"/>
              <a:gd name="connsiteY3" fmla="*/ 6883167 h 6883167"/>
              <a:gd name="connsiteX4" fmla="*/ 595618 w 4427984"/>
              <a:gd name="connsiteY4" fmla="*/ 0 h 6883167"/>
              <a:gd name="connsiteX0" fmla="*/ 1258348 w 5090714"/>
              <a:gd name="connsiteY0" fmla="*/ 0 h 6883167"/>
              <a:gd name="connsiteX1" fmla="*/ 5090714 w 5090714"/>
              <a:gd name="connsiteY1" fmla="*/ 16778 h 6883167"/>
              <a:gd name="connsiteX2" fmla="*/ 5090714 w 5090714"/>
              <a:gd name="connsiteY2" fmla="*/ 6883167 h 6883167"/>
              <a:gd name="connsiteX3" fmla="*/ 0 w 5090714"/>
              <a:gd name="connsiteY3" fmla="*/ 6874779 h 6883167"/>
              <a:gd name="connsiteX4" fmla="*/ 1258348 w 5090714"/>
              <a:gd name="connsiteY4" fmla="*/ 0 h 6883167"/>
              <a:gd name="connsiteX0" fmla="*/ 1493240 w 5090714"/>
              <a:gd name="connsiteY0" fmla="*/ 0 h 6883167"/>
              <a:gd name="connsiteX1" fmla="*/ 5090714 w 5090714"/>
              <a:gd name="connsiteY1" fmla="*/ 16778 h 6883167"/>
              <a:gd name="connsiteX2" fmla="*/ 5090714 w 5090714"/>
              <a:gd name="connsiteY2" fmla="*/ 6883167 h 6883167"/>
              <a:gd name="connsiteX3" fmla="*/ 0 w 5090714"/>
              <a:gd name="connsiteY3" fmla="*/ 6874779 h 6883167"/>
              <a:gd name="connsiteX4" fmla="*/ 1493240 w 5090714"/>
              <a:gd name="connsiteY4" fmla="*/ 0 h 6883167"/>
              <a:gd name="connsiteX0" fmla="*/ 1459684 w 5090714"/>
              <a:gd name="connsiteY0" fmla="*/ 0 h 6866389"/>
              <a:gd name="connsiteX1" fmla="*/ 5090714 w 5090714"/>
              <a:gd name="connsiteY1" fmla="*/ 0 h 6866389"/>
              <a:gd name="connsiteX2" fmla="*/ 5090714 w 5090714"/>
              <a:gd name="connsiteY2" fmla="*/ 6866389 h 6866389"/>
              <a:gd name="connsiteX3" fmla="*/ 0 w 5090714"/>
              <a:gd name="connsiteY3" fmla="*/ 6858001 h 6866389"/>
              <a:gd name="connsiteX4" fmla="*/ 1459684 w 5090714"/>
              <a:gd name="connsiteY4" fmla="*/ 0 h 6866389"/>
              <a:gd name="connsiteX0" fmla="*/ 1711354 w 5090714"/>
              <a:gd name="connsiteY0" fmla="*/ 0 h 6874778"/>
              <a:gd name="connsiteX1" fmla="*/ 5090714 w 5090714"/>
              <a:gd name="connsiteY1" fmla="*/ 8389 h 6874778"/>
              <a:gd name="connsiteX2" fmla="*/ 5090714 w 5090714"/>
              <a:gd name="connsiteY2" fmla="*/ 6874778 h 6874778"/>
              <a:gd name="connsiteX3" fmla="*/ 0 w 5090714"/>
              <a:gd name="connsiteY3" fmla="*/ 6866390 h 6874778"/>
              <a:gd name="connsiteX4" fmla="*/ 1711354 w 5090714"/>
              <a:gd name="connsiteY4" fmla="*/ 0 h 6874778"/>
              <a:gd name="connsiteX0" fmla="*/ 1937857 w 5317217"/>
              <a:gd name="connsiteY0" fmla="*/ 0 h 6874779"/>
              <a:gd name="connsiteX1" fmla="*/ 5317217 w 5317217"/>
              <a:gd name="connsiteY1" fmla="*/ 8389 h 6874779"/>
              <a:gd name="connsiteX2" fmla="*/ 5317217 w 5317217"/>
              <a:gd name="connsiteY2" fmla="*/ 6874778 h 6874779"/>
              <a:gd name="connsiteX3" fmla="*/ 0 w 5317217"/>
              <a:gd name="connsiteY3" fmla="*/ 6874779 h 6874779"/>
              <a:gd name="connsiteX4" fmla="*/ 1937857 w 5317217"/>
              <a:gd name="connsiteY4" fmla="*/ 0 h 6874779"/>
              <a:gd name="connsiteX0" fmla="*/ 1280632 w 5317217"/>
              <a:gd name="connsiteY0" fmla="*/ 10661 h 6866390"/>
              <a:gd name="connsiteX1" fmla="*/ 5317217 w 5317217"/>
              <a:gd name="connsiteY1" fmla="*/ 0 h 6866390"/>
              <a:gd name="connsiteX2" fmla="*/ 5317217 w 5317217"/>
              <a:gd name="connsiteY2" fmla="*/ 6866389 h 6866390"/>
              <a:gd name="connsiteX3" fmla="*/ 0 w 5317217"/>
              <a:gd name="connsiteY3" fmla="*/ 6866390 h 6866390"/>
              <a:gd name="connsiteX4" fmla="*/ 1280632 w 5317217"/>
              <a:gd name="connsiteY4" fmla="*/ 10661 h 6866390"/>
              <a:gd name="connsiteX0" fmla="*/ 1280632 w 5317217"/>
              <a:gd name="connsiteY0" fmla="*/ 1136 h 6866390"/>
              <a:gd name="connsiteX1" fmla="*/ 5317217 w 5317217"/>
              <a:gd name="connsiteY1" fmla="*/ 0 h 6866390"/>
              <a:gd name="connsiteX2" fmla="*/ 5317217 w 5317217"/>
              <a:gd name="connsiteY2" fmla="*/ 6866389 h 6866390"/>
              <a:gd name="connsiteX3" fmla="*/ 0 w 5317217"/>
              <a:gd name="connsiteY3" fmla="*/ 6866390 h 6866390"/>
              <a:gd name="connsiteX4" fmla="*/ 1280632 w 5317217"/>
              <a:gd name="connsiteY4" fmla="*/ 1136 h 6866390"/>
              <a:gd name="connsiteX0" fmla="*/ 1413982 w 5450567"/>
              <a:gd name="connsiteY0" fmla="*/ 1136 h 6866390"/>
              <a:gd name="connsiteX1" fmla="*/ 5450567 w 5450567"/>
              <a:gd name="connsiteY1" fmla="*/ 0 h 6866390"/>
              <a:gd name="connsiteX2" fmla="*/ 5450567 w 5450567"/>
              <a:gd name="connsiteY2" fmla="*/ 6866389 h 6866390"/>
              <a:gd name="connsiteX3" fmla="*/ 0 w 5450567"/>
              <a:gd name="connsiteY3" fmla="*/ 6866390 h 6866390"/>
              <a:gd name="connsiteX4" fmla="*/ 1413982 w 5450567"/>
              <a:gd name="connsiteY4" fmla="*/ 1136 h 686639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450567" h="6866390">
                <a:moveTo>
                  <a:pt x="1413982" y="1136"/>
                </a:moveTo>
                <a:lnTo>
                  <a:pt x="5450567" y="0"/>
                </a:lnTo>
                <a:lnTo>
                  <a:pt x="5450567" y="6866389"/>
                </a:lnTo>
                <a:lnTo>
                  <a:pt x="0" y="6866390"/>
                </a:lnTo>
                <a:lnTo>
                  <a:pt x="1413982" y="1136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 w="25400">
            <a:noFill/>
          </a:ln>
          <a:effectLst/>
        </p:spPr>
        <p:txBody>
          <a:bodyPr anchor="ctr"/>
          <a:lstStyle>
            <a:lvl1pPr marL="0" indent="0" algn="ctr">
              <a:buFontTx/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altLang="ko-KR"/>
              <a:t>Place Your Picture Here</a:t>
            </a:r>
            <a:endParaRPr lang="ko-KR" altLang="en-US"/>
          </a:p>
        </p:txBody>
      </p:sp>
      <p:sp>
        <p:nvSpPr>
          <p:cNvPr id="11" name="그림 개체 틀 2">
            <a:extLst>
              <a:ext uri="{FF2B5EF4-FFF2-40B4-BE49-F238E27FC236}">
                <a16:creationId xmlns:a16="http://schemas.microsoft.com/office/drawing/2014/main" id="{06B29B0E-C385-4751-A903-AF91C785A239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807780" y="2142999"/>
            <a:ext cx="2144970" cy="3628180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altLang="ko-KR"/>
              <a:t>Place Your Picture Here</a:t>
            </a:r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1902727576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E21E36-258A-744F-8E28-C4DD2CA3CB6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49A85FE-D81F-8140-8B43-5141B4A74B1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F44714F-DA55-AD42-847C-1E4933E3AD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17EA71-8E3E-D345-AC07-8659220743B5}" type="datetimeFigureOut">
              <a:rPr lang="en-US" smtClean="0"/>
              <a:t>1/23/2023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E87A646-DE7D-1E48-A00B-9000A170CE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655AB11-7EB1-4A45-9004-98A134489F4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81BCC-B8E3-B54D-8D35-9E936B7D02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38033404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1E5122-F529-3145-8377-8C08F19E8A2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010C7A8-5A77-6643-8BBD-DACC799179A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62D4DA1-D58F-FD4F-96E0-5F1AF65FEF8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17EA71-8E3E-D345-AC07-8659220743B5}" type="datetimeFigureOut">
              <a:rPr lang="en-US" smtClean="0"/>
              <a:t>1/23/2023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D13FBC-33EF-B642-9A6B-5D2C11517B7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C66070B-099A-5942-92F0-0927E7002B8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81BCC-B8E3-B54D-8D35-9E936B7D02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35819906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7C183F-8258-014D-9FE1-44FEA1958C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66149B7-02E2-BA42-B892-BF6F60DD5A1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477B5DB-B2F3-6E44-9D8D-4499547D5E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17EA71-8E3E-D345-AC07-8659220743B5}" type="datetimeFigureOut">
              <a:rPr lang="en-US" smtClean="0"/>
              <a:t>1/23/2023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988DCB9-522C-AF44-BF1C-8BF5D4E147E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CAA909F-EA31-D146-9919-1C6397AAC3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81BCC-B8E3-B54D-8D35-9E936B7D02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09035393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0C2AF4-5DB0-3843-9CCE-08A7FF10B48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3B4563-EAA1-2A48-AC00-1618C414517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4A93AFB-ECCD-264B-8901-755211C6F5F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820309-3E9C-3549-8E2A-D4B8829181A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17EA71-8E3E-D345-AC07-8659220743B5}" type="datetimeFigureOut">
              <a:rPr lang="en-US" smtClean="0"/>
              <a:t>1/23/2023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675D2C6-854F-6141-9FBB-0D9EA3B916D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004EB76-D6CB-5046-B7A7-F73B9757AC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81BCC-B8E3-B54D-8D35-9E936B7D02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21682362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25E4F6-2BBF-0040-8937-E43FC23191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3BF7AE7-5690-BA40-8F85-081C2411C78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DFD53F8-F20D-6648-94DB-24F2D6B0480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1CF48BE-840A-354E-985B-938872C87D5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24E1F12-06CE-3E4D-B04B-6878E45E4C2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757A50B-B9A9-FD42-8016-9FE416F5DE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17EA71-8E3E-D345-AC07-8659220743B5}" type="datetimeFigureOut">
              <a:rPr lang="en-US" smtClean="0"/>
              <a:t>1/23/2023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490A23E-FFAA-404F-9362-7A7466544F3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6B14D4E-8EBC-184B-8696-B6AF76D9C9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81BCC-B8E3-B54D-8D35-9E936B7D02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71136689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6B6243-FDC9-3A4D-B9A2-00F2539F295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A9F033B-45B6-DD45-9A63-FC9CA6C249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17EA71-8E3E-D345-AC07-8659220743B5}" type="datetimeFigureOut">
              <a:rPr lang="en-US" smtClean="0"/>
              <a:t>1/23/2023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A6885AE-0AAF-BD4D-9CA4-E86457DB51A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948F9E4-E40D-C34E-B4CD-719337ECAF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81BCC-B8E3-B54D-8D35-9E936B7D02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0503065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C21345E-474B-7D4C-B1DC-6DC1254FA23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17EA71-8E3E-D345-AC07-8659220743B5}" type="datetimeFigureOut">
              <a:rPr lang="en-US" smtClean="0"/>
              <a:t>1/23/2023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E8C1116-5F6C-3247-9AF7-C0320B6A2E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8C2D4F7-2E1B-4847-8F56-804EED9C50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81BCC-B8E3-B54D-8D35-9E936B7D02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66241340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1FCC18-93DB-B04D-8429-36C2A7C05A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A7C249-118A-2F4C-8132-C3797177085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C23D43A-544E-7944-B147-285D0764870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0082439-CE70-0A49-A938-12781137C3B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17EA71-8E3E-D345-AC07-8659220743B5}" type="datetimeFigureOut">
              <a:rPr lang="en-US" smtClean="0"/>
              <a:t>1/23/2023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EE06E82-9DDE-7C48-9025-A5A36C21AC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94D3BE1-AF1F-BC43-9203-58D884BF49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81BCC-B8E3-B54D-8D35-9E936B7D02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01803185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DBFCB3-3B1D-EB48-8DBD-903BE432BA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D1D476E-CF00-4B48-8AD8-84DD16AFC7EF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FA9E796-C39F-8142-A4BF-D6DE356E343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4190995-14ED-4B4D-907C-C48D427173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17EA71-8E3E-D345-AC07-8659220743B5}" type="datetimeFigureOut">
              <a:rPr lang="en-US" smtClean="0"/>
              <a:t>1/23/2023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86CBA58-E2A7-AB4D-8819-A8EC2085FD6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A1AC2EC-5960-A443-BE28-ABE2F55D67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81BCC-B8E3-B54D-8D35-9E936B7D02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65086643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F7B370-DCE1-A347-A9D3-E8A12A10E6E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DF632AC-95D8-F04F-B625-F80AF5684F3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E0CC9E9-2045-B940-9CF2-61AB648FC9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17EA71-8E3E-D345-AC07-8659220743B5}" type="datetimeFigureOut">
              <a:rPr lang="en-US" smtClean="0"/>
              <a:t>1/23/2023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568CF72-C0E8-0940-BD3A-AB58DA88C35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B96F6DA-6A00-D945-8F23-FF48C6E49D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81BCC-B8E3-B54D-8D35-9E936B7D02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3052897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F1EC7C48-30D0-4A41-8832-735370DFFC94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A9F9292-0858-324A-ABB0-04732F07A26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DD66580-C556-B042-8E77-0A250A958F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17EA71-8E3E-D345-AC07-8659220743B5}" type="datetimeFigureOut">
              <a:rPr lang="en-US" smtClean="0"/>
              <a:t>1/23/2023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FE2E853-2A34-D14F-BEF6-27718F264FB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FF4D078-8130-F840-BAD2-59F401613C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81BCC-B8E3-B54D-8D35-9E936B7D02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97973155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Image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0D3B50BA-E1A4-4517-BF78-CE4EA57117D2}"/>
              </a:ext>
            </a:extLst>
          </p:cNvPr>
          <p:cNvSpPr>
            <a:spLocks noGrp="1"/>
          </p:cNvSpPr>
          <p:nvPr>
            <p:ph type="pic" idx="15" hasCustomPrompt="1"/>
          </p:nvPr>
        </p:nvSpPr>
        <p:spPr>
          <a:xfrm>
            <a:off x="503163" y="228448"/>
            <a:ext cx="5405388" cy="6330394"/>
          </a:xfrm>
          <a:custGeom>
            <a:avLst/>
            <a:gdLst>
              <a:gd name="connsiteX0" fmla="*/ 2723318 w 5405388"/>
              <a:gd name="connsiteY0" fmla="*/ 4743198 h 6330394"/>
              <a:gd name="connsiteX1" fmla="*/ 3516916 w 5405388"/>
              <a:gd name="connsiteY1" fmla="*/ 5536796 h 6330394"/>
              <a:gd name="connsiteX2" fmla="*/ 2723318 w 5405388"/>
              <a:gd name="connsiteY2" fmla="*/ 6330394 h 6330394"/>
              <a:gd name="connsiteX3" fmla="*/ 1929719 w 5405388"/>
              <a:gd name="connsiteY3" fmla="*/ 5536796 h 6330394"/>
              <a:gd name="connsiteX4" fmla="*/ 3664761 w 5405388"/>
              <a:gd name="connsiteY4" fmla="*/ 1907698 h 6330394"/>
              <a:gd name="connsiteX5" fmla="*/ 5405388 w 5405388"/>
              <a:gd name="connsiteY5" fmla="*/ 3648324 h 6330394"/>
              <a:gd name="connsiteX6" fmla="*/ 3667553 w 5405388"/>
              <a:gd name="connsiteY6" fmla="*/ 5386159 h 6330394"/>
              <a:gd name="connsiteX7" fmla="*/ 1926927 w 5405388"/>
              <a:gd name="connsiteY7" fmla="*/ 3645532 h 6330394"/>
              <a:gd name="connsiteX8" fmla="*/ 1757062 w 5405388"/>
              <a:gd name="connsiteY8" fmla="*/ 1888470 h 6330394"/>
              <a:gd name="connsiteX9" fmla="*/ 2550661 w 5405388"/>
              <a:gd name="connsiteY9" fmla="*/ 2682068 h 6330394"/>
              <a:gd name="connsiteX10" fmla="*/ 1757062 w 5405388"/>
              <a:gd name="connsiteY10" fmla="*/ 3475667 h 6330394"/>
              <a:gd name="connsiteX11" fmla="*/ 963464 w 5405388"/>
              <a:gd name="connsiteY11" fmla="*/ 2682068 h 6330394"/>
              <a:gd name="connsiteX12" fmla="*/ 2701297 w 5405388"/>
              <a:gd name="connsiteY12" fmla="*/ 944235 h 6330394"/>
              <a:gd name="connsiteX13" fmla="*/ 3494895 w 5405388"/>
              <a:gd name="connsiteY13" fmla="*/ 1737833 h 6330394"/>
              <a:gd name="connsiteX14" fmla="*/ 2701297 w 5405388"/>
              <a:gd name="connsiteY14" fmla="*/ 2531432 h 6330394"/>
              <a:gd name="connsiteX15" fmla="*/ 1907698 w 5405388"/>
              <a:gd name="connsiteY15" fmla="*/ 1737833 h 6330394"/>
              <a:gd name="connsiteX16" fmla="*/ 793599 w 5405388"/>
              <a:gd name="connsiteY16" fmla="*/ 925007 h 6330394"/>
              <a:gd name="connsiteX17" fmla="*/ 1587198 w 5405388"/>
              <a:gd name="connsiteY17" fmla="*/ 1718606 h 6330394"/>
              <a:gd name="connsiteX18" fmla="*/ 793599 w 5405388"/>
              <a:gd name="connsiteY18" fmla="*/ 2512204 h 6330394"/>
              <a:gd name="connsiteX19" fmla="*/ 0 w 5405388"/>
              <a:gd name="connsiteY19" fmla="*/ 1718606 h 6330394"/>
              <a:gd name="connsiteX20" fmla="*/ 3645532 w 5405388"/>
              <a:gd name="connsiteY20" fmla="*/ 0 h 6330394"/>
              <a:gd name="connsiteX21" fmla="*/ 4439130 w 5405388"/>
              <a:gd name="connsiteY21" fmla="*/ 793598 h 6330394"/>
              <a:gd name="connsiteX22" fmla="*/ 3645532 w 5405388"/>
              <a:gd name="connsiteY22" fmla="*/ 1587197 h 6330394"/>
              <a:gd name="connsiteX23" fmla="*/ 2851933 w 5405388"/>
              <a:gd name="connsiteY23" fmla="*/ 793598 h 63303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5405388" h="6330394">
                <a:moveTo>
                  <a:pt x="2723318" y="4743198"/>
                </a:moveTo>
                <a:lnTo>
                  <a:pt x="3516916" y="5536796"/>
                </a:lnTo>
                <a:lnTo>
                  <a:pt x="2723318" y="6330394"/>
                </a:lnTo>
                <a:lnTo>
                  <a:pt x="1929719" y="5536796"/>
                </a:lnTo>
                <a:close/>
                <a:moveTo>
                  <a:pt x="3664761" y="1907698"/>
                </a:moveTo>
                <a:lnTo>
                  <a:pt x="5405388" y="3648324"/>
                </a:lnTo>
                <a:lnTo>
                  <a:pt x="3667553" y="5386159"/>
                </a:lnTo>
                <a:lnTo>
                  <a:pt x="1926927" y="3645532"/>
                </a:lnTo>
                <a:close/>
                <a:moveTo>
                  <a:pt x="1757062" y="1888470"/>
                </a:moveTo>
                <a:lnTo>
                  <a:pt x="2550661" y="2682068"/>
                </a:lnTo>
                <a:lnTo>
                  <a:pt x="1757062" y="3475667"/>
                </a:lnTo>
                <a:lnTo>
                  <a:pt x="963464" y="2682068"/>
                </a:lnTo>
                <a:close/>
                <a:moveTo>
                  <a:pt x="2701297" y="944235"/>
                </a:moveTo>
                <a:lnTo>
                  <a:pt x="3494895" y="1737833"/>
                </a:lnTo>
                <a:lnTo>
                  <a:pt x="2701297" y="2531432"/>
                </a:lnTo>
                <a:lnTo>
                  <a:pt x="1907698" y="1737833"/>
                </a:lnTo>
                <a:close/>
                <a:moveTo>
                  <a:pt x="793599" y="925007"/>
                </a:moveTo>
                <a:lnTo>
                  <a:pt x="1587198" y="1718606"/>
                </a:lnTo>
                <a:lnTo>
                  <a:pt x="793599" y="2512204"/>
                </a:lnTo>
                <a:lnTo>
                  <a:pt x="0" y="1718606"/>
                </a:lnTo>
                <a:close/>
                <a:moveTo>
                  <a:pt x="3645532" y="0"/>
                </a:moveTo>
                <a:lnTo>
                  <a:pt x="4439130" y="793598"/>
                </a:lnTo>
                <a:lnTo>
                  <a:pt x="3645532" y="1587197"/>
                </a:lnTo>
                <a:lnTo>
                  <a:pt x="2851933" y="793598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/>
              <a:t>Your Picture Here And Send To Back</a:t>
            </a:r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1794023351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DE491C-A66E-F245-8BAA-7A49407C416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76AC6C8-A94D-4C44-B275-D030039D232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B60B5A9-9638-4844-8AAF-41D2E742153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6347F-A5C9-7442-8238-E1D634B479D5}" type="datetimeFigureOut">
              <a:rPr lang="en-US" smtClean="0"/>
              <a:t>1/23/2023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AF23637-61C8-584F-B050-A25E341644B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15DB1B9-C477-204A-B528-442611B59F1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11FDBC-8DFF-A54E-9A06-F67B110F2A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16939048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49515E-5DFF-424D-94A4-D5190819F75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418EBB-7AFC-7542-BA17-2EE162538E1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3EFD5E9-CC1E-7D43-B714-3B133C753FA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6347F-A5C9-7442-8238-E1D634B479D5}" type="datetimeFigureOut">
              <a:rPr lang="en-US" smtClean="0"/>
              <a:t>1/23/2023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5799D4A-D859-4E47-BCA9-290EDF5277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1600A40-904E-1B44-8D19-A978E46178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11FDBC-8DFF-A54E-9A06-F67B110F2A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11034508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5D7F25-B61A-4D47-8515-E9C71A2698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857AA7-9527-A742-B08E-175C34181DC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49A7A8D-73E4-DD4C-BB51-73A21255B6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6347F-A5C9-7442-8238-E1D634B479D5}" type="datetimeFigureOut">
              <a:rPr lang="en-US" smtClean="0"/>
              <a:t>1/23/2023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F6D0409-B91F-EF4C-96D8-FF009129DA5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8E6988A-75FE-9D45-9AF2-965EC0C72E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11FDBC-8DFF-A54E-9A06-F67B110F2A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00326391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428D8F-B697-FA42-AE47-A43FB333297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531BA54-2445-0641-B9AF-152AC803A48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F57B0F6-FC65-3749-828D-C83A98175C3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0072FFF-1819-4C44-9F72-4A33FC88F8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6347F-A5C9-7442-8238-E1D634B479D5}" type="datetimeFigureOut">
              <a:rPr lang="en-US" smtClean="0"/>
              <a:t>1/23/2023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74A720F-8914-C546-BE4E-6E26996B139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CD2EE4D-BBA7-404A-9CB5-83565C039A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11FDBC-8DFF-A54E-9A06-F67B110F2A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49023629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83F58E-A11D-B741-B0E5-9B6B60235E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C77888B-865C-244E-B1C0-F18415E288C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C52040B-7E07-3749-B19C-5A5ABD77485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8365093-1EDB-ED49-B060-845977DEBE3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01DDE93-652E-7C45-B89D-941C4CC042B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F64B90D-7524-2042-BF47-0236FB47D80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6347F-A5C9-7442-8238-E1D634B479D5}" type="datetimeFigureOut">
              <a:rPr lang="en-US" smtClean="0"/>
              <a:t>1/23/2023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B5BD4B2-051F-9D49-8F78-18EA36C1921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1B16DE5-9746-5E46-ACD6-8D5E5606B0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11FDBC-8DFF-A54E-9A06-F67B110F2A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75266710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EBD27D-1066-F449-AD86-B3AAF60C27D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5F95E49-5C74-BD44-BC37-F0D5894A31C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6347F-A5C9-7442-8238-E1D634B479D5}" type="datetimeFigureOut">
              <a:rPr lang="en-US" smtClean="0"/>
              <a:t>1/23/2023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D514934-6888-7F49-9143-F1CE5EEC1FA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5B717C9-11E5-B244-82A4-E9A86A3716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11FDBC-8DFF-A54E-9A06-F67B110F2A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03782030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C62D232-7050-614A-9D70-9DDF54C600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6347F-A5C9-7442-8238-E1D634B479D5}" type="datetimeFigureOut">
              <a:rPr lang="en-US" smtClean="0"/>
              <a:t>1/23/2023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DD571D6-1240-B144-9CBC-632E5A7DDE6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BA92286-3F96-2245-817E-D74E8322B6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11FDBC-8DFF-A54E-9A06-F67B110F2A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77813558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E59F71-ED8C-6043-8E1C-A04C5207C2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9A1F98B-F51B-B54D-AD29-87EA886C655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D9CB15B-1787-1F42-BDE2-BA504A172D3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36FEE05-DA5E-8C4C-B0D2-C998DD7B53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6347F-A5C9-7442-8238-E1D634B479D5}" type="datetimeFigureOut">
              <a:rPr lang="en-US" smtClean="0"/>
              <a:t>1/23/2023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086403E-4B92-A84F-AE1C-18ABE77BD9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9B74F24-4A19-C943-ABAD-A15CBA4718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11FDBC-8DFF-A54E-9A06-F67B110F2A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04025997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80B640-BB55-B046-A837-D4053DE9B5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F447717-512A-B347-A492-E7C7BACF9FCD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DD8AABB-86D9-2E4E-896F-104F5EEED4C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F22D019-4E94-4642-AEC0-241A737BF27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6347F-A5C9-7442-8238-E1D634B479D5}" type="datetimeFigureOut">
              <a:rPr lang="en-US" smtClean="0"/>
              <a:t>1/23/2023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B39404C-BB7C-FA4A-81A2-DBF661D1D59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FB41BD9-3F34-A543-8E34-2D74148EF1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11FDBC-8DFF-A54E-9A06-F67B110F2A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39007637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FBA83B-D677-3D46-B647-D3559F52A86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58A2142-7170-0044-9A9B-BA96C0326AF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817AAE8-B484-BC4F-956A-E350959A5A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6347F-A5C9-7442-8238-E1D634B479D5}" type="datetimeFigureOut">
              <a:rPr lang="en-US" smtClean="0"/>
              <a:t>1/23/2023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9466B26-F9BB-D442-870D-0C2838B97C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FE84345-948F-4045-8C5D-2D5D8035BF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11FDBC-8DFF-A54E-9A06-F67B110F2A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02041824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6634E23-2A2E-E842-97CB-8F7633A1785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995A4E1-D8E9-3640-87C3-3118CA32F8B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D515005-7A3B-974F-8716-B2BD94064AF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6347F-A5C9-7442-8238-E1D634B479D5}" type="datetimeFigureOut">
              <a:rPr lang="en-US" smtClean="0"/>
              <a:t>1/23/2023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5746D69-5D24-634D-875D-4F76F2EFBE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9B1A992-E0EA-9B41-BF1F-A4F8D57A0BD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11FDBC-8DFF-A54E-9A06-F67B110F2A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04949575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ounded Rectangle 2">
            <a:extLst>
              <a:ext uri="{FF2B5EF4-FFF2-40B4-BE49-F238E27FC236}">
                <a16:creationId xmlns:a16="http://schemas.microsoft.com/office/drawing/2014/main" id="{CD38A670-7F93-4844-B67F-1FF1DBA6D7A8}"/>
              </a:ext>
            </a:extLst>
          </p:cNvPr>
          <p:cNvSpPr/>
          <p:nvPr userDrawn="1"/>
        </p:nvSpPr>
        <p:spPr bwMode="auto">
          <a:xfrm>
            <a:off x="609601" y="438150"/>
            <a:ext cx="10960100" cy="5957888"/>
          </a:xfrm>
          <a:prstGeom prst="roundRect">
            <a:avLst>
              <a:gd name="adj" fmla="val 2649"/>
            </a:avLst>
          </a:prstGeom>
          <a:solidFill>
            <a:schemeClr val="bg1">
              <a:alpha val="90000"/>
            </a:schemeClr>
          </a:solidFill>
          <a:ln w="25400" cap="rnd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sz="1350"/>
              <a:t> </a:t>
            </a:r>
          </a:p>
        </p:txBody>
      </p:sp>
      <p:sp>
        <p:nvSpPr>
          <p:cNvPr id="8" name="Title 5"/>
          <p:cNvSpPr>
            <a:spLocks noGrp="1"/>
          </p:cNvSpPr>
          <p:nvPr>
            <p:ph type="title"/>
          </p:nvPr>
        </p:nvSpPr>
        <p:spPr>
          <a:xfrm>
            <a:off x="609598" y="478895"/>
            <a:ext cx="10960100" cy="994306"/>
          </a:xfrm>
        </p:spPr>
        <p:txBody>
          <a:bodyPr>
            <a:noAutofit/>
          </a:bodyPr>
          <a:lstStyle>
            <a:lvl1pPr>
              <a:defRPr>
                <a:latin typeface="Twinkl SemiBold" pitchFamily="2" charset="0"/>
              </a:defRPr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24575089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10363826" cy="342410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0F9B07-D5A8-9E44-920F-378EE5279D96}" type="datetimeFigureOut">
              <a:rPr lang="en-US" smtClean="0"/>
              <a:t>1/23/2023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94390C-B2A5-6442-9CAC-D07C3B32073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88414653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4C1EC3-98B9-2742-94B8-C009AB53BD1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8C2F7FF-725A-A848-AC74-B6CC6BB082F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F91DBB0-4563-EC4E-96CA-DF83A811F43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B66771-B1DF-8D46-AA9B-8C1EBF102955}" type="datetimeFigureOut">
              <a:rPr lang="en-US" smtClean="0"/>
              <a:t>1/23/2023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A215162-3E11-A141-B4BF-A36632D570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8D83FD0-B75F-1B4D-AB14-12CA0E01C6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27EC92-650C-6F49-AA30-32AD0A2270C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9618675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6C4A62-335B-5941-A197-447F3EB92CB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1D9C97-7340-574A-89E8-9BF4B0B5FC1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12D49CC-CCB6-6245-BCD8-12A1059E3A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B66771-B1DF-8D46-AA9B-8C1EBF102955}" type="datetimeFigureOut">
              <a:rPr lang="en-US" smtClean="0"/>
              <a:t>1/23/2023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9152EF0-3290-F44E-B666-394D3239CE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6BB724-0E82-3640-B40A-469704FA47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27EC92-650C-6F49-AA30-32AD0A2270C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70951524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A4C31B-FE7E-464F-B8E7-C035F6CF09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E89E12E-84E4-924E-BD27-BE7AEDEECDA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3BCDFB7-A8B0-6C4A-96F9-3E6BD98B5D1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B66771-B1DF-8D46-AA9B-8C1EBF102955}" type="datetimeFigureOut">
              <a:rPr lang="en-US" smtClean="0"/>
              <a:t>1/23/2023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F6EEE48-BDB0-0B49-9FFF-64F96CF05B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408245F-263B-4E42-888C-0AB248ED9E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27EC92-650C-6F49-AA30-32AD0A2270C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75019664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553A28-38E2-7448-92B7-1AD1E5ABE99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898C043-EB7F-344D-B836-818885B72D1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A8A28C4-B1A6-0042-891D-B49F62773C9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705B772-C938-9240-BEEE-3A293CF8A7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B66771-B1DF-8D46-AA9B-8C1EBF102955}" type="datetimeFigureOut">
              <a:rPr lang="en-US" smtClean="0"/>
              <a:t>1/23/2023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98E9F0F-21E1-8E45-A8A7-7872F8540F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3556437-6BE2-EF46-831E-2CBC9B0D62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27EC92-650C-6F49-AA30-32AD0A2270C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07739129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2AAE5A-C856-7C41-A70D-893138E10B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FDFAA43-51C6-C344-A171-665BBC534A6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916826C-2695-D246-AFE2-5C73B79684A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BDCA39A-BC97-5F4D-840D-5A1BF1D6E8A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DC993AB-E82F-834D-8D3F-D79ACF0AF16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09496E7-8F49-1241-A918-0AC39D1735D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B66771-B1DF-8D46-AA9B-8C1EBF102955}" type="datetimeFigureOut">
              <a:rPr lang="en-US" smtClean="0"/>
              <a:t>1/23/2023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6AE0973-E990-2140-88AF-5465D2282F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6F02C2C-E9F2-AB40-8E92-8D36C281DD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27EC92-650C-6F49-AA30-32AD0A2270C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08690334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935826-2062-0646-B96C-613ABBBF18E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2162FC1-F186-0C47-9F9D-2A4E2A04681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B66771-B1DF-8D46-AA9B-8C1EBF102955}" type="datetimeFigureOut">
              <a:rPr lang="en-US" smtClean="0"/>
              <a:t>1/23/2023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FF252BC-602A-D548-98E4-61039E2531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1113F4D-232A-1340-91E5-F65E48397A5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27EC92-650C-6F49-AA30-32AD0A2270C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28038241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BFC1CD6-8471-A24B-8A3A-F344BB337B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B66771-B1DF-8D46-AA9B-8C1EBF102955}" type="datetimeFigureOut">
              <a:rPr lang="en-US" smtClean="0"/>
              <a:t>1/23/2023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3D90305-7A08-4647-9294-29AF123799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8D6A3AD-EA67-554B-ACD9-A51272157A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27EC92-650C-6F49-AA30-32AD0A2270C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87545471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D96987-2313-F14D-A8BD-C4B9D0626E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0F7CA91-3FAD-4F44-AF16-5AB5A56A82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9576465-7C24-0543-9578-90E1DCC6D0F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D895F0B-C3E3-0044-BE3C-E983C616C55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B66771-B1DF-8D46-AA9B-8C1EBF102955}" type="datetimeFigureOut">
              <a:rPr lang="en-US" smtClean="0"/>
              <a:t>1/23/2023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A0E8D65-8242-E148-AF45-0A4B05FECE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C43FD6D-0175-B047-BAD1-34F98BDBB8D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27EC92-650C-6F49-AA30-32AD0A2270C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9340223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969F22-86F3-654D-A457-A6A68AC8FA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1A0A8B0-9680-6F40-BD3F-D162A861814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AFB6141-3CA6-5449-842A-CD1B152FF01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1ED9B57-0F89-B548-92FC-9C756D85242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B66771-B1DF-8D46-AA9B-8C1EBF102955}" type="datetimeFigureOut">
              <a:rPr lang="en-US" smtClean="0"/>
              <a:t>1/23/2023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1DCB5B1-CB25-174D-9047-731C1EB907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5054721-018F-2742-BF5A-8D6AD427E2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27EC92-650C-6F49-AA30-32AD0A2270C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71116835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2A58B9-D775-0E4A-863A-984687A379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EDBEF9E-4134-D145-8A75-836248AC4D7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7D50D4C-84A0-BE40-9248-82B35FCE95A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B66771-B1DF-8D46-AA9B-8C1EBF102955}" type="datetimeFigureOut">
              <a:rPr lang="en-US" smtClean="0"/>
              <a:t>1/23/2023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BD75B04-EBCF-D74B-A527-0B2EF41216F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B355201-F8DE-1241-8542-2DF689CC75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27EC92-650C-6F49-AA30-32AD0A2270C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5505066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AAC97883-6BEF-9741-9884-8007B55C3D5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A978E95-7EA6-104C-938B-993E2FA3D40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01EBCC-7875-DE4C-857E-24A4560CF9D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B66771-B1DF-8D46-AA9B-8C1EBF102955}" type="datetimeFigureOut">
              <a:rPr lang="en-US" smtClean="0"/>
              <a:t>1/23/2023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7FC2B39-46B9-B64F-A148-00C4A80FB1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AC9EDF3-956C-444B-8A3B-1B9D39F5D8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27EC92-650C-6F49-AA30-32AD0A2270C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85127244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type="chartAndTx">
  <p:cSld name="Title, Chart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609600"/>
            <a:ext cx="10363200" cy="1143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hart Placeholder 2"/>
          <p:cNvSpPr>
            <a:spLocks noGrp="1"/>
          </p:cNvSpPr>
          <p:nvPr>
            <p:ph type="chart" sz="half" idx="1"/>
          </p:nvPr>
        </p:nvSpPr>
        <p:spPr>
          <a:xfrm>
            <a:off x="914400" y="1981200"/>
            <a:ext cx="5080000" cy="4114800"/>
          </a:xfrm>
        </p:spPr>
        <p:txBody>
          <a:bodyPr/>
          <a:lstStyle/>
          <a:p>
            <a:pPr lvl="0"/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197600" y="1981200"/>
            <a:ext cx="5080000" cy="4114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91C42DD3-2C2E-E042-B0A4-1F778059D4A7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C6B5AB3C-205C-0146-9348-53B465F065F7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DA4BD234-4CD7-574D-A5DC-85D4B28D7E71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51FC5EF-34E1-1E40-9E4F-E70031C3C3AA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604941710"/>
      </p:ext>
    </p:extLst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1/23/2023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36783936"/>
      </p:ext>
    </p:extLst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1/23/2023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50516976"/>
      </p:ext>
    </p:extLst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1/23/2023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60854799"/>
      </p:ext>
    </p:extLst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1/23/2023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98437"/>
      </p:ext>
    </p:extLst>
  </p:cSld>
  <p:clrMapOvr>
    <a:masterClrMapping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1/23/2023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97432268"/>
      </p:ext>
    </p:extLst>
  </p:cSld>
  <p:clrMapOvr>
    <a:masterClrMapping/>
  </p:clrMapOvr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1/23/2023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09710549"/>
      </p:ext>
    </p:extLst>
  </p:cSld>
  <p:clrMapOvr>
    <a:masterClrMapping/>
  </p:clrMapOvr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1/23/2023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70581987"/>
      </p:ext>
    </p:extLst>
  </p:cSld>
  <p:clrMapOvr>
    <a:masterClrMapping/>
  </p:clrMapOvr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1/23/2023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21213432"/>
      </p:ext>
    </p:extLst>
  </p:cSld>
  <p:clrMapOvr>
    <a:masterClrMapping/>
  </p:clrMapOvr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1/23/2023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31869179"/>
      </p:ext>
    </p:extLst>
  </p:cSld>
  <p:clrMapOvr>
    <a:masterClrMapping/>
  </p:clrMapOvr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1/23/2023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4025237"/>
      </p:ext>
    </p:extLst>
  </p:cSld>
  <p:clrMapOvr>
    <a:masterClrMapping/>
  </p:clrMapOvr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1/23/2023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97622867"/>
      </p:ext>
    </p:extLst>
  </p:cSld>
  <p:clrMapOvr>
    <a:masterClrMapping/>
  </p:clrMapOvr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10363826" cy="342410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375946-2A59-394C-9182-46A29A950522}" type="datetimeFigureOut">
              <a:rPr lang="en-US" smtClean="0"/>
              <a:t>1/23/2023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B7DC24-0453-664D-B9E3-83D0192527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9817245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1.xml"/><Relationship Id="rId13" Type="http://schemas.openxmlformats.org/officeDocument/2006/relationships/slideLayout" Target="../slideLayouts/slideLayout26.xml"/><Relationship Id="rId3" Type="http://schemas.openxmlformats.org/officeDocument/2006/relationships/slideLayout" Target="../slideLayouts/slideLayout16.xml"/><Relationship Id="rId7" Type="http://schemas.openxmlformats.org/officeDocument/2006/relationships/slideLayout" Target="../slideLayouts/slideLayout20.xml"/><Relationship Id="rId12" Type="http://schemas.openxmlformats.org/officeDocument/2006/relationships/slideLayout" Target="../slideLayouts/slideLayout25.xml"/><Relationship Id="rId2" Type="http://schemas.openxmlformats.org/officeDocument/2006/relationships/slideLayout" Target="../slideLayouts/slideLayout15.xml"/><Relationship Id="rId1" Type="http://schemas.openxmlformats.org/officeDocument/2006/relationships/slideLayout" Target="../slideLayouts/slideLayout14.xml"/><Relationship Id="rId6" Type="http://schemas.openxmlformats.org/officeDocument/2006/relationships/slideLayout" Target="../slideLayouts/slideLayout19.xml"/><Relationship Id="rId11" Type="http://schemas.openxmlformats.org/officeDocument/2006/relationships/slideLayout" Target="../slideLayouts/slideLayout24.xml"/><Relationship Id="rId5" Type="http://schemas.openxmlformats.org/officeDocument/2006/relationships/slideLayout" Target="../slideLayouts/slideLayout18.xml"/><Relationship Id="rId10" Type="http://schemas.openxmlformats.org/officeDocument/2006/relationships/slideLayout" Target="../slideLayouts/slideLayout23.xml"/><Relationship Id="rId4" Type="http://schemas.openxmlformats.org/officeDocument/2006/relationships/slideLayout" Target="../slideLayouts/slideLayout17.xml"/><Relationship Id="rId9" Type="http://schemas.openxmlformats.org/officeDocument/2006/relationships/slideLayout" Target="../slideLayouts/slideLayout22.xml"/><Relationship Id="rId14" Type="http://schemas.openxmlformats.org/officeDocument/2006/relationships/theme" Target="../theme/theme2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4.xml"/><Relationship Id="rId13" Type="http://schemas.openxmlformats.org/officeDocument/2006/relationships/theme" Target="../theme/theme3.xml"/><Relationship Id="rId3" Type="http://schemas.openxmlformats.org/officeDocument/2006/relationships/slideLayout" Target="../slideLayouts/slideLayout29.xml"/><Relationship Id="rId7" Type="http://schemas.openxmlformats.org/officeDocument/2006/relationships/slideLayout" Target="../slideLayouts/slideLayout33.xml"/><Relationship Id="rId12" Type="http://schemas.openxmlformats.org/officeDocument/2006/relationships/slideLayout" Target="../slideLayouts/slideLayout38.xml"/><Relationship Id="rId2" Type="http://schemas.openxmlformats.org/officeDocument/2006/relationships/slideLayout" Target="../slideLayouts/slideLayout28.xml"/><Relationship Id="rId1" Type="http://schemas.openxmlformats.org/officeDocument/2006/relationships/slideLayout" Target="../slideLayouts/slideLayout27.xml"/><Relationship Id="rId6" Type="http://schemas.openxmlformats.org/officeDocument/2006/relationships/slideLayout" Target="../slideLayouts/slideLayout32.xml"/><Relationship Id="rId11" Type="http://schemas.openxmlformats.org/officeDocument/2006/relationships/slideLayout" Target="../slideLayouts/slideLayout37.xml"/><Relationship Id="rId5" Type="http://schemas.openxmlformats.org/officeDocument/2006/relationships/slideLayout" Target="../slideLayouts/slideLayout31.xml"/><Relationship Id="rId10" Type="http://schemas.openxmlformats.org/officeDocument/2006/relationships/slideLayout" Target="../slideLayouts/slideLayout36.xml"/><Relationship Id="rId4" Type="http://schemas.openxmlformats.org/officeDocument/2006/relationships/slideLayout" Target="../slideLayouts/slideLayout30.xml"/><Relationship Id="rId9" Type="http://schemas.openxmlformats.org/officeDocument/2006/relationships/slideLayout" Target="../slideLayouts/slideLayout35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6.xml"/><Relationship Id="rId13" Type="http://schemas.openxmlformats.org/officeDocument/2006/relationships/slideLayout" Target="../slideLayouts/slideLayout51.xml"/><Relationship Id="rId3" Type="http://schemas.openxmlformats.org/officeDocument/2006/relationships/slideLayout" Target="../slideLayouts/slideLayout41.xml"/><Relationship Id="rId7" Type="http://schemas.openxmlformats.org/officeDocument/2006/relationships/slideLayout" Target="../slideLayouts/slideLayout45.xml"/><Relationship Id="rId12" Type="http://schemas.openxmlformats.org/officeDocument/2006/relationships/slideLayout" Target="../slideLayouts/slideLayout50.xml"/><Relationship Id="rId2" Type="http://schemas.openxmlformats.org/officeDocument/2006/relationships/slideLayout" Target="../slideLayouts/slideLayout40.xml"/><Relationship Id="rId1" Type="http://schemas.openxmlformats.org/officeDocument/2006/relationships/slideLayout" Target="../slideLayouts/slideLayout39.xml"/><Relationship Id="rId6" Type="http://schemas.openxmlformats.org/officeDocument/2006/relationships/slideLayout" Target="../slideLayouts/slideLayout44.xml"/><Relationship Id="rId11" Type="http://schemas.openxmlformats.org/officeDocument/2006/relationships/slideLayout" Target="../slideLayouts/slideLayout49.xml"/><Relationship Id="rId5" Type="http://schemas.openxmlformats.org/officeDocument/2006/relationships/slideLayout" Target="../slideLayouts/slideLayout43.xml"/><Relationship Id="rId10" Type="http://schemas.openxmlformats.org/officeDocument/2006/relationships/slideLayout" Target="../slideLayouts/slideLayout48.xml"/><Relationship Id="rId4" Type="http://schemas.openxmlformats.org/officeDocument/2006/relationships/slideLayout" Target="../slideLayouts/slideLayout42.xml"/><Relationship Id="rId9" Type="http://schemas.openxmlformats.org/officeDocument/2006/relationships/slideLayout" Target="../slideLayouts/slideLayout47.xml"/><Relationship Id="rId14" Type="http://schemas.openxmlformats.org/officeDocument/2006/relationships/theme" Target="../theme/theme4.xml"/></Relationships>
</file>

<file path=ppt/slideMasters/_rels/slideMaster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59.xml"/><Relationship Id="rId13" Type="http://schemas.openxmlformats.org/officeDocument/2006/relationships/theme" Target="../theme/theme5.xml"/><Relationship Id="rId3" Type="http://schemas.openxmlformats.org/officeDocument/2006/relationships/slideLayout" Target="../slideLayouts/slideLayout54.xml"/><Relationship Id="rId7" Type="http://schemas.openxmlformats.org/officeDocument/2006/relationships/slideLayout" Target="../slideLayouts/slideLayout58.xml"/><Relationship Id="rId12" Type="http://schemas.openxmlformats.org/officeDocument/2006/relationships/slideLayout" Target="../slideLayouts/slideLayout63.xml"/><Relationship Id="rId2" Type="http://schemas.openxmlformats.org/officeDocument/2006/relationships/slideLayout" Target="../slideLayouts/slideLayout53.xml"/><Relationship Id="rId1" Type="http://schemas.openxmlformats.org/officeDocument/2006/relationships/slideLayout" Target="../slideLayouts/slideLayout52.xml"/><Relationship Id="rId6" Type="http://schemas.openxmlformats.org/officeDocument/2006/relationships/slideLayout" Target="../slideLayouts/slideLayout57.xml"/><Relationship Id="rId11" Type="http://schemas.openxmlformats.org/officeDocument/2006/relationships/slideLayout" Target="../slideLayouts/slideLayout62.xml"/><Relationship Id="rId5" Type="http://schemas.openxmlformats.org/officeDocument/2006/relationships/slideLayout" Target="../slideLayouts/slideLayout56.xml"/><Relationship Id="rId10" Type="http://schemas.openxmlformats.org/officeDocument/2006/relationships/slideLayout" Target="../slideLayouts/slideLayout61.xml"/><Relationship Id="rId4" Type="http://schemas.openxmlformats.org/officeDocument/2006/relationships/slideLayout" Target="../slideLayouts/slideLayout55.xml"/><Relationship Id="rId9" Type="http://schemas.openxmlformats.org/officeDocument/2006/relationships/slideLayout" Target="../slideLayouts/slideLayout60.xml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71.xml"/><Relationship Id="rId13" Type="http://schemas.openxmlformats.org/officeDocument/2006/relationships/theme" Target="../theme/theme6.xml"/><Relationship Id="rId3" Type="http://schemas.openxmlformats.org/officeDocument/2006/relationships/slideLayout" Target="../slideLayouts/slideLayout66.xml"/><Relationship Id="rId7" Type="http://schemas.openxmlformats.org/officeDocument/2006/relationships/slideLayout" Target="../slideLayouts/slideLayout70.xml"/><Relationship Id="rId12" Type="http://schemas.openxmlformats.org/officeDocument/2006/relationships/slideLayout" Target="../slideLayouts/slideLayout75.xml"/><Relationship Id="rId2" Type="http://schemas.openxmlformats.org/officeDocument/2006/relationships/slideLayout" Target="../slideLayouts/slideLayout65.xml"/><Relationship Id="rId1" Type="http://schemas.openxmlformats.org/officeDocument/2006/relationships/slideLayout" Target="../slideLayouts/slideLayout64.xml"/><Relationship Id="rId6" Type="http://schemas.openxmlformats.org/officeDocument/2006/relationships/slideLayout" Target="../slideLayouts/slideLayout69.xml"/><Relationship Id="rId11" Type="http://schemas.openxmlformats.org/officeDocument/2006/relationships/slideLayout" Target="../slideLayouts/slideLayout74.xml"/><Relationship Id="rId5" Type="http://schemas.openxmlformats.org/officeDocument/2006/relationships/slideLayout" Target="../slideLayouts/slideLayout68.xml"/><Relationship Id="rId10" Type="http://schemas.openxmlformats.org/officeDocument/2006/relationships/slideLayout" Target="../slideLayouts/slideLayout73.xml"/><Relationship Id="rId4" Type="http://schemas.openxmlformats.org/officeDocument/2006/relationships/slideLayout" Target="../slideLayouts/slideLayout67.xml"/><Relationship Id="rId9" Type="http://schemas.openxmlformats.org/officeDocument/2006/relationships/slideLayout" Target="../slideLayouts/slideLayout7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478FBBC-A5C3-0643-83F1-4FF45A422B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CD138BD-40F1-FB43-85F0-793EDF1EC9F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0883070-A2B3-F647-8A3B-611739201EB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C06347F-A5C9-7442-8238-E1D634B479D5}" type="datetimeFigureOut">
              <a:rPr lang="en-US" smtClean="0"/>
              <a:t>1/23/2023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331D7C5-44CB-E145-B065-8C4BF537258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7357E9B-4793-C74C-914C-51CDAD65193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411FDBC-8DFF-A54E-9A06-F67B110F2A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8009717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5" r:id="rId1"/>
    <p:sldLayoutId id="2147483666" r:id="rId2"/>
    <p:sldLayoutId id="2147483667" r:id="rId3"/>
    <p:sldLayoutId id="2147483668" r:id="rId4"/>
    <p:sldLayoutId id="2147483669" r:id="rId5"/>
    <p:sldLayoutId id="2147483670" r:id="rId6"/>
    <p:sldLayoutId id="2147483671" r:id="rId7"/>
    <p:sldLayoutId id="2147483672" r:id="rId8"/>
    <p:sldLayoutId id="2147483673" r:id="rId9"/>
    <p:sldLayoutId id="2147483674" r:id="rId10"/>
    <p:sldLayoutId id="2147483675" r:id="rId11"/>
    <p:sldLayoutId id="2147483676" r:id="rId12"/>
    <p:sldLayoutId id="2147483663" r:id="rId1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10D4040-9B4B-8F4C-B200-75A51BABBB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920AB5-439D-B24F-865B-9549F65FCB4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BDBB356-8674-EF40-BE76-8837B12BE67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F17F6F8-D29D-944F-9ADB-8B7323906491}" type="datetimeFigureOut">
              <a:rPr lang="en-US" smtClean="0"/>
              <a:t>1/23/2023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D4BDC38-2013-7F44-BB92-59F63FBA88C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C18572-1937-3744-9786-45486877C13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147FFA-3841-DF4E-A430-4FF213FEF0E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787030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6" r:id="rId1"/>
    <p:sldLayoutId id="2147483717" r:id="rId2"/>
    <p:sldLayoutId id="2147483718" r:id="rId3"/>
    <p:sldLayoutId id="2147483719" r:id="rId4"/>
    <p:sldLayoutId id="2147483720" r:id="rId5"/>
    <p:sldLayoutId id="2147483721" r:id="rId6"/>
    <p:sldLayoutId id="2147483722" r:id="rId7"/>
    <p:sldLayoutId id="2147483723" r:id="rId8"/>
    <p:sldLayoutId id="2147483724" r:id="rId9"/>
    <p:sldLayoutId id="2147483725" r:id="rId10"/>
    <p:sldLayoutId id="2147483726" r:id="rId11"/>
    <p:sldLayoutId id="2147483727" r:id="rId12"/>
    <p:sldLayoutId id="2147483661" r:id="rId1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A9ADC0F-DE53-F44F-AC8C-2063EF3D4D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06206BB-A73C-D24B-8626-7287FD41E8D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AB078E7-A428-B849-BD99-38E389C5F8C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F17EA71-8E3E-D345-AC07-8659220743B5}" type="datetimeFigureOut">
              <a:rPr lang="en-US" smtClean="0"/>
              <a:t>1/23/2023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8941326-34A7-934C-9037-F78B8AE78DD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9EC39CF-0EDC-CA40-8AD9-DB3D7BB27E7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B881BCC-B8E3-B54D-8D35-9E936B7D02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1982730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679" r:id="rId2"/>
    <p:sldLayoutId id="2147483680" r:id="rId3"/>
    <p:sldLayoutId id="2147483681" r:id="rId4"/>
    <p:sldLayoutId id="2147483682" r:id="rId5"/>
    <p:sldLayoutId id="2147483683" r:id="rId6"/>
    <p:sldLayoutId id="2147483684" r:id="rId7"/>
    <p:sldLayoutId id="2147483685" r:id="rId8"/>
    <p:sldLayoutId id="2147483686" r:id="rId9"/>
    <p:sldLayoutId id="2147483687" r:id="rId10"/>
    <p:sldLayoutId id="2147483688" r:id="rId11"/>
    <p:sldLayoutId id="2147483689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478FBBC-A5C3-0643-83F1-4FF45A422B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CD138BD-40F1-FB43-85F0-793EDF1EC9F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0883070-A2B3-F647-8A3B-611739201EB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C06347F-A5C9-7442-8238-E1D634B479D5}" type="datetimeFigureOut">
              <a:rPr lang="en-US" smtClean="0"/>
              <a:t>1/23/2023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331D7C5-44CB-E145-B065-8C4BF537258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7357E9B-4793-C74C-914C-51CDAD65193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411FDBC-8DFF-A54E-9A06-F67B110F2A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8009717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0" r:id="rId1"/>
    <p:sldLayoutId id="2147483701" r:id="rId2"/>
    <p:sldLayoutId id="2147483702" r:id="rId3"/>
    <p:sldLayoutId id="2147483703" r:id="rId4"/>
    <p:sldLayoutId id="2147483704" r:id="rId5"/>
    <p:sldLayoutId id="2147483705" r:id="rId6"/>
    <p:sldLayoutId id="2147483706" r:id="rId7"/>
    <p:sldLayoutId id="2147483707" r:id="rId8"/>
    <p:sldLayoutId id="2147483708" r:id="rId9"/>
    <p:sldLayoutId id="2147483709" r:id="rId10"/>
    <p:sldLayoutId id="2147483710" r:id="rId11"/>
    <p:sldLayoutId id="2147483711" r:id="rId12"/>
    <p:sldLayoutId id="2147483712" r:id="rId1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24D6E73-B390-1D4B-B2FE-61520931DC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5FEE84E-D613-E24D-ABE3-20802F98DE8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AA94169-866F-4C47-BEEA-566B626A8A8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5B66771-B1DF-8D46-AA9B-8C1EBF102955}" type="datetimeFigureOut">
              <a:rPr lang="en-US" smtClean="0"/>
              <a:t>1/23/2023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FC22BF4-1DC3-3D4A-AD7F-706BA5C0B10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C7F1CAA-89AD-9D47-8721-82E9266103B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A27EC92-650C-6F49-AA30-32AD0A2270C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6360326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764DE79-268F-4C1A-8933-263129D2AF90}" type="datetimeFigureOut">
              <a:rPr lang="en-US" dirty="0"/>
              <a:t>1/23/2023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0150912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2" r:id="rId1"/>
    <p:sldLayoutId id="2147483763" r:id="rId2"/>
    <p:sldLayoutId id="2147483764" r:id="rId3"/>
    <p:sldLayoutId id="2147483765" r:id="rId4"/>
    <p:sldLayoutId id="2147483766" r:id="rId5"/>
    <p:sldLayoutId id="2147483767" r:id="rId6"/>
    <p:sldLayoutId id="2147483768" r:id="rId7"/>
    <p:sldLayoutId id="2147483769" r:id="rId8"/>
    <p:sldLayoutId id="2147483770" r:id="rId9"/>
    <p:sldLayoutId id="2147483771" r:id="rId10"/>
    <p:sldLayoutId id="2147483772" r:id="rId11"/>
    <p:sldLayoutId id="2147483773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8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8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58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58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58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8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65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65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65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65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65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65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65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65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65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65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65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65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65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65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65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65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65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8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slideLayout" Target="../slideLayouts/slideLayout63.xml"/><Relationship Id="rId1" Type="http://schemas.openxmlformats.org/officeDocument/2006/relationships/tags" Target="../tags/tag1.xml"/><Relationship Id="rId4" Type="http://schemas.openxmlformats.org/officeDocument/2006/relationships/image" Target="../media/image23.png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slideLayout" Target="../slideLayouts/slideLayout63.xml"/><Relationship Id="rId1" Type="http://schemas.openxmlformats.org/officeDocument/2006/relationships/tags" Target="../tags/tag2.xml"/><Relationship Id="rId4" Type="http://schemas.openxmlformats.org/officeDocument/2006/relationships/image" Target="../media/image24.png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slideLayout" Target="../slideLayouts/slideLayout63.xml"/><Relationship Id="rId1" Type="http://schemas.openxmlformats.org/officeDocument/2006/relationships/tags" Target="../tags/tag3.xml"/><Relationship Id="rId4" Type="http://schemas.openxmlformats.org/officeDocument/2006/relationships/image" Target="../media/image25.png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58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8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58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8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4" Type="http://schemas.openxmlformats.org/officeDocument/2006/relationships/image" Target="../media/image28.png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58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58.xml"/><Relationship Id="rId4" Type="http://schemas.openxmlformats.org/officeDocument/2006/relationships/image" Target="../media/image32.png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58.xml"/><Relationship Id="rId4" Type="http://schemas.openxmlformats.org/officeDocument/2006/relationships/image" Target="../media/image32.png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hyperlink" Target="https://wordwall.net/resource/23166167" TargetMode="External"/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53.xml"/><Relationship Id="rId5" Type="http://schemas.openxmlformats.org/officeDocument/2006/relationships/image" Target="../media/image35.png"/><Relationship Id="rId4" Type="http://schemas.openxmlformats.org/officeDocument/2006/relationships/image" Target="../media/image34.png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8.xml"/><Relationship Id="rId4" Type="http://schemas.openxmlformats.org/officeDocument/2006/relationships/image" Target="../media/image37.svg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4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8FC45D08-2EA8-BA46-B491-6AE548A488F0}"/>
              </a:ext>
            </a:extLst>
          </p:cNvPr>
          <p:cNvSpPr/>
          <p:nvPr/>
        </p:nvSpPr>
        <p:spPr>
          <a:xfrm>
            <a:off x="2101410" y="791640"/>
            <a:ext cx="7990906" cy="1415772"/>
          </a:xfrm>
          <a:prstGeom prst="rect">
            <a:avLst/>
          </a:prstGeom>
        </p:spPr>
        <p:txBody>
          <a:bodyPr wrap="none" lIns="91440" tIns="45720" rIns="91440" bIns="45720" anchor="t">
            <a:spAutoFit/>
          </a:bodyPr>
          <a:lstStyle/>
          <a:p>
            <a:pPr algn="ctr"/>
            <a:r>
              <a:rPr lang="en-US" sz="5400" b="1" err="1">
                <a:solidFill>
                  <a:srgbClr val="002060"/>
                </a:solidFill>
                <a:latin typeface="Calibri"/>
                <a:ea typeface="Ayuthaya" pitchFamily="2" charset="-34"/>
                <a:cs typeface="Ayuthaya"/>
              </a:rPr>
              <a:t>Llwybr</a:t>
            </a:r>
            <a:r>
              <a:rPr lang="en-US" sz="5400" b="1">
                <a:solidFill>
                  <a:srgbClr val="002060"/>
                </a:solidFill>
                <a:latin typeface="Calibri"/>
                <a:ea typeface="Ayuthaya" pitchFamily="2" charset="-34"/>
                <a:cs typeface="Ayuthaya"/>
              </a:rPr>
              <a:t> </a:t>
            </a:r>
            <a:r>
              <a:rPr lang="en-US" sz="5400" b="1" err="1">
                <a:solidFill>
                  <a:srgbClr val="002060"/>
                </a:solidFill>
                <a:latin typeface="Calibri"/>
                <a:ea typeface="Ayuthaya" pitchFamily="2" charset="-34"/>
                <a:cs typeface="Ayuthaya"/>
              </a:rPr>
              <a:t>Datblygu’r</a:t>
            </a:r>
            <a:r>
              <a:rPr lang="en-US" sz="5400" b="1">
                <a:solidFill>
                  <a:srgbClr val="002060"/>
                </a:solidFill>
                <a:latin typeface="Calibri"/>
                <a:ea typeface="Ayuthaya" pitchFamily="2" charset="-34"/>
                <a:cs typeface="Ayuthaya"/>
              </a:rPr>
              <a:t> </a:t>
            </a:r>
            <a:r>
              <a:rPr lang="en-US" sz="5400" b="1" err="1">
                <a:solidFill>
                  <a:srgbClr val="002060"/>
                </a:solidFill>
                <a:latin typeface="Calibri"/>
                <a:ea typeface="Ayuthaya" pitchFamily="2" charset="-34"/>
                <a:cs typeface="Ayuthaya"/>
              </a:rPr>
              <a:t>Gymraeg</a:t>
            </a:r>
            <a:endParaRPr lang="en-US" sz="5400" b="1">
              <a:solidFill>
                <a:srgbClr val="002060"/>
              </a:solidFill>
              <a:latin typeface="Calibri"/>
              <a:ea typeface="Ayuthaya" pitchFamily="2" charset="-34"/>
              <a:cs typeface="Ayuthaya"/>
            </a:endParaRPr>
          </a:p>
          <a:p>
            <a:pPr algn="ctr"/>
            <a:r>
              <a:rPr lang="en-US" sz="3200">
                <a:solidFill>
                  <a:srgbClr val="002060"/>
                </a:solidFill>
                <a:latin typeface="Calibri"/>
                <a:ea typeface="Ayuthaya" pitchFamily="2" charset="-34"/>
                <a:cs typeface="Ayuthaya"/>
              </a:rPr>
              <a:t>Welsh Language Development Pathway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8F8274FD-B322-CC42-B45E-BB2D212C9444}"/>
              </a:ext>
            </a:extLst>
          </p:cNvPr>
          <p:cNvSpPr/>
          <p:nvPr/>
        </p:nvSpPr>
        <p:spPr>
          <a:xfrm>
            <a:off x="4172938" y="2430228"/>
            <a:ext cx="3886065" cy="2923877"/>
          </a:xfrm>
          <a:prstGeom prst="rect">
            <a:avLst/>
          </a:prstGeom>
          <a:noFill/>
        </p:spPr>
        <p:txBody>
          <a:bodyPr wrap="none" lIns="91440" tIns="45720" rIns="91440" bIns="45720" anchor="t">
            <a:spAutoFit/>
          </a:bodyPr>
          <a:lstStyle/>
          <a:p>
            <a:pPr algn="ctr"/>
            <a:endParaRPr lang="en-US" sz="2800" b="1">
              <a:latin typeface="Calibri"/>
              <a:ea typeface="Ayuthaya" pitchFamily="2" charset="-34"/>
              <a:cs typeface="Ayuthaya" pitchFamily="2" charset="-34"/>
            </a:endParaRPr>
          </a:p>
          <a:p>
            <a:pPr algn="ctr"/>
            <a:r>
              <a:rPr lang="en-US" sz="3600">
                <a:solidFill>
                  <a:srgbClr val="002060"/>
                </a:solidFill>
                <a:latin typeface="Calibri"/>
                <a:ea typeface="Ayuthaya" pitchFamily="2" charset="-34"/>
                <a:cs typeface="Ayuthaya"/>
              </a:rPr>
              <a:t> </a:t>
            </a:r>
            <a:r>
              <a:rPr lang="en-US" sz="3600" err="1">
                <a:solidFill>
                  <a:srgbClr val="002060"/>
                </a:solidFill>
                <a:latin typeface="Calibri"/>
                <a:ea typeface="Ayuthaya" pitchFamily="2" charset="-34"/>
                <a:cs typeface="Ayuthaya"/>
              </a:rPr>
              <a:t>Ionawr</a:t>
            </a:r>
            <a:r>
              <a:rPr lang="en-US" sz="3600">
                <a:solidFill>
                  <a:srgbClr val="002060"/>
                </a:solidFill>
                <a:latin typeface="Calibri"/>
                <a:ea typeface="Ayuthaya" pitchFamily="2" charset="-34"/>
                <a:cs typeface="Ayuthaya"/>
              </a:rPr>
              <a:t> 26ain 2023</a:t>
            </a:r>
          </a:p>
          <a:p>
            <a:pPr algn="ctr"/>
            <a:endParaRPr lang="en-US" sz="3600">
              <a:latin typeface="Calibri"/>
              <a:ea typeface="Ayuthaya" pitchFamily="2" charset="-34"/>
              <a:cs typeface="Ayuthaya" pitchFamily="2" charset="-34"/>
            </a:endParaRPr>
          </a:p>
          <a:p>
            <a:pPr algn="ctr"/>
            <a:r>
              <a:rPr lang="en-US" sz="2800">
                <a:solidFill>
                  <a:srgbClr val="FF0000"/>
                </a:solidFill>
                <a:latin typeface="Calibri"/>
                <a:ea typeface="Ayuthaya" pitchFamily="2" charset="-34"/>
                <a:cs typeface="Ayuthaya"/>
              </a:rPr>
              <a:t>Gr</a:t>
            </a:r>
            <a:r>
              <a:rPr lang="en-GB" sz="2800" err="1">
                <a:solidFill>
                  <a:srgbClr val="FF0000"/>
                </a:solidFill>
                <a:latin typeface="Calibri"/>
                <a:cs typeface="Calibri"/>
              </a:rPr>
              <a:t>ŵp</a:t>
            </a:r>
            <a:r>
              <a:rPr lang="en-GB" sz="2800">
                <a:solidFill>
                  <a:srgbClr val="FF0000"/>
                </a:solidFill>
                <a:latin typeface="Calibri"/>
                <a:cs typeface="Calibri"/>
              </a:rPr>
              <a:t> C – Mari Powell</a:t>
            </a:r>
          </a:p>
          <a:p>
            <a:pPr algn="ctr"/>
            <a:endParaRPr lang="en-GB" sz="2800">
              <a:solidFill>
                <a:srgbClr val="FF0000"/>
              </a:solidFill>
              <a:latin typeface="Calibri"/>
              <a:ea typeface="Ayuthaya" pitchFamily="2" charset="-34"/>
              <a:cs typeface="Calibri"/>
            </a:endParaRPr>
          </a:p>
          <a:p>
            <a:pPr algn="ctr"/>
            <a:r>
              <a:rPr lang="en-GB" sz="2800" err="1">
                <a:solidFill>
                  <a:srgbClr val="FF0000"/>
                </a:solidFill>
                <a:latin typeface="Calibri"/>
                <a:ea typeface="Ayuthaya" pitchFamily="2" charset="-34"/>
                <a:cs typeface="Ayuthaya"/>
              </a:rPr>
              <a:t>Darlith</a:t>
            </a:r>
            <a:r>
              <a:rPr lang="en-GB" sz="2800">
                <a:solidFill>
                  <a:srgbClr val="FF0000"/>
                </a:solidFill>
                <a:latin typeface="Calibri"/>
                <a:ea typeface="Ayuthaya" pitchFamily="2" charset="-34"/>
                <a:cs typeface="Ayuthaya"/>
              </a:rPr>
              <a:t> 7 </a:t>
            </a:r>
            <a:r>
              <a:rPr lang="en-GB" sz="2800" i="1">
                <a:solidFill>
                  <a:srgbClr val="FF0000"/>
                </a:solidFill>
                <a:latin typeface="Calibri"/>
                <a:ea typeface="Ayuthaya" pitchFamily="2" charset="-34"/>
                <a:cs typeface="Ayuthaya"/>
              </a:rPr>
              <a:t>(Lecture 7)</a:t>
            </a:r>
            <a:endParaRPr lang="en-US" sz="2800" i="1">
              <a:solidFill>
                <a:srgbClr val="FF0000"/>
              </a:solidFill>
              <a:latin typeface="Calibri"/>
              <a:ea typeface="Ayuthaya" pitchFamily="2" charset="-34"/>
              <a:cs typeface="Ayuthaya"/>
            </a:endParaRPr>
          </a:p>
        </p:txBody>
      </p:sp>
      <p:pic>
        <p:nvPicPr>
          <p:cNvPr id="2" name="Picture 2">
            <a:extLst>
              <a:ext uri="{FF2B5EF4-FFF2-40B4-BE49-F238E27FC236}">
                <a16:creationId xmlns:a16="http://schemas.microsoft.com/office/drawing/2014/main" id="{4ED4D6D9-D320-19D8-0B7F-D0221D42BDF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4" y="5928602"/>
            <a:ext cx="12189372" cy="9324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8584053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A picture containing text, vector graphics&#10;&#10;Description automatically generated">
            <a:extLst>
              <a:ext uri="{FF2B5EF4-FFF2-40B4-BE49-F238E27FC236}">
                <a16:creationId xmlns:a16="http://schemas.microsoft.com/office/drawing/2014/main" id="{495BA640-BDE2-F442-994E-7EC451F4E7B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30263" y="2950"/>
            <a:ext cx="7866991" cy="6852099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8A1E42D3-0192-7240-9DD2-F3A836726A30}"/>
              </a:ext>
            </a:extLst>
          </p:cNvPr>
          <p:cNvSpPr txBox="1"/>
          <p:nvPr/>
        </p:nvSpPr>
        <p:spPr>
          <a:xfrm>
            <a:off x="426456" y="402809"/>
            <a:ext cx="3933038" cy="1323439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4400" b="1">
                <a:solidFill>
                  <a:srgbClr val="002060"/>
                </a:solidFill>
                <a:latin typeface="Calibri"/>
                <a:cs typeface="Calibri"/>
              </a:rPr>
              <a:t> </a:t>
            </a:r>
            <a:r>
              <a:rPr lang="en-US" sz="3600" b="1">
                <a:solidFill>
                  <a:srgbClr val="002060"/>
                </a:solidFill>
                <a:latin typeface="Calibri"/>
                <a:cs typeface="Calibri"/>
              </a:rPr>
              <a:t>Nod Ac </a:t>
            </a:r>
            <a:r>
              <a:rPr lang="en-US" sz="3600" b="1" err="1">
                <a:solidFill>
                  <a:srgbClr val="002060"/>
                </a:solidFill>
                <a:latin typeface="Calibri"/>
                <a:cs typeface="Calibri"/>
              </a:rPr>
              <a:t>Amcanion</a:t>
            </a:r>
            <a:br>
              <a:rPr lang="en-US" sz="3600" b="1">
                <a:latin typeface="Calibri"/>
              </a:rPr>
            </a:br>
            <a:r>
              <a:rPr lang="en-US" sz="3600" b="1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2400" i="1">
                <a:solidFill>
                  <a:srgbClr val="002060"/>
                </a:solidFill>
                <a:latin typeface="Calibri"/>
                <a:cs typeface="Calibri"/>
              </a:rPr>
              <a:t>Aims and Objectives </a:t>
            </a:r>
          </a:p>
        </p:txBody>
      </p:sp>
      <p:sp>
        <p:nvSpPr>
          <p:cNvPr id="3" name="TextBox 1">
            <a:extLst>
              <a:ext uri="{FF2B5EF4-FFF2-40B4-BE49-F238E27FC236}">
                <a16:creationId xmlns:a16="http://schemas.microsoft.com/office/drawing/2014/main" id="{8F22FA55-2A8D-A5EF-C79E-CE62C8319001}"/>
              </a:ext>
            </a:extLst>
          </p:cNvPr>
          <p:cNvSpPr txBox="1"/>
          <p:nvPr/>
        </p:nvSpPr>
        <p:spPr>
          <a:xfrm>
            <a:off x="9105546" y="2461242"/>
            <a:ext cx="3085876" cy="3861057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-457200">
              <a:buFont typeface="Arial"/>
              <a:buChar char="•"/>
            </a:pPr>
            <a:r>
              <a:rPr lang="en-US" sz="3200" b="1" err="1">
                <a:solidFill>
                  <a:srgbClr val="002060"/>
                </a:solidFill>
                <a:ea typeface="+mn-lt"/>
                <a:cs typeface="+mn-lt"/>
              </a:rPr>
              <a:t>Adolygu</a:t>
            </a:r>
            <a:endParaRPr lang="en-US" sz="3200" b="1" err="1">
              <a:solidFill>
                <a:srgbClr val="002060"/>
              </a:solidFill>
              <a:cs typeface="Calibri" panose="020F0502020204030204"/>
            </a:endParaRPr>
          </a:p>
          <a:p>
            <a:pPr>
              <a:lnSpc>
                <a:spcPct val="150000"/>
              </a:lnSpc>
            </a:pPr>
            <a:r>
              <a:rPr lang="en-US" sz="2000" i="1">
                <a:solidFill>
                  <a:srgbClr val="002060"/>
                </a:solidFill>
                <a:ea typeface="+mn-lt"/>
                <a:cs typeface="+mn-lt"/>
              </a:rPr>
              <a:t>        Revision</a:t>
            </a:r>
            <a:endParaRPr lang="en-US" sz="3200" b="1">
              <a:solidFill>
                <a:srgbClr val="002060"/>
              </a:solidFill>
              <a:ea typeface="+mn-lt"/>
              <a:cs typeface="+mn-lt"/>
            </a:endParaRPr>
          </a:p>
          <a:p>
            <a:pPr>
              <a:lnSpc>
                <a:spcPct val="150000"/>
              </a:lnSpc>
            </a:pPr>
            <a:endParaRPr lang="en-US" sz="2000" i="1">
              <a:solidFill>
                <a:srgbClr val="002060"/>
              </a:solidFill>
              <a:ea typeface="+mn-lt"/>
              <a:cs typeface="+mn-lt"/>
            </a:endParaRPr>
          </a:p>
          <a:p>
            <a:pPr marL="342900" indent="-342900">
              <a:buFont typeface="Arial,Sans-Serif" panose="020B0604020202020204" pitchFamily="34" charset="0"/>
              <a:buChar char="•"/>
            </a:pPr>
            <a:r>
              <a:rPr lang="en-US" sz="3200" b="1">
                <a:solidFill>
                  <a:srgbClr val="002060"/>
                </a:solidFill>
                <a:cs typeface="Calibri" panose="020F0502020204030204"/>
              </a:rPr>
              <a:t> </a:t>
            </a:r>
            <a:r>
              <a:rPr lang="en-US" sz="3200" b="1" err="1">
                <a:solidFill>
                  <a:srgbClr val="002060"/>
                </a:solidFill>
                <a:cs typeface="Calibri" panose="020F0502020204030204"/>
              </a:rPr>
              <a:t>Geirfa</a:t>
            </a:r>
            <a:r>
              <a:rPr lang="en-US" sz="3200" b="1">
                <a:solidFill>
                  <a:srgbClr val="002060"/>
                </a:solidFill>
                <a:cs typeface="Calibri" panose="020F0502020204030204"/>
              </a:rPr>
              <a:t> a</a:t>
            </a:r>
          </a:p>
          <a:p>
            <a:r>
              <a:rPr lang="en-US" sz="3200" b="1">
                <a:solidFill>
                  <a:srgbClr val="002060"/>
                </a:solidFill>
                <a:cs typeface="Calibri" panose="020F0502020204030204"/>
              </a:rPr>
              <a:t>     </a:t>
            </a:r>
            <a:r>
              <a:rPr lang="en-US" sz="3200" b="1" err="1">
                <a:solidFill>
                  <a:srgbClr val="002060"/>
                </a:solidFill>
                <a:cs typeface="Calibri" panose="020F0502020204030204"/>
              </a:rPr>
              <a:t>phatrymau'r</a:t>
            </a:r>
            <a:endParaRPr lang="en-US" sz="3200" b="1">
              <a:solidFill>
                <a:srgbClr val="002060"/>
              </a:solidFill>
              <a:cs typeface="Calibri" panose="020F0502020204030204"/>
            </a:endParaRPr>
          </a:p>
          <a:p>
            <a:r>
              <a:rPr lang="en-US" sz="3200" b="1">
                <a:solidFill>
                  <a:srgbClr val="002060"/>
                </a:solidFill>
                <a:cs typeface="Calibri" panose="020F0502020204030204"/>
              </a:rPr>
              <a:t>     </a:t>
            </a:r>
            <a:r>
              <a:rPr lang="en-US" sz="3200" b="1" err="1">
                <a:solidFill>
                  <a:srgbClr val="002060"/>
                </a:solidFill>
                <a:cs typeface="Calibri" panose="020F0502020204030204"/>
              </a:rPr>
              <a:t>ysgol</a:t>
            </a:r>
            <a:endParaRPr lang="en-US" err="1">
              <a:cs typeface="Calibri" panose="020F0502020204030204"/>
            </a:endParaRPr>
          </a:p>
          <a:p>
            <a:pPr>
              <a:lnSpc>
                <a:spcPct val="150000"/>
              </a:lnSpc>
            </a:pPr>
            <a:r>
              <a:rPr lang="en-US" sz="2000" i="1">
                <a:solidFill>
                  <a:srgbClr val="002060"/>
                </a:solidFill>
                <a:ea typeface="+mn-lt"/>
                <a:cs typeface="+mn-lt"/>
              </a:rPr>
              <a:t>        School vocabulary and </a:t>
            </a:r>
          </a:p>
          <a:p>
            <a:pPr>
              <a:lnSpc>
                <a:spcPct val="150000"/>
              </a:lnSpc>
            </a:pPr>
            <a:r>
              <a:rPr lang="en-US" sz="2000" i="1">
                <a:solidFill>
                  <a:srgbClr val="002060"/>
                </a:solidFill>
                <a:ea typeface="+mn-lt"/>
                <a:cs typeface="+mn-lt"/>
              </a:rPr>
              <a:t>        useful patterns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8979694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A picture containing icon&#10;&#10;Description automatically generated">
            <a:extLst>
              <a:ext uri="{FF2B5EF4-FFF2-40B4-BE49-F238E27FC236}">
                <a16:creationId xmlns:a16="http://schemas.microsoft.com/office/drawing/2014/main" id="{38D641C2-388B-9DF9-9612-B8901E4D133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22331" y="585270"/>
            <a:ext cx="6786459" cy="6266768"/>
          </a:xfrm>
          <a:prstGeom prst="rect">
            <a:avLst/>
          </a:prstGeom>
        </p:spPr>
      </p:pic>
      <p:sp>
        <p:nvSpPr>
          <p:cNvPr id="3" name="TextBox 1">
            <a:extLst>
              <a:ext uri="{FF2B5EF4-FFF2-40B4-BE49-F238E27FC236}">
                <a16:creationId xmlns:a16="http://schemas.microsoft.com/office/drawing/2014/main" id="{5937BB17-5B48-3DBB-17BA-C9089CD2ED15}"/>
              </a:ext>
            </a:extLst>
          </p:cNvPr>
          <p:cNvSpPr txBox="1"/>
          <p:nvPr/>
        </p:nvSpPr>
        <p:spPr>
          <a:xfrm>
            <a:off x="5044622" y="5257800"/>
            <a:ext cx="2102755" cy="1200329"/>
          </a:xfrm>
          <a:prstGeom prst="rect">
            <a:avLst/>
          </a:prstGeom>
          <a:noFill/>
        </p:spPr>
        <p:txBody>
          <a:bodyPr wrap="none" lIns="91440" tIns="45720" rIns="91440" bIns="45720" rtlCol="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4400" b="1" err="1">
                <a:solidFill>
                  <a:srgbClr val="002060"/>
                </a:solidFill>
              </a:rPr>
              <a:t>Adolygu</a:t>
            </a:r>
            <a:endParaRPr lang="en-US" sz="4400" b="1">
              <a:solidFill>
                <a:srgbClr val="002060"/>
              </a:solidFill>
              <a:cs typeface="Calibri"/>
            </a:endParaRPr>
          </a:p>
          <a:p>
            <a:pPr algn="ctr"/>
            <a:r>
              <a:rPr lang="en-US" sz="2800" i="1">
                <a:solidFill>
                  <a:srgbClr val="002060"/>
                </a:solidFill>
              </a:rPr>
              <a:t>Revision</a:t>
            </a:r>
          </a:p>
        </p:txBody>
      </p:sp>
    </p:spTree>
    <p:extLst>
      <p:ext uri="{BB962C8B-B14F-4D97-AF65-F5344CB8AC3E}">
        <p14:creationId xmlns:p14="http://schemas.microsoft.com/office/powerpoint/2010/main" val="152462688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22CFE2E3-1ADE-3A49-B21C-22D31031194F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84635457"/>
              </p:ext>
            </p:extLst>
          </p:nvPr>
        </p:nvGraphicFramePr>
        <p:xfrm>
          <a:off x="137650" y="499110"/>
          <a:ext cx="5859289" cy="4754880"/>
        </p:xfrm>
        <a:graphic>
          <a:graphicData uri="http://schemas.openxmlformats.org/drawingml/2006/table">
            <a:tbl>
              <a:tblPr firstRow="1" firstCol="1" bandRow="1"/>
              <a:tblGrid>
                <a:gridCol w="2919552">
                  <a:extLst>
                    <a:ext uri="{9D8B030D-6E8A-4147-A177-3AD203B41FA5}">
                      <a16:colId xmlns:a16="http://schemas.microsoft.com/office/drawing/2014/main" val="2754207372"/>
                    </a:ext>
                  </a:extLst>
                </a:gridCol>
                <a:gridCol w="2939737">
                  <a:extLst>
                    <a:ext uri="{9D8B030D-6E8A-4147-A177-3AD203B41FA5}">
                      <a16:colId xmlns:a16="http://schemas.microsoft.com/office/drawing/2014/main" val="237964784"/>
                    </a:ext>
                  </a:extLst>
                </a:gridCol>
              </a:tblGrid>
              <a:tr h="514664">
                <a:tc>
                  <a:txBody>
                    <a:bodyPr/>
                    <a:lstStyle/>
                    <a:p>
                      <a:endParaRPr lang="en-GB" sz="800" b="1">
                        <a:solidFill>
                          <a:srgbClr val="002060"/>
                        </a:solidFill>
                      </a:endParaRP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000" b="1" kern="1200">
                          <a:solidFill>
                            <a:schemeClr val="bg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Ga </a:t>
                      </a:r>
                      <a:r>
                        <a:rPr lang="en-GB" sz="2000" b="1" kern="1200" err="1">
                          <a:solidFill>
                            <a:schemeClr val="bg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i</a:t>
                      </a:r>
                      <a:r>
                        <a:rPr lang="en-GB" sz="2000" b="1" kern="1200">
                          <a:solidFill>
                            <a:schemeClr val="bg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…?</a:t>
                      </a:r>
                      <a:endParaRPr lang="en-GB" sz="2000" b="1">
                        <a:solidFill>
                          <a:schemeClr val="bg1"/>
                        </a:solidFill>
                      </a:endParaRPr>
                    </a:p>
                    <a:p>
                      <a:endParaRPr lang="en-GB" sz="800" b="1">
                        <a:solidFill>
                          <a:srgbClr val="002060"/>
                        </a:solidFill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800" i="1">
                        <a:solidFill>
                          <a:schemeClr val="bg1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  <a:p>
                      <a:r>
                        <a:rPr lang="en-GB" sz="1600" b="0" i="1">
                          <a:solidFill>
                            <a:schemeClr val="bg1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</a:t>
                      </a:r>
                      <a:r>
                        <a:rPr lang="en-GB" sz="2000" b="0" i="1">
                          <a:solidFill>
                            <a:schemeClr val="bg1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May I…?</a:t>
                      </a:r>
                    </a:p>
                    <a:p>
                      <a:endParaRPr lang="en-GB" sz="800" i="1">
                        <a:solidFill>
                          <a:schemeClr val="bg1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821921"/>
                  </a:ext>
                </a:extLst>
              </a:tr>
              <a:tr h="3927796">
                <a:tc>
                  <a:txBody>
                    <a:bodyPr/>
                    <a:lstStyle/>
                    <a:p>
                      <a:endParaRPr lang="en-GB" sz="800" b="1" kern="1200">
                        <a:solidFill>
                          <a:srgbClr val="002060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endParaRPr lang="en-GB" sz="800" b="1" kern="1200">
                        <a:solidFill>
                          <a:srgbClr val="002060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r>
                        <a:rPr lang="en-GB" sz="1800" b="1" kern="1200">
                          <a:solidFill>
                            <a:srgbClr val="00206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cy-GB" sz="1800" b="1" kern="1200">
                          <a:solidFill>
                            <a:srgbClr val="00206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Ga i </a:t>
                      </a:r>
                      <a:r>
                        <a:rPr lang="cy-GB" sz="1800" b="1" kern="1200">
                          <a:solidFill>
                            <a:srgbClr val="FF000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b</a:t>
                      </a:r>
                      <a:r>
                        <a:rPr lang="cy-GB" sz="1800" b="1" kern="1200">
                          <a:solidFill>
                            <a:srgbClr val="00206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ensil?</a:t>
                      </a:r>
                    </a:p>
                    <a:p>
                      <a:r>
                        <a:rPr lang="cy-GB" sz="1800" b="1" kern="1200">
                          <a:solidFill>
                            <a:srgbClr val="00206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Ga i </a:t>
                      </a:r>
                      <a:r>
                        <a:rPr lang="cy-GB" sz="1800" b="1" kern="1200">
                          <a:solidFill>
                            <a:srgbClr val="FF000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l</a:t>
                      </a:r>
                      <a:r>
                        <a:rPr lang="cy-GB" sz="1800" b="1" kern="1200">
                          <a:solidFill>
                            <a:srgbClr val="00206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yfr?</a:t>
                      </a:r>
                    </a:p>
                    <a:p>
                      <a:r>
                        <a:rPr lang="cy-GB" sz="1800" b="1" kern="1200">
                          <a:solidFill>
                            <a:srgbClr val="00206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Ga i help?</a:t>
                      </a:r>
                    </a:p>
                    <a:p>
                      <a:endParaRPr lang="cy-GB" sz="1800" b="1" kern="1200">
                        <a:solidFill>
                          <a:srgbClr val="002060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r>
                        <a:rPr lang="cy-GB" sz="1800" b="1" kern="1200">
                          <a:solidFill>
                            <a:srgbClr val="00206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Ga i </a:t>
                      </a:r>
                      <a:r>
                        <a:rPr lang="cy-GB" sz="1800" b="1" kern="1200">
                          <a:solidFill>
                            <a:srgbClr val="FF000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f</a:t>
                      </a:r>
                      <a:r>
                        <a:rPr lang="cy-GB" sz="1800" b="1" kern="1200">
                          <a:solidFill>
                            <a:srgbClr val="00206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ynd i’r t</a:t>
                      </a:r>
                      <a:r>
                        <a:rPr lang="cy-GB" sz="1800" b="1" i="0" u="none" strike="noStrike" kern="1200">
                          <a:solidFill>
                            <a:srgbClr val="00206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ŷ bach?</a:t>
                      </a:r>
                    </a:p>
                    <a:p>
                      <a:endParaRPr lang="cy-GB" sz="1800" b="1" i="0" u="none" strike="noStrike" kern="1200">
                        <a:solidFill>
                          <a:srgbClr val="002060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r>
                        <a:rPr lang="cy-GB" sz="1800" b="1" i="0" u="none" strike="noStrike" kern="1200">
                          <a:solidFill>
                            <a:srgbClr val="00206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Ga i </a:t>
                      </a:r>
                      <a:r>
                        <a:rPr lang="cy-GB" sz="1800" b="1" i="0" u="none" strike="noStrike" kern="1200">
                          <a:solidFill>
                            <a:srgbClr val="FF000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w</a:t>
                      </a:r>
                      <a:r>
                        <a:rPr lang="cy-GB" sz="1800" b="1" i="0" u="none" strike="noStrike" kern="1200">
                          <a:solidFill>
                            <a:srgbClr val="00206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eld eich gwaith chi?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800" b="1" i="0" u="none" strike="noStrike" kern="1200">
                          <a:solidFill>
                            <a:srgbClr val="00206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Ga i </a:t>
                      </a:r>
                      <a:r>
                        <a:rPr lang="cy-GB" sz="1800" b="1" i="0" u="none" strike="noStrike" kern="1200">
                          <a:solidFill>
                            <a:srgbClr val="FF000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w</a:t>
                      </a:r>
                      <a:r>
                        <a:rPr lang="cy-GB" sz="1800" b="1" i="0" u="none" strike="noStrike" kern="1200">
                          <a:solidFill>
                            <a:srgbClr val="00206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eld dy waith di?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y-GB" sz="1800" b="1" i="0" u="none" strike="noStrike" kern="1200">
                        <a:solidFill>
                          <a:srgbClr val="002060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r>
                        <a:rPr lang="cy-GB" sz="1800" b="1" i="0" u="none" strike="noStrike" kern="1200">
                          <a:solidFill>
                            <a:srgbClr val="00206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Ga i </a:t>
                      </a:r>
                      <a:r>
                        <a:rPr lang="cy-GB" sz="1800" b="1" i="0" u="none" strike="noStrike" kern="1200">
                          <a:solidFill>
                            <a:srgbClr val="FF000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g</a:t>
                      </a:r>
                      <a:r>
                        <a:rPr lang="cy-GB" sz="1800" b="1" i="0" u="none" strike="noStrike" kern="1200">
                          <a:solidFill>
                            <a:srgbClr val="00206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lywed eich ateb chi?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800" b="1" i="0" u="none" strike="noStrike" kern="1200">
                          <a:solidFill>
                            <a:srgbClr val="00206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Ga i </a:t>
                      </a:r>
                      <a:r>
                        <a:rPr lang="cy-GB" sz="1800" b="1" i="0" u="none" strike="noStrike" kern="1200">
                          <a:solidFill>
                            <a:srgbClr val="FF000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g</a:t>
                      </a:r>
                      <a:r>
                        <a:rPr lang="cy-GB" sz="1800" b="1" i="0" u="none" strike="noStrike" kern="1200">
                          <a:solidFill>
                            <a:srgbClr val="00206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lywed dy ateb di?</a:t>
                      </a:r>
                    </a:p>
                    <a:p>
                      <a:endParaRPr lang="cy-GB" sz="1800" b="1" i="0" u="none" strike="noStrike" kern="1200">
                        <a:solidFill>
                          <a:srgbClr val="002060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r>
                        <a:rPr lang="cy-GB" sz="1800" b="1" i="0" u="none" strike="noStrike" kern="1200">
                          <a:solidFill>
                            <a:srgbClr val="00206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...os gwelwch yn dda</a:t>
                      </a:r>
                    </a:p>
                    <a:p>
                      <a:r>
                        <a:rPr lang="cy-GB" sz="1800" b="1" i="0" u="none" strike="noStrike" kern="1200">
                          <a:solidFill>
                            <a:srgbClr val="00206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...os gweli di’n dda</a:t>
                      </a:r>
                      <a:endParaRPr lang="cy-GB" sz="1800" b="1" kern="1200">
                        <a:solidFill>
                          <a:srgbClr val="002060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endParaRPr lang="en-GB" sz="800" b="1">
                        <a:solidFill>
                          <a:srgbClr val="002060"/>
                        </a:solidFill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800" i="1" kern="1200">
                        <a:solidFill>
                          <a:srgbClr val="002060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endParaRPr lang="en-GB" sz="800" i="1" kern="1200">
                        <a:solidFill>
                          <a:srgbClr val="002060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r>
                        <a:rPr lang="en-GB" sz="1600" i="1" kern="1200">
                          <a:solidFill>
                            <a:srgbClr val="00206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GB" sz="1800" i="1" kern="1200">
                          <a:solidFill>
                            <a:srgbClr val="00206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May I have a pencil?</a:t>
                      </a:r>
                    </a:p>
                    <a:p>
                      <a:r>
                        <a:rPr lang="en-GB" sz="1800" i="1" kern="1200">
                          <a:solidFill>
                            <a:srgbClr val="00206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May I have a book?</a:t>
                      </a:r>
                    </a:p>
                    <a:p>
                      <a:r>
                        <a:rPr lang="en-GB" sz="1800" i="1" kern="1200">
                          <a:solidFill>
                            <a:srgbClr val="00206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May I have help?</a:t>
                      </a:r>
                    </a:p>
                    <a:p>
                      <a:endParaRPr lang="en-GB" sz="1800" b="1" i="0" kern="1200">
                        <a:solidFill>
                          <a:srgbClr val="002060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r>
                        <a:rPr lang="en-GB" sz="1800" i="1" kern="1200">
                          <a:solidFill>
                            <a:srgbClr val="00206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May I go to the toilet?</a:t>
                      </a:r>
                    </a:p>
                    <a:p>
                      <a:endParaRPr lang="en-GB" sz="1800" i="1" kern="1200">
                        <a:solidFill>
                          <a:srgbClr val="002060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r>
                        <a:rPr lang="en-GB" sz="1800" i="1" kern="1200">
                          <a:solidFill>
                            <a:srgbClr val="00206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May I see your work?</a:t>
                      </a:r>
                    </a:p>
                    <a:p>
                      <a:endParaRPr lang="en-GB" sz="1800" i="1" kern="1200">
                        <a:solidFill>
                          <a:srgbClr val="002060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endParaRPr lang="en-GB" sz="1800" i="1" kern="1200">
                        <a:solidFill>
                          <a:srgbClr val="002060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r>
                        <a:rPr lang="en-GB" sz="1800" i="1" kern="1200">
                          <a:solidFill>
                            <a:srgbClr val="00206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May I hear your answer?</a:t>
                      </a:r>
                    </a:p>
                    <a:p>
                      <a:endParaRPr lang="en-GB" sz="1800" i="1" kern="1200">
                        <a:solidFill>
                          <a:srgbClr val="002060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endParaRPr lang="en-GB" sz="1800" i="1" kern="1200">
                        <a:solidFill>
                          <a:srgbClr val="002060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r>
                        <a:rPr lang="en-GB" sz="1800" i="1" kern="1200">
                          <a:solidFill>
                            <a:srgbClr val="00206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please (chi)</a:t>
                      </a:r>
                    </a:p>
                    <a:p>
                      <a:r>
                        <a:rPr lang="en-GB" sz="1800" i="1" kern="1200">
                          <a:solidFill>
                            <a:srgbClr val="00206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please (</a:t>
                      </a:r>
                      <a:r>
                        <a:rPr lang="en-GB" sz="1800" i="1" kern="1200" err="1">
                          <a:solidFill>
                            <a:srgbClr val="00206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ti</a:t>
                      </a:r>
                      <a:r>
                        <a:rPr lang="en-GB" sz="1800" i="1" kern="1200">
                          <a:solidFill>
                            <a:srgbClr val="00206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)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948402837"/>
                  </a:ext>
                </a:extLst>
              </a:tr>
            </a:tbl>
          </a:graphicData>
        </a:graphic>
      </p:graphicFrame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D66D546D-7C4C-0746-B11B-C1B49F1A0F2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33919351"/>
              </p:ext>
            </p:extLst>
          </p:nvPr>
        </p:nvGraphicFramePr>
        <p:xfrm>
          <a:off x="6096000" y="489113"/>
          <a:ext cx="5958350" cy="2712720"/>
        </p:xfrm>
        <a:graphic>
          <a:graphicData uri="http://schemas.openxmlformats.org/drawingml/2006/table">
            <a:tbl>
              <a:tblPr firstRow="1" firstCol="1" bandRow="1"/>
              <a:tblGrid>
                <a:gridCol w="3147061">
                  <a:extLst>
                    <a:ext uri="{9D8B030D-6E8A-4147-A177-3AD203B41FA5}">
                      <a16:colId xmlns:a16="http://schemas.microsoft.com/office/drawing/2014/main" val="2754207372"/>
                    </a:ext>
                  </a:extLst>
                </a:gridCol>
                <a:gridCol w="2811289">
                  <a:extLst>
                    <a:ext uri="{9D8B030D-6E8A-4147-A177-3AD203B41FA5}">
                      <a16:colId xmlns:a16="http://schemas.microsoft.com/office/drawing/2014/main" val="237964784"/>
                    </a:ext>
                  </a:extLst>
                </a:gridCol>
              </a:tblGrid>
              <a:tr h="491658">
                <a:tc>
                  <a:txBody>
                    <a:bodyPr/>
                    <a:lstStyle/>
                    <a:p>
                      <a:endParaRPr lang="en-GB" sz="800" b="1">
                        <a:solidFill>
                          <a:srgbClr val="002060"/>
                        </a:solidFill>
                      </a:endParaRP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000" b="1" kern="1200">
                          <a:solidFill>
                            <a:schemeClr val="bg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GB" sz="2000" b="1" kern="1200" err="1">
                          <a:solidFill>
                            <a:schemeClr val="bg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Ateb</a:t>
                      </a:r>
                      <a:endParaRPr lang="en-GB" sz="2000" b="1">
                        <a:solidFill>
                          <a:schemeClr val="bg1"/>
                        </a:solidFill>
                      </a:endParaRPr>
                    </a:p>
                    <a:p>
                      <a:endParaRPr lang="en-GB" sz="800" b="1">
                        <a:solidFill>
                          <a:srgbClr val="002060"/>
                        </a:solidFill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800" i="1">
                        <a:solidFill>
                          <a:schemeClr val="bg1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  <a:p>
                      <a:r>
                        <a:rPr lang="en-GB" sz="2000" b="0" i="1">
                          <a:solidFill>
                            <a:schemeClr val="bg1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Answer</a:t>
                      </a:r>
                      <a:endParaRPr lang="en-GB" sz="800" i="1">
                        <a:solidFill>
                          <a:schemeClr val="bg1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821921"/>
                  </a:ext>
                </a:extLst>
              </a:tr>
              <a:tr h="1853869">
                <a:tc>
                  <a:txBody>
                    <a:bodyPr/>
                    <a:lstStyle/>
                    <a:p>
                      <a:endParaRPr lang="en-GB" sz="800" kern="120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endParaRPr lang="en-GB" sz="800" kern="120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r>
                        <a:rPr lang="cy-GB" sz="180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</a:t>
                      </a:r>
                      <a:r>
                        <a:rPr lang="cy-GB" sz="1800" b="1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Cei</a:t>
                      </a:r>
                    </a:p>
                    <a:p>
                      <a:r>
                        <a:rPr lang="cy-GB" sz="1800" b="1" i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Na chei</a:t>
                      </a:r>
                    </a:p>
                    <a:p>
                      <a:endParaRPr lang="cy-GB" sz="1800" b="1" i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  <a:p>
                      <a:endParaRPr lang="cy-GB" sz="1800" b="1" i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  <a:p>
                      <a:r>
                        <a:rPr lang="cy-GB" sz="1800" b="1" i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Cewch</a:t>
                      </a:r>
                    </a:p>
                    <a:p>
                      <a:r>
                        <a:rPr lang="cy-GB" sz="1800" b="1" i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Na chwech</a:t>
                      </a:r>
                    </a:p>
                    <a:p>
                      <a:endParaRPr lang="cy-GB" sz="1800" b="1" i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800" i="1" kern="1200">
                        <a:solidFill>
                          <a:srgbClr val="002060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endParaRPr lang="en-GB" sz="800" i="1" kern="1200">
                        <a:solidFill>
                          <a:srgbClr val="002060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r>
                        <a:rPr lang="en-GB" sz="1800" i="1" kern="1200">
                          <a:solidFill>
                            <a:srgbClr val="00206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Yes you may</a:t>
                      </a:r>
                    </a:p>
                    <a:p>
                      <a:r>
                        <a:rPr lang="en-GB" sz="1800" i="1" kern="1200">
                          <a:solidFill>
                            <a:srgbClr val="00206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No you may not     </a:t>
                      </a:r>
                      <a:r>
                        <a:rPr lang="en-GB" sz="1400" i="1" kern="1200">
                          <a:solidFill>
                            <a:srgbClr val="00206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(singular)</a:t>
                      </a:r>
                    </a:p>
                    <a:p>
                      <a:endParaRPr lang="en-GB" sz="1800" i="1" kern="1200">
                        <a:solidFill>
                          <a:srgbClr val="002060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endParaRPr lang="en-GB" sz="1800" i="1" kern="1200">
                        <a:solidFill>
                          <a:srgbClr val="002060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r>
                        <a:rPr lang="en-GB" sz="1800" i="1" kern="1200">
                          <a:solidFill>
                            <a:srgbClr val="00206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Yes you may</a:t>
                      </a:r>
                    </a:p>
                    <a:p>
                      <a:r>
                        <a:rPr lang="en-GB" sz="1800" i="1" kern="1200">
                          <a:solidFill>
                            <a:srgbClr val="00206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No you may not     </a:t>
                      </a:r>
                      <a:r>
                        <a:rPr lang="en-GB" sz="1400" i="1" kern="1200">
                          <a:solidFill>
                            <a:srgbClr val="00206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(plural)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948402837"/>
                  </a:ext>
                </a:extLst>
              </a:tr>
            </a:tbl>
          </a:graphicData>
        </a:graphic>
      </p:graphicFrame>
      <p:sp>
        <p:nvSpPr>
          <p:cNvPr id="7" name="TextBox 6">
            <a:extLst>
              <a:ext uri="{FF2B5EF4-FFF2-40B4-BE49-F238E27FC236}">
                <a16:creationId xmlns:a16="http://schemas.microsoft.com/office/drawing/2014/main" id="{121B5676-A903-2C4D-AF9F-4E97181405E0}"/>
              </a:ext>
            </a:extLst>
          </p:cNvPr>
          <p:cNvSpPr txBox="1"/>
          <p:nvPr/>
        </p:nvSpPr>
        <p:spPr>
          <a:xfrm>
            <a:off x="2891921" y="5418065"/>
            <a:ext cx="6408157" cy="1231106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3200" b="1">
                <a:solidFill>
                  <a:srgbClr val="002060"/>
                </a:solidFill>
              </a:rPr>
              <a:t>Mae </a:t>
            </a:r>
            <a:r>
              <a:rPr lang="en-US" sz="3200" b="1" err="1">
                <a:solidFill>
                  <a:srgbClr val="002060"/>
                </a:solidFill>
              </a:rPr>
              <a:t>treiglad</a:t>
            </a:r>
            <a:r>
              <a:rPr lang="en-US" sz="3200" b="1">
                <a:solidFill>
                  <a:srgbClr val="002060"/>
                </a:solidFill>
              </a:rPr>
              <a:t> </a:t>
            </a:r>
            <a:r>
              <a:rPr lang="en-US" sz="3200" b="1" err="1">
                <a:solidFill>
                  <a:srgbClr val="002060"/>
                </a:solidFill>
              </a:rPr>
              <a:t>meddal</a:t>
            </a:r>
            <a:r>
              <a:rPr lang="en-US" sz="3200" b="1">
                <a:solidFill>
                  <a:srgbClr val="002060"/>
                </a:solidFill>
              </a:rPr>
              <a:t> </a:t>
            </a:r>
            <a:r>
              <a:rPr lang="en-US" sz="3200" b="1" err="1">
                <a:solidFill>
                  <a:srgbClr val="002060"/>
                </a:solidFill>
              </a:rPr>
              <a:t>ar</a:t>
            </a:r>
            <a:r>
              <a:rPr lang="en-US" sz="3200" b="1">
                <a:solidFill>
                  <a:srgbClr val="002060"/>
                </a:solidFill>
              </a:rPr>
              <a:t> </a:t>
            </a:r>
            <a:r>
              <a:rPr lang="en-US" sz="3200" b="1" err="1">
                <a:solidFill>
                  <a:srgbClr val="002060"/>
                </a:solidFill>
              </a:rPr>
              <a:t>ôl</a:t>
            </a:r>
            <a:r>
              <a:rPr lang="en-US" sz="3200" b="1">
                <a:solidFill>
                  <a:srgbClr val="002060"/>
                </a:solidFill>
              </a:rPr>
              <a:t> ‘Ga </a:t>
            </a:r>
            <a:r>
              <a:rPr lang="en-US" sz="3200" b="1" err="1">
                <a:solidFill>
                  <a:srgbClr val="002060"/>
                </a:solidFill>
              </a:rPr>
              <a:t>i</a:t>
            </a:r>
            <a:r>
              <a:rPr lang="en-US" sz="3200" b="1">
                <a:solidFill>
                  <a:srgbClr val="002060"/>
                </a:solidFill>
              </a:rPr>
              <a:t>…?’</a:t>
            </a:r>
            <a:endParaRPr lang="en-US" sz="3200" b="1">
              <a:solidFill>
                <a:srgbClr val="002060"/>
              </a:solidFill>
              <a:cs typeface="Calibri"/>
            </a:endParaRPr>
          </a:p>
          <a:p>
            <a:pPr algn="ctr"/>
            <a:endParaRPr lang="en-US">
              <a:solidFill>
                <a:srgbClr val="002060"/>
              </a:solidFill>
            </a:endParaRPr>
          </a:p>
          <a:p>
            <a:pPr algn="ctr"/>
            <a:r>
              <a:rPr lang="en-US" sz="2400" i="1">
                <a:solidFill>
                  <a:srgbClr val="002060"/>
                </a:solidFill>
              </a:rPr>
              <a:t>There is a soft mutation after ‘Ga </a:t>
            </a:r>
            <a:r>
              <a:rPr lang="en-US" sz="2400" i="1" err="1">
                <a:solidFill>
                  <a:srgbClr val="002060"/>
                </a:solidFill>
              </a:rPr>
              <a:t>i</a:t>
            </a:r>
            <a:r>
              <a:rPr lang="en-US" sz="2400" i="1">
                <a:solidFill>
                  <a:srgbClr val="002060"/>
                </a:solidFill>
              </a:rPr>
              <a:t>…?’</a:t>
            </a:r>
            <a:endParaRPr lang="en-US" sz="2400" i="1">
              <a:solidFill>
                <a:srgbClr val="002060"/>
              </a:solidFill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76910440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22CFE2E3-1ADE-3A49-B21C-22D31031194F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54769517"/>
              </p:ext>
            </p:extLst>
          </p:nvPr>
        </p:nvGraphicFramePr>
        <p:xfrm>
          <a:off x="137650" y="415849"/>
          <a:ext cx="5858036" cy="4632960"/>
        </p:xfrm>
        <a:graphic>
          <a:graphicData uri="http://schemas.openxmlformats.org/drawingml/2006/table">
            <a:tbl>
              <a:tblPr firstRow="1" firstCol="1" bandRow="1"/>
              <a:tblGrid>
                <a:gridCol w="3091687">
                  <a:extLst>
                    <a:ext uri="{9D8B030D-6E8A-4147-A177-3AD203B41FA5}">
                      <a16:colId xmlns:a16="http://schemas.microsoft.com/office/drawing/2014/main" val="2754207372"/>
                    </a:ext>
                  </a:extLst>
                </a:gridCol>
                <a:gridCol w="2766349">
                  <a:extLst>
                    <a:ext uri="{9D8B030D-6E8A-4147-A177-3AD203B41FA5}">
                      <a16:colId xmlns:a16="http://schemas.microsoft.com/office/drawing/2014/main" val="237964784"/>
                    </a:ext>
                  </a:extLst>
                </a:gridCol>
              </a:tblGrid>
              <a:tr h="465134">
                <a:tc>
                  <a:txBody>
                    <a:bodyPr/>
                    <a:lstStyle/>
                    <a:p>
                      <a:endParaRPr lang="en-GB" sz="800" b="1">
                        <a:solidFill>
                          <a:srgbClr val="002060"/>
                        </a:solidFill>
                      </a:endParaRP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000" b="1" kern="1200">
                          <a:solidFill>
                            <a:schemeClr val="bg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GB" sz="2000" b="1" kern="1200" err="1">
                          <a:solidFill>
                            <a:schemeClr val="bg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Eisiau</a:t>
                      </a:r>
                      <a:endParaRPr lang="en-GB" sz="2000" b="1">
                        <a:solidFill>
                          <a:schemeClr val="bg1"/>
                        </a:solidFill>
                      </a:endParaRPr>
                    </a:p>
                    <a:p>
                      <a:endParaRPr lang="en-GB" sz="800" b="1">
                        <a:solidFill>
                          <a:srgbClr val="002060"/>
                        </a:solidFill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800" i="1">
                        <a:solidFill>
                          <a:schemeClr val="bg1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  <a:p>
                      <a:r>
                        <a:rPr lang="en-GB" sz="1600" b="0" i="1">
                          <a:solidFill>
                            <a:schemeClr val="bg1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</a:t>
                      </a:r>
                      <a:r>
                        <a:rPr lang="en-GB" sz="2000" b="0" i="1">
                          <a:solidFill>
                            <a:schemeClr val="bg1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To want</a:t>
                      </a:r>
                    </a:p>
                    <a:p>
                      <a:endParaRPr lang="en-GB" sz="800" i="1">
                        <a:solidFill>
                          <a:schemeClr val="bg1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821921"/>
                  </a:ext>
                </a:extLst>
              </a:tr>
              <a:tr h="3927796">
                <a:tc>
                  <a:txBody>
                    <a:bodyPr/>
                    <a:lstStyle/>
                    <a:p>
                      <a:endParaRPr lang="en-GB" sz="800" b="1" kern="1200">
                        <a:solidFill>
                          <a:srgbClr val="002060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r>
                        <a:rPr lang="en-GB" sz="1800" b="1" kern="1200">
                          <a:solidFill>
                            <a:srgbClr val="00206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cy-GB" sz="1800" b="1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Beth rydych chi eisiau?</a:t>
                      </a:r>
                    </a:p>
                    <a:p>
                      <a:r>
                        <a:rPr lang="cy-GB" sz="1800" b="1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Beth rwyt ti eisiau?</a:t>
                      </a:r>
                    </a:p>
                    <a:p>
                      <a:endParaRPr lang="cy-GB" sz="1800" b="1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  <a:p>
                      <a:r>
                        <a:rPr lang="cy-GB" sz="1800" b="1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Beth rydych chi eisiau wneud?</a:t>
                      </a:r>
                    </a:p>
                    <a:p>
                      <a:r>
                        <a:rPr lang="cy-GB" sz="1800" b="1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Beth rwyt ti eisiau wneud?</a:t>
                      </a:r>
                    </a:p>
                    <a:p>
                      <a:endParaRPr lang="cy-GB" sz="1800" b="1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  <a:p>
                      <a:r>
                        <a:rPr lang="cy-GB" sz="1800" b="1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Beth mae Tom eisiau i ginio?</a:t>
                      </a:r>
                    </a:p>
                    <a:p>
                      <a:endParaRPr lang="cy-GB" sz="1800" b="1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  <a:p>
                      <a:endParaRPr lang="cy-GB" sz="1800" b="1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  <a:p>
                      <a:r>
                        <a:rPr lang="cy-GB" sz="1800" b="1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Beth mae </a:t>
                      </a:r>
                      <a:r>
                        <a:rPr lang="cy-GB" sz="1800" b="1" u="sng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e</a:t>
                      </a:r>
                      <a:r>
                        <a:rPr lang="cy-GB" sz="1800" b="1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eisiau amser </a:t>
                      </a:r>
                    </a:p>
                    <a:p>
                      <a:r>
                        <a:rPr lang="cy-GB" sz="1800" b="1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snac?</a:t>
                      </a:r>
                    </a:p>
                    <a:p>
                      <a:endParaRPr lang="cy-GB" sz="1800" b="1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  <a:p>
                      <a:r>
                        <a:rPr lang="cy-GB" sz="1800" b="1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Beth mae </a:t>
                      </a:r>
                      <a:r>
                        <a:rPr lang="cy-GB" sz="1800" b="1" u="sng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hi</a:t>
                      </a:r>
                      <a:r>
                        <a:rPr lang="cy-GB" sz="1800" b="1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eisiau i </a:t>
                      </a:r>
                    </a:p>
                    <a:p>
                      <a:r>
                        <a:rPr lang="cy-GB" sz="1800" b="1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frecwast?</a:t>
                      </a:r>
                    </a:p>
                    <a:p>
                      <a:endParaRPr lang="en-GB" sz="800" b="1">
                        <a:solidFill>
                          <a:srgbClr val="002060"/>
                        </a:solidFill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800" i="1" kern="1200">
                        <a:solidFill>
                          <a:srgbClr val="002060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r>
                        <a:rPr lang="en-GB" sz="1600" i="1" kern="1200">
                          <a:solidFill>
                            <a:srgbClr val="00206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GB" sz="1800" i="1" kern="1200">
                          <a:solidFill>
                            <a:srgbClr val="00206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What do you want?</a:t>
                      </a:r>
                    </a:p>
                    <a:p>
                      <a:endParaRPr lang="en-GB" sz="1800" i="1" kern="1200">
                        <a:solidFill>
                          <a:srgbClr val="002060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endParaRPr lang="en-GB" sz="1800" i="1" kern="1200">
                        <a:solidFill>
                          <a:srgbClr val="002060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r>
                        <a:rPr lang="en-GB" sz="1800" i="1" kern="1200">
                          <a:solidFill>
                            <a:srgbClr val="00206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What do you want to do?</a:t>
                      </a:r>
                    </a:p>
                    <a:p>
                      <a:endParaRPr lang="en-GB" sz="1800" i="1" kern="1200">
                        <a:solidFill>
                          <a:srgbClr val="002060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r>
                        <a:rPr lang="en-GB" sz="1800" i="1" kern="1200">
                          <a:solidFill>
                            <a:srgbClr val="00206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</a:p>
                    <a:p>
                      <a:r>
                        <a:rPr lang="en-GB" sz="1800" i="1" kern="1200">
                          <a:solidFill>
                            <a:srgbClr val="00206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What does Tom want for </a:t>
                      </a:r>
                    </a:p>
                    <a:p>
                      <a:r>
                        <a:rPr lang="en-GB" sz="1800" i="1" kern="1200">
                          <a:solidFill>
                            <a:srgbClr val="00206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lunch?</a:t>
                      </a:r>
                    </a:p>
                    <a:p>
                      <a:endParaRPr lang="en-GB" sz="1800" i="1" kern="1200">
                        <a:solidFill>
                          <a:srgbClr val="002060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r>
                        <a:rPr lang="en-GB" sz="1800" i="1" kern="1200">
                          <a:solidFill>
                            <a:srgbClr val="00206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What does </a:t>
                      </a:r>
                      <a:r>
                        <a:rPr lang="en-GB" sz="1800" i="1" u="sng" kern="1200">
                          <a:solidFill>
                            <a:srgbClr val="00206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he</a:t>
                      </a:r>
                      <a:r>
                        <a:rPr lang="en-GB" sz="1800" i="1" kern="1200">
                          <a:solidFill>
                            <a:srgbClr val="00206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want at </a:t>
                      </a:r>
                    </a:p>
                    <a:p>
                      <a:r>
                        <a:rPr lang="en-GB" sz="1800" i="1" kern="1200">
                          <a:solidFill>
                            <a:srgbClr val="00206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snack time?</a:t>
                      </a:r>
                    </a:p>
                    <a:p>
                      <a:endParaRPr lang="en-GB" sz="1800" i="1" kern="1200">
                        <a:solidFill>
                          <a:srgbClr val="002060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r>
                        <a:rPr lang="en-GB" sz="1800" i="1" kern="1200">
                          <a:solidFill>
                            <a:srgbClr val="00206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What does </a:t>
                      </a:r>
                      <a:r>
                        <a:rPr lang="en-GB" sz="1800" i="1" u="sng" kern="1200">
                          <a:solidFill>
                            <a:srgbClr val="00206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she</a:t>
                      </a:r>
                      <a:r>
                        <a:rPr lang="en-GB" sz="1800" i="1" kern="1200">
                          <a:solidFill>
                            <a:srgbClr val="00206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want for </a:t>
                      </a:r>
                    </a:p>
                    <a:p>
                      <a:r>
                        <a:rPr lang="en-GB" sz="1800" i="1" kern="1200">
                          <a:solidFill>
                            <a:srgbClr val="00206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breakfast?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948402837"/>
                  </a:ext>
                </a:extLst>
              </a:tr>
            </a:tbl>
          </a:graphicData>
        </a:graphic>
      </p:graphicFrame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D66D546D-7C4C-0746-B11B-C1B49F1A0F2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29501177"/>
              </p:ext>
            </p:extLst>
          </p:nvPr>
        </p:nvGraphicFramePr>
        <p:xfrm>
          <a:off x="6096000" y="415849"/>
          <a:ext cx="5958350" cy="4511040"/>
        </p:xfrm>
        <a:graphic>
          <a:graphicData uri="http://schemas.openxmlformats.org/drawingml/2006/table">
            <a:tbl>
              <a:tblPr firstRow="1" firstCol="1" bandRow="1"/>
              <a:tblGrid>
                <a:gridCol w="3147061">
                  <a:extLst>
                    <a:ext uri="{9D8B030D-6E8A-4147-A177-3AD203B41FA5}">
                      <a16:colId xmlns:a16="http://schemas.microsoft.com/office/drawing/2014/main" val="2754207372"/>
                    </a:ext>
                  </a:extLst>
                </a:gridCol>
                <a:gridCol w="2811289">
                  <a:extLst>
                    <a:ext uri="{9D8B030D-6E8A-4147-A177-3AD203B41FA5}">
                      <a16:colId xmlns:a16="http://schemas.microsoft.com/office/drawing/2014/main" val="237964784"/>
                    </a:ext>
                  </a:extLst>
                </a:gridCol>
              </a:tblGrid>
              <a:tr h="542502">
                <a:tc>
                  <a:txBody>
                    <a:bodyPr/>
                    <a:lstStyle/>
                    <a:p>
                      <a:endParaRPr lang="en-GB" sz="800" b="1">
                        <a:solidFill>
                          <a:srgbClr val="002060"/>
                        </a:solidFill>
                      </a:endParaRPr>
                    </a:p>
                    <a:p>
                      <a:pPr marL="0" marR="0" lvl="0" indent="0" algn="l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lang="en-GB" sz="2000" b="1" kern="1200">
                          <a:solidFill>
                            <a:schemeClr val="bg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 Ateb</a:t>
                      </a:r>
                      <a:endParaRPr lang="en-GB" sz="2000" b="1">
                        <a:solidFill>
                          <a:schemeClr val="bg1"/>
                        </a:solidFill>
                      </a:endParaRPr>
                    </a:p>
                    <a:p>
                      <a:endParaRPr lang="en-GB" sz="800" b="1">
                        <a:solidFill>
                          <a:srgbClr val="002060"/>
                        </a:solidFill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800" i="1">
                        <a:solidFill>
                          <a:schemeClr val="bg1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  <a:p>
                      <a:r>
                        <a:rPr lang="en-GB" sz="2000" b="0" i="1">
                          <a:solidFill>
                            <a:schemeClr val="bg1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Answer</a:t>
                      </a:r>
                      <a:endParaRPr lang="en-GB" sz="800" i="1">
                        <a:solidFill>
                          <a:schemeClr val="bg1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821921"/>
                  </a:ext>
                </a:extLst>
              </a:tr>
              <a:tr h="3911061">
                <a:tc>
                  <a:txBody>
                    <a:bodyPr/>
                    <a:lstStyle/>
                    <a:p>
                      <a:endParaRPr lang="en-GB" sz="800" kern="120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r>
                        <a:rPr lang="cy-GB" sz="180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</a:t>
                      </a:r>
                      <a:r>
                        <a:rPr lang="cy-GB" sz="1800" b="1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Rydw i eisiau...  chwarae rygbi.</a:t>
                      </a:r>
                    </a:p>
                    <a:p>
                      <a:r>
                        <a:rPr lang="cy-GB" sz="1800" b="1" i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                            gwylio’r teledu.</a:t>
                      </a:r>
                    </a:p>
                    <a:p>
                      <a:r>
                        <a:rPr lang="cy-GB" sz="1800" b="1" i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                               mynd am dro.</a:t>
                      </a:r>
                    </a:p>
                    <a:p>
                      <a:r>
                        <a:rPr lang="cy-GB" sz="1800" b="1" i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                                         paentio.</a:t>
                      </a:r>
                    </a:p>
                    <a:p>
                      <a:r>
                        <a:rPr lang="cy-GB" sz="1800" b="1" i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                              adeiladu Lego.</a:t>
                      </a:r>
                    </a:p>
                    <a:p>
                      <a:endParaRPr lang="cy-GB" sz="1800" b="1" i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  <a:p>
                      <a:r>
                        <a:rPr lang="cy-GB" sz="1800" b="1" i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Mae Tom eisiau...  brechdanau.</a:t>
                      </a:r>
                    </a:p>
                    <a:p>
                      <a:r>
                        <a:rPr lang="cy-GB" sz="1800" b="1" i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                                          pysgod.</a:t>
                      </a:r>
                    </a:p>
                    <a:p>
                      <a:r>
                        <a:rPr lang="cy-GB" sz="1800" b="1" i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                                              pitsa.</a:t>
                      </a:r>
                    </a:p>
                    <a:p>
                      <a:r>
                        <a:rPr lang="cy-GB" sz="1800" b="1" i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Mae </a:t>
                      </a:r>
                      <a:r>
                        <a:rPr lang="cy-GB" sz="1800" b="1" i="0" u="sng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e</a:t>
                      </a:r>
                      <a:r>
                        <a:rPr lang="cy-GB" sz="1800" b="1" i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eisiau...                      afal.</a:t>
                      </a:r>
                    </a:p>
                    <a:p>
                      <a:r>
                        <a:rPr lang="cy-GB" sz="1800" b="1" i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                                         banana.</a:t>
                      </a:r>
                    </a:p>
                    <a:p>
                      <a:r>
                        <a:rPr lang="cy-GB" sz="1800" b="1" i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                                             llaeth.</a:t>
                      </a:r>
                    </a:p>
                    <a:p>
                      <a:r>
                        <a:rPr lang="cy-GB" sz="1800" b="1" i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Mae </a:t>
                      </a:r>
                      <a:r>
                        <a:rPr lang="cy-GB" sz="1800" b="1" i="0" u="sng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hi</a:t>
                      </a:r>
                      <a:r>
                        <a:rPr lang="cy-GB" sz="1800" b="1" i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eisiau...                    tost.</a:t>
                      </a:r>
                    </a:p>
                    <a:p>
                      <a:r>
                        <a:rPr lang="cy-GB" sz="1800" b="1" i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                                               uwd.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800" i="1" kern="1200">
                        <a:solidFill>
                          <a:srgbClr val="002060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r>
                        <a:rPr lang="en-GB" sz="1800" i="1" kern="1200">
                          <a:solidFill>
                            <a:srgbClr val="00206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I want…           to play rugby.</a:t>
                      </a:r>
                    </a:p>
                    <a:p>
                      <a:r>
                        <a:rPr lang="en-GB" sz="1800" i="1" kern="1200">
                          <a:solidFill>
                            <a:srgbClr val="00206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                           to watch TV.</a:t>
                      </a:r>
                    </a:p>
                    <a:p>
                      <a:r>
                        <a:rPr lang="en-GB" sz="1800" i="1" kern="1200">
                          <a:solidFill>
                            <a:srgbClr val="00206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                     to go for a walk.</a:t>
                      </a:r>
                    </a:p>
                    <a:p>
                      <a:r>
                        <a:rPr lang="en-GB" sz="1800" i="1" kern="1200">
                          <a:solidFill>
                            <a:srgbClr val="00206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                                   to paint.</a:t>
                      </a:r>
                    </a:p>
                    <a:p>
                      <a:r>
                        <a:rPr lang="en-GB" sz="1800" i="1" kern="1200">
                          <a:solidFill>
                            <a:srgbClr val="00206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                          to build Lego.</a:t>
                      </a:r>
                    </a:p>
                    <a:p>
                      <a:endParaRPr lang="en-GB" sz="1800" i="1" kern="1200">
                        <a:solidFill>
                          <a:srgbClr val="002060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r>
                        <a:rPr lang="en-GB" sz="1800" i="1" kern="1200">
                          <a:solidFill>
                            <a:srgbClr val="00206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Tom wants…      sandwiches.</a:t>
                      </a:r>
                    </a:p>
                    <a:p>
                      <a:r>
                        <a:rPr lang="en-GB" sz="1800" i="1" kern="1200">
                          <a:solidFill>
                            <a:srgbClr val="00206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                                          fish.</a:t>
                      </a:r>
                    </a:p>
                    <a:p>
                      <a:r>
                        <a:rPr lang="en-GB" sz="1800" i="1" kern="1200">
                          <a:solidFill>
                            <a:srgbClr val="00206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                                        pizza.</a:t>
                      </a:r>
                    </a:p>
                    <a:p>
                      <a:r>
                        <a:rPr lang="en-GB" sz="1800" i="1" kern="1200">
                          <a:solidFill>
                            <a:srgbClr val="00206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He wants…              an apple.</a:t>
                      </a:r>
                    </a:p>
                    <a:p>
                      <a:r>
                        <a:rPr lang="en-GB" sz="1800" i="1" kern="1200">
                          <a:solidFill>
                            <a:srgbClr val="00206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                                a banana.</a:t>
                      </a:r>
                    </a:p>
                    <a:p>
                      <a:r>
                        <a:rPr lang="en-GB" sz="1800" i="1" kern="1200">
                          <a:solidFill>
                            <a:srgbClr val="00206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                                         milk.</a:t>
                      </a:r>
                    </a:p>
                    <a:p>
                      <a:r>
                        <a:rPr lang="en-GB" sz="1800" i="1" kern="1200">
                          <a:solidFill>
                            <a:srgbClr val="00206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She wants…                  toast.</a:t>
                      </a:r>
                    </a:p>
                    <a:p>
                      <a:r>
                        <a:rPr lang="en-GB" sz="1800" i="1" kern="1200">
                          <a:solidFill>
                            <a:srgbClr val="00206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                                 porridge.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948402837"/>
                  </a:ext>
                </a:extLst>
              </a:tr>
            </a:tbl>
          </a:graphicData>
        </a:graphic>
      </p:graphicFrame>
      <p:sp>
        <p:nvSpPr>
          <p:cNvPr id="7" name="TextBox 6">
            <a:extLst>
              <a:ext uri="{FF2B5EF4-FFF2-40B4-BE49-F238E27FC236}">
                <a16:creationId xmlns:a16="http://schemas.microsoft.com/office/drawing/2014/main" id="{121B5676-A903-2C4D-AF9F-4E97181405E0}"/>
              </a:ext>
            </a:extLst>
          </p:cNvPr>
          <p:cNvSpPr txBox="1"/>
          <p:nvPr/>
        </p:nvSpPr>
        <p:spPr>
          <a:xfrm>
            <a:off x="3120751" y="5353838"/>
            <a:ext cx="6239532" cy="1692771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3200" b="1">
                <a:solidFill>
                  <a:srgbClr val="002060"/>
                </a:solidFill>
              </a:rPr>
              <a:t>Does dim </a:t>
            </a:r>
            <a:r>
              <a:rPr lang="en-US" sz="3200" b="1" err="1">
                <a:solidFill>
                  <a:srgbClr val="FF0000"/>
                </a:solidFill>
              </a:rPr>
              <a:t>yn</a:t>
            </a:r>
            <a:r>
              <a:rPr lang="en-US" sz="3200" b="1">
                <a:solidFill>
                  <a:srgbClr val="002060"/>
                </a:solidFill>
              </a:rPr>
              <a:t> neu </a:t>
            </a:r>
            <a:r>
              <a:rPr lang="en-US" sz="3200" b="1">
                <a:solidFill>
                  <a:srgbClr val="FF0000"/>
                </a:solidFill>
              </a:rPr>
              <a:t>‘n</a:t>
            </a:r>
            <a:r>
              <a:rPr lang="en-US" sz="3200" b="1">
                <a:solidFill>
                  <a:srgbClr val="002060"/>
                </a:solidFill>
              </a:rPr>
              <a:t> o </a:t>
            </a:r>
            <a:r>
              <a:rPr lang="en-US" sz="3200" b="1" err="1">
                <a:solidFill>
                  <a:srgbClr val="002060"/>
                </a:solidFill>
              </a:rPr>
              <a:t>flaen</a:t>
            </a:r>
            <a:r>
              <a:rPr lang="en-US" sz="3200" b="1">
                <a:solidFill>
                  <a:srgbClr val="002060"/>
                </a:solidFill>
              </a:rPr>
              <a:t> ‘</a:t>
            </a:r>
            <a:r>
              <a:rPr lang="en-US" sz="3200" b="1" err="1">
                <a:solidFill>
                  <a:srgbClr val="002060"/>
                </a:solidFill>
              </a:rPr>
              <a:t>eisiau</a:t>
            </a:r>
            <a:r>
              <a:rPr lang="en-US" sz="3200" b="1">
                <a:solidFill>
                  <a:srgbClr val="002060"/>
                </a:solidFill>
              </a:rPr>
              <a:t>’.</a:t>
            </a:r>
            <a:endParaRPr lang="en-US" sz="3200" b="1">
              <a:solidFill>
                <a:srgbClr val="002060"/>
              </a:solidFill>
              <a:cs typeface="Calibri"/>
            </a:endParaRPr>
          </a:p>
          <a:p>
            <a:pPr algn="ctr"/>
            <a:endParaRPr lang="en-US" sz="2400" b="1">
              <a:solidFill>
                <a:srgbClr val="002060"/>
              </a:solidFill>
            </a:endParaRPr>
          </a:p>
          <a:p>
            <a:pPr algn="ctr"/>
            <a:r>
              <a:rPr lang="en-US" sz="2400" i="1">
                <a:solidFill>
                  <a:srgbClr val="002060"/>
                </a:solidFill>
              </a:rPr>
              <a:t>There is no </a:t>
            </a:r>
            <a:r>
              <a:rPr lang="en-US" sz="2400" i="1" err="1">
                <a:solidFill>
                  <a:srgbClr val="FF0000"/>
                </a:solidFill>
              </a:rPr>
              <a:t>yn</a:t>
            </a:r>
            <a:r>
              <a:rPr lang="en-US" sz="2400" i="1">
                <a:solidFill>
                  <a:srgbClr val="002060"/>
                </a:solidFill>
              </a:rPr>
              <a:t> or </a:t>
            </a:r>
            <a:r>
              <a:rPr lang="en-US" sz="2400" i="1">
                <a:solidFill>
                  <a:srgbClr val="FF0000"/>
                </a:solidFill>
              </a:rPr>
              <a:t>‘n</a:t>
            </a:r>
            <a:r>
              <a:rPr lang="en-US" sz="2400" i="1">
                <a:solidFill>
                  <a:srgbClr val="002060"/>
                </a:solidFill>
              </a:rPr>
              <a:t> before ‘</a:t>
            </a:r>
            <a:r>
              <a:rPr lang="en-US" sz="2400" i="1" err="1">
                <a:solidFill>
                  <a:srgbClr val="002060"/>
                </a:solidFill>
              </a:rPr>
              <a:t>eisiau</a:t>
            </a:r>
            <a:r>
              <a:rPr lang="en-US" sz="2400" i="1">
                <a:solidFill>
                  <a:srgbClr val="002060"/>
                </a:solidFill>
              </a:rPr>
              <a:t>’.</a:t>
            </a:r>
          </a:p>
          <a:p>
            <a:pPr algn="ctr"/>
            <a:endParaRPr lang="en-US" sz="2400" i="1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4884746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A picture containing icon&#10;&#10;Description automatically generated">
            <a:extLst>
              <a:ext uri="{FF2B5EF4-FFF2-40B4-BE49-F238E27FC236}">
                <a16:creationId xmlns:a16="http://schemas.microsoft.com/office/drawing/2014/main" id="{38D641C2-388B-9DF9-9612-B8901E4D133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22331" y="585270"/>
            <a:ext cx="6786459" cy="6266768"/>
          </a:xfrm>
          <a:prstGeom prst="rect">
            <a:avLst/>
          </a:prstGeom>
        </p:spPr>
      </p:pic>
      <p:sp>
        <p:nvSpPr>
          <p:cNvPr id="3" name="TextBox 1">
            <a:extLst>
              <a:ext uri="{FF2B5EF4-FFF2-40B4-BE49-F238E27FC236}">
                <a16:creationId xmlns:a16="http://schemas.microsoft.com/office/drawing/2014/main" id="{5937BB17-5B48-3DBB-17BA-C9089CD2ED15}"/>
              </a:ext>
            </a:extLst>
          </p:cNvPr>
          <p:cNvSpPr txBox="1"/>
          <p:nvPr/>
        </p:nvSpPr>
        <p:spPr>
          <a:xfrm>
            <a:off x="4157949" y="5171536"/>
            <a:ext cx="3962367" cy="1200329"/>
          </a:xfrm>
          <a:prstGeom prst="rect">
            <a:avLst/>
          </a:prstGeom>
          <a:noFill/>
        </p:spPr>
        <p:txBody>
          <a:bodyPr wrap="none" lIns="91440" tIns="45720" rIns="91440" bIns="45720" rtlCol="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4400" b="1">
                <a:solidFill>
                  <a:srgbClr val="002060"/>
                </a:solidFill>
              </a:rPr>
              <a:t>Amser </a:t>
            </a:r>
            <a:r>
              <a:rPr lang="en-US" sz="4400" b="1" err="1">
                <a:solidFill>
                  <a:srgbClr val="002060"/>
                </a:solidFill>
              </a:rPr>
              <a:t>Cofrestru</a:t>
            </a:r>
            <a:endParaRPr lang="en-US" sz="4400" b="1" err="1">
              <a:solidFill>
                <a:srgbClr val="002060"/>
              </a:solidFill>
              <a:cs typeface="Calibri"/>
            </a:endParaRPr>
          </a:p>
          <a:p>
            <a:pPr algn="ctr"/>
            <a:r>
              <a:rPr lang="en-US" sz="2800" i="1">
                <a:solidFill>
                  <a:srgbClr val="002060"/>
                </a:solidFill>
              </a:rPr>
              <a:t>Registration Time</a:t>
            </a:r>
            <a:endParaRPr lang="en-US" sz="2800" i="1">
              <a:solidFill>
                <a:srgbClr val="002060"/>
              </a:solidFill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11769856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>
            <a:extLst>
              <a:ext uri="{FF2B5EF4-FFF2-40B4-BE49-F238E27FC236}">
                <a16:creationId xmlns:a16="http://schemas.microsoft.com/office/drawing/2014/main" id="{1DA8A127-8096-1709-95F8-5E1E323B29F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5255" y="1713904"/>
            <a:ext cx="4188371" cy="5138125"/>
          </a:xfrm>
          <a:prstGeom prst="rect">
            <a:avLst/>
          </a:prstGeom>
        </p:spPr>
      </p:pic>
      <p:sp>
        <p:nvSpPr>
          <p:cNvPr id="18" name="Oval Callout 17">
            <a:extLst>
              <a:ext uri="{FF2B5EF4-FFF2-40B4-BE49-F238E27FC236}">
                <a16:creationId xmlns:a16="http://schemas.microsoft.com/office/drawing/2014/main" id="{6FB24696-FB98-6742-B5B9-D9243A5FB506}"/>
              </a:ext>
            </a:extLst>
          </p:cNvPr>
          <p:cNvSpPr/>
          <p:nvPr/>
        </p:nvSpPr>
        <p:spPr>
          <a:xfrm>
            <a:off x="4953713" y="339981"/>
            <a:ext cx="3044394" cy="1106854"/>
          </a:xfrm>
          <a:prstGeom prst="wedgeEllipseCallout">
            <a:avLst>
              <a:gd name="adj1" fmla="val -50570"/>
              <a:gd name="adj2" fmla="val 54643"/>
            </a:avLst>
          </a:prstGeom>
          <a:gradFill flip="none" rotWithShape="1">
            <a:gsLst>
              <a:gs pos="0">
                <a:srgbClr val="FF40FF">
                  <a:tint val="66000"/>
                  <a:satMod val="160000"/>
                </a:srgbClr>
              </a:gs>
              <a:gs pos="50000">
                <a:srgbClr val="FF40FF">
                  <a:tint val="44500"/>
                  <a:satMod val="160000"/>
                </a:srgbClr>
              </a:gs>
              <a:gs pos="100000">
                <a:srgbClr val="FF40FF">
                  <a:tint val="23500"/>
                  <a:satMod val="160000"/>
                </a:srgbClr>
              </a:gs>
            </a:gsLst>
            <a:lin ang="162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b="1" err="1">
                <a:solidFill>
                  <a:srgbClr val="002060"/>
                </a:solidFill>
              </a:rPr>
              <a:t>Ydy</a:t>
            </a:r>
            <a:r>
              <a:rPr lang="en-US" sz="2800" b="1">
                <a:solidFill>
                  <a:srgbClr val="002060"/>
                </a:solidFill>
              </a:rPr>
              <a:t> … </a:t>
            </a:r>
            <a:r>
              <a:rPr lang="en-US" sz="2800" b="1" err="1">
                <a:solidFill>
                  <a:srgbClr val="002060"/>
                </a:solidFill>
              </a:rPr>
              <a:t>yma</a:t>
            </a:r>
            <a:r>
              <a:rPr lang="en-US" sz="2800" b="1">
                <a:solidFill>
                  <a:srgbClr val="002060"/>
                </a:solidFill>
              </a:rPr>
              <a:t> </a:t>
            </a:r>
            <a:r>
              <a:rPr lang="en-US" sz="2800" b="1" err="1">
                <a:solidFill>
                  <a:srgbClr val="002060"/>
                </a:solidFill>
              </a:rPr>
              <a:t>heddiw</a:t>
            </a:r>
            <a:r>
              <a:rPr lang="en-US" sz="2800" b="1">
                <a:solidFill>
                  <a:srgbClr val="002060"/>
                </a:solidFill>
              </a:rPr>
              <a:t>?</a:t>
            </a:r>
          </a:p>
        </p:txBody>
      </p:sp>
      <p:sp>
        <p:nvSpPr>
          <p:cNvPr id="8" name="Oval Callout 7">
            <a:extLst>
              <a:ext uri="{FF2B5EF4-FFF2-40B4-BE49-F238E27FC236}">
                <a16:creationId xmlns:a16="http://schemas.microsoft.com/office/drawing/2014/main" id="{C74C22E5-678A-8040-ACA6-804384D92BD1}"/>
              </a:ext>
            </a:extLst>
          </p:cNvPr>
          <p:cNvSpPr/>
          <p:nvPr/>
        </p:nvSpPr>
        <p:spPr>
          <a:xfrm>
            <a:off x="4027591" y="1838176"/>
            <a:ext cx="2649586" cy="698414"/>
          </a:xfrm>
          <a:prstGeom prst="wedgeEllipseCallout">
            <a:avLst>
              <a:gd name="adj1" fmla="val -50570"/>
              <a:gd name="adj2" fmla="val 54643"/>
            </a:avLst>
          </a:prstGeom>
          <a:gradFill flip="none" rotWithShape="1">
            <a:gsLst>
              <a:gs pos="0">
                <a:srgbClr val="FF40FF">
                  <a:tint val="66000"/>
                  <a:satMod val="160000"/>
                </a:srgbClr>
              </a:gs>
              <a:gs pos="50000">
                <a:srgbClr val="FF40FF">
                  <a:tint val="44500"/>
                  <a:satMod val="160000"/>
                </a:srgbClr>
              </a:gs>
              <a:gs pos="100000">
                <a:srgbClr val="FF40FF">
                  <a:tint val="23500"/>
                  <a:satMod val="160000"/>
                </a:srgbClr>
              </a:gs>
            </a:gsLst>
            <a:lin ang="162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b="1">
                <a:solidFill>
                  <a:srgbClr val="002060"/>
                </a:solidFill>
              </a:rPr>
              <a:t>Sut </a:t>
            </a:r>
            <a:r>
              <a:rPr lang="en-US" sz="2800" b="1" err="1">
                <a:solidFill>
                  <a:srgbClr val="002060"/>
                </a:solidFill>
              </a:rPr>
              <a:t>wyt</a:t>
            </a:r>
            <a:r>
              <a:rPr lang="en-US" sz="2800" b="1">
                <a:solidFill>
                  <a:srgbClr val="002060"/>
                </a:solidFill>
              </a:rPr>
              <a:t> </a:t>
            </a:r>
            <a:r>
              <a:rPr lang="en-US" sz="2800" b="1" err="1">
                <a:solidFill>
                  <a:srgbClr val="002060"/>
                </a:solidFill>
              </a:rPr>
              <a:t>ti</a:t>
            </a:r>
            <a:r>
              <a:rPr lang="en-US" sz="2800" b="1">
                <a:solidFill>
                  <a:srgbClr val="002060"/>
                </a:solidFill>
              </a:rPr>
              <a:t>?</a:t>
            </a:r>
          </a:p>
        </p:txBody>
      </p:sp>
      <p:sp>
        <p:nvSpPr>
          <p:cNvPr id="9" name="Oval Callout 8">
            <a:extLst>
              <a:ext uri="{FF2B5EF4-FFF2-40B4-BE49-F238E27FC236}">
                <a16:creationId xmlns:a16="http://schemas.microsoft.com/office/drawing/2014/main" id="{6694B5DE-E70F-AB4E-8983-148FFF0D4BAA}"/>
              </a:ext>
            </a:extLst>
          </p:cNvPr>
          <p:cNvSpPr/>
          <p:nvPr/>
        </p:nvSpPr>
        <p:spPr>
          <a:xfrm>
            <a:off x="4213122" y="2923542"/>
            <a:ext cx="4086114" cy="838188"/>
          </a:xfrm>
          <a:prstGeom prst="wedgeEllipseCallout">
            <a:avLst>
              <a:gd name="adj1" fmla="val -50570"/>
              <a:gd name="adj2" fmla="val 54643"/>
            </a:avLst>
          </a:prstGeom>
          <a:gradFill flip="none" rotWithShape="1">
            <a:gsLst>
              <a:gs pos="0">
                <a:srgbClr val="FF40FF">
                  <a:tint val="66000"/>
                  <a:satMod val="160000"/>
                </a:srgbClr>
              </a:gs>
              <a:gs pos="50000">
                <a:srgbClr val="FF40FF">
                  <a:tint val="44500"/>
                  <a:satMod val="160000"/>
                </a:srgbClr>
              </a:gs>
              <a:gs pos="100000">
                <a:srgbClr val="FF40FF">
                  <a:tint val="23500"/>
                  <a:satMod val="160000"/>
                </a:srgbClr>
              </a:gs>
            </a:gsLst>
            <a:lin ang="162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b="1" err="1">
                <a:solidFill>
                  <a:srgbClr val="002060"/>
                </a:solidFill>
              </a:rPr>
              <a:t>Ble</a:t>
            </a:r>
            <a:r>
              <a:rPr lang="en-US" sz="2800" b="1">
                <a:solidFill>
                  <a:srgbClr val="002060"/>
                </a:solidFill>
              </a:rPr>
              <a:t> </a:t>
            </a:r>
            <a:r>
              <a:rPr lang="en-US" sz="2800" b="1" err="1">
                <a:solidFill>
                  <a:srgbClr val="002060"/>
                </a:solidFill>
              </a:rPr>
              <a:t>rwyt</a:t>
            </a:r>
            <a:r>
              <a:rPr lang="en-US" sz="2800" b="1">
                <a:solidFill>
                  <a:srgbClr val="002060"/>
                </a:solidFill>
              </a:rPr>
              <a:t> </a:t>
            </a:r>
            <a:r>
              <a:rPr lang="en-US" sz="2800" b="1" err="1">
                <a:solidFill>
                  <a:srgbClr val="002060"/>
                </a:solidFill>
              </a:rPr>
              <a:t>ti’n</a:t>
            </a:r>
            <a:r>
              <a:rPr lang="en-US" sz="2800" b="1">
                <a:solidFill>
                  <a:srgbClr val="002060"/>
                </a:solidFill>
              </a:rPr>
              <a:t> </a:t>
            </a:r>
            <a:r>
              <a:rPr lang="en-US" sz="2800" b="1" err="1">
                <a:solidFill>
                  <a:srgbClr val="002060"/>
                </a:solidFill>
              </a:rPr>
              <a:t>byw</a:t>
            </a:r>
            <a:r>
              <a:rPr lang="en-US" sz="2800" b="1">
                <a:solidFill>
                  <a:srgbClr val="002060"/>
                </a:solidFill>
              </a:rPr>
              <a:t>?</a:t>
            </a:r>
          </a:p>
        </p:txBody>
      </p:sp>
      <p:sp>
        <p:nvSpPr>
          <p:cNvPr id="10" name="Oval Callout 9">
            <a:extLst>
              <a:ext uri="{FF2B5EF4-FFF2-40B4-BE49-F238E27FC236}">
                <a16:creationId xmlns:a16="http://schemas.microsoft.com/office/drawing/2014/main" id="{C4B3A9BE-88B0-BE4B-9EBD-1A1F011B4B78}"/>
              </a:ext>
            </a:extLst>
          </p:cNvPr>
          <p:cNvSpPr/>
          <p:nvPr/>
        </p:nvSpPr>
        <p:spPr>
          <a:xfrm>
            <a:off x="3211985" y="4140721"/>
            <a:ext cx="4580961" cy="864655"/>
          </a:xfrm>
          <a:prstGeom prst="wedgeEllipseCallout">
            <a:avLst>
              <a:gd name="adj1" fmla="val -50570"/>
              <a:gd name="adj2" fmla="val 54643"/>
            </a:avLst>
          </a:prstGeom>
          <a:gradFill flip="none" rotWithShape="1">
            <a:gsLst>
              <a:gs pos="0">
                <a:srgbClr val="FF40FF">
                  <a:tint val="66000"/>
                  <a:satMod val="160000"/>
                </a:srgbClr>
              </a:gs>
              <a:gs pos="50000">
                <a:srgbClr val="FF40FF">
                  <a:tint val="44500"/>
                  <a:satMod val="160000"/>
                </a:srgbClr>
              </a:gs>
              <a:gs pos="100000">
                <a:srgbClr val="FF40FF">
                  <a:tint val="23500"/>
                  <a:satMod val="160000"/>
                </a:srgbClr>
              </a:gs>
            </a:gsLst>
            <a:lin ang="162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b="1">
                <a:solidFill>
                  <a:srgbClr val="002060"/>
                </a:solidFill>
              </a:rPr>
              <a:t>Beth </a:t>
            </a:r>
            <a:r>
              <a:rPr lang="en-US" sz="2800" b="1" err="1">
                <a:solidFill>
                  <a:srgbClr val="002060"/>
                </a:solidFill>
              </a:rPr>
              <a:t>rwyt</a:t>
            </a:r>
            <a:r>
              <a:rPr lang="en-US" sz="2800" b="1">
                <a:solidFill>
                  <a:srgbClr val="002060"/>
                </a:solidFill>
              </a:rPr>
              <a:t> </a:t>
            </a:r>
            <a:r>
              <a:rPr lang="en-US" sz="2800" b="1" err="1">
                <a:solidFill>
                  <a:srgbClr val="002060"/>
                </a:solidFill>
              </a:rPr>
              <a:t>ti’n</a:t>
            </a:r>
            <a:r>
              <a:rPr lang="en-US" sz="2800" b="1">
                <a:solidFill>
                  <a:srgbClr val="002060"/>
                </a:solidFill>
              </a:rPr>
              <a:t> </a:t>
            </a:r>
            <a:r>
              <a:rPr lang="en-US" sz="2800" b="1" err="1">
                <a:solidFill>
                  <a:srgbClr val="002060"/>
                </a:solidFill>
              </a:rPr>
              <a:t>hoffi</a:t>
            </a:r>
            <a:r>
              <a:rPr lang="en-US" sz="2800" b="1">
                <a:solidFill>
                  <a:srgbClr val="002060"/>
                </a:solidFill>
              </a:rPr>
              <a:t>?</a:t>
            </a:r>
          </a:p>
        </p:txBody>
      </p:sp>
      <p:sp>
        <p:nvSpPr>
          <p:cNvPr id="11" name="Oval Callout 10">
            <a:extLst>
              <a:ext uri="{FF2B5EF4-FFF2-40B4-BE49-F238E27FC236}">
                <a16:creationId xmlns:a16="http://schemas.microsoft.com/office/drawing/2014/main" id="{795FF3F4-DFB9-2249-B0AF-06E7EFCFBCD8}"/>
              </a:ext>
            </a:extLst>
          </p:cNvPr>
          <p:cNvSpPr/>
          <p:nvPr/>
        </p:nvSpPr>
        <p:spPr>
          <a:xfrm>
            <a:off x="3104915" y="5343921"/>
            <a:ext cx="4272689" cy="1127414"/>
          </a:xfrm>
          <a:prstGeom prst="wedgeEllipseCallout">
            <a:avLst>
              <a:gd name="adj1" fmla="val -50570"/>
              <a:gd name="adj2" fmla="val 54643"/>
            </a:avLst>
          </a:prstGeom>
          <a:gradFill flip="none" rotWithShape="1">
            <a:gsLst>
              <a:gs pos="0">
                <a:srgbClr val="FF40FF">
                  <a:tint val="66000"/>
                  <a:satMod val="160000"/>
                </a:srgbClr>
              </a:gs>
              <a:gs pos="50000">
                <a:srgbClr val="FF40FF">
                  <a:tint val="44500"/>
                  <a:satMod val="160000"/>
                </a:srgbClr>
              </a:gs>
              <a:gs pos="100000">
                <a:srgbClr val="FF40FF">
                  <a:tint val="23500"/>
                  <a:satMod val="160000"/>
                </a:srgbClr>
              </a:gs>
            </a:gsLst>
            <a:lin ang="162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b="1">
                <a:solidFill>
                  <a:srgbClr val="002060"/>
                </a:solidFill>
              </a:rPr>
              <a:t>Beth </a:t>
            </a:r>
            <a:r>
              <a:rPr lang="en-US" sz="2800" b="1" err="1">
                <a:solidFill>
                  <a:srgbClr val="002060"/>
                </a:solidFill>
              </a:rPr>
              <a:t>ydy</a:t>
            </a:r>
            <a:r>
              <a:rPr lang="en-US" sz="2800" b="1">
                <a:solidFill>
                  <a:srgbClr val="002060"/>
                </a:solidFill>
              </a:rPr>
              <a:t> </a:t>
            </a:r>
            <a:r>
              <a:rPr lang="en-US" sz="2800" b="1" err="1">
                <a:solidFill>
                  <a:srgbClr val="002060"/>
                </a:solidFill>
              </a:rPr>
              <a:t>dy</a:t>
            </a:r>
            <a:r>
              <a:rPr lang="en-US" sz="2800" b="1">
                <a:solidFill>
                  <a:srgbClr val="002060"/>
                </a:solidFill>
              </a:rPr>
              <a:t> </a:t>
            </a:r>
            <a:r>
              <a:rPr lang="en-US" sz="2800" b="1" err="1">
                <a:solidFill>
                  <a:srgbClr val="002060"/>
                </a:solidFill>
              </a:rPr>
              <a:t>hoff</a:t>
            </a:r>
            <a:r>
              <a:rPr lang="en-US" sz="2800" b="1">
                <a:solidFill>
                  <a:srgbClr val="002060"/>
                </a:solidFill>
              </a:rPr>
              <a:t> ….. di?</a:t>
            </a:r>
          </a:p>
        </p:txBody>
      </p:sp>
      <p:sp>
        <p:nvSpPr>
          <p:cNvPr id="13" name="Oval Callout 12">
            <a:extLst>
              <a:ext uri="{FF2B5EF4-FFF2-40B4-BE49-F238E27FC236}">
                <a16:creationId xmlns:a16="http://schemas.microsoft.com/office/drawing/2014/main" id="{C127CE14-56B7-D847-B9FD-CDC67654F0BD}"/>
              </a:ext>
            </a:extLst>
          </p:cNvPr>
          <p:cNvSpPr/>
          <p:nvPr/>
        </p:nvSpPr>
        <p:spPr>
          <a:xfrm>
            <a:off x="7740817" y="5484621"/>
            <a:ext cx="4281907" cy="1122136"/>
          </a:xfrm>
          <a:prstGeom prst="wedgeEllipseCallout">
            <a:avLst>
              <a:gd name="adj1" fmla="val -50570"/>
              <a:gd name="adj2" fmla="val 54643"/>
            </a:avLst>
          </a:prstGeom>
          <a:gradFill flip="none" rotWithShape="1">
            <a:gsLst>
              <a:gs pos="0">
                <a:srgbClr val="FF40FF">
                  <a:tint val="66000"/>
                  <a:satMod val="160000"/>
                </a:srgbClr>
              </a:gs>
              <a:gs pos="50000">
                <a:srgbClr val="FF40FF">
                  <a:tint val="44500"/>
                  <a:satMod val="160000"/>
                </a:srgbClr>
              </a:gs>
              <a:gs pos="100000">
                <a:srgbClr val="FF40FF">
                  <a:tint val="23500"/>
                  <a:satMod val="160000"/>
                </a:srgbClr>
              </a:gs>
            </a:gsLst>
            <a:lin ang="162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b="1">
                <a:solidFill>
                  <a:srgbClr val="002060"/>
                </a:solidFill>
              </a:rPr>
              <a:t>Beth </a:t>
            </a:r>
            <a:r>
              <a:rPr lang="en-US" sz="2800" b="1" err="1">
                <a:solidFill>
                  <a:srgbClr val="002060"/>
                </a:solidFill>
              </a:rPr>
              <a:t>rwyt</a:t>
            </a:r>
            <a:r>
              <a:rPr lang="en-US" sz="2800" b="1">
                <a:solidFill>
                  <a:srgbClr val="002060"/>
                </a:solidFill>
              </a:rPr>
              <a:t> </a:t>
            </a:r>
            <a:r>
              <a:rPr lang="en-US" sz="2800" b="1" err="1">
                <a:solidFill>
                  <a:srgbClr val="002060"/>
                </a:solidFill>
              </a:rPr>
              <a:t>ti</a:t>
            </a:r>
            <a:r>
              <a:rPr lang="en-US" sz="2800" b="1">
                <a:solidFill>
                  <a:srgbClr val="002060"/>
                </a:solidFill>
              </a:rPr>
              <a:t> </a:t>
            </a:r>
            <a:r>
              <a:rPr lang="en-US" sz="2800" b="1" err="1">
                <a:solidFill>
                  <a:srgbClr val="002060"/>
                </a:solidFill>
              </a:rPr>
              <a:t>eisiau</a:t>
            </a:r>
            <a:r>
              <a:rPr lang="en-US" sz="2800" b="1">
                <a:solidFill>
                  <a:srgbClr val="002060"/>
                </a:solidFill>
              </a:rPr>
              <a:t> </a:t>
            </a:r>
            <a:r>
              <a:rPr lang="en-US" sz="2800" b="1" err="1">
                <a:solidFill>
                  <a:srgbClr val="002060"/>
                </a:solidFill>
              </a:rPr>
              <a:t>wneud</a:t>
            </a:r>
            <a:r>
              <a:rPr lang="en-US" sz="2800" b="1">
                <a:solidFill>
                  <a:srgbClr val="002060"/>
                </a:solidFill>
              </a:rPr>
              <a:t> </a:t>
            </a:r>
            <a:r>
              <a:rPr lang="en-US" sz="2800" b="1" err="1">
                <a:solidFill>
                  <a:srgbClr val="002060"/>
                </a:solidFill>
              </a:rPr>
              <a:t>heddiw</a:t>
            </a:r>
            <a:r>
              <a:rPr lang="en-US" sz="2800" b="1">
                <a:solidFill>
                  <a:srgbClr val="002060"/>
                </a:solidFill>
              </a:rPr>
              <a:t>?</a:t>
            </a:r>
          </a:p>
        </p:txBody>
      </p:sp>
      <p:sp>
        <p:nvSpPr>
          <p:cNvPr id="16" name="Oval Callout 15">
            <a:extLst>
              <a:ext uri="{FF2B5EF4-FFF2-40B4-BE49-F238E27FC236}">
                <a16:creationId xmlns:a16="http://schemas.microsoft.com/office/drawing/2014/main" id="{01A6F5D4-9554-164D-BE2D-CADBB7AF1682}"/>
              </a:ext>
            </a:extLst>
          </p:cNvPr>
          <p:cNvSpPr/>
          <p:nvPr/>
        </p:nvSpPr>
        <p:spPr>
          <a:xfrm>
            <a:off x="1706965" y="139400"/>
            <a:ext cx="3015347" cy="1509132"/>
          </a:xfrm>
          <a:prstGeom prst="wedgeEllipseCallout">
            <a:avLst>
              <a:gd name="adj1" fmla="val -50570"/>
              <a:gd name="adj2" fmla="val 54643"/>
            </a:avLst>
          </a:prstGeom>
          <a:gradFill flip="none" rotWithShape="1">
            <a:gsLst>
              <a:gs pos="0">
                <a:srgbClr val="FF40FF">
                  <a:tint val="66000"/>
                  <a:satMod val="160000"/>
                </a:srgbClr>
              </a:gs>
              <a:gs pos="50000">
                <a:srgbClr val="FF40FF">
                  <a:tint val="44500"/>
                  <a:satMod val="160000"/>
                </a:srgbClr>
              </a:gs>
              <a:gs pos="100000">
                <a:srgbClr val="FF40FF">
                  <a:tint val="23500"/>
                  <a:satMod val="160000"/>
                </a:srgbClr>
              </a:gs>
            </a:gsLst>
            <a:lin ang="162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b="1">
                <a:solidFill>
                  <a:srgbClr val="002060"/>
                </a:solidFill>
              </a:rPr>
              <a:t>Bore da, </a:t>
            </a:r>
            <a:r>
              <a:rPr lang="en-US" sz="2800" b="1" err="1">
                <a:solidFill>
                  <a:srgbClr val="002060"/>
                </a:solidFill>
              </a:rPr>
              <a:t>bawb</a:t>
            </a:r>
            <a:r>
              <a:rPr lang="en-US" sz="2800" b="1">
                <a:solidFill>
                  <a:srgbClr val="002060"/>
                </a:solidFill>
              </a:rPr>
              <a:t>/</a:t>
            </a:r>
            <a:r>
              <a:rPr lang="en-US" sz="2800" b="1" err="1">
                <a:solidFill>
                  <a:srgbClr val="002060"/>
                </a:solidFill>
              </a:rPr>
              <a:t>blant</a:t>
            </a:r>
            <a:r>
              <a:rPr lang="en-US" sz="2800" b="1">
                <a:solidFill>
                  <a:srgbClr val="002060"/>
                </a:solidFill>
              </a:rPr>
              <a:t>/</a:t>
            </a:r>
            <a:r>
              <a:rPr lang="en-US" sz="2800" b="1" err="1">
                <a:solidFill>
                  <a:srgbClr val="002060"/>
                </a:solidFill>
              </a:rPr>
              <a:t>ddosbarth</a:t>
            </a:r>
            <a:r>
              <a:rPr lang="en-US" sz="2800" b="1">
                <a:solidFill>
                  <a:srgbClr val="002060"/>
                </a:solidFill>
              </a:rPr>
              <a:t>!</a:t>
            </a:r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27B64704-F113-1446-C472-A8AC326DE18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88726544"/>
              </p:ext>
            </p:extLst>
          </p:nvPr>
        </p:nvGraphicFramePr>
        <p:xfrm>
          <a:off x="8475608" y="329105"/>
          <a:ext cx="3333750" cy="48996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028700">
                  <a:extLst>
                    <a:ext uri="{9D8B030D-6E8A-4147-A177-3AD203B41FA5}">
                      <a16:colId xmlns:a16="http://schemas.microsoft.com/office/drawing/2014/main" val="1429332774"/>
                    </a:ext>
                  </a:extLst>
                </a:gridCol>
                <a:gridCol w="2305050">
                  <a:extLst>
                    <a:ext uri="{9D8B030D-6E8A-4147-A177-3AD203B41FA5}">
                      <a16:colId xmlns:a16="http://schemas.microsoft.com/office/drawing/2014/main" val="120519581"/>
                    </a:ext>
                  </a:extLst>
                </a:gridCol>
              </a:tblGrid>
              <a:tr h="361950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2400" err="1">
                          <a:solidFill>
                            <a:srgbClr val="002060"/>
                          </a:solidFill>
                          <a:effectLst/>
                        </a:rPr>
                        <a:t>Rhif</a:t>
                      </a:r>
                      <a:r>
                        <a:rPr lang="en-US" sz="2400">
                          <a:solidFill>
                            <a:srgbClr val="002060"/>
                          </a:solidFill>
                          <a:effectLst/>
                        </a:rPr>
                        <a:t>​​</a:t>
                      </a:r>
                      <a:endParaRPr lang="en-US" b="1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rgbClr val="FBFF88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2400" err="1">
                          <a:solidFill>
                            <a:srgbClr val="002060"/>
                          </a:solidFill>
                          <a:effectLst/>
                        </a:rPr>
                        <a:t>Pwy</a:t>
                      </a:r>
                      <a:r>
                        <a:rPr lang="en-US" sz="2400">
                          <a:solidFill>
                            <a:srgbClr val="002060"/>
                          </a:solidFill>
                          <a:effectLst/>
                        </a:rPr>
                        <a:t>?​​</a:t>
                      </a:r>
                      <a:endParaRPr lang="en-US" b="1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rgbClr val="FBFF88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248538328"/>
                  </a:ext>
                </a:extLst>
              </a:tr>
              <a:tr h="419100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800">
                          <a:solidFill>
                            <a:srgbClr val="002060"/>
                          </a:solidFill>
                          <a:effectLst/>
                        </a:rPr>
                        <a:t>1​​</a:t>
                      </a:r>
                      <a:endParaRPr lang="en-US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US" sz="1800">
                          <a:solidFill>
                            <a:srgbClr val="002060"/>
                          </a:solidFill>
                          <a:effectLst/>
                        </a:rPr>
                        <a:t>Cara​</a:t>
                      </a:r>
                      <a:endParaRPr lang="en-US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421744608"/>
                  </a:ext>
                </a:extLst>
              </a:tr>
              <a:tr h="361950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800">
                          <a:solidFill>
                            <a:srgbClr val="002060"/>
                          </a:solidFill>
                          <a:effectLst/>
                        </a:rPr>
                        <a:t>2​​</a:t>
                      </a:r>
                      <a:endParaRPr lang="en-US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US" sz="1800">
                          <a:solidFill>
                            <a:srgbClr val="002060"/>
                          </a:solidFill>
                          <a:effectLst/>
                        </a:rPr>
                        <a:t>Elle​</a:t>
                      </a:r>
                      <a:endParaRPr lang="en-US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936079827"/>
                  </a:ext>
                </a:extLst>
              </a:tr>
              <a:tr h="361950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800">
                          <a:solidFill>
                            <a:srgbClr val="002060"/>
                          </a:solidFill>
                          <a:effectLst/>
                        </a:rPr>
                        <a:t>3​​</a:t>
                      </a:r>
                      <a:endParaRPr lang="en-US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US" sz="1800">
                          <a:solidFill>
                            <a:srgbClr val="002060"/>
                          </a:solidFill>
                          <a:effectLst/>
                        </a:rPr>
                        <a:t>Ffion​</a:t>
                      </a:r>
                      <a:endParaRPr lang="en-US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824602895"/>
                  </a:ext>
                </a:extLst>
              </a:tr>
              <a:tr h="361950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800">
                          <a:solidFill>
                            <a:srgbClr val="002060"/>
                          </a:solidFill>
                          <a:effectLst/>
                        </a:rPr>
                        <a:t>4​​</a:t>
                      </a:r>
                      <a:endParaRPr lang="en-US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US" sz="1800">
                          <a:solidFill>
                            <a:srgbClr val="002060"/>
                          </a:solidFill>
                          <a:effectLst/>
                        </a:rPr>
                        <a:t>Jodie​</a:t>
                      </a:r>
                      <a:endParaRPr lang="en-US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902450692"/>
                  </a:ext>
                </a:extLst>
              </a:tr>
              <a:tr h="361950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800">
                          <a:solidFill>
                            <a:srgbClr val="002060"/>
                          </a:solidFill>
                          <a:effectLst/>
                        </a:rPr>
                        <a:t>5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US" sz="1800">
                          <a:solidFill>
                            <a:srgbClr val="002060"/>
                          </a:solidFill>
                          <a:effectLst/>
                        </a:rPr>
                        <a:t>Lois​</a:t>
                      </a:r>
                      <a:endParaRPr lang="en-US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919020653"/>
                  </a:ext>
                </a:extLst>
              </a:tr>
              <a:tr h="361950"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sz="1800">
                          <a:solidFill>
                            <a:srgbClr val="002060"/>
                          </a:solidFill>
                          <a:effectLst/>
                        </a:rPr>
                        <a:t>6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>
                          <a:solidFill>
                            <a:srgbClr val="002060"/>
                          </a:solidFill>
                          <a:effectLst/>
                        </a:rPr>
                        <a:t>Lucy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499729398"/>
                  </a:ext>
                </a:extLst>
              </a:tr>
              <a:tr h="361950"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sz="1800">
                          <a:solidFill>
                            <a:srgbClr val="002060"/>
                          </a:solidFill>
                          <a:effectLst/>
                        </a:rPr>
                        <a:t>7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>
                          <a:solidFill>
                            <a:srgbClr val="002060"/>
                          </a:solidFill>
                          <a:effectLst/>
                        </a:rPr>
                        <a:t>Phoebe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764067278"/>
                  </a:ext>
                </a:extLst>
              </a:tr>
              <a:tr h="361950"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sz="1800">
                          <a:solidFill>
                            <a:srgbClr val="002060"/>
                          </a:solidFill>
                          <a:effectLst/>
                        </a:rPr>
                        <a:t>8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>
                          <a:solidFill>
                            <a:srgbClr val="002060"/>
                          </a:solidFill>
                          <a:effectLst/>
                        </a:rPr>
                        <a:t>Rebecca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841787192"/>
                  </a:ext>
                </a:extLst>
              </a:tr>
              <a:tr h="361950"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sz="1800">
                          <a:solidFill>
                            <a:srgbClr val="002060"/>
                          </a:solidFill>
                          <a:effectLst/>
                        </a:rPr>
                        <a:t>9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>
                          <a:solidFill>
                            <a:srgbClr val="002060"/>
                          </a:solidFill>
                          <a:effectLst/>
                        </a:rPr>
                        <a:t>Holly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81710905"/>
                  </a:ext>
                </a:extLst>
              </a:tr>
              <a:tr h="361950"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sz="1800">
                          <a:solidFill>
                            <a:srgbClr val="002060"/>
                          </a:solidFill>
                          <a:effectLst/>
                        </a:rPr>
                        <a:t>10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>
                          <a:solidFill>
                            <a:srgbClr val="002060"/>
                          </a:solidFill>
                          <a:effectLst/>
                        </a:rPr>
                        <a:t>Carly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36077510"/>
                  </a:ext>
                </a:extLst>
              </a:tr>
              <a:tr h="361950"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sz="1800">
                          <a:solidFill>
                            <a:srgbClr val="002060"/>
                          </a:solidFill>
                          <a:effectLst/>
                        </a:rPr>
                        <a:t>11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>
                          <a:solidFill>
                            <a:srgbClr val="002060"/>
                          </a:solidFill>
                          <a:effectLst/>
                        </a:rPr>
                        <a:t>Kayla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44022172"/>
                  </a:ext>
                </a:extLst>
              </a:tr>
              <a:tr h="361950"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sz="1800">
                          <a:solidFill>
                            <a:srgbClr val="002060"/>
                          </a:solidFill>
                          <a:effectLst/>
                        </a:rPr>
                        <a:t>12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>
                          <a:solidFill>
                            <a:srgbClr val="002060"/>
                          </a:solidFill>
                          <a:effectLst/>
                        </a:rPr>
                        <a:t>Melissa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62826252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2933750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 descr="A picture containing toy, doll, vector graphics&#10;&#10;Description automatically generated">
            <a:extLst>
              <a:ext uri="{FF2B5EF4-FFF2-40B4-BE49-F238E27FC236}">
                <a16:creationId xmlns:a16="http://schemas.microsoft.com/office/drawing/2014/main" id="{B0372568-0B32-5DD0-0DE4-62C97BCD83F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5255" y="1713904"/>
            <a:ext cx="4188371" cy="5138125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C9FADEF5-7EEC-A142-A981-127D12229D39}"/>
              </a:ext>
            </a:extLst>
          </p:cNvPr>
          <p:cNvSpPr txBox="1"/>
          <p:nvPr/>
        </p:nvSpPr>
        <p:spPr>
          <a:xfrm>
            <a:off x="243407" y="168814"/>
            <a:ext cx="5852594" cy="1323439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US" sz="4400" b="1">
                <a:solidFill>
                  <a:srgbClr val="002060"/>
                </a:solidFill>
                <a:latin typeface="SASSOON PRIMARY" pitchFamily="2" charset="0"/>
              </a:rPr>
              <a:t> </a:t>
            </a:r>
            <a:r>
              <a:rPr lang="en-US" sz="3600" b="1" err="1">
                <a:solidFill>
                  <a:srgbClr val="002060"/>
                </a:solidFill>
              </a:rPr>
              <a:t>Cinio</a:t>
            </a:r>
            <a:r>
              <a:rPr lang="en-US" sz="3600" b="1">
                <a:solidFill>
                  <a:srgbClr val="002060"/>
                </a:solidFill>
              </a:rPr>
              <a:t> </a:t>
            </a:r>
            <a:r>
              <a:rPr lang="en-US" sz="3600" b="1" err="1">
                <a:solidFill>
                  <a:srgbClr val="002060"/>
                </a:solidFill>
              </a:rPr>
              <a:t>ysgol</a:t>
            </a:r>
            <a:r>
              <a:rPr lang="en-US" sz="3600" b="1">
                <a:solidFill>
                  <a:srgbClr val="002060"/>
                </a:solidFill>
              </a:rPr>
              <a:t> neu </a:t>
            </a:r>
            <a:r>
              <a:rPr lang="en-US" sz="3600" b="1" err="1">
                <a:solidFill>
                  <a:srgbClr val="002060"/>
                </a:solidFill>
              </a:rPr>
              <a:t>Frechdanau</a:t>
            </a:r>
            <a:r>
              <a:rPr lang="en-US" sz="3600" b="1">
                <a:solidFill>
                  <a:srgbClr val="002060"/>
                </a:solidFill>
              </a:rPr>
              <a:t>?</a:t>
            </a:r>
          </a:p>
          <a:p>
            <a:r>
              <a:rPr lang="en-US" sz="3600" b="1" i="1">
                <a:solidFill>
                  <a:srgbClr val="002060"/>
                </a:solidFill>
              </a:rPr>
              <a:t>  </a:t>
            </a:r>
            <a:r>
              <a:rPr lang="en-US" sz="2400" i="1">
                <a:solidFill>
                  <a:srgbClr val="002060"/>
                </a:solidFill>
              </a:rPr>
              <a:t>School dinner or Packed lunch?</a:t>
            </a:r>
          </a:p>
        </p:txBody>
      </p:sp>
      <p:sp>
        <p:nvSpPr>
          <p:cNvPr id="9" name="Oval Callout 8">
            <a:extLst>
              <a:ext uri="{FF2B5EF4-FFF2-40B4-BE49-F238E27FC236}">
                <a16:creationId xmlns:a16="http://schemas.microsoft.com/office/drawing/2014/main" id="{6694B5DE-E70F-AB4E-8983-148FFF0D4BAA}"/>
              </a:ext>
            </a:extLst>
          </p:cNvPr>
          <p:cNvSpPr/>
          <p:nvPr/>
        </p:nvSpPr>
        <p:spPr>
          <a:xfrm>
            <a:off x="3509233" y="1647393"/>
            <a:ext cx="3444990" cy="1775308"/>
          </a:xfrm>
          <a:prstGeom prst="wedgeEllipseCallout">
            <a:avLst>
              <a:gd name="adj1" fmla="val -50570"/>
              <a:gd name="adj2" fmla="val 54643"/>
            </a:avLst>
          </a:prstGeom>
          <a:gradFill flip="none" rotWithShape="1">
            <a:gsLst>
              <a:gs pos="0">
                <a:srgbClr val="FF40FF">
                  <a:tint val="66000"/>
                  <a:satMod val="160000"/>
                </a:srgbClr>
              </a:gs>
              <a:gs pos="50000">
                <a:srgbClr val="FF40FF">
                  <a:tint val="44500"/>
                  <a:satMod val="160000"/>
                </a:srgbClr>
              </a:gs>
              <a:gs pos="100000">
                <a:srgbClr val="FF40FF">
                  <a:tint val="23500"/>
                  <a:satMod val="160000"/>
                </a:srgbClr>
              </a:gs>
            </a:gsLst>
            <a:lin ang="162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b="1" err="1">
                <a:solidFill>
                  <a:srgbClr val="002060"/>
                </a:solidFill>
              </a:rPr>
              <a:t>Cinio</a:t>
            </a:r>
            <a:r>
              <a:rPr lang="en-US" sz="2800" b="1">
                <a:solidFill>
                  <a:srgbClr val="002060"/>
                </a:solidFill>
              </a:rPr>
              <a:t> </a:t>
            </a:r>
            <a:r>
              <a:rPr lang="en-US" sz="2800" b="1" err="1">
                <a:solidFill>
                  <a:srgbClr val="002060"/>
                </a:solidFill>
              </a:rPr>
              <a:t>ysgol</a:t>
            </a:r>
            <a:r>
              <a:rPr lang="en-US" sz="2800" b="1">
                <a:solidFill>
                  <a:srgbClr val="002060"/>
                </a:solidFill>
              </a:rPr>
              <a:t> neu </a:t>
            </a:r>
            <a:r>
              <a:rPr lang="en-US" sz="2800" b="1" err="1">
                <a:solidFill>
                  <a:srgbClr val="002060"/>
                </a:solidFill>
              </a:rPr>
              <a:t>frechdanau</a:t>
            </a:r>
            <a:r>
              <a:rPr lang="en-US" sz="2800" b="1">
                <a:solidFill>
                  <a:srgbClr val="002060"/>
                </a:solidFill>
              </a:rPr>
              <a:t>?</a:t>
            </a:r>
          </a:p>
          <a:p>
            <a:pPr algn="ctr"/>
            <a:r>
              <a:rPr lang="en-US" i="1">
                <a:solidFill>
                  <a:srgbClr val="002060"/>
                </a:solidFill>
              </a:rPr>
              <a:t>School dinner or a packed lunch?</a:t>
            </a:r>
          </a:p>
        </p:txBody>
      </p:sp>
      <p:sp>
        <p:nvSpPr>
          <p:cNvPr id="13" name="Oval Callout 12">
            <a:extLst>
              <a:ext uri="{FF2B5EF4-FFF2-40B4-BE49-F238E27FC236}">
                <a16:creationId xmlns:a16="http://schemas.microsoft.com/office/drawing/2014/main" id="{C127CE14-56B7-D847-B9FD-CDC67654F0BD}"/>
              </a:ext>
            </a:extLst>
          </p:cNvPr>
          <p:cNvSpPr/>
          <p:nvPr/>
        </p:nvSpPr>
        <p:spPr>
          <a:xfrm flipH="1">
            <a:off x="7981946" y="266233"/>
            <a:ext cx="4008360" cy="1128599"/>
          </a:xfrm>
          <a:prstGeom prst="wedgeEllipseCallout">
            <a:avLst>
              <a:gd name="adj1" fmla="val -33408"/>
              <a:gd name="adj2" fmla="val 93596"/>
            </a:avLst>
          </a:prstGeom>
          <a:gradFill flip="none" rotWithShape="1">
            <a:gsLst>
              <a:gs pos="0">
                <a:srgbClr val="FFFF00">
                  <a:tint val="66000"/>
                  <a:satMod val="160000"/>
                </a:srgbClr>
              </a:gs>
              <a:gs pos="50000">
                <a:srgbClr val="FFFF00">
                  <a:tint val="44500"/>
                  <a:satMod val="160000"/>
                </a:srgbClr>
              </a:gs>
              <a:gs pos="100000">
                <a:srgbClr val="FFFF00">
                  <a:tint val="23500"/>
                  <a:satMod val="160000"/>
                </a:srgbClr>
              </a:gs>
            </a:gsLst>
            <a:lin ang="162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b="1" err="1">
                <a:solidFill>
                  <a:srgbClr val="002060"/>
                </a:solidFill>
              </a:rPr>
              <a:t>Cinio</a:t>
            </a:r>
            <a:r>
              <a:rPr lang="en-US" sz="2800" b="1">
                <a:solidFill>
                  <a:srgbClr val="002060"/>
                </a:solidFill>
              </a:rPr>
              <a:t>, </a:t>
            </a:r>
            <a:r>
              <a:rPr lang="en-US" sz="2800" b="1" err="1">
                <a:solidFill>
                  <a:srgbClr val="002060"/>
                </a:solidFill>
              </a:rPr>
              <a:t>os</a:t>
            </a:r>
            <a:r>
              <a:rPr lang="en-US" sz="2800" b="1">
                <a:solidFill>
                  <a:srgbClr val="002060"/>
                </a:solidFill>
              </a:rPr>
              <a:t> </a:t>
            </a:r>
            <a:r>
              <a:rPr lang="en-US" sz="2800" b="1" err="1">
                <a:solidFill>
                  <a:srgbClr val="002060"/>
                </a:solidFill>
              </a:rPr>
              <a:t>gwelwch</a:t>
            </a:r>
            <a:r>
              <a:rPr lang="en-US" sz="2800" b="1">
                <a:solidFill>
                  <a:srgbClr val="002060"/>
                </a:solidFill>
              </a:rPr>
              <a:t> </a:t>
            </a:r>
            <a:r>
              <a:rPr lang="en-US" sz="2800" b="1" err="1">
                <a:solidFill>
                  <a:srgbClr val="002060"/>
                </a:solidFill>
              </a:rPr>
              <a:t>yn</a:t>
            </a:r>
            <a:r>
              <a:rPr lang="en-US" sz="2800" b="1">
                <a:solidFill>
                  <a:srgbClr val="002060"/>
                </a:solidFill>
              </a:rPr>
              <a:t> </a:t>
            </a:r>
            <a:r>
              <a:rPr lang="en-US" sz="2800" b="1" err="1">
                <a:solidFill>
                  <a:srgbClr val="002060"/>
                </a:solidFill>
              </a:rPr>
              <a:t>dda</a:t>
            </a:r>
            <a:r>
              <a:rPr lang="en-US" sz="2800" b="1">
                <a:solidFill>
                  <a:srgbClr val="002060"/>
                </a:solidFill>
              </a:rPr>
              <a:t>.</a:t>
            </a:r>
          </a:p>
        </p:txBody>
      </p:sp>
      <p:sp>
        <p:nvSpPr>
          <p:cNvPr id="17" name="Oval Callout 16">
            <a:extLst>
              <a:ext uri="{FF2B5EF4-FFF2-40B4-BE49-F238E27FC236}">
                <a16:creationId xmlns:a16="http://schemas.microsoft.com/office/drawing/2014/main" id="{585242B9-D2BB-4F41-A1E3-312C8718BAA9}"/>
              </a:ext>
            </a:extLst>
          </p:cNvPr>
          <p:cNvSpPr/>
          <p:nvPr/>
        </p:nvSpPr>
        <p:spPr>
          <a:xfrm>
            <a:off x="3952013" y="3798027"/>
            <a:ext cx="5038557" cy="1775308"/>
          </a:xfrm>
          <a:prstGeom prst="wedgeEllipseCallout">
            <a:avLst>
              <a:gd name="adj1" fmla="val -50570"/>
              <a:gd name="adj2" fmla="val 54643"/>
            </a:avLst>
          </a:prstGeom>
          <a:gradFill flip="none" rotWithShape="1">
            <a:gsLst>
              <a:gs pos="0">
                <a:srgbClr val="FF40FF">
                  <a:tint val="66000"/>
                  <a:satMod val="160000"/>
                </a:srgbClr>
              </a:gs>
              <a:gs pos="50000">
                <a:srgbClr val="FF40FF">
                  <a:tint val="44500"/>
                  <a:satMod val="160000"/>
                </a:srgbClr>
              </a:gs>
              <a:gs pos="100000">
                <a:srgbClr val="FF40FF">
                  <a:tint val="23500"/>
                  <a:satMod val="160000"/>
                </a:srgbClr>
              </a:gs>
            </a:gsLst>
            <a:lin ang="162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b="1" err="1">
                <a:solidFill>
                  <a:srgbClr val="FF0000"/>
                </a:solidFill>
              </a:rPr>
              <a:t>Wyt</a:t>
            </a:r>
            <a:r>
              <a:rPr lang="en-US" sz="2800" b="1">
                <a:solidFill>
                  <a:srgbClr val="FF0000"/>
                </a:solidFill>
              </a:rPr>
              <a:t> </a:t>
            </a:r>
            <a:r>
              <a:rPr lang="en-US" sz="2800" b="1" err="1">
                <a:solidFill>
                  <a:srgbClr val="FF0000"/>
                </a:solidFill>
              </a:rPr>
              <a:t>ti</a:t>
            </a:r>
            <a:r>
              <a:rPr lang="en-US" sz="2800" b="1">
                <a:solidFill>
                  <a:srgbClr val="FF0000"/>
                </a:solidFill>
              </a:rPr>
              <a:t> </a:t>
            </a:r>
            <a:r>
              <a:rPr lang="en-US" sz="2800" b="1" err="1">
                <a:solidFill>
                  <a:srgbClr val="FF0000"/>
                </a:solidFill>
              </a:rPr>
              <a:t>eisiau</a:t>
            </a:r>
            <a:r>
              <a:rPr lang="en-US" sz="2800" b="1">
                <a:solidFill>
                  <a:srgbClr val="002060"/>
                </a:solidFill>
              </a:rPr>
              <a:t> </a:t>
            </a:r>
            <a:r>
              <a:rPr lang="en-US" sz="2800" b="1" err="1">
                <a:solidFill>
                  <a:srgbClr val="002060"/>
                </a:solidFill>
              </a:rPr>
              <a:t>cinio</a:t>
            </a:r>
            <a:r>
              <a:rPr lang="en-US" sz="2800" b="1">
                <a:solidFill>
                  <a:srgbClr val="002060"/>
                </a:solidFill>
              </a:rPr>
              <a:t> </a:t>
            </a:r>
            <a:r>
              <a:rPr lang="en-US" sz="2800" b="1" err="1">
                <a:solidFill>
                  <a:srgbClr val="002060"/>
                </a:solidFill>
              </a:rPr>
              <a:t>ysgol</a:t>
            </a:r>
            <a:r>
              <a:rPr lang="en-US" sz="2800" b="1">
                <a:solidFill>
                  <a:srgbClr val="002060"/>
                </a:solidFill>
              </a:rPr>
              <a:t> neu </a:t>
            </a:r>
            <a:r>
              <a:rPr lang="en-US" sz="2800" b="1" err="1">
                <a:solidFill>
                  <a:srgbClr val="002060"/>
                </a:solidFill>
              </a:rPr>
              <a:t>frechdanau</a:t>
            </a:r>
            <a:r>
              <a:rPr lang="en-US" sz="2800" b="1">
                <a:solidFill>
                  <a:srgbClr val="002060"/>
                </a:solidFill>
              </a:rPr>
              <a:t>?</a:t>
            </a:r>
          </a:p>
          <a:p>
            <a:pPr algn="ctr"/>
            <a:r>
              <a:rPr lang="en-US" i="1">
                <a:solidFill>
                  <a:srgbClr val="FF0000"/>
                </a:solidFill>
              </a:rPr>
              <a:t>Do you want </a:t>
            </a:r>
            <a:r>
              <a:rPr lang="en-US" i="1">
                <a:solidFill>
                  <a:srgbClr val="002060"/>
                </a:solidFill>
              </a:rPr>
              <a:t>school dinner or a packed lunch?</a:t>
            </a:r>
          </a:p>
        </p:txBody>
      </p:sp>
      <p:sp>
        <p:nvSpPr>
          <p:cNvPr id="11" name="Oval Callout 10">
            <a:extLst>
              <a:ext uri="{FF2B5EF4-FFF2-40B4-BE49-F238E27FC236}">
                <a16:creationId xmlns:a16="http://schemas.microsoft.com/office/drawing/2014/main" id="{795FF3F4-DFB9-2249-B0AF-06E7EFCFBCD8}"/>
              </a:ext>
            </a:extLst>
          </p:cNvPr>
          <p:cNvSpPr/>
          <p:nvPr/>
        </p:nvSpPr>
        <p:spPr>
          <a:xfrm>
            <a:off x="7141261" y="1662373"/>
            <a:ext cx="4008361" cy="1128599"/>
          </a:xfrm>
          <a:prstGeom prst="wedgeEllipseCallout">
            <a:avLst>
              <a:gd name="adj1" fmla="val 50008"/>
              <a:gd name="adj2" fmla="val 60416"/>
            </a:avLst>
          </a:prstGeom>
          <a:gradFill flip="none" rotWithShape="1">
            <a:gsLst>
              <a:gs pos="0">
                <a:srgbClr val="FFFF00">
                  <a:tint val="66000"/>
                  <a:satMod val="160000"/>
                </a:srgbClr>
              </a:gs>
              <a:gs pos="50000">
                <a:srgbClr val="FFFF00">
                  <a:tint val="44500"/>
                  <a:satMod val="160000"/>
                </a:srgbClr>
              </a:gs>
              <a:gs pos="100000">
                <a:srgbClr val="FFFF00">
                  <a:tint val="23500"/>
                  <a:satMod val="160000"/>
                </a:srgbClr>
              </a:gs>
            </a:gsLst>
            <a:lin ang="162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b="1" err="1">
                <a:solidFill>
                  <a:srgbClr val="002060"/>
                </a:solidFill>
              </a:rPr>
              <a:t>Brechdanau</a:t>
            </a:r>
            <a:r>
              <a:rPr lang="en-US" sz="2800" b="1">
                <a:solidFill>
                  <a:srgbClr val="002060"/>
                </a:solidFill>
              </a:rPr>
              <a:t>, </a:t>
            </a:r>
            <a:r>
              <a:rPr lang="en-US" sz="2800" b="1" err="1">
                <a:solidFill>
                  <a:srgbClr val="002060"/>
                </a:solidFill>
              </a:rPr>
              <a:t>os</a:t>
            </a:r>
            <a:r>
              <a:rPr lang="en-US" sz="2800" b="1">
                <a:solidFill>
                  <a:srgbClr val="002060"/>
                </a:solidFill>
              </a:rPr>
              <a:t> </a:t>
            </a:r>
            <a:r>
              <a:rPr lang="en-US" sz="2800" b="1" err="1">
                <a:solidFill>
                  <a:srgbClr val="002060"/>
                </a:solidFill>
              </a:rPr>
              <a:t>gwelwch</a:t>
            </a:r>
            <a:r>
              <a:rPr lang="en-US" sz="2800" b="1">
                <a:solidFill>
                  <a:srgbClr val="002060"/>
                </a:solidFill>
              </a:rPr>
              <a:t> </a:t>
            </a:r>
            <a:r>
              <a:rPr lang="en-US" sz="2800" b="1" err="1">
                <a:solidFill>
                  <a:srgbClr val="002060"/>
                </a:solidFill>
              </a:rPr>
              <a:t>yn</a:t>
            </a:r>
            <a:r>
              <a:rPr lang="en-US" sz="2800" b="1">
                <a:solidFill>
                  <a:srgbClr val="002060"/>
                </a:solidFill>
              </a:rPr>
              <a:t> </a:t>
            </a:r>
            <a:r>
              <a:rPr lang="en-US" sz="2800" b="1" err="1">
                <a:solidFill>
                  <a:srgbClr val="002060"/>
                </a:solidFill>
              </a:rPr>
              <a:t>dda</a:t>
            </a:r>
            <a:r>
              <a:rPr lang="en-US" sz="2800" b="1">
                <a:solidFill>
                  <a:srgbClr val="002060"/>
                </a:solidFill>
              </a:rPr>
              <a:t>.</a:t>
            </a:r>
          </a:p>
        </p:txBody>
      </p:sp>
      <p:pic>
        <p:nvPicPr>
          <p:cNvPr id="6" name="Picture 6" descr="A picture containing toy, doll, vector graphics&#10;&#10;Description automatically generated">
            <a:extLst>
              <a:ext uri="{FF2B5EF4-FFF2-40B4-BE49-F238E27FC236}">
                <a16:creationId xmlns:a16="http://schemas.microsoft.com/office/drawing/2014/main" id="{F67FE4FC-39AB-EC9A-6B6C-E2316D9443B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432049" y="3213866"/>
            <a:ext cx="2419350" cy="29527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846089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4" descr="A picture containing text, vector graphics, toy&#10;&#10;Description automatically generated">
            <a:extLst>
              <a:ext uri="{FF2B5EF4-FFF2-40B4-BE49-F238E27FC236}">
                <a16:creationId xmlns:a16="http://schemas.microsoft.com/office/drawing/2014/main" id="{A3488835-A401-7C8E-6BC2-00E3C0E56FB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097814" y="4765127"/>
            <a:ext cx="2020614" cy="2096814"/>
          </a:xfrm>
          <a:prstGeom prst="rect">
            <a:avLst/>
          </a:prstGeom>
        </p:spPr>
      </p:pic>
      <p:pic>
        <p:nvPicPr>
          <p:cNvPr id="6" name="Picture 2" descr="A picture containing toy, doll, vector graphics&#10;&#10;Description automatically generated">
            <a:extLst>
              <a:ext uri="{FF2B5EF4-FFF2-40B4-BE49-F238E27FC236}">
                <a16:creationId xmlns:a16="http://schemas.microsoft.com/office/drawing/2014/main" id="{A6398BFE-266D-1B11-9148-9D9D046A9684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5952" b="-139"/>
          <a:stretch/>
        </p:blipFill>
        <p:spPr>
          <a:xfrm>
            <a:off x="59476" y="1713904"/>
            <a:ext cx="3939088" cy="5145292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C9FADEF5-7EEC-A142-A981-127D12229D39}"/>
              </a:ext>
            </a:extLst>
          </p:cNvPr>
          <p:cNvSpPr txBox="1"/>
          <p:nvPr/>
        </p:nvSpPr>
        <p:spPr>
          <a:xfrm>
            <a:off x="243407" y="168814"/>
            <a:ext cx="2661839" cy="1323439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US" sz="4400" b="1">
                <a:solidFill>
                  <a:srgbClr val="002060"/>
                </a:solidFill>
                <a:latin typeface="SASSOON PRIMARY" pitchFamily="2" charset="0"/>
              </a:rPr>
              <a:t> </a:t>
            </a:r>
            <a:r>
              <a:rPr lang="en-US" sz="3600" b="1" err="1">
                <a:solidFill>
                  <a:srgbClr val="002060"/>
                </a:solidFill>
              </a:rPr>
              <a:t>Pwy</a:t>
            </a:r>
            <a:r>
              <a:rPr lang="en-US" sz="3600" b="1">
                <a:solidFill>
                  <a:srgbClr val="002060"/>
                </a:solidFill>
              </a:rPr>
              <a:t> </a:t>
            </a:r>
            <a:r>
              <a:rPr lang="en-US" sz="3600" b="1" err="1">
                <a:solidFill>
                  <a:srgbClr val="002060"/>
                </a:solidFill>
              </a:rPr>
              <a:t>sy’n</a:t>
            </a:r>
            <a:r>
              <a:rPr lang="en-US" sz="3600" b="1">
                <a:solidFill>
                  <a:srgbClr val="002060"/>
                </a:solidFill>
              </a:rPr>
              <a:t>…?</a:t>
            </a:r>
          </a:p>
          <a:p>
            <a:r>
              <a:rPr lang="en-US" sz="3600" b="1">
                <a:solidFill>
                  <a:srgbClr val="002060"/>
                </a:solidFill>
              </a:rPr>
              <a:t>  </a:t>
            </a:r>
            <a:r>
              <a:rPr lang="en-US" sz="2400" i="1">
                <a:solidFill>
                  <a:srgbClr val="002060"/>
                </a:solidFill>
              </a:rPr>
              <a:t>Who is…?</a:t>
            </a:r>
            <a:endParaRPr lang="en-US" sz="3600" b="1">
              <a:solidFill>
                <a:srgbClr val="002060"/>
              </a:solidFill>
            </a:endParaRPr>
          </a:p>
        </p:txBody>
      </p:sp>
      <p:sp>
        <p:nvSpPr>
          <p:cNvPr id="9" name="Oval Callout 8">
            <a:extLst>
              <a:ext uri="{FF2B5EF4-FFF2-40B4-BE49-F238E27FC236}">
                <a16:creationId xmlns:a16="http://schemas.microsoft.com/office/drawing/2014/main" id="{6694B5DE-E70F-AB4E-8983-148FFF0D4BAA}"/>
              </a:ext>
            </a:extLst>
          </p:cNvPr>
          <p:cNvSpPr/>
          <p:nvPr/>
        </p:nvSpPr>
        <p:spPr>
          <a:xfrm>
            <a:off x="3114694" y="244419"/>
            <a:ext cx="4145425" cy="1775308"/>
          </a:xfrm>
          <a:prstGeom prst="wedgeEllipseCallout">
            <a:avLst>
              <a:gd name="adj1" fmla="val -50570"/>
              <a:gd name="adj2" fmla="val 54643"/>
            </a:avLst>
          </a:prstGeom>
          <a:gradFill flip="none" rotWithShape="1">
            <a:gsLst>
              <a:gs pos="0">
                <a:srgbClr val="FF40FF">
                  <a:tint val="66000"/>
                  <a:satMod val="160000"/>
                </a:srgbClr>
              </a:gs>
              <a:gs pos="50000">
                <a:srgbClr val="FF40FF">
                  <a:tint val="44500"/>
                  <a:satMod val="160000"/>
                </a:srgbClr>
              </a:gs>
              <a:gs pos="100000">
                <a:srgbClr val="FF40FF">
                  <a:tint val="23500"/>
                  <a:satMod val="160000"/>
                </a:srgbClr>
              </a:gs>
            </a:gsLst>
            <a:lin ang="162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b="1" err="1">
                <a:solidFill>
                  <a:srgbClr val="002060"/>
                </a:solidFill>
              </a:rPr>
              <a:t>Pwy</a:t>
            </a:r>
            <a:r>
              <a:rPr lang="en-US" sz="2800" b="1">
                <a:solidFill>
                  <a:srgbClr val="002060"/>
                </a:solidFill>
              </a:rPr>
              <a:t> </a:t>
            </a:r>
            <a:r>
              <a:rPr lang="en-US" sz="2800" b="1" err="1">
                <a:solidFill>
                  <a:srgbClr val="002060"/>
                </a:solidFill>
              </a:rPr>
              <a:t>sy’n</a:t>
            </a:r>
            <a:r>
              <a:rPr lang="en-US" sz="2800" b="1">
                <a:solidFill>
                  <a:srgbClr val="002060"/>
                </a:solidFill>
              </a:rPr>
              <a:t> </a:t>
            </a:r>
            <a:r>
              <a:rPr lang="en-US" sz="2800" b="1" err="1">
                <a:solidFill>
                  <a:srgbClr val="002060"/>
                </a:solidFill>
              </a:rPr>
              <a:t>absennol</a:t>
            </a:r>
            <a:r>
              <a:rPr lang="en-US" sz="2800" b="1">
                <a:solidFill>
                  <a:srgbClr val="002060"/>
                </a:solidFill>
              </a:rPr>
              <a:t> </a:t>
            </a:r>
            <a:r>
              <a:rPr lang="en-US" sz="2800" b="1" err="1">
                <a:solidFill>
                  <a:srgbClr val="002060"/>
                </a:solidFill>
              </a:rPr>
              <a:t>heddiw</a:t>
            </a:r>
            <a:r>
              <a:rPr lang="en-US" sz="2800" b="1">
                <a:solidFill>
                  <a:srgbClr val="002060"/>
                </a:solidFill>
              </a:rPr>
              <a:t>?</a:t>
            </a:r>
          </a:p>
          <a:p>
            <a:pPr algn="ctr"/>
            <a:r>
              <a:rPr lang="en-US" i="1">
                <a:solidFill>
                  <a:srgbClr val="002060"/>
                </a:solidFill>
              </a:rPr>
              <a:t>Who is absent today?</a:t>
            </a:r>
          </a:p>
        </p:txBody>
      </p:sp>
      <p:sp>
        <p:nvSpPr>
          <p:cNvPr id="13" name="Oval Callout 12">
            <a:extLst>
              <a:ext uri="{FF2B5EF4-FFF2-40B4-BE49-F238E27FC236}">
                <a16:creationId xmlns:a16="http://schemas.microsoft.com/office/drawing/2014/main" id="{C127CE14-56B7-D847-B9FD-CDC67654F0BD}"/>
              </a:ext>
            </a:extLst>
          </p:cNvPr>
          <p:cNvSpPr/>
          <p:nvPr/>
        </p:nvSpPr>
        <p:spPr>
          <a:xfrm flipH="1">
            <a:off x="8263861" y="178654"/>
            <a:ext cx="3542629" cy="1323439"/>
          </a:xfrm>
          <a:prstGeom prst="wedgeEllipseCallout">
            <a:avLst>
              <a:gd name="adj1" fmla="val -30795"/>
              <a:gd name="adj2" fmla="val 76104"/>
            </a:avLst>
          </a:prstGeom>
          <a:gradFill flip="none" rotWithShape="1">
            <a:gsLst>
              <a:gs pos="0">
                <a:srgbClr val="FFFF00">
                  <a:tint val="66000"/>
                  <a:satMod val="160000"/>
                </a:srgbClr>
              </a:gs>
              <a:gs pos="50000">
                <a:srgbClr val="FFFF00">
                  <a:tint val="44500"/>
                  <a:satMod val="160000"/>
                </a:srgbClr>
              </a:gs>
              <a:gs pos="100000">
                <a:srgbClr val="FFFF00">
                  <a:tint val="23500"/>
                  <a:satMod val="160000"/>
                </a:srgbClr>
              </a:gs>
            </a:gsLst>
            <a:lin ang="162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>
                <a:solidFill>
                  <a:srgbClr val="002060"/>
                </a:solidFill>
              </a:rPr>
              <a:t>Rhys </a:t>
            </a:r>
            <a:r>
              <a:rPr lang="en-US" sz="2400" b="1" err="1">
                <a:solidFill>
                  <a:srgbClr val="002060"/>
                </a:solidFill>
              </a:rPr>
              <a:t>sy’n</a:t>
            </a:r>
            <a:r>
              <a:rPr lang="en-US" sz="2400" b="1">
                <a:solidFill>
                  <a:srgbClr val="002060"/>
                </a:solidFill>
              </a:rPr>
              <a:t> </a:t>
            </a:r>
            <a:r>
              <a:rPr lang="en-US" sz="2400" b="1" err="1">
                <a:solidFill>
                  <a:srgbClr val="002060"/>
                </a:solidFill>
              </a:rPr>
              <a:t>absennol</a:t>
            </a:r>
            <a:r>
              <a:rPr lang="en-US" sz="2400" b="1">
                <a:solidFill>
                  <a:srgbClr val="002060"/>
                </a:solidFill>
              </a:rPr>
              <a:t> </a:t>
            </a:r>
            <a:r>
              <a:rPr lang="en-US" sz="2400" b="1" err="1">
                <a:solidFill>
                  <a:srgbClr val="002060"/>
                </a:solidFill>
              </a:rPr>
              <a:t>heddiw</a:t>
            </a:r>
            <a:r>
              <a:rPr lang="en-US" sz="2400" b="1">
                <a:solidFill>
                  <a:srgbClr val="002060"/>
                </a:solidFill>
              </a:rPr>
              <a:t>.</a:t>
            </a:r>
          </a:p>
        </p:txBody>
      </p:sp>
      <p:sp>
        <p:nvSpPr>
          <p:cNvPr id="17" name="Oval Callout 16">
            <a:extLst>
              <a:ext uri="{FF2B5EF4-FFF2-40B4-BE49-F238E27FC236}">
                <a16:creationId xmlns:a16="http://schemas.microsoft.com/office/drawing/2014/main" id="{585242B9-D2BB-4F41-A1E3-312C8718BAA9}"/>
              </a:ext>
            </a:extLst>
          </p:cNvPr>
          <p:cNvSpPr/>
          <p:nvPr/>
        </p:nvSpPr>
        <p:spPr>
          <a:xfrm>
            <a:off x="3994279" y="2469408"/>
            <a:ext cx="3450428" cy="1775308"/>
          </a:xfrm>
          <a:prstGeom prst="wedgeEllipseCallout">
            <a:avLst>
              <a:gd name="adj1" fmla="val -50570"/>
              <a:gd name="adj2" fmla="val 54643"/>
            </a:avLst>
          </a:prstGeom>
          <a:gradFill flip="none" rotWithShape="1">
            <a:gsLst>
              <a:gs pos="0">
                <a:srgbClr val="FF40FF">
                  <a:tint val="66000"/>
                  <a:satMod val="160000"/>
                </a:srgbClr>
              </a:gs>
              <a:gs pos="50000">
                <a:srgbClr val="FF40FF">
                  <a:tint val="44500"/>
                  <a:satMod val="160000"/>
                </a:srgbClr>
              </a:gs>
              <a:gs pos="100000">
                <a:srgbClr val="FF40FF">
                  <a:tint val="23500"/>
                  <a:satMod val="160000"/>
                </a:srgbClr>
              </a:gs>
            </a:gsLst>
            <a:lin ang="162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b="1" err="1">
                <a:solidFill>
                  <a:srgbClr val="002060"/>
                </a:solidFill>
              </a:rPr>
              <a:t>Pwy</a:t>
            </a:r>
            <a:r>
              <a:rPr lang="en-US" sz="2800" b="1">
                <a:solidFill>
                  <a:srgbClr val="002060"/>
                </a:solidFill>
              </a:rPr>
              <a:t> </a:t>
            </a:r>
            <a:r>
              <a:rPr lang="en-US" sz="2800" b="1" err="1">
                <a:solidFill>
                  <a:srgbClr val="002060"/>
                </a:solidFill>
              </a:rPr>
              <a:t>sy’n</a:t>
            </a:r>
            <a:r>
              <a:rPr lang="en-US" sz="2800" b="1">
                <a:solidFill>
                  <a:srgbClr val="002060"/>
                </a:solidFill>
              </a:rPr>
              <a:t> </a:t>
            </a:r>
            <a:r>
              <a:rPr lang="en-US" sz="2800" b="1" err="1">
                <a:solidFill>
                  <a:srgbClr val="002060"/>
                </a:solidFill>
              </a:rPr>
              <a:t>cael</a:t>
            </a:r>
            <a:r>
              <a:rPr lang="en-US" sz="2800" b="1">
                <a:solidFill>
                  <a:srgbClr val="002060"/>
                </a:solidFill>
              </a:rPr>
              <a:t> </a:t>
            </a:r>
            <a:r>
              <a:rPr lang="en-US" sz="2800" b="1" err="1">
                <a:solidFill>
                  <a:srgbClr val="002060"/>
                </a:solidFill>
              </a:rPr>
              <a:t>cinio</a:t>
            </a:r>
            <a:r>
              <a:rPr lang="en-US" sz="2800" b="1">
                <a:solidFill>
                  <a:srgbClr val="002060"/>
                </a:solidFill>
              </a:rPr>
              <a:t> </a:t>
            </a:r>
            <a:r>
              <a:rPr lang="en-US" sz="2800" b="1" err="1">
                <a:solidFill>
                  <a:srgbClr val="002060"/>
                </a:solidFill>
              </a:rPr>
              <a:t>heddiw</a:t>
            </a:r>
            <a:r>
              <a:rPr lang="en-US" sz="2800" b="1">
                <a:solidFill>
                  <a:srgbClr val="002060"/>
                </a:solidFill>
              </a:rPr>
              <a:t>?</a:t>
            </a:r>
          </a:p>
          <a:p>
            <a:pPr algn="ctr"/>
            <a:r>
              <a:rPr lang="en-US" i="1">
                <a:solidFill>
                  <a:srgbClr val="002060"/>
                </a:solidFill>
              </a:rPr>
              <a:t>Who is having dinners today?</a:t>
            </a:r>
          </a:p>
        </p:txBody>
      </p:sp>
      <p:sp>
        <p:nvSpPr>
          <p:cNvPr id="11" name="Oval Callout 10">
            <a:extLst>
              <a:ext uri="{FF2B5EF4-FFF2-40B4-BE49-F238E27FC236}">
                <a16:creationId xmlns:a16="http://schemas.microsoft.com/office/drawing/2014/main" id="{795FF3F4-DFB9-2249-B0AF-06E7EFCFBCD8}"/>
              </a:ext>
            </a:extLst>
          </p:cNvPr>
          <p:cNvSpPr/>
          <p:nvPr/>
        </p:nvSpPr>
        <p:spPr>
          <a:xfrm>
            <a:off x="7589224" y="1888273"/>
            <a:ext cx="4289942" cy="1323439"/>
          </a:xfrm>
          <a:prstGeom prst="wedgeEllipseCallout">
            <a:avLst>
              <a:gd name="adj1" fmla="val 32152"/>
              <a:gd name="adj2" fmla="val 85064"/>
            </a:avLst>
          </a:prstGeom>
          <a:gradFill flip="none" rotWithShape="1">
            <a:gsLst>
              <a:gs pos="0">
                <a:srgbClr val="FFFF00">
                  <a:tint val="66000"/>
                  <a:satMod val="160000"/>
                </a:srgbClr>
              </a:gs>
              <a:gs pos="50000">
                <a:srgbClr val="FFFF00">
                  <a:tint val="44500"/>
                  <a:satMod val="160000"/>
                </a:srgbClr>
              </a:gs>
              <a:gs pos="100000">
                <a:srgbClr val="FFFF00">
                  <a:tint val="23500"/>
                  <a:satMod val="160000"/>
                </a:srgbClr>
              </a:gs>
            </a:gsLst>
            <a:lin ang="162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>
                <a:solidFill>
                  <a:srgbClr val="002060"/>
                </a:solidFill>
              </a:rPr>
              <a:t>Tom, Rhian a Bethan </a:t>
            </a:r>
            <a:r>
              <a:rPr lang="en-US" sz="2400" b="1" err="1">
                <a:solidFill>
                  <a:srgbClr val="002060"/>
                </a:solidFill>
              </a:rPr>
              <a:t>sy’n</a:t>
            </a:r>
            <a:r>
              <a:rPr lang="en-US" sz="2400" b="1">
                <a:solidFill>
                  <a:srgbClr val="002060"/>
                </a:solidFill>
              </a:rPr>
              <a:t> </a:t>
            </a:r>
            <a:r>
              <a:rPr lang="en-US" sz="2400" b="1" err="1">
                <a:solidFill>
                  <a:srgbClr val="002060"/>
                </a:solidFill>
              </a:rPr>
              <a:t>cael</a:t>
            </a:r>
            <a:r>
              <a:rPr lang="en-US" sz="2400" b="1">
                <a:solidFill>
                  <a:srgbClr val="002060"/>
                </a:solidFill>
              </a:rPr>
              <a:t> </a:t>
            </a:r>
            <a:r>
              <a:rPr lang="en-US" sz="2400" b="1" err="1">
                <a:solidFill>
                  <a:srgbClr val="002060"/>
                </a:solidFill>
              </a:rPr>
              <a:t>cinio</a:t>
            </a:r>
            <a:r>
              <a:rPr lang="en-US" sz="2400" b="1">
                <a:solidFill>
                  <a:srgbClr val="002060"/>
                </a:solidFill>
              </a:rPr>
              <a:t> </a:t>
            </a:r>
            <a:r>
              <a:rPr lang="en-US" sz="2400" b="1" err="1">
                <a:solidFill>
                  <a:srgbClr val="002060"/>
                </a:solidFill>
              </a:rPr>
              <a:t>heddiw</a:t>
            </a:r>
            <a:r>
              <a:rPr lang="en-US" sz="2400" b="1">
                <a:solidFill>
                  <a:srgbClr val="002060"/>
                </a:solidFill>
              </a:rPr>
              <a:t>.</a:t>
            </a:r>
          </a:p>
        </p:txBody>
      </p:sp>
      <p:sp>
        <p:nvSpPr>
          <p:cNvPr id="18" name="Oval Callout 17">
            <a:extLst>
              <a:ext uri="{FF2B5EF4-FFF2-40B4-BE49-F238E27FC236}">
                <a16:creationId xmlns:a16="http://schemas.microsoft.com/office/drawing/2014/main" id="{7EC59DDE-D16B-6446-A84D-94391A83DBFF}"/>
              </a:ext>
            </a:extLst>
          </p:cNvPr>
          <p:cNvSpPr/>
          <p:nvPr/>
        </p:nvSpPr>
        <p:spPr>
          <a:xfrm>
            <a:off x="3263660" y="4710383"/>
            <a:ext cx="4653147" cy="1775308"/>
          </a:xfrm>
          <a:prstGeom prst="wedgeEllipseCallout">
            <a:avLst>
              <a:gd name="adj1" fmla="val -50570"/>
              <a:gd name="adj2" fmla="val 54643"/>
            </a:avLst>
          </a:prstGeom>
          <a:gradFill flip="none" rotWithShape="1">
            <a:gsLst>
              <a:gs pos="0">
                <a:srgbClr val="FF40FF">
                  <a:tint val="66000"/>
                  <a:satMod val="160000"/>
                </a:srgbClr>
              </a:gs>
              <a:gs pos="50000">
                <a:srgbClr val="FF40FF">
                  <a:tint val="44500"/>
                  <a:satMod val="160000"/>
                </a:srgbClr>
              </a:gs>
              <a:gs pos="100000">
                <a:srgbClr val="FF40FF">
                  <a:tint val="23500"/>
                  <a:satMod val="160000"/>
                </a:srgbClr>
              </a:gs>
            </a:gsLst>
            <a:lin ang="162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b="1" err="1">
                <a:solidFill>
                  <a:srgbClr val="002060"/>
                </a:solidFill>
              </a:rPr>
              <a:t>Pwy</a:t>
            </a:r>
            <a:r>
              <a:rPr lang="en-US" sz="2800" b="1">
                <a:solidFill>
                  <a:srgbClr val="002060"/>
                </a:solidFill>
              </a:rPr>
              <a:t> </a:t>
            </a:r>
            <a:r>
              <a:rPr lang="en-US" sz="2800" b="1" err="1">
                <a:solidFill>
                  <a:srgbClr val="002060"/>
                </a:solidFill>
              </a:rPr>
              <a:t>sy’n</a:t>
            </a:r>
            <a:r>
              <a:rPr lang="en-US" sz="2800" b="1">
                <a:solidFill>
                  <a:srgbClr val="002060"/>
                </a:solidFill>
              </a:rPr>
              <a:t> </a:t>
            </a:r>
            <a:r>
              <a:rPr lang="en-US" sz="2800" b="1" err="1">
                <a:solidFill>
                  <a:srgbClr val="002060"/>
                </a:solidFill>
              </a:rPr>
              <a:t>cael</a:t>
            </a:r>
            <a:r>
              <a:rPr lang="en-US" sz="2800" b="1">
                <a:solidFill>
                  <a:srgbClr val="002060"/>
                </a:solidFill>
              </a:rPr>
              <a:t> </a:t>
            </a:r>
            <a:r>
              <a:rPr lang="en-US" sz="2800" b="1" err="1">
                <a:solidFill>
                  <a:srgbClr val="002060"/>
                </a:solidFill>
              </a:rPr>
              <a:t>brechdanau</a:t>
            </a:r>
            <a:r>
              <a:rPr lang="en-US" sz="2800" b="1">
                <a:solidFill>
                  <a:srgbClr val="002060"/>
                </a:solidFill>
              </a:rPr>
              <a:t> </a:t>
            </a:r>
            <a:r>
              <a:rPr lang="en-US" sz="2800" b="1" err="1">
                <a:solidFill>
                  <a:srgbClr val="002060"/>
                </a:solidFill>
              </a:rPr>
              <a:t>heddiw</a:t>
            </a:r>
            <a:r>
              <a:rPr lang="en-US" sz="2800" b="1">
                <a:solidFill>
                  <a:srgbClr val="002060"/>
                </a:solidFill>
              </a:rPr>
              <a:t>?</a:t>
            </a:r>
          </a:p>
          <a:p>
            <a:pPr algn="ctr"/>
            <a:r>
              <a:rPr lang="en-US" i="1">
                <a:solidFill>
                  <a:srgbClr val="002060"/>
                </a:solidFill>
              </a:rPr>
              <a:t>Who is having a packed lunch today?</a:t>
            </a:r>
          </a:p>
        </p:txBody>
      </p:sp>
      <p:sp>
        <p:nvSpPr>
          <p:cNvPr id="20" name="Oval Callout 19">
            <a:extLst>
              <a:ext uri="{FF2B5EF4-FFF2-40B4-BE49-F238E27FC236}">
                <a16:creationId xmlns:a16="http://schemas.microsoft.com/office/drawing/2014/main" id="{1973B0B5-41B3-1443-9E27-2D06AE548764}"/>
              </a:ext>
            </a:extLst>
          </p:cNvPr>
          <p:cNvSpPr/>
          <p:nvPr/>
        </p:nvSpPr>
        <p:spPr>
          <a:xfrm>
            <a:off x="7032740" y="3628248"/>
            <a:ext cx="4386349" cy="1323439"/>
          </a:xfrm>
          <a:prstGeom prst="wedgeEllipseCallout">
            <a:avLst>
              <a:gd name="adj1" fmla="val 34252"/>
              <a:gd name="adj2" fmla="val 71644"/>
            </a:avLst>
          </a:prstGeom>
          <a:gradFill flip="none" rotWithShape="1">
            <a:gsLst>
              <a:gs pos="0">
                <a:srgbClr val="FFFF00">
                  <a:tint val="66000"/>
                  <a:satMod val="160000"/>
                </a:srgbClr>
              </a:gs>
              <a:gs pos="50000">
                <a:srgbClr val="FFFF00">
                  <a:tint val="44500"/>
                  <a:satMod val="160000"/>
                </a:srgbClr>
              </a:gs>
              <a:gs pos="100000">
                <a:srgbClr val="FFFF00">
                  <a:tint val="23500"/>
                  <a:satMod val="160000"/>
                </a:srgbClr>
              </a:gs>
            </a:gsLst>
            <a:lin ang="162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>
                <a:solidFill>
                  <a:srgbClr val="002060"/>
                </a:solidFill>
              </a:rPr>
              <a:t>Dylan a </a:t>
            </a:r>
            <a:r>
              <a:rPr lang="en-US" sz="2400" b="1" err="1">
                <a:solidFill>
                  <a:srgbClr val="002060"/>
                </a:solidFill>
              </a:rPr>
              <a:t>Carys</a:t>
            </a:r>
            <a:r>
              <a:rPr lang="en-US" sz="2400" b="1">
                <a:solidFill>
                  <a:srgbClr val="002060"/>
                </a:solidFill>
              </a:rPr>
              <a:t> </a:t>
            </a:r>
            <a:r>
              <a:rPr lang="en-US" sz="2400" b="1" err="1">
                <a:solidFill>
                  <a:srgbClr val="002060"/>
                </a:solidFill>
              </a:rPr>
              <a:t>sy’n</a:t>
            </a:r>
            <a:r>
              <a:rPr lang="en-US" sz="2400" b="1">
                <a:solidFill>
                  <a:srgbClr val="002060"/>
                </a:solidFill>
              </a:rPr>
              <a:t> </a:t>
            </a:r>
            <a:r>
              <a:rPr lang="en-US" sz="2400" b="1" err="1">
                <a:solidFill>
                  <a:srgbClr val="002060"/>
                </a:solidFill>
              </a:rPr>
              <a:t>cael</a:t>
            </a:r>
            <a:r>
              <a:rPr lang="en-US" sz="2400" b="1">
                <a:solidFill>
                  <a:srgbClr val="002060"/>
                </a:solidFill>
              </a:rPr>
              <a:t> </a:t>
            </a:r>
            <a:r>
              <a:rPr lang="en-US" sz="2400" b="1" err="1">
                <a:solidFill>
                  <a:srgbClr val="002060"/>
                </a:solidFill>
              </a:rPr>
              <a:t>brechdanau</a:t>
            </a:r>
            <a:r>
              <a:rPr lang="en-US" sz="2400" b="1">
                <a:solidFill>
                  <a:srgbClr val="002060"/>
                </a:solidFill>
              </a:rPr>
              <a:t> </a:t>
            </a:r>
            <a:r>
              <a:rPr lang="en-US" sz="2400" b="1" err="1">
                <a:solidFill>
                  <a:srgbClr val="002060"/>
                </a:solidFill>
              </a:rPr>
              <a:t>heddiw</a:t>
            </a:r>
            <a:r>
              <a:rPr lang="en-US" sz="2400" b="1">
                <a:solidFill>
                  <a:srgbClr val="002060"/>
                </a:solidFill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84860734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A picture containing icon&#10;&#10;Description automatically generated">
            <a:extLst>
              <a:ext uri="{FF2B5EF4-FFF2-40B4-BE49-F238E27FC236}">
                <a16:creationId xmlns:a16="http://schemas.microsoft.com/office/drawing/2014/main" id="{38D641C2-388B-9DF9-9612-B8901E4D133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22331" y="585270"/>
            <a:ext cx="6786459" cy="6266768"/>
          </a:xfrm>
          <a:prstGeom prst="rect">
            <a:avLst/>
          </a:prstGeom>
        </p:spPr>
      </p:pic>
      <p:sp>
        <p:nvSpPr>
          <p:cNvPr id="3" name="TextBox 1">
            <a:extLst>
              <a:ext uri="{FF2B5EF4-FFF2-40B4-BE49-F238E27FC236}">
                <a16:creationId xmlns:a16="http://schemas.microsoft.com/office/drawing/2014/main" id="{5937BB17-5B48-3DBB-17BA-C9089CD2ED15}"/>
              </a:ext>
            </a:extLst>
          </p:cNvPr>
          <p:cNvSpPr txBox="1"/>
          <p:nvPr/>
        </p:nvSpPr>
        <p:spPr>
          <a:xfrm>
            <a:off x="5131834" y="5171536"/>
            <a:ext cx="2014590" cy="1200329"/>
          </a:xfrm>
          <a:prstGeom prst="rect">
            <a:avLst/>
          </a:prstGeom>
          <a:noFill/>
        </p:spPr>
        <p:txBody>
          <a:bodyPr wrap="none" lIns="91440" tIns="45720" rIns="91440" bIns="45720" rtlCol="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4400" b="1" err="1">
                <a:solidFill>
                  <a:srgbClr val="002060"/>
                </a:solidFill>
                <a:cs typeface="Calibri"/>
              </a:rPr>
              <a:t>Pynciau</a:t>
            </a:r>
          </a:p>
          <a:p>
            <a:pPr algn="ctr"/>
            <a:r>
              <a:rPr lang="en-US" sz="2800" i="1">
                <a:solidFill>
                  <a:srgbClr val="002060"/>
                </a:solidFill>
                <a:cs typeface="Calibri"/>
              </a:rPr>
              <a:t>Subjects</a:t>
            </a:r>
          </a:p>
        </p:txBody>
      </p:sp>
    </p:spTree>
    <p:extLst>
      <p:ext uri="{BB962C8B-B14F-4D97-AF65-F5344CB8AC3E}">
        <p14:creationId xmlns:p14="http://schemas.microsoft.com/office/powerpoint/2010/main" val="428371278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C8E4D72B-C8E8-A046-86EF-6F10FEA77974}"/>
              </a:ext>
            </a:extLst>
          </p:cNvPr>
          <p:cNvSpPr txBox="1"/>
          <p:nvPr/>
        </p:nvSpPr>
        <p:spPr>
          <a:xfrm>
            <a:off x="7380407" y="743447"/>
            <a:ext cx="3973385" cy="3692028"/>
          </a:xfrm>
          <a:prstGeom prst="rect">
            <a:avLst/>
          </a:prstGeom>
          <a:noFill/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400" b="1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Cymraeg</a:t>
            </a:r>
          </a:p>
        </p:txBody>
      </p:sp>
      <p:pic>
        <p:nvPicPr>
          <p:cNvPr id="3" name="Picture 3" descr="Logo&#10;&#10;Description automatically generated">
            <a:extLst>
              <a:ext uri="{FF2B5EF4-FFF2-40B4-BE49-F238E27FC236}">
                <a16:creationId xmlns:a16="http://schemas.microsoft.com/office/drawing/2014/main" id="{E66178B5-944F-31BF-B62E-E98D6F751B2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-8382" b="14140"/>
          <a:stretch/>
        </p:blipFill>
        <p:spPr>
          <a:xfrm>
            <a:off x="20" y="10"/>
            <a:ext cx="7579183" cy="68619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816273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C8E4D72B-C8E8-A046-86EF-6F10FEA77974}"/>
              </a:ext>
            </a:extLst>
          </p:cNvPr>
          <p:cNvSpPr txBox="1"/>
          <p:nvPr/>
        </p:nvSpPr>
        <p:spPr>
          <a:xfrm>
            <a:off x="7380407" y="743447"/>
            <a:ext cx="3973385" cy="3692028"/>
          </a:xfrm>
          <a:prstGeom prst="rect">
            <a:avLst/>
          </a:prstGeom>
          <a:noFill/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200" b="1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Saesneg</a:t>
            </a:r>
            <a:endParaRPr lang="en-US" sz="5200" b="1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</p:txBody>
      </p:sp>
      <p:pic>
        <p:nvPicPr>
          <p:cNvPr id="2" name="Picture 2" descr="Logo&#10;&#10;Description automatically generated">
            <a:extLst>
              <a:ext uri="{FF2B5EF4-FFF2-40B4-BE49-F238E27FC236}">
                <a16:creationId xmlns:a16="http://schemas.microsoft.com/office/drawing/2014/main" id="{679CFAF0-2768-0418-0120-4FCA9E5FE6F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889" r="4833" b="1"/>
          <a:stretch/>
        </p:blipFill>
        <p:spPr>
          <a:xfrm>
            <a:off x="20" y="10"/>
            <a:ext cx="6992881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379748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C8E4D72B-C8E8-A046-86EF-6F10FEA77974}"/>
              </a:ext>
            </a:extLst>
          </p:cNvPr>
          <p:cNvSpPr txBox="1"/>
          <p:nvPr/>
        </p:nvSpPr>
        <p:spPr>
          <a:xfrm>
            <a:off x="7367269" y="1715654"/>
            <a:ext cx="3973385" cy="3692028"/>
          </a:xfrm>
          <a:prstGeom prst="rect">
            <a:avLst/>
          </a:prstGeom>
          <a:noFill/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200" b="1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Llythrennedd</a:t>
            </a: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200" b="1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200" i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Literacy</a:t>
            </a:r>
          </a:p>
        </p:txBody>
      </p:sp>
      <p:pic>
        <p:nvPicPr>
          <p:cNvPr id="2" name="Picture 2" descr="Logo&#10;&#10;Description automatically generated">
            <a:extLst>
              <a:ext uri="{FF2B5EF4-FFF2-40B4-BE49-F238E27FC236}">
                <a16:creationId xmlns:a16="http://schemas.microsoft.com/office/drawing/2014/main" id="{679CFAF0-2768-0418-0120-4FCA9E5FE6F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889" r="4833" b="1"/>
          <a:stretch/>
        </p:blipFill>
        <p:spPr>
          <a:xfrm>
            <a:off x="20" y="10"/>
            <a:ext cx="6992881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7827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C8E4D72B-C8E8-A046-86EF-6F10FEA77974}"/>
              </a:ext>
            </a:extLst>
          </p:cNvPr>
          <p:cNvSpPr txBox="1"/>
          <p:nvPr/>
        </p:nvSpPr>
        <p:spPr>
          <a:xfrm>
            <a:off x="7380407" y="743447"/>
            <a:ext cx="3973385" cy="3692028"/>
          </a:xfrm>
          <a:prstGeom prst="rect">
            <a:avLst/>
          </a:prstGeom>
          <a:noFill/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200" b="1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Mathemateg</a:t>
            </a:r>
            <a:endParaRPr lang="en-US" sz="5200" b="1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</p:txBody>
      </p:sp>
      <p:pic>
        <p:nvPicPr>
          <p:cNvPr id="3" name="Picture 3">
            <a:extLst>
              <a:ext uri="{FF2B5EF4-FFF2-40B4-BE49-F238E27FC236}">
                <a16:creationId xmlns:a16="http://schemas.microsoft.com/office/drawing/2014/main" id="{62877881-2963-B497-087B-2C36835966E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681" r="-1" b="-1"/>
          <a:stretch/>
        </p:blipFill>
        <p:spPr>
          <a:xfrm>
            <a:off x="20" y="10"/>
            <a:ext cx="6992881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719880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C8E4D72B-C8E8-A046-86EF-6F10FEA77974}"/>
              </a:ext>
            </a:extLst>
          </p:cNvPr>
          <p:cNvSpPr txBox="1"/>
          <p:nvPr/>
        </p:nvSpPr>
        <p:spPr>
          <a:xfrm>
            <a:off x="7380407" y="1531723"/>
            <a:ext cx="3973385" cy="3692028"/>
          </a:xfrm>
          <a:prstGeom prst="rect">
            <a:avLst/>
          </a:prstGeom>
          <a:noFill/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200" b="1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Rhifedd</a:t>
            </a: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200" b="1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200" i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Numeracy</a:t>
            </a:r>
          </a:p>
        </p:txBody>
      </p:sp>
      <p:pic>
        <p:nvPicPr>
          <p:cNvPr id="3" name="Picture 3">
            <a:extLst>
              <a:ext uri="{FF2B5EF4-FFF2-40B4-BE49-F238E27FC236}">
                <a16:creationId xmlns:a16="http://schemas.microsoft.com/office/drawing/2014/main" id="{62877881-2963-B497-087B-2C36835966E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681" r="-1" b="-1"/>
          <a:stretch/>
        </p:blipFill>
        <p:spPr>
          <a:xfrm>
            <a:off x="20" y="10"/>
            <a:ext cx="6992881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205584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C8E4D72B-C8E8-A046-86EF-6F10FEA77974}"/>
              </a:ext>
            </a:extLst>
          </p:cNvPr>
          <p:cNvSpPr txBox="1"/>
          <p:nvPr/>
        </p:nvSpPr>
        <p:spPr>
          <a:xfrm>
            <a:off x="7380407" y="743447"/>
            <a:ext cx="4504063" cy="3692028"/>
          </a:xfrm>
          <a:prstGeom prst="rect">
            <a:avLst/>
          </a:prstGeom>
          <a:noFill/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200" b="1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Gwyddoniaeth</a:t>
            </a:r>
            <a:endParaRPr lang="en-US" sz="5200" b="1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</p:txBody>
      </p:sp>
      <p:pic>
        <p:nvPicPr>
          <p:cNvPr id="3" name="Picture 3" descr="Icon&#10;&#10;Description automatically generated">
            <a:extLst>
              <a:ext uri="{FF2B5EF4-FFF2-40B4-BE49-F238E27FC236}">
                <a16:creationId xmlns:a16="http://schemas.microsoft.com/office/drawing/2014/main" id="{69DD3797-76C0-8A9D-33D6-0DC2ADBA742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026" r="4929"/>
          <a:stretch/>
        </p:blipFill>
        <p:spPr>
          <a:xfrm>
            <a:off x="20" y="10"/>
            <a:ext cx="6992881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83389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C8E4D72B-C8E8-A046-86EF-6F10FEA77974}"/>
              </a:ext>
            </a:extLst>
          </p:cNvPr>
          <p:cNvSpPr txBox="1"/>
          <p:nvPr/>
        </p:nvSpPr>
        <p:spPr>
          <a:xfrm>
            <a:off x="7380407" y="743447"/>
            <a:ext cx="4490456" cy="3692028"/>
          </a:xfrm>
          <a:prstGeom prst="rect">
            <a:avLst/>
          </a:prstGeom>
          <a:noFill/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200" b="1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Daearyddiaeth</a:t>
            </a:r>
          </a:p>
        </p:txBody>
      </p:sp>
      <p:pic>
        <p:nvPicPr>
          <p:cNvPr id="4" name="Picture 4" descr="A picture containing logo&#10;&#10;Description automatically generated">
            <a:extLst>
              <a:ext uri="{FF2B5EF4-FFF2-40B4-BE49-F238E27FC236}">
                <a16:creationId xmlns:a16="http://schemas.microsoft.com/office/drawing/2014/main" id="{BCD52FEA-00E0-1485-8E28-5E836B363CE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26" r="5407" b="-2"/>
          <a:stretch/>
        </p:blipFill>
        <p:spPr>
          <a:xfrm>
            <a:off x="20" y="10"/>
            <a:ext cx="6992881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742782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C8E4D72B-C8E8-A046-86EF-6F10FEA77974}"/>
              </a:ext>
            </a:extLst>
          </p:cNvPr>
          <p:cNvSpPr txBox="1"/>
          <p:nvPr/>
        </p:nvSpPr>
        <p:spPr>
          <a:xfrm>
            <a:off x="7380407" y="743447"/>
            <a:ext cx="3973385" cy="3692028"/>
          </a:xfrm>
          <a:prstGeom prst="rect">
            <a:avLst/>
          </a:prstGeom>
          <a:noFill/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200" b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Hanes</a:t>
            </a:r>
          </a:p>
        </p:txBody>
      </p:sp>
      <p:pic>
        <p:nvPicPr>
          <p:cNvPr id="2" name="Picture 2" descr="A picture containing logo&#10;&#10;Description automatically generated">
            <a:extLst>
              <a:ext uri="{FF2B5EF4-FFF2-40B4-BE49-F238E27FC236}">
                <a16:creationId xmlns:a16="http://schemas.microsoft.com/office/drawing/2014/main" id="{76BAD993-AC13-8685-740B-59A8DF2DE3D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109" r="4376"/>
          <a:stretch/>
        </p:blipFill>
        <p:spPr>
          <a:xfrm>
            <a:off x="20" y="10"/>
            <a:ext cx="6992881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79390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C8E4D72B-C8E8-A046-86EF-6F10FEA77974}"/>
              </a:ext>
            </a:extLst>
          </p:cNvPr>
          <p:cNvSpPr txBox="1"/>
          <p:nvPr/>
        </p:nvSpPr>
        <p:spPr>
          <a:xfrm>
            <a:off x="7380407" y="743447"/>
            <a:ext cx="3973385" cy="3692028"/>
          </a:xfrm>
          <a:prstGeom prst="rect">
            <a:avLst/>
          </a:prstGeom>
          <a:noFill/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200" b="1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Cerddoriaeth</a:t>
            </a:r>
            <a:endParaRPr lang="en-US" sz="5200" b="1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</p:txBody>
      </p:sp>
      <p:pic>
        <p:nvPicPr>
          <p:cNvPr id="2" name="Picture 2" descr="Logo&#10;&#10;Description automatically generated">
            <a:extLst>
              <a:ext uri="{FF2B5EF4-FFF2-40B4-BE49-F238E27FC236}">
                <a16:creationId xmlns:a16="http://schemas.microsoft.com/office/drawing/2014/main" id="{5D04C9DF-AAE7-B20A-F9E2-EFF8953A14D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6837" r="1137" b="-1"/>
          <a:stretch/>
        </p:blipFill>
        <p:spPr>
          <a:xfrm>
            <a:off x="20" y="10"/>
            <a:ext cx="6992881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185219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C8E4D72B-C8E8-A046-86EF-6F10FEA77974}"/>
              </a:ext>
            </a:extLst>
          </p:cNvPr>
          <p:cNvSpPr txBox="1"/>
          <p:nvPr/>
        </p:nvSpPr>
        <p:spPr>
          <a:xfrm>
            <a:off x="7380407" y="743447"/>
            <a:ext cx="3973385" cy="3692028"/>
          </a:xfrm>
          <a:prstGeom prst="rect">
            <a:avLst/>
          </a:prstGeom>
          <a:noFill/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200" b="1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Celf</a:t>
            </a:r>
          </a:p>
        </p:txBody>
      </p:sp>
      <p:pic>
        <p:nvPicPr>
          <p:cNvPr id="2" name="Picture 2">
            <a:extLst>
              <a:ext uri="{FF2B5EF4-FFF2-40B4-BE49-F238E27FC236}">
                <a16:creationId xmlns:a16="http://schemas.microsoft.com/office/drawing/2014/main" id="{DC7B70C7-E92D-F8E3-AE8A-7C5393FD30D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014" r="2707" b="1"/>
          <a:stretch/>
        </p:blipFill>
        <p:spPr>
          <a:xfrm>
            <a:off x="20" y="10"/>
            <a:ext cx="6992881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709019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C8E4D72B-C8E8-A046-86EF-6F10FEA77974}"/>
              </a:ext>
            </a:extLst>
          </p:cNvPr>
          <p:cNvSpPr txBox="1"/>
          <p:nvPr/>
        </p:nvSpPr>
        <p:spPr>
          <a:xfrm>
            <a:off x="7380407" y="743447"/>
            <a:ext cx="3973385" cy="3692028"/>
          </a:xfrm>
          <a:prstGeom prst="rect">
            <a:avLst/>
          </a:prstGeom>
          <a:noFill/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200" b="1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Addysg</a:t>
            </a:r>
            <a:r>
              <a:rPr lang="en-US" sz="5200" b="1">
                <a:latin typeface="+mj-lt"/>
                <a:ea typeface="+mj-ea"/>
                <a:cs typeface="+mj-cs"/>
              </a:rPr>
              <a:t> </a:t>
            </a:r>
            <a:r>
              <a:rPr lang="en-US" sz="5200" b="1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Gorfforol</a:t>
            </a:r>
            <a:endParaRPr lang="en-US" sz="5200" b="1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</p:txBody>
      </p:sp>
      <p:pic>
        <p:nvPicPr>
          <p:cNvPr id="3" name="Picture 3">
            <a:extLst>
              <a:ext uri="{FF2B5EF4-FFF2-40B4-BE49-F238E27FC236}">
                <a16:creationId xmlns:a16="http://schemas.microsoft.com/office/drawing/2014/main" id="{099E870D-4F25-52C7-D49E-99411B2FE98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627" t="-198" r="3454" b="198"/>
          <a:stretch/>
        </p:blipFill>
        <p:spPr>
          <a:xfrm>
            <a:off x="-163266" y="10"/>
            <a:ext cx="7324578" cy="68580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036851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C8E4D72B-C8E8-A046-86EF-6F10FEA77974}"/>
              </a:ext>
            </a:extLst>
          </p:cNvPr>
          <p:cNvSpPr txBox="1"/>
          <p:nvPr/>
        </p:nvSpPr>
        <p:spPr>
          <a:xfrm>
            <a:off x="7625336" y="770661"/>
            <a:ext cx="3973385" cy="3692028"/>
          </a:xfrm>
          <a:prstGeom prst="rect">
            <a:avLst/>
          </a:prstGeom>
          <a:noFill/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200" b="1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Addysg</a:t>
            </a:r>
            <a:r>
              <a:rPr lang="en-US" sz="5200" b="1">
                <a:latin typeface="+mj-lt"/>
                <a:ea typeface="+mj-ea"/>
                <a:cs typeface="+mj-cs"/>
              </a:rPr>
              <a:t> </a:t>
            </a:r>
            <a:r>
              <a:rPr lang="en-US" sz="5200" b="1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Grefyddol</a:t>
            </a:r>
            <a:endParaRPr lang="en-US" sz="5200" b="1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</p:txBody>
      </p:sp>
      <p:pic>
        <p:nvPicPr>
          <p:cNvPr id="2" name="Picture 2" descr="Diagram&#10;&#10;Description automatically generated">
            <a:extLst>
              <a:ext uri="{FF2B5EF4-FFF2-40B4-BE49-F238E27FC236}">
                <a16:creationId xmlns:a16="http://schemas.microsoft.com/office/drawing/2014/main" id="{D18E2735-E966-A67E-B8D1-A0EF6B11A41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8293" r="5203" b="-199"/>
          <a:stretch/>
        </p:blipFill>
        <p:spPr>
          <a:xfrm>
            <a:off x="20" y="-13597"/>
            <a:ext cx="7256640" cy="68714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376716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C8E4D72B-C8E8-A046-86EF-6F10FEA77974}"/>
              </a:ext>
            </a:extLst>
          </p:cNvPr>
          <p:cNvSpPr txBox="1"/>
          <p:nvPr/>
        </p:nvSpPr>
        <p:spPr>
          <a:xfrm>
            <a:off x="7761407" y="757054"/>
            <a:ext cx="3973385" cy="3692028"/>
          </a:xfrm>
          <a:prstGeom prst="rect">
            <a:avLst/>
          </a:prstGeom>
          <a:noFill/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200" b="1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Technoleg</a:t>
            </a:r>
            <a:r>
              <a:rPr lang="en-US" sz="5200" b="1">
                <a:latin typeface="+mj-lt"/>
                <a:ea typeface="+mj-ea"/>
                <a:cs typeface="+mj-cs"/>
              </a:rPr>
              <a:t> </a:t>
            </a:r>
            <a:r>
              <a:rPr lang="en-US" sz="5200" b="1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Gwybodaeth</a:t>
            </a:r>
            <a:endParaRPr lang="en-US" sz="5200" b="1" err="1">
              <a:solidFill>
                <a:srgbClr val="002060"/>
              </a:solidFill>
              <a:latin typeface="Calibri Light" panose="020F0302020204030204"/>
              <a:ea typeface="+mj-ea"/>
              <a:cs typeface="Calibri Light"/>
            </a:endParaRPr>
          </a:p>
        </p:txBody>
      </p:sp>
      <p:pic>
        <p:nvPicPr>
          <p:cNvPr id="2" name="Picture 2">
            <a:extLst>
              <a:ext uri="{FF2B5EF4-FFF2-40B4-BE49-F238E27FC236}">
                <a16:creationId xmlns:a16="http://schemas.microsoft.com/office/drawing/2014/main" id="{85EC4109-A0E7-E337-7D8F-B497C21E1EA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7338" r="2218" b="-199"/>
          <a:stretch/>
        </p:blipFill>
        <p:spPr>
          <a:xfrm>
            <a:off x="20" y="10"/>
            <a:ext cx="7266747" cy="68580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748195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C8E4D72B-C8E8-A046-86EF-6F10FEA77974}"/>
              </a:ext>
            </a:extLst>
          </p:cNvPr>
          <p:cNvSpPr txBox="1"/>
          <p:nvPr/>
        </p:nvSpPr>
        <p:spPr>
          <a:xfrm>
            <a:off x="7380407" y="743447"/>
            <a:ext cx="3973385" cy="3692028"/>
          </a:xfrm>
          <a:prstGeom prst="rect">
            <a:avLst/>
          </a:prstGeom>
          <a:noFill/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200" b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Ffrangeg</a:t>
            </a:r>
          </a:p>
        </p:txBody>
      </p:sp>
      <p:pic>
        <p:nvPicPr>
          <p:cNvPr id="3" name="Picture 3" descr="A picture containing text, vector graphics&#10;&#10;Description automatically generated">
            <a:extLst>
              <a:ext uri="{FF2B5EF4-FFF2-40B4-BE49-F238E27FC236}">
                <a16:creationId xmlns:a16="http://schemas.microsoft.com/office/drawing/2014/main" id="{F71E51CB-11C9-D417-359C-E960D9A117C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585" b="2"/>
          <a:stretch/>
        </p:blipFill>
        <p:spPr>
          <a:xfrm>
            <a:off x="20" y="10"/>
            <a:ext cx="6992881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090582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C8E4D72B-C8E8-A046-86EF-6F10FEA77974}"/>
              </a:ext>
            </a:extLst>
          </p:cNvPr>
          <p:cNvSpPr txBox="1"/>
          <p:nvPr/>
        </p:nvSpPr>
        <p:spPr>
          <a:xfrm>
            <a:off x="7659147" y="1521732"/>
            <a:ext cx="3952071" cy="553031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200" b="1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Sbaeneg</a:t>
            </a:r>
            <a:endParaRPr lang="en-US" sz="5200" b="1" err="1">
              <a:solidFill>
                <a:srgbClr val="002060"/>
              </a:solidFill>
              <a:latin typeface="Calibri Light" panose="020F0302020204030204"/>
              <a:ea typeface="+mj-ea"/>
              <a:cs typeface="Calibri Light"/>
            </a:endParaRPr>
          </a:p>
        </p:txBody>
      </p:sp>
      <p:pic>
        <p:nvPicPr>
          <p:cNvPr id="2" name="Picture 2">
            <a:extLst>
              <a:ext uri="{FF2B5EF4-FFF2-40B4-BE49-F238E27FC236}">
                <a16:creationId xmlns:a16="http://schemas.microsoft.com/office/drawing/2014/main" id="{1D280406-9EF3-66BE-5010-8B001D3B8E3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-2" b="879"/>
          <a:stretch/>
        </p:blipFill>
        <p:spPr>
          <a:xfrm>
            <a:off x="20" y="10"/>
            <a:ext cx="7188573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48569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C8E4D72B-C8E8-A046-86EF-6F10FEA77974}"/>
              </a:ext>
            </a:extLst>
          </p:cNvPr>
          <p:cNvSpPr txBox="1"/>
          <p:nvPr/>
        </p:nvSpPr>
        <p:spPr>
          <a:xfrm>
            <a:off x="7380407" y="743447"/>
            <a:ext cx="3973385" cy="3692028"/>
          </a:xfrm>
          <a:prstGeom prst="rect">
            <a:avLst/>
          </a:prstGeom>
          <a:noFill/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200" b="1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Almaeneg</a:t>
            </a:r>
            <a:endParaRPr lang="en-US" sz="5200" b="1" err="1">
              <a:solidFill>
                <a:srgbClr val="002060"/>
              </a:solidFill>
              <a:latin typeface="Calibri Light" panose="020F0302020204030204"/>
              <a:ea typeface="+mj-ea"/>
              <a:cs typeface="Calibri Light"/>
            </a:endParaRPr>
          </a:p>
        </p:txBody>
      </p:sp>
      <p:pic>
        <p:nvPicPr>
          <p:cNvPr id="2" name="Picture 2" descr="A picture containing text, gear&#10;&#10;Description automatically generated">
            <a:extLst>
              <a:ext uri="{FF2B5EF4-FFF2-40B4-BE49-F238E27FC236}">
                <a16:creationId xmlns:a16="http://schemas.microsoft.com/office/drawing/2014/main" id="{AFCADEC8-B3A4-8314-39B1-222ED2DCD7E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171" r="3254" b="-1"/>
          <a:stretch/>
        </p:blipFill>
        <p:spPr>
          <a:xfrm>
            <a:off x="20" y="10"/>
            <a:ext cx="6992881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3648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A picture containing application&#10;&#10;Description automatically generated">
            <a:extLst>
              <a:ext uri="{FF2B5EF4-FFF2-40B4-BE49-F238E27FC236}">
                <a16:creationId xmlns:a16="http://schemas.microsoft.com/office/drawing/2014/main" id="{4B882DCB-1B17-9849-A53B-E74CC03E1A0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53435" y="1528953"/>
            <a:ext cx="8485130" cy="5065235"/>
          </a:xfrm>
          <a:prstGeom prst="rect">
            <a:avLst/>
          </a:prstGeom>
          <a:ln w="28575">
            <a:solidFill>
              <a:srgbClr val="002060"/>
            </a:solidFill>
          </a:ln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34036FF9-6537-2E41-ADE8-13588EDD3109}"/>
              </a:ext>
            </a:extLst>
          </p:cNvPr>
          <p:cNvSpPr txBox="1"/>
          <p:nvPr/>
        </p:nvSpPr>
        <p:spPr>
          <a:xfrm>
            <a:off x="372194" y="263812"/>
            <a:ext cx="6064797" cy="1015663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3600" b="1">
                <a:solidFill>
                  <a:srgbClr val="002060"/>
                </a:solidFill>
              </a:rPr>
              <a:t>Maes </a:t>
            </a:r>
            <a:r>
              <a:rPr lang="en-US" sz="3600" b="1" err="1">
                <a:solidFill>
                  <a:srgbClr val="002060"/>
                </a:solidFill>
              </a:rPr>
              <a:t>Dysgu</a:t>
            </a:r>
            <a:r>
              <a:rPr lang="en-US" sz="3600" b="1">
                <a:solidFill>
                  <a:srgbClr val="002060"/>
                </a:solidFill>
              </a:rPr>
              <a:t> a </a:t>
            </a:r>
            <a:r>
              <a:rPr lang="en-US" sz="3600" b="1" err="1">
                <a:solidFill>
                  <a:srgbClr val="002060"/>
                </a:solidFill>
              </a:rPr>
              <a:t>Phrofiad</a:t>
            </a:r>
            <a:endParaRPr lang="en-US" sz="3600" b="1">
              <a:solidFill>
                <a:srgbClr val="002060"/>
              </a:solidFill>
            </a:endParaRPr>
          </a:p>
          <a:p>
            <a:r>
              <a:rPr lang="en-US" sz="2400" i="1">
                <a:solidFill>
                  <a:srgbClr val="002060"/>
                </a:solidFill>
              </a:rPr>
              <a:t>Areas of Learning and Experience</a:t>
            </a:r>
            <a:endParaRPr lang="en-US" sz="2400" i="1">
              <a:solidFill>
                <a:srgbClr val="002060"/>
              </a:solidFill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403012990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DE7180D4-310F-DC41-8B18-9A00CA8854E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71564424"/>
              </p:ext>
            </p:extLst>
          </p:nvPr>
        </p:nvGraphicFramePr>
        <p:xfrm>
          <a:off x="1617306" y="301670"/>
          <a:ext cx="8957387" cy="356616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4456613">
                  <a:extLst>
                    <a:ext uri="{9D8B030D-6E8A-4147-A177-3AD203B41FA5}">
                      <a16:colId xmlns:a16="http://schemas.microsoft.com/office/drawing/2014/main" val="895600766"/>
                    </a:ext>
                  </a:extLst>
                </a:gridCol>
                <a:gridCol w="4500774">
                  <a:extLst>
                    <a:ext uri="{9D8B030D-6E8A-4147-A177-3AD203B41FA5}">
                      <a16:colId xmlns:a16="http://schemas.microsoft.com/office/drawing/2014/main" val="2459973876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y-GB" sz="1800" b="1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Addysg grefyddol</a:t>
                      </a:r>
                    </a:p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y-GB" sz="1800" b="1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Addysg gorfforol</a:t>
                      </a:r>
                    </a:p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y-GB" sz="1800" b="1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Celf a dylunio </a:t>
                      </a:r>
                    </a:p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y-GB" sz="1800" b="1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Cerddoriaeth</a:t>
                      </a:r>
                    </a:p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y-GB" sz="1800" b="1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Cymraeg</a:t>
                      </a:r>
                    </a:p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y-GB" sz="1800" b="1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Daearyddiaeth</a:t>
                      </a:r>
                    </a:p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y-GB" sz="1800" b="1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Dylunio a thechnoleg</a:t>
                      </a:r>
                    </a:p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y-GB" sz="1800" b="1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Gwyddoniaeth</a:t>
                      </a:r>
                    </a:p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y-GB" sz="1800" b="1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Hanes</a:t>
                      </a:r>
                    </a:p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y-GB" sz="1800" b="1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Mathemateg</a:t>
                      </a:r>
                    </a:p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y-GB" sz="1800" b="1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Saesneg</a:t>
                      </a:r>
                    </a:p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y-GB" sz="1800" b="1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Technoleg gwybodaeth a chyfathrebu</a:t>
                      </a:r>
                    </a:p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y-GB" sz="1800" b="1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pob pwnc</a:t>
                      </a:r>
                      <a:endParaRPr lang="cy-GB" sz="1800" b="1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y-GB" sz="1800" b="0" i="1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R.E.</a:t>
                      </a:r>
                    </a:p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y-GB" sz="1800" b="0" i="1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P.E.</a:t>
                      </a:r>
                    </a:p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y-GB" sz="1800" b="0" i="1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Art and design</a:t>
                      </a:r>
                    </a:p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y-GB" sz="1800" b="0" i="1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Music</a:t>
                      </a:r>
                    </a:p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y-GB" sz="1800" b="0" i="1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Welsh</a:t>
                      </a:r>
                    </a:p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y-GB" sz="1800" b="0" i="1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Geography</a:t>
                      </a:r>
                    </a:p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y-GB" sz="1800" b="0" i="1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Design and technology</a:t>
                      </a:r>
                    </a:p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y-GB" sz="1800" b="0" i="1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Science</a:t>
                      </a:r>
                    </a:p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y-GB" sz="1800" b="0" i="1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History</a:t>
                      </a:r>
                    </a:p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y-GB" sz="1800" b="0" i="1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Maths</a:t>
                      </a:r>
                    </a:p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y-GB" sz="1800" b="0" i="1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English</a:t>
                      </a:r>
                    </a:p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y-GB" sz="1800" b="0" i="1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ICT</a:t>
                      </a:r>
                    </a:p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y-GB" sz="1800" b="0" i="1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every subject</a:t>
                      </a:r>
                      <a:endParaRPr lang="cy-GB" sz="1800" b="0" i="1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334594196"/>
                  </a:ext>
                </a:extLst>
              </a:tr>
            </a:tbl>
          </a:graphicData>
        </a:graphic>
      </p:graphicFrame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492221B0-672F-8247-939D-79679EBA2D0F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02297581"/>
              </p:ext>
            </p:extLst>
          </p:nvPr>
        </p:nvGraphicFramePr>
        <p:xfrm>
          <a:off x="1617305" y="4056813"/>
          <a:ext cx="8957388" cy="82296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4456614">
                  <a:extLst>
                    <a:ext uri="{9D8B030D-6E8A-4147-A177-3AD203B41FA5}">
                      <a16:colId xmlns:a16="http://schemas.microsoft.com/office/drawing/2014/main" val="220476040"/>
                    </a:ext>
                  </a:extLst>
                </a:gridCol>
                <a:gridCol w="4500774">
                  <a:extLst>
                    <a:ext uri="{9D8B030D-6E8A-4147-A177-3AD203B41FA5}">
                      <a16:colId xmlns:a16="http://schemas.microsoft.com/office/drawing/2014/main" val="926400436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y-GB" sz="1600">
                          <a:solidFill>
                            <a:srgbClr val="002060"/>
                          </a:solidFill>
                          <a:effectLst/>
                          <a:latin typeface="Century Gothic" panose="020B0502020202020204" pitchFamily="34" charset="0"/>
                        </a:rPr>
                        <a:t>Llyt</a:t>
                      </a:r>
                      <a:r>
                        <a:rPr lang="cy-GB" sz="1800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hrennedd</a:t>
                      </a:r>
                    </a:p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y-GB" sz="1800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Rhifedd</a:t>
                      </a:r>
                    </a:p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y-GB" sz="1800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Cymhwysedd digidol</a:t>
                      </a:r>
                      <a:endParaRPr lang="cy-GB" sz="180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y-GB" sz="1800" b="0" i="1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Literacy</a:t>
                      </a:r>
                    </a:p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y-GB" sz="1800" b="0" i="1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Numeracy</a:t>
                      </a:r>
                    </a:p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y-GB" sz="1800" b="0" i="1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Digital literacy</a:t>
                      </a:r>
                      <a:endParaRPr lang="cy-GB" sz="1800" b="0" i="1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676543191"/>
                  </a:ext>
                </a:extLst>
              </a:tr>
            </a:tbl>
          </a:graphicData>
        </a:graphic>
      </p:graphicFrame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8B343B07-D48C-ED43-AA3D-2AA3C80A724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13287336"/>
              </p:ext>
            </p:extLst>
          </p:nvPr>
        </p:nvGraphicFramePr>
        <p:xfrm>
          <a:off x="1617305" y="5068756"/>
          <a:ext cx="8957388" cy="164592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4473852">
                  <a:extLst>
                    <a:ext uri="{9D8B030D-6E8A-4147-A177-3AD203B41FA5}">
                      <a16:colId xmlns:a16="http://schemas.microsoft.com/office/drawing/2014/main" val="888671173"/>
                    </a:ext>
                  </a:extLst>
                </a:gridCol>
                <a:gridCol w="4483536">
                  <a:extLst>
                    <a:ext uri="{9D8B030D-6E8A-4147-A177-3AD203B41FA5}">
                      <a16:colId xmlns:a16="http://schemas.microsoft.com/office/drawing/2014/main" val="2529864199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y-GB" sz="1800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Y Celfyddydau Mynegiannol</a:t>
                      </a:r>
                    </a:p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y-GB" sz="1800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Iechyd a Lles</a:t>
                      </a:r>
                    </a:p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y-GB" sz="1800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Dyniaethau</a:t>
                      </a:r>
                    </a:p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y-GB" sz="1800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Ieithoedd, Llythrennedd a Chyfathrebu</a:t>
                      </a:r>
                    </a:p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y-GB" sz="1800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Mathemateg a Rhifedd</a:t>
                      </a:r>
                    </a:p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y-GB" sz="1800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Gwyddoniaeth a Thechnoleg</a:t>
                      </a:r>
                      <a:endParaRPr lang="cy-GB" sz="180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y-GB" sz="1800" b="0" i="1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The Expressive Arts </a:t>
                      </a:r>
                    </a:p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y-GB" sz="1800" b="0" i="1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Health and Well-being </a:t>
                      </a:r>
                    </a:p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y-GB" sz="1800" b="0" i="1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Humanities </a:t>
                      </a:r>
                    </a:p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y-GB" sz="1800" b="0" i="1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Languages, Literacy and Communication </a:t>
                      </a:r>
                    </a:p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y-GB" sz="1800" b="0" i="1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Mathematics and Numeracy </a:t>
                      </a:r>
                    </a:p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y-GB" sz="1800" b="0" i="1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Science and Technology</a:t>
                      </a:r>
                      <a:endParaRPr lang="cy-GB" sz="1800" b="0" i="1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919234643"/>
                  </a:ext>
                </a:extLst>
              </a:tr>
            </a:tbl>
          </a:graphicData>
        </a:graphic>
      </p:graphicFrame>
      <p:sp>
        <p:nvSpPr>
          <p:cNvPr id="6" name="Rectangle 1">
            <a:extLst>
              <a:ext uri="{FF2B5EF4-FFF2-40B4-BE49-F238E27FC236}">
                <a16:creationId xmlns:a16="http://schemas.microsoft.com/office/drawing/2014/main" id="{F082A374-56A4-A14C-BBD0-A0760D1D6DC8}"/>
              </a:ext>
            </a:extLst>
          </p:cNvPr>
          <p:cNvSpPr>
            <a:spLocks noChangeArrowheads="1"/>
          </p:cNvSpPr>
          <p:nvPr/>
        </p:nvSpPr>
        <p:spPr bwMode="auto">
          <a:xfrm>
            <a:off x="3586163" y="3544888"/>
            <a:ext cx="12192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962132792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Rectangle 2">
            <a:extLst>
              <a:ext uri="{FF2B5EF4-FFF2-40B4-BE49-F238E27FC236}">
                <a16:creationId xmlns:a16="http://schemas.microsoft.com/office/drawing/2014/main" id="{7B9EB3DE-CCFF-634F-B024-A440AAA1AB69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937550" y="289900"/>
            <a:ext cx="4572000" cy="1143000"/>
          </a:xfrm>
        </p:spPr>
        <p:txBody>
          <a:bodyPr/>
          <a:lstStyle/>
          <a:p>
            <a:pPr eaLnBrk="1" hangingPunct="1"/>
            <a:r>
              <a:rPr lang="en-GB" altLang="en-US" b="1">
                <a:solidFill>
                  <a:srgbClr val="002060"/>
                </a:solidFill>
                <a:latin typeface="+mn-lt"/>
              </a:rPr>
              <a:t>Pa </a:t>
            </a:r>
            <a:r>
              <a:rPr lang="en-GB" altLang="en-US" b="1" err="1">
                <a:solidFill>
                  <a:srgbClr val="002060"/>
                </a:solidFill>
                <a:latin typeface="+mn-lt"/>
              </a:rPr>
              <a:t>bwnc</a:t>
            </a:r>
            <a:r>
              <a:rPr lang="en-GB" altLang="en-US" b="1">
                <a:solidFill>
                  <a:srgbClr val="002060"/>
                </a:solidFill>
                <a:latin typeface="+mn-lt"/>
              </a:rPr>
              <a:t> </a:t>
            </a:r>
            <a:r>
              <a:rPr lang="en-GB" altLang="en-US" b="1" err="1">
                <a:solidFill>
                  <a:srgbClr val="002060"/>
                </a:solidFill>
                <a:latin typeface="+mn-lt"/>
              </a:rPr>
              <a:t>ydy</a:t>
            </a:r>
            <a:r>
              <a:rPr lang="en-GB" altLang="en-US" b="1">
                <a:solidFill>
                  <a:srgbClr val="002060"/>
                </a:solidFill>
                <a:latin typeface="+mn-lt"/>
              </a:rPr>
              <a:t> </a:t>
            </a:r>
            <a:r>
              <a:rPr lang="en-GB" altLang="en-US" b="1" err="1">
                <a:solidFill>
                  <a:srgbClr val="002060"/>
                </a:solidFill>
                <a:latin typeface="+mn-lt"/>
              </a:rPr>
              <a:t>hwn</a:t>
            </a:r>
            <a:r>
              <a:rPr lang="en-GB" altLang="en-US" b="1">
                <a:solidFill>
                  <a:srgbClr val="002060"/>
                </a:solidFill>
                <a:latin typeface="+mn-lt"/>
              </a:rPr>
              <a:t>?</a:t>
            </a:r>
          </a:p>
        </p:txBody>
      </p:sp>
      <p:sp>
        <p:nvSpPr>
          <p:cNvPr id="33795" name="Rectangle 3">
            <a:extLst>
              <a:ext uri="{FF2B5EF4-FFF2-40B4-BE49-F238E27FC236}">
                <a16:creationId xmlns:a16="http://schemas.microsoft.com/office/drawing/2014/main" id="{623374B9-2B5E-3148-BBB1-A0E33A861FC3}"/>
              </a:ext>
            </a:extLst>
          </p:cNvPr>
          <p:cNvSpPr>
            <a:spLocks noGrp="1" noChangeArrowheads="1"/>
          </p:cNvSpPr>
          <p:nvPr>
            <p:ph type="body" sz="half" idx="2"/>
          </p:nvPr>
        </p:nvSpPr>
        <p:spPr>
          <a:xfrm>
            <a:off x="5904798" y="1853879"/>
            <a:ext cx="5068002" cy="4114800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 eaLnBrk="1" hangingPunct="1">
              <a:buNone/>
            </a:pPr>
            <a:r>
              <a:rPr lang="en-GB" altLang="en-US" sz="3700" err="1">
                <a:solidFill>
                  <a:srgbClr val="002060"/>
                </a:solidFill>
              </a:rPr>
              <a:t>Cerddoriaeth</a:t>
            </a:r>
            <a:r>
              <a:rPr lang="en-GB" altLang="en-US" sz="3700">
                <a:solidFill>
                  <a:srgbClr val="002060"/>
                </a:solidFill>
              </a:rPr>
              <a:t>?</a:t>
            </a:r>
          </a:p>
          <a:p>
            <a:pPr eaLnBrk="1" hangingPunct="1"/>
            <a:endParaRPr lang="en-GB" altLang="en-US" sz="3700">
              <a:solidFill>
                <a:srgbClr val="002060"/>
              </a:solidFill>
            </a:endParaRPr>
          </a:p>
          <a:p>
            <a:pPr marL="0" indent="0" eaLnBrk="1" hangingPunct="1">
              <a:buNone/>
            </a:pPr>
            <a:r>
              <a:rPr lang="en-GB" altLang="en-US" sz="3700" err="1">
                <a:solidFill>
                  <a:srgbClr val="002060"/>
                </a:solidFill>
              </a:rPr>
              <a:t>Daearyddiaeth</a:t>
            </a:r>
            <a:r>
              <a:rPr lang="en-GB" altLang="en-US" sz="3700">
                <a:solidFill>
                  <a:srgbClr val="002060"/>
                </a:solidFill>
              </a:rPr>
              <a:t>?</a:t>
            </a:r>
          </a:p>
          <a:p>
            <a:pPr eaLnBrk="1" hangingPunct="1"/>
            <a:endParaRPr lang="en-GB" altLang="en-US" sz="3700">
              <a:solidFill>
                <a:srgbClr val="002060"/>
              </a:solidFill>
            </a:endParaRPr>
          </a:p>
          <a:p>
            <a:pPr marL="0" indent="0">
              <a:buNone/>
            </a:pPr>
            <a:r>
              <a:rPr lang="en-GB" altLang="en-US" sz="3700">
                <a:solidFill>
                  <a:srgbClr val="002060"/>
                </a:solidFill>
              </a:rPr>
              <a:t>T</a:t>
            </a:r>
            <a:r>
              <a:rPr lang="cy-GB" sz="3700">
                <a:solidFill>
                  <a:srgbClr val="002060"/>
                </a:solidFill>
                <a:effectLst/>
              </a:rPr>
              <a:t>echnoleg gwybodaeth</a:t>
            </a:r>
            <a:r>
              <a:rPr lang="cy-GB" sz="3700">
                <a:solidFill>
                  <a:srgbClr val="002060"/>
                </a:solidFill>
              </a:rPr>
              <a:t> </a:t>
            </a:r>
            <a:r>
              <a:rPr lang="cy-GB" sz="3700">
                <a:solidFill>
                  <a:srgbClr val="002060"/>
                </a:solidFill>
                <a:effectLst/>
              </a:rPr>
              <a:t>(</a:t>
            </a:r>
            <a:r>
              <a:rPr lang="cy-GB" sz="3700">
                <a:solidFill>
                  <a:srgbClr val="002060"/>
                </a:solidFill>
              </a:rPr>
              <a:t>TG</a:t>
            </a:r>
            <a:r>
              <a:rPr lang="cy-GB" sz="3700">
                <a:solidFill>
                  <a:srgbClr val="002060"/>
                </a:solidFill>
                <a:effectLst/>
              </a:rPr>
              <a:t>)?</a:t>
            </a:r>
            <a:r>
              <a:rPr lang="cy-GB" sz="3700">
                <a:solidFill>
                  <a:srgbClr val="002060"/>
                </a:solidFill>
              </a:rPr>
              <a:t> </a:t>
            </a:r>
            <a:endParaRPr lang="cy-GB" sz="3700">
              <a:solidFill>
                <a:srgbClr val="002060"/>
              </a:solidFill>
              <a:effectLst/>
              <a:cs typeface="Calibri"/>
            </a:endParaRPr>
          </a:p>
        </p:txBody>
      </p:sp>
      <p:pic>
        <p:nvPicPr>
          <p:cNvPr id="5" name="Picture 6" descr="http://upload.wikimedia.org/wikipedia/en/e/e4/Green_tick.png">
            <a:extLst>
              <a:ext uri="{FF2B5EF4-FFF2-40B4-BE49-F238E27FC236}">
                <a16:creationId xmlns:a16="http://schemas.microsoft.com/office/drawing/2014/main" id="{2999FFBC-038E-5E45-BB6C-44CB67A39D7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385425" y="4688833"/>
            <a:ext cx="1174750" cy="11525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" name="Picture 5" descr="A picture containing text, electronics, computer&#10;&#10;Description automatically generated">
            <a:extLst>
              <a:ext uri="{FF2B5EF4-FFF2-40B4-BE49-F238E27FC236}">
                <a16:creationId xmlns:a16="http://schemas.microsoft.com/office/drawing/2014/main" id="{720DF41A-05AF-95F7-BA10-B173A94C8FE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13765" y="1731579"/>
            <a:ext cx="4165961" cy="411480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369718064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9603"/>
    </mc:Choice>
    <mc:Fallback>
      <p:transition spd="slow" advTm="2960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379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37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37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37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37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37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379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379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3794" grpId="0" autoUpdateAnimBg="0"/>
      <p:bldP spid="33795" grpId="0" uiExpand="1" build="p" autoUpdateAnimBg="0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Rectangle 2">
            <a:extLst>
              <a:ext uri="{FF2B5EF4-FFF2-40B4-BE49-F238E27FC236}">
                <a16:creationId xmlns:a16="http://schemas.microsoft.com/office/drawing/2014/main" id="{FE83DE2C-9878-F54F-AFEA-446F8CF14207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045779" y="281152"/>
            <a:ext cx="10363200" cy="1143000"/>
          </a:xfrm>
        </p:spPr>
        <p:txBody>
          <a:bodyPr/>
          <a:lstStyle/>
          <a:p>
            <a:pPr eaLnBrk="1" hangingPunct="1"/>
            <a:r>
              <a:rPr lang="en-GB" altLang="en-US" b="1">
                <a:solidFill>
                  <a:srgbClr val="002060"/>
                </a:solidFill>
                <a:latin typeface="+mn-lt"/>
              </a:rPr>
              <a:t>Pa </a:t>
            </a:r>
            <a:r>
              <a:rPr lang="en-GB" altLang="en-US" b="1" err="1">
                <a:solidFill>
                  <a:srgbClr val="002060"/>
                </a:solidFill>
                <a:latin typeface="+mn-lt"/>
              </a:rPr>
              <a:t>bwnc</a:t>
            </a:r>
            <a:r>
              <a:rPr lang="en-GB" altLang="en-US" b="1">
                <a:solidFill>
                  <a:srgbClr val="002060"/>
                </a:solidFill>
                <a:latin typeface="+mn-lt"/>
              </a:rPr>
              <a:t> </a:t>
            </a:r>
            <a:r>
              <a:rPr lang="en-GB" altLang="en-US" b="1" err="1">
                <a:solidFill>
                  <a:srgbClr val="002060"/>
                </a:solidFill>
                <a:latin typeface="+mn-lt"/>
              </a:rPr>
              <a:t>ydy</a:t>
            </a:r>
            <a:r>
              <a:rPr lang="en-GB" altLang="en-US" b="1">
                <a:solidFill>
                  <a:srgbClr val="002060"/>
                </a:solidFill>
                <a:latin typeface="+mn-lt"/>
              </a:rPr>
              <a:t> </a:t>
            </a:r>
            <a:r>
              <a:rPr lang="en-GB" altLang="en-US" b="1" err="1">
                <a:solidFill>
                  <a:srgbClr val="002060"/>
                </a:solidFill>
                <a:latin typeface="+mn-lt"/>
              </a:rPr>
              <a:t>hwn</a:t>
            </a:r>
            <a:r>
              <a:rPr lang="en-GB" altLang="en-US" b="1">
                <a:solidFill>
                  <a:srgbClr val="002060"/>
                </a:solidFill>
                <a:latin typeface="+mn-lt"/>
              </a:rPr>
              <a:t>?</a:t>
            </a:r>
          </a:p>
        </p:txBody>
      </p:sp>
      <p:sp>
        <p:nvSpPr>
          <p:cNvPr id="37891" name="Rectangle 3">
            <a:extLst>
              <a:ext uri="{FF2B5EF4-FFF2-40B4-BE49-F238E27FC236}">
                <a16:creationId xmlns:a16="http://schemas.microsoft.com/office/drawing/2014/main" id="{F1F478BF-B573-CB41-AC81-5E405EF89512}"/>
              </a:ext>
            </a:extLst>
          </p:cNvPr>
          <p:cNvSpPr>
            <a:spLocks noGrp="1" noChangeArrowheads="1"/>
          </p:cNvSpPr>
          <p:nvPr>
            <p:ph type="body" sz="half" idx="2"/>
          </p:nvPr>
        </p:nvSpPr>
        <p:spPr>
          <a:xfrm>
            <a:off x="6553200" y="1981200"/>
            <a:ext cx="4724400" cy="4114800"/>
          </a:xfrm>
        </p:spPr>
        <p:txBody>
          <a:bodyPr/>
          <a:lstStyle/>
          <a:p>
            <a:pPr marL="0" indent="0" eaLnBrk="1" hangingPunct="1">
              <a:buNone/>
            </a:pPr>
            <a:r>
              <a:rPr lang="en-GB" altLang="en-US" sz="3700" err="1">
                <a:solidFill>
                  <a:srgbClr val="002060"/>
                </a:solidFill>
              </a:rPr>
              <a:t>Saesneg</a:t>
            </a:r>
            <a:r>
              <a:rPr lang="en-GB" altLang="en-US" sz="3700">
                <a:solidFill>
                  <a:srgbClr val="002060"/>
                </a:solidFill>
              </a:rPr>
              <a:t>?</a:t>
            </a:r>
          </a:p>
          <a:p>
            <a:pPr marL="0" indent="0" eaLnBrk="1" hangingPunct="1">
              <a:buNone/>
            </a:pPr>
            <a:endParaRPr lang="en-GB" altLang="en-US" sz="3700">
              <a:solidFill>
                <a:srgbClr val="002060"/>
              </a:solidFill>
            </a:endParaRPr>
          </a:p>
          <a:p>
            <a:pPr marL="0" indent="0" eaLnBrk="1" hangingPunct="1">
              <a:buNone/>
            </a:pPr>
            <a:r>
              <a:rPr lang="en-GB" altLang="en-US" sz="3700" err="1">
                <a:solidFill>
                  <a:srgbClr val="002060"/>
                </a:solidFill>
              </a:rPr>
              <a:t>Mathemateg</a:t>
            </a:r>
            <a:r>
              <a:rPr lang="en-GB" altLang="en-US" sz="3700">
                <a:solidFill>
                  <a:srgbClr val="002060"/>
                </a:solidFill>
              </a:rPr>
              <a:t>?</a:t>
            </a:r>
          </a:p>
          <a:p>
            <a:pPr eaLnBrk="1" hangingPunct="1"/>
            <a:endParaRPr lang="en-GB" altLang="en-US" sz="3700">
              <a:solidFill>
                <a:srgbClr val="002060"/>
              </a:solidFill>
            </a:endParaRPr>
          </a:p>
          <a:p>
            <a:pPr marL="0" indent="0" eaLnBrk="1" hangingPunct="1">
              <a:buNone/>
            </a:pPr>
            <a:r>
              <a:rPr lang="en-GB" altLang="en-US" sz="3700" err="1">
                <a:solidFill>
                  <a:srgbClr val="002060"/>
                </a:solidFill>
              </a:rPr>
              <a:t>Addysg</a:t>
            </a:r>
            <a:r>
              <a:rPr lang="en-GB" altLang="en-US" sz="3700">
                <a:solidFill>
                  <a:srgbClr val="002060"/>
                </a:solidFill>
              </a:rPr>
              <a:t> </a:t>
            </a:r>
            <a:r>
              <a:rPr lang="en-GB" altLang="en-US" sz="3700" err="1">
                <a:solidFill>
                  <a:srgbClr val="002060"/>
                </a:solidFill>
              </a:rPr>
              <a:t>Grefyddol</a:t>
            </a:r>
            <a:r>
              <a:rPr lang="en-GB" altLang="en-US" sz="3700">
                <a:solidFill>
                  <a:srgbClr val="002060"/>
                </a:solidFill>
              </a:rPr>
              <a:t>?</a:t>
            </a:r>
          </a:p>
        </p:txBody>
      </p:sp>
      <p:pic>
        <p:nvPicPr>
          <p:cNvPr id="5" name="Picture 6" descr="http://upload.wikimedia.org/wikipedia/en/e/e4/Green_tick.png">
            <a:extLst>
              <a:ext uri="{FF2B5EF4-FFF2-40B4-BE49-F238E27FC236}">
                <a16:creationId xmlns:a16="http://schemas.microsoft.com/office/drawing/2014/main" id="{911108FB-D5AE-C845-8CD7-0EC41F46067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833800" y="2680483"/>
            <a:ext cx="1173162" cy="11509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" name="Picture 5" descr="A picture containing text, clock&#10;&#10;Description automatically generated">
            <a:extLst>
              <a:ext uri="{FF2B5EF4-FFF2-40B4-BE49-F238E27FC236}">
                <a16:creationId xmlns:a16="http://schemas.microsoft.com/office/drawing/2014/main" id="{26BB0B86-C47C-C8B4-D765-5B924E87761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07853" y="1792065"/>
            <a:ext cx="4359165" cy="4069335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17921797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4314"/>
    </mc:Choice>
    <mc:Fallback>
      <p:transition spd="slow" advTm="3431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8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789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789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8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78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78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8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78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78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89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789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789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7890" grpId="0" autoUpdateAnimBg="0"/>
      <p:bldP spid="37891" grpId="0" build="p" autoUpdateAnimBg="0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Rectangle 2">
            <a:extLst>
              <a:ext uri="{FF2B5EF4-FFF2-40B4-BE49-F238E27FC236}">
                <a16:creationId xmlns:a16="http://schemas.microsoft.com/office/drawing/2014/main" id="{FE83DE2C-9878-F54F-AFEA-446F8CF14207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019503" y="241738"/>
            <a:ext cx="10363200" cy="1143000"/>
          </a:xfrm>
        </p:spPr>
        <p:txBody>
          <a:bodyPr/>
          <a:lstStyle/>
          <a:p>
            <a:pPr eaLnBrk="1" hangingPunct="1"/>
            <a:r>
              <a:rPr lang="en-GB" altLang="en-US" b="1">
                <a:solidFill>
                  <a:srgbClr val="002060"/>
                </a:solidFill>
                <a:latin typeface="+mn-lt"/>
              </a:rPr>
              <a:t>Pa </a:t>
            </a:r>
            <a:r>
              <a:rPr lang="en-GB" altLang="en-US" b="1" err="1">
                <a:solidFill>
                  <a:srgbClr val="002060"/>
                </a:solidFill>
                <a:latin typeface="+mn-lt"/>
              </a:rPr>
              <a:t>bwnc</a:t>
            </a:r>
            <a:r>
              <a:rPr lang="en-GB" altLang="en-US" b="1">
                <a:solidFill>
                  <a:srgbClr val="002060"/>
                </a:solidFill>
                <a:latin typeface="+mn-lt"/>
              </a:rPr>
              <a:t> </a:t>
            </a:r>
            <a:r>
              <a:rPr lang="en-GB" altLang="en-US" b="1" err="1">
                <a:solidFill>
                  <a:srgbClr val="002060"/>
                </a:solidFill>
                <a:latin typeface="+mn-lt"/>
              </a:rPr>
              <a:t>ydy</a:t>
            </a:r>
            <a:r>
              <a:rPr lang="en-GB" altLang="en-US" b="1">
                <a:solidFill>
                  <a:srgbClr val="002060"/>
                </a:solidFill>
                <a:latin typeface="+mn-lt"/>
              </a:rPr>
              <a:t> </a:t>
            </a:r>
            <a:r>
              <a:rPr lang="en-GB" altLang="en-US" b="1" err="1">
                <a:solidFill>
                  <a:srgbClr val="002060"/>
                </a:solidFill>
                <a:latin typeface="+mn-lt"/>
              </a:rPr>
              <a:t>hwn</a:t>
            </a:r>
            <a:r>
              <a:rPr lang="en-GB" altLang="en-US" b="1">
                <a:solidFill>
                  <a:srgbClr val="002060"/>
                </a:solidFill>
                <a:latin typeface="+mn-lt"/>
              </a:rPr>
              <a:t>?</a:t>
            </a:r>
          </a:p>
        </p:txBody>
      </p:sp>
      <p:sp>
        <p:nvSpPr>
          <p:cNvPr id="37891" name="Rectangle 3">
            <a:extLst>
              <a:ext uri="{FF2B5EF4-FFF2-40B4-BE49-F238E27FC236}">
                <a16:creationId xmlns:a16="http://schemas.microsoft.com/office/drawing/2014/main" id="{F1F478BF-B573-CB41-AC81-5E405EF89512}"/>
              </a:ext>
            </a:extLst>
          </p:cNvPr>
          <p:cNvSpPr>
            <a:spLocks noGrp="1" noChangeArrowheads="1"/>
          </p:cNvSpPr>
          <p:nvPr>
            <p:ph type="body" sz="half" idx="2"/>
          </p:nvPr>
        </p:nvSpPr>
        <p:spPr>
          <a:xfrm>
            <a:off x="6553200" y="1981200"/>
            <a:ext cx="4724400" cy="4114800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 eaLnBrk="1" hangingPunct="1">
              <a:buNone/>
            </a:pPr>
            <a:r>
              <a:rPr lang="en-GB" altLang="en-US" sz="3700">
                <a:solidFill>
                  <a:srgbClr val="002060"/>
                </a:solidFill>
              </a:rPr>
              <a:t>Hanes?</a:t>
            </a:r>
          </a:p>
          <a:p>
            <a:pPr marL="0" indent="0" eaLnBrk="1" hangingPunct="1">
              <a:buNone/>
            </a:pPr>
            <a:endParaRPr lang="en-GB" altLang="en-US" sz="3700">
              <a:solidFill>
                <a:srgbClr val="002060"/>
              </a:solidFill>
            </a:endParaRPr>
          </a:p>
          <a:p>
            <a:pPr marL="0" indent="0" eaLnBrk="1" hangingPunct="1">
              <a:buNone/>
            </a:pPr>
            <a:r>
              <a:rPr lang="en-GB" altLang="en-US" sz="3700">
                <a:solidFill>
                  <a:srgbClr val="002060"/>
                </a:solidFill>
              </a:rPr>
              <a:t>Celf?</a:t>
            </a:r>
            <a:endParaRPr lang="en-GB" altLang="en-US" sz="3700">
              <a:solidFill>
                <a:srgbClr val="002060"/>
              </a:solidFill>
              <a:cs typeface="Calibri"/>
            </a:endParaRPr>
          </a:p>
          <a:p>
            <a:pPr eaLnBrk="1" hangingPunct="1"/>
            <a:endParaRPr lang="en-GB" altLang="en-US" sz="3700">
              <a:solidFill>
                <a:srgbClr val="002060"/>
              </a:solidFill>
            </a:endParaRPr>
          </a:p>
          <a:p>
            <a:pPr marL="0" indent="0" eaLnBrk="1" hangingPunct="1">
              <a:buNone/>
            </a:pPr>
            <a:r>
              <a:rPr lang="en-GB" altLang="en-US" sz="3700" err="1">
                <a:solidFill>
                  <a:srgbClr val="002060"/>
                </a:solidFill>
              </a:rPr>
              <a:t>Addysg</a:t>
            </a:r>
            <a:r>
              <a:rPr lang="en-GB" altLang="en-US" sz="3700">
                <a:solidFill>
                  <a:srgbClr val="002060"/>
                </a:solidFill>
              </a:rPr>
              <a:t> </a:t>
            </a:r>
            <a:r>
              <a:rPr lang="en-GB" altLang="en-US" sz="3700" err="1">
                <a:solidFill>
                  <a:srgbClr val="002060"/>
                </a:solidFill>
              </a:rPr>
              <a:t>Gorfforol</a:t>
            </a:r>
            <a:r>
              <a:rPr lang="en-GB" altLang="en-US" sz="3700">
                <a:solidFill>
                  <a:srgbClr val="002060"/>
                </a:solidFill>
              </a:rPr>
              <a:t>?</a:t>
            </a:r>
          </a:p>
        </p:txBody>
      </p:sp>
      <p:pic>
        <p:nvPicPr>
          <p:cNvPr id="5" name="Picture 6" descr="http://upload.wikimedia.org/wikipedia/en/e/e4/Green_tick.png">
            <a:extLst>
              <a:ext uri="{FF2B5EF4-FFF2-40B4-BE49-F238E27FC236}">
                <a16:creationId xmlns:a16="http://schemas.microsoft.com/office/drawing/2014/main" id="{911108FB-D5AE-C845-8CD7-0EC41F46067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833800" y="2680483"/>
            <a:ext cx="1173162" cy="11509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" name="Picture 8" descr="Logo, icon&#10;&#10;Description automatically generated">
            <a:extLst>
              <a:ext uri="{FF2B5EF4-FFF2-40B4-BE49-F238E27FC236}">
                <a16:creationId xmlns:a16="http://schemas.microsoft.com/office/drawing/2014/main" id="{ED84979D-DAC6-1EA9-FC29-C7A30EF10D6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14206" y="1784131"/>
            <a:ext cx="4286250" cy="411480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297006287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4314"/>
    </mc:Choice>
    <mc:Fallback>
      <p:transition spd="slow" advTm="3431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8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789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789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8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78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78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8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78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78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89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789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789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7890" grpId="0" autoUpdateAnimBg="0"/>
      <p:bldP spid="37891" grpId="0" build="p" autoUpdateAnimBg="0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83A41F73-DCB3-A742-8131-A471394DA41F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90754425"/>
              </p:ext>
            </p:extLst>
          </p:nvPr>
        </p:nvGraphicFramePr>
        <p:xfrm>
          <a:off x="226241" y="2957524"/>
          <a:ext cx="11713241" cy="3718560"/>
        </p:xfrm>
        <a:graphic>
          <a:graphicData uri="http://schemas.openxmlformats.org/drawingml/2006/table">
            <a:tbl>
              <a:tblPr firstRow="1" firstCol="1" bandRow="1"/>
              <a:tblGrid>
                <a:gridCol w="5866364">
                  <a:extLst>
                    <a:ext uri="{9D8B030D-6E8A-4147-A177-3AD203B41FA5}">
                      <a16:colId xmlns:a16="http://schemas.microsoft.com/office/drawing/2014/main" val="3739966731"/>
                    </a:ext>
                  </a:extLst>
                </a:gridCol>
                <a:gridCol w="5846877">
                  <a:extLst>
                    <a:ext uri="{9D8B030D-6E8A-4147-A177-3AD203B41FA5}">
                      <a16:colId xmlns:a16="http://schemas.microsoft.com/office/drawing/2014/main" val="920358207"/>
                    </a:ext>
                  </a:extLst>
                </a:gridCol>
              </a:tblGrid>
              <a:tr h="72341">
                <a:tc>
                  <a:txBody>
                    <a:bodyPr/>
                    <a:lstStyle/>
                    <a:p>
                      <a:endParaRPr lang="cy-GB" sz="1000" b="1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  <a:p>
                      <a:r>
                        <a:rPr lang="cy-GB" sz="2000" b="1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Ydych chi’n dysgu...                              Mathemateg?</a:t>
                      </a:r>
                    </a:p>
                    <a:p>
                      <a:r>
                        <a:rPr lang="cy-GB" sz="2000" b="1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Wyt ti’n dysgu...                                    Hanes?</a:t>
                      </a:r>
                      <a:endParaRPr lang="cy-GB" sz="1800" i="1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800" i="1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Do you teach...?</a:t>
                      </a:r>
                      <a:r>
                        <a:rPr lang="en-GB" sz="1800" b="0" i="1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                                          </a:t>
                      </a:r>
                      <a:r>
                        <a:rPr lang="en-GB" sz="2000" b="1" i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Cymraeg?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000" b="1" i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                                                                 </a:t>
                      </a:r>
                      <a:r>
                        <a:rPr lang="en-GB" sz="2000" b="1" i="0" err="1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Cerddoriaeth</a:t>
                      </a:r>
                      <a:r>
                        <a:rPr lang="en-GB" sz="2000" b="1" i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?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000" b="1" i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                                                                 </a:t>
                      </a:r>
                      <a:r>
                        <a:rPr lang="en-GB" sz="2000" b="1" i="0" err="1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pob</a:t>
                      </a:r>
                      <a:r>
                        <a:rPr lang="en-GB" sz="2000" b="1" i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</a:t>
                      </a:r>
                      <a:r>
                        <a:rPr lang="en-GB" sz="2000" b="1" i="0" err="1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pwnc</a:t>
                      </a:r>
                      <a:r>
                        <a:rPr lang="en-GB" sz="2000" b="1" i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?</a:t>
                      </a:r>
                      <a:endParaRPr lang="en-GB" sz="2000" b="1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y-GB" sz="1000" i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  <a:p>
                      <a:r>
                        <a:rPr lang="cy-GB" sz="2000" i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Ydw.</a:t>
                      </a:r>
                    </a:p>
                    <a:p>
                      <a:r>
                        <a:rPr lang="cy-GB" sz="2000" i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Ydw, dw i’n dysgu ......</a:t>
                      </a:r>
                    </a:p>
                    <a:p>
                      <a:endParaRPr lang="cy-GB" sz="1200" i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  <a:p>
                      <a:r>
                        <a:rPr lang="cy-GB" sz="2000" i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Nac ydw.</a:t>
                      </a:r>
                    </a:p>
                    <a:p>
                      <a:r>
                        <a:rPr lang="cy-GB" sz="2000" i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Nac ydw, dw i ddim yn dysgu ..... ond rydw i’n dysgu .....</a:t>
                      </a:r>
                    </a:p>
                    <a:p>
                      <a:endParaRPr lang="cy-GB" sz="1000" i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888378910"/>
                  </a:ext>
                </a:extLst>
              </a:tr>
              <a:tr h="72341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sz="1000" b="1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000" b="1" err="1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Ydych</a:t>
                      </a:r>
                      <a:r>
                        <a:rPr lang="en-GB" sz="2000" b="1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</a:t>
                      </a:r>
                      <a:r>
                        <a:rPr lang="en-GB" sz="2000" b="1" err="1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chi’n</a:t>
                      </a:r>
                      <a:r>
                        <a:rPr lang="en-GB" sz="2000" b="1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</a:t>
                      </a:r>
                      <a:r>
                        <a:rPr lang="en-GB" sz="2000" b="1" err="1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gyfrifol</a:t>
                      </a:r>
                      <a:r>
                        <a:rPr lang="en-GB" sz="2000" b="1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am…                      </a:t>
                      </a:r>
                      <a:r>
                        <a:rPr lang="cy-GB" sz="2000" b="1" i="0">
                          <a:solidFill>
                            <a:srgbClr val="FF0000"/>
                          </a:solidFill>
                          <a:effectLst/>
                          <a:latin typeface="+mn-lt"/>
                        </a:rPr>
                        <a:t>L</a:t>
                      </a:r>
                      <a:r>
                        <a:rPr lang="cy-GB" sz="2000" b="1" i="0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ythrennedd?</a:t>
                      </a:r>
                      <a:endParaRPr lang="en-GB" sz="2000" b="1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000" b="1" err="1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Wyt</a:t>
                      </a:r>
                      <a:r>
                        <a:rPr lang="en-GB" sz="2000" b="1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</a:t>
                      </a:r>
                      <a:r>
                        <a:rPr lang="en-GB" sz="2000" b="1" err="1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ti’n</a:t>
                      </a:r>
                      <a:r>
                        <a:rPr lang="en-GB" sz="2000" b="1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</a:t>
                      </a:r>
                      <a:r>
                        <a:rPr lang="en-GB" sz="2000" b="1" err="1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gyfrifol</a:t>
                      </a:r>
                      <a:r>
                        <a:rPr lang="en-GB" sz="2000" b="1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am…                            </a:t>
                      </a:r>
                      <a:r>
                        <a:rPr lang="en-GB" sz="2000" b="1" err="1">
                          <a:solidFill>
                            <a:srgbClr val="FF000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F</a:t>
                      </a:r>
                      <a:r>
                        <a:rPr lang="en-GB" sz="2000" b="1" err="1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athemateg</a:t>
                      </a:r>
                      <a:r>
                        <a:rPr lang="en-GB" sz="2000" b="1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?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b="0" i="1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Are you responsible for…?                           </a:t>
                      </a:r>
                      <a:r>
                        <a:rPr lang="en-GB" sz="2000" b="1" i="0" err="1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Wyddoniaeth</a:t>
                      </a:r>
                      <a:r>
                        <a:rPr lang="en-GB" sz="2000" b="1" i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? 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000" b="1" i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                                                                  </a:t>
                      </a:r>
                      <a:r>
                        <a:rPr lang="en-GB" sz="2000" b="1" i="0" err="1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Addysg</a:t>
                      </a:r>
                      <a:r>
                        <a:rPr lang="en-GB" sz="2000" b="1" i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</a:t>
                      </a:r>
                      <a:r>
                        <a:rPr lang="en-GB" sz="2000" b="1" i="0" err="1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gorfforol</a:t>
                      </a:r>
                      <a:r>
                        <a:rPr lang="en-GB" sz="2000" b="1" i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?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000" b="1" i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                                                                  </a:t>
                      </a:r>
                      <a:r>
                        <a:rPr lang="en-GB" sz="2000" b="1" i="0" err="1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Saesneg</a:t>
                      </a:r>
                      <a:r>
                        <a:rPr lang="en-GB" sz="2000" b="1" i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?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sz="1800" b="0" i="1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y-GB" sz="1000" i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  <a:p>
                      <a:r>
                        <a:rPr lang="cy-GB" sz="2000" i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Ydw.</a:t>
                      </a:r>
                    </a:p>
                    <a:p>
                      <a:r>
                        <a:rPr lang="cy-GB" sz="2000" i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Ydw, dw i’n gyfrifol am...</a:t>
                      </a:r>
                    </a:p>
                    <a:p>
                      <a:endParaRPr lang="cy-GB" sz="1200" i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  <a:p>
                      <a:r>
                        <a:rPr lang="cy-GB" sz="2000" i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Nac ydw.</a:t>
                      </a:r>
                    </a:p>
                    <a:p>
                      <a:r>
                        <a:rPr lang="cy-GB" sz="2000" i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Nac ydw, dw i ddim yn gyfrifol am ..... ond rydw i’n gyfrifol am .....</a:t>
                      </a:r>
                    </a:p>
                    <a:p>
                      <a:endParaRPr lang="cy-GB" sz="1000" i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914814240"/>
                  </a:ext>
                </a:extLst>
              </a:tr>
            </a:tbl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BAE49A80-0C79-3D4C-AA26-0B41971513AC}"/>
              </a:ext>
            </a:extLst>
          </p:cNvPr>
          <p:cNvSpPr txBox="1"/>
          <p:nvPr/>
        </p:nvSpPr>
        <p:spPr>
          <a:xfrm>
            <a:off x="243407" y="186342"/>
            <a:ext cx="4461664" cy="1877437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US" sz="4400" b="1">
                <a:solidFill>
                  <a:srgbClr val="002060"/>
                </a:solidFill>
                <a:latin typeface="SASSOON PRIMARY" pitchFamily="2" charset="0"/>
              </a:rPr>
              <a:t> </a:t>
            </a:r>
            <a:r>
              <a:rPr lang="en-US" sz="3600" b="1" err="1">
                <a:solidFill>
                  <a:srgbClr val="002060"/>
                </a:solidFill>
              </a:rPr>
              <a:t>Ydych</a:t>
            </a:r>
            <a:r>
              <a:rPr lang="en-US" sz="3600" b="1">
                <a:solidFill>
                  <a:srgbClr val="002060"/>
                </a:solidFill>
              </a:rPr>
              <a:t> </a:t>
            </a:r>
            <a:r>
              <a:rPr lang="en-US" sz="3600" b="1" err="1">
                <a:solidFill>
                  <a:srgbClr val="002060"/>
                </a:solidFill>
              </a:rPr>
              <a:t>chi’n</a:t>
            </a:r>
            <a:r>
              <a:rPr lang="en-US" sz="3600" b="1">
                <a:solidFill>
                  <a:srgbClr val="002060"/>
                </a:solidFill>
              </a:rPr>
              <a:t> </a:t>
            </a:r>
            <a:r>
              <a:rPr lang="en-US" sz="3600" b="1" err="1">
                <a:solidFill>
                  <a:srgbClr val="002060"/>
                </a:solidFill>
              </a:rPr>
              <a:t>dysgu</a:t>
            </a:r>
            <a:r>
              <a:rPr lang="en-US" sz="3600" b="1">
                <a:solidFill>
                  <a:srgbClr val="002060"/>
                </a:solidFill>
              </a:rPr>
              <a:t>…?</a:t>
            </a:r>
          </a:p>
          <a:p>
            <a:r>
              <a:rPr lang="en-US" sz="3600" b="1">
                <a:solidFill>
                  <a:srgbClr val="002060"/>
                </a:solidFill>
              </a:rPr>
              <a:t>  </a:t>
            </a:r>
            <a:r>
              <a:rPr lang="en-US" sz="3600" b="1" err="1">
                <a:solidFill>
                  <a:srgbClr val="002060"/>
                </a:solidFill>
              </a:rPr>
              <a:t>Wyt</a:t>
            </a:r>
            <a:r>
              <a:rPr lang="en-US" sz="3600" b="1">
                <a:solidFill>
                  <a:srgbClr val="002060"/>
                </a:solidFill>
              </a:rPr>
              <a:t> </a:t>
            </a:r>
            <a:r>
              <a:rPr lang="en-US" sz="3600" b="1" err="1">
                <a:solidFill>
                  <a:srgbClr val="002060"/>
                </a:solidFill>
              </a:rPr>
              <a:t>ti’n</a:t>
            </a:r>
            <a:r>
              <a:rPr lang="en-US" sz="3600" b="1">
                <a:solidFill>
                  <a:srgbClr val="002060"/>
                </a:solidFill>
              </a:rPr>
              <a:t> </a:t>
            </a:r>
            <a:r>
              <a:rPr lang="en-US" sz="3600" b="1" err="1">
                <a:solidFill>
                  <a:srgbClr val="002060"/>
                </a:solidFill>
              </a:rPr>
              <a:t>dysgu</a:t>
            </a:r>
            <a:r>
              <a:rPr lang="en-US" sz="3600" b="1">
                <a:solidFill>
                  <a:srgbClr val="002060"/>
                </a:solidFill>
              </a:rPr>
              <a:t>?</a:t>
            </a:r>
          </a:p>
          <a:p>
            <a:r>
              <a:rPr lang="en-US" sz="3600">
                <a:solidFill>
                  <a:srgbClr val="002060"/>
                </a:solidFill>
              </a:rPr>
              <a:t>  </a:t>
            </a:r>
            <a:r>
              <a:rPr lang="en-US" sz="2400" i="1">
                <a:solidFill>
                  <a:srgbClr val="002060"/>
                </a:solidFill>
              </a:rPr>
              <a:t>Do you teach?</a:t>
            </a:r>
          </a:p>
        </p:txBody>
      </p:sp>
      <p:pic>
        <p:nvPicPr>
          <p:cNvPr id="2" name="Picture 4" descr="A picture containing toy, doll, vector graphics&#10;&#10;Description automatically generated">
            <a:extLst>
              <a:ext uri="{FF2B5EF4-FFF2-40B4-BE49-F238E27FC236}">
                <a16:creationId xmlns:a16="http://schemas.microsoft.com/office/drawing/2014/main" id="{EE527DA4-2482-1407-1A96-2159CCDF2CE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302521" y="104619"/>
            <a:ext cx="2819712" cy="28387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88791799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C5CD436C-EBA4-4E4E-B51D-01571685CC74}"/>
              </a:ext>
            </a:extLst>
          </p:cNvPr>
          <p:cNvSpPr txBox="1"/>
          <p:nvPr/>
        </p:nvSpPr>
        <p:spPr>
          <a:xfrm>
            <a:off x="243407" y="180388"/>
            <a:ext cx="2997504" cy="1323439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US" sz="4400" b="1">
                <a:solidFill>
                  <a:srgbClr val="002060"/>
                </a:solidFill>
                <a:latin typeface="SASSOON PRIMARY" pitchFamily="2" charset="0"/>
              </a:rPr>
              <a:t> </a:t>
            </a:r>
            <a:r>
              <a:rPr lang="en-US" sz="3600" b="1">
                <a:solidFill>
                  <a:srgbClr val="002060"/>
                </a:solidFill>
              </a:rPr>
              <a:t>Pa </a:t>
            </a:r>
            <a:r>
              <a:rPr lang="en-US" sz="3600" b="1" err="1">
                <a:solidFill>
                  <a:srgbClr val="002060"/>
                </a:solidFill>
              </a:rPr>
              <a:t>flwyddyn</a:t>
            </a:r>
            <a:r>
              <a:rPr lang="en-US" sz="3600" b="1">
                <a:solidFill>
                  <a:srgbClr val="002060"/>
                </a:solidFill>
              </a:rPr>
              <a:t>?</a:t>
            </a:r>
          </a:p>
          <a:p>
            <a:r>
              <a:rPr lang="en-US" sz="3600" i="1">
                <a:solidFill>
                  <a:srgbClr val="002060"/>
                </a:solidFill>
              </a:rPr>
              <a:t>  </a:t>
            </a:r>
            <a:r>
              <a:rPr lang="en-US" sz="2400" i="1">
                <a:solidFill>
                  <a:srgbClr val="002060"/>
                </a:solidFill>
              </a:rPr>
              <a:t>What year?</a:t>
            </a:r>
          </a:p>
        </p:txBody>
      </p:sp>
      <p:graphicFrame>
        <p:nvGraphicFramePr>
          <p:cNvPr id="9" name="Table 8">
            <a:extLst>
              <a:ext uri="{FF2B5EF4-FFF2-40B4-BE49-F238E27FC236}">
                <a16:creationId xmlns:a16="http://schemas.microsoft.com/office/drawing/2014/main" id="{C6B471E0-030D-6B46-AA34-2D5C560E9F26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54626961"/>
              </p:ext>
            </p:extLst>
          </p:nvPr>
        </p:nvGraphicFramePr>
        <p:xfrm>
          <a:off x="243407" y="1704014"/>
          <a:ext cx="11713241" cy="3009184"/>
        </p:xfrm>
        <a:graphic>
          <a:graphicData uri="http://schemas.openxmlformats.org/drawingml/2006/table">
            <a:tbl>
              <a:tblPr firstRow="1" firstCol="1" bandRow="1"/>
              <a:tblGrid>
                <a:gridCol w="4008530">
                  <a:extLst>
                    <a:ext uri="{9D8B030D-6E8A-4147-A177-3AD203B41FA5}">
                      <a16:colId xmlns:a16="http://schemas.microsoft.com/office/drawing/2014/main" val="3739966731"/>
                    </a:ext>
                  </a:extLst>
                </a:gridCol>
                <a:gridCol w="7704711">
                  <a:extLst>
                    <a:ext uri="{9D8B030D-6E8A-4147-A177-3AD203B41FA5}">
                      <a16:colId xmlns:a16="http://schemas.microsoft.com/office/drawing/2014/main" val="920358207"/>
                    </a:ext>
                  </a:extLst>
                </a:gridCol>
              </a:tblGrid>
              <a:tr h="3009184">
                <a:tc>
                  <a:txBody>
                    <a:bodyPr/>
                    <a:lstStyle/>
                    <a:p>
                      <a:endParaRPr lang="cy-GB" sz="800" b="1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  <a:p>
                      <a:r>
                        <a:rPr lang="cy-GB" sz="2000" b="1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Pa flwyddyn rydych chi’n dysgu?</a:t>
                      </a:r>
                    </a:p>
                    <a:p>
                      <a:r>
                        <a:rPr lang="cy-GB" sz="2000" b="1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Pa flwyddyn rwyt ti’n dysgu?</a:t>
                      </a:r>
                    </a:p>
                    <a:p>
                      <a:r>
                        <a:rPr lang="cy-GB" sz="1800" b="0" i="1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What year do you teach?</a:t>
                      </a:r>
                      <a:endParaRPr lang="en-GB" sz="1800" b="0" i="1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y-GB" sz="800" i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  <a:p>
                      <a:r>
                        <a:rPr lang="cy-GB" sz="2000" i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Rydw i’n dysgu         ’r Dosbarth Meithrin        yn Ysgol y Parc.</a:t>
                      </a:r>
                    </a:p>
                    <a:p>
                      <a:r>
                        <a:rPr lang="cy-GB" sz="2000" i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                                   ’r Dosbarth Derbyn          yn Ysgol Gynradd Aberaeron.</a:t>
                      </a:r>
                    </a:p>
                    <a:p>
                      <a:r>
                        <a:rPr lang="cy-GB" sz="2000" i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                                   Blwyddyn 1</a:t>
                      </a:r>
                    </a:p>
                    <a:p>
                      <a:r>
                        <a:rPr lang="cy-GB" sz="2000" i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                                   Blwyddyn 2</a:t>
                      </a:r>
                    </a:p>
                    <a:p>
                      <a:r>
                        <a:rPr lang="cy-GB" sz="2000" i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                                   Blwyddyn 3</a:t>
                      </a:r>
                    </a:p>
                    <a:p>
                      <a:r>
                        <a:rPr lang="cy-GB" sz="2000" i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                                   Blwyddyn 4</a:t>
                      </a:r>
                    </a:p>
                    <a:p>
                      <a:endParaRPr lang="cy-GB" sz="2000" i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  <a:p>
                      <a:r>
                        <a:rPr lang="cy-GB" sz="2000" i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Rydw i’n athro          Blwyddyn 5            mewn ysgol gynradd.</a:t>
                      </a:r>
                    </a:p>
                    <a:p>
                      <a:r>
                        <a:rPr lang="cy-GB" sz="2000" i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Rydw i’n athrawes   Blwyddyn 6            mewn ysgol gynradd yn Aberaeron.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888378910"/>
                  </a:ext>
                </a:extLst>
              </a:tr>
            </a:tbl>
          </a:graphicData>
        </a:graphic>
      </p:graphicFrame>
      <p:sp>
        <p:nvSpPr>
          <p:cNvPr id="10" name="Rectangle 9">
            <a:extLst>
              <a:ext uri="{FF2B5EF4-FFF2-40B4-BE49-F238E27FC236}">
                <a16:creationId xmlns:a16="http://schemas.microsoft.com/office/drawing/2014/main" id="{D5DDE188-6781-1D46-B1ED-9F302A264ED5}"/>
              </a:ext>
            </a:extLst>
          </p:cNvPr>
          <p:cNvSpPr/>
          <p:nvPr/>
        </p:nvSpPr>
        <p:spPr>
          <a:xfrm>
            <a:off x="3292219" y="4913385"/>
            <a:ext cx="5607562" cy="1785104"/>
          </a:xfrm>
          <a:prstGeom prst="rect">
            <a:avLst/>
          </a:prstGeom>
          <a:solidFill>
            <a:srgbClr val="CCF9FF"/>
          </a:solidFill>
          <a:ln>
            <a:solidFill>
              <a:srgbClr val="002060"/>
            </a:solidFill>
          </a:ln>
        </p:spPr>
        <p:txBody>
          <a:bodyPr wrap="square">
            <a:spAutoFit/>
          </a:bodyPr>
          <a:lstStyle/>
          <a:p>
            <a:r>
              <a:rPr lang="cy-GB" b="1">
                <a:solidFill>
                  <a:srgbClr val="FF0000"/>
                </a:solidFill>
                <a:ea typeface="Times New Roman" panose="02020603050405020304" pitchFamily="18" charset="0"/>
              </a:rPr>
              <a:t>Mewn</a:t>
            </a:r>
            <a:r>
              <a:rPr lang="cy-GB">
                <a:ea typeface="Times New Roman" panose="02020603050405020304" pitchFamily="18" charset="0"/>
              </a:rPr>
              <a:t> </a:t>
            </a:r>
            <a:r>
              <a:rPr lang="cy-GB">
                <a:solidFill>
                  <a:srgbClr val="002060"/>
                </a:solidFill>
                <a:ea typeface="Times New Roman" panose="02020603050405020304" pitchFamily="18" charset="0"/>
              </a:rPr>
              <a:t>usually means </a:t>
            </a:r>
            <a:r>
              <a:rPr lang="cy-GB" i="1">
                <a:solidFill>
                  <a:srgbClr val="002060"/>
                </a:solidFill>
                <a:ea typeface="Times New Roman" panose="02020603050405020304" pitchFamily="18" charset="0"/>
              </a:rPr>
              <a:t>‘in a‘</a:t>
            </a:r>
            <a:r>
              <a:rPr lang="cy-GB">
                <a:solidFill>
                  <a:srgbClr val="002060"/>
                </a:solidFill>
                <a:ea typeface="Times New Roman" panose="02020603050405020304" pitchFamily="18" charset="0"/>
              </a:rPr>
              <a:t>  and is </a:t>
            </a:r>
            <a:r>
              <a:rPr lang="cy-GB" b="1">
                <a:solidFill>
                  <a:srgbClr val="002060"/>
                </a:solidFill>
                <a:ea typeface="Times New Roman" panose="02020603050405020304" pitchFamily="18" charset="0"/>
              </a:rPr>
              <a:t>indefinite</a:t>
            </a:r>
            <a:r>
              <a:rPr lang="cy-GB">
                <a:solidFill>
                  <a:srgbClr val="002060"/>
                </a:solidFill>
                <a:ea typeface="Times New Roman" panose="02020603050405020304" pitchFamily="18" charset="0"/>
              </a:rPr>
              <a:t>, </a:t>
            </a:r>
          </a:p>
          <a:p>
            <a:r>
              <a:rPr lang="cy-GB">
                <a:solidFill>
                  <a:srgbClr val="002060"/>
                </a:solidFill>
                <a:ea typeface="Times New Roman" panose="02020603050405020304" pitchFamily="18" charset="0"/>
              </a:rPr>
              <a:t>e.g.</a:t>
            </a:r>
            <a:r>
              <a:rPr lang="en-GB" sz="2800">
                <a:solidFill>
                  <a:srgbClr val="002060"/>
                </a:solidFill>
                <a:ea typeface="Times New Roman" panose="02020603050405020304" pitchFamily="18" charset="0"/>
              </a:rPr>
              <a:t> </a:t>
            </a:r>
            <a:r>
              <a:rPr lang="cy-GB">
                <a:solidFill>
                  <a:srgbClr val="002060"/>
                </a:solidFill>
                <a:ea typeface="Times New Roman" panose="02020603050405020304" pitchFamily="18" charset="0"/>
              </a:rPr>
              <a:t>Rydw i’n gweithio </a:t>
            </a:r>
            <a:r>
              <a:rPr lang="cy-GB">
                <a:solidFill>
                  <a:srgbClr val="FF0000"/>
                </a:solidFill>
                <a:ea typeface="Times New Roman" panose="02020603050405020304" pitchFamily="18" charset="0"/>
              </a:rPr>
              <a:t>mewn</a:t>
            </a:r>
            <a:r>
              <a:rPr lang="cy-GB">
                <a:ea typeface="Times New Roman" panose="02020603050405020304" pitchFamily="18" charset="0"/>
              </a:rPr>
              <a:t> </a:t>
            </a:r>
            <a:r>
              <a:rPr lang="cy-GB">
                <a:solidFill>
                  <a:srgbClr val="002060"/>
                </a:solidFill>
                <a:ea typeface="Times New Roman" panose="02020603050405020304" pitchFamily="18" charset="0"/>
              </a:rPr>
              <a:t>ysgol gynradd yn Abertawe.</a:t>
            </a:r>
            <a:endParaRPr lang="en-GB" sz="2800">
              <a:ea typeface="Times New Roman" panose="02020603050405020304" pitchFamily="18" charset="0"/>
            </a:endParaRPr>
          </a:p>
          <a:p>
            <a:endParaRPr lang="cy-GB" b="1">
              <a:solidFill>
                <a:srgbClr val="FF0000"/>
              </a:solidFill>
              <a:ea typeface="Times New Roman" panose="02020603050405020304" pitchFamily="18" charset="0"/>
            </a:endParaRPr>
          </a:p>
          <a:p>
            <a:r>
              <a:rPr lang="cy-GB" b="1">
                <a:solidFill>
                  <a:srgbClr val="FF0000"/>
                </a:solidFill>
                <a:ea typeface="Times New Roman" panose="02020603050405020304" pitchFamily="18" charset="0"/>
              </a:rPr>
              <a:t>Yn</a:t>
            </a:r>
            <a:r>
              <a:rPr lang="cy-GB" b="1">
                <a:ea typeface="Times New Roman" panose="02020603050405020304" pitchFamily="18" charset="0"/>
              </a:rPr>
              <a:t> </a:t>
            </a:r>
            <a:r>
              <a:rPr lang="cy-GB">
                <a:solidFill>
                  <a:srgbClr val="002060"/>
                </a:solidFill>
                <a:ea typeface="Times New Roman" panose="02020603050405020304" pitchFamily="18" charset="0"/>
              </a:rPr>
              <a:t>refers to a </a:t>
            </a:r>
            <a:r>
              <a:rPr lang="cy-GB" b="1">
                <a:solidFill>
                  <a:srgbClr val="002060"/>
                </a:solidFill>
                <a:ea typeface="Times New Roman" panose="02020603050405020304" pitchFamily="18" charset="0"/>
              </a:rPr>
              <a:t>definite</a:t>
            </a:r>
            <a:r>
              <a:rPr lang="cy-GB">
                <a:solidFill>
                  <a:srgbClr val="002060"/>
                </a:solidFill>
                <a:ea typeface="Times New Roman" panose="02020603050405020304" pitchFamily="18" charset="0"/>
              </a:rPr>
              <a:t> place, </a:t>
            </a:r>
          </a:p>
          <a:p>
            <a:r>
              <a:rPr lang="cy-GB">
                <a:solidFill>
                  <a:srgbClr val="002060"/>
                </a:solidFill>
                <a:ea typeface="Times New Roman" panose="02020603050405020304" pitchFamily="18" charset="0"/>
              </a:rPr>
              <a:t>e.g.</a:t>
            </a:r>
            <a:r>
              <a:rPr lang="en-GB" sz="2800">
                <a:solidFill>
                  <a:srgbClr val="002060"/>
                </a:solidFill>
                <a:ea typeface="Times New Roman" panose="02020603050405020304" pitchFamily="18" charset="0"/>
              </a:rPr>
              <a:t> </a:t>
            </a:r>
            <a:r>
              <a:rPr lang="cy-GB">
                <a:solidFill>
                  <a:srgbClr val="002060"/>
                </a:solidFill>
                <a:ea typeface="Times New Roman" panose="02020603050405020304" pitchFamily="18" charset="0"/>
              </a:rPr>
              <a:t>Rydw i’n gweithio</a:t>
            </a:r>
            <a:r>
              <a:rPr lang="cy-GB">
                <a:ea typeface="Times New Roman" panose="02020603050405020304" pitchFamily="18" charset="0"/>
              </a:rPr>
              <a:t> </a:t>
            </a:r>
            <a:r>
              <a:rPr lang="cy-GB">
                <a:solidFill>
                  <a:srgbClr val="FF0000"/>
                </a:solidFill>
                <a:ea typeface="Times New Roman" panose="02020603050405020304" pitchFamily="18" charset="0"/>
              </a:rPr>
              <a:t>yn</a:t>
            </a:r>
            <a:r>
              <a:rPr lang="cy-GB">
                <a:ea typeface="Times New Roman" panose="02020603050405020304" pitchFamily="18" charset="0"/>
              </a:rPr>
              <a:t> </a:t>
            </a:r>
            <a:r>
              <a:rPr lang="cy-GB">
                <a:solidFill>
                  <a:srgbClr val="002060"/>
                </a:solidFill>
                <a:ea typeface="Times New Roman" panose="02020603050405020304" pitchFamily="18" charset="0"/>
              </a:rPr>
              <a:t>Ysgol Gynradd Abbey.</a:t>
            </a:r>
            <a:endParaRPr lang="en-GB" sz="2800">
              <a:solidFill>
                <a:srgbClr val="002060"/>
              </a:solidFill>
              <a:ea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02654186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>
            <a:extLst>
              <a:ext uri="{FF2B5EF4-FFF2-40B4-BE49-F238E27FC236}">
                <a16:creationId xmlns:a16="http://schemas.microsoft.com/office/drawing/2014/main" id="{777F7620-9931-0647-A167-409EFD38F218}"/>
              </a:ext>
            </a:extLst>
          </p:cNvPr>
          <p:cNvSpPr txBox="1"/>
          <p:nvPr/>
        </p:nvSpPr>
        <p:spPr>
          <a:xfrm>
            <a:off x="243406" y="330859"/>
            <a:ext cx="5416613" cy="1877437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US" sz="4400" b="1">
                <a:solidFill>
                  <a:srgbClr val="002060"/>
                </a:solidFill>
                <a:latin typeface="SASSOON PRIMARY" pitchFamily="2" charset="0"/>
              </a:rPr>
              <a:t> </a:t>
            </a:r>
            <a:r>
              <a:rPr lang="en-US" sz="3600" b="1">
                <a:solidFill>
                  <a:srgbClr val="002060"/>
                </a:solidFill>
              </a:rPr>
              <a:t>Beth </a:t>
            </a:r>
            <a:r>
              <a:rPr lang="en-US" sz="3600" b="1" err="1">
                <a:solidFill>
                  <a:srgbClr val="002060"/>
                </a:solidFill>
              </a:rPr>
              <a:t>rydych</a:t>
            </a:r>
            <a:r>
              <a:rPr lang="en-US" sz="3600" b="1">
                <a:solidFill>
                  <a:srgbClr val="002060"/>
                </a:solidFill>
              </a:rPr>
              <a:t> </a:t>
            </a:r>
            <a:r>
              <a:rPr lang="en-US" sz="3600" b="1" err="1">
                <a:solidFill>
                  <a:srgbClr val="002060"/>
                </a:solidFill>
              </a:rPr>
              <a:t>chi’n</a:t>
            </a:r>
            <a:r>
              <a:rPr lang="en-US" sz="3600" b="1">
                <a:solidFill>
                  <a:srgbClr val="002060"/>
                </a:solidFill>
              </a:rPr>
              <a:t> </a:t>
            </a:r>
            <a:r>
              <a:rPr lang="en-US" sz="3600" b="1" err="1">
                <a:solidFill>
                  <a:srgbClr val="002060"/>
                </a:solidFill>
              </a:rPr>
              <a:t>wneud</a:t>
            </a:r>
            <a:r>
              <a:rPr lang="en-US" sz="3600" b="1">
                <a:solidFill>
                  <a:srgbClr val="002060"/>
                </a:solidFill>
              </a:rPr>
              <a:t>?</a:t>
            </a:r>
          </a:p>
          <a:p>
            <a:r>
              <a:rPr lang="en-US" sz="3600" b="1">
                <a:solidFill>
                  <a:srgbClr val="002060"/>
                </a:solidFill>
              </a:rPr>
              <a:t>  Beth </a:t>
            </a:r>
            <a:r>
              <a:rPr lang="en-US" sz="3600" b="1" err="1">
                <a:solidFill>
                  <a:srgbClr val="002060"/>
                </a:solidFill>
              </a:rPr>
              <a:t>rwyt</a:t>
            </a:r>
            <a:r>
              <a:rPr lang="en-US" sz="3600" b="1">
                <a:solidFill>
                  <a:srgbClr val="002060"/>
                </a:solidFill>
              </a:rPr>
              <a:t> </a:t>
            </a:r>
            <a:r>
              <a:rPr lang="en-US" sz="3600" b="1" err="1">
                <a:solidFill>
                  <a:srgbClr val="002060"/>
                </a:solidFill>
              </a:rPr>
              <a:t>ti’n</a:t>
            </a:r>
            <a:r>
              <a:rPr lang="en-US" sz="3600" b="1">
                <a:solidFill>
                  <a:srgbClr val="002060"/>
                </a:solidFill>
              </a:rPr>
              <a:t> </a:t>
            </a:r>
            <a:r>
              <a:rPr lang="en-US" sz="3600" b="1" err="1">
                <a:solidFill>
                  <a:srgbClr val="002060"/>
                </a:solidFill>
              </a:rPr>
              <a:t>wneud</a:t>
            </a:r>
            <a:r>
              <a:rPr lang="en-US" sz="3600" b="1">
                <a:solidFill>
                  <a:srgbClr val="002060"/>
                </a:solidFill>
              </a:rPr>
              <a:t>?</a:t>
            </a:r>
          </a:p>
          <a:p>
            <a:r>
              <a:rPr lang="en-US" sz="3600">
                <a:solidFill>
                  <a:srgbClr val="002060"/>
                </a:solidFill>
              </a:rPr>
              <a:t>  </a:t>
            </a:r>
            <a:r>
              <a:rPr lang="en-US" sz="2400" i="1">
                <a:solidFill>
                  <a:srgbClr val="002060"/>
                </a:solidFill>
              </a:rPr>
              <a:t>What do you do?</a:t>
            </a:r>
          </a:p>
        </p:txBody>
      </p:sp>
      <p:graphicFrame>
        <p:nvGraphicFramePr>
          <p:cNvPr id="10" name="Table 9">
            <a:extLst>
              <a:ext uri="{FF2B5EF4-FFF2-40B4-BE49-F238E27FC236}">
                <a16:creationId xmlns:a16="http://schemas.microsoft.com/office/drawing/2014/main" id="{4FED6211-08F5-9B4F-8DF8-AD1E842AEDF6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39219204"/>
              </p:ext>
            </p:extLst>
          </p:nvPr>
        </p:nvGraphicFramePr>
        <p:xfrm>
          <a:off x="276854" y="3325381"/>
          <a:ext cx="11713241" cy="3102016"/>
        </p:xfrm>
        <a:graphic>
          <a:graphicData uri="http://schemas.openxmlformats.org/drawingml/2006/table">
            <a:tbl>
              <a:tblPr firstRow="1" firstCol="1" bandRow="1"/>
              <a:tblGrid>
                <a:gridCol w="4008530">
                  <a:extLst>
                    <a:ext uri="{9D8B030D-6E8A-4147-A177-3AD203B41FA5}">
                      <a16:colId xmlns:a16="http://schemas.microsoft.com/office/drawing/2014/main" val="3739966731"/>
                    </a:ext>
                  </a:extLst>
                </a:gridCol>
                <a:gridCol w="7704711">
                  <a:extLst>
                    <a:ext uri="{9D8B030D-6E8A-4147-A177-3AD203B41FA5}">
                      <a16:colId xmlns:a16="http://schemas.microsoft.com/office/drawing/2014/main" val="920358207"/>
                    </a:ext>
                  </a:extLst>
                </a:gridCol>
              </a:tblGrid>
              <a:tr h="3102016">
                <a:tc>
                  <a:txBody>
                    <a:bodyPr/>
                    <a:lstStyle/>
                    <a:p>
                      <a:endParaRPr lang="cy-GB" sz="800" b="1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  <a:p>
                      <a:r>
                        <a:rPr lang="cy-GB" sz="2000" b="1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Beth rydych chi’n wneud?</a:t>
                      </a:r>
                    </a:p>
                    <a:p>
                      <a:r>
                        <a:rPr lang="cy-GB" sz="2000" b="1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Beth rwyt ti’n wneud?</a:t>
                      </a:r>
                    </a:p>
                    <a:p>
                      <a:r>
                        <a:rPr lang="cy-GB" sz="1800" b="0" i="1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What do you do?</a:t>
                      </a:r>
                      <a:endParaRPr lang="en-GB" sz="1800" b="0" i="1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y-GB" sz="800" i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  <a:p>
                      <a:r>
                        <a:rPr lang="cy-GB" sz="2000" b="1" i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Rydw i’n dysgu...            Cymraeg i Flwyddyn 1.            </a:t>
                      </a:r>
                      <a:endParaRPr lang="cy-GB" sz="1800" b="1" i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  <a:p>
                      <a:r>
                        <a:rPr lang="cy-GB" sz="1800" b="0" i="1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I teach</a:t>
                      </a:r>
                      <a:r>
                        <a:rPr lang="cy-GB" sz="2000" b="1" i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...                             Cymraeg ar draws yr ysgol</a:t>
                      </a:r>
                      <a:r>
                        <a:rPr lang="cy-GB" sz="2000" i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.        </a:t>
                      </a:r>
                      <a:r>
                        <a:rPr lang="cy-GB" sz="1800" i="1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(across the school)</a:t>
                      </a:r>
                    </a:p>
                    <a:p>
                      <a:endParaRPr lang="cy-GB" sz="1800" i="1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  <a:p>
                      <a:endParaRPr lang="cy-GB" sz="2000" i="1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  <a:p>
                      <a:r>
                        <a:rPr lang="cy-GB" sz="2000" b="1" i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Rydw i’n gyfrifol am      y Cyfnod Sylfaen (CS)</a:t>
                      </a:r>
                      <a:r>
                        <a:rPr lang="cy-GB" sz="2000" i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.                 </a:t>
                      </a:r>
                      <a:r>
                        <a:rPr lang="cy-GB" sz="1800" i="1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Foundation Phase</a:t>
                      </a:r>
                      <a:endParaRPr lang="cy-GB" sz="2000" i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  <a:p>
                      <a:r>
                        <a:rPr lang="cy-GB" sz="1800" i="1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I am responsible for            </a:t>
                      </a:r>
                      <a:r>
                        <a:rPr lang="cy-GB" sz="2000" b="1" i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y Meithrin.                                    </a:t>
                      </a:r>
                      <a:r>
                        <a:rPr lang="cy-GB" sz="1800" b="0" i="1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Nursery</a:t>
                      </a:r>
                      <a:endParaRPr lang="cy-GB" sz="2000" b="1" i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  <a:p>
                      <a:r>
                        <a:rPr lang="cy-GB" sz="2000" i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                                          </a:t>
                      </a:r>
                      <a:r>
                        <a:rPr lang="cy-GB" sz="2000" b="1" i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Flwyddyn 6.                                  </a:t>
                      </a:r>
                    </a:p>
                    <a:p>
                      <a:r>
                        <a:rPr lang="cy-GB" sz="1800" i="1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                                              </a:t>
                      </a:r>
                      <a:r>
                        <a:rPr lang="cy-GB" sz="2000" b="1" i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Gyfnod Allweddol 1 (CA1)</a:t>
                      </a:r>
                      <a:r>
                        <a:rPr lang="cy-GB" sz="2000" i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.     </a:t>
                      </a:r>
                      <a:r>
                        <a:rPr lang="cy-GB" sz="1800" i="1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  Key Stage 1 (KS1)</a:t>
                      </a:r>
                      <a:endParaRPr lang="cy-GB" sz="2000" i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  <a:p>
                      <a:r>
                        <a:rPr lang="cy-GB" sz="1800" i="1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                                              </a:t>
                      </a:r>
                      <a:r>
                        <a:rPr lang="cy-GB" sz="2000" b="1" i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Gyfnod Allweddol 2 (CA2).        </a:t>
                      </a:r>
                      <a:r>
                        <a:rPr lang="cy-GB" sz="1800" i="1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Key Stage 2 (KS2)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888378910"/>
                  </a:ext>
                </a:extLst>
              </a:tr>
            </a:tbl>
          </a:graphicData>
        </a:graphic>
      </p:graphicFrame>
      <p:pic>
        <p:nvPicPr>
          <p:cNvPr id="2" name="Picture 2" descr="A picture containing toy, mask, doll&#10;&#10;Description automatically generated">
            <a:extLst>
              <a:ext uri="{FF2B5EF4-FFF2-40B4-BE49-F238E27FC236}">
                <a16:creationId xmlns:a16="http://schemas.microsoft.com/office/drawing/2014/main" id="{DD2CF6EB-2964-F568-5EBD-E1318CFC88F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69577" y="396147"/>
            <a:ext cx="3161206" cy="29302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29944857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Audio 2">
            <a:hlinkClick r:id="" action="ppaction://media"/>
            <a:extLst>
              <a:ext uri="{FF2B5EF4-FFF2-40B4-BE49-F238E27FC236}">
                <a16:creationId xmlns:a16="http://schemas.microsoft.com/office/drawing/2014/main" id="{DD9B4FFE-FF40-C04E-8E55-C0B88D80C61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0734098" y="1080161"/>
            <a:ext cx="1193138" cy="1193138"/>
          </a:xfrm>
          <a:prstGeom prst="rect">
            <a:avLst/>
          </a:prstGeom>
        </p:spPr>
      </p:pic>
      <p:sp>
        <p:nvSpPr>
          <p:cNvPr id="7" name="Speech Bubble: Rectangle with Corners Rounded 4">
            <a:extLst>
              <a:ext uri="{FF2B5EF4-FFF2-40B4-BE49-F238E27FC236}">
                <a16:creationId xmlns:a16="http://schemas.microsoft.com/office/drawing/2014/main" id="{D7FB81E4-B20C-044C-9135-64446E647B77}"/>
              </a:ext>
            </a:extLst>
          </p:cNvPr>
          <p:cNvSpPr/>
          <p:nvPr/>
        </p:nvSpPr>
        <p:spPr>
          <a:xfrm>
            <a:off x="3095475" y="373375"/>
            <a:ext cx="8150251" cy="1205111"/>
          </a:xfrm>
          <a:prstGeom prst="wedgeRoundRectCallout">
            <a:avLst>
              <a:gd name="adj1" fmla="val -49563"/>
              <a:gd name="adj2" fmla="val -20200"/>
              <a:gd name="adj3" fmla="val 16667"/>
            </a:avLst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>
              <a:defRPr/>
            </a:pPr>
            <a:r>
              <a:rPr lang="en-GB" sz="1600" b="1" err="1">
                <a:solidFill>
                  <a:srgbClr val="002060"/>
                </a:solidFill>
                <a:cs typeface="Cavolini" panose="03000502040302020204" pitchFamily="66" charset="0"/>
              </a:rPr>
              <a:t>Gwrandewch</a:t>
            </a:r>
            <a:r>
              <a:rPr lang="en-GB" sz="1600" b="1">
                <a:solidFill>
                  <a:srgbClr val="002060"/>
                </a:solidFill>
                <a:cs typeface="Cavolini" panose="03000502040302020204" pitchFamily="66" charset="0"/>
              </a:rPr>
              <a:t> </a:t>
            </a:r>
            <a:r>
              <a:rPr lang="en-GB" sz="1600" b="1" err="1">
                <a:solidFill>
                  <a:srgbClr val="002060"/>
                </a:solidFill>
                <a:cs typeface="Cavolini" panose="03000502040302020204" pitchFamily="66" charset="0"/>
              </a:rPr>
              <a:t>ar</a:t>
            </a:r>
            <a:r>
              <a:rPr lang="en-GB" sz="1600" b="1">
                <a:solidFill>
                  <a:srgbClr val="002060"/>
                </a:solidFill>
                <a:cs typeface="Cavolini" panose="03000502040302020204" pitchFamily="66" charset="0"/>
              </a:rPr>
              <a:t> y </a:t>
            </a:r>
            <a:r>
              <a:rPr lang="en-GB" sz="1600" b="1" err="1">
                <a:solidFill>
                  <a:srgbClr val="002060"/>
                </a:solidFill>
                <a:cs typeface="Cavolini" panose="03000502040302020204" pitchFamily="66" charset="0"/>
              </a:rPr>
              <a:t>sgwrs</a:t>
            </a:r>
            <a:r>
              <a:rPr lang="en-GB" sz="1600" b="1">
                <a:solidFill>
                  <a:srgbClr val="002060"/>
                </a:solidFill>
                <a:cs typeface="Cavolini" panose="03000502040302020204" pitchFamily="66" charset="0"/>
              </a:rPr>
              <a:t> </a:t>
            </a:r>
            <a:r>
              <a:rPr lang="en-GB" sz="1600" b="1" err="1">
                <a:solidFill>
                  <a:srgbClr val="002060"/>
                </a:solidFill>
                <a:cs typeface="Cavolini" panose="03000502040302020204" pitchFamily="66" charset="0"/>
              </a:rPr>
              <a:t>yma</a:t>
            </a:r>
            <a:r>
              <a:rPr lang="en-GB" sz="1600" b="1">
                <a:solidFill>
                  <a:srgbClr val="002060"/>
                </a:solidFill>
                <a:cs typeface="Cavolini" panose="03000502040302020204" pitchFamily="66" charset="0"/>
              </a:rPr>
              <a:t>, a </a:t>
            </a:r>
            <a:r>
              <a:rPr lang="en-GB" sz="1600" b="1" err="1">
                <a:solidFill>
                  <a:srgbClr val="002060"/>
                </a:solidFill>
                <a:cs typeface="Cavolini" panose="03000502040302020204" pitchFamily="66" charset="0"/>
              </a:rPr>
              <a:t>llenwch</a:t>
            </a:r>
            <a:r>
              <a:rPr lang="en-GB" sz="1600" b="1">
                <a:solidFill>
                  <a:srgbClr val="002060"/>
                </a:solidFill>
                <a:cs typeface="Cavolini" panose="03000502040302020204" pitchFamily="66" charset="0"/>
              </a:rPr>
              <a:t> y </a:t>
            </a:r>
            <a:r>
              <a:rPr lang="en-GB" sz="1600" b="1" err="1">
                <a:solidFill>
                  <a:srgbClr val="002060"/>
                </a:solidFill>
                <a:cs typeface="Cavolini" panose="03000502040302020204" pitchFamily="66" charset="0"/>
              </a:rPr>
              <a:t>bylchau</a:t>
            </a:r>
            <a:r>
              <a:rPr lang="en-GB" sz="1600" b="1">
                <a:solidFill>
                  <a:srgbClr val="002060"/>
                </a:solidFill>
                <a:cs typeface="Cavolini" panose="03000502040302020204" pitchFamily="66" charset="0"/>
              </a:rPr>
              <a:t>. </a:t>
            </a:r>
            <a:r>
              <a:rPr lang="en-GB" sz="1600" b="1" err="1">
                <a:solidFill>
                  <a:srgbClr val="002060"/>
                </a:solidFill>
                <a:cs typeface="Cavolini" panose="03000502040302020204" pitchFamily="66" charset="0"/>
              </a:rPr>
              <a:t>Mae’r</a:t>
            </a:r>
            <a:r>
              <a:rPr lang="en-GB" sz="1600" b="1">
                <a:solidFill>
                  <a:srgbClr val="002060"/>
                </a:solidFill>
                <a:cs typeface="Cavolini" panose="03000502040302020204" pitchFamily="66" charset="0"/>
              </a:rPr>
              <a:t> </a:t>
            </a:r>
            <a:r>
              <a:rPr lang="en-GB" sz="1600" b="1" err="1">
                <a:solidFill>
                  <a:srgbClr val="002060"/>
                </a:solidFill>
                <a:cs typeface="Cavolini" panose="03000502040302020204" pitchFamily="66" charset="0"/>
              </a:rPr>
              <a:t>atebion</a:t>
            </a:r>
            <a:r>
              <a:rPr lang="en-GB" sz="1600" b="1">
                <a:solidFill>
                  <a:srgbClr val="002060"/>
                </a:solidFill>
                <a:cs typeface="Cavolini" panose="03000502040302020204" pitchFamily="66" charset="0"/>
              </a:rPr>
              <a:t> </a:t>
            </a:r>
            <a:r>
              <a:rPr lang="en-GB" sz="1600" b="1" err="1">
                <a:solidFill>
                  <a:srgbClr val="002060"/>
                </a:solidFill>
                <a:cs typeface="Cavolini" panose="03000502040302020204" pitchFamily="66" charset="0"/>
              </a:rPr>
              <a:t>ar</a:t>
            </a:r>
            <a:r>
              <a:rPr lang="en-GB" sz="1600" b="1">
                <a:solidFill>
                  <a:srgbClr val="002060"/>
                </a:solidFill>
                <a:cs typeface="Cavolini" panose="03000502040302020204" pitchFamily="66" charset="0"/>
              </a:rPr>
              <a:t> y </a:t>
            </a:r>
            <a:r>
              <a:rPr lang="en-GB" sz="1600" b="1" err="1">
                <a:solidFill>
                  <a:srgbClr val="002060"/>
                </a:solidFill>
                <a:cs typeface="Cavolini" panose="03000502040302020204" pitchFamily="66" charset="0"/>
              </a:rPr>
              <a:t>sleid</a:t>
            </a:r>
            <a:r>
              <a:rPr lang="en-GB" sz="1600" b="1">
                <a:solidFill>
                  <a:srgbClr val="002060"/>
                </a:solidFill>
                <a:cs typeface="Cavolini" panose="03000502040302020204" pitchFamily="66" charset="0"/>
              </a:rPr>
              <a:t> </a:t>
            </a:r>
            <a:r>
              <a:rPr lang="en-GB" sz="1600" b="1" err="1">
                <a:solidFill>
                  <a:srgbClr val="002060"/>
                </a:solidFill>
                <a:cs typeface="Cavolini" panose="03000502040302020204" pitchFamily="66" charset="0"/>
              </a:rPr>
              <a:t>nesaf</a:t>
            </a:r>
            <a:r>
              <a:rPr lang="en-GB" sz="1600" b="1">
                <a:solidFill>
                  <a:srgbClr val="002060"/>
                </a:solidFill>
                <a:cs typeface="Cavolini" panose="03000502040302020204" pitchFamily="66" charset="0"/>
              </a:rPr>
              <a:t>. </a:t>
            </a:r>
          </a:p>
          <a:p>
            <a:pPr lvl="0" algn="ctr">
              <a:defRPr/>
            </a:pPr>
            <a:endParaRPr lang="en-GB" sz="1600">
              <a:solidFill>
                <a:srgbClr val="002060"/>
              </a:solidFill>
              <a:cs typeface="Cavolini" panose="03000502040302020204" pitchFamily="66" charset="0"/>
            </a:endParaRPr>
          </a:p>
          <a:p>
            <a:pPr lvl="0" algn="ctr">
              <a:defRPr/>
            </a:pPr>
            <a:r>
              <a:rPr lang="en-GB" sz="1600" i="1">
                <a:solidFill>
                  <a:srgbClr val="002060"/>
                </a:solidFill>
                <a:cs typeface="Cavolini" panose="03000502040302020204" pitchFamily="66" charset="0"/>
              </a:rPr>
              <a:t>Listen to the dialogue and fill in the gaps. The answers are on the next slide. 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4314D5B5-3860-C943-B52F-557685DBAF97}"/>
              </a:ext>
            </a:extLst>
          </p:cNvPr>
          <p:cNvSpPr txBox="1"/>
          <p:nvPr/>
        </p:nvSpPr>
        <p:spPr>
          <a:xfrm>
            <a:off x="264764" y="275131"/>
            <a:ext cx="2923309" cy="1323439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US" sz="4400" b="1">
                <a:solidFill>
                  <a:srgbClr val="002060"/>
                </a:solidFill>
                <a:latin typeface="SASSOON PRIMARY" pitchFamily="2" charset="0"/>
              </a:rPr>
              <a:t> </a:t>
            </a:r>
            <a:r>
              <a:rPr lang="en-US" sz="3600" b="1" err="1">
                <a:solidFill>
                  <a:srgbClr val="002060"/>
                </a:solidFill>
              </a:rPr>
              <a:t>Tasg</a:t>
            </a:r>
            <a:r>
              <a:rPr lang="en-US" sz="3600" b="1">
                <a:solidFill>
                  <a:srgbClr val="002060"/>
                </a:solidFill>
              </a:rPr>
              <a:t> </a:t>
            </a:r>
            <a:r>
              <a:rPr lang="en-US" sz="3600" b="1" err="1">
                <a:solidFill>
                  <a:srgbClr val="002060"/>
                </a:solidFill>
              </a:rPr>
              <a:t>Wrando</a:t>
            </a:r>
            <a:endParaRPr lang="en-US" sz="3600" b="1">
              <a:solidFill>
                <a:srgbClr val="002060"/>
              </a:solidFill>
            </a:endParaRPr>
          </a:p>
          <a:p>
            <a:r>
              <a:rPr lang="en-US" sz="3600" b="1" i="1">
                <a:solidFill>
                  <a:srgbClr val="002060"/>
                </a:solidFill>
              </a:rPr>
              <a:t>  </a:t>
            </a:r>
            <a:r>
              <a:rPr lang="en-US" sz="2800" i="1">
                <a:solidFill>
                  <a:srgbClr val="002060"/>
                </a:solidFill>
              </a:rPr>
              <a:t>Listening Task</a:t>
            </a:r>
            <a:endParaRPr lang="en-US" sz="2400" i="1">
              <a:solidFill>
                <a:srgbClr val="002060"/>
              </a:solidFill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A8A76EF1-C094-AD49-999D-D62340A8BEA1}"/>
              </a:ext>
            </a:extLst>
          </p:cNvPr>
          <p:cNvSpPr txBox="1"/>
          <p:nvPr/>
        </p:nvSpPr>
        <p:spPr>
          <a:xfrm>
            <a:off x="1678023" y="2273299"/>
            <a:ext cx="8835953" cy="4093428"/>
          </a:xfrm>
          <a:prstGeom prst="rect">
            <a:avLst/>
          </a:prstGeom>
          <a:solidFill>
            <a:schemeClr val="bg1"/>
          </a:solidFill>
          <a:ln w="28575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endParaRPr lang="en-US" sz="1000" i="1">
              <a:solidFill>
                <a:srgbClr val="002060"/>
              </a:solidFill>
            </a:endParaRPr>
          </a:p>
          <a:p>
            <a:r>
              <a:rPr lang="en-US" sz="2400" i="1">
                <a:solidFill>
                  <a:srgbClr val="002060"/>
                </a:solidFill>
              </a:rPr>
              <a:t>Mari:</a:t>
            </a:r>
            <a:r>
              <a:rPr lang="en-US" sz="2400">
                <a:solidFill>
                  <a:srgbClr val="002060"/>
                </a:solidFill>
              </a:rPr>
              <a:t>           </a:t>
            </a:r>
            <a:r>
              <a:rPr lang="en-US" sz="2400" b="1" err="1">
                <a:solidFill>
                  <a:srgbClr val="002060"/>
                </a:solidFill>
              </a:rPr>
              <a:t>Prynhawn</a:t>
            </a:r>
            <a:r>
              <a:rPr lang="en-US" sz="2400" b="1">
                <a:solidFill>
                  <a:srgbClr val="002060"/>
                </a:solidFill>
              </a:rPr>
              <a:t> da.</a:t>
            </a:r>
          </a:p>
          <a:p>
            <a:r>
              <a:rPr lang="en-US" sz="2400" i="1" err="1">
                <a:solidFill>
                  <a:srgbClr val="002060"/>
                </a:solidFill>
              </a:rPr>
              <a:t>Dafydd</a:t>
            </a:r>
            <a:r>
              <a:rPr lang="en-US" sz="2400" i="1">
                <a:solidFill>
                  <a:srgbClr val="002060"/>
                </a:solidFill>
              </a:rPr>
              <a:t>:</a:t>
            </a:r>
            <a:r>
              <a:rPr lang="en-US" sz="2400">
                <a:solidFill>
                  <a:srgbClr val="002060"/>
                </a:solidFill>
              </a:rPr>
              <a:t>       </a:t>
            </a:r>
            <a:r>
              <a:rPr lang="en-US" sz="2400" b="1" err="1">
                <a:solidFill>
                  <a:srgbClr val="002060"/>
                </a:solidFill>
              </a:rPr>
              <a:t>Prynhawn</a:t>
            </a:r>
            <a:r>
              <a:rPr lang="en-US" sz="2400" b="1">
                <a:solidFill>
                  <a:srgbClr val="002060"/>
                </a:solidFill>
              </a:rPr>
              <a:t> da.</a:t>
            </a:r>
          </a:p>
          <a:p>
            <a:r>
              <a:rPr lang="en-US" sz="2400" i="1">
                <a:solidFill>
                  <a:srgbClr val="002060"/>
                </a:solidFill>
              </a:rPr>
              <a:t>Mari:</a:t>
            </a:r>
            <a:r>
              <a:rPr lang="en-US" sz="2400">
                <a:solidFill>
                  <a:srgbClr val="002060"/>
                </a:solidFill>
              </a:rPr>
              <a:t>           </a:t>
            </a:r>
            <a:r>
              <a:rPr lang="en-US" sz="2400" b="1">
                <a:solidFill>
                  <a:srgbClr val="002060"/>
                </a:solidFill>
              </a:rPr>
              <a:t>Mari </a:t>
            </a:r>
            <a:r>
              <a:rPr lang="en-US" sz="2400" b="1">
                <a:solidFill>
                  <a:srgbClr val="FF0000"/>
                </a:solidFill>
              </a:rPr>
              <a:t>___</a:t>
            </a:r>
            <a:r>
              <a:rPr lang="en-US" sz="2400" b="1">
                <a:solidFill>
                  <a:srgbClr val="002060"/>
                </a:solidFill>
              </a:rPr>
              <a:t> </a:t>
            </a:r>
            <a:r>
              <a:rPr lang="en-US" sz="2400" b="1" err="1">
                <a:solidFill>
                  <a:srgbClr val="002060"/>
                </a:solidFill>
              </a:rPr>
              <a:t>i</a:t>
            </a:r>
            <a:r>
              <a:rPr lang="en-US" sz="2400" b="1">
                <a:solidFill>
                  <a:srgbClr val="002060"/>
                </a:solidFill>
              </a:rPr>
              <a:t>.</a:t>
            </a:r>
          </a:p>
          <a:p>
            <a:r>
              <a:rPr lang="en-US" sz="2400" i="1" err="1">
                <a:solidFill>
                  <a:srgbClr val="002060"/>
                </a:solidFill>
              </a:rPr>
              <a:t>Dafydd</a:t>
            </a:r>
            <a:r>
              <a:rPr lang="en-US" sz="2400" i="1">
                <a:solidFill>
                  <a:srgbClr val="002060"/>
                </a:solidFill>
              </a:rPr>
              <a:t>:</a:t>
            </a:r>
            <a:r>
              <a:rPr lang="en-US" sz="2400">
                <a:solidFill>
                  <a:srgbClr val="002060"/>
                </a:solidFill>
              </a:rPr>
              <a:t>       </a:t>
            </a:r>
            <a:r>
              <a:rPr lang="en-US" sz="2400" b="1" err="1">
                <a:solidFill>
                  <a:srgbClr val="002060"/>
                </a:solidFill>
              </a:rPr>
              <a:t>Helo</a:t>
            </a:r>
            <a:r>
              <a:rPr lang="en-US" sz="2400" b="1">
                <a:solidFill>
                  <a:srgbClr val="002060"/>
                </a:solidFill>
              </a:rPr>
              <a:t>, Mari. </a:t>
            </a:r>
            <a:r>
              <a:rPr lang="en-US" sz="2400" b="1" err="1">
                <a:solidFill>
                  <a:srgbClr val="002060"/>
                </a:solidFill>
              </a:rPr>
              <a:t>Dafydd</a:t>
            </a:r>
            <a:r>
              <a:rPr lang="en-US" sz="2400" b="1">
                <a:solidFill>
                  <a:srgbClr val="002060"/>
                </a:solidFill>
              </a:rPr>
              <a:t> </a:t>
            </a:r>
            <a:r>
              <a:rPr lang="en-US" sz="2400" b="1" err="1">
                <a:solidFill>
                  <a:srgbClr val="002060"/>
                </a:solidFill>
              </a:rPr>
              <a:t>ydw</a:t>
            </a:r>
            <a:r>
              <a:rPr lang="en-US" sz="2400" b="1">
                <a:solidFill>
                  <a:srgbClr val="002060"/>
                </a:solidFill>
              </a:rPr>
              <a:t> </a:t>
            </a:r>
            <a:r>
              <a:rPr lang="en-US" sz="2400" b="1" err="1">
                <a:solidFill>
                  <a:srgbClr val="002060"/>
                </a:solidFill>
              </a:rPr>
              <a:t>i</a:t>
            </a:r>
            <a:r>
              <a:rPr lang="en-US" sz="2400" b="1">
                <a:solidFill>
                  <a:srgbClr val="002060"/>
                </a:solidFill>
              </a:rPr>
              <a:t>.</a:t>
            </a:r>
          </a:p>
          <a:p>
            <a:r>
              <a:rPr lang="en-US" sz="2400" i="1">
                <a:solidFill>
                  <a:srgbClr val="002060"/>
                </a:solidFill>
              </a:rPr>
              <a:t>Mari:</a:t>
            </a:r>
            <a:r>
              <a:rPr lang="en-US" sz="2400">
                <a:solidFill>
                  <a:srgbClr val="002060"/>
                </a:solidFill>
              </a:rPr>
              <a:t>           </a:t>
            </a:r>
            <a:r>
              <a:rPr lang="en-US" sz="2400" b="1" err="1">
                <a:solidFill>
                  <a:srgbClr val="002060"/>
                </a:solidFill>
              </a:rPr>
              <a:t>Ble</a:t>
            </a:r>
            <a:r>
              <a:rPr lang="en-US" sz="2400" b="1">
                <a:solidFill>
                  <a:srgbClr val="002060"/>
                </a:solidFill>
              </a:rPr>
              <a:t> </a:t>
            </a:r>
            <a:r>
              <a:rPr lang="en-US" sz="2400" b="1" err="1">
                <a:solidFill>
                  <a:srgbClr val="002060"/>
                </a:solidFill>
              </a:rPr>
              <a:t>rwyt</a:t>
            </a:r>
            <a:r>
              <a:rPr lang="en-US" sz="2400" b="1">
                <a:solidFill>
                  <a:srgbClr val="002060"/>
                </a:solidFill>
              </a:rPr>
              <a:t> </a:t>
            </a:r>
            <a:r>
              <a:rPr lang="en-US" sz="2400" b="1" err="1">
                <a:solidFill>
                  <a:srgbClr val="002060"/>
                </a:solidFill>
              </a:rPr>
              <a:t>ti’n</a:t>
            </a:r>
            <a:r>
              <a:rPr lang="en-US" sz="2400" b="1">
                <a:solidFill>
                  <a:srgbClr val="002060"/>
                </a:solidFill>
              </a:rPr>
              <a:t> </a:t>
            </a:r>
            <a:r>
              <a:rPr lang="en-US" sz="2400" b="1">
                <a:solidFill>
                  <a:srgbClr val="FF0000"/>
                </a:solidFill>
              </a:rPr>
              <a:t>_____</a:t>
            </a:r>
            <a:r>
              <a:rPr lang="en-US" sz="2400" b="1">
                <a:solidFill>
                  <a:srgbClr val="002060"/>
                </a:solidFill>
              </a:rPr>
              <a:t> </a:t>
            </a:r>
            <a:r>
              <a:rPr lang="en-US" sz="2400" b="1" err="1">
                <a:solidFill>
                  <a:srgbClr val="002060"/>
                </a:solidFill>
              </a:rPr>
              <a:t>Dafydd</a:t>
            </a:r>
            <a:r>
              <a:rPr lang="en-US" sz="2400" b="1">
                <a:solidFill>
                  <a:srgbClr val="002060"/>
                </a:solidFill>
              </a:rPr>
              <a:t>?</a:t>
            </a:r>
          </a:p>
          <a:p>
            <a:r>
              <a:rPr lang="en-US" sz="2400" i="1" err="1">
                <a:solidFill>
                  <a:srgbClr val="002060"/>
                </a:solidFill>
              </a:rPr>
              <a:t>Dafydd</a:t>
            </a:r>
            <a:r>
              <a:rPr lang="en-US" sz="2400" i="1">
                <a:solidFill>
                  <a:srgbClr val="002060"/>
                </a:solidFill>
              </a:rPr>
              <a:t>:</a:t>
            </a:r>
            <a:r>
              <a:rPr lang="en-US" sz="2400">
                <a:solidFill>
                  <a:srgbClr val="002060"/>
                </a:solidFill>
              </a:rPr>
              <a:t>       </a:t>
            </a:r>
            <a:r>
              <a:rPr lang="en-US" sz="2400" b="1">
                <a:solidFill>
                  <a:srgbClr val="FF0000"/>
                </a:solidFill>
              </a:rPr>
              <a:t>____</a:t>
            </a:r>
            <a:r>
              <a:rPr lang="en-US" sz="2400">
                <a:solidFill>
                  <a:srgbClr val="002060"/>
                </a:solidFill>
              </a:rPr>
              <a:t> </a:t>
            </a:r>
            <a:r>
              <a:rPr lang="en-US" sz="2400" b="1" err="1">
                <a:solidFill>
                  <a:srgbClr val="002060"/>
                </a:solidFill>
              </a:rPr>
              <a:t>i’n</a:t>
            </a:r>
            <a:r>
              <a:rPr lang="en-US" sz="2400" b="1">
                <a:solidFill>
                  <a:srgbClr val="002060"/>
                </a:solidFill>
              </a:rPr>
              <a:t> </a:t>
            </a:r>
            <a:r>
              <a:rPr lang="en-US" sz="2400" b="1" err="1">
                <a:solidFill>
                  <a:srgbClr val="002060"/>
                </a:solidFill>
              </a:rPr>
              <a:t>dysgu</a:t>
            </a:r>
            <a:r>
              <a:rPr lang="en-US" sz="2400" b="1">
                <a:solidFill>
                  <a:srgbClr val="002060"/>
                </a:solidFill>
              </a:rPr>
              <a:t> </a:t>
            </a:r>
            <a:r>
              <a:rPr lang="en-US" sz="2400" b="1" err="1">
                <a:solidFill>
                  <a:srgbClr val="002060"/>
                </a:solidFill>
              </a:rPr>
              <a:t>ym</a:t>
            </a:r>
            <a:r>
              <a:rPr lang="en-US" sz="2400" b="1">
                <a:solidFill>
                  <a:srgbClr val="002060"/>
                </a:solidFill>
              </a:rPr>
              <a:t> </a:t>
            </a:r>
            <a:r>
              <a:rPr lang="en-US" sz="2400" b="1" err="1">
                <a:solidFill>
                  <a:srgbClr val="002060"/>
                </a:solidFill>
              </a:rPr>
              <a:t>Mhort</a:t>
            </a:r>
            <a:r>
              <a:rPr lang="en-US" sz="2400" b="1">
                <a:solidFill>
                  <a:srgbClr val="002060"/>
                </a:solidFill>
              </a:rPr>
              <a:t> Talbot </a:t>
            </a:r>
            <a:r>
              <a:rPr lang="en-US" sz="2400" b="1" err="1">
                <a:solidFill>
                  <a:srgbClr val="002060"/>
                </a:solidFill>
              </a:rPr>
              <a:t>mewn</a:t>
            </a:r>
            <a:r>
              <a:rPr lang="en-US" sz="2400" b="1">
                <a:solidFill>
                  <a:srgbClr val="002060"/>
                </a:solidFill>
              </a:rPr>
              <a:t> </a:t>
            </a:r>
            <a:r>
              <a:rPr lang="en-US" sz="2400" b="1" err="1">
                <a:solidFill>
                  <a:srgbClr val="002060"/>
                </a:solidFill>
              </a:rPr>
              <a:t>ysgol</a:t>
            </a:r>
            <a:r>
              <a:rPr lang="en-US" sz="2400" b="1">
                <a:solidFill>
                  <a:srgbClr val="002060"/>
                </a:solidFill>
              </a:rPr>
              <a:t> </a:t>
            </a:r>
            <a:r>
              <a:rPr lang="en-US" sz="2400" b="1">
                <a:solidFill>
                  <a:srgbClr val="FF0000"/>
                </a:solidFill>
              </a:rPr>
              <a:t>_______</a:t>
            </a:r>
            <a:r>
              <a:rPr lang="en-US" sz="2400" b="1">
                <a:solidFill>
                  <a:srgbClr val="002060"/>
                </a:solidFill>
              </a:rPr>
              <a:t> . </a:t>
            </a:r>
          </a:p>
          <a:p>
            <a:r>
              <a:rPr lang="en-US" sz="2400" b="1">
                <a:solidFill>
                  <a:srgbClr val="002060"/>
                </a:solidFill>
              </a:rPr>
              <a:t>                     </a:t>
            </a:r>
            <a:r>
              <a:rPr lang="en-US" sz="2400" b="1" err="1">
                <a:solidFill>
                  <a:srgbClr val="002060"/>
                </a:solidFill>
              </a:rPr>
              <a:t>Ble</a:t>
            </a:r>
            <a:r>
              <a:rPr lang="en-US" sz="2400" b="1">
                <a:solidFill>
                  <a:srgbClr val="002060"/>
                </a:solidFill>
              </a:rPr>
              <a:t> </a:t>
            </a:r>
            <a:r>
              <a:rPr lang="en-US" sz="2400" b="1" err="1">
                <a:solidFill>
                  <a:srgbClr val="002060"/>
                </a:solidFill>
              </a:rPr>
              <a:t>rwyt</a:t>
            </a:r>
            <a:r>
              <a:rPr lang="en-US" sz="2400" b="1">
                <a:solidFill>
                  <a:srgbClr val="002060"/>
                </a:solidFill>
              </a:rPr>
              <a:t> </a:t>
            </a:r>
            <a:r>
              <a:rPr lang="en-US" sz="2400" b="1" err="1">
                <a:solidFill>
                  <a:srgbClr val="002060"/>
                </a:solidFill>
              </a:rPr>
              <a:t>ti’n</a:t>
            </a:r>
            <a:r>
              <a:rPr lang="en-US" sz="2400" b="1">
                <a:solidFill>
                  <a:srgbClr val="002060"/>
                </a:solidFill>
              </a:rPr>
              <a:t> </a:t>
            </a:r>
            <a:r>
              <a:rPr lang="en-US" sz="2400" b="1" err="1">
                <a:solidFill>
                  <a:srgbClr val="002060"/>
                </a:solidFill>
              </a:rPr>
              <a:t>dysgu</a:t>
            </a:r>
            <a:r>
              <a:rPr lang="en-US" sz="2400" b="1">
                <a:solidFill>
                  <a:srgbClr val="002060"/>
                </a:solidFill>
              </a:rPr>
              <a:t>?</a:t>
            </a:r>
          </a:p>
          <a:p>
            <a:r>
              <a:rPr lang="en-US" sz="2400" i="1">
                <a:solidFill>
                  <a:srgbClr val="002060"/>
                </a:solidFill>
              </a:rPr>
              <a:t>Mari:</a:t>
            </a:r>
            <a:r>
              <a:rPr lang="en-US" sz="2400">
                <a:solidFill>
                  <a:srgbClr val="002060"/>
                </a:solidFill>
              </a:rPr>
              <a:t>           </a:t>
            </a:r>
            <a:r>
              <a:rPr lang="en-US" sz="2400" b="1" err="1">
                <a:solidFill>
                  <a:srgbClr val="002060"/>
                </a:solidFill>
              </a:rPr>
              <a:t>Rydw</a:t>
            </a:r>
            <a:r>
              <a:rPr lang="en-US" sz="2400" b="1">
                <a:solidFill>
                  <a:srgbClr val="002060"/>
                </a:solidFill>
              </a:rPr>
              <a:t> </a:t>
            </a:r>
            <a:r>
              <a:rPr lang="en-US" sz="2400" b="1" err="1">
                <a:solidFill>
                  <a:srgbClr val="002060"/>
                </a:solidFill>
              </a:rPr>
              <a:t>i’n</a:t>
            </a:r>
            <a:r>
              <a:rPr lang="en-US" sz="2400" b="1">
                <a:solidFill>
                  <a:srgbClr val="002060"/>
                </a:solidFill>
              </a:rPr>
              <a:t> </a:t>
            </a:r>
            <a:r>
              <a:rPr lang="en-US" sz="2400" b="1" err="1">
                <a:solidFill>
                  <a:srgbClr val="002060"/>
                </a:solidFill>
              </a:rPr>
              <a:t>dysgu</a:t>
            </a:r>
            <a:r>
              <a:rPr lang="en-US" sz="2400" b="1">
                <a:solidFill>
                  <a:srgbClr val="002060"/>
                </a:solidFill>
              </a:rPr>
              <a:t> </a:t>
            </a:r>
            <a:r>
              <a:rPr lang="en-US" sz="2400" b="1" err="1">
                <a:solidFill>
                  <a:srgbClr val="002060"/>
                </a:solidFill>
              </a:rPr>
              <a:t>yn</a:t>
            </a:r>
            <a:r>
              <a:rPr lang="en-US" sz="2400" b="1">
                <a:solidFill>
                  <a:srgbClr val="002060"/>
                </a:solidFill>
              </a:rPr>
              <a:t> </a:t>
            </a:r>
            <a:r>
              <a:rPr lang="en-US" sz="2400" b="1">
                <a:solidFill>
                  <a:srgbClr val="FF0000"/>
                </a:solidFill>
              </a:rPr>
              <a:t>_____</a:t>
            </a:r>
            <a:r>
              <a:rPr lang="en-US" sz="2400" b="1">
                <a:solidFill>
                  <a:srgbClr val="002060"/>
                </a:solidFill>
              </a:rPr>
              <a:t> </a:t>
            </a:r>
            <a:r>
              <a:rPr lang="en-US" sz="2400" b="1" err="1">
                <a:solidFill>
                  <a:srgbClr val="002060"/>
                </a:solidFill>
              </a:rPr>
              <a:t>Cae</a:t>
            </a:r>
            <a:r>
              <a:rPr lang="en-US" sz="2400" b="1">
                <a:solidFill>
                  <a:srgbClr val="002060"/>
                </a:solidFill>
              </a:rPr>
              <a:t> </a:t>
            </a:r>
            <a:r>
              <a:rPr lang="en-US" sz="2400" b="1" err="1">
                <a:solidFill>
                  <a:srgbClr val="002060"/>
                </a:solidFill>
              </a:rPr>
              <a:t>Derwen</a:t>
            </a:r>
            <a:r>
              <a:rPr lang="en-US" sz="2400" b="1">
                <a:solidFill>
                  <a:srgbClr val="002060"/>
                </a:solidFill>
              </a:rPr>
              <a:t> . </a:t>
            </a:r>
            <a:r>
              <a:rPr lang="en-US" sz="2400" b="1" err="1">
                <a:solidFill>
                  <a:srgbClr val="002060"/>
                </a:solidFill>
              </a:rPr>
              <a:t>Rydw</a:t>
            </a:r>
            <a:r>
              <a:rPr lang="en-US" sz="2400" b="1">
                <a:solidFill>
                  <a:srgbClr val="002060"/>
                </a:solidFill>
              </a:rPr>
              <a:t> </a:t>
            </a:r>
            <a:r>
              <a:rPr lang="en-US" sz="2400" b="1" err="1">
                <a:solidFill>
                  <a:srgbClr val="002060"/>
                </a:solidFill>
              </a:rPr>
              <a:t>i’n</a:t>
            </a:r>
            <a:r>
              <a:rPr lang="en-US" sz="2400" b="1">
                <a:solidFill>
                  <a:srgbClr val="002060"/>
                </a:solidFill>
              </a:rPr>
              <a:t> </a:t>
            </a:r>
            <a:r>
              <a:rPr lang="en-US" sz="2400" b="1" err="1">
                <a:solidFill>
                  <a:srgbClr val="002060"/>
                </a:solidFill>
              </a:rPr>
              <a:t>dysgu</a:t>
            </a:r>
            <a:r>
              <a:rPr lang="en-US" sz="2400" b="1">
                <a:solidFill>
                  <a:srgbClr val="002060"/>
                </a:solidFill>
              </a:rPr>
              <a:t> </a:t>
            </a:r>
          </a:p>
          <a:p>
            <a:r>
              <a:rPr lang="en-US" sz="2400" b="1">
                <a:solidFill>
                  <a:srgbClr val="002060"/>
                </a:solidFill>
              </a:rPr>
              <a:t>                     </a:t>
            </a:r>
            <a:r>
              <a:rPr lang="en-US" sz="2400" b="1" err="1">
                <a:solidFill>
                  <a:srgbClr val="002060"/>
                </a:solidFill>
              </a:rPr>
              <a:t>Blwyddyn</a:t>
            </a:r>
            <a:r>
              <a:rPr lang="en-US" sz="2400" b="1">
                <a:solidFill>
                  <a:srgbClr val="002060"/>
                </a:solidFill>
              </a:rPr>
              <a:t> </a:t>
            </a:r>
            <a:r>
              <a:rPr lang="en-US" sz="2400" b="1">
                <a:solidFill>
                  <a:srgbClr val="FF0000"/>
                </a:solidFill>
              </a:rPr>
              <a:t>___</a:t>
            </a:r>
            <a:r>
              <a:rPr lang="en-US" sz="2400" b="1">
                <a:solidFill>
                  <a:srgbClr val="002060"/>
                </a:solidFill>
              </a:rPr>
              <a:t> a </a:t>
            </a:r>
            <a:r>
              <a:rPr lang="en-US" sz="2400" b="1" err="1">
                <a:solidFill>
                  <a:srgbClr val="002060"/>
                </a:solidFill>
              </a:rPr>
              <a:t>Phedwar</a:t>
            </a:r>
            <a:r>
              <a:rPr lang="en-US" sz="2400" b="1">
                <a:solidFill>
                  <a:srgbClr val="002060"/>
                </a:solidFill>
              </a:rPr>
              <a:t>. Pa </a:t>
            </a:r>
            <a:r>
              <a:rPr lang="en-US" sz="2400" b="1">
                <a:solidFill>
                  <a:srgbClr val="FF0000"/>
                </a:solidFill>
              </a:rPr>
              <a:t>________</a:t>
            </a:r>
            <a:r>
              <a:rPr lang="en-US" sz="2400" b="1">
                <a:solidFill>
                  <a:srgbClr val="002060"/>
                </a:solidFill>
              </a:rPr>
              <a:t> </a:t>
            </a:r>
            <a:r>
              <a:rPr lang="en-US" sz="2400" b="1" err="1">
                <a:solidFill>
                  <a:srgbClr val="002060"/>
                </a:solidFill>
              </a:rPr>
              <a:t>rwyt</a:t>
            </a:r>
            <a:r>
              <a:rPr lang="en-US" sz="2400" b="1">
                <a:solidFill>
                  <a:srgbClr val="002060"/>
                </a:solidFill>
              </a:rPr>
              <a:t> </a:t>
            </a:r>
            <a:r>
              <a:rPr lang="en-US" sz="2400" b="1" err="1">
                <a:solidFill>
                  <a:srgbClr val="002060"/>
                </a:solidFill>
              </a:rPr>
              <a:t>ti’n</a:t>
            </a:r>
            <a:r>
              <a:rPr lang="en-US" sz="2400" b="1">
                <a:solidFill>
                  <a:srgbClr val="002060"/>
                </a:solidFill>
              </a:rPr>
              <a:t> </a:t>
            </a:r>
            <a:r>
              <a:rPr lang="en-US" sz="2400" b="1" err="1">
                <a:solidFill>
                  <a:srgbClr val="002060"/>
                </a:solidFill>
              </a:rPr>
              <a:t>dysgu</a:t>
            </a:r>
            <a:r>
              <a:rPr lang="en-US" sz="2400" b="1">
                <a:solidFill>
                  <a:srgbClr val="002060"/>
                </a:solidFill>
              </a:rPr>
              <a:t>?</a:t>
            </a:r>
          </a:p>
          <a:p>
            <a:r>
              <a:rPr lang="en-US" sz="2400" i="1" err="1">
                <a:solidFill>
                  <a:srgbClr val="002060"/>
                </a:solidFill>
              </a:rPr>
              <a:t>Dafydd</a:t>
            </a:r>
            <a:r>
              <a:rPr lang="en-US" sz="2400" i="1">
                <a:solidFill>
                  <a:srgbClr val="002060"/>
                </a:solidFill>
              </a:rPr>
              <a:t>:</a:t>
            </a:r>
            <a:r>
              <a:rPr lang="en-US" sz="2400">
                <a:solidFill>
                  <a:srgbClr val="002060"/>
                </a:solidFill>
              </a:rPr>
              <a:t>       </a:t>
            </a:r>
            <a:r>
              <a:rPr lang="en-US" sz="2400" b="1" err="1">
                <a:solidFill>
                  <a:srgbClr val="002060"/>
                </a:solidFill>
              </a:rPr>
              <a:t>Rydw</a:t>
            </a:r>
            <a:r>
              <a:rPr lang="en-US" sz="2400" b="1">
                <a:solidFill>
                  <a:srgbClr val="002060"/>
                </a:solidFill>
              </a:rPr>
              <a:t> </a:t>
            </a:r>
            <a:r>
              <a:rPr lang="en-US" sz="2400" b="1" err="1">
                <a:solidFill>
                  <a:srgbClr val="002060"/>
                </a:solidFill>
              </a:rPr>
              <a:t>i’n</a:t>
            </a:r>
            <a:r>
              <a:rPr lang="en-US" sz="2400" b="1">
                <a:solidFill>
                  <a:srgbClr val="002060"/>
                </a:solidFill>
              </a:rPr>
              <a:t> </a:t>
            </a:r>
            <a:r>
              <a:rPr lang="en-US" sz="2400" b="1" err="1">
                <a:solidFill>
                  <a:srgbClr val="002060"/>
                </a:solidFill>
              </a:rPr>
              <a:t>dysgu</a:t>
            </a:r>
            <a:r>
              <a:rPr lang="en-US" sz="2400" b="1">
                <a:solidFill>
                  <a:srgbClr val="002060"/>
                </a:solidFill>
              </a:rPr>
              <a:t> </a:t>
            </a:r>
            <a:r>
              <a:rPr lang="en-US" sz="2400" b="1" err="1">
                <a:solidFill>
                  <a:srgbClr val="002060"/>
                </a:solidFill>
              </a:rPr>
              <a:t>Blwyddyn</a:t>
            </a:r>
            <a:r>
              <a:rPr lang="en-US" sz="2400" b="1">
                <a:solidFill>
                  <a:srgbClr val="002060"/>
                </a:solidFill>
              </a:rPr>
              <a:t> Tri a </a:t>
            </a:r>
            <a:r>
              <a:rPr lang="en-US" sz="2400" b="1" err="1">
                <a:solidFill>
                  <a:srgbClr val="002060"/>
                </a:solidFill>
              </a:rPr>
              <a:t>Phedwar</a:t>
            </a:r>
            <a:r>
              <a:rPr lang="en-US" sz="2400" b="1">
                <a:solidFill>
                  <a:srgbClr val="002060"/>
                </a:solidFill>
              </a:rPr>
              <a:t> </a:t>
            </a:r>
            <a:r>
              <a:rPr lang="en-US" sz="2400" b="1">
                <a:solidFill>
                  <a:srgbClr val="FF0000"/>
                </a:solidFill>
              </a:rPr>
              <a:t>_____</a:t>
            </a:r>
            <a:r>
              <a:rPr lang="en-US" sz="2400" b="1">
                <a:solidFill>
                  <a:srgbClr val="002060"/>
                </a:solidFill>
              </a:rPr>
              <a:t> .</a:t>
            </a:r>
          </a:p>
          <a:p>
            <a:endParaRPr lang="en-US" sz="1000" b="1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78894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A picture containing text, toy, doll, vector graphics&#10;&#10;Description automatically generated">
            <a:extLst>
              <a:ext uri="{FF2B5EF4-FFF2-40B4-BE49-F238E27FC236}">
                <a16:creationId xmlns:a16="http://schemas.microsoft.com/office/drawing/2014/main" id="{14CB4185-A364-E72D-A4FF-D5D6CF0F19D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74" y="2314506"/>
            <a:ext cx="3742544" cy="4539973"/>
          </a:xfrm>
          <a:prstGeom prst="rect">
            <a:avLst/>
          </a:prstGeom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4314D5B5-3860-C943-B52F-557685DBAF97}"/>
              </a:ext>
            </a:extLst>
          </p:cNvPr>
          <p:cNvSpPr txBox="1"/>
          <p:nvPr/>
        </p:nvSpPr>
        <p:spPr>
          <a:xfrm>
            <a:off x="536832" y="267348"/>
            <a:ext cx="1992300" cy="769441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US" sz="4400" b="1">
                <a:solidFill>
                  <a:srgbClr val="002060"/>
                </a:solidFill>
                <a:latin typeface="SASSOON PRIMARY" pitchFamily="2" charset="0"/>
              </a:rPr>
              <a:t> </a:t>
            </a:r>
            <a:r>
              <a:rPr lang="en-US" sz="3600" b="1" err="1">
                <a:solidFill>
                  <a:srgbClr val="002060"/>
                </a:solidFill>
              </a:rPr>
              <a:t>Atebion</a:t>
            </a:r>
            <a:endParaRPr lang="en-US" sz="3600" b="1">
              <a:solidFill>
                <a:srgbClr val="002060"/>
              </a:solidFill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A8A76EF1-C094-AD49-999D-D62340A8BEA1}"/>
              </a:ext>
            </a:extLst>
          </p:cNvPr>
          <p:cNvSpPr txBox="1"/>
          <p:nvPr/>
        </p:nvSpPr>
        <p:spPr>
          <a:xfrm>
            <a:off x="3707756" y="267348"/>
            <a:ext cx="8353063" cy="4093428"/>
          </a:xfrm>
          <a:prstGeom prst="rect">
            <a:avLst/>
          </a:prstGeom>
          <a:solidFill>
            <a:schemeClr val="bg1"/>
          </a:solidFill>
          <a:ln w="28575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endParaRPr lang="en-US" sz="1000" i="1">
              <a:solidFill>
                <a:srgbClr val="002060"/>
              </a:solidFill>
            </a:endParaRPr>
          </a:p>
          <a:p>
            <a:r>
              <a:rPr lang="en-US" sz="2400" i="1">
                <a:solidFill>
                  <a:srgbClr val="002060"/>
                </a:solidFill>
              </a:rPr>
              <a:t>Mari:</a:t>
            </a:r>
            <a:r>
              <a:rPr lang="en-US" sz="2400">
                <a:solidFill>
                  <a:srgbClr val="002060"/>
                </a:solidFill>
              </a:rPr>
              <a:t>         </a:t>
            </a:r>
            <a:r>
              <a:rPr lang="en-US" sz="2400" b="1" err="1">
                <a:solidFill>
                  <a:srgbClr val="002060"/>
                </a:solidFill>
              </a:rPr>
              <a:t>Prynhawn</a:t>
            </a:r>
            <a:r>
              <a:rPr lang="en-US" sz="2400" b="1">
                <a:solidFill>
                  <a:srgbClr val="002060"/>
                </a:solidFill>
              </a:rPr>
              <a:t> da.</a:t>
            </a:r>
          </a:p>
          <a:p>
            <a:r>
              <a:rPr lang="en-US" sz="2400" i="1" err="1">
                <a:solidFill>
                  <a:srgbClr val="002060"/>
                </a:solidFill>
              </a:rPr>
              <a:t>Dafydd</a:t>
            </a:r>
            <a:r>
              <a:rPr lang="en-US" sz="2400" i="1">
                <a:solidFill>
                  <a:srgbClr val="002060"/>
                </a:solidFill>
              </a:rPr>
              <a:t>:</a:t>
            </a:r>
            <a:r>
              <a:rPr lang="en-US" sz="2400">
                <a:solidFill>
                  <a:srgbClr val="002060"/>
                </a:solidFill>
              </a:rPr>
              <a:t>     </a:t>
            </a:r>
            <a:r>
              <a:rPr lang="en-US" sz="2400" b="1" err="1">
                <a:solidFill>
                  <a:srgbClr val="002060"/>
                </a:solidFill>
              </a:rPr>
              <a:t>Prynhawn</a:t>
            </a:r>
            <a:r>
              <a:rPr lang="en-US" sz="2400" b="1">
                <a:solidFill>
                  <a:srgbClr val="002060"/>
                </a:solidFill>
              </a:rPr>
              <a:t> da.</a:t>
            </a:r>
          </a:p>
          <a:p>
            <a:r>
              <a:rPr lang="en-US" sz="2400" i="1">
                <a:solidFill>
                  <a:srgbClr val="002060"/>
                </a:solidFill>
              </a:rPr>
              <a:t>Mari:</a:t>
            </a:r>
            <a:r>
              <a:rPr lang="en-US" sz="2400">
                <a:solidFill>
                  <a:srgbClr val="002060"/>
                </a:solidFill>
              </a:rPr>
              <a:t>         </a:t>
            </a:r>
            <a:r>
              <a:rPr lang="en-US" sz="2400" b="1">
                <a:solidFill>
                  <a:srgbClr val="002060"/>
                </a:solidFill>
              </a:rPr>
              <a:t>Mari </a:t>
            </a:r>
            <a:r>
              <a:rPr lang="en-US" sz="2400" b="1" err="1">
                <a:solidFill>
                  <a:srgbClr val="FF0000"/>
                </a:solidFill>
              </a:rPr>
              <a:t>ydw</a:t>
            </a:r>
            <a:r>
              <a:rPr lang="en-US" sz="2400" b="1">
                <a:solidFill>
                  <a:srgbClr val="002060"/>
                </a:solidFill>
              </a:rPr>
              <a:t> </a:t>
            </a:r>
            <a:r>
              <a:rPr lang="en-US" sz="2400" b="1" err="1">
                <a:solidFill>
                  <a:srgbClr val="002060"/>
                </a:solidFill>
              </a:rPr>
              <a:t>i</a:t>
            </a:r>
            <a:r>
              <a:rPr lang="en-US" sz="2400" b="1">
                <a:solidFill>
                  <a:srgbClr val="002060"/>
                </a:solidFill>
              </a:rPr>
              <a:t>.</a:t>
            </a:r>
          </a:p>
          <a:p>
            <a:r>
              <a:rPr lang="en-US" sz="2400" i="1" err="1">
                <a:solidFill>
                  <a:srgbClr val="002060"/>
                </a:solidFill>
              </a:rPr>
              <a:t>Dafydd</a:t>
            </a:r>
            <a:r>
              <a:rPr lang="en-US" sz="2400" i="1">
                <a:solidFill>
                  <a:srgbClr val="002060"/>
                </a:solidFill>
              </a:rPr>
              <a:t>:</a:t>
            </a:r>
            <a:r>
              <a:rPr lang="en-US" sz="2400">
                <a:solidFill>
                  <a:srgbClr val="002060"/>
                </a:solidFill>
              </a:rPr>
              <a:t>     </a:t>
            </a:r>
            <a:r>
              <a:rPr lang="en-US" sz="2400" b="1" err="1">
                <a:solidFill>
                  <a:srgbClr val="002060"/>
                </a:solidFill>
              </a:rPr>
              <a:t>Helo</a:t>
            </a:r>
            <a:r>
              <a:rPr lang="en-US" sz="2400" b="1">
                <a:solidFill>
                  <a:srgbClr val="002060"/>
                </a:solidFill>
              </a:rPr>
              <a:t>, Mari. </a:t>
            </a:r>
            <a:r>
              <a:rPr lang="en-US" sz="2400" b="1" err="1">
                <a:solidFill>
                  <a:srgbClr val="002060"/>
                </a:solidFill>
              </a:rPr>
              <a:t>Dafydd</a:t>
            </a:r>
            <a:r>
              <a:rPr lang="en-US" sz="2400" b="1">
                <a:solidFill>
                  <a:srgbClr val="002060"/>
                </a:solidFill>
              </a:rPr>
              <a:t> </a:t>
            </a:r>
            <a:r>
              <a:rPr lang="en-US" sz="2400" b="1" err="1">
                <a:solidFill>
                  <a:srgbClr val="002060"/>
                </a:solidFill>
              </a:rPr>
              <a:t>ydw</a:t>
            </a:r>
            <a:r>
              <a:rPr lang="en-US" sz="2400" b="1">
                <a:solidFill>
                  <a:srgbClr val="002060"/>
                </a:solidFill>
              </a:rPr>
              <a:t> </a:t>
            </a:r>
            <a:r>
              <a:rPr lang="en-US" sz="2400" b="1" err="1">
                <a:solidFill>
                  <a:srgbClr val="002060"/>
                </a:solidFill>
              </a:rPr>
              <a:t>i</a:t>
            </a:r>
            <a:r>
              <a:rPr lang="en-US" sz="2400" b="1">
                <a:solidFill>
                  <a:srgbClr val="002060"/>
                </a:solidFill>
              </a:rPr>
              <a:t>.</a:t>
            </a:r>
          </a:p>
          <a:p>
            <a:r>
              <a:rPr lang="en-US" sz="2400" i="1">
                <a:solidFill>
                  <a:srgbClr val="002060"/>
                </a:solidFill>
              </a:rPr>
              <a:t>Mari:</a:t>
            </a:r>
            <a:r>
              <a:rPr lang="en-US" sz="2400">
                <a:solidFill>
                  <a:srgbClr val="002060"/>
                </a:solidFill>
              </a:rPr>
              <a:t>         </a:t>
            </a:r>
            <a:r>
              <a:rPr lang="en-US" sz="2400" b="1" err="1">
                <a:solidFill>
                  <a:srgbClr val="002060"/>
                </a:solidFill>
              </a:rPr>
              <a:t>Ble</a:t>
            </a:r>
            <a:r>
              <a:rPr lang="en-US" sz="2400" b="1">
                <a:solidFill>
                  <a:srgbClr val="002060"/>
                </a:solidFill>
              </a:rPr>
              <a:t> </a:t>
            </a:r>
            <a:r>
              <a:rPr lang="en-US" sz="2400" b="1" err="1">
                <a:solidFill>
                  <a:srgbClr val="002060"/>
                </a:solidFill>
              </a:rPr>
              <a:t>rwyt</a:t>
            </a:r>
            <a:r>
              <a:rPr lang="en-US" sz="2400" b="1">
                <a:solidFill>
                  <a:srgbClr val="002060"/>
                </a:solidFill>
              </a:rPr>
              <a:t> </a:t>
            </a:r>
            <a:r>
              <a:rPr lang="en-US" sz="2400" b="1" err="1">
                <a:solidFill>
                  <a:srgbClr val="002060"/>
                </a:solidFill>
              </a:rPr>
              <a:t>ti’n</a:t>
            </a:r>
            <a:r>
              <a:rPr lang="en-US" sz="2400" b="1">
                <a:solidFill>
                  <a:srgbClr val="002060"/>
                </a:solidFill>
              </a:rPr>
              <a:t> </a:t>
            </a:r>
            <a:r>
              <a:rPr lang="en-US" sz="2400" b="1" err="1">
                <a:solidFill>
                  <a:srgbClr val="FF0000"/>
                </a:solidFill>
              </a:rPr>
              <a:t>dysgu</a:t>
            </a:r>
            <a:r>
              <a:rPr lang="en-US" sz="2400" b="1">
                <a:solidFill>
                  <a:srgbClr val="002060"/>
                </a:solidFill>
              </a:rPr>
              <a:t> </a:t>
            </a:r>
            <a:r>
              <a:rPr lang="en-US" sz="2400" b="1" err="1">
                <a:solidFill>
                  <a:srgbClr val="002060"/>
                </a:solidFill>
              </a:rPr>
              <a:t>Dafydd</a:t>
            </a:r>
            <a:r>
              <a:rPr lang="en-US" sz="2400" b="1">
                <a:solidFill>
                  <a:srgbClr val="002060"/>
                </a:solidFill>
              </a:rPr>
              <a:t>?</a:t>
            </a:r>
          </a:p>
          <a:p>
            <a:r>
              <a:rPr lang="en-US" sz="2400" i="1" err="1">
                <a:solidFill>
                  <a:srgbClr val="002060"/>
                </a:solidFill>
              </a:rPr>
              <a:t>Dafydd</a:t>
            </a:r>
            <a:r>
              <a:rPr lang="en-US" sz="2400" i="1">
                <a:solidFill>
                  <a:srgbClr val="002060"/>
                </a:solidFill>
              </a:rPr>
              <a:t>:</a:t>
            </a:r>
            <a:r>
              <a:rPr lang="en-US" sz="2400">
                <a:solidFill>
                  <a:srgbClr val="002060"/>
                </a:solidFill>
              </a:rPr>
              <a:t>     </a:t>
            </a:r>
            <a:r>
              <a:rPr lang="en-US" sz="2400" b="1" err="1">
                <a:solidFill>
                  <a:srgbClr val="FF0000"/>
                </a:solidFill>
              </a:rPr>
              <a:t>Rydw</a:t>
            </a:r>
            <a:r>
              <a:rPr lang="en-US" sz="2400">
                <a:solidFill>
                  <a:srgbClr val="002060"/>
                </a:solidFill>
              </a:rPr>
              <a:t> </a:t>
            </a:r>
            <a:r>
              <a:rPr lang="en-US" sz="2400" b="1" err="1">
                <a:solidFill>
                  <a:srgbClr val="002060"/>
                </a:solidFill>
              </a:rPr>
              <a:t>i’n</a:t>
            </a:r>
            <a:r>
              <a:rPr lang="en-US" sz="2400" b="1">
                <a:solidFill>
                  <a:srgbClr val="002060"/>
                </a:solidFill>
              </a:rPr>
              <a:t> </a:t>
            </a:r>
            <a:r>
              <a:rPr lang="en-US" sz="2400" b="1" err="1">
                <a:solidFill>
                  <a:srgbClr val="002060"/>
                </a:solidFill>
              </a:rPr>
              <a:t>dysgu</a:t>
            </a:r>
            <a:r>
              <a:rPr lang="en-US" sz="2400" b="1">
                <a:solidFill>
                  <a:srgbClr val="002060"/>
                </a:solidFill>
              </a:rPr>
              <a:t> </a:t>
            </a:r>
            <a:r>
              <a:rPr lang="en-US" sz="2400" b="1" err="1">
                <a:solidFill>
                  <a:srgbClr val="002060"/>
                </a:solidFill>
              </a:rPr>
              <a:t>ym</a:t>
            </a:r>
            <a:r>
              <a:rPr lang="en-US" sz="2400" b="1">
                <a:solidFill>
                  <a:srgbClr val="002060"/>
                </a:solidFill>
              </a:rPr>
              <a:t> </a:t>
            </a:r>
            <a:r>
              <a:rPr lang="en-US" sz="2400" b="1" err="1">
                <a:solidFill>
                  <a:srgbClr val="002060"/>
                </a:solidFill>
              </a:rPr>
              <a:t>Mhort</a:t>
            </a:r>
            <a:r>
              <a:rPr lang="en-US" sz="2400" b="1">
                <a:solidFill>
                  <a:srgbClr val="002060"/>
                </a:solidFill>
              </a:rPr>
              <a:t> Talbot </a:t>
            </a:r>
            <a:r>
              <a:rPr lang="en-US" sz="2400" b="1" err="1">
                <a:solidFill>
                  <a:srgbClr val="002060"/>
                </a:solidFill>
              </a:rPr>
              <a:t>mewn</a:t>
            </a:r>
            <a:r>
              <a:rPr lang="en-US" sz="2400" b="1">
                <a:solidFill>
                  <a:srgbClr val="002060"/>
                </a:solidFill>
              </a:rPr>
              <a:t> </a:t>
            </a:r>
            <a:r>
              <a:rPr lang="en-US" sz="2400" b="1" err="1">
                <a:solidFill>
                  <a:srgbClr val="002060"/>
                </a:solidFill>
              </a:rPr>
              <a:t>ysgol</a:t>
            </a:r>
            <a:r>
              <a:rPr lang="en-US" sz="2400" b="1">
                <a:solidFill>
                  <a:srgbClr val="002060"/>
                </a:solidFill>
              </a:rPr>
              <a:t> </a:t>
            </a:r>
            <a:r>
              <a:rPr lang="en-US" sz="2400" b="1" err="1">
                <a:solidFill>
                  <a:srgbClr val="FF0000"/>
                </a:solidFill>
              </a:rPr>
              <a:t>gynradd</a:t>
            </a:r>
            <a:r>
              <a:rPr lang="en-US" sz="2400" b="1">
                <a:solidFill>
                  <a:srgbClr val="002060"/>
                </a:solidFill>
              </a:rPr>
              <a:t>. </a:t>
            </a:r>
          </a:p>
          <a:p>
            <a:r>
              <a:rPr lang="en-US" sz="2400" b="1">
                <a:solidFill>
                  <a:srgbClr val="002060"/>
                </a:solidFill>
              </a:rPr>
              <a:t>                   </a:t>
            </a:r>
            <a:r>
              <a:rPr lang="en-US" sz="2400" b="1" err="1">
                <a:solidFill>
                  <a:srgbClr val="002060"/>
                </a:solidFill>
              </a:rPr>
              <a:t>Ble</a:t>
            </a:r>
            <a:r>
              <a:rPr lang="en-US" sz="2400" b="1">
                <a:solidFill>
                  <a:srgbClr val="002060"/>
                </a:solidFill>
              </a:rPr>
              <a:t> </a:t>
            </a:r>
            <a:r>
              <a:rPr lang="en-US" sz="2400" b="1" err="1">
                <a:solidFill>
                  <a:srgbClr val="002060"/>
                </a:solidFill>
              </a:rPr>
              <a:t>rwyt</a:t>
            </a:r>
            <a:r>
              <a:rPr lang="en-US" sz="2400" b="1">
                <a:solidFill>
                  <a:srgbClr val="002060"/>
                </a:solidFill>
              </a:rPr>
              <a:t> </a:t>
            </a:r>
            <a:r>
              <a:rPr lang="en-US" sz="2400" b="1" err="1">
                <a:solidFill>
                  <a:srgbClr val="002060"/>
                </a:solidFill>
              </a:rPr>
              <a:t>ti’n</a:t>
            </a:r>
            <a:r>
              <a:rPr lang="en-US" sz="2400" b="1">
                <a:solidFill>
                  <a:srgbClr val="002060"/>
                </a:solidFill>
              </a:rPr>
              <a:t> </a:t>
            </a:r>
            <a:r>
              <a:rPr lang="en-US" sz="2400" b="1" err="1">
                <a:solidFill>
                  <a:srgbClr val="002060"/>
                </a:solidFill>
              </a:rPr>
              <a:t>dysgu</a:t>
            </a:r>
            <a:r>
              <a:rPr lang="en-US" sz="2400" b="1">
                <a:solidFill>
                  <a:srgbClr val="002060"/>
                </a:solidFill>
              </a:rPr>
              <a:t>?</a:t>
            </a:r>
          </a:p>
          <a:p>
            <a:r>
              <a:rPr lang="en-US" sz="2400" i="1">
                <a:solidFill>
                  <a:srgbClr val="002060"/>
                </a:solidFill>
              </a:rPr>
              <a:t>Mari:</a:t>
            </a:r>
            <a:r>
              <a:rPr lang="en-US" sz="2400">
                <a:solidFill>
                  <a:srgbClr val="002060"/>
                </a:solidFill>
              </a:rPr>
              <a:t>         </a:t>
            </a:r>
            <a:r>
              <a:rPr lang="en-US" sz="2400" b="1" err="1">
                <a:solidFill>
                  <a:srgbClr val="002060"/>
                </a:solidFill>
              </a:rPr>
              <a:t>Rydw</a:t>
            </a:r>
            <a:r>
              <a:rPr lang="en-US" sz="2400" b="1">
                <a:solidFill>
                  <a:srgbClr val="002060"/>
                </a:solidFill>
              </a:rPr>
              <a:t> </a:t>
            </a:r>
            <a:r>
              <a:rPr lang="en-US" sz="2400" b="1" err="1">
                <a:solidFill>
                  <a:srgbClr val="002060"/>
                </a:solidFill>
              </a:rPr>
              <a:t>i’n</a:t>
            </a:r>
            <a:r>
              <a:rPr lang="en-US" sz="2400" b="1">
                <a:solidFill>
                  <a:srgbClr val="002060"/>
                </a:solidFill>
              </a:rPr>
              <a:t> </a:t>
            </a:r>
            <a:r>
              <a:rPr lang="en-US" sz="2400" b="1" err="1">
                <a:solidFill>
                  <a:srgbClr val="002060"/>
                </a:solidFill>
              </a:rPr>
              <a:t>dysgu</a:t>
            </a:r>
            <a:r>
              <a:rPr lang="en-US" sz="2400" b="1">
                <a:solidFill>
                  <a:srgbClr val="002060"/>
                </a:solidFill>
              </a:rPr>
              <a:t> </a:t>
            </a:r>
            <a:r>
              <a:rPr lang="en-US" sz="2400" b="1" err="1">
                <a:solidFill>
                  <a:srgbClr val="002060"/>
                </a:solidFill>
              </a:rPr>
              <a:t>yn</a:t>
            </a:r>
            <a:r>
              <a:rPr lang="en-US" sz="2400" b="1">
                <a:solidFill>
                  <a:srgbClr val="002060"/>
                </a:solidFill>
              </a:rPr>
              <a:t> </a:t>
            </a:r>
            <a:r>
              <a:rPr lang="en-US" sz="2400" b="1">
                <a:solidFill>
                  <a:srgbClr val="FF0000"/>
                </a:solidFill>
              </a:rPr>
              <a:t>Ysgol</a:t>
            </a:r>
            <a:r>
              <a:rPr lang="en-US" sz="2400" b="1">
                <a:solidFill>
                  <a:srgbClr val="002060"/>
                </a:solidFill>
              </a:rPr>
              <a:t> </a:t>
            </a:r>
            <a:r>
              <a:rPr lang="en-US" sz="2400" b="1" err="1">
                <a:solidFill>
                  <a:srgbClr val="002060"/>
                </a:solidFill>
              </a:rPr>
              <a:t>Cae</a:t>
            </a:r>
            <a:r>
              <a:rPr lang="en-US" sz="2400" b="1">
                <a:solidFill>
                  <a:srgbClr val="002060"/>
                </a:solidFill>
              </a:rPr>
              <a:t> </a:t>
            </a:r>
            <a:r>
              <a:rPr lang="en-US" sz="2400" b="1" err="1">
                <a:solidFill>
                  <a:srgbClr val="002060"/>
                </a:solidFill>
              </a:rPr>
              <a:t>Derwen</a:t>
            </a:r>
            <a:r>
              <a:rPr lang="en-US" sz="2400" b="1">
                <a:solidFill>
                  <a:srgbClr val="002060"/>
                </a:solidFill>
              </a:rPr>
              <a:t> . </a:t>
            </a:r>
            <a:r>
              <a:rPr lang="en-US" sz="2400" b="1" err="1">
                <a:solidFill>
                  <a:srgbClr val="002060"/>
                </a:solidFill>
              </a:rPr>
              <a:t>Rydw</a:t>
            </a:r>
            <a:r>
              <a:rPr lang="en-US" sz="2400" b="1">
                <a:solidFill>
                  <a:srgbClr val="002060"/>
                </a:solidFill>
              </a:rPr>
              <a:t> </a:t>
            </a:r>
            <a:r>
              <a:rPr lang="en-US" sz="2400" b="1" err="1">
                <a:solidFill>
                  <a:srgbClr val="002060"/>
                </a:solidFill>
              </a:rPr>
              <a:t>i’n</a:t>
            </a:r>
            <a:r>
              <a:rPr lang="en-US" sz="2400" b="1">
                <a:solidFill>
                  <a:srgbClr val="002060"/>
                </a:solidFill>
              </a:rPr>
              <a:t> </a:t>
            </a:r>
            <a:r>
              <a:rPr lang="en-US" sz="2400" b="1" err="1">
                <a:solidFill>
                  <a:srgbClr val="002060"/>
                </a:solidFill>
              </a:rPr>
              <a:t>dysgu</a:t>
            </a:r>
            <a:r>
              <a:rPr lang="en-US" sz="2400" b="1">
                <a:solidFill>
                  <a:srgbClr val="002060"/>
                </a:solidFill>
              </a:rPr>
              <a:t> </a:t>
            </a:r>
          </a:p>
          <a:p>
            <a:r>
              <a:rPr lang="en-US" sz="2400" b="1">
                <a:solidFill>
                  <a:srgbClr val="002060"/>
                </a:solidFill>
              </a:rPr>
              <a:t>                   </a:t>
            </a:r>
            <a:r>
              <a:rPr lang="en-US" sz="2400" b="1" err="1">
                <a:solidFill>
                  <a:srgbClr val="002060"/>
                </a:solidFill>
              </a:rPr>
              <a:t>Blwyddyn</a:t>
            </a:r>
            <a:r>
              <a:rPr lang="en-US" sz="2400" b="1">
                <a:solidFill>
                  <a:srgbClr val="002060"/>
                </a:solidFill>
              </a:rPr>
              <a:t> </a:t>
            </a:r>
            <a:r>
              <a:rPr lang="en-US" sz="2400" b="1">
                <a:solidFill>
                  <a:srgbClr val="FF0000"/>
                </a:solidFill>
              </a:rPr>
              <a:t>Tri</a:t>
            </a:r>
            <a:r>
              <a:rPr lang="en-US" sz="2400" b="1">
                <a:solidFill>
                  <a:srgbClr val="002060"/>
                </a:solidFill>
              </a:rPr>
              <a:t> a </a:t>
            </a:r>
            <a:r>
              <a:rPr lang="en-US" sz="2400" b="1" err="1">
                <a:solidFill>
                  <a:srgbClr val="002060"/>
                </a:solidFill>
              </a:rPr>
              <a:t>Phedwar</a:t>
            </a:r>
            <a:r>
              <a:rPr lang="en-US" sz="2400" b="1">
                <a:solidFill>
                  <a:srgbClr val="002060"/>
                </a:solidFill>
              </a:rPr>
              <a:t>. Pa </a:t>
            </a:r>
            <a:r>
              <a:rPr lang="en-US" sz="2400" b="1" err="1">
                <a:solidFill>
                  <a:srgbClr val="FF0000"/>
                </a:solidFill>
              </a:rPr>
              <a:t>flwyddyn</a:t>
            </a:r>
            <a:r>
              <a:rPr lang="en-US" sz="2400" b="1">
                <a:solidFill>
                  <a:srgbClr val="002060"/>
                </a:solidFill>
              </a:rPr>
              <a:t> </a:t>
            </a:r>
            <a:r>
              <a:rPr lang="en-US" sz="2400" b="1" err="1">
                <a:solidFill>
                  <a:srgbClr val="002060"/>
                </a:solidFill>
              </a:rPr>
              <a:t>rwyt</a:t>
            </a:r>
            <a:r>
              <a:rPr lang="en-US" sz="2400" b="1">
                <a:solidFill>
                  <a:srgbClr val="002060"/>
                </a:solidFill>
              </a:rPr>
              <a:t> </a:t>
            </a:r>
            <a:r>
              <a:rPr lang="en-US" sz="2400" b="1" err="1">
                <a:solidFill>
                  <a:srgbClr val="002060"/>
                </a:solidFill>
              </a:rPr>
              <a:t>ti’n</a:t>
            </a:r>
            <a:r>
              <a:rPr lang="en-US" sz="2400" b="1">
                <a:solidFill>
                  <a:srgbClr val="002060"/>
                </a:solidFill>
              </a:rPr>
              <a:t> </a:t>
            </a:r>
            <a:r>
              <a:rPr lang="en-US" sz="2400" b="1" err="1">
                <a:solidFill>
                  <a:srgbClr val="002060"/>
                </a:solidFill>
              </a:rPr>
              <a:t>dysgu</a:t>
            </a:r>
            <a:r>
              <a:rPr lang="en-US" sz="2400" b="1">
                <a:solidFill>
                  <a:srgbClr val="002060"/>
                </a:solidFill>
              </a:rPr>
              <a:t>?</a:t>
            </a:r>
          </a:p>
          <a:p>
            <a:r>
              <a:rPr lang="en-US" sz="2400" i="1" err="1">
                <a:solidFill>
                  <a:srgbClr val="002060"/>
                </a:solidFill>
              </a:rPr>
              <a:t>Dafydd</a:t>
            </a:r>
            <a:r>
              <a:rPr lang="en-US" sz="2400" i="1">
                <a:solidFill>
                  <a:srgbClr val="002060"/>
                </a:solidFill>
              </a:rPr>
              <a:t>:</a:t>
            </a:r>
            <a:r>
              <a:rPr lang="en-US" sz="2400">
                <a:solidFill>
                  <a:srgbClr val="002060"/>
                </a:solidFill>
              </a:rPr>
              <a:t>     </a:t>
            </a:r>
            <a:r>
              <a:rPr lang="en-US" sz="2400" b="1" err="1">
                <a:solidFill>
                  <a:srgbClr val="002060"/>
                </a:solidFill>
              </a:rPr>
              <a:t>Rydw</a:t>
            </a:r>
            <a:r>
              <a:rPr lang="en-US" sz="2400" b="1">
                <a:solidFill>
                  <a:srgbClr val="002060"/>
                </a:solidFill>
              </a:rPr>
              <a:t> </a:t>
            </a:r>
            <a:r>
              <a:rPr lang="en-US" sz="2400" b="1" err="1">
                <a:solidFill>
                  <a:srgbClr val="002060"/>
                </a:solidFill>
              </a:rPr>
              <a:t>i’n</a:t>
            </a:r>
            <a:r>
              <a:rPr lang="en-US" sz="2400" b="1">
                <a:solidFill>
                  <a:srgbClr val="002060"/>
                </a:solidFill>
              </a:rPr>
              <a:t> </a:t>
            </a:r>
            <a:r>
              <a:rPr lang="en-US" sz="2400" b="1" err="1">
                <a:solidFill>
                  <a:srgbClr val="002060"/>
                </a:solidFill>
              </a:rPr>
              <a:t>dysgu</a:t>
            </a:r>
            <a:r>
              <a:rPr lang="en-US" sz="2400" b="1">
                <a:solidFill>
                  <a:srgbClr val="002060"/>
                </a:solidFill>
              </a:rPr>
              <a:t> </a:t>
            </a:r>
            <a:r>
              <a:rPr lang="en-US" sz="2400" b="1" err="1">
                <a:solidFill>
                  <a:srgbClr val="002060"/>
                </a:solidFill>
              </a:rPr>
              <a:t>Blwyddyn</a:t>
            </a:r>
            <a:r>
              <a:rPr lang="en-US" sz="2400" b="1">
                <a:solidFill>
                  <a:srgbClr val="002060"/>
                </a:solidFill>
              </a:rPr>
              <a:t> Tri a </a:t>
            </a:r>
            <a:r>
              <a:rPr lang="en-US" sz="2400" b="1" err="1">
                <a:solidFill>
                  <a:srgbClr val="002060"/>
                </a:solidFill>
              </a:rPr>
              <a:t>Phedwar</a:t>
            </a:r>
            <a:r>
              <a:rPr lang="en-US" sz="2400" b="1">
                <a:solidFill>
                  <a:srgbClr val="002060"/>
                </a:solidFill>
              </a:rPr>
              <a:t> </a:t>
            </a:r>
            <a:r>
              <a:rPr lang="en-US" sz="2400" b="1" err="1">
                <a:solidFill>
                  <a:srgbClr val="FF0000"/>
                </a:solidFill>
              </a:rPr>
              <a:t>hefyd</a:t>
            </a:r>
            <a:r>
              <a:rPr lang="en-US" sz="2400" b="1">
                <a:solidFill>
                  <a:srgbClr val="002060"/>
                </a:solidFill>
              </a:rPr>
              <a:t> .</a:t>
            </a:r>
          </a:p>
          <a:p>
            <a:endParaRPr lang="en-US" sz="1000" b="1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54261837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>
            <a:extLst>
              <a:ext uri="{FF2B5EF4-FFF2-40B4-BE49-F238E27FC236}">
                <a16:creationId xmlns:a16="http://schemas.microsoft.com/office/drawing/2014/main" id="{4482C8A2-DDB8-0AB3-7ADF-F9E3307FBB9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4733" y="1716769"/>
            <a:ext cx="1258862" cy="2003842"/>
          </a:xfrm>
          <a:prstGeom prst="rect">
            <a:avLst/>
          </a:prstGeom>
        </p:spPr>
      </p:pic>
      <p:pic>
        <p:nvPicPr>
          <p:cNvPr id="5" name="Picture 5">
            <a:extLst>
              <a:ext uri="{FF2B5EF4-FFF2-40B4-BE49-F238E27FC236}">
                <a16:creationId xmlns:a16="http://schemas.microsoft.com/office/drawing/2014/main" id="{283FA047-86B1-6574-13A2-9C55B56CD71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83020" y="4681584"/>
            <a:ext cx="2441028" cy="2171936"/>
          </a:xfrm>
          <a:prstGeom prst="rect">
            <a:avLst/>
          </a:prstGeom>
        </p:spPr>
      </p:pic>
      <p:pic>
        <p:nvPicPr>
          <p:cNvPr id="3" name="Picture 4" descr="A picture containing vector graphics&#10;&#10;Description automatically generated">
            <a:extLst>
              <a:ext uri="{FF2B5EF4-FFF2-40B4-BE49-F238E27FC236}">
                <a16:creationId xmlns:a16="http://schemas.microsoft.com/office/drawing/2014/main" id="{8BF60FB0-2683-4F53-CACA-15E84BCAC10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137885" y="2289284"/>
            <a:ext cx="1835369" cy="2174328"/>
          </a:xfrm>
          <a:prstGeom prst="rect">
            <a:avLst/>
          </a:prstGeom>
        </p:spPr>
      </p:pic>
      <p:sp>
        <p:nvSpPr>
          <p:cNvPr id="4" name="Speech Bubble: Rectangle with Corners Rounded 4">
            <a:extLst>
              <a:ext uri="{FF2B5EF4-FFF2-40B4-BE49-F238E27FC236}">
                <a16:creationId xmlns:a16="http://schemas.microsoft.com/office/drawing/2014/main" id="{7A067DFD-1D83-734D-B142-F332B9EAD3DE}"/>
              </a:ext>
            </a:extLst>
          </p:cNvPr>
          <p:cNvSpPr/>
          <p:nvPr/>
        </p:nvSpPr>
        <p:spPr>
          <a:xfrm>
            <a:off x="4104409" y="132775"/>
            <a:ext cx="7751618" cy="1831107"/>
          </a:xfrm>
          <a:prstGeom prst="wedgeRoundRectCallout">
            <a:avLst>
              <a:gd name="adj1" fmla="val -49563"/>
              <a:gd name="adj2" fmla="val -20200"/>
              <a:gd name="adj3" fmla="val 16667"/>
            </a:avLst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>
              <a:defRPr/>
            </a:pPr>
            <a:r>
              <a:rPr lang="en-GB" b="1" err="1">
                <a:solidFill>
                  <a:srgbClr val="002060"/>
                </a:solidFill>
                <a:cs typeface="Cavolini" panose="03000502040302020204" pitchFamily="66" charset="0"/>
              </a:rPr>
              <a:t>Darllenwch</a:t>
            </a:r>
            <a:r>
              <a:rPr lang="en-GB" b="1">
                <a:solidFill>
                  <a:srgbClr val="002060"/>
                </a:solidFill>
                <a:cs typeface="Cavolini" panose="03000502040302020204" pitchFamily="66" charset="0"/>
              </a:rPr>
              <a:t> </a:t>
            </a:r>
            <a:r>
              <a:rPr lang="en-GB" b="1" err="1">
                <a:solidFill>
                  <a:srgbClr val="002060"/>
                </a:solidFill>
                <a:cs typeface="Cavolini" panose="03000502040302020204" pitchFamily="66" charset="0"/>
              </a:rPr>
              <a:t>ddisgrifiadau’r</a:t>
            </a:r>
            <a:r>
              <a:rPr lang="en-GB" b="1">
                <a:solidFill>
                  <a:srgbClr val="002060"/>
                </a:solidFill>
                <a:cs typeface="Cavolini" panose="03000502040302020204" pitchFamily="66" charset="0"/>
              </a:rPr>
              <a:t> tri </a:t>
            </a:r>
            <a:r>
              <a:rPr lang="en-GB" b="1" err="1">
                <a:solidFill>
                  <a:srgbClr val="002060"/>
                </a:solidFill>
                <a:cs typeface="Cavolini" panose="03000502040302020204" pitchFamily="66" charset="0"/>
              </a:rPr>
              <a:t>pherson</a:t>
            </a:r>
            <a:r>
              <a:rPr lang="en-GB" b="1">
                <a:solidFill>
                  <a:srgbClr val="002060"/>
                </a:solidFill>
                <a:cs typeface="Cavolini" panose="03000502040302020204" pitchFamily="66" charset="0"/>
              </a:rPr>
              <a:t> </a:t>
            </a:r>
            <a:r>
              <a:rPr lang="en-GB" b="1" err="1">
                <a:solidFill>
                  <a:srgbClr val="002060"/>
                </a:solidFill>
                <a:cs typeface="Cavolini" panose="03000502040302020204" pitchFamily="66" charset="0"/>
              </a:rPr>
              <a:t>yma</a:t>
            </a:r>
            <a:r>
              <a:rPr lang="en-GB" b="1">
                <a:solidFill>
                  <a:srgbClr val="002060"/>
                </a:solidFill>
                <a:cs typeface="Cavolini" panose="03000502040302020204" pitchFamily="66" charset="0"/>
              </a:rPr>
              <a:t>. </a:t>
            </a:r>
            <a:r>
              <a:rPr lang="en-GB" b="1" err="1">
                <a:solidFill>
                  <a:srgbClr val="002060"/>
                </a:solidFill>
                <a:cs typeface="Cavolini" panose="03000502040302020204" pitchFamily="66" charset="0"/>
              </a:rPr>
              <a:t>Yna</a:t>
            </a:r>
            <a:r>
              <a:rPr lang="en-GB" b="1">
                <a:solidFill>
                  <a:srgbClr val="002060"/>
                </a:solidFill>
                <a:cs typeface="Cavolini" panose="03000502040302020204" pitchFamily="66" charset="0"/>
              </a:rPr>
              <a:t> </a:t>
            </a:r>
            <a:r>
              <a:rPr lang="en-GB" b="1" err="1">
                <a:solidFill>
                  <a:srgbClr val="002060"/>
                </a:solidFill>
                <a:cs typeface="Cavolini" panose="03000502040302020204" pitchFamily="66" charset="0"/>
              </a:rPr>
              <a:t>edrychwch</a:t>
            </a:r>
            <a:r>
              <a:rPr lang="en-GB" b="1">
                <a:solidFill>
                  <a:srgbClr val="002060"/>
                </a:solidFill>
                <a:cs typeface="Cavolini" panose="03000502040302020204" pitchFamily="66" charset="0"/>
              </a:rPr>
              <a:t> </a:t>
            </a:r>
            <a:r>
              <a:rPr lang="en-GB" b="1" err="1">
                <a:solidFill>
                  <a:srgbClr val="002060"/>
                </a:solidFill>
                <a:cs typeface="Cavolini" panose="03000502040302020204" pitchFamily="66" charset="0"/>
              </a:rPr>
              <a:t>ar</a:t>
            </a:r>
            <a:r>
              <a:rPr lang="en-GB" b="1">
                <a:solidFill>
                  <a:srgbClr val="002060"/>
                </a:solidFill>
                <a:cs typeface="Cavolini" panose="03000502040302020204" pitchFamily="66" charset="0"/>
              </a:rPr>
              <a:t> y </a:t>
            </a:r>
            <a:r>
              <a:rPr lang="en-GB" b="1" err="1">
                <a:solidFill>
                  <a:srgbClr val="002060"/>
                </a:solidFill>
                <a:cs typeface="Cavolini" panose="03000502040302020204" pitchFamily="66" charset="0"/>
              </a:rPr>
              <a:t>sleid</a:t>
            </a:r>
            <a:r>
              <a:rPr lang="en-GB" b="1">
                <a:solidFill>
                  <a:srgbClr val="002060"/>
                </a:solidFill>
                <a:cs typeface="Cavolini" panose="03000502040302020204" pitchFamily="66" charset="0"/>
              </a:rPr>
              <a:t> </a:t>
            </a:r>
            <a:r>
              <a:rPr lang="en-GB" b="1" err="1">
                <a:solidFill>
                  <a:srgbClr val="002060"/>
                </a:solidFill>
                <a:cs typeface="Cavolini" panose="03000502040302020204" pitchFamily="66" charset="0"/>
              </a:rPr>
              <a:t>nesaf</a:t>
            </a:r>
            <a:r>
              <a:rPr lang="en-GB" b="1">
                <a:solidFill>
                  <a:srgbClr val="002060"/>
                </a:solidFill>
                <a:cs typeface="Cavolini" panose="03000502040302020204" pitchFamily="66" charset="0"/>
              </a:rPr>
              <a:t>. Am </a:t>
            </a:r>
            <a:r>
              <a:rPr lang="en-GB" b="1" err="1">
                <a:solidFill>
                  <a:srgbClr val="002060"/>
                </a:solidFill>
                <a:cs typeface="Cavolini" panose="03000502040302020204" pitchFamily="66" charset="0"/>
              </a:rPr>
              <a:t>bwy</a:t>
            </a:r>
            <a:r>
              <a:rPr lang="en-GB" b="1">
                <a:solidFill>
                  <a:srgbClr val="002060"/>
                </a:solidFill>
                <a:cs typeface="Cavolini" panose="03000502040302020204" pitchFamily="66" charset="0"/>
              </a:rPr>
              <a:t> </a:t>
            </a:r>
            <a:r>
              <a:rPr lang="en-GB" b="1" err="1">
                <a:solidFill>
                  <a:srgbClr val="002060"/>
                </a:solidFill>
                <a:cs typeface="Cavolini" panose="03000502040302020204" pitchFamily="66" charset="0"/>
              </a:rPr>
              <a:t>mae’r</a:t>
            </a:r>
            <a:r>
              <a:rPr lang="en-GB" b="1">
                <a:solidFill>
                  <a:srgbClr val="002060"/>
                </a:solidFill>
                <a:cs typeface="Cavolini" panose="03000502040302020204" pitchFamily="66" charset="0"/>
              </a:rPr>
              <a:t> </a:t>
            </a:r>
            <a:r>
              <a:rPr lang="en-GB" b="1" err="1">
                <a:solidFill>
                  <a:srgbClr val="002060"/>
                </a:solidFill>
                <a:cs typeface="Cavolini" panose="03000502040302020204" pitchFamily="66" charset="0"/>
              </a:rPr>
              <a:t>brawddegau’n</a:t>
            </a:r>
            <a:r>
              <a:rPr lang="en-GB" b="1">
                <a:solidFill>
                  <a:srgbClr val="002060"/>
                </a:solidFill>
                <a:cs typeface="Cavolini" panose="03000502040302020204" pitchFamily="66" charset="0"/>
              </a:rPr>
              <a:t> </a:t>
            </a:r>
            <a:r>
              <a:rPr lang="en-GB" b="1" err="1">
                <a:solidFill>
                  <a:srgbClr val="002060"/>
                </a:solidFill>
                <a:cs typeface="Cavolini" panose="03000502040302020204" pitchFamily="66" charset="0"/>
              </a:rPr>
              <a:t>wir</a:t>
            </a:r>
            <a:r>
              <a:rPr lang="en-GB" b="1">
                <a:solidFill>
                  <a:srgbClr val="002060"/>
                </a:solidFill>
                <a:cs typeface="Cavolini" panose="03000502040302020204" pitchFamily="66" charset="0"/>
              </a:rPr>
              <a:t>? </a:t>
            </a:r>
          </a:p>
          <a:p>
            <a:pPr lvl="0" algn="ctr">
              <a:defRPr/>
            </a:pPr>
            <a:endParaRPr lang="en-GB" i="1">
              <a:solidFill>
                <a:srgbClr val="002060"/>
              </a:solidFill>
              <a:cs typeface="Cavolini" panose="03000502040302020204" pitchFamily="66" charset="0"/>
            </a:endParaRPr>
          </a:p>
          <a:p>
            <a:pPr lvl="0" algn="ctr">
              <a:defRPr/>
            </a:pPr>
            <a:r>
              <a:rPr lang="en-GB" i="1">
                <a:solidFill>
                  <a:srgbClr val="002060"/>
                </a:solidFill>
                <a:cs typeface="Cavolini" panose="03000502040302020204" pitchFamily="66" charset="0"/>
              </a:rPr>
              <a:t>Read the descriptions of these 3 people’s jobs.  Then look at the next slide. </a:t>
            </a:r>
          </a:p>
          <a:p>
            <a:pPr lvl="0" algn="ctr">
              <a:defRPr/>
            </a:pPr>
            <a:r>
              <a:rPr lang="en-GB" i="1">
                <a:solidFill>
                  <a:srgbClr val="002060"/>
                </a:solidFill>
                <a:cs typeface="Cavolini" panose="03000502040302020204" pitchFamily="66" charset="0"/>
              </a:rPr>
              <a:t>Who is each fact about? </a:t>
            </a:r>
          </a:p>
        </p:txBody>
      </p:sp>
      <p:sp>
        <p:nvSpPr>
          <p:cNvPr id="8" name="Speech Bubble: Rectangle with Corners Rounded 8">
            <a:extLst>
              <a:ext uri="{FF2B5EF4-FFF2-40B4-BE49-F238E27FC236}">
                <a16:creationId xmlns:a16="http://schemas.microsoft.com/office/drawing/2014/main" id="{1A056FF4-E77A-2647-8A9F-1EFC045C05A4}"/>
              </a:ext>
            </a:extLst>
          </p:cNvPr>
          <p:cNvSpPr/>
          <p:nvPr/>
        </p:nvSpPr>
        <p:spPr>
          <a:xfrm>
            <a:off x="2859256" y="2187173"/>
            <a:ext cx="6633999" cy="1318012"/>
          </a:xfrm>
          <a:prstGeom prst="wedgeRoundRectCallout">
            <a:avLst>
              <a:gd name="adj1" fmla="val -65293"/>
              <a:gd name="adj2" fmla="val -31"/>
              <a:gd name="adj3" fmla="val 16667"/>
            </a:avLst>
          </a:prstGeom>
          <a:solidFill>
            <a:srgbClr val="FFFF00">
              <a:tint val="66000"/>
              <a:satMod val="160000"/>
            </a:srgbClr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lvl1pPr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9pPr>
          </a:lstStyle>
          <a:p>
            <a:br>
              <a:rPr lang="en-GB" altLang="en-US" sz="2600">
                <a:latin typeface="Century Gothic" panose="020B0502020202020204" pitchFamily="34" charset="0"/>
              </a:rPr>
            </a:br>
            <a:endParaRPr lang="cy-GB" altLang="en-US" sz="2600">
              <a:latin typeface="Century Gothic" panose="020B0502020202020204" pitchFamily="34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EBA1972C-59C4-B344-A2A8-43A3DD80FE06}"/>
              </a:ext>
            </a:extLst>
          </p:cNvPr>
          <p:cNvSpPr txBox="1"/>
          <p:nvPr/>
        </p:nvSpPr>
        <p:spPr>
          <a:xfrm>
            <a:off x="3178812" y="2242223"/>
            <a:ext cx="6153932" cy="1200329"/>
          </a:xfrm>
          <a:prstGeom prst="rect">
            <a:avLst/>
          </a:prstGeom>
          <a:solidFill>
            <a:srgbClr val="FBFF88"/>
          </a:solidFill>
        </p:spPr>
        <p:txBody>
          <a:bodyPr wrap="square" rtlCol="0">
            <a:spAutoFit/>
          </a:bodyPr>
          <a:lstStyle/>
          <a:p>
            <a:r>
              <a:rPr lang="cy-GB" b="1">
                <a:solidFill>
                  <a:srgbClr val="002060"/>
                </a:solidFill>
              </a:rPr>
              <a:t>Mr Davies ydw i.  Rydw i’n ddirprwy-bennaeth yn Ysgol y Llan.  Mae 80 o blant yn yr ysgol.  Rydw i’n dysgu Blwyddyn 6.  Rydw i’n gyfrifol am Gyfnod Allweddol 2 ar draws yr ysgol.  Rydw i’n hoffi’r swydd yn fawr iawn.  </a:t>
            </a:r>
          </a:p>
        </p:txBody>
      </p:sp>
      <p:sp>
        <p:nvSpPr>
          <p:cNvPr id="13" name="Speech Bubble: Rectangle with Corners Rounded 8">
            <a:extLst>
              <a:ext uri="{FF2B5EF4-FFF2-40B4-BE49-F238E27FC236}">
                <a16:creationId xmlns:a16="http://schemas.microsoft.com/office/drawing/2014/main" id="{264BA527-9B4C-954C-8FD6-D6549C9316AC}"/>
              </a:ext>
            </a:extLst>
          </p:cNvPr>
          <p:cNvSpPr/>
          <p:nvPr/>
        </p:nvSpPr>
        <p:spPr>
          <a:xfrm>
            <a:off x="2497194" y="3802523"/>
            <a:ext cx="6633999" cy="1063970"/>
          </a:xfrm>
          <a:prstGeom prst="wedgeRoundRectCallout">
            <a:avLst>
              <a:gd name="adj1" fmla="val 67010"/>
              <a:gd name="adj2" fmla="val -64672"/>
              <a:gd name="adj3" fmla="val 16667"/>
            </a:avLst>
          </a:prstGeom>
          <a:solidFill>
            <a:schemeClr val="accent6">
              <a:lumMod val="60000"/>
              <a:lumOff val="40000"/>
            </a:schemeClr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lIns="91440" tIns="45720" rIns="91440" bIns="45720" rtlCol="0">
            <a:normAutofit/>
          </a:bodyPr>
          <a:lstStyle>
            <a:lvl1pPr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9pPr>
          </a:lstStyle>
          <a:p>
            <a:pPr defTabSz="457200">
              <a:spcBef>
                <a:spcPts val="1000"/>
              </a:spcBef>
              <a:buClr>
                <a:schemeClr val="accent1"/>
              </a:buClr>
              <a:buSzPct val="80000"/>
            </a:pPr>
            <a:r>
              <a:rPr lang="en-US" altLang="en-US" b="1" err="1">
                <a:solidFill>
                  <a:srgbClr val="002060"/>
                </a:solidFill>
                <a:latin typeface="+mn-lt"/>
                <a:cs typeface="+mn-cs"/>
              </a:rPr>
              <a:t>Mrs</a:t>
            </a:r>
            <a:r>
              <a:rPr lang="en-US" altLang="en-US" b="1">
                <a:solidFill>
                  <a:srgbClr val="002060"/>
                </a:solidFill>
                <a:latin typeface="+mn-lt"/>
                <a:cs typeface="+mn-cs"/>
              </a:rPr>
              <a:t> Jones </a:t>
            </a:r>
            <a:r>
              <a:rPr lang="en-US" altLang="en-US" b="1" err="1">
                <a:solidFill>
                  <a:srgbClr val="002060"/>
                </a:solidFill>
                <a:latin typeface="+mn-lt"/>
                <a:cs typeface="+mn-cs"/>
              </a:rPr>
              <a:t>ydw</a:t>
            </a:r>
            <a:r>
              <a:rPr lang="en-US" altLang="en-US" b="1">
                <a:solidFill>
                  <a:srgbClr val="002060"/>
                </a:solidFill>
                <a:latin typeface="+mn-lt"/>
                <a:cs typeface="+mn-cs"/>
              </a:rPr>
              <a:t> i.  </a:t>
            </a:r>
            <a:r>
              <a:rPr lang="en-US" altLang="en-US" b="1" err="1">
                <a:solidFill>
                  <a:srgbClr val="002060"/>
                </a:solidFill>
                <a:latin typeface="+mn-lt"/>
                <a:cs typeface="+mn-cs"/>
              </a:rPr>
              <a:t>Rydw</a:t>
            </a:r>
            <a:r>
              <a:rPr lang="en-US" altLang="en-US" b="1">
                <a:solidFill>
                  <a:srgbClr val="002060"/>
                </a:solidFill>
                <a:latin typeface="+mn-lt"/>
                <a:cs typeface="+mn-cs"/>
              </a:rPr>
              <a:t> </a:t>
            </a:r>
            <a:r>
              <a:rPr lang="en-US" altLang="en-US" b="1" err="1">
                <a:solidFill>
                  <a:srgbClr val="002060"/>
                </a:solidFill>
                <a:latin typeface="+mn-lt"/>
                <a:cs typeface="+mn-cs"/>
              </a:rPr>
              <a:t>i’n</a:t>
            </a:r>
            <a:r>
              <a:rPr lang="en-US" altLang="en-US" b="1">
                <a:solidFill>
                  <a:srgbClr val="002060"/>
                </a:solidFill>
                <a:latin typeface="+mn-lt"/>
                <a:cs typeface="+mn-cs"/>
              </a:rPr>
              <a:t> </a:t>
            </a:r>
            <a:r>
              <a:rPr lang="en-US" altLang="en-US" b="1" err="1">
                <a:solidFill>
                  <a:srgbClr val="002060"/>
                </a:solidFill>
                <a:latin typeface="+mn-lt"/>
                <a:cs typeface="+mn-cs"/>
              </a:rPr>
              <a:t>Bennaeth</a:t>
            </a:r>
            <a:r>
              <a:rPr lang="en-US" altLang="en-US" b="1">
                <a:solidFill>
                  <a:srgbClr val="002060"/>
                </a:solidFill>
                <a:latin typeface="+mn-lt"/>
                <a:cs typeface="+mn-cs"/>
              </a:rPr>
              <a:t> </a:t>
            </a:r>
            <a:r>
              <a:rPr lang="en-US" altLang="en-US" b="1" err="1">
                <a:solidFill>
                  <a:srgbClr val="002060"/>
                </a:solidFill>
                <a:latin typeface="+mn-lt"/>
                <a:cs typeface="+mn-cs"/>
              </a:rPr>
              <a:t>mewn</a:t>
            </a:r>
            <a:r>
              <a:rPr lang="en-US" altLang="en-US" b="1">
                <a:solidFill>
                  <a:srgbClr val="002060"/>
                </a:solidFill>
                <a:latin typeface="+mn-lt"/>
                <a:cs typeface="+mn-cs"/>
              </a:rPr>
              <a:t> </a:t>
            </a:r>
            <a:r>
              <a:rPr lang="en-US" altLang="en-US" b="1" err="1">
                <a:solidFill>
                  <a:srgbClr val="002060"/>
                </a:solidFill>
                <a:latin typeface="+mn-lt"/>
                <a:cs typeface="+mn-cs"/>
              </a:rPr>
              <a:t>ysgol</a:t>
            </a:r>
            <a:r>
              <a:rPr lang="en-US" altLang="en-US" b="1">
                <a:solidFill>
                  <a:srgbClr val="002060"/>
                </a:solidFill>
                <a:latin typeface="+mn-lt"/>
                <a:cs typeface="+mn-cs"/>
              </a:rPr>
              <a:t> </a:t>
            </a:r>
            <a:r>
              <a:rPr lang="en-US" altLang="en-US" b="1" err="1">
                <a:solidFill>
                  <a:srgbClr val="002060"/>
                </a:solidFill>
                <a:latin typeface="+mn-lt"/>
                <a:cs typeface="+mn-cs"/>
              </a:rPr>
              <a:t>gynradd</a:t>
            </a:r>
            <a:r>
              <a:rPr lang="en-US" altLang="en-US" b="1">
                <a:solidFill>
                  <a:srgbClr val="002060"/>
                </a:solidFill>
                <a:latin typeface="+mn-lt"/>
                <a:cs typeface="+mn-cs"/>
              </a:rPr>
              <a:t>.  </a:t>
            </a:r>
            <a:r>
              <a:rPr lang="en-US" altLang="en-US" b="1" err="1">
                <a:solidFill>
                  <a:srgbClr val="002060"/>
                </a:solidFill>
                <a:latin typeface="+mn-lt"/>
                <a:cs typeface="+mn-cs"/>
              </a:rPr>
              <a:t>Ysgol</a:t>
            </a:r>
            <a:r>
              <a:rPr lang="en-US" altLang="en-US" b="1">
                <a:solidFill>
                  <a:srgbClr val="002060"/>
                </a:solidFill>
                <a:latin typeface="+mn-lt"/>
                <a:cs typeface="+mn-cs"/>
              </a:rPr>
              <a:t> </a:t>
            </a:r>
            <a:r>
              <a:rPr lang="en-US" altLang="en-US" b="1" err="1">
                <a:solidFill>
                  <a:srgbClr val="002060"/>
                </a:solidFill>
                <a:latin typeface="+mn-lt"/>
                <a:cs typeface="+mn-cs"/>
              </a:rPr>
              <a:t>yr</a:t>
            </a:r>
            <a:r>
              <a:rPr lang="en-US" altLang="en-US" b="1">
                <a:solidFill>
                  <a:srgbClr val="002060"/>
                </a:solidFill>
                <a:latin typeface="+mn-lt"/>
                <a:cs typeface="+mn-cs"/>
              </a:rPr>
              <a:t> </a:t>
            </a:r>
            <a:r>
              <a:rPr lang="en-US" altLang="en-US" b="1" err="1">
                <a:solidFill>
                  <a:srgbClr val="002060"/>
                </a:solidFill>
                <a:latin typeface="+mn-lt"/>
                <a:cs typeface="+mn-cs"/>
              </a:rPr>
              <a:t>Hafod</a:t>
            </a:r>
            <a:r>
              <a:rPr lang="en-US" altLang="en-US" b="1">
                <a:solidFill>
                  <a:srgbClr val="002060"/>
                </a:solidFill>
                <a:latin typeface="+mn-lt"/>
                <a:cs typeface="+mn-cs"/>
              </a:rPr>
              <a:t> </a:t>
            </a:r>
            <a:r>
              <a:rPr lang="en-US" altLang="en-US" b="1" err="1">
                <a:solidFill>
                  <a:srgbClr val="002060"/>
                </a:solidFill>
                <a:latin typeface="+mn-lt"/>
                <a:cs typeface="+mn-cs"/>
              </a:rPr>
              <a:t>ydy</a:t>
            </a:r>
            <a:r>
              <a:rPr lang="en-US" altLang="en-US" b="1">
                <a:solidFill>
                  <a:srgbClr val="002060"/>
                </a:solidFill>
                <a:latin typeface="+mn-lt"/>
                <a:cs typeface="+mn-cs"/>
              </a:rPr>
              <a:t> </a:t>
            </a:r>
            <a:r>
              <a:rPr lang="en-US" altLang="en-US" b="1" err="1">
                <a:solidFill>
                  <a:srgbClr val="002060"/>
                </a:solidFill>
                <a:latin typeface="+mn-lt"/>
                <a:cs typeface="+mn-cs"/>
              </a:rPr>
              <a:t>enw’r</a:t>
            </a:r>
            <a:r>
              <a:rPr lang="en-US" altLang="en-US" b="1">
                <a:solidFill>
                  <a:srgbClr val="002060"/>
                </a:solidFill>
                <a:latin typeface="+mn-lt"/>
                <a:cs typeface="+mn-cs"/>
              </a:rPr>
              <a:t> </a:t>
            </a:r>
            <a:r>
              <a:rPr lang="en-US" altLang="en-US" b="1" err="1">
                <a:solidFill>
                  <a:srgbClr val="002060"/>
                </a:solidFill>
                <a:latin typeface="+mn-lt"/>
                <a:cs typeface="+mn-cs"/>
              </a:rPr>
              <a:t>ysgol</a:t>
            </a:r>
            <a:r>
              <a:rPr lang="en-US" altLang="en-US" b="1">
                <a:solidFill>
                  <a:srgbClr val="002060"/>
                </a:solidFill>
                <a:latin typeface="+mn-lt"/>
                <a:cs typeface="+mn-cs"/>
              </a:rPr>
              <a:t>. </a:t>
            </a:r>
            <a:r>
              <a:rPr lang="en-US" altLang="en-US" b="1" err="1">
                <a:solidFill>
                  <a:srgbClr val="002060"/>
                </a:solidFill>
                <a:latin typeface="+mn-lt"/>
                <a:cs typeface="+mn-cs"/>
              </a:rPr>
              <a:t>Rydw</a:t>
            </a:r>
            <a:r>
              <a:rPr lang="en-US" altLang="en-US" b="1">
                <a:solidFill>
                  <a:srgbClr val="002060"/>
                </a:solidFill>
                <a:latin typeface="+mn-lt"/>
                <a:cs typeface="+mn-cs"/>
              </a:rPr>
              <a:t> </a:t>
            </a:r>
            <a:r>
              <a:rPr lang="en-US" altLang="en-US" b="1" err="1">
                <a:solidFill>
                  <a:srgbClr val="002060"/>
                </a:solidFill>
                <a:latin typeface="+mn-lt"/>
                <a:cs typeface="+mn-cs"/>
              </a:rPr>
              <a:t>i’n</a:t>
            </a:r>
            <a:r>
              <a:rPr lang="en-US" altLang="en-US" b="1">
                <a:solidFill>
                  <a:srgbClr val="002060"/>
                </a:solidFill>
                <a:latin typeface="+mn-lt"/>
                <a:cs typeface="+mn-cs"/>
              </a:rPr>
              <a:t> </a:t>
            </a:r>
            <a:r>
              <a:rPr lang="en-US" altLang="en-US" b="1" err="1">
                <a:solidFill>
                  <a:srgbClr val="002060"/>
                </a:solidFill>
                <a:latin typeface="+mn-lt"/>
                <a:cs typeface="+mn-cs"/>
              </a:rPr>
              <a:t>dysgu</a:t>
            </a:r>
            <a:r>
              <a:rPr lang="en-US" altLang="en-US" b="1">
                <a:solidFill>
                  <a:srgbClr val="002060"/>
                </a:solidFill>
                <a:latin typeface="+mn-lt"/>
                <a:cs typeface="+mn-cs"/>
              </a:rPr>
              <a:t> </a:t>
            </a:r>
            <a:r>
              <a:rPr lang="en-US" altLang="en-US" b="1" err="1">
                <a:solidFill>
                  <a:srgbClr val="002060"/>
                </a:solidFill>
                <a:latin typeface="+mn-lt"/>
                <a:cs typeface="+mn-cs"/>
              </a:rPr>
              <a:t>rhifedd</a:t>
            </a:r>
            <a:r>
              <a:rPr lang="en-US" altLang="en-US" b="1">
                <a:solidFill>
                  <a:srgbClr val="002060"/>
                </a:solidFill>
                <a:latin typeface="+mn-lt"/>
                <a:cs typeface="+mn-cs"/>
              </a:rPr>
              <a:t> </a:t>
            </a:r>
            <a:r>
              <a:rPr lang="en-US" altLang="en-US" b="1" err="1">
                <a:solidFill>
                  <a:srgbClr val="002060"/>
                </a:solidFill>
                <a:latin typeface="+mn-lt"/>
                <a:cs typeface="+mn-cs"/>
              </a:rPr>
              <a:t>i’r</a:t>
            </a:r>
            <a:r>
              <a:rPr lang="en-US" altLang="en-US" b="1">
                <a:solidFill>
                  <a:srgbClr val="002060"/>
                </a:solidFill>
                <a:latin typeface="+mn-lt"/>
                <a:cs typeface="+mn-cs"/>
              </a:rPr>
              <a:t> </a:t>
            </a:r>
            <a:r>
              <a:rPr lang="en-US" altLang="en-US" b="1" err="1">
                <a:solidFill>
                  <a:srgbClr val="002060"/>
                </a:solidFill>
                <a:latin typeface="+mn-lt"/>
                <a:cs typeface="+mn-cs"/>
              </a:rPr>
              <a:t>Cyfnod</a:t>
            </a:r>
            <a:r>
              <a:rPr lang="en-US" altLang="en-US" b="1">
                <a:solidFill>
                  <a:srgbClr val="002060"/>
                </a:solidFill>
                <a:latin typeface="+mn-lt"/>
                <a:cs typeface="+mn-cs"/>
              </a:rPr>
              <a:t> Sylfaen a </a:t>
            </a:r>
            <a:r>
              <a:rPr lang="en-US" altLang="en-US" b="1" err="1">
                <a:solidFill>
                  <a:srgbClr val="002060"/>
                </a:solidFill>
                <a:latin typeface="+mn-lt"/>
                <a:cs typeface="+mn-cs"/>
              </a:rPr>
              <a:t>Chymraeg</a:t>
            </a:r>
            <a:r>
              <a:rPr lang="en-US" altLang="en-US" b="1">
                <a:solidFill>
                  <a:srgbClr val="002060"/>
                </a:solidFill>
                <a:latin typeface="+mn-lt"/>
                <a:cs typeface="+mn-cs"/>
              </a:rPr>
              <a:t> i </a:t>
            </a:r>
            <a:r>
              <a:rPr lang="en-US" altLang="en-US" b="1" err="1">
                <a:solidFill>
                  <a:srgbClr val="002060"/>
                </a:solidFill>
                <a:latin typeface="+mn-lt"/>
                <a:cs typeface="+mn-cs"/>
              </a:rPr>
              <a:t>Gyfnod</a:t>
            </a:r>
            <a:r>
              <a:rPr lang="en-US" altLang="en-US" b="1">
                <a:solidFill>
                  <a:srgbClr val="002060"/>
                </a:solidFill>
                <a:latin typeface="+mn-lt"/>
                <a:cs typeface="+mn-cs"/>
              </a:rPr>
              <a:t> </a:t>
            </a:r>
            <a:r>
              <a:rPr lang="en-US" altLang="en-US" b="1" err="1">
                <a:solidFill>
                  <a:srgbClr val="002060"/>
                </a:solidFill>
                <a:latin typeface="+mn-lt"/>
                <a:cs typeface="+mn-cs"/>
              </a:rPr>
              <a:t>Allweddol</a:t>
            </a:r>
            <a:r>
              <a:rPr lang="en-US" altLang="en-US" b="1">
                <a:solidFill>
                  <a:srgbClr val="002060"/>
                </a:solidFill>
                <a:latin typeface="+mn-lt"/>
                <a:cs typeface="+mn-cs"/>
              </a:rPr>
              <a:t> 2.  </a:t>
            </a:r>
            <a:r>
              <a:rPr lang="en-US" altLang="en-US" b="1" err="1">
                <a:solidFill>
                  <a:srgbClr val="002060"/>
                </a:solidFill>
                <a:latin typeface="+mn-lt"/>
                <a:cs typeface="+mn-cs"/>
              </a:rPr>
              <a:t>Mae’n</a:t>
            </a:r>
            <a:r>
              <a:rPr lang="en-US" altLang="en-US" b="1">
                <a:solidFill>
                  <a:srgbClr val="002060"/>
                </a:solidFill>
                <a:latin typeface="+mn-lt"/>
                <a:cs typeface="+mn-cs"/>
              </a:rPr>
              <a:t> </a:t>
            </a:r>
            <a:r>
              <a:rPr lang="en-US" altLang="en-US" b="1" err="1">
                <a:solidFill>
                  <a:srgbClr val="002060"/>
                </a:solidFill>
                <a:latin typeface="+mn-lt"/>
                <a:cs typeface="+mn-cs"/>
              </a:rPr>
              <a:t>swydd</a:t>
            </a:r>
            <a:r>
              <a:rPr lang="en-US" altLang="en-US" b="1">
                <a:solidFill>
                  <a:srgbClr val="002060"/>
                </a:solidFill>
                <a:latin typeface="+mn-lt"/>
                <a:cs typeface="+mn-cs"/>
              </a:rPr>
              <a:t> </a:t>
            </a:r>
            <a:r>
              <a:rPr lang="en-US" altLang="en-US" b="1" err="1">
                <a:solidFill>
                  <a:srgbClr val="002060"/>
                </a:solidFill>
                <a:latin typeface="+mn-lt"/>
                <a:cs typeface="+mn-cs"/>
              </a:rPr>
              <a:t>ddiddorol</a:t>
            </a:r>
            <a:r>
              <a:rPr lang="en-US" altLang="en-US" b="1">
                <a:solidFill>
                  <a:srgbClr val="002060"/>
                </a:solidFill>
                <a:latin typeface="+mn-lt"/>
                <a:cs typeface="+mn-cs"/>
              </a:rPr>
              <a:t> </a:t>
            </a:r>
            <a:r>
              <a:rPr lang="en-US" altLang="en-US" b="1" err="1">
                <a:solidFill>
                  <a:srgbClr val="002060"/>
                </a:solidFill>
                <a:latin typeface="+mn-lt"/>
                <a:cs typeface="+mn-cs"/>
              </a:rPr>
              <a:t>iawn</a:t>
            </a:r>
            <a:r>
              <a:rPr lang="en-US" altLang="en-US" b="1">
                <a:solidFill>
                  <a:srgbClr val="002060"/>
                </a:solidFill>
                <a:latin typeface="+mn-lt"/>
                <a:cs typeface="+mn-cs"/>
              </a:rPr>
              <a:t>!</a:t>
            </a:r>
          </a:p>
        </p:txBody>
      </p:sp>
      <p:sp>
        <p:nvSpPr>
          <p:cNvPr id="16" name="Speech Bubble: Rectangle with Corners Rounded 8">
            <a:extLst>
              <a:ext uri="{FF2B5EF4-FFF2-40B4-BE49-F238E27FC236}">
                <a16:creationId xmlns:a16="http://schemas.microsoft.com/office/drawing/2014/main" id="{75C3DEE1-7FE6-5343-A28E-10EFF6695858}"/>
              </a:ext>
            </a:extLst>
          </p:cNvPr>
          <p:cNvSpPr/>
          <p:nvPr/>
        </p:nvSpPr>
        <p:spPr>
          <a:xfrm>
            <a:off x="3968642" y="5172791"/>
            <a:ext cx="6633999" cy="1318012"/>
          </a:xfrm>
          <a:prstGeom prst="wedgeRoundRectCallout">
            <a:avLst>
              <a:gd name="adj1" fmla="val -61771"/>
              <a:gd name="adj2" fmla="val -1249"/>
              <a:gd name="adj3" fmla="val 16667"/>
            </a:avLst>
          </a:prstGeom>
          <a:solidFill>
            <a:srgbClr val="0070C0">
              <a:tint val="66000"/>
              <a:satMod val="160000"/>
              <a:tint val="66000"/>
              <a:satMod val="160000"/>
            </a:srgbClr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lvl1pPr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9pPr>
          </a:lstStyle>
          <a:p>
            <a:br>
              <a:rPr lang="en-GB" altLang="en-US" sz="2600">
                <a:latin typeface="Century Gothic" panose="020B0502020202020204" pitchFamily="34" charset="0"/>
              </a:rPr>
            </a:br>
            <a:endParaRPr lang="cy-GB" altLang="en-US" sz="2600">
              <a:latin typeface="Century Gothic" panose="020B0502020202020204" pitchFamily="34" charset="0"/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7B9A706-2EB6-AC45-9E03-CC0174C5D0B9}"/>
              </a:ext>
            </a:extLst>
          </p:cNvPr>
          <p:cNvSpPr txBox="1"/>
          <p:nvPr/>
        </p:nvSpPr>
        <p:spPr>
          <a:xfrm>
            <a:off x="4277467" y="5284357"/>
            <a:ext cx="627262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b="1">
                <a:solidFill>
                  <a:srgbClr val="002060"/>
                </a:solidFill>
              </a:rPr>
              <a:t>Miss Parry ydw i</a:t>
            </a:r>
            <a:r>
              <a:rPr lang="cy-GB" altLang="en-US" b="1">
                <a:solidFill>
                  <a:srgbClr val="002060"/>
                </a:solidFill>
              </a:rPr>
              <a:t>.  Rydw i’n gweithio yn Ysgol y Parc ac rydw i’n dysgu’r dosbarth Meithrin.  Rydw i’n dysgu pob pwnc ac rydw i’n gyfrifol am Addysg Gorfforol ar draws yr ysgol.  Rydw i wrth fy modd yn dysgu’r plant – maen nhw’n annwyl iawn.</a:t>
            </a:r>
            <a:endParaRPr lang="cy-GB" b="1">
              <a:solidFill>
                <a:srgbClr val="002060"/>
              </a:solidFill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BAEC8DB9-8FA8-9D4C-AD34-6616EF290871}"/>
              </a:ext>
            </a:extLst>
          </p:cNvPr>
          <p:cNvSpPr txBox="1"/>
          <p:nvPr/>
        </p:nvSpPr>
        <p:spPr>
          <a:xfrm>
            <a:off x="539584" y="212672"/>
            <a:ext cx="2923309" cy="1323439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US" sz="4400" b="1">
                <a:solidFill>
                  <a:srgbClr val="002060"/>
                </a:solidFill>
                <a:latin typeface="SASSOON PRIMARY" pitchFamily="2" charset="0"/>
              </a:rPr>
              <a:t> </a:t>
            </a:r>
            <a:r>
              <a:rPr lang="en-US" sz="3600" b="1" err="1">
                <a:solidFill>
                  <a:srgbClr val="002060"/>
                </a:solidFill>
              </a:rPr>
              <a:t>Tasg</a:t>
            </a:r>
            <a:r>
              <a:rPr lang="en-US" sz="3600" b="1">
                <a:solidFill>
                  <a:srgbClr val="002060"/>
                </a:solidFill>
              </a:rPr>
              <a:t> </a:t>
            </a:r>
            <a:r>
              <a:rPr lang="en-US" sz="3600" b="1" err="1">
                <a:solidFill>
                  <a:srgbClr val="002060"/>
                </a:solidFill>
              </a:rPr>
              <a:t>Ddarllen</a:t>
            </a:r>
            <a:endParaRPr lang="en-US" sz="3600" b="1">
              <a:solidFill>
                <a:srgbClr val="002060"/>
              </a:solidFill>
            </a:endParaRPr>
          </a:p>
          <a:p>
            <a:r>
              <a:rPr lang="en-US" sz="3600" b="1" i="1">
                <a:solidFill>
                  <a:srgbClr val="002060"/>
                </a:solidFill>
              </a:rPr>
              <a:t>  </a:t>
            </a:r>
            <a:r>
              <a:rPr lang="en-US" sz="2800" i="1">
                <a:solidFill>
                  <a:srgbClr val="002060"/>
                </a:solidFill>
              </a:rPr>
              <a:t>Reading Task</a:t>
            </a:r>
            <a:endParaRPr lang="en-US" sz="2400" i="1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26395790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Icon&#10;&#10;Description automatically generated">
            <a:extLst>
              <a:ext uri="{FF2B5EF4-FFF2-40B4-BE49-F238E27FC236}">
                <a16:creationId xmlns:a16="http://schemas.microsoft.com/office/drawing/2014/main" id="{6D2D669C-3461-3810-A634-F332590EA13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30916" y="2014583"/>
            <a:ext cx="1324305" cy="1226006"/>
          </a:xfrm>
          <a:prstGeom prst="rect">
            <a:avLst/>
          </a:prstGeom>
        </p:spPr>
      </p:pic>
      <p:sp>
        <p:nvSpPr>
          <p:cNvPr id="16" name="AutoShape 2">
            <a:extLst>
              <a:ext uri="{FF2B5EF4-FFF2-40B4-BE49-F238E27FC236}">
                <a16:creationId xmlns:a16="http://schemas.microsoft.com/office/drawing/2014/main" id="{AF92D466-8409-B441-B147-CD7EAC816A96}"/>
              </a:ext>
            </a:extLst>
          </p:cNvPr>
          <p:cNvSpPr>
            <a:spLocks noChangeAspect="1" noEditPoints="1" noChangeArrowheads="1" noChangeShapeType="1" noTextEdit="1"/>
          </p:cNvSpPr>
          <p:nvPr/>
        </p:nvSpPr>
        <p:spPr bwMode="auto">
          <a:xfrm>
            <a:off x="612197" y="498109"/>
            <a:ext cx="3009566" cy="705957"/>
          </a:xfrm>
          <a:prstGeom prst="wedgeRectCallout">
            <a:avLst>
              <a:gd name="adj1" fmla="val 1045"/>
              <a:gd name="adj2" fmla="val 99603"/>
            </a:avLst>
          </a:prstGeom>
          <a:solidFill>
            <a:srgbClr val="FFFFFF"/>
          </a:solidFill>
          <a:ln w="9525">
            <a:solidFill>
              <a:srgbClr val="002060"/>
            </a:solidFill>
            <a:miter lim="800000"/>
            <a:headEnd/>
            <a:tailEnd/>
          </a:ln>
        </p:spPr>
        <p:txBody>
          <a:bodyPr rot="0" vert="horz" wrap="square" lIns="91440" tIns="45720" rIns="91440" bIns="45720" anchor="t" anchorCtr="0" upright="1">
            <a:noAutofit/>
          </a:bodyPr>
          <a:lstStyle/>
          <a:p>
            <a:r>
              <a:rPr lang="en-US" altLang="en-US" sz="2000" b="1" err="1">
                <a:solidFill>
                  <a:srgbClr val="002060"/>
                </a:solidFill>
                <a:ea typeface="Noteworthy Light" panose="02000400000000000000" pitchFamily="2" charset="77"/>
                <a:cs typeface="Cavolini" panose="03000502040302020204" pitchFamily="66" charset="0"/>
              </a:rPr>
              <a:t>Rydw</a:t>
            </a:r>
            <a:r>
              <a:rPr lang="en-US" altLang="en-US" sz="2000" b="1">
                <a:solidFill>
                  <a:srgbClr val="002060"/>
                </a:solidFill>
                <a:ea typeface="Noteworthy Light" panose="02000400000000000000" pitchFamily="2" charset="77"/>
                <a:cs typeface="Cavolini" panose="03000502040302020204" pitchFamily="66" charset="0"/>
              </a:rPr>
              <a:t> </a:t>
            </a:r>
            <a:r>
              <a:rPr lang="en-US" altLang="en-US" sz="2000" b="1" err="1">
                <a:solidFill>
                  <a:srgbClr val="002060"/>
                </a:solidFill>
                <a:ea typeface="Noteworthy Light" panose="02000400000000000000" pitchFamily="2" charset="77"/>
                <a:cs typeface="Cavolini" panose="03000502040302020204" pitchFamily="66" charset="0"/>
              </a:rPr>
              <a:t>i’n</a:t>
            </a:r>
            <a:r>
              <a:rPr lang="en-US" altLang="en-US" sz="2000" b="1">
                <a:solidFill>
                  <a:srgbClr val="002060"/>
                </a:solidFill>
                <a:ea typeface="Noteworthy Light" panose="02000400000000000000" pitchFamily="2" charset="77"/>
                <a:cs typeface="Cavolini" panose="03000502040302020204" pitchFamily="66" charset="0"/>
              </a:rPr>
              <a:t> </a:t>
            </a:r>
            <a:r>
              <a:rPr lang="en-US" altLang="en-US" sz="2000" b="1" err="1">
                <a:solidFill>
                  <a:srgbClr val="002060"/>
                </a:solidFill>
                <a:ea typeface="Noteworthy Light" panose="02000400000000000000" pitchFamily="2" charset="77"/>
                <a:cs typeface="Cavolini" panose="03000502040302020204" pitchFamily="66" charset="0"/>
              </a:rPr>
              <a:t>gweithio</a:t>
            </a:r>
            <a:r>
              <a:rPr lang="en-US" altLang="en-US" sz="2000" b="1">
                <a:solidFill>
                  <a:srgbClr val="002060"/>
                </a:solidFill>
                <a:ea typeface="Noteworthy Light" panose="02000400000000000000" pitchFamily="2" charset="77"/>
                <a:cs typeface="Cavolini" panose="03000502040302020204" pitchFamily="66" charset="0"/>
              </a:rPr>
              <a:t> </a:t>
            </a:r>
            <a:r>
              <a:rPr lang="en-US" altLang="en-US" sz="2000" b="1" err="1">
                <a:solidFill>
                  <a:srgbClr val="002060"/>
                </a:solidFill>
                <a:ea typeface="Noteworthy Light" panose="02000400000000000000" pitchFamily="2" charset="77"/>
                <a:cs typeface="Cavolini" panose="03000502040302020204" pitchFamily="66" charset="0"/>
              </a:rPr>
              <a:t>yn</a:t>
            </a:r>
            <a:r>
              <a:rPr lang="en-US" altLang="en-US" sz="2000" b="1">
                <a:solidFill>
                  <a:srgbClr val="002060"/>
                </a:solidFill>
                <a:ea typeface="Noteworthy Light" panose="02000400000000000000" pitchFamily="2" charset="77"/>
                <a:cs typeface="Cavolini" panose="03000502040302020204" pitchFamily="66" charset="0"/>
              </a:rPr>
              <a:t> </a:t>
            </a:r>
            <a:r>
              <a:rPr lang="en-US" altLang="en-US" sz="2000" b="1" err="1">
                <a:solidFill>
                  <a:srgbClr val="002060"/>
                </a:solidFill>
                <a:ea typeface="Noteworthy Light" panose="02000400000000000000" pitchFamily="2" charset="77"/>
                <a:cs typeface="Cavolini" panose="03000502040302020204" pitchFamily="66" charset="0"/>
              </a:rPr>
              <a:t>Ysgol</a:t>
            </a:r>
            <a:r>
              <a:rPr lang="en-US" altLang="en-US" sz="2000" b="1">
                <a:solidFill>
                  <a:srgbClr val="002060"/>
                </a:solidFill>
                <a:ea typeface="Noteworthy Light" panose="02000400000000000000" pitchFamily="2" charset="77"/>
                <a:cs typeface="Cavolini" panose="03000502040302020204" pitchFamily="66" charset="0"/>
              </a:rPr>
              <a:t> y Parc. </a:t>
            </a:r>
            <a:endParaRPr lang="en-GB" sz="2000" b="1">
              <a:solidFill>
                <a:srgbClr val="002060"/>
              </a:solidFill>
              <a:effectLst/>
              <a:ea typeface="Noteworthy Light" panose="02000400000000000000" pitchFamily="2" charset="77"/>
            </a:endParaRPr>
          </a:p>
        </p:txBody>
      </p:sp>
      <p:sp>
        <p:nvSpPr>
          <p:cNvPr id="17" name="AutoShape 2">
            <a:extLst>
              <a:ext uri="{FF2B5EF4-FFF2-40B4-BE49-F238E27FC236}">
                <a16:creationId xmlns:a16="http://schemas.microsoft.com/office/drawing/2014/main" id="{430467F7-7600-3044-9B90-5E574F18219F}"/>
              </a:ext>
            </a:extLst>
          </p:cNvPr>
          <p:cNvSpPr>
            <a:spLocks noChangeAspect="1" noEditPoints="1" noChangeArrowheads="1" noChangeShapeType="1" noTextEdit="1"/>
          </p:cNvSpPr>
          <p:nvPr/>
        </p:nvSpPr>
        <p:spPr bwMode="auto">
          <a:xfrm>
            <a:off x="4591217" y="758408"/>
            <a:ext cx="3009566" cy="1025622"/>
          </a:xfrm>
          <a:prstGeom prst="wedgeRectCallout">
            <a:avLst>
              <a:gd name="adj1" fmla="val -4724"/>
              <a:gd name="adj2" fmla="val 79289"/>
            </a:avLst>
          </a:prstGeom>
          <a:solidFill>
            <a:srgbClr val="FFFFFF"/>
          </a:solidFill>
          <a:ln w="9525">
            <a:solidFill>
              <a:srgbClr val="002060"/>
            </a:solidFill>
            <a:miter lim="800000"/>
            <a:headEnd/>
            <a:tailEnd/>
          </a:ln>
        </p:spPr>
        <p:txBody>
          <a:bodyPr rot="0" vert="horz" wrap="square" lIns="91440" tIns="45720" rIns="91440" bIns="45720" anchor="t" anchorCtr="0" upright="1">
            <a:noAutofit/>
          </a:bodyPr>
          <a:lstStyle/>
          <a:p>
            <a:r>
              <a:rPr lang="en-US" altLang="en-US" sz="2000" b="1" err="1">
                <a:solidFill>
                  <a:srgbClr val="002060"/>
                </a:solidFill>
                <a:ea typeface="Noteworthy Light" panose="02000400000000000000" pitchFamily="2" charset="77"/>
                <a:cs typeface="Cavolini" panose="03000502040302020204" pitchFamily="66" charset="0"/>
              </a:rPr>
              <a:t>Rydw</a:t>
            </a:r>
            <a:r>
              <a:rPr lang="en-US" altLang="en-US" sz="2000" b="1">
                <a:solidFill>
                  <a:srgbClr val="002060"/>
                </a:solidFill>
                <a:ea typeface="Noteworthy Light" panose="02000400000000000000" pitchFamily="2" charset="77"/>
                <a:cs typeface="Cavolini" panose="03000502040302020204" pitchFamily="66" charset="0"/>
              </a:rPr>
              <a:t> </a:t>
            </a:r>
            <a:r>
              <a:rPr lang="en-US" altLang="en-US" sz="2000" b="1" err="1">
                <a:solidFill>
                  <a:srgbClr val="002060"/>
                </a:solidFill>
                <a:ea typeface="Noteworthy Light" panose="02000400000000000000" pitchFamily="2" charset="77"/>
                <a:cs typeface="Cavolini" panose="03000502040302020204" pitchFamily="66" charset="0"/>
              </a:rPr>
              <a:t>i’n</a:t>
            </a:r>
            <a:r>
              <a:rPr lang="en-US" altLang="en-US" sz="2000" b="1">
                <a:solidFill>
                  <a:srgbClr val="002060"/>
                </a:solidFill>
                <a:ea typeface="Noteworthy Light" panose="02000400000000000000" pitchFamily="2" charset="77"/>
                <a:cs typeface="Cavolini" panose="03000502040302020204" pitchFamily="66" charset="0"/>
              </a:rPr>
              <a:t> </a:t>
            </a:r>
            <a:r>
              <a:rPr lang="en-US" altLang="en-US" sz="2000" b="1" err="1">
                <a:solidFill>
                  <a:srgbClr val="002060"/>
                </a:solidFill>
                <a:ea typeface="Noteworthy Light" panose="02000400000000000000" pitchFamily="2" charset="77"/>
                <a:cs typeface="Cavolini" panose="03000502040302020204" pitchFamily="66" charset="0"/>
              </a:rPr>
              <a:t>gyfrifol</a:t>
            </a:r>
            <a:r>
              <a:rPr lang="en-US" altLang="en-US" sz="2000" b="1">
                <a:solidFill>
                  <a:srgbClr val="002060"/>
                </a:solidFill>
                <a:ea typeface="Noteworthy Light" panose="02000400000000000000" pitchFamily="2" charset="77"/>
                <a:cs typeface="Cavolini" panose="03000502040302020204" pitchFamily="66" charset="0"/>
              </a:rPr>
              <a:t> am </a:t>
            </a:r>
            <a:r>
              <a:rPr lang="en-US" altLang="en-US" sz="2000" b="1" err="1">
                <a:solidFill>
                  <a:srgbClr val="002060"/>
                </a:solidFill>
                <a:ea typeface="Noteworthy Light" panose="02000400000000000000" pitchFamily="2" charset="77"/>
                <a:cs typeface="Cavolini" panose="03000502040302020204" pitchFamily="66" charset="0"/>
              </a:rPr>
              <a:t>Addysg</a:t>
            </a:r>
            <a:r>
              <a:rPr lang="en-US" altLang="en-US" sz="2000" b="1">
                <a:solidFill>
                  <a:srgbClr val="002060"/>
                </a:solidFill>
                <a:ea typeface="Noteworthy Light" panose="02000400000000000000" pitchFamily="2" charset="77"/>
                <a:cs typeface="Cavolini" panose="03000502040302020204" pitchFamily="66" charset="0"/>
              </a:rPr>
              <a:t> </a:t>
            </a:r>
            <a:r>
              <a:rPr lang="en-US" altLang="en-US" sz="2000" b="1" err="1">
                <a:solidFill>
                  <a:srgbClr val="002060"/>
                </a:solidFill>
                <a:ea typeface="Noteworthy Light" panose="02000400000000000000" pitchFamily="2" charset="77"/>
                <a:cs typeface="Cavolini" panose="03000502040302020204" pitchFamily="66" charset="0"/>
              </a:rPr>
              <a:t>Gorfforol</a:t>
            </a:r>
            <a:r>
              <a:rPr lang="en-US" altLang="en-US" sz="2000" b="1">
                <a:solidFill>
                  <a:srgbClr val="002060"/>
                </a:solidFill>
                <a:ea typeface="Noteworthy Light" panose="02000400000000000000" pitchFamily="2" charset="77"/>
                <a:cs typeface="Cavolini" panose="03000502040302020204" pitchFamily="66" charset="0"/>
              </a:rPr>
              <a:t> </a:t>
            </a:r>
            <a:r>
              <a:rPr lang="en-US" altLang="en-US" sz="2000" b="1" err="1">
                <a:solidFill>
                  <a:srgbClr val="002060"/>
                </a:solidFill>
                <a:ea typeface="Noteworthy Light" panose="02000400000000000000" pitchFamily="2" charset="77"/>
                <a:cs typeface="Cavolini" panose="03000502040302020204" pitchFamily="66" charset="0"/>
              </a:rPr>
              <a:t>ar</a:t>
            </a:r>
            <a:r>
              <a:rPr lang="en-US" altLang="en-US" sz="2000" b="1">
                <a:solidFill>
                  <a:srgbClr val="002060"/>
                </a:solidFill>
                <a:ea typeface="Noteworthy Light" panose="02000400000000000000" pitchFamily="2" charset="77"/>
                <a:cs typeface="Cavolini" panose="03000502040302020204" pitchFamily="66" charset="0"/>
              </a:rPr>
              <a:t> draws </a:t>
            </a:r>
            <a:r>
              <a:rPr lang="en-US" altLang="en-US" sz="2000" b="1" err="1">
                <a:solidFill>
                  <a:srgbClr val="002060"/>
                </a:solidFill>
                <a:ea typeface="Noteworthy Light" panose="02000400000000000000" pitchFamily="2" charset="77"/>
                <a:cs typeface="Cavolini" panose="03000502040302020204" pitchFamily="66" charset="0"/>
              </a:rPr>
              <a:t>yr</a:t>
            </a:r>
            <a:r>
              <a:rPr lang="en-US" altLang="en-US" sz="2000" b="1">
                <a:solidFill>
                  <a:srgbClr val="002060"/>
                </a:solidFill>
                <a:ea typeface="Noteworthy Light" panose="02000400000000000000" pitchFamily="2" charset="77"/>
                <a:cs typeface="Cavolini" panose="03000502040302020204" pitchFamily="66" charset="0"/>
              </a:rPr>
              <a:t> </a:t>
            </a:r>
            <a:r>
              <a:rPr lang="en-US" altLang="en-US" sz="2000" b="1" err="1">
                <a:solidFill>
                  <a:srgbClr val="002060"/>
                </a:solidFill>
                <a:ea typeface="Noteworthy Light" panose="02000400000000000000" pitchFamily="2" charset="77"/>
                <a:cs typeface="Cavolini" panose="03000502040302020204" pitchFamily="66" charset="0"/>
              </a:rPr>
              <a:t>ysgol</a:t>
            </a:r>
            <a:r>
              <a:rPr lang="en-US" altLang="en-US" sz="2000" b="1">
                <a:solidFill>
                  <a:srgbClr val="002060"/>
                </a:solidFill>
                <a:ea typeface="Noteworthy Light" panose="02000400000000000000" pitchFamily="2" charset="77"/>
                <a:cs typeface="Cavolini" panose="03000502040302020204" pitchFamily="66" charset="0"/>
              </a:rPr>
              <a:t>. </a:t>
            </a:r>
            <a:endParaRPr lang="en-GB" sz="2000" b="1">
              <a:solidFill>
                <a:srgbClr val="002060"/>
              </a:solidFill>
              <a:effectLst/>
              <a:ea typeface="Noteworthy Light" panose="02000400000000000000" pitchFamily="2" charset="77"/>
            </a:endParaRPr>
          </a:p>
        </p:txBody>
      </p:sp>
      <p:sp>
        <p:nvSpPr>
          <p:cNvPr id="18" name="AutoShape 2">
            <a:extLst>
              <a:ext uri="{FF2B5EF4-FFF2-40B4-BE49-F238E27FC236}">
                <a16:creationId xmlns:a16="http://schemas.microsoft.com/office/drawing/2014/main" id="{9D5F3B9D-A0BE-9D41-9755-2171CDC26223}"/>
              </a:ext>
            </a:extLst>
          </p:cNvPr>
          <p:cNvSpPr>
            <a:spLocks noChangeAspect="1" noEditPoints="1" noChangeArrowheads="1" noChangeShapeType="1" noTextEdit="1"/>
          </p:cNvSpPr>
          <p:nvPr/>
        </p:nvSpPr>
        <p:spPr bwMode="auto">
          <a:xfrm>
            <a:off x="9073805" y="498109"/>
            <a:ext cx="2511759" cy="702618"/>
          </a:xfrm>
          <a:prstGeom prst="wedgeRectCallout">
            <a:avLst>
              <a:gd name="adj1" fmla="val -337"/>
              <a:gd name="adj2" fmla="val 86424"/>
            </a:avLst>
          </a:prstGeom>
          <a:solidFill>
            <a:srgbClr val="FFFFFF"/>
          </a:solidFill>
          <a:ln w="9525">
            <a:solidFill>
              <a:srgbClr val="002060"/>
            </a:solidFill>
            <a:miter lim="800000"/>
            <a:headEnd/>
            <a:tailEnd/>
          </a:ln>
        </p:spPr>
        <p:txBody>
          <a:bodyPr rot="0" vert="horz" wrap="square" lIns="91440" tIns="45720" rIns="91440" bIns="45720" anchor="t" anchorCtr="0" upright="1">
            <a:noAutofit/>
          </a:bodyPr>
          <a:lstStyle/>
          <a:p>
            <a:r>
              <a:rPr lang="en-US" altLang="en-US" sz="2000" b="1">
                <a:solidFill>
                  <a:srgbClr val="002060"/>
                </a:solidFill>
                <a:ea typeface="Noteworthy Light" panose="02000400000000000000" pitchFamily="2" charset="77"/>
                <a:cs typeface="Cavolini" panose="03000502040302020204" pitchFamily="66" charset="0"/>
              </a:rPr>
              <a:t>Mae </a:t>
            </a:r>
            <a:r>
              <a:rPr lang="en-US" altLang="en-US" sz="2000" b="1" err="1">
                <a:solidFill>
                  <a:srgbClr val="002060"/>
                </a:solidFill>
                <a:ea typeface="Noteworthy Light" panose="02000400000000000000" pitchFamily="2" charset="77"/>
                <a:cs typeface="Cavolini" panose="03000502040302020204" pitchFamily="66" charset="0"/>
              </a:rPr>
              <a:t>wyth</a:t>
            </a:r>
            <a:r>
              <a:rPr lang="en-US" altLang="en-US" sz="2000" b="1">
                <a:solidFill>
                  <a:srgbClr val="002060"/>
                </a:solidFill>
                <a:ea typeface="Noteworthy Light" panose="02000400000000000000" pitchFamily="2" charset="77"/>
                <a:cs typeface="Cavolini" panose="03000502040302020204" pitchFamily="66" charset="0"/>
              </a:rPr>
              <a:t> </a:t>
            </a:r>
            <a:r>
              <a:rPr lang="en-US" altLang="en-US" sz="2000" b="1" err="1">
                <a:solidFill>
                  <a:srgbClr val="002060"/>
                </a:solidFill>
                <a:ea typeface="Noteworthy Light" panose="02000400000000000000" pitchFamily="2" charset="77"/>
                <a:cs typeface="Cavolini" panose="03000502040302020204" pitchFamily="66" charset="0"/>
              </a:rPr>
              <a:t>deg</a:t>
            </a:r>
            <a:r>
              <a:rPr lang="en-US" altLang="en-US" sz="2000" b="1">
                <a:solidFill>
                  <a:srgbClr val="002060"/>
                </a:solidFill>
                <a:ea typeface="Noteworthy Light" panose="02000400000000000000" pitchFamily="2" charset="77"/>
                <a:cs typeface="Cavolini" panose="03000502040302020204" pitchFamily="66" charset="0"/>
              </a:rPr>
              <a:t> o </a:t>
            </a:r>
            <a:r>
              <a:rPr lang="en-US" altLang="en-US" sz="2000" b="1" err="1">
                <a:solidFill>
                  <a:srgbClr val="002060"/>
                </a:solidFill>
                <a:ea typeface="Noteworthy Light" panose="02000400000000000000" pitchFamily="2" charset="77"/>
                <a:cs typeface="Cavolini" panose="03000502040302020204" pitchFamily="66" charset="0"/>
              </a:rPr>
              <a:t>blant</a:t>
            </a:r>
            <a:r>
              <a:rPr lang="en-US" altLang="en-US" sz="2000" b="1">
                <a:solidFill>
                  <a:srgbClr val="002060"/>
                </a:solidFill>
                <a:ea typeface="Noteworthy Light" panose="02000400000000000000" pitchFamily="2" charset="77"/>
                <a:cs typeface="Cavolini" panose="03000502040302020204" pitchFamily="66" charset="0"/>
              </a:rPr>
              <a:t> </a:t>
            </a:r>
            <a:r>
              <a:rPr lang="en-US" altLang="en-US" sz="2000" b="1" err="1">
                <a:solidFill>
                  <a:srgbClr val="002060"/>
                </a:solidFill>
                <a:ea typeface="Noteworthy Light" panose="02000400000000000000" pitchFamily="2" charset="77"/>
                <a:cs typeface="Cavolini" panose="03000502040302020204" pitchFamily="66" charset="0"/>
              </a:rPr>
              <a:t>yn</a:t>
            </a:r>
            <a:r>
              <a:rPr lang="en-US" altLang="en-US" sz="2000" b="1">
                <a:solidFill>
                  <a:srgbClr val="002060"/>
                </a:solidFill>
                <a:ea typeface="Noteworthy Light" panose="02000400000000000000" pitchFamily="2" charset="77"/>
                <a:cs typeface="Cavolini" panose="03000502040302020204" pitchFamily="66" charset="0"/>
              </a:rPr>
              <a:t> </a:t>
            </a:r>
            <a:r>
              <a:rPr lang="en-US" altLang="en-US" sz="2000" b="1" err="1">
                <a:solidFill>
                  <a:srgbClr val="002060"/>
                </a:solidFill>
                <a:ea typeface="Noteworthy Light" panose="02000400000000000000" pitchFamily="2" charset="77"/>
                <a:cs typeface="Cavolini" panose="03000502040302020204" pitchFamily="66" charset="0"/>
              </a:rPr>
              <a:t>yr</a:t>
            </a:r>
            <a:r>
              <a:rPr lang="en-US" altLang="en-US" sz="2000" b="1">
                <a:solidFill>
                  <a:srgbClr val="002060"/>
                </a:solidFill>
                <a:ea typeface="Noteworthy Light" panose="02000400000000000000" pitchFamily="2" charset="77"/>
                <a:cs typeface="Cavolini" panose="03000502040302020204" pitchFamily="66" charset="0"/>
              </a:rPr>
              <a:t> </a:t>
            </a:r>
            <a:r>
              <a:rPr lang="en-US" altLang="en-US" sz="2000" b="1" err="1">
                <a:solidFill>
                  <a:srgbClr val="002060"/>
                </a:solidFill>
                <a:ea typeface="Noteworthy Light" panose="02000400000000000000" pitchFamily="2" charset="77"/>
                <a:cs typeface="Cavolini" panose="03000502040302020204" pitchFamily="66" charset="0"/>
              </a:rPr>
              <a:t>ysgol</a:t>
            </a:r>
            <a:r>
              <a:rPr lang="en-US" altLang="en-US" sz="2000" b="1">
                <a:solidFill>
                  <a:srgbClr val="002060"/>
                </a:solidFill>
                <a:ea typeface="Noteworthy Light" panose="02000400000000000000" pitchFamily="2" charset="77"/>
                <a:cs typeface="Cavolini" panose="03000502040302020204" pitchFamily="66" charset="0"/>
              </a:rPr>
              <a:t>. </a:t>
            </a:r>
            <a:endParaRPr lang="en-GB" sz="2000" b="1">
              <a:solidFill>
                <a:srgbClr val="002060"/>
              </a:solidFill>
              <a:effectLst/>
              <a:ea typeface="Noteworthy Light" panose="02000400000000000000" pitchFamily="2" charset="77"/>
            </a:endParaRPr>
          </a:p>
        </p:txBody>
      </p:sp>
      <p:sp>
        <p:nvSpPr>
          <p:cNvPr id="19" name="AutoShape 2">
            <a:extLst>
              <a:ext uri="{FF2B5EF4-FFF2-40B4-BE49-F238E27FC236}">
                <a16:creationId xmlns:a16="http://schemas.microsoft.com/office/drawing/2014/main" id="{504278FD-00FC-1D4B-989A-63D6AEEBD9C9}"/>
              </a:ext>
            </a:extLst>
          </p:cNvPr>
          <p:cNvSpPr>
            <a:spLocks noChangeAspect="1" noEditPoints="1" noChangeArrowheads="1" noChangeShapeType="1" noTextEdit="1"/>
          </p:cNvSpPr>
          <p:nvPr/>
        </p:nvSpPr>
        <p:spPr bwMode="auto">
          <a:xfrm>
            <a:off x="6281655" y="4868338"/>
            <a:ext cx="3357397" cy="702618"/>
          </a:xfrm>
          <a:prstGeom prst="wedgeRectCallout">
            <a:avLst>
              <a:gd name="adj1" fmla="val -1368"/>
              <a:gd name="adj2" fmla="val 91366"/>
            </a:avLst>
          </a:prstGeom>
          <a:solidFill>
            <a:srgbClr val="FFFFFF"/>
          </a:solidFill>
          <a:ln w="9525">
            <a:solidFill>
              <a:srgbClr val="002060"/>
            </a:solidFill>
            <a:miter lim="800000"/>
            <a:headEnd/>
            <a:tailEnd/>
          </a:ln>
        </p:spPr>
        <p:txBody>
          <a:bodyPr rot="0" vert="horz" wrap="square" lIns="91440" tIns="45720" rIns="91440" bIns="45720" anchor="t" anchorCtr="0" upright="1">
            <a:noAutofit/>
          </a:bodyPr>
          <a:lstStyle/>
          <a:p>
            <a:r>
              <a:rPr lang="en-US" altLang="en-US" sz="2000" b="1" err="1">
                <a:solidFill>
                  <a:srgbClr val="002060"/>
                </a:solidFill>
                <a:ea typeface="Noteworthy Light" panose="02000400000000000000" pitchFamily="2" charset="77"/>
                <a:cs typeface="Cavolini" panose="03000502040302020204" pitchFamily="66" charset="0"/>
              </a:rPr>
              <a:t>Rydw</a:t>
            </a:r>
            <a:r>
              <a:rPr lang="en-US" altLang="en-US" sz="2000" b="1">
                <a:solidFill>
                  <a:srgbClr val="002060"/>
                </a:solidFill>
                <a:ea typeface="Noteworthy Light" panose="02000400000000000000" pitchFamily="2" charset="77"/>
                <a:cs typeface="Cavolini" panose="03000502040302020204" pitchFamily="66" charset="0"/>
              </a:rPr>
              <a:t> </a:t>
            </a:r>
            <a:r>
              <a:rPr lang="en-US" altLang="en-US" sz="2000" b="1" err="1">
                <a:solidFill>
                  <a:srgbClr val="002060"/>
                </a:solidFill>
                <a:ea typeface="Noteworthy Light" panose="02000400000000000000" pitchFamily="2" charset="77"/>
                <a:cs typeface="Cavolini" panose="03000502040302020204" pitchFamily="66" charset="0"/>
              </a:rPr>
              <a:t>i’n</a:t>
            </a:r>
            <a:r>
              <a:rPr lang="en-US" altLang="en-US" sz="2000" b="1">
                <a:solidFill>
                  <a:srgbClr val="002060"/>
                </a:solidFill>
                <a:ea typeface="Noteworthy Light" panose="02000400000000000000" pitchFamily="2" charset="77"/>
                <a:cs typeface="Cavolini" panose="03000502040302020204" pitchFamily="66" charset="0"/>
              </a:rPr>
              <a:t> </a:t>
            </a:r>
            <a:r>
              <a:rPr lang="en-US" altLang="en-US" sz="2000" b="1" err="1">
                <a:solidFill>
                  <a:srgbClr val="002060"/>
                </a:solidFill>
                <a:ea typeface="Noteworthy Light" panose="02000400000000000000" pitchFamily="2" charset="77"/>
                <a:cs typeface="Cavolini" panose="03000502040302020204" pitchFamily="66" charset="0"/>
              </a:rPr>
              <a:t>gyfrifol</a:t>
            </a:r>
            <a:r>
              <a:rPr lang="en-US" altLang="en-US" sz="2000" b="1">
                <a:solidFill>
                  <a:srgbClr val="002060"/>
                </a:solidFill>
                <a:ea typeface="Noteworthy Light" panose="02000400000000000000" pitchFamily="2" charset="77"/>
                <a:cs typeface="Cavolini" panose="03000502040302020204" pitchFamily="66" charset="0"/>
              </a:rPr>
              <a:t> am </a:t>
            </a:r>
            <a:r>
              <a:rPr lang="en-US" altLang="en-US" sz="2000" b="1" err="1">
                <a:solidFill>
                  <a:srgbClr val="002060"/>
                </a:solidFill>
                <a:ea typeface="Noteworthy Light" panose="02000400000000000000" pitchFamily="2" charset="77"/>
                <a:cs typeface="Cavolini" panose="03000502040302020204" pitchFamily="66" charset="0"/>
              </a:rPr>
              <a:t>Gyfnod</a:t>
            </a:r>
            <a:r>
              <a:rPr lang="en-US" altLang="en-US" sz="2000" b="1">
                <a:solidFill>
                  <a:srgbClr val="002060"/>
                </a:solidFill>
                <a:ea typeface="Noteworthy Light" panose="02000400000000000000" pitchFamily="2" charset="77"/>
                <a:cs typeface="Cavolini" panose="03000502040302020204" pitchFamily="66" charset="0"/>
              </a:rPr>
              <a:t> </a:t>
            </a:r>
            <a:r>
              <a:rPr lang="en-US" altLang="en-US" sz="2000" b="1" err="1">
                <a:solidFill>
                  <a:srgbClr val="002060"/>
                </a:solidFill>
                <a:ea typeface="Noteworthy Light" panose="02000400000000000000" pitchFamily="2" charset="77"/>
                <a:cs typeface="Cavolini" panose="03000502040302020204" pitchFamily="66" charset="0"/>
              </a:rPr>
              <a:t>Allweddol</a:t>
            </a:r>
            <a:r>
              <a:rPr lang="en-US" altLang="en-US" sz="2000" b="1">
                <a:solidFill>
                  <a:srgbClr val="002060"/>
                </a:solidFill>
                <a:ea typeface="Noteworthy Light" panose="02000400000000000000" pitchFamily="2" charset="77"/>
                <a:cs typeface="Cavolini" panose="03000502040302020204" pitchFamily="66" charset="0"/>
              </a:rPr>
              <a:t> 2 </a:t>
            </a:r>
            <a:r>
              <a:rPr lang="en-US" altLang="en-US" sz="2000" b="1" err="1">
                <a:solidFill>
                  <a:srgbClr val="002060"/>
                </a:solidFill>
                <a:ea typeface="Noteworthy Light" panose="02000400000000000000" pitchFamily="2" charset="77"/>
                <a:cs typeface="Cavolini" panose="03000502040302020204" pitchFamily="66" charset="0"/>
              </a:rPr>
              <a:t>ar</a:t>
            </a:r>
            <a:r>
              <a:rPr lang="en-US" altLang="en-US" sz="2000" b="1">
                <a:solidFill>
                  <a:srgbClr val="002060"/>
                </a:solidFill>
                <a:ea typeface="Noteworthy Light" panose="02000400000000000000" pitchFamily="2" charset="77"/>
                <a:cs typeface="Cavolini" panose="03000502040302020204" pitchFamily="66" charset="0"/>
              </a:rPr>
              <a:t> draws </a:t>
            </a:r>
            <a:r>
              <a:rPr lang="en-US" altLang="en-US" sz="2000" b="1" err="1">
                <a:solidFill>
                  <a:srgbClr val="002060"/>
                </a:solidFill>
                <a:ea typeface="Noteworthy Light" panose="02000400000000000000" pitchFamily="2" charset="77"/>
                <a:cs typeface="Cavolini" panose="03000502040302020204" pitchFamily="66" charset="0"/>
              </a:rPr>
              <a:t>yr</a:t>
            </a:r>
            <a:r>
              <a:rPr lang="en-US" altLang="en-US" sz="2000" b="1">
                <a:solidFill>
                  <a:srgbClr val="002060"/>
                </a:solidFill>
                <a:ea typeface="Noteworthy Light" panose="02000400000000000000" pitchFamily="2" charset="77"/>
                <a:cs typeface="Cavolini" panose="03000502040302020204" pitchFamily="66" charset="0"/>
              </a:rPr>
              <a:t> </a:t>
            </a:r>
            <a:r>
              <a:rPr lang="en-US" altLang="en-US" sz="2000" b="1" err="1">
                <a:solidFill>
                  <a:srgbClr val="002060"/>
                </a:solidFill>
                <a:ea typeface="Noteworthy Light" panose="02000400000000000000" pitchFamily="2" charset="77"/>
                <a:cs typeface="Cavolini" panose="03000502040302020204" pitchFamily="66" charset="0"/>
              </a:rPr>
              <a:t>ysgol</a:t>
            </a:r>
            <a:r>
              <a:rPr lang="en-US" altLang="en-US" sz="2000" b="1">
                <a:solidFill>
                  <a:srgbClr val="002060"/>
                </a:solidFill>
                <a:ea typeface="Noteworthy Light" panose="02000400000000000000" pitchFamily="2" charset="77"/>
                <a:cs typeface="Cavolini" panose="03000502040302020204" pitchFamily="66" charset="0"/>
              </a:rPr>
              <a:t>. </a:t>
            </a:r>
            <a:endParaRPr lang="en-GB" sz="2000" b="1">
              <a:solidFill>
                <a:srgbClr val="002060"/>
              </a:solidFill>
              <a:effectLst/>
              <a:ea typeface="Noteworthy Light" panose="02000400000000000000" pitchFamily="2" charset="77"/>
            </a:endParaRPr>
          </a:p>
        </p:txBody>
      </p:sp>
      <p:sp>
        <p:nvSpPr>
          <p:cNvPr id="20" name="AutoShape 2">
            <a:extLst>
              <a:ext uri="{FF2B5EF4-FFF2-40B4-BE49-F238E27FC236}">
                <a16:creationId xmlns:a16="http://schemas.microsoft.com/office/drawing/2014/main" id="{DEB5896A-2AEB-5C41-8B08-2E597DB434C6}"/>
              </a:ext>
            </a:extLst>
          </p:cNvPr>
          <p:cNvSpPr>
            <a:spLocks noChangeAspect="1" noEditPoints="1" noChangeArrowheads="1" noChangeShapeType="1" noTextEdit="1"/>
          </p:cNvSpPr>
          <p:nvPr/>
        </p:nvSpPr>
        <p:spPr bwMode="auto">
          <a:xfrm>
            <a:off x="1938565" y="2468773"/>
            <a:ext cx="2867870" cy="705957"/>
          </a:xfrm>
          <a:prstGeom prst="wedgeRectCallout">
            <a:avLst>
              <a:gd name="adj1" fmla="val 2198"/>
              <a:gd name="adj2" fmla="val 100656"/>
            </a:avLst>
          </a:prstGeom>
          <a:solidFill>
            <a:srgbClr val="FFFFFF"/>
          </a:solidFill>
          <a:ln w="9525">
            <a:solidFill>
              <a:srgbClr val="002060"/>
            </a:solidFill>
            <a:miter lim="800000"/>
            <a:headEnd/>
            <a:tailEnd/>
          </a:ln>
        </p:spPr>
        <p:txBody>
          <a:bodyPr rot="0" vert="horz" wrap="square" lIns="91440" tIns="45720" rIns="91440" bIns="45720" anchor="t" anchorCtr="0" upright="1">
            <a:noAutofit/>
          </a:bodyPr>
          <a:lstStyle/>
          <a:p>
            <a:r>
              <a:rPr lang="en-US" altLang="en-US" sz="2000" b="1" err="1">
                <a:solidFill>
                  <a:srgbClr val="002060"/>
                </a:solidFill>
                <a:ea typeface="Noteworthy Light" panose="02000400000000000000" pitchFamily="2" charset="77"/>
                <a:cs typeface="Cavolini" panose="03000502040302020204" pitchFamily="66" charset="0"/>
              </a:rPr>
              <a:t>Rydw</a:t>
            </a:r>
            <a:r>
              <a:rPr lang="en-US" altLang="en-US" sz="2000" b="1">
                <a:solidFill>
                  <a:srgbClr val="002060"/>
                </a:solidFill>
                <a:ea typeface="Noteworthy Light" panose="02000400000000000000" pitchFamily="2" charset="77"/>
                <a:cs typeface="Cavolini" panose="03000502040302020204" pitchFamily="66" charset="0"/>
              </a:rPr>
              <a:t> </a:t>
            </a:r>
            <a:r>
              <a:rPr lang="en-US" altLang="en-US" sz="2000" b="1" err="1">
                <a:solidFill>
                  <a:srgbClr val="002060"/>
                </a:solidFill>
                <a:ea typeface="Noteworthy Light" panose="02000400000000000000" pitchFamily="2" charset="77"/>
                <a:cs typeface="Cavolini" panose="03000502040302020204" pitchFamily="66" charset="0"/>
              </a:rPr>
              <a:t>i’n</a:t>
            </a:r>
            <a:r>
              <a:rPr lang="en-US" altLang="en-US" sz="2000" b="1">
                <a:solidFill>
                  <a:srgbClr val="002060"/>
                </a:solidFill>
                <a:ea typeface="Noteworthy Light" panose="02000400000000000000" pitchFamily="2" charset="77"/>
                <a:cs typeface="Cavolini" panose="03000502040302020204" pitchFamily="66" charset="0"/>
              </a:rPr>
              <a:t> </a:t>
            </a:r>
            <a:r>
              <a:rPr lang="en-US" altLang="en-US" sz="2000" b="1" err="1">
                <a:solidFill>
                  <a:srgbClr val="002060"/>
                </a:solidFill>
                <a:ea typeface="Noteworthy Light" panose="02000400000000000000" pitchFamily="2" charset="77"/>
                <a:cs typeface="Cavolini" panose="03000502040302020204" pitchFamily="66" charset="0"/>
              </a:rPr>
              <a:t>dysgu</a:t>
            </a:r>
            <a:r>
              <a:rPr lang="en-US" altLang="en-US" sz="2000" b="1">
                <a:solidFill>
                  <a:srgbClr val="002060"/>
                </a:solidFill>
                <a:ea typeface="Noteworthy Light" panose="02000400000000000000" pitchFamily="2" charset="77"/>
                <a:cs typeface="Cavolini" panose="03000502040302020204" pitchFamily="66" charset="0"/>
              </a:rPr>
              <a:t> </a:t>
            </a:r>
            <a:r>
              <a:rPr lang="en-US" altLang="en-US" sz="2000" b="1" err="1">
                <a:solidFill>
                  <a:srgbClr val="002060"/>
                </a:solidFill>
                <a:ea typeface="Noteworthy Light" panose="02000400000000000000" pitchFamily="2" charset="77"/>
                <a:cs typeface="Cavolini" panose="03000502040302020204" pitchFamily="66" charset="0"/>
              </a:rPr>
              <a:t>rhifedd</a:t>
            </a:r>
            <a:r>
              <a:rPr lang="en-US" altLang="en-US" sz="2000" b="1">
                <a:solidFill>
                  <a:srgbClr val="002060"/>
                </a:solidFill>
                <a:ea typeface="Noteworthy Light" panose="02000400000000000000" pitchFamily="2" charset="77"/>
                <a:cs typeface="Cavolini" panose="03000502040302020204" pitchFamily="66" charset="0"/>
              </a:rPr>
              <a:t> </a:t>
            </a:r>
            <a:r>
              <a:rPr lang="en-US" altLang="en-US" sz="2000" b="1" err="1">
                <a:solidFill>
                  <a:srgbClr val="002060"/>
                </a:solidFill>
                <a:ea typeface="Noteworthy Light" panose="02000400000000000000" pitchFamily="2" charset="77"/>
                <a:cs typeface="Cavolini" panose="03000502040302020204" pitchFamily="66" charset="0"/>
              </a:rPr>
              <a:t>i’r</a:t>
            </a:r>
            <a:r>
              <a:rPr lang="en-US" altLang="en-US" sz="2000" b="1">
                <a:solidFill>
                  <a:srgbClr val="002060"/>
                </a:solidFill>
                <a:ea typeface="Noteworthy Light" panose="02000400000000000000" pitchFamily="2" charset="77"/>
                <a:cs typeface="Cavolini" panose="03000502040302020204" pitchFamily="66" charset="0"/>
              </a:rPr>
              <a:t> </a:t>
            </a:r>
            <a:r>
              <a:rPr lang="en-US" altLang="en-US" sz="2000" b="1" err="1">
                <a:solidFill>
                  <a:srgbClr val="002060"/>
                </a:solidFill>
                <a:ea typeface="Noteworthy Light" panose="02000400000000000000" pitchFamily="2" charset="77"/>
                <a:cs typeface="Cavolini" panose="03000502040302020204" pitchFamily="66" charset="0"/>
              </a:rPr>
              <a:t>Cyfnod</a:t>
            </a:r>
            <a:r>
              <a:rPr lang="en-US" altLang="en-US" sz="2000" b="1">
                <a:solidFill>
                  <a:srgbClr val="002060"/>
                </a:solidFill>
                <a:ea typeface="Noteworthy Light" panose="02000400000000000000" pitchFamily="2" charset="77"/>
                <a:cs typeface="Cavolini" panose="03000502040302020204" pitchFamily="66" charset="0"/>
              </a:rPr>
              <a:t> Sylfaen. </a:t>
            </a:r>
            <a:endParaRPr lang="en-GB" sz="2000" b="1">
              <a:solidFill>
                <a:srgbClr val="002060"/>
              </a:solidFill>
              <a:effectLst/>
              <a:ea typeface="Noteworthy Light" panose="02000400000000000000" pitchFamily="2" charset="77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3ABB40AF-4A5A-7440-8EB7-8BF9F73791CC}"/>
              </a:ext>
            </a:extLst>
          </p:cNvPr>
          <p:cNvSpPr txBox="1"/>
          <p:nvPr/>
        </p:nvSpPr>
        <p:spPr>
          <a:xfrm>
            <a:off x="2013623" y="1711608"/>
            <a:ext cx="11571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i="1">
                <a:solidFill>
                  <a:srgbClr val="002060"/>
                </a:solidFill>
              </a:rPr>
              <a:t>Miss Parry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1CDFBE35-BC69-B349-8BA2-9E913CD21CC9}"/>
              </a:ext>
            </a:extLst>
          </p:cNvPr>
          <p:cNvSpPr txBox="1"/>
          <p:nvPr/>
        </p:nvSpPr>
        <p:spPr>
          <a:xfrm>
            <a:off x="5793341" y="3172038"/>
            <a:ext cx="11571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i="1">
                <a:solidFill>
                  <a:srgbClr val="002060"/>
                </a:solidFill>
              </a:rPr>
              <a:t>Miss Parry</a:t>
            </a: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748FE593-2E26-9B47-80DA-81B98DDE6D3C}"/>
              </a:ext>
            </a:extLst>
          </p:cNvPr>
          <p:cNvSpPr txBox="1"/>
          <p:nvPr/>
        </p:nvSpPr>
        <p:spPr>
          <a:xfrm>
            <a:off x="10156525" y="1719286"/>
            <a:ext cx="11265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i="1" err="1">
                <a:solidFill>
                  <a:srgbClr val="002060"/>
                </a:solidFill>
              </a:rPr>
              <a:t>Mr</a:t>
            </a:r>
            <a:r>
              <a:rPr lang="en-US" i="1">
                <a:solidFill>
                  <a:srgbClr val="002060"/>
                </a:solidFill>
              </a:rPr>
              <a:t> Davies</a:t>
            </a: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926AD3C7-D980-CC4A-96DC-38799F1C0535}"/>
              </a:ext>
            </a:extLst>
          </p:cNvPr>
          <p:cNvSpPr txBox="1"/>
          <p:nvPr/>
        </p:nvSpPr>
        <p:spPr>
          <a:xfrm>
            <a:off x="1368118" y="3756917"/>
            <a:ext cx="112325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i="1" err="1">
                <a:solidFill>
                  <a:srgbClr val="002060"/>
                </a:solidFill>
              </a:rPr>
              <a:t>Mrs</a:t>
            </a:r>
            <a:r>
              <a:rPr lang="en-US" i="1">
                <a:solidFill>
                  <a:srgbClr val="002060"/>
                </a:solidFill>
              </a:rPr>
              <a:t> Jones</a:t>
            </a:r>
          </a:p>
        </p:txBody>
      </p:sp>
      <p:sp>
        <p:nvSpPr>
          <p:cNvPr id="22" name="AutoShape 2">
            <a:extLst>
              <a:ext uri="{FF2B5EF4-FFF2-40B4-BE49-F238E27FC236}">
                <a16:creationId xmlns:a16="http://schemas.microsoft.com/office/drawing/2014/main" id="{C2EE3952-AE05-D848-B8A4-67AB111D0AD5}"/>
              </a:ext>
            </a:extLst>
          </p:cNvPr>
          <p:cNvSpPr>
            <a:spLocks noChangeAspect="1" noEditPoints="1" noChangeArrowheads="1" noChangeShapeType="1" noTextEdit="1"/>
          </p:cNvSpPr>
          <p:nvPr/>
        </p:nvSpPr>
        <p:spPr bwMode="auto">
          <a:xfrm>
            <a:off x="7264063" y="2477948"/>
            <a:ext cx="2690284" cy="705957"/>
          </a:xfrm>
          <a:prstGeom prst="wedgeRectCallout">
            <a:avLst>
              <a:gd name="adj1" fmla="val -2125"/>
              <a:gd name="adj2" fmla="val 85607"/>
            </a:avLst>
          </a:prstGeom>
          <a:solidFill>
            <a:srgbClr val="FFFFFF"/>
          </a:solidFill>
          <a:ln w="9525">
            <a:solidFill>
              <a:srgbClr val="002060"/>
            </a:solidFill>
            <a:miter lim="800000"/>
            <a:headEnd/>
            <a:tailEnd/>
          </a:ln>
        </p:spPr>
        <p:txBody>
          <a:bodyPr rot="0" vert="horz" wrap="square" lIns="91440" tIns="45720" rIns="91440" bIns="45720" anchor="t" anchorCtr="0" upright="1">
            <a:noAutofit/>
          </a:bodyPr>
          <a:lstStyle/>
          <a:p>
            <a:r>
              <a:rPr lang="en-US" altLang="en-US" sz="2000" b="1" err="1">
                <a:solidFill>
                  <a:srgbClr val="002060"/>
                </a:solidFill>
                <a:ea typeface="Noteworthy Light" panose="02000400000000000000" pitchFamily="2" charset="77"/>
                <a:cs typeface="Cavolini" panose="03000502040302020204" pitchFamily="66" charset="0"/>
              </a:rPr>
              <a:t>Mae’n</a:t>
            </a:r>
            <a:r>
              <a:rPr lang="en-US" altLang="en-US" sz="2000" b="1">
                <a:solidFill>
                  <a:srgbClr val="002060"/>
                </a:solidFill>
                <a:ea typeface="Noteworthy Light" panose="02000400000000000000" pitchFamily="2" charset="77"/>
                <a:cs typeface="Cavolini" panose="03000502040302020204" pitchFamily="66" charset="0"/>
              </a:rPr>
              <a:t> </a:t>
            </a:r>
            <a:r>
              <a:rPr lang="en-US" altLang="en-US" sz="2000" b="1" err="1">
                <a:solidFill>
                  <a:srgbClr val="002060"/>
                </a:solidFill>
                <a:ea typeface="Noteworthy Light" panose="02000400000000000000" pitchFamily="2" charset="77"/>
                <a:cs typeface="Cavolini" panose="03000502040302020204" pitchFamily="66" charset="0"/>
              </a:rPr>
              <a:t>swydd</a:t>
            </a:r>
            <a:r>
              <a:rPr lang="en-US" altLang="en-US" sz="2000" b="1">
                <a:solidFill>
                  <a:srgbClr val="002060"/>
                </a:solidFill>
                <a:ea typeface="Noteworthy Light" panose="02000400000000000000" pitchFamily="2" charset="77"/>
                <a:cs typeface="Cavolini" panose="03000502040302020204" pitchFamily="66" charset="0"/>
              </a:rPr>
              <a:t> </a:t>
            </a:r>
            <a:r>
              <a:rPr lang="en-US" altLang="en-US" sz="2000" b="1" err="1">
                <a:solidFill>
                  <a:srgbClr val="002060"/>
                </a:solidFill>
                <a:ea typeface="Noteworthy Light" panose="02000400000000000000" pitchFamily="2" charset="77"/>
                <a:cs typeface="Cavolini" panose="03000502040302020204" pitchFamily="66" charset="0"/>
              </a:rPr>
              <a:t>ddiddorol</a:t>
            </a:r>
            <a:r>
              <a:rPr lang="en-US" altLang="en-US" sz="2000" b="1">
                <a:solidFill>
                  <a:srgbClr val="002060"/>
                </a:solidFill>
                <a:ea typeface="Noteworthy Light" panose="02000400000000000000" pitchFamily="2" charset="77"/>
                <a:cs typeface="Cavolini" panose="03000502040302020204" pitchFamily="66" charset="0"/>
              </a:rPr>
              <a:t> </a:t>
            </a:r>
            <a:r>
              <a:rPr lang="en-US" altLang="en-US" sz="2000" b="1" err="1">
                <a:solidFill>
                  <a:srgbClr val="002060"/>
                </a:solidFill>
                <a:ea typeface="Noteworthy Light" panose="02000400000000000000" pitchFamily="2" charset="77"/>
                <a:cs typeface="Cavolini" panose="03000502040302020204" pitchFamily="66" charset="0"/>
              </a:rPr>
              <a:t>iawn</a:t>
            </a:r>
            <a:r>
              <a:rPr lang="en-US" altLang="en-US" sz="2000" b="1">
                <a:solidFill>
                  <a:srgbClr val="002060"/>
                </a:solidFill>
                <a:ea typeface="Noteworthy Light" panose="02000400000000000000" pitchFamily="2" charset="77"/>
                <a:cs typeface="Cavolini" panose="03000502040302020204" pitchFamily="66" charset="0"/>
              </a:rPr>
              <a:t>. </a:t>
            </a:r>
            <a:endParaRPr lang="en-GB" sz="2000" b="1">
              <a:solidFill>
                <a:srgbClr val="002060"/>
              </a:solidFill>
              <a:effectLst/>
              <a:ea typeface="Noteworthy Light" panose="02000400000000000000" pitchFamily="2" charset="77"/>
            </a:endParaRPr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D13183A9-FDC5-6F4C-B7D6-CEFDEB7908D1}"/>
              </a:ext>
            </a:extLst>
          </p:cNvPr>
          <p:cNvSpPr txBox="1"/>
          <p:nvPr/>
        </p:nvSpPr>
        <p:spPr>
          <a:xfrm>
            <a:off x="9673377" y="3672587"/>
            <a:ext cx="112325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i="1" err="1">
                <a:solidFill>
                  <a:srgbClr val="002060"/>
                </a:solidFill>
              </a:rPr>
              <a:t>Mrs</a:t>
            </a:r>
            <a:r>
              <a:rPr lang="en-US" i="1">
                <a:solidFill>
                  <a:srgbClr val="002060"/>
                </a:solidFill>
              </a:rPr>
              <a:t> Jones</a:t>
            </a:r>
          </a:p>
        </p:txBody>
      </p:sp>
      <p:sp>
        <p:nvSpPr>
          <p:cNvPr id="35" name="TextBox 34">
            <a:extLst>
              <a:ext uri="{FF2B5EF4-FFF2-40B4-BE49-F238E27FC236}">
                <a16:creationId xmlns:a16="http://schemas.microsoft.com/office/drawing/2014/main" id="{6A0D689A-EC68-2645-9796-67773FE7C296}"/>
              </a:ext>
            </a:extLst>
          </p:cNvPr>
          <p:cNvSpPr txBox="1"/>
          <p:nvPr/>
        </p:nvSpPr>
        <p:spPr>
          <a:xfrm>
            <a:off x="2433175" y="6070856"/>
            <a:ext cx="112325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i="1" err="1">
                <a:solidFill>
                  <a:srgbClr val="002060"/>
                </a:solidFill>
              </a:rPr>
              <a:t>Mrs</a:t>
            </a:r>
            <a:r>
              <a:rPr lang="en-US" i="1">
                <a:solidFill>
                  <a:srgbClr val="002060"/>
                </a:solidFill>
              </a:rPr>
              <a:t> Jones</a:t>
            </a:r>
          </a:p>
        </p:txBody>
      </p:sp>
      <p:sp>
        <p:nvSpPr>
          <p:cNvPr id="21" name="AutoShape 2">
            <a:extLst>
              <a:ext uri="{FF2B5EF4-FFF2-40B4-BE49-F238E27FC236}">
                <a16:creationId xmlns:a16="http://schemas.microsoft.com/office/drawing/2014/main" id="{85A6FE02-DB08-8E47-A48F-CFAE4251E648}"/>
              </a:ext>
            </a:extLst>
          </p:cNvPr>
          <p:cNvSpPr>
            <a:spLocks noChangeAspect="1" noEditPoints="1" noChangeArrowheads="1" noChangeShapeType="1" noTextEdit="1"/>
          </p:cNvSpPr>
          <p:nvPr/>
        </p:nvSpPr>
        <p:spPr bwMode="auto">
          <a:xfrm>
            <a:off x="2900781" y="4870303"/>
            <a:ext cx="3009566" cy="705958"/>
          </a:xfrm>
          <a:prstGeom prst="wedgeRectCallout">
            <a:avLst>
              <a:gd name="adj1" fmla="val 1815"/>
              <a:gd name="adj2" fmla="val 91405"/>
            </a:avLst>
          </a:prstGeom>
          <a:solidFill>
            <a:srgbClr val="FFFFFF"/>
          </a:solidFill>
          <a:ln w="9525">
            <a:solidFill>
              <a:srgbClr val="002060"/>
            </a:solidFill>
            <a:miter lim="800000"/>
            <a:headEnd/>
            <a:tailEnd/>
          </a:ln>
        </p:spPr>
        <p:txBody>
          <a:bodyPr rot="0" vert="horz" wrap="square" lIns="91440" tIns="45720" rIns="91440" bIns="45720" anchor="t" anchorCtr="0" upright="1">
            <a:noAutofit/>
          </a:bodyPr>
          <a:lstStyle/>
          <a:p>
            <a:r>
              <a:rPr lang="en-US" altLang="en-US" sz="2000" b="1" err="1">
                <a:solidFill>
                  <a:srgbClr val="002060"/>
                </a:solidFill>
                <a:ea typeface="Noteworthy Light" panose="02000400000000000000" pitchFamily="2" charset="77"/>
                <a:cs typeface="Cavolini" panose="03000502040302020204" pitchFamily="66" charset="0"/>
              </a:rPr>
              <a:t>Rydw</a:t>
            </a:r>
            <a:r>
              <a:rPr lang="en-US" altLang="en-US" sz="2000" b="1">
                <a:solidFill>
                  <a:srgbClr val="002060"/>
                </a:solidFill>
                <a:ea typeface="Noteworthy Light" panose="02000400000000000000" pitchFamily="2" charset="77"/>
                <a:cs typeface="Cavolini" panose="03000502040302020204" pitchFamily="66" charset="0"/>
              </a:rPr>
              <a:t> </a:t>
            </a:r>
            <a:r>
              <a:rPr lang="en-US" altLang="en-US" sz="2000" b="1" err="1">
                <a:solidFill>
                  <a:srgbClr val="002060"/>
                </a:solidFill>
                <a:ea typeface="Noteworthy Light" panose="02000400000000000000" pitchFamily="2" charset="77"/>
                <a:cs typeface="Cavolini" panose="03000502040302020204" pitchFamily="66" charset="0"/>
              </a:rPr>
              <a:t>i’n</a:t>
            </a:r>
            <a:r>
              <a:rPr lang="en-US" altLang="en-US" sz="2000" b="1">
                <a:solidFill>
                  <a:srgbClr val="002060"/>
                </a:solidFill>
                <a:ea typeface="Noteworthy Light" panose="02000400000000000000" pitchFamily="2" charset="77"/>
                <a:cs typeface="Cavolini" panose="03000502040302020204" pitchFamily="66" charset="0"/>
              </a:rPr>
              <a:t> </a:t>
            </a:r>
            <a:r>
              <a:rPr lang="en-US" altLang="en-US" sz="2000" b="1" err="1">
                <a:solidFill>
                  <a:srgbClr val="002060"/>
                </a:solidFill>
                <a:ea typeface="Noteworthy Light" panose="02000400000000000000" pitchFamily="2" charset="77"/>
                <a:cs typeface="Cavolini" panose="03000502040302020204" pitchFamily="66" charset="0"/>
              </a:rPr>
              <a:t>dysgu</a:t>
            </a:r>
            <a:r>
              <a:rPr lang="en-US" altLang="en-US" sz="2000" b="1">
                <a:solidFill>
                  <a:srgbClr val="002060"/>
                </a:solidFill>
                <a:ea typeface="Noteworthy Light" panose="02000400000000000000" pitchFamily="2" charset="77"/>
                <a:cs typeface="Cavolini" panose="03000502040302020204" pitchFamily="66" charset="0"/>
              </a:rPr>
              <a:t> </a:t>
            </a:r>
            <a:r>
              <a:rPr lang="en-US" altLang="en-US" sz="2000" b="1" err="1">
                <a:solidFill>
                  <a:srgbClr val="002060"/>
                </a:solidFill>
                <a:ea typeface="Noteworthy Light" panose="02000400000000000000" pitchFamily="2" charset="77"/>
                <a:cs typeface="Cavolini" panose="03000502040302020204" pitchFamily="66" charset="0"/>
              </a:rPr>
              <a:t>Cymraeg</a:t>
            </a:r>
            <a:r>
              <a:rPr lang="en-US" altLang="en-US" sz="2000" b="1">
                <a:solidFill>
                  <a:srgbClr val="002060"/>
                </a:solidFill>
                <a:ea typeface="Noteworthy Light" panose="02000400000000000000" pitchFamily="2" charset="77"/>
                <a:cs typeface="Cavolini" panose="03000502040302020204" pitchFamily="66" charset="0"/>
              </a:rPr>
              <a:t> i </a:t>
            </a:r>
            <a:r>
              <a:rPr lang="en-US" altLang="en-US" sz="2000" b="1" err="1">
                <a:solidFill>
                  <a:srgbClr val="002060"/>
                </a:solidFill>
                <a:ea typeface="Noteworthy Light" panose="02000400000000000000" pitchFamily="2" charset="77"/>
                <a:cs typeface="Cavolini" panose="03000502040302020204" pitchFamily="66" charset="0"/>
              </a:rPr>
              <a:t>Gyfnod</a:t>
            </a:r>
            <a:r>
              <a:rPr lang="en-US" altLang="en-US" sz="2000" b="1">
                <a:solidFill>
                  <a:srgbClr val="002060"/>
                </a:solidFill>
                <a:ea typeface="Noteworthy Light" panose="02000400000000000000" pitchFamily="2" charset="77"/>
                <a:cs typeface="Cavolini" panose="03000502040302020204" pitchFamily="66" charset="0"/>
              </a:rPr>
              <a:t> </a:t>
            </a:r>
            <a:r>
              <a:rPr lang="en-US" altLang="en-US" sz="2000" b="1" err="1">
                <a:solidFill>
                  <a:srgbClr val="002060"/>
                </a:solidFill>
                <a:ea typeface="Noteworthy Light" panose="02000400000000000000" pitchFamily="2" charset="77"/>
                <a:cs typeface="Cavolini" panose="03000502040302020204" pitchFamily="66" charset="0"/>
              </a:rPr>
              <a:t>Allweddol</a:t>
            </a:r>
            <a:r>
              <a:rPr lang="en-US" altLang="en-US" sz="2000" b="1">
                <a:solidFill>
                  <a:srgbClr val="002060"/>
                </a:solidFill>
                <a:ea typeface="Noteworthy Light" panose="02000400000000000000" pitchFamily="2" charset="77"/>
                <a:cs typeface="Cavolini" panose="03000502040302020204" pitchFamily="66" charset="0"/>
              </a:rPr>
              <a:t> 2. </a:t>
            </a:r>
            <a:endParaRPr lang="en-GB" sz="2000" b="1">
              <a:solidFill>
                <a:srgbClr val="002060"/>
              </a:solidFill>
              <a:effectLst/>
              <a:ea typeface="Noteworthy Light" panose="02000400000000000000" pitchFamily="2" charset="77"/>
            </a:endParaRPr>
          </a:p>
        </p:txBody>
      </p:sp>
      <p:sp>
        <p:nvSpPr>
          <p:cNvPr id="38" name="TextBox 37">
            <a:extLst>
              <a:ext uri="{FF2B5EF4-FFF2-40B4-BE49-F238E27FC236}">
                <a16:creationId xmlns:a16="http://schemas.microsoft.com/office/drawing/2014/main" id="{702D60DE-19E1-BC42-9BEB-BE27C0FA5A0C}"/>
              </a:ext>
            </a:extLst>
          </p:cNvPr>
          <p:cNvSpPr txBox="1"/>
          <p:nvPr/>
        </p:nvSpPr>
        <p:spPr>
          <a:xfrm>
            <a:off x="8985412" y="6031324"/>
            <a:ext cx="11265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i="1" err="1">
                <a:solidFill>
                  <a:srgbClr val="002060"/>
                </a:solidFill>
              </a:rPr>
              <a:t>Mr</a:t>
            </a:r>
            <a:r>
              <a:rPr lang="en-US" i="1">
                <a:solidFill>
                  <a:srgbClr val="002060"/>
                </a:solidFill>
              </a:rPr>
              <a:t> Davies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D1F9EB4C-67AA-45D3-F579-F5B0E4CFBBA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207631" y="1230665"/>
            <a:ext cx="759621" cy="1202430"/>
          </a:xfrm>
          <a:prstGeom prst="rect">
            <a:avLst/>
          </a:prstGeom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671E12A4-97A3-B709-E831-D35472155CB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225320" y="5618734"/>
            <a:ext cx="759621" cy="1202430"/>
          </a:xfrm>
          <a:prstGeom prst="rect">
            <a:avLst/>
          </a:prstGeom>
        </p:spPr>
      </p:pic>
      <p:pic>
        <p:nvPicPr>
          <p:cNvPr id="5" name="Picture 5" descr="Icon&#10;&#10;Description automatically generated">
            <a:extLst>
              <a:ext uri="{FF2B5EF4-FFF2-40B4-BE49-F238E27FC236}">
                <a16:creationId xmlns:a16="http://schemas.microsoft.com/office/drawing/2014/main" id="{49629F8C-B27C-EFC1-04B3-0742573CF8D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56744" y="1239445"/>
            <a:ext cx="1324305" cy="1226006"/>
          </a:xfrm>
          <a:prstGeom prst="rect">
            <a:avLst/>
          </a:prstGeom>
        </p:spPr>
      </p:pic>
      <p:pic>
        <p:nvPicPr>
          <p:cNvPr id="10" name="Picture 4" descr="A picture containing vector graphics&#10;&#10;Description automatically generated">
            <a:extLst>
              <a:ext uri="{FF2B5EF4-FFF2-40B4-BE49-F238E27FC236}">
                <a16:creationId xmlns:a16="http://schemas.microsoft.com/office/drawing/2014/main" id="{841C91C0-B40F-465C-8CE0-C62A4DBF84D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373367" y="3248352"/>
            <a:ext cx="1007681" cy="1215260"/>
          </a:xfrm>
          <a:prstGeom prst="rect">
            <a:avLst/>
          </a:prstGeom>
        </p:spPr>
      </p:pic>
      <p:pic>
        <p:nvPicPr>
          <p:cNvPr id="11" name="Picture 4" descr="A picture containing vector graphics&#10;&#10;Description automatically generated">
            <a:extLst>
              <a:ext uri="{FF2B5EF4-FFF2-40B4-BE49-F238E27FC236}">
                <a16:creationId xmlns:a16="http://schemas.microsoft.com/office/drawing/2014/main" id="{736F12B7-6A6F-AA2C-F254-89D0F0B9667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11263" y="5613179"/>
            <a:ext cx="1007681" cy="1215260"/>
          </a:xfrm>
          <a:prstGeom prst="rect">
            <a:avLst/>
          </a:prstGeom>
        </p:spPr>
      </p:pic>
      <p:pic>
        <p:nvPicPr>
          <p:cNvPr id="12" name="Picture 4" descr="A picture containing vector graphics&#10;&#10;Description automatically generated">
            <a:extLst>
              <a:ext uri="{FF2B5EF4-FFF2-40B4-BE49-F238E27FC236}">
                <a16:creationId xmlns:a16="http://schemas.microsoft.com/office/drawing/2014/main" id="{7480CCDA-A794-D9F2-53FD-0F279F38B24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679573" y="3248351"/>
            <a:ext cx="1007681" cy="12152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406383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24" grpId="0"/>
      <p:bldP spid="26" grpId="0"/>
      <p:bldP spid="29" grpId="0"/>
      <p:bldP spid="31" grpId="0"/>
      <p:bldP spid="35" grpId="0"/>
      <p:bldP spid="38" grpId="0"/>
    </p:bld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33BD3E2E-A43A-C748-8F4E-2F2E922F998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9367" t="19628" r="15713" b="9328"/>
          <a:stretch/>
        </p:blipFill>
        <p:spPr>
          <a:xfrm>
            <a:off x="8118084" y="346753"/>
            <a:ext cx="2230118" cy="2195466"/>
          </a:xfrm>
          <a:prstGeom prst="rect">
            <a:avLst/>
          </a:prstGeom>
          <a:ln>
            <a:solidFill>
              <a:srgbClr val="002060"/>
            </a:solidFill>
          </a:ln>
        </p:spPr>
      </p:pic>
      <p:pic>
        <p:nvPicPr>
          <p:cNvPr id="7" name="Picture 6">
            <a:hlinkClick r:id="rId3"/>
            <a:extLst>
              <a:ext uri="{FF2B5EF4-FFF2-40B4-BE49-F238E27FC236}">
                <a16:creationId xmlns:a16="http://schemas.microsoft.com/office/drawing/2014/main" id="{1A318C27-7E50-B34C-8934-8312E4D0B38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6574" y="1901716"/>
            <a:ext cx="5559807" cy="3587578"/>
          </a:xfrm>
          <a:prstGeom prst="rect">
            <a:avLst/>
          </a:prstGeom>
          <a:ln w="12700">
            <a:solidFill>
              <a:schemeClr val="tx1"/>
            </a:solidFill>
          </a:ln>
        </p:spPr>
      </p:pic>
      <p:sp>
        <p:nvSpPr>
          <p:cNvPr id="11" name="Rounded Rectangle 10">
            <a:extLst>
              <a:ext uri="{FF2B5EF4-FFF2-40B4-BE49-F238E27FC236}">
                <a16:creationId xmlns:a16="http://schemas.microsoft.com/office/drawing/2014/main" id="{5AC1D28B-8B7A-BB48-B8E5-9F13EE891447}"/>
              </a:ext>
            </a:extLst>
          </p:cNvPr>
          <p:cNvSpPr/>
          <p:nvPr/>
        </p:nvSpPr>
        <p:spPr>
          <a:xfrm>
            <a:off x="6594084" y="3310759"/>
            <a:ext cx="5275682" cy="2725838"/>
          </a:xfrm>
          <a:prstGeom prst="roundRect">
            <a:avLst/>
          </a:prstGeom>
          <a:solidFill>
            <a:srgbClr val="CCF9FF"/>
          </a:solidFill>
          <a:ln w="19050">
            <a:solidFill>
              <a:srgbClr val="002060"/>
            </a:solidFill>
          </a:ln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defRPr/>
            </a:pPr>
            <a:endParaRPr lang="en-US" b="1"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defRPr/>
            </a:pPr>
            <a:r>
              <a:rPr lang="en-US" sz="2000" b="1" err="1">
                <a:solidFill>
                  <a:srgbClr val="002060"/>
                </a:solidFill>
                <a:cs typeface="Cavolini" panose="03000502040302020204" pitchFamily="66" charset="0"/>
              </a:rPr>
              <a:t>Pwy</a:t>
            </a:r>
            <a:r>
              <a:rPr lang="en-US" sz="2000" b="1">
                <a:solidFill>
                  <a:srgbClr val="002060"/>
                </a:solidFill>
                <a:cs typeface="Cavolini" panose="03000502040302020204" pitchFamily="66" charset="0"/>
              </a:rPr>
              <a:t> </a:t>
            </a:r>
            <a:r>
              <a:rPr lang="en-US" sz="2000" b="1" err="1">
                <a:solidFill>
                  <a:srgbClr val="002060"/>
                </a:solidFill>
                <a:cs typeface="Cavolini" panose="03000502040302020204" pitchFamily="66" charset="0"/>
              </a:rPr>
              <a:t>sy’n</a:t>
            </a:r>
            <a:r>
              <a:rPr lang="en-US" sz="2000" b="1">
                <a:solidFill>
                  <a:srgbClr val="002060"/>
                </a:solidFill>
                <a:cs typeface="Cavolini" panose="03000502040302020204" pitchFamily="66" charset="0"/>
              </a:rPr>
              <a:t> </a:t>
            </a:r>
            <a:r>
              <a:rPr lang="en-US" sz="2000" b="1" err="1">
                <a:solidFill>
                  <a:srgbClr val="002060"/>
                </a:solidFill>
                <a:cs typeface="Cavolini" panose="03000502040302020204" pitchFamily="66" charset="0"/>
              </a:rPr>
              <a:t>gallu</a:t>
            </a:r>
            <a:r>
              <a:rPr lang="en-US" sz="2000" b="1">
                <a:solidFill>
                  <a:srgbClr val="002060"/>
                </a:solidFill>
                <a:cs typeface="Cavolini" panose="03000502040302020204" pitchFamily="66" charset="0"/>
              </a:rPr>
              <a:t> </a:t>
            </a:r>
            <a:r>
              <a:rPr lang="en-US" sz="2000" b="1" err="1">
                <a:solidFill>
                  <a:srgbClr val="002060"/>
                </a:solidFill>
                <a:cs typeface="Cavolini" panose="03000502040302020204" pitchFamily="66" charset="0"/>
              </a:rPr>
              <a:t>cyflawni’r</a:t>
            </a:r>
            <a:r>
              <a:rPr lang="en-US" sz="2000" b="1">
                <a:solidFill>
                  <a:srgbClr val="002060"/>
                </a:solidFill>
                <a:cs typeface="Cavolini" panose="03000502040302020204" pitchFamily="66" charset="0"/>
              </a:rPr>
              <a:t> </a:t>
            </a:r>
            <a:r>
              <a:rPr lang="en-US" sz="2000" b="1" err="1">
                <a:solidFill>
                  <a:srgbClr val="002060"/>
                </a:solidFill>
                <a:cs typeface="Cavolini" panose="03000502040302020204" pitchFamily="66" charset="0"/>
              </a:rPr>
              <a:t>dasg</a:t>
            </a:r>
            <a:r>
              <a:rPr lang="en-US" sz="2000" b="1">
                <a:solidFill>
                  <a:srgbClr val="002060"/>
                </a:solidFill>
                <a:cs typeface="Cavolini" panose="03000502040302020204" pitchFamily="66" charset="0"/>
              </a:rPr>
              <a:t> </a:t>
            </a:r>
            <a:r>
              <a:rPr lang="en-US" sz="2000" b="1" err="1">
                <a:solidFill>
                  <a:srgbClr val="002060"/>
                </a:solidFill>
                <a:cs typeface="Cavolini" panose="03000502040302020204" pitchFamily="66" charset="0"/>
              </a:rPr>
              <a:t>yn</a:t>
            </a:r>
            <a:r>
              <a:rPr lang="en-US" sz="2000" b="1">
                <a:solidFill>
                  <a:srgbClr val="002060"/>
                </a:solidFill>
                <a:cs typeface="Cavolini" panose="03000502040302020204" pitchFamily="66" charset="0"/>
              </a:rPr>
              <a:t> </a:t>
            </a:r>
            <a:r>
              <a:rPr lang="en-US" sz="2000" b="1" err="1">
                <a:solidFill>
                  <a:srgbClr val="002060"/>
                </a:solidFill>
                <a:cs typeface="Cavolini" panose="03000502040302020204" pitchFamily="66" charset="0"/>
              </a:rPr>
              <a:t>yr</a:t>
            </a:r>
            <a:r>
              <a:rPr lang="en-US" sz="2000" b="1">
                <a:solidFill>
                  <a:srgbClr val="002060"/>
                </a:solidFill>
                <a:cs typeface="Cavolini" panose="03000502040302020204" pitchFamily="66" charset="0"/>
              </a:rPr>
              <a:t> </a:t>
            </a:r>
            <a:r>
              <a:rPr lang="en-US" sz="2000" b="1" err="1">
                <a:solidFill>
                  <a:srgbClr val="002060"/>
                </a:solidFill>
                <a:cs typeface="Cavolini" panose="03000502040302020204" pitchFamily="66" charset="0"/>
              </a:rPr>
              <a:t>amser</a:t>
            </a:r>
            <a:r>
              <a:rPr lang="en-US" sz="2000" b="1">
                <a:solidFill>
                  <a:srgbClr val="002060"/>
                </a:solidFill>
                <a:cs typeface="Cavolini" panose="03000502040302020204" pitchFamily="66" charset="0"/>
              </a:rPr>
              <a:t> </a:t>
            </a:r>
            <a:r>
              <a:rPr lang="en-US" sz="2000" b="1" err="1">
                <a:solidFill>
                  <a:srgbClr val="002060"/>
                </a:solidFill>
                <a:cs typeface="Cavolini" panose="03000502040302020204" pitchFamily="66" charset="0"/>
              </a:rPr>
              <a:t>byrraf</a:t>
            </a:r>
            <a:r>
              <a:rPr lang="en-US" sz="2000" b="1">
                <a:solidFill>
                  <a:srgbClr val="002060"/>
                </a:solidFill>
                <a:cs typeface="Cavolini" panose="03000502040302020204" pitchFamily="66" charset="0"/>
              </a:rPr>
              <a:t>? </a:t>
            </a:r>
            <a:r>
              <a:rPr lang="en-US" sz="2000" b="1" err="1">
                <a:solidFill>
                  <a:srgbClr val="002060"/>
                </a:solidFill>
                <a:cs typeface="Cavolini" panose="03000502040302020204" pitchFamily="66" charset="0"/>
              </a:rPr>
              <a:t>Cliciwch</a:t>
            </a:r>
            <a:r>
              <a:rPr lang="en-US" sz="2000" b="1">
                <a:solidFill>
                  <a:srgbClr val="002060"/>
                </a:solidFill>
                <a:cs typeface="Cavolini" panose="03000502040302020204" pitchFamily="66" charset="0"/>
              </a:rPr>
              <a:t> </a:t>
            </a:r>
            <a:r>
              <a:rPr lang="en-US" sz="2000" b="1" err="1">
                <a:solidFill>
                  <a:srgbClr val="002060"/>
                </a:solidFill>
                <a:cs typeface="Cavolini" panose="03000502040302020204" pitchFamily="66" charset="0"/>
              </a:rPr>
              <a:t>ar</a:t>
            </a:r>
            <a:r>
              <a:rPr lang="en-US" sz="2000" b="1">
                <a:solidFill>
                  <a:srgbClr val="002060"/>
                </a:solidFill>
                <a:cs typeface="Cavolini" panose="03000502040302020204" pitchFamily="66" charset="0"/>
              </a:rPr>
              <a:t> y </a:t>
            </a:r>
            <a:r>
              <a:rPr lang="en-US" sz="2000" b="1" err="1">
                <a:solidFill>
                  <a:srgbClr val="002060"/>
                </a:solidFill>
                <a:cs typeface="Cavolini" panose="03000502040302020204" pitchFamily="66" charset="0"/>
              </a:rPr>
              <a:t>llun</a:t>
            </a:r>
            <a:r>
              <a:rPr lang="en-US" sz="2000" b="1">
                <a:solidFill>
                  <a:srgbClr val="002060"/>
                </a:solidFill>
                <a:cs typeface="Cavolini" panose="03000502040302020204" pitchFamily="66" charset="0"/>
              </a:rPr>
              <a:t> neu </a:t>
            </a:r>
            <a:r>
              <a:rPr lang="en-US" sz="2000" b="1" err="1">
                <a:solidFill>
                  <a:srgbClr val="002060"/>
                </a:solidFill>
                <a:cs typeface="Cavolini" panose="03000502040302020204" pitchFamily="66" charset="0"/>
              </a:rPr>
              <a:t>sganiwch</a:t>
            </a:r>
            <a:r>
              <a:rPr lang="en-US" sz="2000" b="1">
                <a:solidFill>
                  <a:srgbClr val="002060"/>
                </a:solidFill>
                <a:cs typeface="Cavolini" panose="03000502040302020204" pitchFamily="66" charset="0"/>
              </a:rPr>
              <a:t> y </a:t>
            </a:r>
            <a:r>
              <a:rPr lang="en-US" sz="2000" b="1" err="1">
                <a:solidFill>
                  <a:srgbClr val="002060"/>
                </a:solidFill>
                <a:cs typeface="Cavolini" panose="03000502040302020204" pitchFamily="66" charset="0"/>
              </a:rPr>
              <a:t>côd</a:t>
            </a:r>
            <a:r>
              <a:rPr lang="en-US" sz="2000" b="1">
                <a:solidFill>
                  <a:srgbClr val="002060"/>
                </a:solidFill>
                <a:cs typeface="Cavolini" panose="03000502040302020204" pitchFamily="66" charset="0"/>
              </a:rPr>
              <a:t>.</a:t>
            </a:r>
          </a:p>
          <a:p>
            <a:pPr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defRPr/>
            </a:pPr>
            <a:endParaRPr lang="en-US" sz="2000" b="1">
              <a:solidFill>
                <a:srgbClr val="002060"/>
              </a:solidFill>
              <a:cs typeface="Cavolini" panose="03000502040302020204" pitchFamily="66" charset="0"/>
            </a:endParaRPr>
          </a:p>
          <a:p>
            <a:pPr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defRPr/>
            </a:pPr>
            <a:r>
              <a:rPr lang="en-US" sz="2000" i="1">
                <a:solidFill>
                  <a:srgbClr val="002060"/>
                </a:solidFill>
                <a:cs typeface="Cavolini" panose="03000502040302020204" pitchFamily="66" charset="0"/>
              </a:rPr>
              <a:t>Who can complete the task in the shortest time? Click on the picture or scan the QR code to be taken to the activity. </a:t>
            </a:r>
          </a:p>
          <a:p>
            <a:pPr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defRPr/>
            </a:pPr>
            <a:endParaRPr lang="en-US" sz="2400">
              <a:latin typeface="Cavolini" panose="03000502040302020204" pitchFamily="66" charset="0"/>
              <a:cs typeface="Cavolini" panose="03000502040302020204" pitchFamily="66" charset="0"/>
            </a:endParaRPr>
          </a:p>
        </p:txBody>
      </p:sp>
      <p:pic>
        <p:nvPicPr>
          <p:cNvPr id="10" name="Picture 9">
            <a:hlinkClick r:id="rId3"/>
            <a:extLst>
              <a:ext uri="{FF2B5EF4-FFF2-40B4-BE49-F238E27FC236}">
                <a16:creationId xmlns:a16="http://schemas.microsoft.com/office/drawing/2014/main" id="{095B8377-DE13-5546-AF72-4EF22F5176A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880632" y="5747653"/>
            <a:ext cx="2776410" cy="790856"/>
          </a:xfrm>
          <a:prstGeom prst="rect">
            <a:avLst/>
          </a:prstGeom>
          <a:ln>
            <a:solidFill>
              <a:srgbClr val="002060"/>
            </a:solidFill>
          </a:ln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DE3149E6-6491-FB44-8587-23F15C290414}"/>
              </a:ext>
            </a:extLst>
          </p:cNvPr>
          <p:cNvSpPr txBox="1"/>
          <p:nvPr/>
        </p:nvSpPr>
        <p:spPr>
          <a:xfrm>
            <a:off x="243406" y="168814"/>
            <a:ext cx="3830883" cy="1323439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US" sz="4400" b="1">
                <a:solidFill>
                  <a:srgbClr val="002060"/>
                </a:solidFill>
                <a:latin typeface="SASSOON PRIMARY" pitchFamily="2" charset="0"/>
              </a:rPr>
              <a:t> </a:t>
            </a:r>
            <a:r>
              <a:rPr lang="en-US" sz="3600" b="1" err="1">
                <a:solidFill>
                  <a:srgbClr val="002060"/>
                </a:solidFill>
              </a:rPr>
              <a:t>Geirfa’r</a:t>
            </a:r>
            <a:r>
              <a:rPr lang="en-US" sz="3600" b="1">
                <a:solidFill>
                  <a:srgbClr val="002060"/>
                </a:solidFill>
              </a:rPr>
              <a:t> </a:t>
            </a:r>
            <a:r>
              <a:rPr lang="en-US" sz="3600" b="1" err="1">
                <a:solidFill>
                  <a:srgbClr val="002060"/>
                </a:solidFill>
              </a:rPr>
              <a:t>Dosbarth</a:t>
            </a:r>
            <a:endParaRPr lang="en-US" sz="3600" b="1">
              <a:solidFill>
                <a:srgbClr val="002060"/>
              </a:solidFill>
            </a:endParaRPr>
          </a:p>
          <a:p>
            <a:r>
              <a:rPr lang="en-US" sz="3600">
                <a:solidFill>
                  <a:srgbClr val="002060"/>
                </a:solidFill>
              </a:rPr>
              <a:t>  </a:t>
            </a:r>
            <a:r>
              <a:rPr lang="en-US" sz="2400" i="1">
                <a:solidFill>
                  <a:srgbClr val="002060"/>
                </a:solidFill>
              </a:rPr>
              <a:t>Classroom Vocabulary</a:t>
            </a:r>
          </a:p>
        </p:txBody>
      </p:sp>
    </p:spTree>
    <p:extLst>
      <p:ext uri="{BB962C8B-B14F-4D97-AF65-F5344CB8AC3E}">
        <p14:creationId xmlns:p14="http://schemas.microsoft.com/office/powerpoint/2010/main" val="3490252367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A picture containing icon&#10;&#10;Description automatically generated">
            <a:extLst>
              <a:ext uri="{FF2B5EF4-FFF2-40B4-BE49-F238E27FC236}">
                <a16:creationId xmlns:a16="http://schemas.microsoft.com/office/drawing/2014/main" id="{38D641C2-388B-9DF9-9612-B8901E4D133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22331" y="585270"/>
            <a:ext cx="6786459" cy="6266768"/>
          </a:xfrm>
          <a:prstGeom prst="rect">
            <a:avLst/>
          </a:prstGeom>
        </p:spPr>
      </p:pic>
      <p:sp>
        <p:nvSpPr>
          <p:cNvPr id="3" name="TextBox 1">
            <a:extLst>
              <a:ext uri="{FF2B5EF4-FFF2-40B4-BE49-F238E27FC236}">
                <a16:creationId xmlns:a16="http://schemas.microsoft.com/office/drawing/2014/main" id="{5937BB17-5B48-3DBB-17BA-C9089CD2ED15}"/>
              </a:ext>
            </a:extLst>
          </p:cNvPr>
          <p:cNvSpPr txBox="1"/>
          <p:nvPr/>
        </p:nvSpPr>
        <p:spPr>
          <a:xfrm>
            <a:off x="4259374" y="5214668"/>
            <a:ext cx="3673250" cy="1200329"/>
          </a:xfrm>
          <a:prstGeom prst="rect">
            <a:avLst/>
          </a:prstGeom>
          <a:noFill/>
        </p:spPr>
        <p:txBody>
          <a:bodyPr wrap="none" lIns="91440" tIns="45720" rIns="91440" bIns="45720" rtlCol="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4400" b="1">
                <a:solidFill>
                  <a:srgbClr val="002060"/>
                </a:solidFill>
                <a:cs typeface="Calibri"/>
              </a:rPr>
              <a:t>Oes </a:t>
            </a:r>
            <a:r>
              <a:rPr lang="en-US" sz="4400" b="1" err="1">
                <a:solidFill>
                  <a:srgbClr val="002060"/>
                </a:solidFill>
                <a:cs typeface="Calibri"/>
              </a:rPr>
              <a:t>cwestiwn</a:t>
            </a:r>
            <a:r>
              <a:rPr lang="en-US" sz="4400" b="1">
                <a:solidFill>
                  <a:srgbClr val="002060"/>
                </a:solidFill>
                <a:cs typeface="Calibri"/>
              </a:rPr>
              <a:t>?</a:t>
            </a:r>
          </a:p>
          <a:p>
            <a:pPr algn="ctr"/>
            <a:r>
              <a:rPr lang="en-US" sz="2800" i="1">
                <a:solidFill>
                  <a:srgbClr val="002060"/>
                </a:solidFill>
                <a:cs typeface="Calibri"/>
              </a:rPr>
              <a:t>Any questions?</a:t>
            </a:r>
          </a:p>
        </p:txBody>
      </p:sp>
      <p:pic>
        <p:nvPicPr>
          <p:cNvPr id="4" name="Graphic 4" descr="Badge Question Mark with solid fill">
            <a:extLst>
              <a:ext uri="{FF2B5EF4-FFF2-40B4-BE49-F238E27FC236}">
                <a16:creationId xmlns:a16="http://schemas.microsoft.com/office/drawing/2014/main" id="{A2F07784-7C90-FCBA-FFBA-CF3149D8427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8011064" y="1620329"/>
            <a:ext cx="2467154" cy="2452777"/>
          </a:xfrm>
          <a:prstGeom prst="rect">
            <a:avLst/>
          </a:prstGeom>
        </p:spPr>
      </p:pic>
      <p:pic>
        <p:nvPicPr>
          <p:cNvPr id="5" name="Graphic 4" descr="Badge Question Mark with solid fill">
            <a:extLst>
              <a:ext uri="{FF2B5EF4-FFF2-40B4-BE49-F238E27FC236}">
                <a16:creationId xmlns:a16="http://schemas.microsoft.com/office/drawing/2014/main" id="{4DE9BD05-C9E8-5CB4-6D08-1332C51BC98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448573" y="125083"/>
            <a:ext cx="2467154" cy="2452777"/>
          </a:xfrm>
          <a:prstGeom prst="rect">
            <a:avLst/>
          </a:prstGeom>
        </p:spPr>
      </p:pic>
      <p:pic>
        <p:nvPicPr>
          <p:cNvPr id="6" name="Graphic 5" descr="Badge Question Mark with solid fill">
            <a:extLst>
              <a:ext uri="{FF2B5EF4-FFF2-40B4-BE49-F238E27FC236}">
                <a16:creationId xmlns:a16="http://schemas.microsoft.com/office/drawing/2014/main" id="{F1407BF4-1BF0-FC21-F78E-F368B92D7AD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9980761" y="3920704"/>
            <a:ext cx="1949570" cy="1906439"/>
          </a:xfrm>
          <a:prstGeom prst="rect">
            <a:avLst/>
          </a:prstGeom>
        </p:spPr>
      </p:pic>
      <p:pic>
        <p:nvPicPr>
          <p:cNvPr id="7" name="Graphic 6" descr="Badge Question Mark with solid fill">
            <a:extLst>
              <a:ext uri="{FF2B5EF4-FFF2-40B4-BE49-F238E27FC236}">
                <a16:creationId xmlns:a16="http://schemas.microsoft.com/office/drawing/2014/main" id="{119605BD-5C11-D65E-14C6-07C511D555D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2303251" y="2166666"/>
            <a:ext cx="1949570" cy="1906439"/>
          </a:xfrm>
          <a:prstGeom prst="rect">
            <a:avLst/>
          </a:prstGeom>
        </p:spPr>
      </p:pic>
      <p:pic>
        <p:nvPicPr>
          <p:cNvPr id="8" name="Graphic 7" descr="Badge Question Mark with solid fill">
            <a:extLst>
              <a:ext uri="{FF2B5EF4-FFF2-40B4-BE49-F238E27FC236}">
                <a16:creationId xmlns:a16="http://schemas.microsoft.com/office/drawing/2014/main" id="{0D72DA85-7FDD-8024-8417-9DE46BA6106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9865742" y="168213"/>
            <a:ext cx="1949570" cy="1906439"/>
          </a:xfrm>
          <a:prstGeom prst="rect">
            <a:avLst/>
          </a:prstGeom>
        </p:spPr>
      </p:pic>
      <p:pic>
        <p:nvPicPr>
          <p:cNvPr id="9" name="Graphic 8" descr="Badge Question Mark with solid fill">
            <a:extLst>
              <a:ext uri="{FF2B5EF4-FFF2-40B4-BE49-F238E27FC236}">
                <a16:creationId xmlns:a16="http://schemas.microsoft.com/office/drawing/2014/main" id="{843BD4C6-C91A-B7BE-72CC-8F9ED6DCBB8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808006" y="4265762"/>
            <a:ext cx="2467154" cy="2452777"/>
          </a:xfrm>
          <a:prstGeom prst="rect">
            <a:avLst/>
          </a:prstGeom>
        </p:spPr>
      </p:pic>
      <p:pic>
        <p:nvPicPr>
          <p:cNvPr id="10" name="Graphic 9" descr="Badge Question Mark with solid fill">
            <a:extLst>
              <a:ext uri="{FF2B5EF4-FFF2-40B4-BE49-F238E27FC236}">
                <a16:creationId xmlns:a16="http://schemas.microsoft.com/office/drawing/2014/main" id="{482450BD-3B86-9B26-9EED-5D41572AA91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3482196" y="355120"/>
            <a:ext cx="1302588" cy="1273834"/>
          </a:xfrm>
          <a:prstGeom prst="rect">
            <a:avLst/>
          </a:prstGeom>
        </p:spPr>
      </p:pic>
      <p:pic>
        <p:nvPicPr>
          <p:cNvPr id="11" name="Graphic 10" descr="Badge Question Mark with solid fill">
            <a:extLst>
              <a:ext uri="{FF2B5EF4-FFF2-40B4-BE49-F238E27FC236}">
                <a16:creationId xmlns:a16="http://schemas.microsoft.com/office/drawing/2014/main" id="{0C51584A-0AE3-2D27-CBF3-AA3D94D70FD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333554" y="3086818"/>
            <a:ext cx="1302588" cy="1273834"/>
          </a:xfrm>
          <a:prstGeom prst="rect">
            <a:avLst/>
          </a:prstGeom>
        </p:spPr>
      </p:pic>
      <p:pic>
        <p:nvPicPr>
          <p:cNvPr id="12" name="Graphic 11" descr="Badge Question Mark with solid fill">
            <a:extLst>
              <a:ext uri="{FF2B5EF4-FFF2-40B4-BE49-F238E27FC236}">
                <a16:creationId xmlns:a16="http://schemas.microsoft.com/office/drawing/2014/main" id="{D053E3B9-4F25-F640-432B-DF98B5EF9BC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7896045" y="168214"/>
            <a:ext cx="1302588" cy="1273834"/>
          </a:xfrm>
          <a:prstGeom prst="rect">
            <a:avLst/>
          </a:prstGeom>
        </p:spPr>
      </p:pic>
      <p:pic>
        <p:nvPicPr>
          <p:cNvPr id="13" name="Graphic 12" descr="Badge Question Mark with solid fill">
            <a:extLst>
              <a:ext uri="{FF2B5EF4-FFF2-40B4-BE49-F238E27FC236}">
                <a16:creationId xmlns:a16="http://schemas.microsoft.com/office/drawing/2014/main" id="{4ADA113B-504F-3445-2E75-F532352228F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0699629" y="2569233"/>
            <a:ext cx="1302588" cy="1273834"/>
          </a:xfrm>
          <a:prstGeom prst="rect">
            <a:avLst/>
          </a:prstGeom>
        </p:spPr>
      </p:pic>
      <p:pic>
        <p:nvPicPr>
          <p:cNvPr id="14" name="Graphic 13" descr="Badge Question Mark with solid fill">
            <a:extLst>
              <a:ext uri="{FF2B5EF4-FFF2-40B4-BE49-F238E27FC236}">
                <a16:creationId xmlns:a16="http://schemas.microsoft.com/office/drawing/2014/main" id="{CEF6A9A0-7B14-5E6F-3ECA-A5303B70EA8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9247516" y="5487837"/>
            <a:ext cx="1302588" cy="12738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22729236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>
            <a:extLst>
              <a:ext uri="{FF2B5EF4-FFF2-40B4-BE49-F238E27FC236}">
                <a16:creationId xmlns:a16="http://schemas.microsoft.com/office/drawing/2014/main" id="{35E517B5-A5A9-F5D7-BE50-BD2F9A83D34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5255" y="5925380"/>
            <a:ext cx="12202510" cy="932448"/>
          </a:xfrm>
          <a:prstGeom prst="rect">
            <a:avLst/>
          </a:prstGeom>
        </p:spPr>
      </p:pic>
      <p:pic>
        <p:nvPicPr>
          <p:cNvPr id="3" name="Picture 3">
            <a:extLst>
              <a:ext uri="{FF2B5EF4-FFF2-40B4-BE49-F238E27FC236}">
                <a16:creationId xmlns:a16="http://schemas.microsoft.com/office/drawing/2014/main" id="{5F690DBD-CFA8-31C8-7877-002438B5F1A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2297" y="83571"/>
            <a:ext cx="4871544" cy="5661141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BB9738B8-5480-5B4C-8CF6-8C2225BA5B0B}"/>
              </a:ext>
            </a:extLst>
          </p:cNvPr>
          <p:cNvSpPr txBox="1"/>
          <p:nvPr/>
        </p:nvSpPr>
        <p:spPr>
          <a:xfrm>
            <a:off x="3811829" y="1319194"/>
            <a:ext cx="8127138" cy="25545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8000" err="1">
                <a:solidFill>
                  <a:srgbClr val="002060"/>
                </a:solidFill>
                <a:latin typeface="Calibri"/>
                <a:cs typeface="Calibri"/>
              </a:rPr>
              <a:t>Ardderchog</a:t>
            </a:r>
            <a:r>
              <a:rPr lang="en-US" sz="8000">
                <a:solidFill>
                  <a:srgbClr val="002060"/>
                </a:solidFill>
                <a:latin typeface="Calibri"/>
                <a:cs typeface="Calibri"/>
              </a:rPr>
              <a:t>, </a:t>
            </a:r>
            <a:r>
              <a:rPr lang="en-US" sz="8000" err="1">
                <a:solidFill>
                  <a:srgbClr val="002060"/>
                </a:solidFill>
                <a:latin typeface="Calibri"/>
                <a:cs typeface="Calibri"/>
              </a:rPr>
              <a:t>bawb</a:t>
            </a:r>
            <a:r>
              <a:rPr lang="en-US" sz="8000">
                <a:solidFill>
                  <a:srgbClr val="002060"/>
                </a:solidFill>
                <a:latin typeface="Calibri"/>
                <a:cs typeface="Calibri"/>
              </a:rPr>
              <a:t>!</a:t>
            </a:r>
          </a:p>
          <a:p>
            <a:pPr algn="ctr"/>
            <a:r>
              <a:rPr lang="en-US" sz="8000">
                <a:solidFill>
                  <a:srgbClr val="002060"/>
                </a:solidFill>
                <a:latin typeface="Calibri"/>
                <a:cs typeface="Calibri"/>
              </a:rPr>
              <a:t>Hwyl </a:t>
            </a:r>
            <a:r>
              <a:rPr lang="en-US" sz="8000" err="1">
                <a:solidFill>
                  <a:srgbClr val="002060"/>
                </a:solidFill>
                <a:latin typeface="Calibri"/>
                <a:cs typeface="Calibri"/>
              </a:rPr>
              <a:t>fawr</a:t>
            </a:r>
            <a:r>
              <a:rPr lang="en-US" sz="8000">
                <a:solidFill>
                  <a:srgbClr val="002060"/>
                </a:solidFill>
                <a:latin typeface="Calibri"/>
                <a:cs typeface="Calibri"/>
              </a:rPr>
              <a:t>!</a:t>
            </a:r>
          </a:p>
        </p:txBody>
      </p:sp>
    </p:spTree>
    <p:extLst>
      <p:ext uri="{BB962C8B-B14F-4D97-AF65-F5344CB8AC3E}">
        <p14:creationId xmlns:p14="http://schemas.microsoft.com/office/powerpoint/2010/main" val="2235074442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2.2|3|2.4|5.8|8.4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.8|14|1.7|4.4|3.2|5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.8|14|1.7|4.4|3.2|5"/>
</p:tagLst>
</file>

<file path=ppt/theme/theme1.xml><?xml version="1.0" encoding="utf-8"?>
<a:theme xmlns:a="http://schemas.openxmlformats.org/drawingml/2006/main" name="Office Theme">
  <a:themeElements>
    <a:clrScheme name="Yellow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Yellow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41</Slides>
  <Notes>0</Notes>
  <HiddenSlides>0</HiddenSlides>
  <ScaleCrop>false</ScaleCrop>
  <HeadingPairs>
    <vt:vector size="4" baseType="variant">
      <vt:variant>
        <vt:lpstr>Theme</vt:lpstr>
      </vt:variant>
      <vt:variant>
        <vt:i4>6</vt:i4>
      </vt:variant>
      <vt:variant>
        <vt:lpstr>Slide Titles</vt:lpstr>
      </vt:variant>
      <vt:variant>
        <vt:i4>41</vt:i4>
      </vt:variant>
    </vt:vector>
  </HeadingPairs>
  <TitlesOfParts>
    <vt:vector size="47" baseType="lpstr">
      <vt:lpstr>Office Theme</vt:lpstr>
      <vt:lpstr>Office Theme</vt:lpstr>
      <vt:lpstr>Office Theme</vt:lpstr>
      <vt:lpstr>Office Theme</vt:lpstr>
      <vt:lpstr>Office Theme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Pa bwnc ydy hwn?</vt:lpstr>
      <vt:lpstr>Pa bwnc ydy hwn?</vt:lpstr>
      <vt:lpstr>Pa bwnc ydy hwn?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revision>1</cp:revision>
  <dcterms:created xsi:type="dcterms:W3CDTF">2023-01-16T09:52:24Z</dcterms:created>
  <dcterms:modified xsi:type="dcterms:W3CDTF">2023-01-23T11:54:39Z</dcterms:modified>
</cp:coreProperties>
</file>