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0" r:id="rId1"/>
  </p:sldMasterIdLst>
  <p:sldIdLst>
    <p:sldId id="256" r:id="rId2"/>
    <p:sldId id="257" r:id="rId3"/>
    <p:sldId id="258" r:id="rId4"/>
    <p:sldId id="263" r:id="rId5"/>
    <p:sldId id="264" r:id="rId6"/>
    <p:sldId id="265" r:id="rId7"/>
    <p:sldId id="266" r:id="rId8"/>
    <p:sldId id="267" r:id="rId9"/>
    <p:sldId id="268" r:id="rId10"/>
    <p:sldId id="269" r:id="rId11"/>
    <p:sldId id="259" r:id="rId12"/>
    <p:sldId id="260" r:id="rId13"/>
    <p:sldId id="261" r:id="rId14"/>
    <p:sldId id="262"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18366CC-F066-3647-B8E1-017C8EF7E22C}" v="109" dt="2026-01-09T21:07:51.4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7"/>
    <p:restoredTop sz="94686"/>
  </p:normalViewPr>
  <p:slideViewPr>
    <p:cSldViewPr snapToGrid="0">
      <p:cViewPr>
        <p:scale>
          <a:sx n="70" d="100"/>
          <a:sy n="70" d="100"/>
        </p:scale>
        <p:origin x="-512" y="103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nnor Whitney-Embleton (2501042)" userId="e479756d-5647-490d-b0b5-9a15e8286ce5" providerId="ADAL" clId="{24A8ADAF-6196-5568-B4C9-6895DC82369B}"/>
    <pc:docChg chg="undo custSel addSld modSld">
      <pc:chgData name="Connor Whitney-Embleton (2501042)" userId="e479756d-5647-490d-b0b5-9a15e8286ce5" providerId="ADAL" clId="{24A8ADAF-6196-5568-B4C9-6895DC82369B}" dt="2026-01-09T21:08:11.719" v="7968" actId="3626"/>
      <pc:docMkLst>
        <pc:docMk/>
      </pc:docMkLst>
      <pc:sldChg chg="modSp mod">
        <pc:chgData name="Connor Whitney-Embleton (2501042)" userId="e479756d-5647-490d-b0b5-9a15e8286ce5" providerId="ADAL" clId="{24A8ADAF-6196-5568-B4C9-6895DC82369B}" dt="2026-01-09T20:16:23.199" v="5528" actId="20577"/>
        <pc:sldMkLst>
          <pc:docMk/>
          <pc:sldMk cId="4182938409" sldId="256"/>
        </pc:sldMkLst>
        <pc:spChg chg="mod">
          <ac:chgData name="Connor Whitney-Embleton (2501042)" userId="e479756d-5647-490d-b0b5-9a15e8286ce5" providerId="ADAL" clId="{24A8ADAF-6196-5568-B4C9-6895DC82369B}" dt="2026-01-09T20:16:23.199" v="5528" actId="20577"/>
          <ac:spMkLst>
            <pc:docMk/>
            <pc:sldMk cId="4182938409" sldId="256"/>
            <ac:spMk id="2" creationId="{99F383D2-AB05-0218-AF6C-600D7F6A91A5}"/>
          </ac:spMkLst>
        </pc:spChg>
      </pc:sldChg>
      <pc:sldChg chg="addSp delSp modSp mod">
        <pc:chgData name="Connor Whitney-Embleton (2501042)" userId="e479756d-5647-490d-b0b5-9a15e8286ce5" providerId="ADAL" clId="{24A8ADAF-6196-5568-B4C9-6895DC82369B}" dt="2026-01-09T13:37:26.112" v="1086"/>
        <pc:sldMkLst>
          <pc:docMk/>
          <pc:sldMk cId="3718752994" sldId="257"/>
        </pc:sldMkLst>
        <pc:spChg chg="mod">
          <ac:chgData name="Connor Whitney-Embleton (2501042)" userId="e479756d-5647-490d-b0b5-9a15e8286ce5" providerId="ADAL" clId="{24A8ADAF-6196-5568-B4C9-6895DC82369B}" dt="2026-01-09T13:37:19.818" v="1084" actId="313"/>
          <ac:spMkLst>
            <pc:docMk/>
            <pc:sldMk cId="3718752994" sldId="257"/>
            <ac:spMk id="3" creationId="{BC8A0474-1D35-C8C2-6077-B1031C90E829}"/>
          </ac:spMkLst>
        </pc:spChg>
        <pc:spChg chg="add del mod">
          <ac:chgData name="Connor Whitney-Embleton (2501042)" userId="e479756d-5647-490d-b0b5-9a15e8286ce5" providerId="ADAL" clId="{24A8ADAF-6196-5568-B4C9-6895DC82369B}" dt="2026-01-09T13:19:52.183" v="733"/>
          <ac:spMkLst>
            <pc:docMk/>
            <pc:sldMk cId="3718752994" sldId="257"/>
            <ac:spMk id="4" creationId="{B08615B2-46EF-9393-9573-7B200D1B0024}"/>
          </ac:spMkLst>
        </pc:spChg>
        <pc:spChg chg="add del mod">
          <ac:chgData name="Connor Whitney-Embleton (2501042)" userId="e479756d-5647-490d-b0b5-9a15e8286ce5" providerId="ADAL" clId="{24A8ADAF-6196-5568-B4C9-6895DC82369B}" dt="2026-01-09T13:37:26.112" v="1086"/>
          <ac:spMkLst>
            <pc:docMk/>
            <pc:sldMk cId="3718752994" sldId="257"/>
            <ac:spMk id="5" creationId="{2FFF872F-6E5A-F7E3-EF7C-BC859EF3CB16}"/>
          </ac:spMkLst>
        </pc:spChg>
      </pc:sldChg>
      <pc:sldChg chg="addSp modSp mod setBg">
        <pc:chgData name="Connor Whitney-Embleton (2501042)" userId="e479756d-5647-490d-b0b5-9a15e8286ce5" providerId="ADAL" clId="{24A8ADAF-6196-5568-B4C9-6895DC82369B}" dt="2026-01-09T20:16:13.726" v="5518" actId="20577"/>
        <pc:sldMkLst>
          <pc:docMk/>
          <pc:sldMk cId="2056999360" sldId="258"/>
        </pc:sldMkLst>
        <pc:spChg chg="mod">
          <ac:chgData name="Connor Whitney-Embleton (2501042)" userId="e479756d-5647-490d-b0b5-9a15e8286ce5" providerId="ADAL" clId="{24A8ADAF-6196-5568-B4C9-6895DC82369B}" dt="2026-01-09T20:16:13.726" v="5518" actId="20577"/>
          <ac:spMkLst>
            <pc:docMk/>
            <pc:sldMk cId="2056999360" sldId="258"/>
            <ac:spMk id="2" creationId="{D9E88BD8-A03A-4335-F159-D3EF7552D7ED}"/>
          </ac:spMkLst>
        </pc:spChg>
        <pc:spChg chg="mod ord">
          <ac:chgData name="Connor Whitney-Embleton (2501042)" userId="e479756d-5647-490d-b0b5-9a15e8286ce5" providerId="ADAL" clId="{24A8ADAF-6196-5568-B4C9-6895DC82369B}" dt="2026-01-09T17:59:40.712" v="3118" actId="20577"/>
          <ac:spMkLst>
            <pc:docMk/>
            <pc:sldMk cId="2056999360" sldId="258"/>
            <ac:spMk id="3" creationId="{553CB096-919E-020D-1100-D544B1935F55}"/>
          </ac:spMkLst>
        </pc:spChg>
        <pc:spChg chg="add">
          <ac:chgData name="Connor Whitney-Embleton (2501042)" userId="e479756d-5647-490d-b0b5-9a15e8286ce5" providerId="ADAL" clId="{24A8ADAF-6196-5568-B4C9-6895DC82369B}" dt="2026-01-09T13:50:27.628" v="1094" actId="26606"/>
          <ac:spMkLst>
            <pc:docMk/>
            <pc:sldMk cId="2056999360" sldId="258"/>
            <ac:spMk id="1031" creationId="{E009DD9B-5EE2-4C0D-8B2B-351C8C102205}"/>
          </ac:spMkLst>
        </pc:spChg>
        <pc:spChg chg="add">
          <ac:chgData name="Connor Whitney-Embleton (2501042)" userId="e479756d-5647-490d-b0b5-9a15e8286ce5" providerId="ADAL" clId="{24A8ADAF-6196-5568-B4C9-6895DC82369B}" dt="2026-01-09T13:50:27.628" v="1094" actId="26606"/>
          <ac:spMkLst>
            <pc:docMk/>
            <pc:sldMk cId="2056999360" sldId="258"/>
            <ac:spMk id="1033" creationId="{E720DB99-7745-4E75-9D96-AAB6D55C531E}"/>
          </ac:spMkLst>
        </pc:spChg>
        <pc:spChg chg="add">
          <ac:chgData name="Connor Whitney-Embleton (2501042)" userId="e479756d-5647-490d-b0b5-9a15e8286ce5" providerId="ADAL" clId="{24A8ADAF-6196-5568-B4C9-6895DC82369B}" dt="2026-01-09T13:50:27.628" v="1094" actId="26606"/>
          <ac:spMkLst>
            <pc:docMk/>
            <pc:sldMk cId="2056999360" sldId="258"/>
            <ac:spMk id="1035" creationId="{D68803C4-E159-4360-B7BB-74205C8F782D}"/>
          </ac:spMkLst>
        </pc:spChg>
        <pc:spChg chg="add">
          <ac:chgData name="Connor Whitney-Embleton (2501042)" userId="e479756d-5647-490d-b0b5-9a15e8286ce5" providerId="ADAL" clId="{24A8ADAF-6196-5568-B4C9-6895DC82369B}" dt="2026-01-09T13:50:27.628" v="1094" actId="26606"/>
          <ac:spMkLst>
            <pc:docMk/>
            <pc:sldMk cId="2056999360" sldId="258"/>
            <ac:spMk id="1037" creationId="{504B0465-3B07-49BF-BEA7-D81476246293}"/>
          </ac:spMkLst>
        </pc:spChg>
        <pc:spChg chg="add">
          <ac:chgData name="Connor Whitney-Embleton (2501042)" userId="e479756d-5647-490d-b0b5-9a15e8286ce5" providerId="ADAL" clId="{24A8ADAF-6196-5568-B4C9-6895DC82369B}" dt="2026-01-09T13:50:27.628" v="1094" actId="26606"/>
          <ac:spMkLst>
            <pc:docMk/>
            <pc:sldMk cId="2056999360" sldId="258"/>
            <ac:spMk id="1039" creationId="{49B7FFA5-14CB-4A4F-9BCC-CA3AA5D9D276}"/>
          </ac:spMkLst>
        </pc:spChg>
        <pc:spChg chg="add">
          <ac:chgData name="Connor Whitney-Embleton (2501042)" userId="e479756d-5647-490d-b0b5-9a15e8286ce5" providerId="ADAL" clId="{24A8ADAF-6196-5568-B4C9-6895DC82369B}" dt="2026-01-09T13:50:27.628" v="1094" actId="26606"/>
          <ac:spMkLst>
            <pc:docMk/>
            <pc:sldMk cId="2056999360" sldId="258"/>
            <ac:spMk id="1041" creationId="{04E48745-7512-4EC2-9E20-9092D12150CA}"/>
          </ac:spMkLst>
        </pc:spChg>
        <pc:picChg chg="add mod">
          <ac:chgData name="Connor Whitney-Embleton (2501042)" userId="e479756d-5647-490d-b0b5-9a15e8286ce5" providerId="ADAL" clId="{24A8ADAF-6196-5568-B4C9-6895DC82369B}" dt="2026-01-09T13:50:27.628" v="1094" actId="26606"/>
          <ac:picMkLst>
            <pc:docMk/>
            <pc:sldMk cId="2056999360" sldId="258"/>
            <ac:picMk id="1026" creationId="{4F0AD451-D9F0-085E-3F12-314BA66D2F70}"/>
          </ac:picMkLst>
        </pc:picChg>
      </pc:sldChg>
      <pc:sldChg chg="modSp mod">
        <pc:chgData name="Connor Whitney-Embleton (2501042)" userId="e479756d-5647-490d-b0b5-9a15e8286ce5" providerId="ADAL" clId="{24A8ADAF-6196-5568-B4C9-6895DC82369B}" dt="2026-01-09T20:23:21.310" v="5905" actId="20577"/>
        <pc:sldMkLst>
          <pc:docMk/>
          <pc:sldMk cId="3285411991" sldId="259"/>
        </pc:sldMkLst>
        <pc:spChg chg="mod">
          <ac:chgData name="Connor Whitney-Embleton (2501042)" userId="e479756d-5647-490d-b0b5-9a15e8286ce5" providerId="ADAL" clId="{24A8ADAF-6196-5568-B4C9-6895DC82369B}" dt="2026-01-09T20:23:21.310" v="5905" actId="20577"/>
          <ac:spMkLst>
            <pc:docMk/>
            <pc:sldMk cId="3285411991" sldId="259"/>
            <ac:spMk id="3" creationId="{BA3F7E23-B649-A4C6-0437-AB6B3434A4AB}"/>
          </ac:spMkLst>
        </pc:spChg>
      </pc:sldChg>
      <pc:sldChg chg="modSp mod">
        <pc:chgData name="Connor Whitney-Embleton (2501042)" userId="e479756d-5647-490d-b0b5-9a15e8286ce5" providerId="ADAL" clId="{24A8ADAF-6196-5568-B4C9-6895DC82369B}" dt="2026-01-09T20:23:37.675" v="5908" actId="313"/>
        <pc:sldMkLst>
          <pc:docMk/>
          <pc:sldMk cId="1215828613" sldId="260"/>
        </pc:sldMkLst>
        <pc:spChg chg="mod">
          <ac:chgData name="Connor Whitney-Embleton (2501042)" userId="e479756d-5647-490d-b0b5-9a15e8286ce5" providerId="ADAL" clId="{24A8ADAF-6196-5568-B4C9-6895DC82369B}" dt="2026-01-08T23:32:00.174" v="46" actId="313"/>
          <ac:spMkLst>
            <pc:docMk/>
            <pc:sldMk cId="1215828613" sldId="260"/>
            <ac:spMk id="2" creationId="{AB3F18A5-EE34-ED11-942E-75092692A1A6}"/>
          </ac:spMkLst>
        </pc:spChg>
        <pc:spChg chg="mod">
          <ac:chgData name="Connor Whitney-Embleton (2501042)" userId="e479756d-5647-490d-b0b5-9a15e8286ce5" providerId="ADAL" clId="{24A8ADAF-6196-5568-B4C9-6895DC82369B}" dt="2026-01-09T20:23:37.675" v="5908" actId="313"/>
          <ac:spMkLst>
            <pc:docMk/>
            <pc:sldMk cId="1215828613" sldId="260"/>
            <ac:spMk id="3" creationId="{52E4E18B-365A-EB4C-1F6E-DDB166C61818}"/>
          </ac:spMkLst>
        </pc:spChg>
      </pc:sldChg>
      <pc:sldChg chg="modSp new mod">
        <pc:chgData name="Connor Whitney-Embleton (2501042)" userId="e479756d-5647-490d-b0b5-9a15e8286ce5" providerId="ADAL" clId="{24A8ADAF-6196-5568-B4C9-6895DC82369B}" dt="2026-01-09T20:39:49.615" v="6751" actId="33524"/>
        <pc:sldMkLst>
          <pc:docMk/>
          <pc:sldMk cId="1225178119" sldId="261"/>
        </pc:sldMkLst>
        <pc:spChg chg="mod">
          <ac:chgData name="Connor Whitney-Embleton (2501042)" userId="e479756d-5647-490d-b0b5-9a15e8286ce5" providerId="ADAL" clId="{24A8ADAF-6196-5568-B4C9-6895DC82369B}" dt="2026-01-08T23:32:17.684" v="57" actId="20577"/>
          <ac:spMkLst>
            <pc:docMk/>
            <pc:sldMk cId="1225178119" sldId="261"/>
            <ac:spMk id="2" creationId="{0D3C74B6-0F65-2D6E-C3C1-590436774D54}"/>
          </ac:spMkLst>
        </pc:spChg>
        <pc:spChg chg="mod">
          <ac:chgData name="Connor Whitney-Embleton (2501042)" userId="e479756d-5647-490d-b0b5-9a15e8286ce5" providerId="ADAL" clId="{24A8ADAF-6196-5568-B4C9-6895DC82369B}" dt="2026-01-09T20:39:49.615" v="6751" actId="33524"/>
          <ac:spMkLst>
            <pc:docMk/>
            <pc:sldMk cId="1225178119" sldId="261"/>
            <ac:spMk id="3" creationId="{F5C609A6-6372-3127-8C5F-93F69A315466}"/>
          </ac:spMkLst>
        </pc:spChg>
      </pc:sldChg>
      <pc:sldChg chg="modSp new mod">
        <pc:chgData name="Connor Whitney-Embleton (2501042)" userId="e479756d-5647-490d-b0b5-9a15e8286ce5" providerId="ADAL" clId="{24A8ADAF-6196-5568-B4C9-6895DC82369B}" dt="2026-01-09T21:04:04.115" v="7719" actId="3626"/>
        <pc:sldMkLst>
          <pc:docMk/>
          <pc:sldMk cId="2651107162" sldId="262"/>
        </pc:sldMkLst>
        <pc:spChg chg="mod">
          <ac:chgData name="Connor Whitney-Embleton (2501042)" userId="e479756d-5647-490d-b0b5-9a15e8286ce5" providerId="ADAL" clId="{24A8ADAF-6196-5568-B4C9-6895DC82369B}" dt="2026-01-08T23:32:29.747" v="68" actId="20577"/>
          <ac:spMkLst>
            <pc:docMk/>
            <pc:sldMk cId="2651107162" sldId="262"/>
            <ac:spMk id="2" creationId="{3E886624-DE3C-CF4B-B95B-8D27EA4C6B74}"/>
          </ac:spMkLst>
        </pc:spChg>
        <pc:spChg chg="mod">
          <ac:chgData name="Connor Whitney-Embleton (2501042)" userId="e479756d-5647-490d-b0b5-9a15e8286ce5" providerId="ADAL" clId="{24A8ADAF-6196-5568-B4C9-6895DC82369B}" dt="2026-01-09T21:04:04.115" v="7719" actId="3626"/>
          <ac:spMkLst>
            <pc:docMk/>
            <pc:sldMk cId="2651107162" sldId="262"/>
            <ac:spMk id="3" creationId="{CD8E7C9E-38C8-3EDD-1299-BD735CAC2E11}"/>
          </ac:spMkLst>
        </pc:spChg>
      </pc:sldChg>
      <pc:sldChg chg="addSp modSp new mod setBg">
        <pc:chgData name="Connor Whitney-Embleton (2501042)" userId="e479756d-5647-490d-b0b5-9a15e8286ce5" providerId="ADAL" clId="{24A8ADAF-6196-5568-B4C9-6895DC82369B}" dt="2026-01-09T17:58:52.607" v="3111" actId="14100"/>
        <pc:sldMkLst>
          <pc:docMk/>
          <pc:sldMk cId="4067495858" sldId="263"/>
        </pc:sldMkLst>
        <pc:spChg chg="mod">
          <ac:chgData name="Connor Whitney-Embleton (2501042)" userId="e479756d-5647-490d-b0b5-9a15e8286ce5" providerId="ADAL" clId="{24A8ADAF-6196-5568-B4C9-6895DC82369B}" dt="2026-01-09T17:55:05.436" v="3071" actId="26606"/>
          <ac:spMkLst>
            <pc:docMk/>
            <pc:sldMk cId="4067495858" sldId="263"/>
            <ac:spMk id="2" creationId="{84D19AE6-E931-FAA5-42FA-4E3E708D3E1F}"/>
          </ac:spMkLst>
        </pc:spChg>
        <pc:spChg chg="mod ord">
          <ac:chgData name="Connor Whitney-Embleton (2501042)" userId="e479756d-5647-490d-b0b5-9a15e8286ce5" providerId="ADAL" clId="{24A8ADAF-6196-5568-B4C9-6895DC82369B}" dt="2026-01-09T17:55:05.436" v="3071" actId="26606"/>
          <ac:spMkLst>
            <pc:docMk/>
            <pc:sldMk cId="4067495858" sldId="263"/>
            <ac:spMk id="3" creationId="{B3FE6E2C-C061-1526-9EE1-59DDA81BC68B}"/>
          </ac:spMkLst>
        </pc:spChg>
        <pc:spChg chg="add">
          <ac:chgData name="Connor Whitney-Embleton (2501042)" userId="e479756d-5647-490d-b0b5-9a15e8286ce5" providerId="ADAL" clId="{24A8ADAF-6196-5568-B4C9-6895DC82369B}" dt="2026-01-09T17:55:05.436" v="3071" actId="26606"/>
          <ac:spMkLst>
            <pc:docMk/>
            <pc:sldMk cId="4067495858" sldId="263"/>
            <ac:spMk id="9" creationId="{E009DD9B-5EE2-4C0D-8B2B-351C8C102205}"/>
          </ac:spMkLst>
        </pc:spChg>
        <pc:spChg chg="add">
          <ac:chgData name="Connor Whitney-Embleton (2501042)" userId="e479756d-5647-490d-b0b5-9a15e8286ce5" providerId="ADAL" clId="{24A8ADAF-6196-5568-B4C9-6895DC82369B}" dt="2026-01-09T17:55:05.436" v="3071" actId="26606"/>
          <ac:spMkLst>
            <pc:docMk/>
            <pc:sldMk cId="4067495858" sldId="263"/>
            <ac:spMk id="11" creationId="{E720DB99-7745-4E75-9D96-AAB6D55C531E}"/>
          </ac:spMkLst>
        </pc:spChg>
        <pc:spChg chg="add">
          <ac:chgData name="Connor Whitney-Embleton (2501042)" userId="e479756d-5647-490d-b0b5-9a15e8286ce5" providerId="ADAL" clId="{24A8ADAF-6196-5568-B4C9-6895DC82369B}" dt="2026-01-09T17:55:05.436" v="3071" actId="26606"/>
          <ac:spMkLst>
            <pc:docMk/>
            <pc:sldMk cId="4067495858" sldId="263"/>
            <ac:spMk id="13" creationId="{D68803C4-E159-4360-B7BB-74205C8F782D}"/>
          </ac:spMkLst>
        </pc:spChg>
        <pc:spChg chg="add">
          <ac:chgData name="Connor Whitney-Embleton (2501042)" userId="e479756d-5647-490d-b0b5-9a15e8286ce5" providerId="ADAL" clId="{24A8ADAF-6196-5568-B4C9-6895DC82369B}" dt="2026-01-09T17:55:05.436" v="3071" actId="26606"/>
          <ac:spMkLst>
            <pc:docMk/>
            <pc:sldMk cId="4067495858" sldId="263"/>
            <ac:spMk id="15" creationId="{504B0465-3B07-49BF-BEA7-D81476246293}"/>
          </ac:spMkLst>
        </pc:spChg>
        <pc:spChg chg="add">
          <ac:chgData name="Connor Whitney-Embleton (2501042)" userId="e479756d-5647-490d-b0b5-9a15e8286ce5" providerId="ADAL" clId="{24A8ADAF-6196-5568-B4C9-6895DC82369B}" dt="2026-01-09T17:55:05.436" v="3071" actId="26606"/>
          <ac:spMkLst>
            <pc:docMk/>
            <pc:sldMk cId="4067495858" sldId="263"/>
            <ac:spMk id="17" creationId="{49B7FFA5-14CB-4A4F-9BCC-CA3AA5D9D276}"/>
          </ac:spMkLst>
        </pc:spChg>
        <pc:spChg chg="add">
          <ac:chgData name="Connor Whitney-Embleton (2501042)" userId="e479756d-5647-490d-b0b5-9a15e8286ce5" providerId="ADAL" clId="{24A8ADAF-6196-5568-B4C9-6895DC82369B}" dt="2026-01-09T17:55:05.436" v="3071" actId="26606"/>
          <ac:spMkLst>
            <pc:docMk/>
            <pc:sldMk cId="4067495858" sldId="263"/>
            <ac:spMk id="19" creationId="{04E48745-7512-4EC2-9E20-9092D12150CA}"/>
          </ac:spMkLst>
        </pc:spChg>
        <pc:picChg chg="add mod">
          <ac:chgData name="Connor Whitney-Embleton (2501042)" userId="e479756d-5647-490d-b0b5-9a15e8286ce5" providerId="ADAL" clId="{24A8ADAF-6196-5568-B4C9-6895DC82369B}" dt="2026-01-09T17:58:52.607" v="3111" actId="14100"/>
          <ac:picMkLst>
            <pc:docMk/>
            <pc:sldMk cId="4067495858" sldId="263"/>
            <ac:picMk id="4" creationId="{93BA3CAB-4207-BDFA-3D01-F426331E6F72}"/>
          </ac:picMkLst>
        </pc:picChg>
      </pc:sldChg>
      <pc:sldChg chg="addSp modSp new mod setBg">
        <pc:chgData name="Connor Whitney-Embleton (2501042)" userId="e479756d-5647-490d-b0b5-9a15e8286ce5" providerId="ADAL" clId="{24A8ADAF-6196-5568-B4C9-6895DC82369B}" dt="2026-01-09T17:58:45.941" v="3110" actId="14100"/>
        <pc:sldMkLst>
          <pc:docMk/>
          <pc:sldMk cId="4277529602" sldId="264"/>
        </pc:sldMkLst>
        <pc:spChg chg="mod">
          <ac:chgData name="Connor Whitney-Embleton (2501042)" userId="e479756d-5647-490d-b0b5-9a15e8286ce5" providerId="ADAL" clId="{24A8ADAF-6196-5568-B4C9-6895DC82369B}" dt="2026-01-09T17:55:59.551" v="3082" actId="26606"/>
          <ac:spMkLst>
            <pc:docMk/>
            <pc:sldMk cId="4277529602" sldId="264"/>
            <ac:spMk id="2" creationId="{D56FD19A-9C61-0092-BFEE-834FF5217D10}"/>
          </ac:spMkLst>
        </pc:spChg>
        <pc:spChg chg="mod ord">
          <ac:chgData name="Connor Whitney-Embleton (2501042)" userId="e479756d-5647-490d-b0b5-9a15e8286ce5" providerId="ADAL" clId="{24A8ADAF-6196-5568-B4C9-6895DC82369B}" dt="2026-01-09T17:55:59.551" v="3082" actId="26606"/>
          <ac:spMkLst>
            <pc:docMk/>
            <pc:sldMk cId="4277529602" sldId="264"/>
            <ac:spMk id="3" creationId="{15ABBFF6-01E7-153B-A00F-2B103E2534C0}"/>
          </ac:spMkLst>
        </pc:spChg>
        <pc:spChg chg="add">
          <ac:chgData name="Connor Whitney-Embleton (2501042)" userId="e479756d-5647-490d-b0b5-9a15e8286ce5" providerId="ADAL" clId="{24A8ADAF-6196-5568-B4C9-6895DC82369B}" dt="2026-01-09T17:55:59.551" v="3082" actId="26606"/>
          <ac:spMkLst>
            <pc:docMk/>
            <pc:sldMk cId="4277529602" sldId="264"/>
            <ac:spMk id="9" creationId="{E009DD9B-5EE2-4C0D-8B2B-351C8C102205}"/>
          </ac:spMkLst>
        </pc:spChg>
        <pc:spChg chg="add">
          <ac:chgData name="Connor Whitney-Embleton (2501042)" userId="e479756d-5647-490d-b0b5-9a15e8286ce5" providerId="ADAL" clId="{24A8ADAF-6196-5568-B4C9-6895DC82369B}" dt="2026-01-09T17:55:59.551" v="3082" actId="26606"/>
          <ac:spMkLst>
            <pc:docMk/>
            <pc:sldMk cId="4277529602" sldId="264"/>
            <ac:spMk id="11" creationId="{E720DB99-7745-4E75-9D96-AAB6D55C531E}"/>
          </ac:spMkLst>
        </pc:spChg>
        <pc:spChg chg="add">
          <ac:chgData name="Connor Whitney-Embleton (2501042)" userId="e479756d-5647-490d-b0b5-9a15e8286ce5" providerId="ADAL" clId="{24A8ADAF-6196-5568-B4C9-6895DC82369B}" dt="2026-01-09T17:55:59.551" v="3082" actId="26606"/>
          <ac:spMkLst>
            <pc:docMk/>
            <pc:sldMk cId="4277529602" sldId="264"/>
            <ac:spMk id="13" creationId="{D68803C4-E159-4360-B7BB-74205C8F782D}"/>
          </ac:spMkLst>
        </pc:spChg>
        <pc:spChg chg="add">
          <ac:chgData name="Connor Whitney-Embleton (2501042)" userId="e479756d-5647-490d-b0b5-9a15e8286ce5" providerId="ADAL" clId="{24A8ADAF-6196-5568-B4C9-6895DC82369B}" dt="2026-01-09T17:55:59.551" v="3082" actId="26606"/>
          <ac:spMkLst>
            <pc:docMk/>
            <pc:sldMk cId="4277529602" sldId="264"/>
            <ac:spMk id="15" creationId="{504B0465-3B07-49BF-BEA7-D81476246293}"/>
          </ac:spMkLst>
        </pc:spChg>
        <pc:spChg chg="add">
          <ac:chgData name="Connor Whitney-Embleton (2501042)" userId="e479756d-5647-490d-b0b5-9a15e8286ce5" providerId="ADAL" clId="{24A8ADAF-6196-5568-B4C9-6895DC82369B}" dt="2026-01-09T17:55:59.551" v="3082" actId="26606"/>
          <ac:spMkLst>
            <pc:docMk/>
            <pc:sldMk cId="4277529602" sldId="264"/>
            <ac:spMk id="17" creationId="{49B7FFA5-14CB-4A4F-9BCC-CA3AA5D9D276}"/>
          </ac:spMkLst>
        </pc:spChg>
        <pc:spChg chg="add">
          <ac:chgData name="Connor Whitney-Embleton (2501042)" userId="e479756d-5647-490d-b0b5-9a15e8286ce5" providerId="ADAL" clId="{24A8ADAF-6196-5568-B4C9-6895DC82369B}" dt="2026-01-09T17:55:59.551" v="3082" actId="26606"/>
          <ac:spMkLst>
            <pc:docMk/>
            <pc:sldMk cId="4277529602" sldId="264"/>
            <ac:spMk id="19" creationId="{04E48745-7512-4EC2-9E20-9092D12150CA}"/>
          </ac:spMkLst>
        </pc:spChg>
        <pc:picChg chg="add mod">
          <ac:chgData name="Connor Whitney-Embleton (2501042)" userId="e479756d-5647-490d-b0b5-9a15e8286ce5" providerId="ADAL" clId="{24A8ADAF-6196-5568-B4C9-6895DC82369B}" dt="2026-01-09T17:58:45.941" v="3110" actId="14100"/>
          <ac:picMkLst>
            <pc:docMk/>
            <pc:sldMk cId="4277529602" sldId="264"/>
            <ac:picMk id="4" creationId="{7A0A1A01-BDF8-8B41-EEEB-687F57611C8B}"/>
          </ac:picMkLst>
        </pc:picChg>
      </pc:sldChg>
      <pc:sldChg chg="addSp modSp new mod setBg">
        <pc:chgData name="Connor Whitney-Embleton (2501042)" userId="e479756d-5647-490d-b0b5-9a15e8286ce5" providerId="ADAL" clId="{24A8ADAF-6196-5568-B4C9-6895DC82369B}" dt="2026-01-09T17:58:33.525" v="3108" actId="14100"/>
        <pc:sldMkLst>
          <pc:docMk/>
          <pc:sldMk cId="308842770" sldId="265"/>
        </pc:sldMkLst>
        <pc:spChg chg="mod">
          <ac:chgData name="Connor Whitney-Embleton (2501042)" userId="e479756d-5647-490d-b0b5-9a15e8286ce5" providerId="ADAL" clId="{24A8ADAF-6196-5568-B4C9-6895DC82369B}" dt="2026-01-09T17:56:48.730" v="3092" actId="26606"/>
          <ac:spMkLst>
            <pc:docMk/>
            <pc:sldMk cId="308842770" sldId="265"/>
            <ac:spMk id="2" creationId="{2EB318E1-1514-824A-5C43-DEFC132961D8}"/>
          </ac:spMkLst>
        </pc:spChg>
        <pc:spChg chg="mod ord">
          <ac:chgData name="Connor Whitney-Embleton (2501042)" userId="e479756d-5647-490d-b0b5-9a15e8286ce5" providerId="ADAL" clId="{24A8ADAF-6196-5568-B4C9-6895DC82369B}" dt="2026-01-09T17:56:48.730" v="3092" actId="26606"/>
          <ac:spMkLst>
            <pc:docMk/>
            <pc:sldMk cId="308842770" sldId="265"/>
            <ac:spMk id="3" creationId="{671AFEED-4212-AA8B-9ED7-7BA068785183}"/>
          </ac:spMkLst>
        </pc:spChg>
        <pc:spChg chg="add">
          <ac:chgData name="Connor Whitney-Embleton (2501042)" userId="e479756d-5647-490d-b0b5-9a15e8286ce5" providerId="ADAL" clId="{24A8ADAF-6196-5568-B4C9-6895DC82369B}" dt="2026-01-09T17:56:48.730" v="3092" actId="26606"/>
          <ac:spMkLst>
            <pc:docMk/>
            <pc:sldMk cId="308842770" sldId="265"/>
            <ac:spMk id="9" creationId="{E009DD9B-5EE2-4C0D-8B2B-351C8C102205}"/>
          </ac:spMkLst>
        </pc:spChg>
        <pc:spChg chg="add">
          <ac:chgData name="Connor Whitney-Embleton (2501042)" userId="e479756d-5647-490d-b0b5-9a15e8286ce5" providerId="ADAL" clId="{24A8ADAF-6196-5568-B4C9-6895DC82369B}" dt="2026-01-09T17:56:48.730" v="3092" actId="26606"/>
          <ac:spMkLst>
            <pc:docMk/>
            <pc:sldMk cId="308842770" sldId="265"/>
            <ac:spMk id="11" creationId="{E720DB99-7745-4E75-9D96-AAB6D55C531E}"/>
          </ac:spMkLst>
        </pc:spChg>
        <pc:spChg chg="add">
          <ac:chgData name="Connor Whitney-Embleton (2501042)" userId="e479756d-5647-490d-b0b5-9a15e8286ce5" providerId="ADAL" clId="{24A8ADAF-6196-5568-B4C9-6895DC82369B}" dt="2026-01-09T17:56:48.730" v="3092" actId="26606"/>
          <ac:spMkLst>
            <pc:docMk/>
            <pc:sldMk cId="308842770" sldId="265"/>
            <ac:spMk id="13" creationId="{D68803C4-E159-4360-B7BB-74205C8F782D}"/>
          </ac:spMkLst>
        </pc:spChg>
        <pc:spChg chg="add">
          <ac:chgData name="Connor Whitney-Embleton (2501042)" userId="e479756d-5647-490d-b0b5-9a15e8286ce5" providerId="ADAL" clId="{24A8ADAF-6196-5568-B4C9-6895DC82369B}" dt="2026-01-09T17:56:48.730" v="3092" actId="26606"/>
          <ac:spMkLst>
            <pc:docMk/>
            <pc:sldMk cId="308842770" sldId="265"/>
            <ac:spMk id="15" creationId="{504B0465-3B07-49BF-BEA7-D81476246293}"/>
          </ac:spMkLst>
        </pc:spChg>
        <pc:spChg chg="add">
          <ac:chgData name="Connor Whitney-Embleton (2501042)" userId="e479756d-5647-490d-b0b5-9a15e8286ce5" providerId="ADAL" clId="{24A8ADAF-6196-5568-B4C9-6895DC82369B}" dt="2026-01-09T17:56:48.730" v="3092" actId="26606"/>
          <ac:spMkLst>
            <pc:docMk/>
            <pc:sldMk cId="308842770" sldId="265"/>
            <ac:spMk id="17" creationId="{49B7FFA5-14CB-4A4F-9BCC-CA3AA5D9D276}"/>
          </ac:spMkLst>
        </pc:spChg>
        <pc:spChg chg="add">
          <ac:chgData name="Connor Whitney-Embleton (2501042)" userId="e479756d-5647-490d-b0b5-9a15e8286ce5" providerId="ADAL" clId="{24A8ADAF-6196-5568-B4C9-6895DC82369B}" dt="2026-01-09T17:56:48.730" v="3092" actId="26606"/>
          <ac:spMkLst>
            <pc:docMk/>
            <pc:sldMk cId="308842770" sldId="265"/>
            <ac:spMk id="19" creationId="{04E48745-7512-4EC2-9E20-9092D12150CA}"/>
          </ac:spMkLst>
        </pc:spChg>
        <pc:picChg chg="add mod">
          <ac:chgData name="Connor Whitney-Embleton (2501042)" userId="e479756d-5647-490d-b0b5-9a15e8286ce5" providerId="ADAL" clId="{24A8ADAF-6196-5568-B4C9-6895DC82369B}" dt="2026-01-09T17:58:33.525" v="3108" actId="14100"/>
          <ac:picMkLst>
            <pc:docMk/>
            <pc:sldMk cId="308842770" sldId="265"/>
            <ac:picMk id="4" creationId="{02728092-C088-A814-63B2-168D443A9D8F}"/>
          </ac:picMkLst>
        </pc:picChg>
      </pc:sldChg>
      <pc:sldChg chg="addSp delSp modSp new mod setBg">
        <pc:chgData name="Connor Whitney-Embleton (2501042)" userId="e479756d-5647-490d-b0b5-9a15e8286ce5" providerId="ADAL" clId="{24A8ADAF-6196-5568-B4C9-6895DC82369B}" dt="2026-01-09T17:58:39.524" v="3109" actId="14100"/>
        <pc:sldMkLst>
          <pc:docMk/>
          <pc:sldMk cId="260964856" sldId="266"/>
        </pc:sldMkLst>
        <pc:spChg chg="mod">
          <ac:chgData name="Connor Whitney-Embleton (2501042)" userId="e479756d-5647-490d-b0b5-9a15e8286ce5" providerId="ADAL" clId="{24A8ADAF-6196-5568-B4C9-6895DC82369B}" dt="2026-01-09T17:57:52.103" v="3102" actId="26606"/>
          <ac:spMkLst>
            <pc:docMk/>
            <pc:sldMk cId="260964856" sldId="266"/>
            <ac:spMk id="2" creationId="{9B32BAD7-BFFC-2DA5-C688-9B3609E456A1}"/>
          </ac:spMkLst>
        </pc:spChg>
        <pc:spChg chg="mod ord">
          <ac:chgData name="Connor Whitney-Embleton (2501042)" userId="e479756d-5647-490d-b0b5-9a15e8286ce5" providerId="ADAL" clId="{24A8ADAF-6196-5568-B4C9-6895DC82369B}" dt="2026-01-09T17:57:52.103" v="3102" actId="26606"/>
          <ac:spMkLst>
            <pc:docMk/>
            <pc:sldMk cId="260964856" sldId="266"/>
            <ac:spMk id="3" creationId="{FFD9BDA6-036A-6C82-24B3-35B9A950B6AA}"/>
          </ac:spMkLst>
        </pc:spChg>
        <pc:spChg chg="add del mod">
          <ac:chgData name="Connor Whitney-Embleton (2501042)" userId="e479756d-5647-490d-b0b5-9a15e8286ce5" providerId="ADAL" clId="{24A8ADAF-6196-5568-B4C9-6895DC82369B}" dt="2026-01-09T15:34:28.266" v="3056"/>
          <ac:spMkLst>
            <pc:docMk/>
            <pc:sldMk cId="260964856" sldId="266"/>
            <ac:spMk id="4" creationId="{8CE6B4D6-7706-ACF3-3CFE-D0E58B3D1A21}"/>
          </ac:spMkLst>
        </pc:spChg>
        <pc:spChg chg="add">
          <ac:chgData name="Connor Whitney-Embleton (2501042)" userId="e479756d-5647-490d-b0b5-9a15e8286ce5" providerId="ADAL" clId="{24A8ADAF-6196-5568-B4C9-6895DC82369B}" dt="2026-01-09T17:57:52.103" v="3102" actId="26606"/>
          <ac:spMkLst>
            <pc:docMk/>
            <pc:sldMk cId="260964856" sldId="266"/>
            <ac:spMk id="10" creationId="{E009DD9B-5EE2-4C0D-8B2B-351C8C102205}"/>
          </ac:spMkLst>
        </pc:spChg>
        <pc:spChg chg="add">
          <ac:chgData name="Connor Whitney-Embleton (2501042)" userId="e479756d-5647-490d-b0b5-9a15e8286ce5" providerId="ADAL" clId="{24A8ADAF-6196-5568-B4C9-6895DC82369B}" dt="2026-01-09T17:57:52.103" v="3102" actId="26606"/>
          <ac:spMkLst>
            <pc:docMk/>
            <pc:sldMk cId="260964856" sldId="266"/>
            <ac:spMk id="12" creationId="{E720DB99-7745-4E75-9D96-AAB6D55C531E}"/>
          </ac:spMkLst>
        </pc:spChg>
        <pc:spChg chg="add">
          <ac:chgData name="Connor Whitney-Embleton (2501042)" userId="e479756d-5647-490d-b0b5-9a15e8286ce5" providerId="ADAL" clId="{24A8ADAF-6196-5568-B4C9-6895DC82369B}" dt="2026-01-09T17:57:52.103" v="3102" actId="26606"/>
          <ac:spMkLst>
            <pc:docMk/>
            <pc:sldMk cId="260964856" sldId="266"/>
            <ac:spMk id="14" creationId="{D68803C4-E159-4360-B7BB-74205C8F782D}"/>
          </ac:spMkLst>
        </pc:spChg>
        <pc:spChg chg="add">
          <ac:chgData name="Connor Whitney-Embleton (2501042)" userId="e479756d-5647-490d-b0b5-9a15e8286ce5" providerId="ADAL" clId="{24A8ADAF-6196-5568-B4C9-6895DC82369B}" dt="2026-01-09T17:57:52.103" v="3102" actId="26606"/>
          <ac:spMkLst>
            <pc:docMk/>
            <pc:sldMk cId="260964856" sldId="266"/>
            <ac:spMk id="16" creationId="{504B0465-3B07-49BF-BEA7-D81476246293}"/>
          </ac:spMkLst>
        </pc:spChg>
        <pc:spChg chg="add">
          <ac:chgData name="Connor Whitney-Embleton (2501042)" userId="e479756d-5647-490d-b0b5-9a15e8286ce5" providerId="ADAL" clId="{24A8ADAF-6196-5568-B4C9-6895DC82369B}" dt="2026-01-09T17:57:52.103" v="3102" actId="26606"/>
          <ac:spMkLst>
            <pc:docMk/>
            <pc:sldMk cId="260964856" sldId="266"/>
            <ac:spMk id="18" creationId="{49B7FFA5-14CB-4A4F-9BCC-CA3AA5D9D276}"/>
          </ac:spMkLst>
        </pc:spChg>
        <pc:spChg chg="add">
          <ac:chgData name="Connor Whitney-Embleton (2501042)" userId="e479756d-5647-490d-b0b5-9a15e8286ce5" providerId="ADAL" clId="{24A8ADAF-6196-5568-B4C9-6895DC82369B}" dt="2026-01-09T17:57:52.103" v="3102" actId="26606"/>
          <ac:spMkLst>
            <pc:docMk/>
            <pc:sldMk cId="260964856" sldId="266"/>
            <ac:spMk id="20" creationId="{04E48745-7512-4EC2-9E20-9092D12150CA}"/>
          </ac:spMkLst>
        </pc:spChg>
        <pc:picChg chg="add mod">
          <ac:chgData name="Connor Whitney-Embleton (2501042)" userId="e479756d-5647-490d-b0b5-9a15e8286ce5" providerId="ADAL" clId="{24A8ADAF-6196-5568-B4C9-6895DC82369B}" dt="2026-01-09T17:58:39.524" v="3109" actId="14100"/>
          <ac:picMkLst>
            <pc:docMk/>
            <pc:sldMk cId="260964856" sldId="266"/>
            <ac:picMk id="5" creationId="{2FE7EBA6-5C59-944F-9569-8875D6959425}"/>
          </ac:picMkLst>
        </pc:picChg>
      </pc:sldChg>
      <pc:sldChg chg="addSp delSp modSp new mod setBg">
        <pc:chgData name="Connor Whitney-Embleton (2501042)" userId="e479756d-5647-490d-b0b5-9a15e8286ce5" providerId="ADAL" clId="{24A8ADAF-6196-5568-B4C9-6895DC82369B}" dt="2026-01-09T18:13:35.320" v="3604" actId="313"/>
        <pc:sldMkLst>
          <pc:docMk/>
          <pc:sldMk cId="957542521" sldId="267"/>
        </pc:sldMkLst>
        <pc:spChg chg="mod">
          <ac:chgData name="Connor Whitney-Embleton (2501042)" userId="e479756d-5647-490d-b0b5-9a15e8286ce5" providerId="ADAL" clId="{24A8ADAF-6196-5568-B4C9-6895DC82369B}" dt="2026-01-09T17:59:03.636" v="3113" actId="26606"/>
          <ac:spMkLst>
            <pc:docMk/>
            <pc:sldMk cId="957542521" sldId="267"/>
            <ac:spMk id="2" creationId="{E8998118-0B3F-3F27-7713-1ADEA8A217EA}"/>
          </ac:spMkLst>
        </pc:spChg>
        <pc:spChg chg="del">
          <ac:chgData name="Connor Whitney-Embleton (2501042)" userId="e479756d-5647-490d-b0b5-9a15e8286ce5" providerId="ADAL" clId="{24A8ADAF-6196-5568-B4C9-6895DC82369B}" dt="2026-01-09T17:59:02.063" v="3112"/>
          <ac:spMkLst>
            <pc:docMk/>
            <pc:sldMk cId="957542521" sldId="267"/>
            <ac:spMk id="3" creationId="{8F62E903-C4D1-C884-5D7A-DE6D391D29DF}"/>
          </ac:spMkLst>
        </pc:spChg>
        <pc:spChg chg="add mod">
          <ac:chgData name="Connor Whitney-Embleton (2501042)" userId="e479756d-5647-490d-b0b5-9a15e8286ce5" providerId="ADAL" clId="{24A8ADAF-6196-5568-B4C9-6895DC82369B}" dt="2026-01-09T18:13:35.320" v="3604" actId="313"/>
          <ac:spMkLst>
            <pc:docMk/>
            <pc:sldMk cId="957542521" sldId="267"/>
            <ac:spMk id="8" creationId="{9B781726-7CED-35CA-48C5-E4256703930D}"/>
          </ac:spMkLst>
        </pc:spChg>
        <pc:spChg chg="add">
          <ac:chgData name="Connor Whitney-Embleton (2501042)" userId="e479756d-5647-490d-b0b5-9a15e8286ce5" providerId="ADAL" clId="{24A8ADAF-6196-5568-B4C9-6895DC82369B}" dt="2026-01-09T17:59:03.636" v="3113" actId="26606"/>
          <ac:spMkLst>
            <pc:docMk/>
            <pc:sldMk cId="957542521" sldId="267"/>
            <ac:spMk id="11" creationId="{E009DD9B-5EE2-4C0D-8B2B-351C8C102205}"/>
          </ac:spMkLst>
        </pc:spChg>
        <pc:spChg chg="add">
          <ac:chgData name="Connor Whitney-Embleton (2501042)" userId="e479756d-5647-490d-b0b5-9a15e8286ce5" providerId="ADAL" clId="{24A8ADAF-6196-5568-B4C9-6895DC82369B}" dt="2026-01-09T17:59:03.636" v="3113" actId="26606"/>
          <ac:spMkLst>
            <pc:docMk/>
            <pc:sldMk cId="957542521" sldId="267"/>
            <ac:spMk id="13" creationId="{E720DB99-7745-4E75-9D96-AAB6D55C531E}"/>
          </ac:spMkLst>
        </pc:spChg>
        <pc:spChg chg="add">
          <ac:chgData name="Connor Whitney-Embleton (2501042)" userId="e479756d-5647-490d-b0b5-9a15e8286ce5" providerId="ADAL" clId="{24A8ADAF-6196-5568-B4C9-6895DC82369B}" dt="2026-01-09T17:59:03.636" v="3113" actId="26606"/>
          <ac:spMkLst>
            <pc:docMk/>
            <pc:sldMk cId="957542521" sldId="267"/>
            <ac:spMk id="15" creationId="{D68803C4-E159-4360-B7BB-74205C8F782D}"/>
          </ac:spMkLst>
        </pc:spChg>
        <pc:spChg chg="add">
          <ac:chgData name="Connor Whitney-Embleton (2501042)" userId="e479756d-5647-490d-b0b5-9a15e8286ce5" providerId="ADAL" clId="{24A8ADAF-6196-5568-B4C9-6895DC82369B}" dt="2026-01-09T17:59:03.636" v="3113" actId="26606"/>
          <ac:spMkLst>
            <pc:docMk/>
            <pc:sldMk cId="957542521" sldId="267"/>
            <ac:spMk id="17" creationId="{504B0465-3B07-49BF-BEA7-D81476246293}"/>
          </ac:spMkLst>
        </pc:spChg>
        <pc:spChg chg="add">
          <ac:chgData name="Connor Whitney-Embleton (2501042)" userId="e479756d-5647-490d-b0b5-9a15e8286ce5" providerId="ADAL" clId="{24A8ADAF-6196-5568-B4C9-6895DC82369B}" dt="2026-01-09T17:59:03.636" v="3113" actId="26606"/>
          <ac:spMkLst>
            <pc:docMk/>
            <pc:sldMk cId="957542521" sldId="267"/>
            <ac:spMk id="19" creationId="{49B7FFA5-14CB-4A4F-9BCC-CA3AA5D9D276}"/>
          </ac:spMkLst>
        </pc:spChg>
        <pc:spChg chg="add">
          <ac:chgData name="Connor Whitney-Embleton (2501042)" userId="e479756d-5647-490d-b0b5-9a15e8286ce5" providerId="ADAL" clId="{24A8ADAF-6196-5568-B4C9-6895DC82369B}" dt="2026-01-09T17:59:03.636" v="3113" actId="26606"/>
          <ac:spMkLst>
            <pc:docMk/>
            <pc:sldMk cId="957542521" sldId="267"/>
            <ac:spMk id="21" creationId="{04E48745-7512-4EC2-9E20-9092D12150CA}"/>
          </ac:spMkLst>
        </pc:spChg>
        <pc:picChg chg="add mod">
          <ac:chgData name="Connor Whitney-Embleton (2501042)" userId="e479756d-5647-490d-b0b5-9a15e8286ce5" providerId="ADAL" clId="{24A8ADAF-6196-5568-B4C9-6895DC82369B}" dt="2026-01-09T18:00:31.324" v="3125" actId="1076"/>
          <ac:picMkLst>
            <pc:docMk/>
            <pc:sldMk cId="957542521" sldId="267"/>
            <ac:picMk id="4" creationId="{B66F549D-C892-38D3-2E42-93169F39142C}"/>
          </ac:picMkLst>
        </pc:picChg>
      </pc:sldChg>
      <pc:sldChg chg="addSp delSp modSp new mod setBg">
        <pc:chgData name="Connor Whitney-Embleton (2501042)" userId="e479756d-5647-490d-b0b5-9a15e8286ce5" providerId="ADAL" clId="{24A8ADAF-6196-5568-B4C9-6895DC82369B}" dt="2026-01-09T18:26:59.762" v="4096" actId="313"/>
        <pc:sldMkLst>
          <pc:docMk/>
          <pc:sldMk cId="1222405546" sldId="268"/>
        </pc:sldMkLst>
        <pc:spChg chg="mod">
          <ac:chgData name="Connor Whitney-Embleton (2501042)" userId="e479756d-5647-490d-b0b5-9a15e8286ce5" providerId="ADAL" clId="{24A8ADAF-6196-5568-B4C9-6895DC82369B}" dt="2026-01-09T17:59:11.684" v="3115" actId="26606"/>
          <ac:spMkLst>
            <pc:docMk/>
            <pc:sldMk cId="1222405546" sldId="268"/>
            <ac:spMk id="2" creationId="{2B865484-96F2-BD0E-0C25-17326E1F713E}"/>
          </ac:spMkLst>
        </pc:spChg>
        <pc:spChg chg="del">
          <ac:chgData name="Connor Whitney-Embleton (2501042)" userId="e479756d-5647-490d-b0b5-9a15e8286ce5" providerId="ADAL" clId="{24A8ADAF-6196-5568-B4C9-6895DC82369B}" dt="2026-01-09T17:59:10.425" v="3114"/>
          <ac:spMkLst>
            <pc:docMk/>
            <pc:sldMk cId="1222405546" sldId="268"/>
            <ac:spMk id="3" creationId="{7B38884E-5695-6B38-C94C-6209D02E7C14}"/>
          </ac:spMkLst>
        </pc:spChg>
        <pc:spChg chg="add mod">
          <ac:chgData name="Connor Whitney-Embleton (2501042)" userId="e479756d-5647-490d-b0b5-9a15e8286ce5" providerId="ADAL" clId="{24A8ADAF-6196-5568-B4C9-6895DC82369B}" dt="2026-01-09T18:26:59.762" v="4096" actId="313"/>
          <ac:spMkLst>
            <pc:docMk/>
            <pc:sldMk cId="1222405546" sldId="268"/>
            <ac:spMk id="8" creationId="{CB7A30CC-9058-C868-73D5-9137510787C0}"/>
          </ac:spMkLst>
        </pc:spChg>
        <pc:spChg chg="add">
          <ac:chgData name="Connor Whitney-Embleton (2501042)" userId="e479756d-5647-490d-b0b5-9a15e8286ce5" providerId="ADAL" clId="{24A8ADAF-6196-5568-B4C9-6895DC82369B}" dt="2026-01-09T17:59:11.684" v="3115" actId="26606"/>
          <ac:spMkLst>
            <pc:docMk/>
            <pc:sldMk cId="1222405546" sldId="268"/>
            <ac:spMk id="11" creationId="{E009DD9B-5EE2-4C0D-8B2B-351C8C102205}"/>
          </ac:spMkLst>
        </pc:spChg>
        <pc:spChg chg="add">
          <ac:chgData name="Connor Whitney-Embleton (2501042)" userId="e479756d-5647-490d-b0b5-9a15e8286ce5" providerId="ADAL" clId="{24A8ADAF-6196-5568-B4C9-6895DC82369B}" dt="2026-01-09T17:59:11.684" v="3115" actId="26606"/>
          <ac:spMkLst>
            <pc:docMk/>
            <pc:sldMk cId="1222405546" sldId="268"/>
            <ac:spMk id="13" creationId="{E720DB99-7745-4E75-9D96-AAB6D55C531E}"/>
          </ac:spMkLst>
        </pc:spChg>
        <pc:spChg chg="add">
          <ac:chgData name="Connor Whitney-Embleton (2501042)" userId="e479756d-5647-490d-b0b5-9a15e8286ce5" providerId="ADAL" clId="{24A8ADAF-6196-5568-B4C9-6895DC82369B}" dt="2026-01-09T17:59:11.684" v="3115" actId="26606"/>
          <ac:spMkLst>
            <pc:docMk/>
            <pc:sldMk cId="1222405546" sldId="268"/>
            <ac:spMk id="15" creationId="{D68803C4-E159-4360-B7BB-74205C8F782D}"/>
          </ac:spMkLst>
        </pc:spChg>
        <pc:spChg chg="add">
          <ac:chgData name="Connor Whitney-Embleton (2501042)" userId="e479756d-5647-490d-b0b5-9a15e8286ce5" providerId="ADAL" clId="{24A8ADAF-6196-5568-B4C9-6895DC82369B}" dt="2026-01-09T17:59:11.684" v="3115" actId="26606"/>
          <ac:spMkLst>
            <pc:docMk/>
            <pc:sldMk cId="1222405546" sldId="268"/>
            <ac:spMk id="17" creationId="{504B0465-3B07-49BF-BEA7-D81476246293}"/>
          </ac:spMkLst>
        </pc:spChg>
        <pc:spChg chg="add">
          <ac:chgData name="Connor Whitney-Embleton (2501042)" userId="e479756d-5647-490d-b0b5-9a15e8286ce5" providerId="ADAL" clId="{24A8ADAF-6196-5568-B4C9-6895DC82369B}" dt="2026-01-09T17:59:11.684" v="3115" actId="26606"/>
          <ac:spMkLst>
            <pc:docMk/>
            <pc:sldMk cId="1222405546" sldId="268"/>
            <ac:spMk id="19" creationId="{49B7FFA5-14CB-4A4F-9BCC-CA3AA5D9D276}"/>
          </ac:spMkLst>
        </pc:spChg>
        <pc:spChg chg="add">
          <ac:chgData name="Connor Whitney-Embleton (2501042)" userId="e479756d-5647-490d-b0b5-9a15e8286ce5" providerId="ADAL" clId="{24A8ADAF-6196-5568-B4C9-6895DC82369B}" dt="2026-01-09T17:59:11.684" v="3115" actId="26606"/>
          <ac:spMkLst>
            <pc:docMk/>
            <pc:sldMk cId="1222405546" sldId="268"/>
            <ac:spMk id="21" creationId="{04E48745-7512-4EC2-9E20-9092D12150CA}"/>
          </ac:spMkLst>
        </pc:spChg>
        <pc:picChg chg="add mod">
          <ac:chgData name="Connor Whitney-Embleton (2501042)" userId="e479756d-5647-490d-b0b5-9a15e8286ce5" providerId="ADAL" clId="{24A8ADAF-6196-5568-B4C9-6895DC82369B}" dt="2026-01-09T18:01:49.423" v="3136" actId="1076"/>
          <ac:picMkLst>
            <pc:docMk/>
            <pc:sldMk cId="1222405546" sldId="268"/>
            <ac:picMk id="4" creationId="{6D79C4F4-664D-CBD6-37BC-966454939941}"/>
          </ac:picMkLst>
        </pc:picChg>
      </pc:sldChg>
      <pc:sldChg chg="addSp delSp modSp new mod setBg">
        <pc:chgData name="Connor Whitney-Embleton (2501042)" userId="e479756d-5647-490d-b0b5-9a15e8286ce5" providerId="ADAL" clId="{24A8ADAF-6196-5568-B4C9-6895DC82369B}" dt="2026-01-09T20:45:47.928" v="7067" actId="20577"/>
        <pc:sldMkLst>
          <pc:docMk/>
          <pc:sldMk cId="645559537" sldId="269"/>
        </pc:sldMkLst>
        <pc:spChg chg="mod">
          <ac:chgData name="Connor Whitney-Embleton (2501042)" userId="e479756d-5647-490d-b0b5-9a15e8286ce5" providerId="ADAL" clId="{24A8ADAF-6196-5568-B4C9-6895DC82369B}" dt="2026-01-09T20:41:47.648" v="6757" actId="26606"/>
          <ac:spMkLst>
            <pc:docMk/>
            <pc:sldMk cId="645559537" sldId="269"/>
            <ac:spMk id="2" creationId="{51A7E9AE-7326-45ED-B2C6-5CED7EA64711}"/>
          </ac:spMkLst>
        </pc:spChg>
        <pc:spChg chg="del">
          <ac:chgData name="Connor Whitney-Embleton (2501042)" userId="e479756d-5647-490d-b0b5-9a15e8286ce5" providerId="ADAL" clId="{24A8ADAF-6196-5568-B4C9-6895DC82369B}" dt="2026-01-09T20:41:25.269" v="6752"/>
          <ac:spMkLst>
            <pc:docMk/>
            <pc:sldMk cId="645559537" sldId="269"/>
            <ac:spMk id="3" creationId="{711E53B0-9929-35D5-3DC2-4D5A8F084682}"/>
          </ac:spMkLst>
        </pc:spChg>
        <pc:spChg chg="add mod">
          <ac:chgData name="Connor Whitney-Embleton (2501042)" userId="e479756d-5647-490d-b0b5-9a15e8286ce5" providerId="ADAL" clId="{24A8ADAF-6196-5568-B4C9-6895DC82369B}" dt="2026-01-09T20:45:47.928" v="7067" actId="20577"/>
          <ac:spMkLst>
            <pc:docMk/>
            <pc:sldMk cId="645559537" sldId="269"/>
            <ac:spMk id="8" creationId="{284850D0-63B3-651C-B3D4-A5BACB61CFDC}"/>
          </ac:spMkLst>
        </pc:spChg>
        <pc:spChg chg="add del">
          <ac:chgData name="Connor Whitney-Embleton (2501042)" userId="e479756d-5647-490d-b0b5-9a15e8286ce5" providerId="ADAL" clId="{24A8ADAF-6196-5568-B4C9-6895DC82369B}" dt="2026-01-09T20:41:47.648" v="6757" actId="26606"/>
          <ac:spMkLst>
            <pc:docMk/>
            <pc:sldMk cId="645559537" sldId="269"/>
            <ac:spMk id="11" creationId="{E009DD9B-5EE2-4C0D-8B2B-351C8C102205}"/>
          </ac:spMkLst>
        </pc:spChg>
        <pc:spChg chg="add del">
          <ac:chgData name="Connor Whitney-Embleton (2501042)" userId="e479756d-5647-490d-b0b5-9a15e8286ce5" providerId="ADAL" clId="{24A8ADAF-6196-5568-B4C9-6895DC82369B}" dt="2026-01-09T20:41:47.648" v="6757" actId="26606"/>
          <ac:spMkLst>
            <pc:docMk/>
            <pc:sldMk cId="645559537" sldId="269"/>
            <ac:spMk id="13" creationId="{E720DB99-7745-4E75-9D96-AAB6D55C531E}"/>
          </ac:spMkLst>
        </pc:spChg>
        <pc:spChg chg="add del">
          <ac:chgData name="Connor Whitney-Embleton (2501042)" userId="e479756d-5647-490d-b0b5-9a15e8286ce5" providerId="ADAL" clId="{24A8ADAF-6196-5568-B4C9-6895DC82369B}" dt="2026-01-09T20:41:47.648" v="6757" actId="26606"/>
          <ac:spMkLst>
            <pc:docMk/>
            <pc:sldMk cId="645559537" sldId="269"/>
            <ac:spMk id="15" creationId="{D68803C4-E159-4360-B7BB-74205C8F782D}"/>
          </ac:spMkLst>
        </pc:spChg>
        <pc:spChg chg="add del">
          <ac:chgData name="Connor Whitney-Embleton (2501042)" userId="e479756d-5647-490d-b0b5-9a15e8286ce5" providerId="ADAL" clId="{24A8ADAF-6196-5568-B4C9-6895DC82369B}" dt="2026-01-09T20:41:47.648" v="6757" actId="26606"/>
          <ac:spMkLst>
            <pc:docMk/>
            <pc:sldMk cId="645559537" sldId="269"/>
            <ac:spMk id="17" creationId="{504B0465-3B07-49BF-BEA7-D81476246293}"/>
          </ac:spMkLst>
        </pc:spChg>
        <pc:spChg chg="add del">
          <ac:chgData name="Connor Whitney-Embleton (2501042)" userId="e479756d-5647-490d-b0b5-9a15e8286ce5" providerId="ADAL" clId="{24A8ADAF-6196-5568-B4C9-6895DC82369B}" dt="2026-01-09T20:41:47.648" v="6757" actId="26606"/>
          <ac:spMkLst>
            <pc:docMk/>
            <pc:sldMk cId="645559537" sldId="269"/>
            <ac:spMk id="19" creationId="{49B7FFA5-14CB-4A4F-9BCC-CA3AA5D9D276}"/>
          </ac:spMkLst>
        </pc:spChg>
        <pc:spChg chg="add del">
          <ac:chgData name="Connor Whitney-Embleton (2501042)" userId="e479756d-5647-490d-b0b5-9a15e8286ce5" providerId="ADAL" clId="{24A8ADAF-6196-5568-B4C9-6895DC82369B}" dt="2026-01-09T20:41:47.648" v="6757" actId="26606"/>
          <ac:spMkLst>
            <pc:docMk/>
            <pc:sldMk cId="645559537" sldId="269"/>
            <ac:spMk id="21" creationId="{04E48745-7512-4EC2-9E20-9092D12150CA}"/>
          </ac:spMkLst>
        </pc:spChg>
        <pc:spChg chg="add del">
          <ac:chgData name="Connor Whitney-Embleton (2501042)" userId="e479756d-5647-490d-b0b5-9a15e8286ce5" providerId="ADAL" clId="{24A8ADAF-6196-5568-B4C9-6895DC82369B}" dt="2026-01-09T20:41:47.646" v="6756" actId="26606"/>
          <ac:spMkLst>
            <pc:docMk/>
            <pc:sldMk cId="645559537" sldId="269"/>
            <ac:spMk id="26" creationId="{5B057BAA-CAD8-42D7-8DDF-E2075435DAF9}"/>
          </ac:spMkLst>
        </pc:spChg>
        <pc:picChg chg="add mod">
          <ac:chgData name="Connor Whitney-Embleton (2501042)" userId="e479756d-5647-490d-b0b5-9a15e8286ce5" providerId="ADAL" clId="{24A8ADAF-6196-5568-B4C9-6895DC82369B}" dt="2026-01-09T20:41:47.648" v="6757" actId="26606"/>
          <ac:picMkLst>
            <pc:docMk/>
            <pc:sldMk cId="645559537" sldId="269"/>
            <ac:picMk id="4" creationId="{AC4B3648-BD1D-3F5C-E7FA-E25764F701C4}"/>
          </ac:picMkLst>
        </pc:picChg>
      </pc:sldChg>
      <pc:sldChg chg="modSp new mod">
        <pc:chgData name="Connor Whitney-Embleton (2501042)" userId="e479756d-5647-490d-b0b5-9a15e8286ce5" providerId="ADAL" clId="{24A8ADAF-6196-5568-B4C9-6895DC82369B}" dt="2026-01-09T21:08:11.719" v="7968" actId="3626"/>
        <pc:sldMkLst>
          <pc:docMk/>
          <pc:sldMk cId="4043686648" sldId="270"/>
        </pc:sldMkLst>
        <pc:spChg chg="mod">
          <ac:chgData name="Connor Whitney-Embleton (2501042)" userId="e479756d-5647-490d-b0b5-9a15e8286ce5" providerId="ADAL" clId="{24A8ADAF-6196-5568-B4C9-6895DC82369B}" dt="2026-01-09T19:18:19.644" v="5380" actId="20577"/>
          <ac:spMkLst>
            <pc:docMk/>
            <pc:sldMk cId="4043686648" sldId="270"/>
            <ac:spMk id="2" creationId="{58F9418E-2841-9CD6-8496-4A3613BDF401}"/>
          </ac:spMkLst>
        </pc:spChg>
        <pc:spChg chg="mod">
          <ac:chgData name="Connor Whitney-Embleton (2501042)" userId="e479756d-5647-490d-b0b5-9a15e8286ce5" providerId="ADAL" clId="{24A8ADAF-6196-5568-B4C9-6895DC82369B}" dt="2026-01-09T21:08:11.719" v="7968" actId="3626"/>
          <ac:spMkLst>
            <pc:docMk/>
            <pc:sldMk cId="4043686648" sldId="270"/>
            <ac:spMk id="3" creationId="{B81330F5-D247-843B-0686-AA7659FF9AD9}"/>
          </ac:spMkLst>
        </pc:spChg>
      </pc:sldChg>
    </pc:docChg>
  </pc:docChgLst>
</pc:chgInfo>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GB"/>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83284890-85D2-4D7B-8EF5-15A9C1DB8F42}" type="datetimeFigureOut">
              <a:rPr lang="en-US" smtClean="0"/>
              <a:t>1/9/26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9423619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2F5661D-6934-4B32-B92C-470368BF1EC6}" type="datetimeFigureOut">
              <a:rPr lang="en-US" smtClean="0"/>
              <a:t>1/9/26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34050823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GB"/>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C6F822A4-8DA6-4447-9B1F-C5DB58435268}" type="datetimeFigureOut">
              <a:rPr lang="en-US" smtClean="0"/>
              <a:t>1/9/26</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0435599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548D31E-DCDA-41A7-9C67-C4B11B94D21D}" type="datetimeFigureOut">
              <a:rPr lang="en-US" smtClean="0"/>
              <a:t>1/9/26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42493787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B3762C0-B258-48F1-ADE6-176B4174CCDD}" type="datetimeFigureOut">
              <a:rPr lang="en-US" smtClean="0"/>
              <a:t>1/9/26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10723781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677919A6-33EB-49BD-A62F-1FA56B9F9712}" type="datetimeFigureOut">
              <a:rPr lang="en-US" smtClean="0"/>
              <a:t>1/9/26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a:p>
        </p:txBody>
      </p:sp>
      <p:sp>
        <p:nvSpPr>
          <p:cNvPr id="6" name="Title 5"/>
          <p:cNvSpPr>
            <a:spLocks noGrp="1"/>
          </p:cNvSpPr>
          <p:nvPr>
            <p:ph type="title"/>
          </p:nvPr>
        </p:nvSpPr>
        <p:spPr/>
        <p:txBody>
          <a:bodyPr/>
          <a:lstStyle/>
          <a:p>
            <a:r>
              <a:rPr lang="en-GB"/>
              <a:t>Click to edit Master title style</a:t>
            </a:r>
            <a:endParaRPr lang="en-US"/>
          </a:p>
        </p:txBody>
      </p:sp>
    </p:spTree>
    <p:extLst>
      <p:ext uri="{BB962C8B-B14F-4D97-AF65-F5344CB8AC3E}">
        <p14:creationId xmlns:p14="http://schemas.microsoft.com/office/powerpoint/2010/main" val="36818866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smtClean="0"/>
              <a:t>1/9/26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4922624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A16AA21-1863-4931-97CB-99D0A168701B}" type="datetimeFigureOut">
              <a:rPr lang="en-US" smtClean="0"/>
              <a:t>1/9/26</a:t>
            </a:fld>
            <a:endParaRPr lang="en-US"/>
          </a:p>
        </p:txBody>
      </p:sp>
      <p:sp>
        <p:nvSpPr>
          <p:cNvPr id="6" name="Footer Placeholder 5"/>
          <p:cNvSpPr>
            <a:spLocks noGrp="1"/>
          </p:cNvSpPr>
          <p:nvPr>
            <p:ph type="ftr" sz="quarter" idx="11"/>
          </p:nvPr>
        </p:nvSpPr>
        <p:spPr/>
        <p:txBody>
          <a:bodyPr/>
          <a:lstStyle/>
          <a:p>
            <a:endParaRPr lang="en-US"/>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4838976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Picture Placeholder 2"/>
          <p:cNvSpPr>
            <a:spLocks noGrp="1"/>
          </p:cNvSpPr>
          <p:nvPr>
            <p:ph type="pic" idx="1"/>
          </p:nvPr>
        </p:nvSpPr>
        <p:spPr>
          <a:xfrm>
            <a:off x="0" y="0"/>
            <a:ext cx="8303740" cy="6858000"/>
          </a:xfrm>
          <a:solidFill>
            <a:schemeClr val="tx2">
              <a:lumMod val="20000"/>
              <a:lumOff val="80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772C379-9A7C-4C87-A116-CBE9F58B04C5}" type="datetimeFigureOut">
              <a:rPr lang="en-US" smtClean="0"/>
              <a:t>1/9/26</a:t>
            </a:fld>
            <a:endParaRPr lang="en-US"/>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42166151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7157CC2-0FC8-4686-B024-99790E0F5162}" type="datetimeFigureOut">
              <a:rPr lang="en-US" smtClean="0"/>
              <a:t>1/9/26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35362568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6764DA5-CD3D-4590-A511-FCD3BC7A793E}" type="datetimeFigureOut">
              <a:rPr lang="en-US" smtClean="0"/>
              <a:t>1/9/26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3586516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8664C608-40B1-4030-A28D-5B74BC98ADCE}" type="datetimeFigureOut">
              <a:rPr lang="en-US" smtClean="0"/>
              <a:t>1/9/26</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877551537"/>
      </p:ext>
    </p:extLst>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F383D2-AB05-0218-AF6C-600D7F6A91A5}"/>
              </a:ext>
            </a:extLst>
          </p:cNvPr>
          <p:cNvSpPr>
            <a:spLocks noGrp="1"/>
          </p:cNvSpPr>
          <p:nvPr>
            <p:ph type="ctrTitle"/>
          </p:nvPr>
        </p:nvSpPr>
        <p:spPr>
          <a:xfrm>
            <a:off x="1051560" y="1432223"/>
            <a:ext cx="9956409" cy="3035808"/>
          </a:xfrm>
        </p:spPr>
        <p:txBody>
          <a:bodyPr/>
          <a:lstStyle/>
          <a:p>
            <a:r>
              <a:rPr lang="en-US" sz="6600" dirty="0"/>
              <a:t>Gibb’s Reflective cycle</a:t>
            </a:r>
          </a:p>
        </p:txBody>
      </p:sp>
      <p:sp>
        <p:nvSpPr>
          <p:cNvPr id="3" name="Subtitle 2">
            <a:extLst>
              <a:ext uri="{FF2B5EF4-FFF2-40B4-BE49-F238E27FC236}">
                <a16:creationId xmlns:a16="http://schemas.microsoft.com/office/drawing/2014/main" id="{5BF0D36B-DF86-C8A4-870F-202724D32492}"/>
              </a:ext>
            </a:extLst>
          </p:cNvPr>
          <p:cNvSpPr>
            <a:spLocks noGrp="1"/>
          </p:cNvSpPr>
          <p:nvPr>
            <p:ph type="subTitle" idx="1"/>
          </p:nvPr>
        </p:nvSpPr>
        <p:spPr/>
        <p:txBody>
          <a:bodyPr/>
          <a:lstStyle/>
          <a:p>
            <a:r>
              <a:rPr lang="en-US" dirty="0"/>
              <a:t>Connor Whitney-Embleton</a:t>
            </a:r>
          </a:p>
        </p:txBody>
      </p:sp>
    </p:spTree>
    <p:extLst>
      <p:ext uri="{BB962C8B-B14F-4D97-AF65-F5344CB8AC3E}">
        <p14:creationId xmlns:p14="http://schemas.microsoft.com/office/powerpoint/2010/main" val="41829384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4D1F33-8B2F-0A8E-0416-949C61AB9B39}"/>
              </a:ext>
            </a:extLst>
          </p:cNvPr>
          <p:cNvSpPr>
            <a:spLocks noGrp="1"/>
          </p:cNvSpPr>
          <p:nvPr>
            <p:ph type="title"/>
          </p:nvPr>
        </p:nvSpPr>
        <p:spPr/>
        <p:txBody>
          <a:bodyPr/>
          <a:lstStyle/>
          <a:p>
            <a:r>
              <a:rPr lang="en-US" dirty="0"/>
              <a:t>Introduction to reflection</a:t>
            </a:r>
          </a:p>
        </p:txBody>
      </p:sp>
      <p:sp>
        <p:nvSpPr>
          <p:cNvPr id="3" name="Content Placeholder 2">
            <a:extLst>
              <a:ext uri="{FF2B5EF4-FFF2-40B4-BE49-F238E27FC236}">
                <a16:creationId xmlns:a16="http://schemas.microsoft.com/office/drawing/2014/main" id="{BC8A0474-1D35-C8C2-6077-B1031C90E829}"/>
              </a:ext>
            </a:extLst>
          </p:cNvPr>
          <p:cNvSpPr>
            <a:spLocks noGrp="1"/>
          </p:cNvSpPr>
          <p:nvPr>
            <p:ph idx="1"/>
          </p:nvPr>
        </p:nvSpPr>
        <p:spPr/>
        <p:txBody>
          <a:bodyPr/>
          <a:lstStyle/>
          <a:p>
            <a:r>
              <a:rPr lang="en-US" dirty="0"/>
              <a:t>What is reflective practice?</a:t>
            </a:r>
          </a:p>
          <a:p>
            <a:pPr marL="0" indent="0">
              <a:buNone/>
            </a:pPr>
            <a:r>
              <a:rPr lang="en-US" dirty="0"/>
              <a:t>‘Reflective practice is the ability to reflect on one’s actions so as to engage in a process of continuous learning’ (university of Cambridge).</a:t>
            </a:r>
          </a:p>
          <a:p>
            <a:pPr marL="0" indent="0">
              <a:buNone/>
            </a:pPr>
            <a:endParaRPr lang="en-US" dirty="0"/>
          </a:p>
          <a:p>
            <a:r>
              <a:rPr lang="en-US" dirty="0"/>
              <a:t>Reflective practice allows for continuous development which it applicable to various practices such as in personal life, education or in the workplace(CPD, 2024).</a:t>
            </a:r>
          </a:p>
          <a:p>
            <a:r>
              <a:rPr lang="en-US" dirty="0"/>
              <a:t>Enables proper self-awareness and allows for individuals to challenge themselves and develop their emotional intelligence which can be important for communication with others.</a:t>
            </a:r>
          </a:p>
        </p:txBody>
      </p:sp>
    </p:spTree>
    <p:extLst>
      <p:ext uri="{BB962C8B-B14F-4D97-AF65-F5344CB8AC3E}">
        <p14:creationId xmlns:p14="http://schemas.microsoft.com/office/powerpoint/2010/main" val="37187529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035" name="Rectangle 1034">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037" name="Rectangle 1036">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D9E88BD8-A03A-4335-F159-D3EF7552D7ED}"/>
              </a:ext>
            </a:extLst>
          </p:cNvPr>
          <p:cNvSpPr>
            <a:spLocks noGrp="1"/>
          </p:cNvSpPr>
          <p:nvPr>
            <p:ph type="title"/>
          </p:nvPr>
        </p:nvSpPr>
        <p:spPr>
          <a:xfrm>
            <a:off x="1069848" y="484632"/>
            <a:ext cx="10058400" cy="1609344"/>
          </a:xfrm>
        </p:spPr>
        <p:txBody>
          <a:bodyPr>
            <a:normAutofit/>
          </a:bodyPr>
          <a:lstStyle/>
          <a:p>
            <a:r>
              <a:rPr lang="en-US" dirty="0"/>
              <a:t>What is Gibb’s reflective cycle?</a:t>
            </a:r>
          </a:p>
        </p:txBody>
      </p:sp>
      <p:pic>
        <p:nvPicPr>
          <p:cNvPr id="1026" name="Picture 2" descr="A cycle moving around the following: Description (Describe what happened briefly) - Feelings (Describe feelings/emotional response) - Evaluation (What was good/bad about response) -  Analysis (Use research to make sense of it) - Conclusions (General conclusions and specific conclusions - Action Plan (What would you do next time?)">
            <a:extLst>
              <a:ext uri="{FF2B5EF4-FFF2-40B4-BE49-F238E27FC236}">
                <a16:creationId xmlns:a16="http://schemas.microsoft.com/office/drawing/2014/main" id="{4F0AD451-D9F0-085E-3F12-314BA66D2F7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r="2319" b="1"/>
          <a:stretch>
            <a:fillRect/>
          </a:stretch>
        </p:blipFill>
        <p:spPr bwMode="auto">
          <a:xfrm>
            <a:off x="1007196" y="2265037"/>
            <a:ext cx="5088800" cy="390715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553CB096-919E-020D-1100-D544B1935F55}"/>
              </a:ext>
            </a:extLst>
          </p:cNvPr>
          <p:cNvSpPr>
            <a:spLocks noGrp="1"/>
          </p:cNvSpPr>
          <p:nvPr>
            <p:ph idx="1"/>
          </p:nvPr>
        </p:nvSpPr>
        <p:spPr>
          <a:xfrm>
            <a:off x="6496216" y="2320412"/>
            <a:ext cx="4632031" cy="3851787"/>
          </a:xfrm>
        </p:spPr>
        <p:txBody>
          <a:bodyPr anchor="ctr">
            <a:normAutofit lnSpcReduction="10000"/>
          </a:bodyPr>
          <a:lstStyle/>
          <a:p>
            <a:r>
              <a:rPr lang="en-US" dirty="0"/>
              <a:t>Developed by Graham Gibbs in 1988.</a:t>
            </a:r>
          </a:p>
          <a:p>
            <a:r>
              <a:rPr lang="en-US" dirty="0"/>
              <a:t>6 step process being Description, Feelings, Evaluation, Analysis, Conclusion and finally action plan (University of Edinburgh, 2025).</a:t>
            </a:r>
          </a:p>
          <a:p>
            <a:r>
              <a:rPr lang="en-US" dirty="0"/>
              <a:t>Allows for both stand alone and frequent experience.</a:t>
            </a:r>
          </a:p>
          <a:p>
            <a:r>
              <a:rPr lang="en-US" dirty="0"/>
              <a:t>Cyclic in nature</a:t>
            </a:r>
          </a:p>
          <a:p>
            <a:pPr marL="0" indent="0">
              <a:buNone/>
            </a:pPr>
            <a:endParaRPr lang="en-US" dirty="0"/>
          </a:p>
          <a:p>
            <a:pPr marL="0" indent="0">
              <a:buNone/>
            </a:pPr>
            <a:r>
              <a:rPr lang="en-US" dirty="0"/>
              <a:t>Image from (university of Hull, 2025).</a:t>
            </a:r>
          </a:p>
        </p:txBody>
      </p:sp>
      <p:sp>
        <p:nvSpPr>
          <p:cNvPr id="1039" name="Oval 1038">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41" name="Oval 1040">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20569993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3" name="Rectangle 12">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5" name="Rectangle 14">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84D19AE6-E931-FAA5-42FA-4E3E708D3E1F}"/>
              </a:ext>
            </a:extLst>
          </p:cNvPr>
          <p:cNvSpPr>
            <a:spLocks noGrp="1"/>
          </p:cNvSpPr>
          <p:nvPr>
            <p:ph type="title"/>
          </p:nvPr>
        </p:nvSpPr>
        <p:spPr>
          <a:xfrm>
            <a:off x="1069848" y="484632"/>
            <a:ext cx="10058400" cy="1609344"/>
          </a:xfrm>
        </p:spPr>
        <p:txBody>
          <a:bodyPr>
            <a:normAutofit/>
          </a:bodyPr>
          <a:lstStyle/>
          <a:p>
            <a:r>
              <a:rPr lang="en-US" dirty="0"/>
              <a:t>Step 1 - Description</a:t>
            </a:r>
          </a:p>
        </p:txBody>
      </p:sp>
      <p:pic>
        <p:nvPicPr>
          <p:cNvPr id="4" name="Picture 2" descr="A cycle moving around the following: Description (Describe what happened briefly) - Feelings (Describe feelings/emotional response) - Evaluation (What was good/bad about response) -  Analysis (Use research to make sense of it) - Conclusions (General conclusions and specific conclusions - Action Plan (What would you do next time?)">
            <a:extLst>
              <a:ext uri="{FF2B5EF4-FFF2-40B4-BE49-F238E27FC236}">
                <a16:creationId xmlns:a16="http://schemas.microsoft.com/office/drawing/2014/main" id="{93BA3CAB-4207-BDFA-3D01-F426331E6F7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5484" t="-1" r="40484" b="76601"/>
          <a:stretch>
            <a:fillRect/>
          </a:stretch>
        </p:blipFill>
        <p:spPr bwMode="auto">
          <a:xfrm>
            <a:off x="1392702" y="2607948"/>
            <a:ext cx="4162406" cy="3039497"/>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B3FE6E2C-C061-1526-9EE1-59DDA81BC68B}"/>
              </a:ext>
            </a:extLst>
          </p:cNvPr>
          <p:cNvSpPr>
            <a:spLocks noGrp="1"/>
          </p:cNvSpPr>
          <p:nvPr>
            <p:ph idx="1"/>
          </p:nvPr>
        </p:nvSpPr>
        <p:spPr>
          <a:xfrm>
            <a:off x="6496216" y="2320412"/>
            <a:ext cx="4632031" cy="3851787"/>
          </a:xfrm>
        </p:spPr>
        <p:txBody>
          <a:bodyPr anchor="ctr">
            <a:normAutofit/>
          </a:bodyPr>
          <a:lstStyle/>
          <a:p>
            <a:r>
              <a:rPr lang="en-US" sz="1900"/>
              <a:t>Allows for the situation that is being reflected upon to be described in detail so that the situation can be thoroughly reflected upon </a:t>
            </a:r>
          </a:p>
          <a:p>
            <a:endParaRPr lang="en-US" sz="1900"/>
          </a:p>
          <a:p>
            <a:r>
              <a:rPr lang="en-US" sz="1900"/>
              <a:t>It allows for the reflection to be started off purely factual and unbiased</a:t>
            </a:r>
          </a:p>
          <a:p>
            <a:endParaRPr lang="en-US" sz="1900"/>
          </a:p>
          <a:p>
            <a:r>
              <a:rPr lang="en-US" sz="1900"/>
              <a:t>It separates the emotions from the situation to enable for objective analysis for reflection</a:t>
            </a:r>
          </a:p>
        </p:txBody>
      </p:sp>
      <p:sp>
        <p:nvSpPr>
          <p:cNvPr id="17" name="Oval 16">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9" name="Oval 18">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40674958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3" name="Rectangle 12">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5" name="Rectangle 14">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D56FD19A-9C61-0092-BFEE-834FF5217D10}"/>
              </a:ext>
            </a:extLst>
          </p:cNvPr>
          <p:cNvSpPr>
            <a:spLocks noGrp="1"/>
          </p:cNvSpPr>
          <p:nvPr>
            <p:ph type="title"/>
          </p:nvPr>
        </p:nvSpPr>
        <p:spPr>
          <a:xfrm>
            <a:off x="1069848" y="484632"/>
            <a:ext cx="10058400" cy="1609344"/>
          </a:xfrm>
        </p:spPr>
        <p:txBody>
          <a:bodyPr>
            <a:normAutofit/>
          </a:bodyPr>
          <a:lstStyle/>
          <a:p>
            <a:r>
              <a:rPr lang="en-US" dirty="0"/>
              <a:t>Step 2 - Feelings</a:t>
            </a:r>
          </a:p>
        </p:txBody>
      </p:sp>
      <p:pic>
        <p:nvPicPr>
          <p:cNvPr id="4" name="Picture 2" descr="A cycle moving around the following: Description (Describe what happened briefly) - Feelings (Describe feelings/emotional response) - Evaluation (What was good/bad about response) -  Analysis (Use research to make sense of it) - Conclusions (General conclusions and specific conclusions - Action Plan (What would you do next time?)">
            <a:extLst>
              <a:ext uri="{FF2B5EF4-FFF2-40B4-BE49-F238E27FC236}">
                <a16:creationId xmlns:a16="http://schemas.microsoft.com/office/drawing/2014/main" id="{7A0A1A01-BDF8-8B41-EEEB-687F57611C8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58976" t="18358" r="13750" b="57879"/>
          <a:stretch>
            <a:fillRect/>
          </a:stretch>
        </p:blipFill>
        <p:spPr bwMode="auto">
          <a:xfrm>
            <a:off x="1406769" y="2891397"/>
            <a:ext cx="4025694" cy="263064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5ABBFF6-01E7-153B-A00F-2B103E2534C0}"/>
              </a:ext>
            </a:extLst>
          </p:cNvPr>
          <p:cNvSpPr>
            <a:spLocks noGrp="1"/>
          </p:cNvSpPr>
          <p:nvPr>
            <p:ph idx="1"/>
          </p:nvPr>
        </p:nvSpPr>
        <p:spPr>
          <a:xfrm>
            <a:off x="6496216" y="2320412"/>
            <a:ext cx="4632031" cy="3851787"/>
          </a:xfrm>
        </p:spPr>
        <p:txBody>
          <a:bodyPr anchor="ctr">
            <a:normAutofit/>
          </a:bodyPr>
          <a:lstStyle/>
          <a:p>
            <a:r>
              <a:rPr lang="en-US" sz="1300"/>
              <a:t>The feelings being reflected upon can reveal deeper insight into how the individual felt in the situation and why they felt that certain emotion at the time.</a:t>
            </a:r>
          </a:p>
          <a:p>
            <a:endParaRPr lang="en-US" sz="1300"/>
          </a:p>
          <a:p>
            <a:r>
              <a:rPr lang="en-US" sz="1300"/>
              <a:t>The emotions at the time can reflect who we are as people for example such as confident, shy, confrontational or honesty.</a:t>
            </a:r>
          </a:p>
          <a:p>
            <a:endParaRPr lang="en-US" sz="1300"/>
          </a:p>
          <a:p>
            <a:r>
              <a:rPr lang="en-US" sz="1300"/>
              <a:t>Reflection on feelings and emotion enables development of emotional intelligence which is a crucial aspect of communication.</a:t>
            </a:r>
          </a:p>
          <a:p>
            <a:endParaRPr lang="en-US" sz="1300"/>
          </a:p>
          <a:p>
            <a:r>
              <a:rPr lang="en-US" sz="1300"/>
              <a:t>Feelings also shape how we as individuals view situations and how we act in certain circumstances.</a:t>
            </a:r>
          </a:p>
        </p:txBody>
      </p:sp>
      <p:sp>
        <p:nvSpPr>
          <p:cNvPr id="17" name="Oval 16">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9" name="Oval 18">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42775296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3" name="Rectangle 12">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5" name="Rectangle 14">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2EB318E1-1514-824A-5C43-DEFC132961D8}"/>
              </a:ext>
            </a:extLst>
          </p:cNvPr>
          <p:cNvSpPr>
            <a:spLocks noGrp="1"/>
          </p:cNvSpPr>
          <p:nvPr>
            <p:ph type="title"/>
          </p:nvPr>
        </p:nvSpPr>
        <p:spPr>
          <a:xfrm>
            <a:off x="1069848" y="484632"/>
            <a:ext cx="10058400" cy="1609344"/>
          </a:xfrm>
        </p:spPr>
        <p:txBody>
          <a:bodyPr>
            <a:normAutofit/>
          </a:bodyPr>
          <a:lstStyle/>
          <a:p>
            <a:r>
              <a:rPr lang="en-US" dirty="0"/>
              <a:t>Step 3 - Evaluation</a:t>
            </a:r>
          </a:p>
        </p:txBody>
      </p:sp>
      <p:pic>
        <p:nvPicPr>
          <p:cNvPr id="4" name="Picture 2" descr="A cycle moving around the following: Description (Describe what happened briefly) - Feelings (Describe feelings/emotional response) - Evaluation (What was good/bad about response) -  Analysis (Use research to make sense of it) - Conclusions (General conclusions and specific conclusions - Action Plan (What would you do next time?)">
            <a:extLst>
              <a:ext uri="{FF2B5EF4-FFF2-40B4-BE49-F238E27FC236}">
                <a16:creationId xmlns:a16="http://schemas.microsoft.com/office/drawing/2014/main" id="{02728092-C088-A814-63B2-168D443A9D8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59786" t="57603" r="14020" b="20794"/>
          <a:stretch>
            <a:fillRect/>
          </a:stretch>
        </p:blipFill>
        <p:spPr bwMode="auto">
          <a:xfrm>
            <a:off x="1223889" y="2784172"/>
            <a:ext cx="4004714" cy="247714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71AFEED-4212-AA8B-9ED7-7BA068785183}"/>
              </a:ext>
            </a:extLst>
          </p:cNvPr>
          <p:cNvSpPr>
            <a:spLocks noGrp="1"/>
          </p:cNvSpPr>
          <p:nvPr>
            <p:ph idx="1"/>
          </p:nvPr>
        </p:nvSpPr>
        <p:spPr>
          <a:xfrm>
            <a:off x="6496216" y="2320412"/>
            <a:ext cx="4632031" cy="3851787"/>
          </a:xfrm>
        </p:spPr>
        <p:txBody>
          <a:bodyPr anchor="ctr">
            <a:normAutofit/>
          </a:bodyPr>
          <a:lstStyle/>
          <a:p>
            <a:r>
              <a:rPr lang="en-US" sz="1400"/>
              <a:t>Evaluation in the reflection is a critical step as it allows for an objective viewpoint into what went well and what went wrong in the situation.</a:t>
            </a:r>
          </a:p>
          <a:p>
            <a:endParaRPr lang="en-US" sz="1400"/>
          </a:p>
          <a:p>
            <a:r>
              <a:rPr lang="en-US" sz="1400"/>
              <a:t>It allows for targeted improvement as it evaluates where there was a lack of success in a certain area.</a:t>
            </a:r>
          </a:p>
          <a:p>
            <a:endParaRPr lang="en-US" sz="1400"/>
          </a:p>
          <a:p>
            <a:r>
              <a:rPr lang="en-US" sz="1400"/>
              <a:t>Provides a balanced overview of the reflected situation with all the goods and bads involved.</a:t>
            </a:r>
          </a:p>
          <a:p>
            <a:endParaRPr lang="en-US" sz="1400"/>
          </a:p>
          <a:p>
            <a:r>
              <a:rPr lang="en-US" sz="1400"/>
              <a:t>Evaluation sets up later steps in the model such as the analysis and action plan section as the weaknesses have already been identified.</a:t>
            </a:r>
          </a:p>
        </p:txBody>
      </p:sp>
      <p:sp>
        <p:nvSpPr>
          <p:cNvPr id="17" name="Oval 16">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9" name="Oval 18">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088427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4" name="Rectangle 13">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6" name="Rectangle 15">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9B32BAD7-BFFC-2DA5-C688-9B3609E456A1}"/>
              </a:ext>
            </a:extLst>
          </p:cNvPr>
          <p:cNvSpPr>
            <a:spLocks noGrp="1"/>
          </p:cNvSpPr>
          <p:nvPr>
            <p:ph type="title"/>
          </p:nvPr>
        </p:nvSpPr>
        <p:spPr>
          <a:xfrm>
            <a:off x="1069848" y="484632"/>
            <a:ext cx="10058400" cy="1609344"/>
          </a:xfrm>
        </p:spPr>
        <p:txBody>
          <a:bodyPr>
            <a:normAutofit/>
          </a:bodyPr>
          <a:lstStyle/>
          <a:p>
            <a:r>
              <a:rPr lang="en-US" dirty="0"/>
              <a:t>Step 4 - Analysis</a:t>
            </a:r>
          </a:p>
        </p:txBody>
      </p:sp>
      <p:pic>
        <p:nvPicPr>
          <p:cNvPr id="5" name="Picture 2" descr="A cycle moving around the following: Description (Describe what happened briefly) - Feelings (Describe feelings/emotional response) - Evaluation (What was good/bad about response) -  Analysis (Use research to make sense of it) - Conclusions (General conclusions and specific conclusions - Action Plan (What would you do next time?)">
            <a:extLst>
              <a:ext uri="{FF2B5EF4-FFF2-40B4-BE49-F238E27FC236}">
                <a16:creationId xmlns:a16="http://schemas.microsoft.com/office/drawing/2014/main" id="{2FE7EBA6-5C59-944F-9569-8875D695942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4944" t="75246" r="39674" b="1"/>
          <a:stretch>
            <a:fillRect/>
          </a:stretch>
        </p:blipFill>
        <p:spPr bwMode="auto">
          <a:xfrm>
            <a:off x="1378807" y="2827606"/>
            <a:ext cx="4053657" cy="2964761"/>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FFD9BDA6-036A-6C82-24B3-35B9A950B6AA}"/>
              </a:ext>
            </a:extLst>
          </p:cNvPr>
          <p:cNvSpPr>
            <a:spLocks noGrp="1"/>
          </p:cNvSpPr>
          <p:nvPr>
            <p:ph idx="1"/>
          </p:nvPr>
        </p:nvSpPr>
        <p:spPr>
          <a:xfrm>
            <a:off x="6496216" y="2320412"/>
            <a:ext cx="4632031" cy="3851787"/>
          </a:xfrm>
        </p:spPr>
        <p:txBody>
          <a:bodyPr anchor="ctr">
            <a:normAutofit/>
          </a:bodyPr>
          <a:lstStyle/>
          <a:p>
            <a:r>
              <a:rPr lang="en-US" sz="1700"/>
              <a:t>Analysis of the reflection and the details previously brought up in the model allows for thought into why the situation played out a certain way.</a:t>
            </a:r>
          </a:p>
          <a:p>
            <a:endParaRPr lang="en-US" sz="1700"/>
          </a:p>
          <a:p>
            <a:r>
              <a:rPr lang="en-US" sz="1700"/>
              <a:t>Allows for identification of the factors that influenced the induvial and the outcome of the circumstances being reflected upon.</a:t>
            </a:r>
          </a:p>
          <a:p>
            <a:endParaRPr lang="en-US" sz="1700"/>
          </a:p>
          <a:p>
            <a:r>
              <a:rPr lang="en-US" sz="1700"/>
              <a:t>Transforms the reflection from just details of face value information into a learning opportunity for the future.</a:t>
            </a:r>
          </a:p>
        </p:txBody>
      </p:sp>
      <p:sp>
        <p:nvSpPr>
          <p:cNvPr id="18" name="Oval 17">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0" name="Oval 19">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2609648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5" name="Rectangle 14">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7" name="Rectangle 16">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E8998118-0B3F-3F27-7713-1ADEA8A217EA}"/>
              </a:ext>
            </a:extLst>
          </p:cNvPr>
          <p:cNvSpPr>
            <a:spLocks noGrp="1"/>
          </p:cNvSpPr>
          <p:nvPr>
            <p:ph type="title"/>
          </p:nvPr>
        </p:nvSpPr>
        <p:spPr>
          <a:xfrm>
            <a:off x="1069848" y="484632"/>
            <a:ext cx="10058400" cy="1609344"/>
          </a:xfrm>
        </p:spPr>
        <p:txBody>
          <a:bodyPr>
            <a:normAutofit/>
          </a:bodyPr>
          <a:lstStyle/>
          <a:p>
            <a:r>
              <a:rPr lang="en-US" dirty="0"/>
              <a:t>Step 5 - conclusion</a:t>
            </a:r>
          </a:p>
        </p:txBody>
      </p:sp>
      <p:pic>
        <p:nvPicPr>
          <p:cNvPr id="4" name="Picture 2" descr="A cycle moving around the following: Description (Describe what happened briefly) - Feelings (Describe feelings/emotional response) - Evaluation (What was good/bad about response) -  Analysis (Use research to make sense of it) - Conclusions (General conclusions and specific conclusions - Action Plan (What would you do next time?)">
            <a:extLst>
              <a:ext uri="{FF2B5EF4-FFF2-40B4-BE49-F238E27FC236}">
                <a16:creationId xmlns:a16="http://schemas.microsoft.com/office/drawing/2014/main" id="{B66F549D-C892-38D3-2E42-93169F39142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9315" t="58419" r="66273" b="20512"/>
          <a:stretch>
            <a:fillRect/>
          </a:stretch>
        </p:blipFill>
        <p:spPr bwMode="auto">
          <a:xfrm>
            <a:off x="1250934" y="2876434"/>
            <a:ext cx="3994349" cy="2585545"/>
          </a:xfrm>
          <a:prstGeom prst="rect">
            <a:avLst/>
          </a:prstGeom>
          <a:noFill/>
          <a:extLst>
            <a:ext uri="{909E8E84-426E-40DD-AFC4-6F175D3DCCD1}">
              <a14:hiddenFill xmlns:a14="http://schemas.microsoft.com/office/drawing/2010/main">
                <a:solidFill>
                  <a:srgbClr val="FFFFFF"/>
                </a:solidFill>
              </a14:hiddenFill>
            </a:ext>
          </a:extLst>
        </p:spPr>
      </p:pic>
      <p:sp>
        <p:nvSpPr>
          <p:cNvPr id="8" name="Content Placeholder 7">
            <a:extLst>
              <a:ext uri="{FF2B5EF4-FFF2-40B4-BE49-F238E27FC236}">
                <a16:creationId xmlns:a16="http://schemas.microsoft.com/office/drawing/2014/main" id="{9B781726-7CED-35CA-48C5-E4256703930D}"/>
              </a:ext>
            </a:extLst>
          </p:cNvPr>
          <p:cNvSpPr>
            <a:spLocks noGrp="1"/>
          </p:cNvSpPr>
          <p:nvPr>
            <p:ph idx="1"/>
          </p:nvPr>
        </p:nvSpPr>
        <p:spPr>
          <a:xfrm>
            <a:off x="6496216" y="2320412"/>
            <a:ext cx="4632031" cy="3851787"/>
          </a:xfrm>
        </p:spPr>
        <p:txBody>
          <a:bodyPr anchor="ctr">
            <a:normAutofit fontScale="92500" lnSpcReduction="20000"/>
          </a:bodyPr>
          <a:lstStyle/>
          <a:p>
            <a:r>
              <a:rPr lang="en-US" dirty="0"/>
              <a:t>This is the critical point in the Gibb’s reflective model that where reflection starts to produce development and growth for the future</a:t>
            </a:r>
          </a:p>
          <a:p>
            <a:endParaRPr lang="en-US" dirty="0"/>
          </a:p>
          <a:p>
            <a:r>
              <a:rPr lang="en-US" dirty="0"/>
              <a:t>It allows for a conclusion of all the reflection done to come to a whole and summaries what was taken out of it.</a:t>
            </a:r>
          </a:p>
          <a:p>
            <a:endParaRPr lang="en-US" dirty="0"/>
          </a:p>
          <a:p>
            <a:r>
              <a:rPr lang="en-US" dirty="0"/>
              <a:t>It is the final step before the action plan therefore without a solid conclusion an effective action plan cannot be formed.</a:t>
            </a:r>
          </a:p>
        </p:txBody>
      </p:sp>
      <p:sp>
        <p:nvSpPr>
          <p:cNvPr id="19" name="Oval 18">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1" name="Oval 20">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9575425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5" name="Rectangle 14">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7" name="Rectangle 16">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2B865484-96F2-BD0E-0C25-17326E1F713E}"/>
              </a:ext>
            </a:extLst>
          </p:cNvPr>
          <p:cNvSpPr>
            <a:spLocks noGrp="1"/>
          </p:cNvSpPr>
          <p:nvPr>
            <p:ph type="title"/>
          </p:nvPr>
        </p:nvSpPr>
        <p:spPr>
          <a:xfrm>
            <a:off x="1069848" y="484632"/>
            <a:ext cx="10058400" cy="1609344"/>
          </a:xfrm>
        </p:spPr>
        <p:txBody>
          <a:bodyPr>
            <a:normAutofit/>
          </a:bodyPr>
          <a:lstStyle/>
          <a:p>
            <a:r>
              <a:rPr lang="en-US" dirty="0"/>
              <a:t>Step 6 – action plan</a:t>
            </a:r>
          </a:p>
        </p:txBody>
      </p:sp>
      <p:pic>
        <p:nvPicPr>
          <p:cNvPr id="4" name="Picture 2" descr="A cycle moving around the following: Description (Describe what happened briefly) - Feelings (Describe feelings/emotional response) - Evaluation (What was good/bad about response) -  Analysis (Use research to make sense of it) - Conclusions (General conclusions and specific conclusions - Action Plan (What would you do next time?)">
            <a:extLst>
              <a:ext uri="{FF2B5EF4-FFF2-40B4-BE49-F238E27FC236}">
                <a16:creationId xmlns:a16="http://schemas.microsoft.com/office/drawing/2014/main" id="{6D79C4F4-664D-CBD6-37BC-96645493994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8767" t="17892" r="65870" b="57904"/>
          <a:stretch>
            <a:fillRect/>
          </a:stretch>
        </p:blipFill>
        <p:spPr bwMode="auto">
          <a:xfrm>
            <a:off x="1215729" y="2791665"/>
            <a:ext cx="4064758" cy="2909279"/>
          </a:xfrm>
          <a:prstGeom prst="rect">
            <a:avLst/>
          </a:prstGeom>
          <a:noFill/>
          <a:extLst>
            <a:ext uri="{909E8E84-426E-40DD-AFC4-6F175D3DCCD1}">
              <a14:hiddenFill xmlns:a14="http://schemas.microsoft.com/office/drawing/2010/main">
                <a:solidFill>
                  <a:srgbClr val="FFFFFF"/>
                </a:solidFill>
              </a14:hiddenFill>
            </a:ext>
          </a:extLst>
        </p:spPr>
      </p:pic>
      <p:sp>
        <p:nvSpPr>
          <p:cNvPr id="8" name="Content Placeholder 7">
            <a:extLst>
              <a:ext uri="{FF2B5EF4-FFF2-40B4-BE49-F238E27FC236}">
                <a16:creationId xmlns:a16="http://schemas.microsoft.com/office/drawing/2014/main" id="{CB7A30CC-9058-C868-73D5-9137510787C0}"/>
              </a:ext>
            </a:extLst>
          </p:cNvPr>
          <p:cNvSpPr>
            <a:spLocks noGrp="1"/>
          </p:cNvSpPr>
          <p:nvPr>
            <p:ph idx="1"/>
          </p:nvPr>
        </p:nvSpPr>
        <p:spPr>
          <a:xfrm>
            <a:off x="6496216" y="2320412"/>
            <a:ext cx="4632031" cy="3851787"/>
          </a:xfrm>
        </p:spPr>
        <p:txBody>
          <a:bodyPr anchor="ctr">
            <a:normAutofit fontScale="77500" lnSpcReduction="20000"/>
          </a:bodyPr>
          <a:lstStyle/>
          <a:p>
            <a:r>
              <a:rPr lang="en-US" dirty="0"/>
              <a:t>This is the critical point where all the reflection is used to lead towards improvement in the future.</a:t>
            </a:r>
          </a:p>
          <a:p>
            <a:endParaRPr lang="en-US" dirty="0"/>
          </a:p>
          <a:p>
            <a:r>
              <a:rPr lang="en-US" dirty="0"/>
              <a:t>This is the most practical based step as it it purely about what should be done better in the future for a better outcome in the same scenario.</a:t>
            </a:r>
          </a:p>
          <a:p>
            <a:endParaRPr lang="en-US" dirty="0"/>
          </a:p>
          <a:p>
            <a:r>
              <a:rPr lang="en-US" dirty="0"/>
              <a:t>By planning for future challenges, it encourages continuous growth and self-awareness.</a:t>
            </a:r>
          </a:p>
          <a:p>
            <a:endParaRPr lang="en-US" dirty="0"/>
          </a:p>
          <a:p>
            <a:r>
              <a:rPr lang="en-US" dirty="0"/>
              <a:t>This breaks down the desired change and forms it into manageable steps that are easier to implement in the future.</a:t>
            </a:r>
          </a:p>
        </p:txBody>
      </p:sp>
      <p:sp>
        <p:nvSpPr>
          <p:cNvPr id="19" name="Oval 18">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1" name="Oval 20">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2224055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7E9AE-7326-45ED-B2C6-5CED7EA64711}"/>
              </a:ext>
            </a:extLst>
          </p:cNvPr>
          <p:cNvSpPr>
            <a:spLocks noGrp="1"/>
          </p:cNvSpPr>
          <p:nvPr>
            <p:ph type="title"/>
          </p:nvPr>
        </p:nvSpPr>
        <p:spPr>
          <a:xfrm>
            <a:off x="4935793" y="484632"/>
            <a:ext cx="6607277" cy="1609344"/>
          </a:xfrm>
        </p:spPr>
        <p:txBody>
          <a:bodyPr>
            <a:normAutofit/>
          </a:bodyPr>
          <a:lstStyle/>
          <a:p>
            <a:r>
              <a:rPr lang="en-US"/>
              <a:t>Example of Gibb's cycle in practice</a:t>
            </a:r>
            <a:endParaRPr lang="en-US" dirty="0"/>
          </a:p>
        </p:txBody>
      </p:sp>
      <p:pic>
        <p:nvPicPr>
          <p:cNvPr id="4" name="Content Placeholder 3">
            <a:extLst>
              <a:ext uri="{FF2B5EF4-FFF2-40B4-BE49-F238E27FC236}">
                <a16:creationId xmlns:a16="http://schemas.microsoft.com/office/drawing/2014/main" id="{AC4B3648-BD1D-3F5C-E7FA-E25764F701C4}"/>
              </a:ext>
            </a:extLst>
          </p:cNvPr>
          <p:cNvPicPr>
            <a:picLocks noChangeAspect="1"/>
          </p:cNvPicPr>
          <p:nvPr/>
        </p:nvPicPr>
        <p:blipFill>
          <a:blip r:embed="rId2"/>
          <a:srcRect l="862" r="15876" b="-2"/>
          <a:stretch>
            <a:fillRect/>
          </a:stretch>
        </p:blipFill>
        <p:spPr>
          <a:xfrm>
            <a:off x="633999" y="640080"/>
            <a:ext cx="4001315" cy="5588101"/>
          </a:xfrm>
          <a:prstGeom prst="rect">
            <a:avLst/>
          </a:prstGeom>
        </p:spPr>
      </p:pic>
      <p:sp>
        <p:nvSpPr>
          <p:cNvPr id="8" name="Content Placeholder 7">
            <a:extLst>
              <a:ext uri="{FF2B5EF4-FFF2-40B4-BE49-F238E27FC236}">
                <a16:creationId xmlns:a16="http://schemas.microsoft.com/office/drawing/2014/main" id="{284850D0-63B3-651C-B3D4-A5BACB61CFDC}"/>
              </a:ext>
            </a:extLst>
          </p:cNvPr>
          <p:cNvSpPr>
            <a:spLocks noGrp="1"/>
          </p:cNvSpPr>
          <p:nvPr>
            <p:ph idx="1"/>
          </p:nvPr>
        </p:nvSpPr>
        <p:spPr>
          <a:xfrm>
            <a:off x="4935794" y="2121408"/>
            <a:ext cx="6607276" cy="4050792"/>
          </a:xfrm>
        </p:spPr>
        <p:txBody>
          <a:bodyPr>
            <a:normAutofit/>
          </a:bodyPr>
          <a:lstStyle/>
          <a:p>
            <a:r>
              <a:rPr lang="en-US" dirty="0"/>
              <a:t>This is a great example of the Gibb’s reflective model used in practice.</a:t>
            </a:r>
          </a:p>
          <a:p>
            <a:endParaRPr lang="en-US" dirty="0"/>
          </a:p>
          <a:p>
            <a:r>
              <a:rPr lang="en-US" dirty="0"/>
              <a:t>Each step is filled out and used for reflection to come together to help form a conclusion and then an action plan to go forward in the future for improvement.</a:t>
            </a:r>
          </a:p>
          <a:p>
            <a:endParaRPr lang="en-US" dirty="0"/>
          </a:p>
          <a:p>
            <a:pPr marL="0" indent="0">
              <a:buNone/>
            </a:pPr>
            <a:endParaRPr lang="en-US" dirty="0"/>
          </a:p>
          <a:p>
            <a:pPr marL="0" indent="0">
              <a:buNone/>
            </a:pPr>
            <a:endParaRPr lang="en-US" dirty="0"/>
          </a:p>
          <a:p>
            <a:pPr marL="0" indent="0">
              <a:buNone/>
            </a:pPr>
            <a:r>
              <a:rPr lang="en-US" dirty="0"/>
              <a:t>Example from (AOMRC, 2018).</a:t>
            </a:r>
          </a:p>
        </p:txBody>
      </p:sp>
    </p:spTree>
    <p:extLst>
      <p:ext uri="{BB962C8B-B14F-4D97-AF65-F5344CB8AC3E}">
        <p14:creationId xmlns:p14="http://schemas.microsoft.com/office/powerpoint/2010/main" val="6455595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5A5A1-F088-902E-337F-B83924652628}"/>
              </a:ext>
            </a:extLst>
          </p:cNvPr>
          <p:cNvSpPr>
            <a:spLocks noGrp="1"/>
          </p:cNvSpPr>
          <p:nvPr>
            <p:ph type="title"/>
          </p:nvPr>
        </p:nvSpPr>
        <p:spPr/>
        <p:txBody>
          <a:bodyPr/>
          <a:lstStyle/>
          <a:p>
            <a:r>
              <a:rPr lang="en-US" dirty="0"/>
              <a:t>Strengths of Gibb’s reflective style</a:t>
            </a:r>
          </a:p>
        </p:txBody>
      </p:sp>
      <p:sp>
        <p:nvSpPr>
          <p:cNvPr id="3" name="Content Placeholder 2">
            <a:extLst>
              <a:ext uri="{FF2B5EF4-FFF2-40B4-BE49-F238E27FC236}">
                <a16:creationId xmlns:a16="http://schemas.microsoft.com/office/drawing/2014/main" id="{BA3F7E23-B649-A4C6-0437-AB6B3434A4AB}"/>
              </a:ext>
            </a:extLst>
          </p:cNvPr>
          <p:cNvSpPr>
            <a:spLocks noGrp="1"/>
          </p:cNvSpPr>
          <p:nvPr>
            <p:ph idx="1"/>
          </p:nvPr>
        </p:nvSpPr>
        <p:spPr/>
        <p:txBody>
          <a:bodyPr>
            <a:normAutofit fontScale="92500" lnSpcReduction="10000"/>
          </a:bodyPr>
          <a:lstStyle/>
          <a:p>
            <a:pPr marL="0" indent="0">
              <a:buNone/>
            </a:pPr>
            <a:r>
              <a:rPr lang="en-US" dirty="0"/>
              <a:t>The Gibb’s model is easy to understand and easy to use with the steps and what should be written where, as it is layed out for the induvial using it, making it relatively easier to use for beginners to reflective practice( MBM, 2022).</a:t>
            </a:r>
          </a:p>
          <a:p>
            <a:pPr marL="0" indent="0">
              <a:buNone/>
            </a:pPr>
            <a:endParaRPr lang="en-US" dirty="0"/>
          </a:p>
          <a:p>
            <a:pPr marL="0" indent="0">
              <a:buNone/>
            </a:pPr>
            <a:r>
              <a:rPr lang="en-US" dirty="0"/>
              <a:t>This reflective style is adaptable to various circumstances and professions making it applicable to a wide range or individuals for reflective practice (TSW, 2025). </a:t>
            </a:r>
          </a:p>
          <a:p>
            <a:pPr marL="0" indent="0">
              <a:buNone/>
            </a:pPr>
            <a:endParaRPr lang="en-US" dirty="0"/>
          </a:p>
          <a:p>
            <a:pPr marL="0" indent="0">
              <a:buNone/>
            </a:pPr>
            <a:r>
              <a:rPr lang="en-US" dirty="0"/>
              <a:t>With the cycle having 6 steps it promotes deeper insights into the experience for reflection from more angles which aids for a better understanding of the situation (Maria, 2024).</a:t>
            </a:r>
          </a:p>
          <a:p>
            <a:pPr marL="0" indent="0">
              <a:buNone/>
            </a:pPr>
            <a:endParaRPr lang="en-US" dirty="0"/>
          </a:p>
          <a:p>
            <a:pPr marL="0" indent="0">
              <a:buNone/>
            </a:pPr>
            <a:r>
              <a:rPr lang="en-US" dirty="0"/>
              <a:t>The Gibb’s reflective cycle is a comprehensive reflective style that covers different aspects of the situation that aid the reflection process (Maria, 2024).</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32854119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F18A5-EE34-ED11-942E-75092692A1A6}"/>
              </a:ext>
            </a:extLst>
          </p:cNvPr>
          <p:cNvSpPr>
            <a:spLocks noGrp="1"/>
          </p:cNvSpPr>
          <p:nvPr>
            <p:ph type="title"/>
          </p:nvPr>
        </p:nvSpPr>
        <p:spPr/>
        <p:txBody>
          <a:bodyPr/>
          <a:lstStyle/>
          <a:p>
            <a:r>
              <a:rPr lang="en-US" dirty="0"/>
              <a:t>Limitations of Gibb's reflective style</a:t>
            </a:r>
          </a:p>
        </p:txBody>
      </p:sp>
      <p:sp>
        <p:nvSpPr>
          <p:cNvPr id="3" name="Content Placeholder 2">
            <a:extLst>
              <a:ext uri="{FF2B5EF4-FFF2-40B4-BE49-F238E27FC236}">
                <a16:creationId xmlns:a16="http://schemas.microsoft.com/office/drawing/2014/main" id="{52E4E18B-365A-EB4C-1F6E-DDB166C61818}"/>
              </a:ext>
            </a:extLst>
          </p:cNvPr>
          <p:cNvSpPr>
            <a:spLocks noGrp="1"/>
          </p:cNvSpPr>
          <p:nvPr>
            <p:ph idx="1"/>
          </p:nvPr>
        </p:nvSpPr>
        <p:spPr/>
        <p:txBody>
          <a:bodyPr>
            <a:normAutofit fontScale="92500" lnSpcReduction="10000"/>
          </a:bodyPr>
          <a:lstStyle/>
          <a:p>
            <a:pPr marL="0" indent="0">
              <a:buNone/>
            </a:pPr>
            <a:r>
              <a:rPr lang="en-US" dirty="0"/>
              <a:t>The Gibb’s reflective style is repetitive and leaves little room for expansion on the reflective style and forms essays that are roughly the same (Maria, 2024).</a:t>
            </a:r>
          </a:p>
          <a:p>
            <a:pPr marL="0" indent="0">
              <a:buNone/>
            </a:pPr>
            <a:endParaRPr lang="en-US" dirty="0"/>
          </a:p>
          <a:p>
            <a:pPr marL="0" indent="0">
              <a:buNone/>
            </a:pPr>
            <a:r>
              <a:rPr lang="en-US" dirty="0"/>
              <a:t>This style does not require the individual to change or reflect on their values or misunderstood assumptions in their actions within the circumstances reflected upon.</a:t>
            </a:r>
          </a:p>
          <a:p>
            <a:pPr marL="0" indent="0">
              <a:buNone/>
            </a:pPr>
            <a:endParaRPr lang="en-US" dirty="0"/>
          </a:p>
          <a:p>
            <a:pPr marL="0" indent="0">
              <a:buNone/>
            </a:pPr>
            <a:r>
              <a:rPr lang="en-US" dirty="0"/>
              <a:t>This style of reflection focuses too much on the induvial reflecting and not on others. This enables the reflections to be more ‘self-serving’ as opposed to individually useful to the scenario ( Fallin, 2021).</a:t>
            </a:r>
          </a:p>
          <a:p>
            <a:pPr marL="0" indent="0">
              <a:buNone/>
            </a:pPr>
            <a:endParaRPr lang="en-US" dirty="0"/>
          </a:p>
          <a:p>
            <a:pPr marL="0" indent="0">
              <a:buNone/>
            </a:pPr>
            <a:r>
              <a:rPr lang="en-US" dirty="0"/>
              <a:t>The evaluation and analysis sections are very similar and can lead to the reflective style confusing novice users of the Gibb’s reflective cycle (Fallin, 2021).</a:t>
            </a:r>
          </a:p>
        </p:txBody>
      </p:sp>
    </p:spTree>
    <p:extLst>
      <p:ext uri="{BB962C8B-B14F-4D97-AF65-F5344CB8AC3E}">
        <p14:creationId xmlns:p14="http://schemas.microsoft.com/office/powerpoint/2010/main" val="12158286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C74B6-0F65-2D6E-C3C1-590436774D54}"/>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F5C609A6-6372-3127-8C5F-93F69A315466}"/>
              </a:ext>
            </a:extLst>
          </p:cNvPr>
          <p:cNvSpPr>
            <a:spLocks noGrp="1"/>
          </p:cNvSpPr>
          <p:nvPr>
            <p:ph idx="1"/>
          </p:nvPr>
        </p:nvSpPr>
        <p:spPr/>
        <p:txBody>
          <a:bodyPr/>
          <a:lstStyle/>
          <a:p>
            <a:r>
              <a:rPr lang="en-US" dirty="0"/>
              <a:t>The Gibb’s reflective cycle is beginner friendly to new individuals to reflective practice and has a very thorough layout and structure that is easy to follow which aids the reflective practice.</a:t>
            </a:r>
          </a:p>
          <a:p>
            <a:endParaRPr lang="en-US" dirty="0"/>
          </a:p>
          <a:p>
            <a:r>
              <a:rPr lang="en-US" dirty="0"/>
              <a:t> It can be restrictive as the cycle does not give much open room for expansion on the reflection, but it does allow for comprehensive reflection but this cycle leans more toward being rigid in nature in comparison to other reflective models.</a:t>
            </a:r>
          </a:p>
          <a:p>
            <a:endParaRPr lang="en-US" dirty="0"/>
          </a:p>
          <a:p>
            <a:r>
              <a:rPr lang="en-US" dirty="0"/>
              <a:t>Overall, it is an effective reflective model that is easy to use and follow and can be used by individuals that are new to reflective practice. It may be more rigid in nature, but it is comprehensive enough to allow for thorough reflection and action plans for future improvement and development for the individuals that use it.</a:t>
            </a:r>
          </a:p>
          <a:p>
            <a:endParaRPr lang="en-US" dirty="0"/>
          </a:p>
        </p:txBody>
      </p:sp>
    </p:spTree>
    <p:extLst>
      <p:ext uri="{BB962C8B-B14F-4D97-AF65-F5344CB8AC3E}">
        <p14:creationId xmlns:p14="http://schemas.microsoft.com/office/powerpoint/2010/main" val="12251781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86624-DE3C-CF4B-B95B-8D27EA4C6B74}"/>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CD8E7C9E-38C8-3EDD-1299-BD735CAC2E11}"/>
              </a:ext>
            </a:extLst>
          </p:cNvPr>
          <p:cNvSpPr>
            <a:spLocks noGrp="1"/>
          </p:cNvSpPr>
          <p:nvPr>
            <p:ph idx="1"/>
          </p:nvPr>
        </p:nvSpPr>
        <p:spPr/>
        <p:txBody>
          <a:bodyPr>
            <a:normAutofit fontScale="92500" lnSpcReduction="10000"/>
          </a:bodyPr>
          <a:lstStyle/>
          <a:p>
            <a:r>
              <a:rPr lang="en-US" dirty="0"/>
              <a:t>University of Cambridge. Study skills. Available at: https://libguides.cam.ac.uk/reflectivepracticetoolkit/whatisreflectivepractice (accessed on 29/12/2025).</a:t>
            </a:r>
          </a:p>
          <a:p>
            <a:r>
              <a:rPr lang="en-US" dirty="0"/>
              <a:t>University of Edinburgh. 2025. Reflection toolkit. Available at: https://reflection.ed.ac.uk/reflectors-toolkit/reflecting-on-experience/</a:t>
            </a:r>
            <a:r>
              <a:rPr lang="en-US" dirty="0" err="1"/>
              <a:t>gibbs</a:t>
            </a:r>
            <a:r>
              <a:rPr lang="en-US" dirty="0"/>
              <a:t>-reflective-cycle (accessed on 29/12/2025).</a:t>
            </a:r>
          </a:p>
          <a:p>
            <a:r>
              <a:rPr lang="en-US" dirty="0"/>
              <a:t>CPD. 2024. Benefits of reflective practice. Available at: https://www.cpduk.co.uk/news/cpd-benefits-of-reflective-practice (accessed on 28/12/2025).</a:t>
            </a:r>
          </a:p>
          <a:p>
            <a:r>
              <a:rPr lang="en-US" dirty="0"/>
              <a:t>Fallin, L. 2021. Why I don’t like Gibb’s reflective cycle in reflective practice. Available at: https://leefallin.co.uk/2021/10/why-i-dont-like-gibbs-reflective-cycle-in-reflective-practice/ (accessed on 2/1/2026).</a:t>
            </a:r>
          </a:p>
          <a:p>
            <a:r>
              <a:rPr lang="en-US" dirty="0"/>
              <a:t>University of Hull. 2025. Reflective writing: Gibbs. Available at: https://libguides.hull.ac.uk/reflectivewriting/gibbs (accessed on 2/1/2026).</a:t>
            </a:r>
          </a:p>
          <a:p>
            <a:endParaRPr lang="en-US" dirty="0"/>
          </a:p>
          <a:p>
            <a:endParaRPr lang="en-US" dirty="0"/>
          </a:p>
        </p:txBody>
      </p:sp>
    </p:spTree>
    <p:extLst>
      <p:ext uri="{BB962C8B-B14F-4D97-AF65-F5344CB8AC3E}">
        <p14:creationId xmlns:p14="http://schemas.microsoft.com/office/powerpoint/2010/main" val="26511071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9418E-2841-9CD6-8496-4A3613BDF401}"/>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B81330F5-D247-843B-0686-AA7659FF9AD9}"/>
              </a:ext>
            </a:extLst>
          </p:cNvPr>
          <p:cNvSpPr>
            <a:spLocks noGrp="1"/>
          </p:cNvSpPr>
          <p:nvPr>
            <p:ph idx="1"/>
          </p:nvPr>
        </p:nvSpPr>
        <p:spPr/>
        <p:txBody>
          <a:bodyPr/>
          <a:lstStyle/>
          <a:p>
            <a:r>
              <a:rPr lang="en-US" dirty="0"/>
              <a:t>TSW. 2025. Gibbs reflective cycle – a practical guide. Available at: https://www.tsw.co.uk/blog/leadership-and-management/gibbs-reflective-cycle/ (accessed on 27/12/2025).</a:t>
            </a:r>
          </a:p>
          <a:p>
            <a:r>
              <a:rPr lang="en-US" dirty="0"/>
              <a:t>AOMRC. 2018. Available at: https://www.aomrc.org.uk/wp-content/uploads/2018/09/ReflectivePractice_Gibbs_Example1_0818.pdf (accessed on 27/12/2025).</a:t>
            </a:r>
          </a:p>
          <a:p>
            <a:r>
              <a:rPr lang="en-US" dirty="0"/>
              <a:t>Making business matter. 2022. Gibbs reflective cycle: feel the benefit of experiential learning. Available at: https://makingbusinessmatter.medium.com/gibbs-reflective-cycle-feel-the-benefit-of-experiential-learning-87e2f0eaae59 </a:t>
            </a:r>
            <a:r>
              <a:rPr lang="en-US"/>
              <a:t>(accessed on 1/1/2026).</a:t>
            </a:r>
            <a:endParaRPr lang="en-US" dirty="0"/>
          </a:p>
          <a:p>
            <a:r>
              <a:rPr lang="en-US" dirty="0"/>
              <a:t>Maria, H. 2024. 6 Stages of Gibb’s reflective cycle. Available at: https://productive.fish/blog/gibbs-reflective-cycle/(accessed on 1/1/2026).</a:t>
            </a:r>
          </a:p>
        </p:txBody>
      </p:sp>
    </p:spTree>
    <p:extLst>
      <p:ext uri="{BB962C8B-B14F-4D97-AF65-F5344CB8AC3E}">
        <p14:creationId xmlns:p14="http://schemas.microsoft.com/office/powerpoint/2010/main" val="404368664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docProps/app.xml><?xml version="1.0" encoding="utf-8"?>
<Properties xmlns="http://schemas.openxmlformats.org/officeDocument/2006/extended-properties" xmlns:vt="http://schemas.openxmlformats.org/officeDocument/2006/docPropsVTypes">
  <Template>Wood Type</Template>
  <TotalTime>494</TotalTime>
  <Words>1370</Words>
  <Application>Microsoft Macintosh PowerPoint</Application>
  <PresentationFormat>Widescreen</PresentationFormat>
  <Paragraphs>98</Paragraphs>
  <Slides>15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Calibri</vt:lpstr>
      <vt:lpstr>Rockwell</vt:lpstr>
      <vt:lpstr>Rockwell Condensed</vt:lpstr>
      <vt:lpstr>Rockwell Extra Bold</vt:lpstr>
      <vt:lpstr>Wingdings</vt:lpstr>
      <vt:lpstr>Wood Type</vt:lpstr>
      <vt:lpstr>Gibb’s Reflective cycle</vt:lpstr>
      <vt:lpstr>Introduction to reflection</vt:lpstr>
      <vt:lpstr>What is Gibb’s reflective cycle?</vt:lpstr>
      <vt:lpstr>Step 1 - Description</vt:lpstr>
      <vt:lpstr>Step 2 - Feelings</vt:lpstr>
      <vt:lpstr>Step 3 - Evaluation</vt:lpstr>
      <vt:lpstr>Step 4 - Analysis</vt:lpstr>
      <vt:lpstr>Step 5 - conclusion</vt:lpstr>
      <vt:lpstr>Step 6 – action plan</vt:lpstr>
      <vt:lpstr>Example of Gibb's cycle in practice</vt:lpstr>
      <vt:lpstr>Strengths of Gibb’s reflective style</vt:lpstr>
      <vt:lpstr>Limitations of Gibb's reflective style</vt:lpstr>
      <vt:lpstr>conclusion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Connor Whitney-Embleton (2501042)</dc:creator>
  <cp:lastModifiedBy>Connor Whitney-Embleton (2501042)</cp:lastModifiedBy>
  <cp:revision>1</cp:revision>
  <dcterms:created xsi:type="dcterms:W3CDTF">2026-01-08T23:26:50Z</dcterms:created>
  <dcterms:modified xsi:type="dcterms:W3CDTF">2026-01-09T21:08:15Z</dcterms:modified>
</cp:coreProperties>
</file>