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Self-Awareness Presentation: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Module: Professional Development within Health and Social Care (LCHS4009)</a:t>
            </a:r>
          </a:p>
          <a:p>
            <a:r>
              <a:t>Student Name: Mohammed Mahmood</a:t>
            </a:r>
          </a:p>
          <a:p>
            <a:r>
              <a:t>Student Number: 2434188</a:t>
            </a:r>
          </a:p>
          <a:p/>
          <a:p>
            <a:r>
              <a:t>This presentation focuses on communication as a key professional skill in health and social care.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 to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Communication is a fundamental skill that supports safe, effective, and person-centred care in health and social care settings.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Communication?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Communication involves the exchange of information through verbal, non-verbal, and written methods between individuals.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Importance of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Effective communication helps prevent misunderstandings, promotes teamwork, and improves the quality of care provided to service users.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Communication in Health and Social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Clear communication is essential when interacting with patients, families, and multidisciplinary teams.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Communication Cycle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The communication cycle explains how messages are sent, received, understood, and responded to.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Practical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Healthcare assistants use communication to listen to patients, share information, and report concerns to colleagues.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Impact of Poor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Poor communication can lead to errors, reduced patient safety, and loss of trust.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Communication is a vital skill that supports professional practice, patient safety, and positive outcomes.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Academic and professional sources supporting communication in health and social care.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