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71C6CC-E425-41B5-8265-2EE42C895672}" v="190" dt="2026-07-22T10:12:54.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p:scale>
          <a:sx n="83" d="100"/>
          <a:sy n="83" d="100"/>
        </p:scale>
        <p:origin x="686"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lsea Mancini" userId="5e5ca4d7f44e5cec" providerId="LiveId" clId="{82600BC5-F451-4710-90A3-A0C6DE14563A}"/>
    <pc:docChg chg="undo custSel modSld modMainMaster">
      <pc:chgData name="Chelsea Mancini" userId="5e5ca4d7f44e5cec" providerId="LiveId" clId="{82600BC5-F451-4710-90A3-A0C6DE14563A}" dt="2026-07-22T10:24:17.733" v="6663" actId="20577"/>
      <pc:docMkLst>
        <pc:docMk/>
      </pc:docMkLst>
      <pc:sldChg chg="addSp delSp modSp mod modTransition setBg addAnim delAnim setClrOvrMap delDesignElem">
        <pc:chgData name="Chelsea Mancini" userId="5e5ca4d7f44e5cec" providerId="LiveId" clId="{82600BC5-F451-4710-90A3-A0C6DE14563A}" dt="2026-07-20T21:50:45.159" v="6137" actId="20577"/>
        <pc:sldMkLst>
          <pc:docMk/>
          <pc:sldMk cId="2563627717" sldId="256"/>
        </pc:sldMkLst>
        <pc:spChg chg="mod">
          <ac:chgData name="Chelsea Mancini" userId="5e5ca4d7f44e5cec" providerId="LiveId" clId="{82600BC5-F451-4710-90A3-A0C6DE14563A}" dt="2026-07-20T21:50:45.159" v="6137" actId="20577"/>
          <ac:spMkLst>
            <pc:docMk/>
            <pc:sldMk cId="2563627717" sldId="256"/>
            <ac:spMk id="2" creationId="{13877589-7B87-1810-7D1A-B5A2048E3490}"/>
          </ac:spMkLst>
        </pc:spChg>
        <pc:spChg chg="add">
          <ac:chgData name="Chelsea Mancini" userId="5e5ca4d7f44e5cec" providerId="LiveId" clId="{82600BC5-F451-4710-90A3-A0C6DE14563A}" dt="2026-07-09T22:43:35.004" v="3816" actId="26606"/>
          <ac:spMkLst>
            <pc:docMk/>
            <pc:sldMk cId="2563627717" sldId="256"/>
            <ac:spMk id="5" creationId="{E3AD4808-3E34-4EF9-81E6-DCDD9DD85EDD}"/>
          </ac:spMkLst>
        </pc:spChg>
        <pc:spChg chg="add">
          <ac:chgData name="Chelsea Mancini" userId="5e5ca4d7f44e5cec" providerId="LiveId" clId="{82600BC5-F451-4710-90A3-A0C6DE14563A}" dt="2026-07-09T22:43:35.004" v="3816" actId="26606"/>
          <ac:spMkLst>
            <pc:docMk/>
            <pc:sldMk cId="2563627717" sldId="256"/>
            <ac:spMk id="6" creationId="{AB947366-3BF4-48C9-9DC5-ACC99794950A}"/>
          </ac:spMkLst>
        </pc:spChg>
        <pc:spChg chg="add">
          <ac:chgData name="Chelsea Mancini" userId="5e5ca4d7f44e5cec" providerId="LiveId" clId="{82600BC5-F451-4710-90A3-A0C6DE14563A}" dt="2026-07-09T22:43:35.004" v="3816" actId="26606"/>
          <ac:spMkLst>
            <pc:docMk/>
            <pc:sldMk cId="2563627717" sldId="256"/>
            <ac:spMk id="15" creationId="{1307718F-1EFB-462E-B630-D8140028611C}"/>
          </ac:spMkLst>
        </pc:spChg>
        <pc:cxnChg chg="add">
          <ac:chgData name="Chelsea Mancini" userId="5e5ca4d7f44e5cec" providerId="LiveId" clId="{82600BC5-F451-4710-90A3-A0C6DE14563A}" dt="2026-07-09T22:43:35.004" v="3816" actId="26606"/>
          <ac:cxnSpMkLst>
            <pc:docMk/>
            <pc:sldMk cId="2563627717" sldId="256"/>
            <ac:cxnSpMk id="13" creationId="{446D681E-013F-4234-9C11-6AE6D8F8CB90}"/>
          </ac:cxnSpMkLst>
        </pc:cxnChg>
        <pc:cxnChg chg="add">
          <ac:chgData name="Chelsea Mancini" userId="5e5ca4d7f44e5cec" providerId="LiveId" clId="{82600BC5-F451-4710-90A3-A0C6DE14563A}" dt="2026-07-09T22:43:35.004" v="3816" actId="26606"/>
          <ac:cxnSpMkLst>
            <pc:docMk/>
            <pc:sldMk cId="2563627717" sldId="256"/>
            <ac:cxnSpMk id="14" creationId="{A2E1AA39-C5B0-4C69-970E-29EFDD1FDF59}"/>
          </ac:cxnSpMkLst>
        </pc:cxnChg>
      </pc:sldChg>
      <pc:sldChg chg="addSp delSp modSp mod modTransition setBg setClrOvrMap delDesignElem">
        <pc:chgData name="Chelsea Mancini" userId="5e5ca4d7f44e5cec" providerId="LiveId" clId="{82600BC5-F451-4710-90A3-A0C6DE14563A}" dt="2026-07-20T21:52:09.214" v="6138"/>
        <pc:sldMkLst>
          <pc:docMk/>
          <pc:sldMk cId="2715806010" sldId="257"/>
        </pc:sldMkLst>
        <pc:spChg chg="mod">
          <ac:chgData name="Chelsea Mancini" userId="5e5ca4d7f44e5cec" providerId="LiveId" clId="{82600BC5-F451-4710-90A3-A0C6DE14563A}" dt="2026-07-09T22:49:50.035" v="3851" actId="255"/>
          <ac:spMkLst>
            <pc:docMk/>
            <pc:sldMk cId="2715806010" sldId="257"/>
            <ac:spMk id="2" creationId="{84E262C7-2C0D-83A7-4B68-88CCFBE724BB}"/>
          </ac:spMkLst>
        </pc:spChg>
        <pc:spChg chg="mod">
          <ac:chgData name="Chelsea Mancini" userId="5e5ca4d7f44e5cec" providerId="LiveId" clId="{82600BC5-F451-4710-90A3-A0C6DE14563A}" dt="2026-07-09T22:47:36.611" v="3839" actId="255"/>
          <ac:spMkLst>
            <pc:docMk/>
            <pc:sldMk cId="2715806010" sldId="257"/>
            <ac:spMk id="3" creationId="{3986ECFC-4802-880F-CAC4-59F9E04E17F0}"/>
          </ac:spMkLst>
        </pc:spChg>
        <pc:spChg chg="add">
          <ac:chgData name="Chelsea Mancini" userId="5e5ca4d7f44e5cec" providerId="LiveId" clId="{82600BC5-F451-4710-90A3-A0C6DE14563A}" dt="2026-07-09T22:43:53.404" v="3820" actId="26606"/>
          <ac:spMkLst>
            <pc:docMk/>
            <pc:sldMk cId="2715806010" sldId="257"/>
            <ac:spMk id="29" creationId="{A70FBCAC-61D3-4A0E-B006-99BD1E45E088}"/>
          </ac:spMkLst>
        </pc:spChg>
        <pc:spChg chg="add">
          <ac:chgData name="Chelsea Mancini" userId="5e5ca4d7f44e5cec" providerId="LiveId" clId="{82600BC5-F451-4710-90A3-A0C6DE14563A}" dt="2026-07-09T22:43:53.404" v="3820" actId="26606"/>
          <ac:spMkLst>
            <pc:docMk/>
            <pc:sldMk cId="2715806010" sldId="257"/>
            <ac:spMk id="30" creationId="{018CEBC1-88BF-44EE-9B76-E49D09680BC7}"/>
          </ac:spMkLst>
        </pc:spChg>
        <pc:spChg chg="add">
          <ac:chgData name="Chelsea Mancini" userId="5e5ca4d7f44e5cec" providerId="LiveId" clId="{82600BC5-F451-4710-90A3-A0C6DE14563A}" dt="2026-07-09T22:43:53.404" v="3820" actId="26606"/>
          <ac:spMkLst>
            <pc:docMk/>
            <pc:sldMk cId="2715806010" sldId="257"/>
            <ac:spMk id="31" creationId="{91260CE8-86F1-4BE2-8ECD-6A582742E258}"/>
          </ac:spMkLst>
        </pc:spChg>
        <pc:spChg chg="add">
          <ac:chgData name="Chelsea Mancini" userId="5e5ca4d7f44e5cec" providerId="LiveId" clId="{82600BC5-F451-4710-90A3-A0C6DE14563A}" dt="2026-07-09T22:43:53.404" v="3820" actId="26606"/>
          <ac:spMkLst>
            <pc:docMk/>
            <pc:sldMk cId="2715806010" sldId="257"/>
            <ac:spMk id="32" creationId="{F3E8EC59-2265-41C5-A1C8-7F2C95AE39BA}"/>
          </ac:spMkLst>
        </pc:spChg>
        <pc:grpChg chg="add">
          <ac:chgData name="Chelsea Mancini" userId="5e5ca4d7f44e5cec" providerId="LiveId" clId="{82600BC5-F451-4710-90A3-A0C6DE14563A}" dt="2026-07-09T22:43:53.404" v="3820" actId="26606"/>
          <ac:grpSpMkLst>
            <pc:docMk/>
            <pc:sldMk cId="2715806010" sldId="257"/>
            <ac:grpSpMk id="26" creationId="{C7572773-EFED-4240-886B-69624490C9C9}"/>
          </ac:grpSpMkLst>
        </pc:grpChg>
        <pc:cxnChg chg="add">
          <ac:chgData name="Chelsea Mancini" userId="5e5ca4d7f44e5cec" providerId="LiveId" clId="{82600BC5-F451-4710-90A3-A0C6DE14563A}" dt="2026-07-09T22:43:53.404" v="3820" actId="26606"/>
          <ac:cxnSpMkLst>
            <pc:docMk/>
            <pc:sldMk cId="2715806010" sldId="257"/>
            <ac:cxnSpMk id="28" creationId="{B3C176ED-7D6F-4F56-A1F8-9687B0C63187}"/>
          </ac:cxnSpMkLst>
        </pc:cxnChg>
      </pc:sldChg>
      <pc:sldChg chg="addSp delSp modSp mod modTransition setBg setClrOvrMap">
        <pc:chgData name="Chelsea Mancini" userId="5e5ca4d7f44e5cec" providerId="LiveId" clId="{82600BC5-F451-4710-90A3-A0C6DE14563A}" dt="2026-07-22T10:24:17.733" v="6663" actId="20577"/>
        <pc:sldMkLst>
          <pc:docMk/>
          <pc:sldMk cId="2897957523" sldId="258"/>
        </pc:sldMkLst>
        <pc:spChg chg="mod">
          <ac:chgData name="Chelsea Mancini" userId="5e5ca4d7f44e5cec" providerId="LiveId" clId="{82600BC5-F451-4710-90A3-A0C6DE14563A}" dt="2026-07-09T22:49:39.059" v="3850" actId="255"/>
          <ac:spMkLst>
            <pc:docMk/>
            <pc:sldMk cId="2897957523" sldId="258"/>
            <ac:spMk id="2" creationId="{4351C092-CB50-5179-72FB-94CBECED5425}"/>
          </ac:spMkLst>
        </pc:spChg>
        <pc:spChg chg="mod">
          <ac:chgData name="Chelsea Mancini" userId="5e5ca4d7f44e5cec" providerId="LiveId" clId="{82600BC5-F451-4710-90A3-A0C6DE14563A}" dt="2026-07-22T10:24:17.733" v="6663" actId="20577"/>
          <ac:spMkLst>
            <pc:docMk/>
            <pc:sldMk cId="2897957523" sldId="258"/>
            <ac:spMk id="3" creationId="{028A8359-438A-7EDF-F235-AE5BAE7FB208}"/>
          </ac:spMkLst>
        </pc:spChg>
        <pc:spChg chg="add">
          <ac:chgData name="Chelsea Mancini" userId="5e5ca4d7f44e5cec" providerId="LiveId" clId="{82600BC5-F451-4710-90A3-A0C6DE14563A}" dt="2026-07-09T22:40:35.168" v="3795" actId="26606"/>
          <ac:spMkLst>
            <pc:docMk/>
            <pc:sldMk cId="2897957523" sldId="258"/>
            <ac:spMk id="31" creationId="{E3AD4808-3E34-4EF9-81E6-DCDD9DD85EDD}"/>
          </ac:spMkLst>
        </pc:spChg>
        <pc:spChg chg="add">
          <ac:chgData name="Chelsea Mancini" userId="5e5ca4d7f44e5cec" providerId="LiveId" clId="{82600BC5-F451-4710-90A3-A0C6DE14563A}" dt="2026-07-09T22:40:35.168" v="3795" actId="26606"/>
          <ac:spMkLst>
            <pc:docMk/>
            <pc:sldMk cId="2897957523" sldId="258"/>
            <ac:spMk id="32" creationId="{AB947366-3BF4-48C9-9DC5-ACC99794950A}"/>
          </ac:spMkLst>
        </pc:spChg>
        <pc:spChg chg="add">
          <ac:chgData name="Chelsea Mancini" userId="5e5ca4d7f44e5cec" providerId="LiveId" clId="{82600BC5-F451-4710-90A3-A0C6DE14563A}" dt="2026-07-09T22:40:35.168" v="3795" actId="26606"/>
          <ac:spMkLst>
            <pc:docMk/>
            <pc:sldMk cId="2897957523" sldId="258"/>
            <ac:spMk id="35" creationId="{1307718F-1EFB-462E-B630-D8140028611C}"/>
          </ac:spMkLst>
        </pc:spChg>
        <pc:grpChg chg="add">
          <ac:chgData name="Chelsea Mancini" userId="5e5ca4d7f44e5cec" providerId="LiveId" clId="{82600BC5-F451-4710-90A3-A0C6DE14563A}" dt="2026-07-09T22:40:35.168" v="3795" actId="26606"/>
          <ac:grpSpMkLst>
            <pc:docMk/>
            <pc:sldMk cId="2897957523" sldId="258"/>
            <ac:grpSpMk id="29" creationId="{C7572773-EFED-4240-886B-69624490C9C9}"/>
          </ac:grpSpMkLst>
        </pc:grpChg>
        <pc:cxnChg chg="add">
          <ac:chgData name="Chelsea Mancini" userId="5e5ca4d7f44e5cec" providerId="LiveId" clId="{82600BC5-F451-4710-90A3-A0C6DE14563A}" dt="2026-07-09T22:40:35.168" v="3795" actId="26606"/>
          <ac:cxnSpMkLst>
            <pc:docMk/>
            <pc:sldMk cId="2897957523" sldId="258"/>
            <ac:cxnSpMk id="30" creationId="{B3C176ED-7D6F-4F56-A1F8-9687B0C63187}"/>
          </ac:cxnSpMkLst>
        </pc:cxnChg>
        <pc:cxnChg chg="add">
          <ac:chgData name="Chelsea Mancini" userId="5e5ca4d7f44e5cec" providerId="LiveId" clId="{82600BC5-F451-4710-90A3-A0C6DE14563A}" dt="2026-07-09T22:40:35.168" v="3795" actId="26606"/>
          <ac:cxnSpMkLst>
            <pc:docMk/>
            <pc:sldMk cId="2897957523" sldId="258"/>
            <ac:cxnSpMk id="33" creationId="{A2E1AA39-C5B0-4C69-970E-29EFDD1FDF59}"/>
          </ac:cxnSpMkLst>
        </pc:cxnChg>
        <pc:cxnChg chg="add">
          <ac:chgData name="Chelsea Mancini" userId="5e5ca4d7f44e5cec" providerId="LiveId" clId="{82600BC5-F451-4710-90A3-A0C6DE14563A}" dt="2026-07-09T22:40:35.168" v="3795" actId="26606"/>
          <ac:cxnSpMkLst>
            <pc:docMk/>
            <pc:sldMk cId="2897957523" sldId="258"/>
            <ac:cxnSpMk id="34" creationId="{446D681E-013F-4234-9C11-6AE6D8F8CB90}"/>
          </ac:cxnSpMkLst>
        </pc:cxnChg>
      </pc:sldChg>
      <pc:sldChg chg="addSp delSp modSp mod modTransition setBg setClrOvrMap">
        <pc:chgData name="Chelsea Mancini" userId="5e5ca4d7f44e5cec" providerId="LiveId" clId="{82600BC5-F451-4710-90A3-A0C6DE14563A}" dt="2026-07-20T21:52:27.417" v="6140"/>
        <pc:sldMkLst>
          <pc:docMk/>
          <pc:sldMk cId="1748499028" sldId="259"/>
        </pc:sldMkLst>
        <pc:spChg chg="mod">
          <ac:chgData name="Chelsea Mancini" userId="5e5ca4d7f44e5cec" providerId="LiveId" clId="{82600BC5-F451-4710-90A3-A0C6DE14563A}" dt="2026-07-09T22:48:09.741" v="3841" actId="2711"/>
          <ac:spMkLst>
            <pc:docMk/>
            <pc:sldMk cId="1748499028" sldId="259"/>
            <ac:spMk id="2" creationId="{61C7DAA2-C26F-4546-8B0F-C81CFB47F842}"/>
          </ac:spMkLst>
        </pc:spChg>
        <pc:spChg chg="mod">
          <ac:chgData name="Chelsea Mancini" userId="5e5ca4d7f44e5cec" providerId="LiveId" clId="{82600BC5-F451-4710-90A3-A0C6DE14563A}" dt="2026-07-09T22:48:25.883" v="3843" actId="2711"/>
          <ac:spMkLst>
            <pc:docMk/>
            <pc:sldMk cId="1748499028" sldId="259"/>
            <ac:spMk id="3" creationId="{F9C1CCB3-874D-5E4A-629C-E7AA4A8AB46C}"/>
          </ac:spMkLst>
        </pc:spChg>
        <pc:spChg chg="add">
          <ac:chgData name="Chelsea Mancini" userId="5e5ca4d7f44e5cec" providerId="LiveId" clId="{82600BC5-F451-4710-90A3-A0C6DE14563A}" dt="2026-07-09T22:40:57.051" v="3798" actId="26606"/>
          <ac:spMkLst>
            <pc:docMk/>
            <pc:sldMk cId="1748499028" sldId="259"/>
            <ac:spMk id="40" creationId="{4CB3EA36-32FA-45B8-9C8E-B9F3520EE418}"/>
          </ac:spMkLst>
        </pc:spChg>
        <pc:grpChg chg="add">
          <ac:chgData name="Chelsea Mancini" userId="5e5ca4d7f44e5cec" providerId="LiveId" clId="{82600BC5-F451-4710-90A3-A0C6DE14563A}" dt="2026-07-09T22:40:57.051" v="3798" actId="26606"/>
          <ac:grpSpMkLst>
            <pc:docMk/>
            <pc:sldMk cId="1748499028" sldId="259"/>
            <ac:grpSpMk id="43" creationId="{F3A9D86E-2110-414C-A789-1B14FCD552E5}"/>
          </ac:grpSpMkLst>
        </pc:grpChg>
        <pc:grpChg chg="add">
          <ac:chgData name="Chelsea Mancini" userId="5e5ca4d7f44e5cec" providerId="LiveId" clId="{82600BC5-F451-4710-90A3-A0C6DE14563A}" dt="2026-07-09T22:40:57.051" v="3798" actId="26606"/>
          <ac:grpSpMkLst>
            <pc:docMk/>
            <pc:sldMk cId="1748499028" sldId="259"/>
            <ac:grpSpMk id="46" creationId="{B9A024A3-1C22-4ECE-9940-39AA528523BC}"/>
          </ac:grpSpMkLst>
        </pc:grpChg>
        <pc:picChg chg="add mod ord">
          <ac:chgData name="Chelsea Mancini" userId="5e5ca4d7f44e5cec" providerId="LiveId" clId="{82600BC5-F451-4710-90A3-A0C6DE14563A}" dt="2026-07-09T22:40:57.051" v="3798" actId="26606"/>
          <ac:picMkLst>
            <pc:docMk/>
            <pc:sldMk cId="1748499028" sldId="259"/>
            <ac:picMk id="5" creationId="{97F61410-FA84-C958-8E1B-9DD2015A0A53}"/>
          </ac:picMkLst>
        </pc:picChg>
        <pc:cxnChg chg="add">
          <ac:chgData name="Chelsea Mancini" userId="5e5ca4d7f44e5cec" providerId="LiveId" clId="{82600BC5-F451-4710-90A3-A0C6DE14563A}" dt="2026-07-09T22:40:57.051" v="3798" actId="26606"/>
          <ac:cxnSpMkLst>
            <pc:docMk/>
            <pc:sldMk cId="1748499028" sldId="259"/>
            <ac:cxnSpMk id="45" creationId="{48A3ACA9-28FE-44FE-8439-756750473DB7}"/>
          </ac:cxnSpMkLst>
        </pc:cxnChg>
      </pc:sldChg>
      <pc:sldChg chg="addSp delSp modSp mod modTransition setBg setClrOvrMap">
        <pc:chgData name="Chelsea Mancini" userId="5e5ca4d7f44e5cec" providerId="LiveId" clId="{82600BC5-F451-4710-90A3-A0C6DE14563A}" dt="2026-07-20T21:52:31.780" v="6141"/>
        <pc:sldMkLst>
          <pc:docMk/>
          <pc:sldMk cId="1424087263" sldId="260"/>
        </pc:sldMkLst>
        <pc:spChg chg="mod">
          <ac:chgData name="Chelsea Mancini" userId="5e5ca4d7f44e5cec" providerId="LiveId" clId="{82600BC5-F451-4710-90A3-A0C6DE14563A}" dt="2026-07-09T22:49:28.904" v="3849" actId="255"/>
          <ac:spMkLst>
            <pc:docMk/>
            <pc:sldMk cId="1424087263" sldId="260"/>
            <ac:spMk id="2" creationId="{3DD839E5-539A-6BA2-F020-0AEF28846AB2}"/>
          </ac:spMkLst>
        </pc:spChg>
        <pc:spChg chg="mod">
          <ac:chgData name="Chelsea Mancini" userId="5e5ca4d7f44e5cec" providerId="LiveId" clId="{82600BC5-F451-4710-90A3-A0C6DE14563A}" dt="2026-07-09T22:49:03.960" v="3847" actId="313"/>
          <ac:spMkLst>
            <pc:docMk/>
            <pc:sldMk cId="1424087263" sldId="260"/>
            <ac:spMk id="3" creationId="{E73EC453-8E6E-AAA5-639A-7F2EB8FCDBC5}"/>
          </ac:spMkLst>
        </pc:spChg>
        <pc:spChg chg="add">
          <ac:chgData name="Chelsea Mancini" userId="5e5ca4d7f44e5cec" providerId="LiveId" clId="{82600BC5-F451-4710-90A3-A0C6DE14563A}" dt="2026-07-09T22:44:37.155" v="3825" actId="26606"/>
          <ac:spMkLst>
            <pc:docMk/>
            <pc:sldMk cId="1424087263" sldId="260"/>
            <ac:spMk id="24" creationId="{1307718F-1EFB-462E-B630-D8140028611C}"/>
          </ac:spMkLst>
        </pc:spChg>
        <pc:spChg chg="add">
          <ac:chgData name="Chelsea Mancini" userId="5e5ca4d7f44e5cec" providerId="LiveId" clId="{82600BC5-F451-4710-90A3-A0C6DE14563A}" dt="2026-07-09T22:44:37.155" v="3825" actId="26606"/>
          <ac:spMkLst>
            <pc:docMk/>
            <pc:sldMk cId="1424087263" sldId="260"/>
            <ac:spMk id="27" creationId="{E3AD4808-3E34-4EF9-81E6-DCDD9DD85EDD}"/>
          </ac:spMkLst>
        </pc:spChg>
        <pc:spChg chg="add">
          <ac:chgData name="Chelsea Mancini" userId="5e5ca4d7f44e5cec" providerId="LiveId" clId="{82600BC5-F451-4710-90A3-A0C6DE14563A}" dt="2026-07-09T22:44:37.155" v="3825" actId="26606"/>
          <ac:spMkLst>
            <pc:docMk/>
            <pc:sldMk cId="1424087263" sldId="260"/>
            <ac:spMk id="28" creationId="{AB947366-3BF4-48C9-9DC5-ACC99794950A}"/>
          </ac:spMkLst>
        </pc:spChg>
        <pc:grpChg chg="add">
          <ac:chgData name="Chelsea Mancini" userId="5e5ca4d7f44e5cec" providerId="LiveId" clId="{82600BC5-F451-4710-90A3-A0C6DE14563A}" dt="2026-07-09T22:44:37.155" v="3825" actId="26606"/>
          <ac:grpSpMkLst>
            <pc:docMk/>
            <pc:sldMk cId="1424087263" sldId="260"/>
            <ac:grpSpMk id="23" creationId="{C7572773-EFED-4240-886B-69624490C9C9}"/>
          </ac:grpSpMkLst>
        </pc:grpChg>
        <pc:cxnChg chg="add">
          <ac:chgData name="Chelsea Mancini" userId="5e5ca4d7f44e5cec" providerId="LiveId" clId="{82600BC5-F451-4710-90A3-A0C6DE14563A}" dt="2026-07-09T22:44:37.155" v="3825" actId="26606"/>
          <ac:cxnSpMkLst>
            <pc:docMk/>
            <pc:sldMk cId="1424087263" sldId="260"/>
            <ac:cxnSpMk id="22" creationId="{446D681E-013F-4234-9C11-6AE6D8F8CB90}"/>
          </ac:cxnSpMkLst>
        </pc:cxnChg>
        <pc:cxnChg chg="add">
          <ac:chgData name="Chelsea Mancini" userId="5e5ca4d7f44e5cec" providerId="LiveId" clId="{82600BC5-F451-4710-90A3-A0C6DE14563A}" dt="2026-07-09T22:44:37.155" v="3825" actId="26606"/>
          <ac:cxnSpMkLst>
            <pc:docMk/>
            <pc:sldMk cId="1424087263" sldId="260"/>
            <ac:cxnSpMk id="26" creationId="{B3C176ED-7D6F-4F56-A1F8-9687B0C63187}"/>
          </ac:cxnSpMkLst>
        </pc:cxnChg>
        <pc:cxnChg chg="add">
          <ac:chgData name="Chelsea Mancini" userId="5e5ca4d7f44e5cec" providerId="LiveId" clId="{82600BC5-F451-4710-90A3-A0C6DE14563A}" dt="2026-07-09T22:44:37.155" v="3825" actId="26606"/>
          <ac:cxnSpMkLst>
            <pc:docMk/>
            <pc:sldMk cId="1424087263" sldId="260"/>
            <ac:cxnSpMk id="29" creationId="{A2E1AA39-C5B0-4C69-970E-29EFDD1FDF59}"/>
          </ac:cxnSpMkLst>
        </pc:cxnChg>
      </pc:sldChg>
      <pc:sldChg chg="modSp mod modTransition">
        <pc:chgData name="Chelsea Mancini" userId="5e5ca4d7f44e5cec" providerId="LiveId" clId="{82600BC5-F451-4710-90A3-A0C6DE14563A}" dt="2026-07-20T21:52:35.850" v="6142"/>
        <pc:sldMkLst>
          <pc:docMk/>
          <pc:sldMk cId="1382716628" sldId="262"/>
        </pc:sldMkLst>
        <pc:spChg chg="mod">
          <ac:chgData name="Chelsea Mancini" userId="5e5ca4d7f44e5cec" providerId="LiveId" clId="{82600BC5-F451-4710-90A3-A0C6DE14563A}" dt="2026-07-09T22:53:10.953" v="3862" actId="1076"/>
          <ac:spMkLst>
            <pc:docMk/>
            <pc:sldMk cId="1382716628" sldId="262"/>
            <ac:spMk id="2" creationId="{536300BE-D96C-22F6-553D-690EEFFC5D51}"/>
          </ac:spMkLst>
        </pc:spChg>
        <pc:spChg chg="mod">
          <ac:chgData name="Chelsea Mancini" userId="5e5ca4d7f44e5cec" providerId="LiveId" clId="{82600BC5-F451-4710-90A3-A0C6DE14563A}" dt="2026-07-09T22:53:05.951" v="3861" actId="1076"/>
          <ac:spMkLst>
            <pc:docMk/>
            <pc:sldMk cId="1382716628" sldId="262"/>
            <ac:spMk id="3" creationId="{87B96C4E-C633-AD44-2B5D-616D8D99EE4D}"/>
          </ac:spMkLst>
        </pc:spChg>
      </pc:sldChg>
      <pc:sldChg chg="modSp mod modTransition">
        <pc:chgData name="Chelsea Mancini" userId="5e5ca4d7f44e5cec" providerId="LiveId" clId="{82600BC5-F451-4710-90A3-A0C6DE14563A}" dt="2026-07-20T21:52:49.409" v="6145"/>
        <pc:sldMkLst>
          <pc:docMk/>
          <pc:sldMk cId="3970473306" sldId="264"/>
        </pc:sldMkLst>
        <pc:spChg chg="mod">
          <ac:chgData name="Chelsea Mancini" userId="5e5ca4d7f44e5cec" providerId="LiveId" clId="{82600BC5-F451-4710-90A3-A0C6DE14563A}" dt="2026-07-09T22:50:55.638" v="3855" actId="1076"/>
          <ac:spMkLst>
            <pc:docMk/>
            <pc:sldMk cId="3970473306" sldId="264"/>
            <ac:spMk id="2" creationId="{42D99987-98D1-706D-2E63-5B8DDBF317C6}"/>
          </ac:spMkLst>
        </pc:spChg>
        <pc:spChg chg="mod">
          <ac:chgData name="Chelsea Mancini" userId="5e5ca4d7f44e5cec" providerId="LiveId" clId="{82600BC5-F451-4710-90A3-A0C6DE14563A}" dt="2026-07-09T23:39:55.067" v="5515" actId="20577"/>
          <ac:spMkLst>
            <pc:docMk/>
            <pc:sldMk cId="3970473306" sldId="264"/>
            <ac:spMk id="3" creationId="{4A53051C-8483-F6FD-7AB5-FC885653EC99}"/>
          </ac:spMkLst>
        </pc:spChg>
      </pc:sldChg>
      <pc:sldChg chg="modSp mod modTransition">
        <pc:chgData name="Chelsea Mancini" userId="5e5ca4d7f44e5cec" providerId="LiveId" clId="{82600BC5-F451-4710-90A3-A0C6DE14563A}" dt="2026-07-22T10:13:43.211" v="6169" actId="1076"/>
        <pc:sldMkLst>
          <pc:docMk/>
          <pc:sldMk cId="359125969" sldId="265"/>
        </pc:sldMkLst>
        <pc:spChg chg="mod">
          <ac:chgData name="Chelsea Mancini" userId="5e5ca4d7f44e5cec" providerId="LiveId" clId="{82600BC5-F451-4710-90A3-A0C6DE14563A}" dt="2026-07-15T13:11:25.481" v="5937" actId="1076"/>
          <ac:spMkLst>
            <pc:docMk/>
            <pc:sldMk cId="359125969" sldId="265"/>
            <ac:spMk id="2" creationId="{E07B30E9-9073-E60E-A7A9-048C6F3D6925}"/>
          </ac:spMkLst>
        </pc:spChg>
        <pc:spChg chg="mod">
          <ac:chgData name="Chelsea Mancini" userId="5e5ca4d7f44e5cec" providerId="LiveId" clId="{82600BC5-F451-4710-90A3-A0C6DE14563A}" dt="2026-07-22T10:13:43.211" v="6169" actId="1076"/>
          <ac:spMkLst>
            <pc:docMk/>
            <pc:sldMk cId="359125969" sldId="265"/>
            <ac:spMk id="3" creationId="{5F8D0C3B-0DFC-3E5A-28D7-AC7CD95B6A10}"/>
          </ac:spMkLst>
        </pc:spChg>
      </pc:sldChg>
      <pc:sldChg chg="addSp delSp modSp mod modTransition setBg">
        <pc:chgData name="Chelsea Mancini" userId="5e5ca4d7f44e5cec" providerId="LiveId" clId="{82600BC5-F451-4710-90A3-A0C6DE14563A}" dt="2026-07-20T21:52:56.730" v="6147"/>
        <pc:sldMkLst>
          <pc:docMk/>
          <pc:sldMk cId="2850782885" sldId="266"/>
        </pc:sldMkLst>
        <pc:spChg chg="mod">
          <ac:chgData name="Chelsea Mancini" userId="5e5ca4d7f44e5cec" providerId="LiveId" clId="{82600BC5-F451-4710-90A3-A0C6DE14563A}" dt="2026-07-09T22:51:22.835" v="3858" actId="26606"/>
          <ac:spMkLst>
            <pc:docMk/>
            <pc:sldMk cId="2850782885" sldId="266"/>
            <ac:spMk id="2" creationId="{522107DF-28D1-AECE-299A-375E6A01AF85}"/>
          </ac:spMkLst>
        </pc:spChg>
        <pc:spChg chg="add">
          <ac:chgData name="Chelsea Mancini" userId="5e5ca4d7f44e5cec" providerId="LiveId" clId="{82600BC5-F451-4710-90A3-A0C6DE14563A}" dt="2026-07-09T22:51:22.835" v="3858" actId="26606"/>
          <ac:spMkLst>
            <pc:docMk/>
            <pc:sldMk cId="2850782885" sldId="266"/>
            <ac:spMk id="15" creationId="{5CCAF7D5-2AD8-4BDF-BE92-13524EA0453C}"/>
          </ac:spMkLst>
        </pc:spChg>
        <pc:spChg chg="add">
          <ac:chgData name="Chelsea Mancini" userId="5e5ca4d7f44e5cec" providerId="LiveId" clId="{82600BC5-F451-4710-90A3-A0C6DE14563A}" dt="2026-07-09T22:51:22.835" v="3858" actId="26606"/>
          <ac:spMkLst>
            <pc:docMk/>
            <pc:sldMk cId="2850782885" sldId="266"/>
            <ac:spMk id="17" creationId="{F8C92429-C2FF-43F8-9F54-FF73D1271850}"/>
          </ac:spMkLst>
        </pc:spChg>
        <pc:spChg chg="add">
          <ac:chgData name="Chelsea Mancini" userId="5e5ca4d7f44e5cec" providerId="LiveId" clId="{82600BC5-F451-4710-90A3-A0C6DE14563A}" dt="2026-07-09T22:51:22.835" v="3858" actId="26606"/>
          <ac:spMkLst>
            <pc:docMk/>
            <pc:sldMk cId="2850782885" sldId="266"/>
            <ac:spMk id="19" creationId="{CB8E75E6-FD49-46E3-B23E-9D5C97110F4A}"/>
          </ac:spMkLst>
        </pc:spChg>
        <pc:spChg chg="add">
          <ac:chgData name="Chelsea Mancini" userId="5e5ca4d7f44e5cec" providerId="LiveId" clId="{82600BC5-F451-4710-90A3-A0C6DE14563A}" dt="2026-07-09T22:51:22.835" v="3858" actId="26606"/>
          <ac:spMkLst>
            <pc:docMk/>
            <pc:sldMk cId="2850782885" sldId="266"/>
            <ac:spMk id="21" creationId="{58EE6BA1-F87F-4073-B5AB-365A42AD3752}"/>
          </ac:spMkLst>
        </pc:spChg>
        <pc:grpChg chg="add">
          <ac:chgData name="Chelsea Mancini" userId="5e5ca4d7f44e5cec" providerId="LiveId" clId="{82600BC5-F451-4710-90A3-A0C6DE14563A}" dt="2026-07-09T22:51:22.835" v="3858" actId="26606"/>
          <ac:grpSpMkLst>
            <pc:docMk/>
            <pc:sldMk cId="2850782885" sldId="266"/>
            <ac:grpSpMk id="7" creationId="{C7572773-EFED-4240-886B-69624490C9C9}"/>
          </ac:grpSpMkLst>
        </pc:grpChg>
        <pc:cxnChg chg="add">
          <ac:chgData name="Chelsea Mancini" userId="5e5ca4d7f44e5cec" providerId="LiveId" clId="{82600BC5-F451-4710-90A3-A0C6DE14563A}" dt="2026-07-09T22:51:22.835" v="3858" actId="26606"/>
          <ac:cxnSpMkLst>
            <pc:docMk/>
            <pc:sldMk cId="2850782885" sldId="266"/>
            <ac:cxnSpMk id="13" creationId="{B3C176ED-7D6F-4F56-A1F8-9687B0C63187}"/>
          </ac:cxnSpMkLst>
        </pc:cxnChg>
        <pc:cxnChg chg="add">
          <ac:chgData name="Chelsea Mancini" userId="5e5ca4d7f44e5cec" providerId="LiveId" clId="{82600BC5-F451-4710-90A3-A0C6DE14563A}" dt="2026-07-09T22:51:22.835" v="3858" actId="26606"/>
          <ac:cxnSpMkLst>
            <pc:docMk/>
            <pc:sldMk cId="2850782885" sldId="266"/>
            <ac:cxnSpMk id="23" creationId="{19B678A5-A064-46A6-817F-AE02396CCF2C}"/>
          </ac:cxnSpMkLst>
        </pc:cxnChg>
      </pc:sldChg>
      <pc:sldChg chg="modSp mod modTransition">
        <pc:chgData name="Chelsea Mancini" userId="5e5ca4d7f44e5cec" providerId="LiveId" clId="{82600BC5-F451-4710-90A3-A0C6DE14563A}" dt="2026-07-22T10:10:11.110" v="6154" actId="2711"/>
        <pc:sldMkLst>
          <pc:docMk/>
          <pc:sldMk cId="1917974163" sldId="267"/>
        </pc:sldMkLst>
        <pc:spChg chg="mod">
          <ac:chgData name="Chelsea Mancini" userId="5e5ca4d7f44e5cec" providerId="LiveId" clId="{82600BC5-F451-4710-90A3-A0C6DE14563A}" dt="2026-07-09T22:53:29.546" v="3864" actId="1076"/>
          <ac:spMkLst>
            <pc:docMk/>
            <pc:sldMk cId="1917974163" sldId="267"/>
            <ac:spMk id="2" creationId="{631727AA-2A4B-7459-64F6-8CB68974F0E3}"/>
          </ac:spMkLst>
        </pc:spChg>
        <pc:spChg chg="mod">
          <ac:chgData name="Chelsea Mancini" userId="5e5ca4d7f44e5cec" providerId="LiveId" clId="{82600BC5-F451-4710-90A3-A0C6DE14563A}" dt="2026-07-22T10:10:11.110" v="6154" actId="2711"/>
          <ac:spMkLst>
            <pc:docMk/>
            <pc:sldMk cId="1917974163" sldId="267"/>
            <ac:spMk id="3" creationId="{C71705AF-A114-46D3-808C-4A69D3AE5A69}"/>
          </ac:spMkLst>
        </pc:spChg>
      </pc:sldChg>
      <pc:sldChg chg="addSp delSp modSp mod modTransition">
        <pc:chgData name="Chelsea Mancini" userId="5e5ca4d7f44e5cec" providerId="LiveId" clId="{82600BC5-F451-4710-90A3-A0C6DE14563A}" dt="2026-07-20T21:52:46.124" v="6144"/>
        <pc:sldMkLst>
          <pc:docMk/>
          <pc:sldMk cId="3645478630" sldId="268"/>
        </pc:sldMkLst>
        <pc:spChg chg="mod">
          <ac:chgData name="Chelsea Mancini" userId="5e5ca4d7f44e5cec" providerId="LiveId" clId="{82600BC5-F451-4710-90A3-A0C6DE14563A}" dt="2026-07-09T22:55:13.356" v="3928" actId="1076"/>
          <ac:spMkLst>
            <pc:docMk/>
            <pc:sldMk cId="3645478630" sldId="268"/>
            <ac:spMk id="2" creationId="{3FC915AA-9AD6-9DEC-20C0-9E11999F2E2F}"/>
          </ac:spMkLst>
        </pc:spChg>
        <pc:spChg chg="add mod">
          <ac:chgData name="Chelsea Mancini" userId="5e5ca4d7f44e5cec" providerId="LiveId" clId="{82600BC5-F451-4710-90A3-A0C6DE14563A}" dt="2026-07-15T12:54:45.922" v="5914" actId="1076"/>
          <ac:spMkLst>
            <pc:docMk/>
            <pc:sldMk cId="3645478630" sldId="268"/>
            <ac:spMk id="3" creationId="{04D93ADA-0DAA-9151-84C1-4F902038B423}"/>
          </ac:spMkLst>
        </pc:spChg>
        <pc:spChg chg="add mod">
          <ac:chgData name="Chelsea Mancini" userId="5e5ca4d7f44e5cec" providerId="LiveId" clId="{82600BC5-F451-4710-90A3-A0C6DE14563A}" dt="2026-07-15T12:54:35.502" v="5913" actId="1076"/>
          <ac:spMkLst>
            <pc:docMk/>
            <pc:sldMk cId="3645478630" sldId="268"/>
            <ac:spMk id="4" creationId="{404DAC6F-2744-63AD-69D8-5BACC932359E}"/>
          </ac:spMkLst>
        </pc:spChg>
        <pc:spChg chg="add mod">
          <ac:chgData name="Chelsea Mancini" userId="5e5ca4d7f44e5cec" providerId="LiveId" clId="{82600BC5-F451-4710-90A3-A0C6DE14563A}" dt="2026-07-15T12:35:44.531" v="5652" actId="14100"/>
          <ac:spMkLst>
            <pc:docMk/>
            <pc:sldMk cId="3645478630" sldId="268"/>
            <ac:spMk id="6" creationId="{06C1D724-163C-E47F-5952-C83F0591C410}"/>
          </ac:spMkLst>
        </pc:spChg>
        <pc:spChg chg="add mod">
          <ac:chgData name="Chelsea Mancini" userId="5e5ca4d7f44e5cec" providerId="LiveId" clId="{82600BC5-F451-4710-90A3-A0C6DE14563A}" dt="2026-07-15T12:32:05.450" v="5636" actId="2711"/>
          <ac:spMkLst>
            <pc:docMk/>
            <pc:sldMk cId="3645478630" sldId="268"/>
            <ac:spMk id="7" creationId="{A6AC4352-8015-1EE2-ACB9-F5038EDF7060}"/>
          </ac:spMkLst>
        </pc:spChg>
        <pc:spChg chg="add mod">
          <ac:chgData name="Chelsea Mancini" userId="5e5ca4d7f44e5cec" providerId="LiveId" clId="{82600BC5-F451-4710-90A3-A0C6DE14563A}" dt="2026-07-15T12:57:43.464" v="5934" actId="1076"/>
          <ac:spMkLst>
            <pc:docMk/>
            <pc:sldMk cId="3645478630" sldId="268"/>
            <ac:spMk id="10" creationId="{B1D90A45-EB10-3028-3181-0EB806D37FBE}"/>
          </ac:spMkLst>
        </pc:spChg>
        <pc:spChg chg="add mod">
          <ac:chgData name="Chelsea Mancini" userId="5e5ca4d7f44e5cec" providerId="LiveId" clId="{82600BC5-F451-4710-90A3-A0C6DE14563A}" dt="2026-07-15T12:55:38.369" v="5920" actId="1076"/>
          <ac:spMkLst>
            <pc:docMk/>
            <pc:sldMk cId="3645478630" sldId="268"/>
            <ac:spMk id="12" creationId="{E39A6FF9-82CE-139A-B838-C5F16179E6C6}"/>
          </ac:spMkLst>
        </pc:spChg>
        <pc:spChg chg="add mod">
          <ac:chgData name="Chelsea Mancini" userId="5e5ca4d7f44e5cec" providerId="LiveId" clId="{82600BC5-F451-4710-90A3-A0C6DE14563A}" dt="2026-07-15T12:40:30.652" v="5733" actId="1076"/>
          <ac:spMkLst>
            <pc:docMk/>
            <pc:sldMk cId="3645478630" sldId="268"/>
            <ac:spMk id="13" creationId="{C48F9303-391E-922D-9C9A-D131DAA785CF}"/>
          </ac:spMkLst>
        </pc:spChg>
        <pc:spChg chg="add mod">
          <ac:chgData name="Chelsea Mancini" userId="5e5ca4d7f44e5cec" providerId="LiveId" clId="{82600BC5-F451-4710-90A3-A0C6DE14563A}" dt="2026-07-15T12:57:21.815" v="5931" actId="1076"/>
          <ac:spMkLst>
            <pc:docMk/>
            <pc:sldMk cId="3645478630" sldId="268"/>
            <ac:spMk id="15" creationId="{78D67E06-EEEF-0F26-F9EF-3A482DA86B47}"/>
          </ac:spMkLst>
        </pc:spChg>
        <pc:spChg chg="add mod">
          <ac:chgData name="Chelsea Mancini" userId="5e5ca4d7f44e5cec" providerId="LiveId" clId="{82600BC5-F451-4710-90A3-A0C6DE14563A}" dt="2026-07-15T12:57:16.989" v="5930" actId="1076"/>
          <ac:spMkLst>
            <pc:docMk/>
            <pc:sldMk cId="3645478630" sldId="268"/>
            <ac:spMk id="16" creationId="{A5A7ADD4-7C97-9AE5-631B-AB1C61621CB8}"/>
          </ac:spMkLst>
        </pc:spChg>
        <pc:spChg chg="add mod">
          <ac:chgData name="Chelsea Mancini" userId="5e5ca4d7f44e5cec" providerId="LiveId" clId="{82600BC5-F451-4710-90A3-A0C6DE14563A}" dt="2026-07-15T12:56:26.041" v="5925" actId="14100"/>
          <ac:spMkLst>
            <pc:docMk/>
            <pc:sldMk cId="3645478630" sldId="268"/>
            <ac:spMk id="17" creationId="{CE7E3A88-DAC6-0901-7E8B-53F573307F2C}"/>
          </ac:spMkLst>
        </pc:spChg>
        <pc:spChg chg="add mod">
          <ac:chgData name="Chelsea Mancini" userId="5e5ca4d7f44e5cec" providerId="LiveId" clId="{82600BC5-F451-4710-90A3-A0C6DE14563A}" dt="2026-07-15T12:57:35.994" v="5933" actId="1076"/>
          <ac:spMkLst>
            <pc:docMk/>
            <pc:sldMk cId="3645478630" sldId="268"/>
            <ac:spMk id="19" creationId="{DEDA80BE-7415-5B31-AE15-44FD7BA859B7}"/>
          </ac:spMkLst>
        </pc:spChg>
        <pc:spChg chg="add mod">
          <ac:chgData name="Chelsea Mancini" userId="5e5ca4d7f44e5cec" providerId="LiveId" clId="{82600BC5-F451-4710-90A3-A0C6DE14563A}" dt="2026-07-15T12:57:28.905" v="5932" actId="1076"/>
          <ac:spMkLst>
            <pc:docMk/>
            <pc:sldMk cId="3645478630" sldId="268"/>
            <ac:spMk id="20" creationId="{F0849DBB-5590-8A2D-199F-41FAD7C1AAA3}"/>
          </ac:spMkLst>
        </pc:spChg>
        <pc:spChg chg="add mod">
          <ac:chgData name="Chelsea Mancini" userId="5e5ca4d7f44e5cec" providerId="LiveId" clId="{82600BC5-F451-4710-90A3-A0C6DE14563A}" dt="2026-07-15T12:55:18.722" v="5918" actId="14100"/>
          <ac:spMkLst>
            <pc:docMk/>
            <pc:sldMk cId="3645478630" sldId="268"/>
            <ac:spMk id="22" creationId="{7F9C5827-FC3D-1972-D4BF-4E1B27B2899D}"/>
          </ac:spMkLst>
        </pc:spChg>
        <pc:spChg chg="add mod">
          <ac:chgData name="Chelsea Mancini" userId="5e5ca4d7f44e5cec" providerId="LiveId" clId="{82600BC5-F451-4710-90A3-A0C6DE14563A}" dt="2026-07-15T12:30:32.672" v="5603" actId="1076"/>
          <ac:spMkLst>
            <pc:docMk/>
            <pc:sldMk cId="3645478630" sldId="268"/>
            <ac:spMk id="27" creationId="{A28AE16C-0B47-D1BF-7234-EB78133A6E3D}"/>
          </ac:spMkLst>
        </pc:spChg>
        <pc:cxnChg chg="add mod">
          <ac:chgData name="Chelsea Mancini" userId="5e5ca4d7f44e5cec" providerId="LiveId" clId="{82600BC5-F451-4710-90A3-A0C6DE14563A}" dt="2026-07-09T22:54:23.929" v="3920" actId="1076"/>
          <ac:cxnSpMkLst>
            <pc:docMk/>
            <pc:sldMk cId="3645478630" sldId="268"/>
            <ac:cxnSpMk id="5" creationId="{6C840FBB-12D8-CB3F-EB84-120A7C45BE2E}"/>
          </ac:cxnSpMkLst>
        </pc:cxnChg>
        <pc:cxnChg chg="add mod">
          <ac:chgData name="Chelsea Mancini" userId="5e5ca4d7f44e5cec" providerId="LiveId" clId="{82600BC5-F451-4710-90A3-A0C6DE14563A}" dt="2026-07-15T12:57:13.986" v="5929" actId="14100"/>
          <ac:cxnSpMkLst>
            <pc:docMk/>
            <pc:sldMk cId="3645478630" sldId="268"/>
            <ac:cxnSpMk id="8" creationId="{D4F2BAAC-FE25-7B48-4258-896004E81EF4}"/>
          </ac:cxnSpMkLst>
        </pc:cxnChg>
        <pc:cxnChg chg="add mod">
          <ac:chgData name="Chelsea Mancini" userId="5e5ca4d7f44e5cec" providerId="LiveId" clId="{82600BC5-F451-4710-90A3-A0C6DE14563A}" dt="2026-07-15T12:56:52.003" v="5926" actId="14100"/>
          <ac:cxnSpMkLst>
            <pc:docMk/>
            <pc:sldMk cId="3645478630" sldId="268"/>
            <ac:cxnSpMk id="14" creationId="{8710700A-71E7-5A4F-C3B6-58126AD0B24C}"/>
          </ac:cxnSpMkLst>
        </pc:cxnChg>
        <pc:cxnChg chg="add mod">
          <ac:chgData name="Chelsea Mancini" userId="5e5ca4d7f44e5cec" providerId="LiveId" clId="{82600BC5-F451-4710-90A3-A0C6DE14563A}" dt="2026-07-15T12:57:07.414" v="5928" actId="14100"/>
          <ac:cxnSpMkLst>
            <pc:docMk/>
            <pc:sldMk cId="3645478630" sldId="268"/>
            <ac:cxnSpMk id="18" creationId="{7253DD2D-E725-8D54-9C8D-7BEF8B7DA505}"/>
          </ac:cxnSpMkLst>
        </pc:cxnChg>
        <pc:cxnChg chg="add mod">
          <ac:chgData name="Chelsea Mancini" userId="5e5ca4d7f44e5cec" providerId="LiveId" clId="{82600BC5-F451-4710-90A3-A0C6DE14563A}" dt="2026-07-15T12:56:59.301" v="5927" actId="14100"/>
          <ac:cxnSpMkLst>
            <pc:docMk/>
            <pc:sldMk cId="3645478630" sldId="268"/>
            <ac:cxnSpMk id="24" creationId="{734591B9-B158-116F-C691-9125F7CD1316}"/>
          </ac:cxnSpMkLst>
        </pc:cxnChg>
      </pc:sldChg>
      <pc:sldMasterChg chg="modTransition modSldLayout">
        <pc:chgData name="Chelsea Mancini" userId="5e5ca4d7f44e5cec" providerId="LiveId" clId="{82600BC5-F451-4710-90A3-A0C6DE14563A}" dt="2026-07-20T21:50:30.795" v="6136"/>
        <pc:sldMasterMkLst>
          <pc:docMk/>
          <pc:sldMasterMk cId="2807954826" sldId="2147483748"/>
        </pc:sldMasterMkLst>
        <pc:sldLayoutChg chg="modTransition">
          <pc:chgData name="Chelsea Mancini" userId="5e5ca4d7f44e5cec" providerId="LiveId" clId="{82600BC5-F451-4710-90A3-A0C6DE14563A}" dt="2026-07-20T21:50:30.795" v="6136"/>
          <pc:sldLayoutMkLst>
            <pc:docMk/>
            <pc:sldMasterMk cId="2807954826" sldId="2147483748"/>
            <pc:sldLayoutMk cId="3629273806" sldId="2147483749"/>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3239480969" sldId="2147483750"/>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2520911440" sldId="2147483751"/>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1956722561" sldId="2147483752"/>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3064131805" sldId="2147483753"/>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69155333" sldId="2147483754"/>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3925275766" sldId="2147483755"/>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4080695317" sldId="2147483756"/>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3652528698" sldId="2147483757"/>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270112424" sldId="2147483758"/>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586295161" sldId="2147483759"/>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29674078" sldId="2147483760"/>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489390248" sldId="2147483761"/>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1321238833" sldId="2147483762"/>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3147620336" sldId="2147483763"/>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1144818954" sldId="2147483764"/>
          </pc:sldLayoutMkLst>
        </pc:sldLayoutChg>
        <pc:sldLayoutChg chg="modTransition">
          <pc:chgData name="Chelsea Mancini" userId="5e5ca4d7f44e5cec" providerId="LiveId" clId="{82600BC5-F451-4710-90A3-A0C6DE14563A}" dt="2026-07-20T21:50:30.795" v="6136"/>
          <pc:sldLayoutMkLst>
            <pc:docMk/>
            <pc:sldMasterMk cId="2807954826" sldId="2147483748"/>
            <pc:sldLayoutMk cId="542670883" sldId="214748376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22/07/2026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28C18859-9320-47B1-B84A-5AD18E8F8F05}" type="datetimeFigureOut">
              <a:rPr lang="en-GB" smtClean="0"/>
              <a:t>22/07/2026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467DA55A-CD99-4D6D-9F9B-30A0F32F27EB}"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29273806"/>
      </p:ext>
    </p:extLst>
  </p:cSld>
  <p:clrMapOvr>
    <a:masterClrMapping/>
  </p:clrMapOvr>
  <p:transition spd="slow">
    <p:push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239480969"/>
      </p:ext>
    </p:extLst>
  </p:cSld>
  <p:clrMapOvr>
    <a:masterClrMapping/>
  </p:clrMapOvr>
  <p:transition spd="slow">
    <p:push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0911440"/>
      </p:ext>
    </p:extLst>
  </p:cSld>
  <p:clrMapOvr>
    <a:masterClrMapping/>
  </p:clrMapOvr>
  <p:transition spd="slow">
    <p:push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22/07/2026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6722561"/>
      </p:ext>
    </p:extLst>
  </p:cSld>
  <p:clrMapOvr>
    <a:masterClrMapping/>
  </p:clrMapOvr>
  <p:transition spd="slow">
    <p:push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22/07/2026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4131805"/>
      </p:ext>
    </p:extLst>
  </p:cSld>
  <p:clrMapOvr>
    <a:masterClrMapping/>
  </p:clrMapOvr>
  <p:transition spd="slow">
    <p:push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22/07/2026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155333"/>
      </p:ext>
    </p:extLst>
  </p:cSld>
  <p:clrMapOvr>
    <a:masterClrMapping/>
  </p:clrMapOvr>
  <p:transition spd="slow">
    <p:push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22/07/2026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25275766"/>
      </p:ext>
    </p:extLst>
  </p:cSld>
  <p:clrMapOvr>
    <a:masterClrMapping/>
  </p:clrMapOvr>
  <p:transition spd="slow">
    <p:push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0695317"/>
      </p:ext>
    </p:extLst>
  </p:cSld>
  <p:clrMapOvr>
    <a:masterClrMapping/>
  </p:clrMapOvr>
  <p:transition spd="slow">
    <p:push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652528698"/>
      </p:ext>
    </p:extLst>
  </p:cSld>
  <p:clrMapOvr>
    <a:masterClrMapping/>
  </p:clrMapOvr>
  <p:transition spd="slow">
    <p:push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0112424"/>
      </p:ext>
    </p:extLst>
  </p:cSld>
  <p:clrMapOvr>
    <a:masterClrMapping/>
  </p:clrMapOvr>
  <p:transition spd="slow">
    <p:push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6295161"/>
      </p:ext>
    </p:extLst>
  </p:cSld>
  <p:clrMapOvr>
    <a:masterClrMapping/>
  </p:clrMapOvr>
  <p:transition spd="slow">
    <p:push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674078"/>
      </p:ext>
    </p:extLst>
  </p:cSld>
  <p:clrMapOvr>
    <a:masterClrMapping/>
  </p:clrMapOvr>
  <p:transition spd="slow">
    <p:push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89390248"/>
      </p:ext>
    </p:extLst>
  </p:cSld>
  <p:clrMapOvr>
    <a:masterClrMapping/>
  </p:clrMapOvr>
  <p:transition spd="slow">
    <p:push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1238833"/>
      </p:ext>
    </p:extLst>
  </p:cSld>
  <p:clrMapOvr>
    <a:masterClrMapping/>
  </p:clrMapOvr>
  <p:transition spd="slow">
    <p:push dir="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7620336"/>
      </p:ext>
    </p:extLst>
  </p:cSld>
  <p:clrMapOvr>
    <a:masterClrMapping/>
  </p:clrMapOvr>
  <p:transition spd="slow">
    <p:push dir="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4818954"/>
      </p:ext>
    </p:extLst>
  </p:cSld>
  <p:clrMapOvr>
    <a:masterClrMapping/>
  </p:clrMapOvr>
  <p:transition spd="slow">
    <p:push dir="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42670883"/>
      </p:ext>
    </p:extLst>
  </p:cSld>
  <p:clrMapOvr>
    <a:masterClrMapping/>
  </p:clrMapOvr>
  <p:transition spd="slow">
    <p:push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8C18859-9320-47B1-B84A-5AD18E8F8F05}" type="datetimeFigureOut">
              <a:rPr lang="en-GB" smtClean="0"/>
              <a:t>22/07/2026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807954826"/>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 id="2147483764" r:id="rId16"/>
    <p:sldLayoutId id="2147483765" r:id="rId17"/>
  </p:sldLayoutIdLst>
  <p:transition spd="slow">
    <p:push dir="r"/>
  </p:transition>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find-business-regulations.private-beta.service.trade.gov.uk/" TargetMode="External"/><Relationship Id="rId2" Type="http://schemas.openxmlformats.org/officeDocument/2006/relationships/hyperlink" Target="https://agriculture.institute/organic-produce-economics-marketing/economics-organic-farming-viability-challenges/" TargetMode="External"/><Relationship Id="rId1" Type="http://schemas.openxmlformats.org/officeDocument/2006/relationships/slideLayout" Target="../slideLayouts/slideLayout3.xml"/><Relationship Id="rId6" Type="http://schemas.openxmlformats.org/officeDocument/2006/relationships/hyperlink" Target="https://bakerymerchantservices.com/from-online-bakery-orders-to-local-delivery-expanding-your-bakerys-reach/" TargetMode="External"/><Relationship Id="rId5" Type="http://schemas.openxmlformats.org/officeDocument/2006/relationships/hyperlink" Target="https://www.simplybusiness.co.uk/wp-content/uploads/sites/3/2024/05/simply-business-report-covid-19-impact-on-small-business-PDF.pdf" TargetMode="External"/><Relationship Id="rId4" Type="http://schemas.openxmlformats.org/officeDocument/2006/relationships/hyperlink" Target="https://www.bizimply.com/blog/reduce-operational-costs-for-bakerie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E3AD4808-3E34-4EF9-81E6-DCDD9DD85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0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B947366-3BF4-48C9-9DC5-ACC997949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6" cy="6858000"/>
          </a:xfrm>
          <a:prstGeom prst="rect">
            <a:avLst/>
          </a:prstGeom>
          <a:blipFill>
            <a:blip r:embed="rId4"/>
            <a:stretch>
              <a:fillRect/>
            </a:stretch>
          </a:blipFill>
          <a:ln>
            <a:noFill/>
          </a:ln>
          <a:effectLst>
            <a:innerShdw blurRad="88900" dist="254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A2E1AA39-C5B0-4C69-970E-29EFDD1FDF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938687"/>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46D681E-013F-4234-9C11-6AE6D8F8CB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5854475"/>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804334" y="923280"/>
            <a:ext cx="5925988" cy="4915788"/>
          </a:xfrm>
        </p:spPr>
        <p:txBody>
          <a:bodyPr anchor="ctr">
            <a:normAutofit/>
          </a:bodyPr>
          <a:lstStyle/>
          <a:p>
            <a:pPr algn="r">
              <a:lnSpc>
                <a:spcPct val="90000"/>
              </a:lnSpc>
            </a:pPr>
            <a:r>
              <a:rPr lang="en-GB" sz="1800" dirty="0">
                <a:solidFill>
                  <a:srgbClr val="212121"/>
                </a:solidFill>
                <a:latin typeface="Arial" panose="020B0604020202020204" pitchFamily="34" charset="0"/>
                <a:cs typeface="Arial" panose="020B0604020202020204" pitchFamily="34" charset="0"/>
              </a:rPr>
              <a:t>Problem solving and Decision making </a:t>
            </a:r>
            <a:br>
              <a:rPr lang="en-GB" sz="1800" dirty="0">
                <a:solidFill>
                  <a:srgbClr val="212121"/>
                </a:solidFill>
                <a:latin typeface="Arial" panose="020B0604020202020204" pitchFamily="34" charset="0"/>
                <a:cs typeface="Arial" panose="020B0604020202020204" pitchFamily="34" charset="0"/>
              </a:rPr>
            </a:br>
            <a:r>
              <a:rPr lang="en-GB" sz="1800" dirty="0">
                <a:solidFill>
                  <a:srgbClr val="212121"/>
                </a:solidFill>
                <a:latin typeface="Arial" panose="020B0604020202020204" pitchFamily="34" charset="0"/>
                <a:cs typeface="Arial" panose="020B0604020202020204" pitchFamily="34" charset="0"/>
              </a:rPr>
              <a:t>LCLM4004 </a:t>
            </a:r>
            <a:br>
              <a:rPr lang="en-GB" sz="1800" dirty="0">
                <a:solidFill>
                  <a:srgbClr val="212121"/>
                </a:solidFill>
                <a:latin typeface="Arial" panose="020B0604020202020204" pitchFamily="34" charset="0"/>
                <a:cs typeface="Arial" panose="020B0604020202020204" pitchFamily="34" charset="0"/>
              </a:rPr>
            </a:br>
            <a:r>
              <a:rPr lang="en-GB" sz="1800" dirty="0">
                <a:solidFill>
                  <a:srgbClr val="212121"/>
                </a:solidFill>
                <a:latin typeface="Arial" panose="020B0604020202020204" pitchFamily="34" charset="0"/>
                <a:cs typeface="Arial" panose="020B0604020202020204" pitchFamily="34" charset="0"/>
              </a:rPr>
              <a:t>Chelsea Mancini </a:t>
            </a:r>
            <a:br>
              <a:rPr lang="en-GB" sz="1800" dirty="0">
                <a:solidFill>
                  <a:srgbClr val="212121"/>
                </a:solidFill>
                <a:latin typeface="Arial" panose="020B0604020202020204" pitchFamily="34" charset="0"/>
                <a:cs typeface="Arial" panose="020B0604020202020204" pitchFamily="34" charset="0"/>
              </a:rPr>
            </a:br>
            <a:r>
              <a:rPr lang="en-GB" sz="1800" dirty="0">
                <a:solidFill>
                  <a:srgbClr val="212121"/>
                </a:solidFill>
                <a:latin typeface="Arial" panose="020B0604020202020204" pitchFamily="34" charset="0"/>
                <a:cs typeface="Arial" panose="020B0604020202020204" pitchFamily="34" charset="0"/>
              </a:rPr>
              <a:t> 2532045 </a:t>
            </a:r>
            <a:br>
              <a:rPr lang="en-GB" sz="1800" dirty="0">
                <a:solidFill>
                  <a:srgbClr val="212121"/>
                </a:solidFill>
                <a:latin typeface="Arial" panose="020B0604020202020204" pitchFamily="34" charset="0"/>
                <a:cs typeface="Arial" panose="020B0604020202020204" pitchFamily="34" charset="0"/>
              </a:rPr>
            </a:br>
            <a:r>
              <a:rPr lang="en-GB" sz="1800" dirty="0">
                <a:solidFill>
                  <a:srgbClr val="212121"/>
                </a:solidFill>
                <a:latin typeface="Arial" panose="020B0604020202020204" pitchFamily="34" charset="0"/>
                <a:cs typeface="Arial" panose="020B0604020202020204" pitchFamily="34" charset="0"/>
              </a:rPr>
              <a:t>Anita Nan</a:t>
            </a:r>
            <a:br>
              <a:rPr lang="en-GB" sz="1800" dirty="0">
                <a:solidFill>
                  <a:srgbClr val="212121"/>
                </a:solidFill>
                <a:latin typeface="Arial" panose="020B0604020202020204" pitchFamily="34" charset="0"/>
                <a:cs typeface="Arial" panose="020B0604020202020204" pitchFamily="34" charset="0"/>
              </a:rPr>
            </a:br>
            <a:r>
              <a:rPr lang="en-GB" sz="1800" dirty="0">
                <a:solidFill>
                  <a:srgbClr val="212121"/>
                </a:solidFill>
                <a:latin typeface="Arial" panose="020B0604020202020204" pitchFamily="34" charset="0"/>
                <a:cs typeface="Arial" panose="020B0604020202020204" pitchFamily="34" charset="0"/>
              </a:rPr>
              <a:t>Assignment 1: Presentation</a:t>
            </a:r>
          </a:p>
        </p:txBody>
      </p:sp>
      <p:sp>
        <p:nvSpPr>
          <p:cNvPr id="15" name="Rectangle 14">
            <a:extLst>
              <a:ext uri="{FF2B5EF4-FFF2-40B4-BE49-F238E27FC236}">
                <a16:creationId xmlns:a16="http://schemas.microsoft.com/office/drawing/2014/main" id="{1307718F-1EFB-462E-B630-D814002861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3627717"/>
      </p:ext>
    </p:extLst>
  </p:cSld>
  <p:clrMapOvr>
    <a:overrideClrMapping bg1="dk1" tx1="lt1" bg2="dk2" tx2="lt2" accent1="accent1" accent2="accent2" accent3="accent3" accent4="accent4" accent5="accent5" accent6="accent6" hlink="hlink" folHlink="folHlink"/>
  </p:clrMapOvr>
  <p:transition spd="slow">
    <p:push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C7572773-EFED-4240-886B-69624490C9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9" name="Picture 8">
              <a:extLst>
                <a:ext uri="{FF2B5EF4-FFF2-40B4-BE49-F238E27FC236}">
                  <a16:creationId xmlns:a16="http://schemas.microsoft.com/office/drawing/2014/main" id="{AA1CA1AF-5204-432F-BD8E-57A786399A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7" name="Rectangle 26">
              <a:extLst>
                <a:ext uri="{FF2B5EF4-FFF2-40B4-BE49-F238E27FC236}">
                  <a16:creationId xmlns:a16="http://schemas.microsoft.com/office/drawing/2014/main" id="{EE3D1EE3-433A-41E2-8487-E98B4F3EC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1" name="Picture 10">
              <a:extLst>
                <a:ext uri="{FF2B5EF4-FFF2-40B4-BE49-F238E27FC236}">
                  <a16:creationId xmlns:a16="http://schemas.microsoft.com/office/drawing/2014/main" id="{80D43889-CB91-4677-AA9D-108C1AFB82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2" name="Picture 11">
              <a:extLst>
                <a:ext uri="{FF2B5EF4-FFF2-40B4-BE49-F238E27FC236}">
                  <a16:creationId xmlns:a16="http://schemas.microsoft.com/office/drawing/2014/main" id="{CA50A65F-E0C2-4FEB-892C-03ACF95DA2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cxnSp>
        <p:nvCxnSpPr>
          <p:cNvPr id="28" name="Straight Connector 27">
            <a:extLst>
              <a:ext uri="{FF2B5EF4-FFF2-40B4-BE49-F238E27FC236}">
                <a16:creationId xmlns:a16="http://schemas.microsoft.com/office/drawing/2014/main" id="{B3C176ED-7D6F-4F56-A1F8-9687B0C63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29" name="Rectangle 28">
            <a:extLst>
              <a:ext uri="{FF2B5EF4-FFF2-40B4-BE49-F238E27FC236}">
                <a16:creationId xmlns:a16="http://schemas.microsoft.com/office/drawing/2014/main" id="{A70FBCAC-61D3-4A0E-B006-99BD1E45E0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18CEBC1-88BF-44EE-9B76-E49D09680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91260CE8-86F1-4BE2-8ECD-6A582742E2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2" name="Rectangle 31">
            <a:extLst>
              <a:ext uri="{FF2B5EF4-FFF2-40B4-BE49-F238E27FC236}">
                <a16:creationId xmlns:a16="http://schemas.microsoft.com/office/drawing/2014/main" id="{F3E8EC59-2265-41C5-A1C8-7F2C95AE3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BE6"/>
              </a:gs>
              <a:gs pos="30000">
                <a:srgbClr val="FFFFFF"/>
              </a:gs>
              <a:gs pos="61000">
                <a:srgbClr val="F8F8F8"/>
              </a:gs>
              <a:gs pos="97000">
                <a:srgbClr val="E5E5E5"/>
              </a:gs>
            </a:gsLst>
            <a:path path="circle">
              <a:fillToRect l="50000" t="50000" r="50000" b="50000"/>
            </a:path>
          </a:gradFill>
          <a:ln>
            <a:noFill/>
          </a:ln>
          <a:effectLst>
            <a:innerShdw blurRad="88900" dist="254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5294375" y="937501"/>
            <a:ext cx="6271075" cy="4971340"/>
          </a:xfrm>
        </p:spPr>
        <p:txBody>
          <a:bodyPr vert="horz" lIns="91440" tIns="45720" rIns="91440" bIns="45720" rtlCol="0" anchor="ctr">
            <a:normAutofit/>
          </a:bodyPr>
          <a:lstStyle/>
          <a:p>
            <a:r>
              <a:rPr lang="en-US" sz="4000" b="1" dirty="0">
                <a:solidFill>
                  <a:srgbClr val="212121"/>
                </a:solidFill>
                <a:latin typeface="Arial" panose="020B0604020202020204" pitchFamily="34" charset="0"/>
                <a:cs typeface="Arial" panose="020B0604020202020204" pitchFamily="34" charset="0"/>
              </a:rPr>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932719" y="937501"/>
            <a:ext cx="2778891" cy="4971340"/>
          </a:xfrm>
        </p:spPr>
        <p:txBody>
          <a:bodyPr vert="horz" lIns="91440" tIns="45720" rIns="91440" bIns="45720" rtlCol="0" anchor="ctr">
            <a:normAutofit/>
          </a:bodyPr>
          <a:lstStyle/>
          <a:p>
            <a:pPr>
              <a:lnSpc>
                <a:spcPct val="90000"/>
              </a:lnSpc>
            </a:pPr>
            <a:r>
              <a:rPr lang="en-US" sz="1800" b="1" dirty="0">
                <a:solidFill>
                  <a:srgbClr val="FFFFFF"/>
                </a:solidFill>
                <a:latin typeface="Arial" panose="020B0604020202020204" pitchFamily="34" charset="0"/>
                <a:cs typeface="Arial" panose="020B0604020202020204" pitchFamily="34" charset="0"/>
              </a:rPr>
              <a:t>Introduction </a:t>
            </a:r>
          </a:p>
          <a:p>
            <a:pPr>
              <a:lnSpc>
                <a:spcPct val="90000"/>
              </a:lnSpc>
            </a:pPr>
            <a:r>
              <a:rPr lang="en-US" sz="1800" b="1" dirty="0">
                <a:solidFill>
                  <a:srgbClr val="FFFFFF"/>
                </a:solidFill>
                <a:latin typeface="Arial" panose="020B0604020202020204" pitchFamily="34" charset="0"/>
                <a:cs typeface="Arial" panose="020B0604020202020204" pitchFamily="34" charset="0"/>
              </a:rPr>
              <a:t>Company background</a:t>
            </a:r>
          </a:p>
          <a:p>
            <a:pPr>
              <a:lnSpc>
                <a:spcPct val="90000"/>
              </a:lnSpc>
            </a:pPr>
            <a:r>
              <a:rPr lang="en-US" sz="1800" b="1" dirty="0">
                <a:solidFill>
                  <a:srgbClr val="FFFFFF"/>
                </a:solidFill>
                <a:latin typeface="Arial" panose="020B0604020202020204" pitchFamily="34" charset="0"/>
                <a:cs typeface="Arial" panose="020B0604020202020204" pitchFamily="34" charset="0"/>
              </a:rPr>
              <a:t>Problem: nature and scope</a:t>
            </a:r>
          </a:p>
          <a:p>
            <a:pPr>
              <a:lnSpc>
                <a:spcPct val="90000"/>
              </a:lnSpc>
            </a:pPr>
            <a:r>
              <a:rPr lang="en-US" sz="1800" b="1" dirty="0">
                <a:solidFill>
                  <a:srgbClr val="FFFFFF"/>
                </a:solidFill>
                <a:latin typeface="Arial" panose="020B0604020202020204" pitchFamily="34" charset="0"/>
                <a:cs typeface="Arial" panose="020B0604020202020204" pitchFamily="34" charset="0"/>
              </a:rPr>
              <a:t>PESTLE ANALYSIS: Basil’s Bakery</a:t>
            </a:r>
          </a:p>
          <a:p>
            <a:pPr>
              <a:lnSpc>
                <a:spcPct val="90000"/>
              </a:lnSpc>
            </a:pPr>
            <a:r>
              <a:rPr lang="en-US" sz="1800" b="1" dirty="0">
                <a:solidFill>
                  <a:srgbClr val="FFFFFF"/>
                </a:solidFill>
                <a:latin typeface="Arial" panose="020B0604020202020204" pitchFamily="34" charset="0"/>
                <a:cs typeface="Arial" panose="020B0604020202020204" pitchFamily="34" charset="0"/>
              </a:rPr>
              <a:t>Cause and effect analysis: Fishbone diagram</a:t>
            </a:r>
          </a:p>
          <a:p>
            <a:pPr>
              <a:lnSpc>
                <a:spcPct val="90000"/>
              </a:lnSpc>
            </a:pPr>
            <a:r>
              <a:rPr lang="en-US" sz="1800" b="1" dirty="0">
                <a:solidFill>
                  <a:srgbClr val="FFFFFF"/>
                </a:solidFill>
                <a:latin typeface="Arial" panose="020B0604020202020204" pitchFamily="34" charset="0"/>
                <a:cs typeface="Arial" panose="020B0604020202020204" pitchFamily="34" charset="0"/>
              </a:rPr>
              <a:t>Conclusion</a:t>
            </a:r>
          </a:p>
          <a:p>
            <a:pPr>
              <a:lnSpc>
                <a:spcPct val="90000"/>
              </a:lnSpc>
            </a:pPr>
            <a:r>
              <a:rPr lang="en-US" sz="1800" b="1" dirty="0">
                <a:solidFill>
                  <a:srgbClr val="FFFFFF"/>
                </a:solidFill>
                <a:latin typeface="Arial" panose="020B0604020202020204" pitchFamily="34" charset="0"/>
                <a:cs typeface="Arial" panose="020B0604020202020204" pitchFamily="34" charset="0"/>
              </a:rPr>
              <a:t>References</a:t>
            </a:r>
          </a:p>
          <a:p>
            <a:pPr>
              <a:lnSpc>
                <a:spcPct val="90000"/>
              </a:lnSpc>
            </a:pPr>
            <a:endParaRPr lang="en-US" sz="2200" dirty="0">
              <a:solidFill>
                <a:srgbClr val="FFFFFF"/>
              </a:solidFill>
            </a:endParaRPr>
          </a:p>
        </p:txBody>
      </p:sp>
    </p:spTree>
    <p:extLst>
      <p:ext uri="{BB962C8B-B14F-4D97-AF65-F5344CB8AC3E}">
        <p14:creationId xmlns:p14="http://schemas.microsoft.com/office/powerpoint/2010/main" val="2715806010"/>
      </p:ext>
    </p:extLst>
  </p:cSld>
  <p:clrMapOvr>
    <a:masterClrMapping/>
  </p:clrMapOvr>
  <p:transition spd="med">
    <p:pull/>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C7572773-EFED-4240-886B-69624490C9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9" name="Picture 8">
              <a:extLst>
                <a:ext uri="{FF2B5EF4-FFF2-40B4-BE49-F238E27FC236}">
                  <a16:creationId xmlns:a16="http://schemas.microsoft.com/office/drawing/2014/main" id="{AA1CA1AF-5204-432F-BD8E-57A786399A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 name="Rectangle 9">
              <a:extLst>
                <a:ext uri="{FF2B5EF4-FFF2-40B4-BE49-F238E27FC236}">
                  <a16:creationId xmlns:a16="http://schemas.microsoft.com/office/drawing/2014/main" id="{EE3D1EE3-433A-41E2-8487-E98B4F3EC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1" name="Picture 10">
              <a:extLst>
                <a:ext uri="{FF2B5EF4-FFF2-40B4-BE49-F238E27FC236}">
                  <a16:creationId xmlns:a16="http://schemas.microsoft.com/office/drawing/2014/main" id="{80D43889-CB91-4677-AA9D-108C1AFB82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2" name="Picture 11">
              <a:extLst>
                <a:ext uri="{FF2B5EF4-FFF2-40B4-BE49-F238E27FC236}">
                  <a16:creationId xmlns:a16="http://schemas.microsoft.com/office/drawing/2014/main" id="{CA50A65F-E0C2-4FEB-892C-03ACF95DA2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cxnSp>
        <p:nvCxnSpPr>
          <p:cNvPr id="30" name="Straight Connector 29">
            <a:extLst>
              <a:ext uri="{FF2B5EF4-FFF2-40B4-BE49-F238E27FC236}">
                <a16:creationId xmlns:a16="http://schemas.microsoft.com/office/drawing/2014/main" id="{B3C176ED-7D6F-4F56-A1F8-9687B0C63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31" name="Rectangle 30">
            <a:extLst>
              <a:ext uri="{FF2B5EF4-FFF2-40B4-BE49-F238E27FC236}">
                <a16:creationId xmlns:a16="http://schemas.microsoft.com/office/drawing/2014/main" id="{E3AD4808-3E34-4EF9-81E6-DCDD9DD85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0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B947366-3BF4-48C9-9DC5-ACC997949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6" cy="6858000"/>
          </a:xfrm>
          <a:prstGeom prst="rect">
            <a:avLst/>
          </a:prstGeom>
          <a:blipFill>
            <a:blip r:embed="rId5"/>
            <a:stretch>
              <a:fillRect/>
            </a:stretch>
          </a:blipFill>
          <a:ln>
            <a:noFill/>
          </a:ln>
          <a:effectLst>
            <a:innerShdw blurRad="88900" dist="254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3" name="Straight Connector 32">
            <a:extLst>
              <a:ext uri="{FF2B5EF4-FFF2-40B4-BE49-F238E27FC236}">
                <a16:creationId xmlns:a16="http://schemas.microsoft.com/office/drawing/2014/main" id="{A2E1AA39-C5B0-4C69-970E-29EFDD1FDF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938687"/>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446D681E-013F-4234-9C11-6AE6D8F8CB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5854475"/>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965200" y="938687"/>
            <a:ext cx="5925988" cy="4915788"/>
          </a:xfrm>
        </p:spPr>
        <p:txBody>
          <a:bodyPr vert="horz" lIns="91440" tIns="45720" rIns="91440" bIns="45720" rtlCol="0" anchor="ctr">
            <a:normAutofit/>
          </a:bodyPr>
          <a:lstStyle/>
          <a:p>
            <a:pPr algn="r"/>
            <a:r>
              <a:rPr lang="en-US" sz="4000" b="1" dirty="0">
                <a:solidFill>
                  <a:srgbClr val="212121"/>
                </a:solidFill>
                <a:latin typeface="Arial" panose="020B0604020202020204" pitchFamily="34" charset="0"/>
                <a:cs typeface="Arial" panose="020B0604020202020204" pitchFamily="34" charset="0"/>
              </a:rPr>
              <a:t>Introduction</a:t>
            </a:r>
          </a:p>
        </p:txBody>
      </p:sp>
      <p:sp>
        <p:nvSpPr>
          <p:cNvPr id="35" name="Rectangle 34">
            <a:extLst>
              <a:ext uri="{FF2B5EF4-FFF2-40B4-BE49-F238E27FC236}">
                <a16:creationId xmlns:a16="http://schemas.microsoft.com/office/drawing/2014/main" id="{1307718F-1EFB-462E-B630-D814002861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8120966" y="836676"/>
            <a:ext cx="3341001" cy="4915788"/>
          </a:xfrm>
        </p:spPr>
        <p:txBody>
          <a:bodyPr vert="horz" lIns="91440" tIns="45720" rIns="91440" bIns="45720" rtlCol="0" anchor="ctr">
            <a:normAutofit/>
          </a:bodyPr>
          <a:lstStyle/>
          <a:p>
            <a:pPr algn="l"/>
            <a:r>
              <a:rPr lang="en-US" sz="1800" dirty="0">
                <a:latin typeface="Arial" panose="020B0604020202020204" pitchFamily="34" charset="0"/>
                <a:cs typeface="Arial" panose="020B0604020202020204" pitchFamily="34" charset="0"/>
              </a:rPr>
              <a:t>This presentation examines the factors that contributed to the decline in sales at basils bakery. To improve the business’s success, it will explore ways to implement strategies to help with this.</a:t>
            </a:r>
          </a:p>
          <a:p>
            <a:pPr algn="l"/>
            <a:r>
              <a:rPr lang="en-US" sz="1800" dirty="0">
                <a:latin typeface="Arial" panose="020B0604020202020204" pitchFamily="34" charset="0"/>
                <a:cs typeface="Arial" panose="020B0604020202020204" pitchFamily="34" charset="0"/>
              </a:rPr>
              <a:t>Key concepts of this presentation will include </a:t>
            </a:r>
          </a:p>
          <a:p>
            <a:pPr marL="285750" indent="-285750" algn="l">
              <a:buFontTx/>
              <a:buChar char="-"/>
            </a:pPr>
            <a:r>
              <a:rPr lang="en-US" sz="1800" dirty="0">
                <a:latin typeface="Arial" panose="020B0604020202020204" pitchFamily="34" charset="0"/>
                <a:cs typeface="Arial" panose="020B0604020202020204" pitchFamily="34" charset="0"/>
              </a:rPr>
              <a:t>Fishbone analysis</a:t>
            </a:r>
          </a:p>
          <a:p>
            <a:pPr marL="285750" indent="-285750" algn="l">
              <a:buFontTx/>
              <a:buChar char="-"/>
            </a:pPr>
            <a:r>
              <a:rPr lang="en-US" sz="1800" dirty="0">
                <a:latin typeface="Arial" panose="020B0604020202020204" pitchFamily="34" charset="0"/>
                <a:cs typeface="Arial" panose="020B0604020202020204" pitchFamily="34" charset="0"/>
              </a:rPr>
              <a:t> PESTLE analysis</a:t>
            </a:r>
          </a:p>
          <a:p>
            <a:pPr algn="l"/>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7957523"/>
      </p:ext>
    </p:extLst>
  </p:cSld>
  <p:clrMapOvr>
    <a:overrideClrMapping bg1="dk1" tx1="lt1" bg2="dk2" tx2="lt2" accent1="accent1" accent2="accent2" accent3="accent3" accent4="accent4" accent5="accent5" accent6="accent6" hlink="hlink" folHlink="folHlink"/>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F3A9D86E-2110-414C-A789-1B14FCD552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25" name="Picture 24">
              <a:extLst>
                <a:ext uri="{FF2B5EF4-FFF2-40B4-BE49-F238E27FC236}">
                  <a16:creationId xmlns:a16="http://schemas.microsoft.com/office/drawing/2014/main" id="{6D3F86C2-6800-4B48-AA85-2C7CD1B53D0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4" name="Rectangle 43">
              <a:extLst>
                <a:ext uri="{FF2B5EF4-FFF2-40B4-BE49-F238E27FC236}">
                  <a16:creationId xmlns:a16="http://schemas.microsoft.com/office/drawing/2014/main" id="{EE59C5B5-C483-49A7-8EA0-506138526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27" name="Picture 26">
              <a:extLst>
                <a:ext uri="{FF2B5EF4-FFF2-40B4-BE49-F238E27FC236}">
                  <a16:creationId xmlns:a16="http://schemas.microsoft.com/office/drawing/2014/main" id="{BD6C58B8-7BB1-49FF-830C-A105A4CE53F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28" name="Picture 27">
              <a:extLst>
                <a:ext uri="{FF2B5EF4-FFF2-40B4-BE49-F238E27FC236}">
                  <a16:creationId xmlns:a16="http://schemas.microsoft.com/office/drawing/2014/main" id="{3EF8675D-B8F2-4363-95EB-AB8CE5FA01C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cxnSp>
        <p:nvCxnSpPr>
          <p:cNvPr id="45" name="Straight Connector 44">
            <a:extLst>
              <a:ext uri="{FF2B5EF4-FFF2-40B4-BE49-F238E27FC236}">
                <a16:creationId xmlns:a16="http://schemas.microsoft.com/office/drawing/2014/main" id="{48A3ACA9-28FE-44FE-8439-756750473D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grpSp>
        <p:nvGrpSpPr>
          <p:cNvPr id="46" name="Group 45">
            <a:extLst>
              <a:ext uri="{FF2B5EF4-FFF2-40B4-BE49-F238E27FC236}">
                <a16:creationId xmlns:a16="http://schemas.microsoft.com/office/drawing/2014/main" id="{B9A024A3-1C22-4ECE-9940-39AA528523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47" name="Rectangle 46">
              <a:extLst>
                <a:ext uri="{FF2B5EF4-FFF2-40B4-BE49-F238E27FC236}">
                  <a16:creationId xmlns:a16="http://schemas.microsoft.com/office/drawing/2014/main" id="{810B5B84-2981-4BAE-930E-26E49E4FA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1C6085A8-F07A-4D3B-90E2-2CFDA843890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35" name="Picture 34">
                <a:extLst>
                  <a:ext uri="{FF2B5EF4-FFF2-40B4-BE49-F238E27FC236}">
                    <a16:creationId xmlns:a16="http://schemas.microsoft.com/office/drawing/2014/main" id="{AB6D5E93-D00D-411E-8E34-619620A9CC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9" name="Rectangle 48">
                <a:extLst>
                  <a:ext uri="{FF2B5EF4-FFF2-40B4-BE49-F238E27FC236}">
                    <a16:creationId xmlns:a16="http://schemas.microsoft.com/office/drawing/2014/main" id="{696CE5CC-9673-442A-B737-1F339217A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37" name="Picture 36">
                <a:extLst>
                  <a:ext uri="{FF2B5EF4-FFF2-40B4-BE49-F238E27FC236}">
                    <a16:creationId xmlns:a16="http://schemas.microsoft.com/office/drawing/2014/main" id="{44967AA9-CD2C-4A63-B823-5B56765FAAA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50" name="Picture 49">
                <a:extLst>
                  <a:ext uri="{FF2B5EF4-FFF2-40B4-BE49-F238E27FC236}">
                    <a16:creationId xmlns:a16="http://schemas.microsoft.com/office/drawing/2014/main" id="{E82FCE16-A312-4F38-8605-028781151CF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6837231" y="-222489"/>
            <a:ext cx="4234013" cy="1438405"/>
          </a:xfrm>
        </p:spPr>
        <p:txBody>
          <a:bodyPr vert="horz" lIns="91440" tIns="45720" rIns="91440" bIns="45720" rtlCol="0" anchor="b">
            <a:normAutofit/>
          </a:bodyPr>
          <a:lstStyle/>
          <a:p>
            <a:r>
              <a:rPr lang="en-US" sz="2000" b="1" dirty="0">
                <a:latin typeface="Arial" panose="020B0604020202020204" pitchFamily="34" charset="0"/>
                <a:cs typeface="Arial" panose="020B0604020202020204" pitchFamily="34" charset="0"/>
              </a:rPr>
              <a:t>Company</a:t>
            </a:r>
            <a:r>
              <a:rPr lang="en-US" sz="5400" b="1" dirty="0">
                <a:latin typeface="Arial" panose="020B0604020202020204" pitchFamily="34" charset="0"/>
                <a:cs typeface="Arial" panose="020B0604020202020204" pitchFamily="34" charset="0"/>
              </a:rPr>
              <a:t> </a:t>
            </a:r>
            <a:r>
              <a:rPr lang="en-US" sz="2200" b="1" dirty="0">
                <a:latin typeface="Arial" panose="020B0604020202020204" pitchFamily="34" charset="0"/>
                <a:cs typeface="Arial" panose="020B0604020202020204" pitchFamily="34" charset="0"/>
              </a:rPr>
              <a:t>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6723494" y="1383884"/>
            <a:ext cx="4513252" cy="3722062"/>
          </a:xfrm>
        </p:spPr>
        <p:txBody>
          <a:bodyPr vert="horz" lIns="91440" tIns="45720" rIns="91440" bIns="45720" rtlCol="0" anchor="t">
            <a:noAutofit/>
          </a:bodyPr>
          <a:lstStyle/>
          <a:p>
            <a:pPr>
              <a:lnSpc>
                <a:spcPct val="90000"/>
              </a:lnSpc>
            </a:pPr>
            <a:r>
              <a:rPr lang="en-US" sz="1800" b="1" dirty="0">
                <a:latin typeface="Arial" panose="020B0604020202020204" pitchFamily="34" charset="0"/>
                <a:cs typeface="Arial" panose="020B0604020202020204" pitchFamily="34" charset="0"/>
              </a:rPr>
              <a:t>Basil’s Bakery</a:t>
            </a:r>
          </a:p>
          <a:p>
            <a:pPr>
              <a:lnSpc>
                <a:spcPct val="90000"/>
              </a:lnSpc>
            </a:pPr>
            <a:endParaRPr lang="en-US" sz="1800" b="1" dirty="0"/>
          </a:p>
          <a:p>
            <a:pPr>
              <a:lnSpc>
                <a:spcPct val="90000"/>
              </a:lnSpc>
            </a:pPr>
            <a:r>
              <a:rPr lang="en-US" sz="1800" dirty="0">
                <a:latin typeface="Arial" panose="020B0604020202020204" pitchFamily="34" charset="0"/>
                <a:cs typeface="Arial" panose="020B0604020202020204" pitchFamily="34" charset="0"/>
              </a:rPr>
              <a:t>Founded in: 2015</a:t>
            </a:r>
          </a:p>
          <a:p>
            <a:pPr>
              <a:lnSpc>
                <a:spcPct val="90000"/>
              </a:lnSpc>
            </a:pPr>
            <a:r>
              <a:rPr lang="en-US" sz="1800" dirty="0">
                <a:latin typeface="Arial" panose="020B0604020202020204" pitchFamily="34" charset="0"/>
                <a:cs typeface="Arial" panose="020B0604020202020204" pitchFamily="34" charset="0"/>
              </a:rPr>
              <a:t>Owners: Basil, whom of which is an accomplished artisan baker</a:t>
            </a:r>
          </a:p>
          <a:p>
            <a:pPr>
              <a:lnSpc>
                <a:spcPct val="90000"/>
              </a:lnSpc>
            </a:pPr>
            <a:r>
              <a:rPr lang="en-US" sz="1800" dirty="0">
                <a:latin typeface="Arial" panose="020B0604020202020204" pitchFamily="34" charset="0"/>
                <a:cs typeface="Arial" panose="020B0604020202020204" pitchFamily="34" charset="0"/>
              </a:rPr>
              <a:t>Sells: Cakes, Pastries, Breads.</a:t>
            </a:r>
          </a:p>
          <a:p>
            <a:pPr>
              <a:lnSpc>
                <a:spcPct val="90000"/>
              </a:lnSpc>
            </a:pPr>
            <a:r>
              <a:rPr lang="en-US" sz="1800" dirty="0">
                <a:latin typeface="Arial" panose="020B0604020202020204" pitchFamily="34" charset="0"/>
                <a:cs typeface="Arial" panose="020B0604020202020204" pitchFamily="34" charset="0"/>
              </a:rPr>
              <a:t> Location: independent business located in a shopping retail park in Coventry, UK.</a:t>
            </a:r>
          </a:p>
          <a:p>
            <a:pPr>
              <a:lnSpc>
                <a:spcPct val="90000"/>
              </a:lnSpc>
            </a:pPr>
            <a:r>
              <a:rPr lang="en-US" sz="1800" dirty="0">
                <a:latin typeface="Arial" panose="020B0604020202020204" pitchFamily="34" charset="0"/>
                <a:cs typeface="Arial" panose="020B0604020202020204" pitchFamily="34" charset="0"/>
              </a:rPr>
              <a:t>Basil prides himself on sourcing high quality organic ingredients.</a:t>
            </a:r>
          </a:p>
          <a:p>
            <a:pPr>
              <a:lnSpc>
                <a:spcPct val="90000"/>
              </a:lnSpc>
            </a:pPr>
            <a:r>
              <a:rPr lang="en-US" sz="1800" dirty="0">
                <a:latin typeface="Arial" panose="020B0604020202020204" pitchFamily="34" charset="0"/>
                <a:cs typeface="Arial" panose="020B0604020202020204" pitchFamily="34" charset="0"/>
              </a:rPr>
              <a:t>Annual sales figures increased year on year from 2015 up until 2020 when they significantly decreased due to lockdown.</a:t>
            </a:r>
          </a:p>
        </p:txBody>
      </p:sp>
      <p:sp>
        <p:nvSpPr>
          <p:cNvPr id="40" name="Rectangle 39">
            <a:extLst>
              <a:ext uri="{FF2B5EF4-FFF2-40B4-BE49-F238E27FC236}">
                <a16:creationId xmlns:a16="http://schemas.microsoft.com/office/drawing/2014/main" id="{4CB3EA36-32FA-45B8-9C8E-B9F3520EE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reads on display">
            <a:extLst>
              <a:ext uri="{FF2B5EF4-FFF2-40B4-BE49-F238E27FC236}">
                <a16:creationId xmlns:a16="http://schemas.microsoft.com/office/drawing/2014/main" id="{97F61410-FA84-C958-8E1B-9DD2015A0A53}"/>
              </a:ext>
            </a:extLst>
          </p:cNvPr>
          <p:cNvPicPr>
            <a:picLocks noChangeAspect="1"/>
          </p:cNvPicPr>
          <p:nvPr/>
        </p:nvPicPr>
        <p:blipFill>
          <a:blip r:embed="rId7"/>
          <a:srcRect l="8916" r="15854" b="-2"/>
          <a:stretch>
            <a:fillRect/>
          </a:stretch>
        </p:blipFill>
        <p:spPr>
          <a:xfrm>
            <a:off x="1412683" y="1410208"/>
            <a:ext cx="4348925" cy="3858780"/>
          </a:xfrm>
          <a:prstGeom prst="rect">
            <a:avLst/>
          </a:prstGeom>
        </p:spPr>
      </p:pic>
      <p:cxnSp>
        <p:nvCxnSpPr>
          <p:cNvPr id="42" name="Straight Connector 41">
            <a:extLst>
              <a:ext uri="{FF2B5EF4-FFF2-40B4-BE49-F238E27FC236}">
                <a16:creationId xmlns:a16="http://schemas.microsoft.com/office/drawing/2014/main" id="{62DC478F-1B0E-4A8A-B3B9-460AB0A0F1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770" y="3522131"/>
            <a:ext cx="452063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48499028"/>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C7572773-EFED-4240-886B-69624490C9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9" name="Picture 8">
              <a:extLst>
                <a:ext uri="{FF2B5EF4-FFF2-40B4-BE49-F238E27FC236}">
                  <a16:creationId xmlns:a16="http://schemas.microsoft.com/office/drawing/2014/main" id="{AA1CA1AF-5204-432F-BD8E-57A786399A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5" name="Rectangle 24">
              <a:extLst>
                <a:ext uri="{FF2B5EF4-FFF2-40B4-BE49-F238E27FC236}">
                  <a16:creationId xmlns:a16="http://schemas.microsoft.com/office/drawing/2014/main" id="{EE3D1EE3-433A-41E2-8487-E98B4F3EC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1" name="Picture 10">
              <a:extLst>
                <a:ext uri="{FF2B5EF4-FFF2-40B4-BE49-F238E27FC236}">
                  <a16:creationId xmlns:a16="http://schemas.microsoft.com/office/drawing/2014/main" id="{80D43889-CB91-4677-AA9D-108C1AFB82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2" name="Picture 11">
              <a:extLst>
                <a:ext uri="{FF2B5EF4-FFF2-40B4-BE49-F238E27FC236}">
                  <a16:creationId xmlns:a16="http://schemas.microsoft.com/office/drawing/2014/main" id="{CA50A65F-E0C2-4FEB-892C-03ACF95DA2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cxnSp>
        <p:nvCxnSpPr>
          <p:cNvPr id="26" name="Straight Connector 25">
            <a:extLst>
              <a:ext uri="{FF2B5EF4-FFF2-40B4-BE49-F238E27FC236}">
                <a16:creationId xmlns:a16="http://schemas.microsoft.com/office/drawing/2014/main" id="{B3C176ED-7D6F-4F56-A1F8-9687B0C63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27" name="Rectangle 26">
            <a:extLst>
              <a:ext uri="{FF2B5EF4-FFF2-40B4-BE49-F238E27FC236}">
                <a16:creationId xmlns:a16="http://schemas.microsoft.com/office/drawing/2014/main" id="{E3AD4808-3E34-4EF9-81E6-DCDD9DD85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0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B947366-3BF4-48C9-9DC5-ACC997949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6" cy="6858000"/>
          </a:xfrm>
          <a:prstGeom prst="rect">
            <a:avLst/>
          </a:prstGeom>
          <a:blipFill>
            <a:blip r:embed="rId5"/>
            <a:stretch>
              <a:fillRect/>
            </a:stretch>
          </a:blipFill>
          <a:ln>
            <a:noFill/>
          </a:ln>
          <a:effectLst>
            <a:innerShdw blurRad="88900" dist="254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A2E1AA39-C5B0-4C69-970E-29EFDD1FDF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938687"/>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446D681E-013F-4234-9C11-6AE6D8F8CB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5854475"/>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965200" y="938687"/>
            <a:ext cx="5925988" cy="4915788"/>
          </a:xfrm>
        </p:spPr>
        <p:txBody>
          <a:bodyPr vert="horz" lIns="91440" tIns="45720" rIns="91440" bIns="45720" rtlCol="0" anchor="ctr">
            <a:normAutofit/>
          </a:bodyPr>
          <a:lstStyle/>
          <a:p>
            <a:pPr algn="r"/>
            <a:r>
              <a:rPr lang="en-US" sz="4000" b="1" dirty="0">
                <a:solidFill>
                  <a:srgbClr val="212121"/>
                </a:solidFill>
                <a:latin typeface="Arial" panose="020B0604020202020204" pitchFamily="34" charset="0"/>
                <a:cs typeface="Arial" panose="020B0604020202020204" pitchFamily="34" charset="0"/>
              </a:rPr>
              <a:t>Problem: nature and scope</a:t>
            </a:r>
          </a:p>
        </p:txBody>
      </p:sp>
      <p:sp>
        <p:nvSpPr>
          <p:cNvPr id="24" name="Rectangle 23">
            <a:extLst>
              <a:ext uri="{FF2B5EF4-FFF2-40B4-BE49-F238E27FC236}">
                <a16:creationId xmlns:a16="http://schemas.microsoft.com/office/drawing/2014/main" id="{1307718F-1EFB-462E-B630-D814002861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8207532" y="938687"/>
            <a:ext cx="3341001" cy="4915788"/>
          </a:xfrm>
        </p:spPr>
        <p:txBody>
          <a:bodyPr vert="horz" lIns="91440" tIns="45720" rIns="91440" bIns="45720" rtlCol="0" anchor="ctr">
            <a:noAutofit/>
          </a:bodyPr>
          <a:lstStyle/>
          <a:p>
            <a:pPr algn="l">
              <a:lnSpc>
                <a:spcPct val="90000"/>
              </a:lnSpc>
            </a:pPr>
            <a:r>
              <a:rPr lang="en-US" sz="1800" b="1" dirty="0">
                <a:latin typeface="Arial" panose="020B0604020202020204" pitchFamily="34" charset="0"/>
                <a:cs typeface="Arial" panose="020B0604020202020204" pitchFamily="34" charset="0"/>
              </a:rPr>
              <a:t>5W2H</a:t>
            </a:r>
          </a:p>
          <a:p>
            <a:pPr algn="l">
              <a:lnSpc>
                <a:spcPct val="90000"/>
              </a:lnSpc>
            </a:pPr>
            <a:r>
              <a:rPr lang="en-US" sz="1800" dirty="0">
                <a:latin typeface="Arial" panose="020B0604020202020204" pitchFamily="34" charset="0"/>
                <a:cs typeface="Arial" panose="020B0604020202020204" pitchFamily="34" charset="0"/>
              </a:rPr>
              <a:t>What: Though there was a recovery after COVID-19, sales have stagnated and remained around 25% below levels in 2019.</a:t>
            </a:r>
          </a:p>
          <a:p>
            <a:pPr algn="l">
              <a:lnSpc>
                <a:spcPct val="90000"/>
              </a:lnSpc>
            </a:pPr>
            <a:r>
              <a:rPr lang="en-US" sz="1800" dirty="0">
                <a:latin typeface="Arial" panose="020B0604020202020204" pitchFamily="34" charset="0"/>
                <a:cs typeface="Arial" panose="020B0604020202020204" pitchFamily="34" charset="0"/>
              </a:rPr>
              <a:t>Who: Basil, employees, customers.</a:t>
            </a:r>
          </a:p>
          <a:p>
            <a:pPr algn="l">
              <a:lnSpc>
                <a:spcPct val="90000"/>
              </a:lnSpc>
            </a:pPr>
            <a:r>
              <a:rPr lang="en-US" sz="1800" dirty="0">
                <a:latin typeface="Arial" panose="020B0604020202020204" pitchFamily="34" charset="0"/>
                <a:cs typeface="Arial" panose="020B0604020202020204" pitchFamily="34" charset="0"/>
              </a:rPr>
              <a:t>Where: At a retail park in Coventry, UK.</a:t>
            </a:r>
          </a:p>
          <a:p>
            <a:pPr algn="l">
              <a:lnSpc>
                <a:spcPct val="90000"/>
              </a:lnSpc>
            </a:pPr>
            <a:r>
              <a:rPr lang="en-US" sz="1800" dirty="0">
                <a:latin typeface="Arial" panose="020B0604020202020204" pitchFamily="34" charset="0"/>
                <a:cs typeface="Arial" panose="020B0604020202020204" pitchFamily="34" charset="0"/>
              </a:rPr>
              <a:t>Why: Often shop closures, overheads increasing, reduced footfall, lack of delivery options.</a:t>
            </a:r>
          </a:p>
          <a:p>
            <a:pPr algn="l">
              <a:lnSpc>
                <a:spcPct val="90000"/>
              </a:lnSpc>
            </a:pPr>
            <a:r>
              <a:rPr lang="en-US" sz="1800" dirty="0">
                <a:latin typeface="Arial" panose="020B0604020202020204" pitchFamily="34" charset="0"/>
                <a:cs typeface="Arial" panose="020B0604020202020204" pitchFamily="34" charset="0"/>
              </a:rPr>
              <a:t>When: 2020</a:t>
            </a:r>
          </a:p>
          <a:p>
            <a:pPr algn="l">
              <a:lnSpc>
                <a:spcPct val="90000"/>
              </a:lnSpc>
            </a:pPr>
            <a:r>
              <a:rPr lang="en-US" sz="1800" dirty="0">
                <a:latin typeface="Arial" panose="020B0604020202020204" pitchFamily="34" charset="0"/>
                <a:cs typeface="Arial" panose="020B0604020202020204" pitchFamily="34" charset="0"/>
              </a:rPr>
              <a:t>How: Shopping center much quieter; fewer customers visiting the retail park; redundancy; loyal customers working from home.</a:t>
            </a:r>
          </a:p>
          <a:p>
            <a:pPr algn="l">
              <a:lnSpc>
                <a:spcPct val="90000"/>
              </a:lnSpc>
            </a:pPr>
            <a:r>
              <a:rPr lang="en-US" sz="1800" dirty="0">
                <a:latin typeface="Arial" panose="020B0604020202020204" pitchFamily="34" charset="0"/>
                <a:cs typeface="Arial" panose="020B0604020202020204" pitchFamily="34" charset="0"/>
              </a:rPr>
              <a:t>How much: 25% below 2019 levels.</a:t>
            </a:r>
          </a:p>
        </p:txBody>
      </p:sp>
    </p:spTree>
    <p:extLst>
      <p:ext uri="{BB962C8B-B14F-4D97-AF65-F5344CB8AC3E}">
        <p14:creationId xmlns:p14="http://schemas.microsoft.com/office/powerpoint/2010/main" val="1424087263"/>
      </p:ext>
    </p:extLst>
  </p:cSld>
  <p:clrMapOvr>
    <a:overrideClrMapping bg1="dk1" tx1="lt1" bg2="dk2" tx2="lt2" accent1="accent1" accent2="accent2" accent3="accent3" accent4="accent4" accent5="accent5" accent6="accent6" hlink="hlink" folHlink="folHlink"/>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274681" y="1459820"/>
            <a:ext cx="9988449" cy="1189055"/>
          </a:xfrm>
        </p:spPr>
        <p:txBody>
          <a:bodyPr>
            <a:normAutofit fontScale="90000"/>
          </a:bodyPr>
          <a:lstStyle/>
          <a:p>
            <a:r>
              <a:rPr lang="en-GB" b="1" dirty="0">
                <a:latin typeface="Arial" panose="020B0604020202020204" pitchFamily="34" charset="0"/>
                <a:cs typeface="Arial" panose="020B0604020202020204" pitchFamily="34" charset="0"/>
              </a:rPr>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408038" y="2648875"/>
            <a:ext cx="11375923" cy="7281001"/>
          </a:xfrm>
        </p:spPr>
        <p:txBody>
          <a:bodyPr>
            <a:normAutofit/>
          </a:bodyPr>
          <a:lstStyle/>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Political:	High UK business rates increase operating costs for bakeries, while changes in consumer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following the COVID-19 pandemic have contributed to lower levels of repeat customers.</a:t>
            </a:r>
          </a:p>
          <a:p>
            <a:pPr marL="285750" indent="-28575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Economic: Rising overhead costs, including utilities and wages, place financial pressure on bakeries. Additionally, Regular ingredients remain more affordable than organic alternatives, influencing purchasing decisions.</a:t>
            </a:r>
          </a:p>
          <a:p>
            <a:pPr marL="285750" indent="-28575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Social: Increased home working, redundancies, and reduced retail park footfall have led to fewer visitors and lower customer demand for local bakeries.</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2716628"/>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135303" y="1253374"/>
            <a:ext cx="9921394" cy="1280890"/>
          </a:xfrm>
        </p:spPr>
        <p:txBody>
          <a:bodyPr>
            <a:normAutofit fontScale="90000"/>
          </a:bodyPr>
          <a:lstStyle/>
          <a:p>
            <a:r>
              <a:rPr lang="en-GB" b="1" dirty="0">
                <a:latin typeface="Arial" panose="020B0604020202020204" pitchFamily="34" charset="0"/>
                <a:cs typeface="Arial" panose="020B0604020202020204" pitchFamily="34" charset="0"/>
              </a:rPr>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618561" y="2428189"/>
            <a:ext cx="10733622" cy="5049623"/>
          </a:xfrm>
        </p:spPr>
        <p:txBody>
          <a:bodyPr>
            <a:normAutofit/>
          </a:bodyPr>
          <a:lstStyle/>
          <a:p>
            <a:r>
              <a:rPr lang="en-GB" sz="1800" dirty="0">
                <a:latin typeface="Arial" panose="020B0604020202020204" pitchFamily="34" charset="0"/>
                <a:cs typeface="Arial" panose="020B0604020202020204" pitchFamily="34" charset="0"/>
              </a:rPr>
              <a:t>Technological: Basil’s bakery’s ability to meet customers’ changing expectations is reduced by the lack of pre-ordering, delivery services, and the inability to order online. This also limits convenience for customers.</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Legal: The need to comply with business regulations as such as insurance, rent, utility bills and rising business rates, increases the cost to operate the bakery.</a:t>
            </a:r>
            <a:r>
              <a:rPr lang="en-US" sz="1800" dirty="0"/>
              <a:t> </a:t>
            </a:r>
            <a:r>
              <a:rPr lang="en-US" sz="1800" dirty="0">
                <a:latin typeface="Arial" panose="020B0604020202020204" pitchFamily="34" charset="0"/>
                <a:cs typeface="Arial" panose="020B0604020202020204" pitchFamily="34" charset="0"/>
              </a:rPr>
              <a:t>(Department for Business and Trade, 2025)</a:t>
            </a: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 Environmental: Although basil’s commitment to using organic produce supports environmental sustainability, these ingredients are more vulnerable to crop failure, and the cost of the stock is unpredictable, which makes it difficult to budget for</a:t>
            </a:r>
            <a:r>
              <a:rPr lang="en-GB" sz="1800" b="1"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(Agriculture Institute, 2025)</a:t>
            </a:r>
            <a:endParaRPr lang="en-GB"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7974163"/>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052146" y="1387762"/>
            <a:ext cx="10087707" cy="741969"/>
          </a:xfrm>
        </p:spPr>
        <p:txBody>
          <a:bodyPr/>
          <a:lstStyle/>
          <a:p>
            <a:r>
              <a:rPr lang="en-GB" sz="3200" b="1" dirty="0">
                <a:latin typeface="Arial" panose="020B0604020202020204" pitchFamily="34" charset="0"/>
                <a:cs typeface="Arial" panose="020B0604020202020204" pitchFamily="34" charset="0"/>
              </a:rPr>
              <a:t>Cause and effect analysis (Fishbone diagram)</a:t>
            </a:r>
            <a:endParaRPr lang="en-US" sz="3200" dirty="0">
              <a:solidFill>
                <a:srgbClr val="000000"/>
              </a:solidFill>
              <a:latin typeface="Arial" panose="020B0604020202020204" pitchFamily="34" charset="0"/>
              <a:cs typeface="Arial" panose="020B0604020202020204" pitchFamily="34" charset="0"/>
            </a:endParaRPr>
          </a:p>
          <a:p>
            <a:endParaRPr lang="en-US" dirty="0"/>
          </a:p>
        </p:txBody>
      </p:sp>
      <p:cxnSp>
        <p:nvCxnSpPr>
          <p:cNvPr id="5" name="Straight Connector 4">
            <a:extLst>
              <a:ext uri="{FF2B5EF4-FFF2-40B4-BE49-F238E27FC236}">
                <a16:creationId xmlns:a16="http://schemas.microsoft.com/office/drawing/2014/main" id="{6C840FBB-12D8-CB3F-EB84-120A7C45BE2E}"/>
              </a:ext>
            </a:extLst>
          </p:cNvPr>
          <p:cNvCxnSpPr>
            <a:cxnSpLocks/>
          </p:cNvCxnSpPr>
          <p:nvPr/>
        </p:nvCxnSpPr>
        <p:spPr>
          <a:xfrm>
            <a:off x="2369574" y="3704303"/>
            <a:ext cx="623365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4F2BAAC-FE25-7B48-4258-896004E81EF4}"/>
              </a:ext>
            </a:extLst>
          </p:cNvPr>
          <p:cNvCxnSpPr>
            <a:cxnSpLocks/>
          </p:cNvCxnSpPr>
          <p:nvPr/>
        </p:nvCxnSpPr>
        <p:spPr>
          <a:xfrm flipH="1">
            <a:off x="1951706" y="3677443"/>
            <a:ext cx="1174952" cy="193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710700A-71E7-5A4F-C3B6-58126AD0B24C}"/>
              </a:ext>
            </a:extLst>
          </p:cNvPr>
          <p:cNvCxnSpPr>
            <a:cxnSpLocks/>
          </p:cNvCxnSpPr>
          <p:nvPr/>
        </p:nvCxnSpPr>
        <p:spPr>
          <a:xfrm flipH="1">
            <a:off x="5904274" y="3704303"/>
            <a:ext cx="1174952" cy="2391697"/>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253DD2D-E725-8D54-9C8D-7BEF8B7DA505}"/>
              </a:ext>
            </a:extLst>
          </p:cNvPr>
          <p:cNvCxnSpPr>
            <a:cxnSpLocks/>
          </p:cNvCxnSpPr>
          <p:nvPr/>
        </p:nvCxnSpPr>
        <p:spPr>
          <a:xfrm flipH="1" flipV="1">
            <a:off x="2163098" y="1500324"/>
            <a:ext cx="963560" cy="220397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34591B9-B158-116F-C691-9125F7CD1316}"/>
              </a:ext>
            </a:extLst>
          </p:cNvPr>
          <p:cNvCxnSpPr>
            <a:cxnSpLocks/>
          </p:cNvCxnSpPr>
          <p:nvPr/>
        </p:nvCxnSpPr>
        <p:spPr>
          <a:xfrm flipH="1" flipV="1">
            <a:off x="5810868" y="1500325"/>
            <a:ext cx="1268358" cy="2203977"/>
          </a:xfrm>
          <a:prstGeom prst="line">
            <a:avLst/>
          </a:prstGeom>
        </p:spPr>
        <p:style>
          <a:lnRef idx="1">
            <a:schemeClr val="accent1"/>
          </a:lnRef>
          <a:fillRef idx="0">
            <a:schemeClr val="accent1"/>
          </a:fillRef>
          <a:effectRef idx="0">
            <a:schemeClr val="accent1"/>
          </a:effectRef>
          <a:fontRef idx="minor">
            <a:schemeClr val="tx1"/>
          </a:fontRef>
        </p:style>
      </p:cxnSp>
      <p:sp>
        <p:nvSpPr>
          <p:cNvPr id="27" name="Isosceles Triangle 26">
            <a:extLst>
              <a:ext uri="{FF2B5EF4-FFF2-40B4-BE49-F238E27FC236}">
                <a16:creationId xmlns:a16="http://schemas.microsoft.com/office/drawing/2014/main" id="{A28AE16C-0B47-D1BF-7234-EB78133A6E3D}"/>
              </a:ext>
            </a:extLst>
          </p:cNvPr>
          <p:cNvSpPr/>
          <p:nvPr/>
        </p:nvSpPr>
        <p:spPr>
          <a:xfrm rot="5400000">
            <a:off x="8975621" y="2630308"/>
            <a:ext cx="2738282" cy="2094271"/>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04D93ADA-0DAA-9151-84C1-4F902038B423}"/>
              </a:ext>
            </a:extLst>
          </p:cNvPr>
          <p:cNvSpPr/>
          <p:nvPr/>
        </p:nvSpPr>
        <p:spPr>
          <a:xfrm>
            <a:off x="2352981" y="1500326"/>
            <a:ext cx="1750142" cy="33165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customers</a:t>
            </a:r>
            <a:endParaRPr lang="en-US"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404DAC6F-2744-63AD-69D8-5BACC932359E}"/>
              </a:ext>
            </a:extLst>
          </p:cNvPr>
          <p:cNvSpPr/>
          <p:nvPr/>
        </p:nvSpPr>
        <p:spPr>
          <a:xfrm>
            <a:off x="2746890" y="2040257"/>
            <a:ext cx="3157384" cy="7469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Loyal customers made redundant</a:t>
            </a:r>
            <a:endParaRPr lang="en-US"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06C1D724-163C-E47F-5952-C83F0591C410}"/>
              </a:ext>
            </a:extLst>
          </p:cNvPr>
          <p:cNvSpPr/>
          <p:nvPr/>
        </p:nvSpPr>
        <p:spPr>
          <a:xfrm>
            <a:off x="3159844" y="3012801"/>
            <a:ext cx="2936156" cy="6915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More people work from home</a:t>
            </a:r>
            <a:endParaRPr lang="en-US"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6AC4352-8015-1EE2-ACB9-F5038EDF7060}"/>
              </a:ext>
            </a:extLst>
          </p:cNvPr>
          <p:cNvSpPr txBox="1"/>
          <p:nvPr/>
        </p:nvSpPr>
        <p:spPr>
          <a:xfrm>
            <a:off x="9282877" y="3285816"/>
            <a:ext cx="1573161" cy="923330"/>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Sales 25% below 2019 levels</a:t>
            </a:r>
            <a:endParaRPr lang="en-US" dirty="0">
              <a:solidFill>
                <a:schemeClr val="bg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B1D90A45-EB10-3028-3181-0EB806D37FBE}"/>
              </a:ext>
            </a:extLst>
          </p:cNvPr>
          <p:cNvSpPr/>
          <p:nvPr/>
        </p:nvSpPr>
        <p:spPr>
          <a:xfrm>
            <a:off x="6057286" y="1530861"/>
            <a:ext cx="1927122" cy="33165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operations</a:t>
            </a:r>
            <a:endParaRPr lang="en-US"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E39A6FF9-82CE-139A-B838-C5F16179E6C6}"/>
              </a:ext>
            </a:extLst>
          </p:cNvPr>
          <p:cNvSpPr/>
          <p:nvPr/>
        </p:nvSpPr>
        <p:spPr>
          <a:xfrm>
            <a:off x="6554432" y="2038976"/>
            <a:ext cx="2335158" cy="7419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No reliable pre-order system</a:t>
            </a:r>
            <a:endParaRPr lang="en-US"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C48F9303-391E-922D-9C9A-D131DAA785CF}"/>
              </a:ext>
            </a:extLst>
          </p:cNvPr>
          <p:cNvSpPr/>
          <p:nvPr/>
        </p:nvSpPr>
        <p:spPr>
          <a:xfrm>
            <a:off x="7109948" y="3019730"/>
            <a:ext cx="2094272" cy="6914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No delivery service</a:t>
            </a:r>
            <a:endParaRPr lang="en-US" dirty="0">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78D67E06-EEEF-0F26-F9EF-3A482DA86B47}"/>
              </a:ext>
            </a:extLst>
          </p:cNvPr>
          <p:cNvSpPr/>
          <p:nvPr/>
        </p:nvSpPr>
        <p:spPr>
          <a:xfrm>
            <a:off x="2183374" y="5275771"/>
            <a:ext cx="1956619" cy="33324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Financial costs</a:t>
            </a:r>
            <a:endParaRPr lang="en-US" dirty="0">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A5A7ADD4-7C97-9AE5-631B-AB1C61621CB8}"/>
              </a:ext>
            </a:extLst>
          </p:cNvPr>
          <p:cNvSpPr/>
          <p:nvPr/>
        </p:nvSpPr>
        <p:spPr>
          <a:xfrm>
            <a:off x="2644878" y="4523121"/>
            <a:ext cx="2487561" cy="52346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Higher rent </a:t>
            </a:r>
            <a:endParaRPr lang="en-US" dirty="0">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CE7E3A88-DAC6-0901-7E8B-53F573307F2C}"/>
              </a:ext>
            </a:extLst>
          </p:cNvPr>
          <p:cNvSpPr/>
          <p:nvPr/>
        </p:nvSpPr>
        <p:spPr>
          <a:xfrm>
            <a:off x="3150625" y="3711220"/>
            <a:ext cx="2945375" cy="65192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Rising organic ingredient costs</a:t>
            </a:r>
            <a:endParaRPr lang="en-US" dirty="0">
              <a:latin typeface="Arial" panose="020B0604020202020204" pitchFamily="34" charset="0"/>
              <a:cs typeface="Arial" panose="020B0604020202020204" pitchFamily="34" charset="0"/>
            </a:endParaRPr>
          </a:p>
        </p:txBody>
      </p:sp>
      <p:sp>
        <p:nvSpPr>
          <p:cNvPr id="19" name="Rectangle 18">
            <a:extLst>
              <a:ext uri="{FF2B5EF4-FFF2-40B4-BE49-F238E27FC236}">
                <a16:creationId xmlns:a16="http://schemas.microsoft.com/office/drawing/2014/main" id="{DEDA80BE-7415-5B31-AE15-44FD7BA859B7}"/>
              </a:ext>
            </a:extLst>
          </p:cNvPr>
          <p:cNvSpPr/>
          <p:nvPr/>
        </p:nvSpPr>
        <p:spPr>
          <a:xfrm>
            <a:off x="6154993" y="5690774"/>
            <a:ext cx="1740309" cy="33324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method</a:t>
            </a:r>
            <a:endParaRPr lang="en-US" dirty="0">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F0849DBB-5590-8A2D-199F-41FAD7C1AAA3}"/>
              </a:ext>
            </a:extLst>
          </p:cNvPr>
          <p:cNvSpPr/>
          <p:nvPr/>
        </p:nvSpPr>
        <p:spPr>
          <a:xfrm>
            <a:off x="6627560" y="4643228"/>
            <a:ext cx="2447001" cy="86915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Customers experience long wait times</a:t>
            </a:r>
            <a:endParaRPr lang="en-US" dirty="0">
              <a:latin typeface="Arial" panose="020B060402020202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7F9C5827-FC3D-1972-D4BF-4E1B27B2899D}"/>
              </a:ext>
            </a:extLst>
          </p:cNvPr>
          <p:cNvSpPr/>
          <p:nvPr/>
        </p:nvSpPr>
        <p:spPr>
          <a:xfrm>
            <a:off x="7098885" y="3730458"/>
            <a:ext cx="2094272" cy="7343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Bail cannot always answer phone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5478630"/>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1443700" y="599586"/>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563416" y="1433951"/>
            <a:ext cx="8915399" cy="4160520"/>
          </a:xfrm>
        </p:spPr>
        <p:txBody>
          <a:bodyPr>
            <a:normAutofit/>
          </a:bodyPr>
          <a:lstStyle/>
          <a:p>
            <a:r>
              <a:rPr lang="en-GB" sz="1800" dirty="0">
                <a:latin typeface="Arial" panose="020B0604020202020204" pitchFamily="34" charset="0"/>
                <a:cs typeface="Arial" panose="020B0604020202020204" pitchFamily="34" charset="0"/>
              </a:rPr>
              <a:t>In conclusion, Basil’s Bakery has experienced a decline in sales due to a combination of issues starting with COVID-19. As a result of this there were less social interactions, shop closures, redundancies, operational limitations, rising business costs, and a lack of delivery and pre-ordering services. All have negatively impacted Basil’s Bakery. Although the bakery has a strong reputation for using high-quality organic produce, currently this is becoming less sustainable. To improve its long-term viability, Basil should consider adapting to customers’ needs and convenience by introducing a delivery and pre-order service.</a:t>
            </a:r>
          </a:p>
          <a:p>
            <a:r>
              <a:rPr lang="en-GB" sz="1800" dirty="0">
                <a:latin typeface="Arial" panose="020B0604020202020204" pitchFamily="34" charset="0"/>
                <a:cs typeface="Arial" panose="020B0604020202020204" pitchFamily="34" charset="0"/>
              </a:rPr>
              <a:t>Basil should also implement cost-effective strategies to manage rising costs and maintain product quality, for example, reviewing suppliers and having multiple suppliers to contend with, hiring part-time staff at peak times to help manage orders through the delivery and pre-order service. Taking these measures would contribute to a positive performance and outcome of Basil’s Bakery, supporting future business growth.</a:t>
            </a:r>
          </a:p>
        </p:txBody>
      </p:sp>
    </p:spTree>
    <p:extLst>
      <p:ext uri="{BB962C8B-B14F-4D97-AF65-F5344CB8AC3E}">
        <p14:creationId xmlns:p14="http://schemas.microsoft.com/office/powerpoint/2010/main" val="3970473306"/>
      </p:ext>
    </p:extLst>
  </p:cSld>
  <p:clrMapOvr>
    <a:masterClrMapping/>
  </p:clrMapOvr>
  <p:transition spd="med">
    <p:pull/>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1301186" y="438283"/>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873076" y="1298683"/>
            <a:ext cx="10679827" cy="5262716"/>
          </a:xfrm>
        </p:spPr>
        <p:txBody>
          <a:bodyPr/>
          <a:lstStyle/>
          <a:p>
            <a:pPr marL="342900" indent="-342900">
              <a:buFont typeface="Arial" panose="020B0604020202020204" pitchFamily="34" charset="0"/>
              <a:buChar char="•"/>
            </a:pPr>
            <a:r>
              <a:rPr lang="en-US" sz="1800" dirty="0">
                <a:latin typeface="Arial" panose="020B0604020202020204" pitchFamily="34" charset="0"/>
                <a:cs typeface="Arial" panose="020B0604020202020204" pitchFamily="34" charset="0"/>
              </a:rPr>
              <a:t>Agriculture Institute (2025) </a:t>
            </a:r>
            <a:r>
              <a:rPr lang="en-US" sz="1800" i="1" dirty="0">
                <a:latin typeface="Arial" panose="020B0604020202020204" pitchFamily="34" charset="0"/>
                <a:cs typeface="Arial" panose="020B0604020202020204" pitchFamily="34" charset="0"/>
              </a:rPr>
              <a:t>Assessing the economics of organic farming: Viability and conversion challenges</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2"/>
              </a:rPr>
              <a:t>https://agriculture.institute/organic-produce-economics-marketing/economics-organic-farming-viability-challenges/</a:t>
            </a:r>
            <a:r>
              <a:rPr lang="en-US" sz="1800" dirty="0">
                <a:latin typeface="Arial" panose="020B0604020202020204" pitchFamily="34" charset="0"/>
                <a:cs typeface="Arial" panose="020B0604020202020204" pitchFamily="34" charset="0"/>
              </a:rPr>
              <a:t> (Accessed: 15 July 2026). </a:t>
            </a:r>
          </a:p>
          <a:p>
            <a:pPr marL="342900" indent="-342900">
              <a:buFont typeface="Arial" panose="020B0604020202020204" pitchFamily="34" charset="0"/>
              <a:buChar char="•"/>
            </a:pPr>
            <a:r>
              <a:rPr lang="en-US" sz="1800" dirty="0">
                <a:latin typeface="Arial" panose="020B0604020202020204" pitchFamily="34" charset="0"/>
                <a:cs typeface="Arial" panose="020B0604020202020204" pitchFamily="34" charset="0"/>
              </a:rPr>
              <a:t>Department for Business and Trade (2025) </a:t>
            </a:r>
            <a:r>
              <a:rPr lang="en-US" sz="1800" i="1" dirty="0">
                <a:latin typeface="Arial" panose="020B0604020202020204" pitchFamily="34" charset="0"/>
                <a:cs typeface="Arial" panose="020B0604020202020204" pitchFamily="34" charset="0"/>
              </a:rPr>
              <a:t>Find business regulations</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3"/>
              </a:rPr>
              <a:t>https://find-business-regulations.private-beta.service.trade.gov.uk/</a:t>
            </a:r>
            <a:r>
              <a:rPr lang="en-US" sz="1800" dirty="0">
                <a:latin typeface="Arial" panose="020B0604020202020204" pitchFamily="34" charset="0"/>
                <a:cs typeface="Arial" panose="020B0604020202020204" pitchFamily="34" charset="0"/>
              </a:rPr>
              <a:t> (Accessed: 15 July 2026).</a:t>
            </a:r>
          </a:p>
          <a:p>
            <a:pPr marL="342900" indent="-342900">
              <a:buFont typeface="Arial" panose="020B0604020202020204" pitchFamily="34" charset="0"/>
              <a:buChar char="•"/>
            </a:pPr>
            <a:r>
              <a:rPr lang="en-US" sz="1800" dirty="0">
                <a:latin typeface="Arial" panose="020B0604020202020204" pitchFamily="34" charset="0"/>
                <a:cs typeface="Arial" panose="020B0604020202020204" pitchFamily="34" charset="0"/>
              </a:rPr>
              <a:t> Hegarty, F. (2025) </a:t>
            </a:r>
            <a:r>
              <a:rPr lang="en-US" sz="1800" i="1" dirty="0">
                <a:latin typeface="Arial" panose="020B0604020202020204" pitchFamily="34" charset="0"/>
                <a:cs typeface="Arial" panose="020B0604020202020204" pitchFamily="34" charset="0"/>
              </a:rPr>
              <a:t>How to reduce the 5 biggest operational costs for bakeries</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Bizimply</a:t>
            </a:r>
            <a:r>
              <a:rPr lang="en-US" sz="1800" dirty="0">
                <a:latin typeface="Arial" panose="020B0604020202020204" pitchFamily="34" charset="0"/>
                <a:cs typeface="Arial" panose="020B0604020202020204" pitchFamily="34" charset="0"/>
              </a:rPr>
              <a:t>, 18 December. Available at: </a:t>
            </a:r>
            <a:r>
              <a:rPr lang="en-US" sz="1800" dirty="0">
                <a:latin typeface="Arial" panose="020B0604020202020204" pitchFamily="34" charset="0"/>
                <a:cs typeface="Arial" panose="020B0604020202020204" pitchFamily="34" charset="0"/>
                <a:hlinkClick r:id="rId4"/>
              </a:rPr>
              <a:t>https://www.bizimply.com/blog/reduce-operational-costs-for-bakeries/</a:t>
            </a:r>
            <a:r>
              <a:rPr lang="en-US" sz="1800" dirty="0">
                <a:latin typeface="Arial" panose="020B0604020202020204" pitchFamily="34" charset="0"/>
                <a:cs typeface="Arial" panose="020B0604020202020204" pitchFamily="34" charset="0"/>
              </a:rPr>
              <a:t> (Accessed: 15 July 2026).</a:t>
            </a:r>
          </a:p>
          <a:p>
            <a:pPr marL="342900" indent="-342900">
              <a:buFont typeface="Arial" panose="020B0604020202020204" pitchFamily="34" charset="0"/>
              <a:buChar char="•"/>
            </a:pPr>
            <a:r>
              <a:rPr lang="en-US" sz="1800" dirty="0">
                <a:latin typeface="Arial" panose="020B0604020202020204" pitchFamily="34" charset="0"/>
                <a:cs typeface="Arial" panose="020B0604020202020204" pitchFamily="34" charset="0"/>
              </a:rPr>
              <a:t> Simply Business (2021) </a:t>
            </a:r>
            <a:r>
              <a:rPr lang="en-US" sz="1800" i="1" dirty="0">
                <a:latin typeface="Arial" panose="020B0604020202020204" pitchFamily="34" charset="0"/>
                <a:cs typeface="Arial" panose="020B0604020202020204" pitchFamily="34" charset="0"/>
              </a:rPr>
              <a:t>The impact of COVID-19 on UK small business</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5"/>
              </a:rPr>
              <a:t>https://www.simplybusiness.co.uk/wp-content/uploads/sites/3/2024/05/simply-business-report-covid-19-impact-on-small-business-PDF.pdf</a:t>
            </a:r>
            <a:r>
              <a:rPr lang="en-US" sz="1800" dirty="0">
                <a:latin typeface="Arial" panose="020B0604020202020204" pitchFamily="34" charset="0"/>
                <a:cs typeface="Arial" panose="020B0604020202020204" pitchFamily="34" charset="0"/>
              </a:rPr>
              <a:t> (Accessed: 15 July 2026)</a:t>
            </a:r>
          </a:p>
          <a:p>
            <a:pPr marL="342900" indent="-342900">
              <a:buFont typeface="Arial" panose="020B0604020202020204" pitchFamily="34" charset="0"/>
              <a:buChar char="•"/>
            </a:pPr>
            <a:r>
              <a:rPr lang="en-US" sz="1800" dirty="0">
                <a:latin typeface="Arial" panose="020B0604020202020204" pitchFamily="34" charset="0"/>
                <a:cs typeface="Arial" panose="020B0604020202020204" pitchFamily="34" charset="0"/>
              </a:rPr>
              <a:t>. Zhang, B. (2024) </a:t>
            </a:r>
            <a:r>
              <a:rPr lang="en-US" sz="1800" i="1" dirty="0">
                <a:latin typeface="Arial" panose="020B0604020202020204" pitchFamily="34" charset="0"/>
                <a:cs typeface="Arial" panose="020B0604020202020204" pitchFamily="34" charset="0"/>
              </a:rPr>
              <a:t>From online bakery orders to local delivery: Expanding your bakery's reach</a:t>
            </a:r>
            <a:r>
              <a:rPr lang="en-US" sz="1800" dirty="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Bakery Merchant Services</a:t>
            </a:r>
            <a:r>
              <a:rPr lang="en-US" sz="1800" dirty="0">
                <a:latin typeface="Arial" panose="020B0604020202020204" pitchFamily="34" charset="0"/>
                <a:cs typeface="Arial" panose="020B0604020202020204" pitchFamily="34" charset="0"/>
              </a:rPr>
              <a:t>, 9 December. Available at: </a:t>
            </a:r>
            <a:r>
              <a:rPr lang="en-US" sz="1800" dirty="0">
                <a:latin typeface="Arial" panose="020B0604020202020204" pitchFamily="34" charset="0"/>
                <a:cs typeface="Arial" panose="020B0604020202020204" pitchFamily="34" charset="0"/>
                <a:hlinkClick r:id="rId6"/>
              </a:rPr>
              <a:t>https://bakerymerchantservices.com/from-online-bakery-orders-to-local-delivery-expanding-your-bakerys-reach/</a:t>
            </a:r>
            <a:r>
              <a:rPr lang="en-US" sz="1800" dirty="0">
                <a:latin typeface="Arial" panose="020B0604020202020204" pitchFamily="34" charset="0"/>
                <a:cs typeface="Arial" panose="020B0604020202020204" pitchFamily="34" charset="0"/>
              </a:rPr>
              <a:t> (Accessed: 15 July 2026).</a:t>
            </a:r>
            <a:endParaRPr lang="en-GB" sz="1800" b="1" dirty="0">
              <a:solidFill>
                <a:srgbClr val="1D4ED8"/>
              </a:solidFill>
              <a:latin typeface="Arial" panose="020B0604020202020204" pitchFamily="34" charset="0"/>
              <a:ea typeface="Roboto"/>
              <a:cs typeface="Arial" panose="020B0604020202020204" pitchFamily="34" charset="0"/>
            </a:endParaRPr>
          </a:p>
        </p:txBody>
      </p:sp>
    </p:spTree>
    <p:extLst>
      <p:ext uri="{BB962C8B-B14F-4D97-AF65-F5344CB8AC3E}">
        <p14:creationId xmlns:p14="http://schemas.microsoft.com/office/powerpoint/2010/main" val="359125969"/>
      </p:ext>
    </p:extLst>
  </p:cSld>
  <p:clrMapOvr>
    <a:masterClrMapping/>
  </p:clrMapOvr>
  <p:transition spd="med">
    <p:pull/>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C7572773-EFED-4240-886B-69624490C9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8" name="Picture 7">
              <a:extLst>
                <a:ext uri="{FF2B5EF4-FFF2-40B4-BE49-F238E27FC236}">
                  <a16:creationId xmlns:a16="http://schemas.microsoft.com/office/drawing/2014/main" id="{AA1CA1AF-5204-432F-BD8E-57A786399A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a:extLst>
                <a:ext uri="{FF2B5EF4-FFF2-40B4-BE49-F238E27FC236}">
                  <a16:creationId xmlns:a16="http://schemas.microsoft.com/office/drawing/2014/main" id="{EE3D1EE3-433A-41E2-8487-E98B4F3EC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 name="Picture 9">
              <a:extLst>
                <a:ext uri="{FF2B5EF4-FFF2-40B4-BE49-F238E27FC236}">
                  <a16:creationId xmlns:a16="http://schemas.microsoft.com/office/drawing/2014/main" id="{80D43889-CB91-4677-AA9D-108C1AFB82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1" name="Picture 10">
              <a:extLst>
                <a:ext uri="{FF2B5EF4-FFF2-40B4-BE49-F238E27FC236}">
                  <a16:creationId xmlns:a16="http://schemas.microsoft.com/office/drawing/2014/main" id="{CA50A65F-E0C2-4FEB-892C-03ACF95DA2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cxnSp>
        <p:nvCxnSpPr>
          <p:cNvPr id="13" name="Straight Connector 12">
            <a:extLst>
              <a:ext uri="{FF2B5EF4-FFF2-40B4-BE49-F238E27FC236}">
                <a16:creationId xmlns:a16="http://schemas.microsoft.com/office/drawing/2014/main" id="{B3C176ED-7D6F-4F56-A1F8-9687B0C63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15" name="Rectangle 14">
            <a:extLst>
              <a:ext uri="{FF2B5EF4-FFF2-40B4-BE49-F238E27FC236}">
                <a16:creationId xmlns:a16="http://schemas.microsoft.com/office/drawing/2014/main" id="{5CCAF7D5-2AD8-4BDF-BE92-13524EA04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F8C92429-C2FF-43F8-9F54-FF73D1271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8E75E6-FD49-46E3-B23E-9D5C97110F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28539"/>
            <a:ext cx="10905066" cy="5600922"/>
          </a:xfrm>
          <a:prstGeom prst="rect">
            <a:avLst/>
          </a:prstGeom>
          <a:solidFill>
            <a:schemeClr val="accent6"/>
          </a:solidFill>
          <a:ln cap="sq">
            <a:noFill/>
            <a:miter lim="800000"/>
          </a:ln>
          <a:effectLst>
            <a:outerShdw blurRad="114300" dist="127000" dir="5400000" sx="99000" sy="99000" algn="t" rotWithShape="0">
              <a:prstClr val="black">
                <a:alpha val="40000"/>
              </a:prstClr>
            </a:outerShdw>
          </a:effectLst>
          <a:scene3d>
            <a:camera prst="orthographicFront"/>
            <a:lightRig rig="twoPt" dir="t"/>
          </a:scene3d>
          <a:sp3d contourW="6350">
            <a:contourClr>
              <a:schemeClr val="accent6"/>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8EE6BA1-F87F-4073-B5AB-365A42AD3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790956"/>
            <a:ext cx="10579608" cy="5276088"/>
          </a:xfrm>
          <a:prstGeom prst="rect">
            <a:avLst/>
          </a:prstGeom>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ln w="15875">
            <a:no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1304330" y="1275587"/>
            <a:ext cx="9596842" cy="3319285"/>
          </a:xfrm>
        </p:spPr>
        <p:txBody>
          <a:bodyPr vert="horz" lIns="91440" tIns="45720" rIns="91440" bIns="45720" rtlCol="0" anchor="ctr">
            <a:normAutofit/>
          </a:bodyPr>
          <a:lstStyle/>
          <a:p>
            <a:r>
              <a:rPr lang="en-US" sz="6000">
                <a:solidFill>
                  <a:srgbClr val="FFFFFF"/>
                </a:solidFill>
              </a:rPr>
              <a:t>				</a:t>
            </a:r>
            <a:r>
              <a:rPr lang="en-US" sz="6000" b="1">
                <a:solidFill>
                  <a:srgbClr val="FFFFFF"/>
                </a:solidFill>
              </a:rPr>
              <a:t>Questions</a:t>
            </a:r>
            <a:r>
              <a:rPr lang="en-US" sz="6000">
                <a:solidFill>
                  <a:srgbClr val="FFFFFF"/>
                </a:solidFill>
              </a:rPr>
              <a:t> </a:t>
            </a:r>
          </a:p>
        </p:txBody>
      </p:sp>
      <p:cxnSp>
        <p:nvCxnSpPr>
          <p:cNvPr id="23" name="Straight Connector 22">
            <a:extLst>
              <a:ext uri="{FF2B5EF4-FFF2-40B4-BE49-F238E27FC236}">
                <a16:creationId xmlns:a16="http://schemas.microsoft.com/office/drawing/2014/main" id="{19B678A5-A064-46A6-817F-AE02396CCF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5551" y="4769963"/>
            <a:ext cx="1300898"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078288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9270</TotalTime>
  <Words>925</Words>
  <Application>Microsoft Office PowerPoint</Application>
  <PresentationFormat>Widescreen</PresentationFormat>
  <Paragraphs>69</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Garamond</vt:lpstr>
      <vt:lpstr>Organic</vt:lpstr>
      <vt:lpstr>Problem solving and Decision making  LCLM4004  Chelsea Mancini   2532045  Anita Nan Assignment 1: Presentation</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Chelsea Mancini</cp:lastModifiedBy>
  <cp:revision>94</cp:revision>
  <dcterms:created xsi:type="dcterms:W3CDTF">2024-10-08T15:58:04Z</dcterms:created>
  <dcterms:modified xsi:type="dcterms:W3CDTF">2026-07-22T10:24:22Z</dcterms:modified>
</cp:coreProperties>
</file>