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6" r:id="rId4"/>
  </p:sldMasterIdLst>
  <p:sldIdLst>
    <p:sldId id="273" r:id="rId5"/>
    <p:sldId id="257" r:id="rId6"/>
    <p:sldId id="259" r:id="rId7"/>
    <p:sldId id="278" r:id="rId8"/>
    <p:sldId id="275" r:id="rId9"/>
    <p:sldId id="280" r:id="rId10"/>
    <p:sldId id="274" r:id="rId11"/>
    <p:sldId id="271" r:id="rId12"/>
    <p:sldId id="270"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EB1631D-F71C-8D0E-D778-B4A5B6E7BE4B}" name="Ameera Ahmed (2132308)" initials="A(" userId="S::2132308@student.uwtsd.ac.uk::7139e4d2-5bdd-4bdb-a448-b68f893a2393"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E1EC8B-B634-48AB-9D4F-B88831BEE284}" v="3939" dt="2022-06-29T13:41:45.615"/>
    <p1510:client id="{382E2AC9-7C0E-5F4F-492E-313DD592D0B8}" v="2" dt="2022-06-16T10:03:32.689"/>
    <p1510:client id="{4CE6A4CD-6406-8FD1-B1C8-D8AEEB2031A1}" v="617" dt="2022-07-02T22:47:18.420"/>
    <p1510:client id="{5EB6E32A-2242-7A26-4D26-F2E01B77E073}" v="31" dt="2022-06-16T10:30:24.889"/>
    <p1510:client id="{665B840F-4D05-9E9E-E031-52F24C88D7B7}" v="1" dt="2022-06-16T09:14:04.554"/>
    <p1510:client id="{9414F447-1EC6-4D28-A762-FA5E07959370}" v="921" dt="2022-06-30T11:13:53.996"/>
    <p1510:client id="{A21BCE94-F249-CD9C-38A7-B80EAC44F588}" v="250" dt="2022-06-09T20:03:24.391"/>
    <p1510:client id="{A3971A41-8888-4107-B7F1-4C3AA7625F86}" v="881" dt="2022-06-09T19:45:13.855"/>
    <p1510:client id="{BB5B0658-4504-FC78-66D4-6ABAC638A4B4}" v="106" dt="2022-07-02T12:45:42.441"/>
    <p1510:client id="{BC704A46-AE79-ED2F-821F-E5B06A4DC012}" v="434" dt="2022-07-03T12:17:32.527"/>
    <p1510:client id="{BD89E2E1-C1FF-4DE1-2AFB-E9F656D14272}" v="406" dt="2022-06-28T10:10:43.763"/>
    <p1510:client id="{D755CEDD-96D6-4280-D348-C58B0930CF9C}" v="1970" dt="2022-07-02T14:50:10.408"/>
    <p1510:client id="{E16D78A9-1D55-F4F7-2EF4-236445FBD644}" v="1607" dt="2022-07-03T00:44:03.822"/>
    <p1510:client id="{F687E1A2-5C7B-54F9-5525-3B9A61321CAF}" v="1315" dt="2022-07-02T12:21:15.949"/>
    <p1510:client id="{FCD02B89-1A09-6562-F476-2CF7AD9B83D0}" v="109" dt="2022-07-02T21:21:13.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597" autoAdjust="0"/>
    <p:restoredTop sz="94660"/>
  </p:normalViewPr>
  <p:slideViewPr>
    <p:cSldViewPr snapToGrid="0">
      <p:cViewPr>
        <p:scale>
          <a:sx n="51" d="100"/>
          <a:sy n="51" d="100"/>
        </p:scale>
        <p:origin x="31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9FCAD-672D-4FBE-8ACA-3593AF50F2C9}" type="doc">
      <dgm:prSet loTypeId="urn:microsoft.com/office/officeart/2005/8/layout/process1" loCatId="process" qsTypeId="urn:microsoft.com/office/officeart/2005/8/quickstyle/simple1" qsCatId="simple" csTypeId="urn:microsoft.com/office/officeart/2005/8/colors/accent1_2" csCatId="accent1" phldr="1"/>
      <dgm:spPr/>
    </dgm:pt>
    <dgm:pt modelId="{386C5838-F45E-4B98-A44E-517555ED1934}">
      <dgm:prSet phldrT="[Text]"/>
      <dgm:spPr/>
      <dgm:t>
        <a:bodyPr/>
        <a:lstStyle/>
        <a:p>
          <a:r>
            <a:rPr lang="en-GB" dirty="0"/>
            <a:t>Choose the Game that interests you</a:t>
          </a:r>
        </a:p>
      </dgm:t>
    </dgm:pt>
    <dgm:pt modelId="{1A0EA214-BE3E-4671-9256-BD1A28DD4038}" type="parTrans" cxnId="{DFB67292-3CDC-4045-9576-5FBEAECE97A6}">
      <dgm:prSet/>
      <dgm:spPr/>
      <dgm:t>
        <a:bodyPr/>
        <a:lstStyle/>
        <a:p>
          <a:endParaRPr lang="en-GB"/>
        </a:p>
      </dgm:t>
    </dgm:pt>
    <dgm:pt modelId="{B49843C9-4B03-4F40-A858-9B17EBD6BA2F}" type="sibTrans" cxnId="{DFB67292-3CDC-4045-9576-5FBEAECE97A6}">
      <dgm:prSet/>
      <dgm:spPr/>
      <dgm:t>
        <a:bodyPr/>
        <a:lstStyle/>
        <a:p>
          <a:endParaRPr lang="en-GB"/>
        </a:p>
      </dgm:t>
    </dgm:pt>
    <dgm:pt modelId="{3014CBF4-E946-450B-A783-CE813F241C56}">
      <dgm:prSet phldrT="[Text]"/>
      <dgm:spPr/>
      <dgm:t>
        <a:bodyPr/>
        <a:lstStyle/>
        <a:p>
          <a:r>
            <a:rPr lang="en-GB" dirty="0"/>
            <a:t>Read instructions</a:t>
          </a:r>
        </a:p>
      </dgm:t>
    </dgm:pt>
    <dgm:pt modelId="{55793D9F-3702-47B4-973B-AD3196316122}" type="parTrans" cxnId="{C2DC7594-FB68-4591-A0DC-F622D6D14E5D}">
      <dgm:prSet/>
      <dgm:spPr/>
      <dgm:t>
        <a:bodyPr/>
        <a:lstStyle/>
        <a:p>
          <a:endParaRPr lang="en-GB"/>
        </a:p>
      </dgm:t>
    </dgm:pt>
    <dgm:pt modelId="{2FC43602-F2A1-4B08-B730-CD9EDDA86151}" type="sibTrans" cxnId="{C2DC7594-FB68-4591-A0DC-F622D6D14E5D}">
      <dgm:prSet/>
      <dgm:spPr/>
      <dgm:t>
        <a:bodyPr/>
        <a:lstStyle/>
        <a:p>
          <a:endParaRPr lang="en-GB"/>
        </a:p>
      </dgm:t>
    </dgm:pt>
    <dgm:pt modelId="{FA0D93C9-EA3E-4DD1-8481-729CCDBD66C7}">
      <dgm:prSet phldrT="[Text]"/>
      <dgm:spPr/>
      <dgm:t>
        <a:bodyPr/>
        <a:lstStyle/>
        <a:p>
          <a:r>
            <a:rPr lang="en-GB" dirty="0"/>
            <a:t>Follow the game rules </a:t>
          </a:r>
        </a:p>
      </dgm:t>
    </dgm:pt>
    <dgm:pt modelId="{391CE1F3-ED88-4FA6-8E23-6F9F4FF0257F}" type="parTrans" cxnId="{57F77F23-92BA-4321-8E92-6B60C253C902}">
      <dgm:prSet/>
      <dgm:spPr/>
      <dgm:t>
        <a:bodyPr/>
        <a:lstStyle/>
        <a:p>
          <a:endParaRPr lang="en-GB"/>
        </a:p>
      </dgm:t>
    </dgm:pt>
    <dgm:pt modelId="{9F9FEF95-EAB1-412F-972B-BC247BA52F0F}" type="sibTrans" cxnId="{57F77F23-92BA-4321-8E92-6B60C253C902}">
      <dgm:prSet/>
      <dgm:spPr/>
      <dgm:t>
        <a:bodyPr/>
        <a:lstStyle/>
        <a:p>
          <a:endParaRPr lang="en-GB"/>
        </a:p>
      </dgm:t>
    </dgm:pt>
    <dgm:pt modelId="{F6589CB6-0F60-4610-A755-0F29C44AA092}">
      <dgm:prSet phldrT="[Text]"/>
      <dgm:spPr/>
      <dgm:t>
        <a:bodyPr/>
        <a:lstStyle/>
        <a:p>
          <a:r>
            <a:rPr lang="en-GB" dirty="0"/>
            <a:t>If you need help, ASK</a:t>
          </a:r>
        </a:p>
      </dgm:t>
    </dgm:pt>
    <dgm:pt modelId="{B98ADF89-6ACE-45F2-8BAF-803369E85374}" type="parTrans" cxnId="{2EE42716-CCE1-4F15-A02F-249AAA2FDC96}">
      <dgm:prSet/>
      <dgm:spPr/>
      <dgm:t>
        <a:bodyPr/>
        <a:lstStyle/>
        <a:p>
          <a:endParaRPr lang="en-GB"/>
        </a:p>
      </dgm:t>
    </dgm:pt>
    <dgm:pt modelId="{15E41C08-5B3E-4591-8AD1-B7C7C015E288}" type="sibTrans" cxnId="{2EE42716-CCE1-4F15-A02F-249AAA2FDC96}">
      <dgm:prSet/>
      <dgm:spPr/>
      <dgm:t>
        <a:bodyPr/>
        <a:lstStyle/>
        <a:p>
          <a:endParaRPr lang="en-GB"/>
        </a:p>
      </dgm:t>
    </dgm:pt>
    <dgm:pt modelId="{B6D23B98-DE5A-4819-B65F-2A87AB736601}">
      <dgm:prSet phldrT="[Text]"/>
      <dgm:spPr/>
      <dgm:t>
        <a:bodyPr/>
        <a:lstStyle/>
        <a:p>
          <a:r>
            <a:rPr lang="en-GB" dirty="0"/>
            <a:t>Ask others to participate </a:t>
          </a:r>
        </a:p>
      </dgm:t>
    </dgm:pt>
    <dgm:pt modelId="{AA253B08-B557-4167-BBCC-740BD0C21AF1}" type="parTrans" cxnId="{74BCBCF3-FADA-4A72-9163-297E7D11692E}">
      <dgm:prSet/>
      <dgm:spPr/>
      <dgm:t>
        <a:bodyPr/>
        <a:lstStyle/>
        <a:p>
          <a:endParaRPr lang="en-GB"/>
        </a:p>
      </dgm:t>
    </dgm:pt>
    <dgm:pt modelId="{A0068531-07B6-4C0F-8A14-63D8CC5831FA}" type="sibTrans" cxnId="{74BCBCF3-FADA-4A72-9163-297E7D11692E}">
      <dgm:prSet/>
      <dgm:spPr/>
      <dgm:t>
        <a:bodyPr/>
        <a:lstStyle/>
        <a:p>
          <a:endParaRPr lang="en-GB"/>
        </a:p>
      </dgm:t>
    </dgm:pt>
    <dgm:pt modelId="{9F94FC3E-3BD2-40BF-8716-5A8204FA54B3}" type="pres">
      <dgm:prSet presAssocID="{2329FCAD-672D-4FBE-8ACA-3593AF50F2C9}" presName="Name0" presStyleCnt="0">
        <dgm:presLayoutVars>
          <dgm:dir/>
          <dgm:resizeHandles val="exact"/>
        </dgm:presLayoutVars>
      </dgm:prSet>
      <dgm:spPr/>
    </dgm:pt>
    <dgm:pt modelId="{C4930CFF-B44E-459D-856D-6655AE5B1DE7}" type="pres">
      <dgm:prSet presAssocID="{386C5838-F45E-4B98-A44E-517555ED1934}" presName="node" presStyleLbl="node1" presStyleIdx="0" presStyleCnt="5">
        <dgm:presLayoutVars>
          <dgm:bulletEnabled val="1"/>
        </dgm:presLayoutVars>
      </dgm:prSet>
      <dgm:spPr/>
    </dgm:pt>
    <dgm:pt modelId="{6B0BEC8D-17BC-416A-9F05-5B762AB77CCB}" type="pres">
      <dgm:prSet presAssocID="{B49843C9-4B03-4F40-A858-9B17EBD6BA2F}" presName="sibTrans" presStyleLbl="sibTrans2D1" presStyleIdx="0" presStyleCnt="4"/>
      <dgm:spPr/>
    </dgm:pt>
    <dgm:pt modelId="{976AFB2B-6F61-40EA-B04C-8E6DB28CCC34}" type="pres">
      <dgm:prSet presAssocID="{B49843C9-4B03-4F40-A858-9B17EBD6BA2F}" presName="connectorText" presStyleLbl="sibTrans2D1" presStyleIdx="0" presStyleCnt="4"/>
      <dgm:spPr/>
    </dgm:pt>
    <dgm:pt modelId="{9F793131-9AE9-40E6-9CDD-C866CAF50628}" type="pres">
      <dgm:prSet presAssocID="{B6D23B98-DE5A-4819-B65F-2A87AB736601}" presName="node" presStyleLbl="node1" presStyleIdx="1" presStyleCnt="5">
        <dgm:presLayoutVars>
          <dgm:bulletEnabled val="1"/>
        </dgm:presLayoutVars>
      </dgm:prSet>
      <dgm:spPr/>
    </dgm:pt>
    <dgm:pt modelId="{32E69446-3AB3-4FC7-9CAD-1A3BF262CFE0}" type="pres">
      <dgm:prSet presAssocID="{A0068531-07B6-4C0F-8A14-63D8CC5831FA}" presName="sibTrans" presStyleLbl="sibTrans2D1" presStyleIdx="1" presStyleCnt="4"/>
      <dgm:spPr/>
    </dgm:pt>
    <dgm:pt modelId="{6DDFBE93-B70C-451A-B8D2-80FA5C044494}" type="pres">
      <dgm:prSet presAssocID="{A0068531-07B6-4C0F-8A14-63D8CC5831FA}" presName="connectorText" presStyleLbl="sibTrans2D1" presStyleIdx="1" presStyleCnt="4"/>
      <dgm:spPr/>
    </dgm:pt>
    <dgm:pt modelId="{AEE80669-4B3E-4F49-8AD5-92FB4A85CC77}" type="pres">
      <dgm:prSet presAssocID="{3014CBF4-E946-450B-A783-CE813F241C56}" presName="node" presStyleLbl="node1" presStyleIdx="2" presStyleCnt="5">
        <dgm:presLayoutVars>
          <dgm:bulletEnabled val="1"/>
        </dgm:presLayoutVars>
      </dgm:prSet>
      <dgm:spPr/>
    </dgm:pt>
    <dgm:pt modelId="{5B4D5EEF-4765-465D-945D-F627A8CC0FBF}" type="pres">
      <dgm:prSet presAssocID="{2FC43602-F2A1-4B08-B730-CD9EDDA86151}" presName="sibTrans" presStyleLbl="sibTrans2D1" presStyleIdx="2" presStyleCnt="4"/>
      <dgm:spPr/>
    </dgm:pt>
    <dgm:pt modelId="{8205A41C-9D26-4778-BB57-C0C52AE14781}" type="pres">
      <dgm:prSet presAssocID="{2FC43602-F2A1-4B08-B730-CD9EDDA86151}" presName="connectorText" presStyleLbl="sibTrans2D1" presStyleIdx="2" presStyleCnt="4"/>
      <dgm:spPr/>
    </dgm:pt>
    <dgm:pt modelId="{BB45B794-6FCE-489C-8A27-8B47DDECFDAA}" type="pres">
      <dgm:prSet presAssocID="{FA0D93C9-EA3E-4DD1-8481-729CCDBD66C7}" presName="node" presStyleLbl="node1" presStyleIdx="3" presStyleCnt="5">
        <dgm:presLayoutVars>
          <dgm:bulletEnabled val="1"/>
        </dgm:presLayoutVars>
      </dgm:prSet>
      <dgm:spPr/>
    </dgm:pt>
    <dgm:pt modelId="{7EFB3146-FF2E-4090-8E64-17996F66548D}" type="pres">
      <dgm:prSet presAssocID="{9F9FEF95-EAB1-412F-972B-BC247BA52F0F}" presName="sibTrans" presStyleLbl="sibTrans2D1" presStyleIdx="3" presStyleCnt="4"/>
      <dgm:spPr/>
    </dgm:pt>
    <dgm:pt modelId="{AD01004A-480C-44F4-88D4-6477A2E501DF}" type="pres">
      <dgm:prSet presAssocID="{9F9FEF95-EAB1-412F-972B-BC247BA52F0F}" presName="connectorText" presStyleLbl="sibTrans2D1" presStyleIdx="3" presStyleCnt="4"/>
      <dgm:spPr/>
    </dgm:pt>
    <dgm:pt modelId="{C9F8E3D1-D560-4E66-8FD2-ADAD94638F0B}" type="pres">
      <dgm:prSet presAssocID="{F6589CB6-0F60-4610-A755-0F29C44AA092}" presName="node" presStyleLbl="node1" presStyleIdx="4" presStyleCnt="5">
        <dgm:presLayoutVars>
          <dgm:bulletEnabled val="1"/>
        </dgm:presLayoutVars>
      </dgm:prSet>
      <dgm:spPr/>
    </dgm:pt>
  </dgm:ptLst>
  <dgm:cxnLst>
    <dgm:cxn modelId="{17AFA011-53FB-4E33-9BC3-98C1FC1F1C0C}" type="presOf" srcId="{F6589CB6-0F60-4610-A755-0F29C44AA092}" destId="{C9F8E3D1-D560-4E66-8FD2-ADAD94638F0B}" srcOrd="0" destOrd="0" presId="urn:microsoft.com/office/officeart/2005/8/layout/process1"/>
    <dgm:cxn modelId="{2EE42716-CCE1-4F15-A02F-249AAA2FDC96}" srcId="{2329FCAD-672D-4FBE-8ACA-3593AF50F2C9}" destId="{F6589CB6-0F60-4610-A755-0F29C44AA092}" srcOrd="4" destOrd="0" parTransId="{B98ADF89-6ACE-45F2-8BAF-803369E85374}" sibTransId="{15E41C08-5B3E-4591-8AD1-B7C7C015E288}"/>
    <dgm:cxn modelId="{0F116B17-3D5A-4555-9361-C35ABA62AE95}" type="presOf" srcId="{2FC43602-F2A1-4B08-B730-CD9EDDA86151}" destId="{8205A41C-9D26-4778-BB57-C0C52AE14781}" srcOrd="1" destOrd="0" presId="urn:microsoft.com/office/officeart/2005/8/layout/process1"/>
    <dgm:cxn modelId="{21B15717-5BC9-434D-98E0-1CCDA0B7591D}" type="presOf" srcId="{9F9FEF95-EAB1-412F-972B-BC247BA52F0F}" destId="{AD01004A-480C-44F4-88D4-6477A2E501DF}" srcOrd="1" destOrd="0" presId="urn:microsoft.com/office/officeart/2005/8/layout/process1"/>
    <dgm:cxn modelId="{C812EB20-BCFD-42EC-8569-C4E89D625736}" type="presOf" srcId="{A0068531-07B6-4C0F-8A14-63D8CC5831FA}" destId="{32E69446-3AB3-4FC7-9CAD-1A3BF262CFE0}" srcOrd="0" destOrd="0" presId="urn:microsoft.com/office/officeart/2005/8/layout/process1"/>
    <dgm:cxn modelId="{57F77F23-92BA-4321-8E92-6B60C253C902}" srcId="{2329FCAD-672D-4FBE-8ACA-3593AF50F2C9}" destId="{FA0D93C9-EA3E-4DD1-8481-729CCDBD66C7}" srcOrd="3" destOrd="0" parTransId="{391CE1F3-ED88-4FA6-8E23-6F9F4FF0257F}" sibTransId="{9F9FEF95-EAB1-412F-972B-BC247BA52F0F}"/>
    <dgm:cxn modelId="{06A6E03D-2243-4FB3-A2A4-B8CB035C4733}" type="presOf" srcId="{B6D23B98-DE5A-4819-B65F-2A87AB736601}" destId="{9F793131-9AE9-40E6-9CDD-C866CAF50628}" srcOrd="0" destOrd="0" presId="urn:microsoft.com/office/officeart/2005/8/layout/process1"/>
    <dgm:cxn modelId="{4D470F68-088D-4075-BC62-712652B06B58}" type="presOf" srcId="{A0068531-07B6-4C0F-8A14-63D8CC5831FA}" destId="{6DDFBE93-B70C-451A-B8D2-80FA5C044494}" srcOrd="1" destOrd="0" presId="urn:microsoft.com/office/officeart/2005/8/layout/process1"/>
    <dgm:cxn modelId="{6F75C34B-4299-4E5A-AA80-B804D8C58B4C}" type="presOf" srcId="{9F9FEF95-EAB1-412F-972B-BC247BA52F0F}" destId="{7EFB3146-FF2E-4090-8E64-17996F66548D}" srcOrd="0" destOrd="0" presId="urn:microsoft.com/office/officeart/2005/8/layout/process1"/>
    <dgm:cxn modelId="{EDE3676E-1442-41C0-8A20-57FFD7EFC926}" type="presOf" srcId="{3014CBF4-E946-450B-A783-CE813F241C56}" destId="{AEE80669-4B3E-4F49-8AD5-92FB4A85CC77}" srcOrd="0" destOrd="0" presId="urn:microsoft.com/office/officeart/2005/8/layout/process1"/>
    <dgm:cxn modelId="{9E426456-B245-4231-97FA-F05BF0EE871F}" type="presOf" srcId="{B49843C9-4B03-4F40-A858-9B17EBD6BA2F}" destId="{976AFB2B-6F61-40EA-B04C-8E6DB28CCC34}" srcOrd="1" destOrd="0" presId="urn:microsoft.com/office/officeart/2005/8/layout/process1"/>
    <dgm:cxn modelId="{C8B24D59-5C11-44A9-8E9E-5F4C46A6A859}" type="presOf" srcId="{2FC43602-F2A1-4B08-B730-CD9EDDA86151}" destId="{5B4D5EEF-4765-465D-945D-F627A8CC0FBF}" srcOrd="0" destOrd="0" presId="urn:microsoft.com/office/officeart/2005/8/layout/process1"/>
    <dgm:cxn modelId="{7BAA5481-CD55-4927-BB7A-869295E4D059}" type="presOf" srcId="{386C5838-F45E-4B98-A44E-517555ED1934}" destId="{C4930CFF-B44E-459D-856D-6655AE5B1DE7}" srcOrd="0" destOrd="0" presId="urn:microsoft.com/office/officeart/2005/8/layout/process1"/>
    <dgm:cxn modelId="{8D315681-7728-43EA-8DB8-B490DCBDD390}" type="presOf" srcId="{B49843C9-4B03-4F40-A858-9B17EBD6BA2F}" destId="{6B0BEC8D-17BC-416A-9F05-5B762AB77CCB}" srcOrd="0" destOrd="0" presId="urn:microsoft.com/office/officeart/2005/8/layout/process1"/>
    <dgm:cxn modelId="{DFB67292-3CDC-4045-9576-5FBEAECE97A6}" srcId="{2329FCAD-672D-4FBE-8ACA-3593AF50F2C9}" destId="{386C5838-F45E-4B98-A44E-517555ED1934}" srcOrd="0" destOrd="0" parTransId="{1A0EA214-BE3E-4671-9256-BD1A28DD4038}" sibTransId="{B49843C9-4B03-4F40-A858-9B17EBD6BA2F}"/>
    <dgm:cxn modelId="{C2DC7594-FB68-4591-A0DC-F622D6D14E5D}" srcId="{2329FCAD-672D-4FBE-8ACA-3593AF50F2C9}" destId="{3014CBF4-E946-450B-A783-CE813F241C56}" srcOrd="2" destOrd="0" parTransId="{55793D9F-3702-47B4-973B-AD3196316122}" sibTransId="{2FC43602-F2A1-4B08-B730-CD9EDDA86151}"/>
    <dgm:cxn modelId="{3FF1EFB0-1C1D-4532-BA12-BC4EFD26DAFC}" type="presOf" srcId="{FA0D93C9-EA3E-4DD1-8481-729CCDBD66C7}" destId="{BB45B794-6FCE-489C-8A27-8B47DDECFDAA}" srcOrd="0" destOrd="0" presId="urn:microsoft.com/office/officeart/2005/8/layout/process1"/>
    <dgm:cxn modelId="{BCD818E7-44A2-4164-AABF-7CF2A19D588A}" type="presOf" srcId="{2329FCAD-672D-4FBE-8ACA-3593AF50F2C9}" destId="{9F94FC3E-3BD2-40BF-8716-5A8204FA54B3}" srcOrd="0" destOrd="0" presId="urn:microsoft.com/office/officeart/2005/8/layout/process1"/>
    <dgm:cxn modelId="{74BCBCF3-FADA-4A72-9163-297E7D11692E}" srcId="{2329FCAD-672D-4FBE-8ACA-3593AF50F2C9}" destId="{B6D23B98-DE5A-4819-B65F-2A87AB736601}" srcOrd="1" destOrd="0" parTransId="{AA253B08-B557-4167-BBCC-740BD0C21AF1}" sibTransId="{A0068531-07B6-4C0F-8A14-63D8CC5831FA}"/>
    <dgm:cxn modelId="{979E2E36-60EB-42DE-9391-3B591B83AB11}" type="presParOf" srcId="{9F94FC3E-3BD2-40BF-8716-5A8204FA54B3}" destId="{C4930CFF-B44E-459D-856D-6655AE5B1DE7}" srcOrd="0" destOrd="0" presId="urn:microsoft.com/office/officeart/2005/8/layout/process1"/>
    <dgm:cxn modelId="{B943A16D-3F6A-4986-A1F2-D068F460B3BC}" type="presParOf" srcId="{9F94FC3E-3BD2-40BF-8716-5A8204FA54B3}" destId="{6B0BEC8D-17BC-416A-9F05-5B762AB77CCB}" srcOrd="1" destOrd="0" presId="urn:microsoft.com/office/officeart/2005/8/layout/process1"/>
    <dgm:cxn modelId="{C231BC6C-732A-4A0C-BC51-7D257D573614}" type="presParOf" srcId="{6B0BEC8D-17BC-416A-9F05-5B762AB77CCB}" destId="{976AFB2B-6F61-40EA-B04C-8E6DB28CCC34}" srcOrd="0" destOrd="0" presId="urn:microsoft.com/office/officeart/2005/8/layout/process1"/>
    <dgm:cxn modelId="{D040976C-4C57-4E6E-A625-98BC6D453E26}" type="presParOf" srcId="{9F94FC3E-3BD2-40BF-8716-5A8204FA54B3}" destId="{9F793131-9AE9-40E6-9CDD-C866CAF50628}" srcOrd="2" destOrd="0" presId="urn:microsoft.com/office/officeart/2005/8/layout/process1"/>
    <dgm:cxn modelId="{E49CE1B3-554D-4B3C-8C20-201C569F7F0E}" type="presParOf" srcId="{9F94FC3E-3BD2-40BF-8716-5A8204FA54B3}" destId="{32E69446-3AB3-4FC7-9CAD-1A3BF262CFE0}" srcOrd="3" destOrd="0" presId="urn:microsoft.com/office/officeart/2005/8/layout/process1"/>
    <dgm:cxn modelId="{36CC86B0-D66B-4DA9-8554-8A658AD47618}" type="presParOf" srcId="{32E69446-3AB3-4FC7-9CAD-1A3BF262CFE0}" destId="{6DDFBE93-B70C-451A-B8D2-80FA5C044494}" srcOrd="0" destOrd="0" presId="urn:microsoft.com/office/officeart/2005/8/layout/process1"/>
    <dgm:cxn modelId="{8FC54C15-C37D-42B2-ADB7-1AA22F7E60F2}" type="presParOf" srcId="{9F94FC3E-3BD2-40BF-8716-5A8204FA54B3}" destId="{AEE80669-4B3E-4F49-8AD5-92FB4A85CC77}" srcOrd="4" destOrd="0" presId="urn:microsoft.com/office/officeart/2005/8/layout/process1"/>
    <dgm:cxn modelId="{89ACE472-6635-4B0B-AF14-4ED8753C3433}" type="presParOf" srcId="{9F94FC3E-3BD2-40BF-8716-5A8204FA54B3}" destId="{5B4D5EEF-4765-465D-945D-F627A8CC0FBF}" srcOrd="5" destOrd="0" presId="urn:microsoft.com/office/officeart/2005/8/layout/process1"/>
    <dgm:cxn modelId="{C751B67A-A02D-4883-BFD1-327500C614A8}" type="presParOf" srcId="{5B4D5EEF-4765-465D-945D-F627A8CC0FBF}" destId="{8205A41C-9D26-4778-BB57-C0C52AE14781}" srcOrd="0" destOrd="0" presId="urn:microsoft.com/office/officeart/2005/8/layout/process1"/>
    <dgm:cxn modelId="{3231C7BC-6652-466A-A002-92120955E9E4}" type="presParOf" srcId="{9F94FC3E-3BD2-40BF-8716-5A8204FA54B3}" destId="{BB45B794-6FCE-489C-8A27-8B47DDECFDAA}" srcOrd="6" destOrd="0" presId="urn:microsoft.com/office/officeart/2005/8/layout/process1"/>
    <dgm:cxn modelId="{F318910F-4E64-414F-B519-DDF39E4834B3}" type="presParOf" srcId="{9F94FC3E-3BD2-40BF-8716-5A8204FA54B3}" destId="{7EFB3146-FF2E-4090-8E64-17996F66548D}" srcOrd="7" destOrd="0" presId="urn:microsoft.com/office/officeart/2005/8/layout/process1"/>
    <dgm:cxn modelId="{8BBDC281-20FC-48A3-8128-A185B3AA4E05}" type="presParOf" srcId="{7EFB3146-FF2E-4090-8E64-17996F66548D}" destId="{AD01004A-480C-44F4-88D4-6477A2E501DF}" srcOrd="0" destOrd="0" presId="urn:microsoft.com/office/officeart/2005/8/layout/process1"/>
    <dgm:cxn modelId="{48AE9DF4-78DD-4453-A10E-AB2D4167F078}" type="presParOf" srcId="{9F94FC3E-3BD2-40BF-8716-5A8204FA54B3}" destId="{C9F8E3D1-D560-4E66-8FD2-ADAD94638F0B}" srcOrd="8"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07D189-374D-47D7-8EE8-FFD511A4ACF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B6733673-1D39-4282-95CF-A15773379737}">
      <dgm:prSet/>
      <dgm:spPr/>
      <dgm:t>
        <a:bodyPr/>
        <a:lstStyle/>
        <a:p>
          <a:r>
            <a:rPr lang="en-GB" dirty="0"/>
            <a:t>Connect Four is a two-player game.</a:t>
          </a:r>
          <a:endParaRPr lang="en-US" dirty="0"/>
        </a:p>
      </dgm:t>
    </dgm:pt>
    <dgm:pt modelId="{C3F9F64B-A71B-47D2-AAAD-7CF021C87026}" type="parTrans" cxnId="{66BED786-545F-44A4-9246-E5DCC87387DF}">
      <dgm:prSet/>
      <dgm:spPr/>
      <dgm:t>
        <a:bodyPr/>
        <a:lstStyle/>
        <a:p>
          <a:endParaRPr lang="en-US"/>
        </a:p>
      </dgm:t>
    </dgm:pt>
    <dgm:pt modelId="{2BD8F657-F2C3-4DAF-BF1D-3D6F17CB0D8B}" type="sibTrans" cxnId="{66BED786-545F-44A4-9246-E5DCC87387DF}">
      <dgm:prSet/>
      <dgm:spPr/>
      <dgm:t>
        <a:bodyPr/>
        <a:lstStyle/>
        <a:p>
          <a:endParaRPr lang="en-US"/>
        </a:p>
      </dgm:t>
    </dgm:pt>
    <dgm:pt modelId="{9D951546-92C2-468D-B515-9C97AD34AC0C}">
      <dgm:prSet/>
      <dgm:spPr/>
      <dgm:t>
        <a:bodyPr/>
        <a:lstStyle/>
        <a:p>
          <a:r>
            <a:rPr lang="en-GB" dirty="0"/>
            <a:t>First you both decide what colour you’re going to be, ether red or blue and who is going to go first, (usually youngest goes first).</a:t>
          </a:r>
          <a:endParaRPr lang="en-US" dirty="0"/>
        </a:p>
      </dgm:t>
    </dgm:pt>
    <dgm:pt modelId="{C900FAFA-86B2-40F2-8CA1-C5D1794EB20E}" type="parTrans" cxnId="{7954D179-45B8-40BB-9EBD-AB646DDDF97A}">
      <dgm:prSet/>
      <dgm:spPr/>
      <dgm:t>
        <a:bodyPr/>
        <a:lstStyle/>
        <a:p>
          <a:endParaRPr lang="en-US"/>
        </a:p>
      </dgm:t>
    </dgm:pt>
    <dgm:pt modelId="{690C6035-E9C7-4C45-A01E-6087DBDE3D4A}" type="sibTrans" cxnId="{7954D179-45B8-40BB-9EBD-AB646DDDF97A}">
      <dgm:prSet/>
      <dgm:spPr/>
      <dgm:t>
        <a:bodyPr/>
        <a:lstStyle/>
        <a:p>
          <a:endParaRPr lang="en-US"/>
        </a:p>
      </dgm:t>
    </dgm:pt>
    <dgm:pt modelId="{C545A9CE-983A-4C1F-AAD6-30D853272360}">
      <dgm:prSet/>
      <dgm:spPr/>
      <dgm:t>
        <a:bodyPr/>
        <a:lstStyle/>
        <a:p>
          <a:r>
            <a:rPr lang="en-GB"/>
            <a:t>You both take it in turns to drop your colour coin in to, which is usually a seven by six grid.</a:t>
          </a:r>
          <a:endParaRPr lang="en-US"/>
        </a:p>
      </dgm:t>
    </dgm:pt>
    <dgm:pt modelId="{B62ADAFD-D0BE-4B34-8E02-7EEC7FC066DE}" type="parTrans" cxnId="{F772FE8A-886B-48F2-A6BE-7E7DC49F982F}">
      <dgm:prSet/>
      <dgm:spPr/>
      <dgm:t>
        <a:bodyPr/>
        <a:lstStyle/>
        <a:p>
          <a:endParaRPr lang="en-US"/>
        </a:p>
      </dgm:t>
    </dgm:pt>
    <dgm:pt modelId="{DD331E7C-4D31-42FB-81E8-3FEC762E7D3E}" type="sibTrans" cxnId="{F772FE8A-886B-48F2-A6BE-7E7DC49F982F}">
      <dgm:prSet/>
      <dgm:spPr/>
      <dgm:t>
        <a:bodyPr/>
        <a:lstStyle/>
        <a:p>
          <a:endParaRPr lang="en-US"/>
        </a:p>
      </dgm:t>
    </dgm:pt>
    <dgm:pt modelId="{6B5B12EB-C808-4771-8FA3-CD2DC0E20F22}">
      <dgm:prSet/>
      <dgm:spPr/>
      <dgm:t>
        <a:bodyPr/>
        <a:lstStyle/>
        <a:p>
          <a:r>
            <a:rPr lang="en-GB"/>
            <a:t>The aim is to get four of your coloured discs in a row, straight up, across, or diagonally. </a:t>
          </a:r>
          <a:endParaRPr lang="en-US"/>
        </a:p>
      </dgm:t>
    </dgm:pt>
    <dgm:pt modelId="{9EE63D2D-1C7D-443C-B61B-A076687E3C13}" type="parTrans" cxnId="{070FB379-69DD-404D-987F-98FC1AD19A5E}">
      <dgm:prSet/>
      <dgm:spPr/>
      <dgm:t>
        <a:bodyPr/>
        <a:lstStyle/>
        <a:p>
          <a:endParaRPr lang="en-US"/>
        </a:p>
      </dgm:t>
    </dgm:pt>
    <dgm:pt modelId="{181DE189-70A0-4D73-B559-15C88B452AAD}" type="sibTrans" cxnId="{070FB379-69DD-404D-987F-98FC1AD19A5E}">
      <dgm:prSet/>
      <dgm:spPr/>
      <dgm:t>
        <a:bodyPr/>
        <a:lstStyle/>
        <a:p>
          <a:endParaRPr lang="en-US"/>
        </a:p>
      </dgm:t>
    </dgm:pt>
    <dgm:pt modelId="{4AF9B768-B687-496F-AAB5-3D5B39DF595D}">
      <dgm:prSet/>
      <dgm:spPr/>
      <dgm:t>
        <a:bodyPr/>
        <a:lstStyle/>
        <a:p>
          <a:r>
            <a:rPr lang="en-GB"/>
            <a:t>At the same time  keep a close eye on your component, try not to get distracted, leaving room for a four to be made before you do.</a:t>
          </a:r>
          <a:endParaRPr lang="en-US"/>
        </a:p>
      </dgm:t>
    </dgm:pt>
    <dgm:pt modelId="{A69AA752-59DE-4928-B397-2B99641873FE}" type="parTrans" cxnId="{769C4518-EAF4-415D-9308-F09AD051BE86}">
      <dgm:prSet/>
      <dgm:spPr/>
      <dgm:t>
        <a:bodyPr/>
        <a:lstStyle/>
        <a:p>
          <a:endParaRPr lang="en-US"/>
        </a:p>
      </dgm:t>
    </dgm:pt>
    <dgm:pt modelId="{175D240C-90D0-4941-BC71-3AA0AEC95A39}" type="sibTrans" cxnId="{769C4518-EAF4-415D-9308-F09AD051BE86}">
      <dgm:prSet/>
      <dgm:spPr/>
      <dgm:t>
        <a:bodyPr/>
        <a:lstStyle/>
        <a:p>
          <a:endParaRPr lang="en-US"/>
        </a:p>
      </dgm:t>
    </dgm:pt>
    <dgm:pt modelId="{A3E74091-FC32-474E-8E33-88BF6DCF7555}">
      <dgm:prSet/>
      <dgm:spPr/>
      <dgm:t>
        <a:bodyPr/>
        <a:lstStyle/>
        <a:p>
          <a:r>
            <a:rPr lang="en-GB"/>
            <a:t>The winner is the person who gets a running of four coins in a  row. Good Luck.</a:t>
          </a:r>
          <a:endParaRPr lang="en-US"/>
        </a:p>
      </dgm:t>
    </dgm:pt>
    <dgm:pt modelId="{977DCB91-7D94-4A6B-BADD-9A6ED9BCC2B0}" type="parTrans" cxnId="{A3F94A6F-4AA0-4771-83B1-E2BBB333BB54}">
      <dgm:prSet/>
      <dgm:spPr/>
      <dgm:t>
        <a:bodyPr/>
        <a:lstStyle/>
        <a:p>
          <a:endParaRPr lang="en-US"/>
        </a:p>
      </dgm:t>
    </dgm:pt>
    <dgm:pt modelId="{911A57B0-B282-4CF1-817B-96D1F22C3E75}" type="sibTrans" cxnId="{A3F94A6F-4AA0-4771-83B1-E2BBB333BB54}">
      <dgm:prSet/>
      <dgm:spPr/>
      <dgm:t>
        <a:bodyPr/>
        <a:lstStyle/>
        <a:p>
          <a:endParaRPr lang="en-US"/>
        </a:p>
      </dgm:t>
    </dgm:pt>
    <dgm:pt modelId="{2E1C3784-D913-4A83-969C-E19A094FCF86}">
      <dgm:prSet/>
      <dgm:spPr/>
      <dgm:t>
        <a:bodyPr/>
        <a:lstStyle/>
        <a:p>
          <a:r>
            <a:rPr lang="en-GB" dirty="0"/>
            <a:t>According to National Adult Agency Literacy (NALA), (2022) playing Connect Four  contributes positively to a child’s development. While having fun a lot of lessons and skills can be taught, encouraging children to adapt a more positive approach for future lessons. Social interaction can develop confidence, allow for children to reason and strategies their next move.  Children develop skills to support them in everyday life. It’s a great and healthy way for children to develop great qualities and skills through fun games without even realising the efforts they are making. While waiting for the other person to make there move and decided what position to take it teaches us to be  patient and understanding that in the future there may be times, scenarios that will occur that will be out of our control, through timing, delays, traffic, rearrangements, etc and how we react is very important. Games are a perfect tool to influence our behaviour and techniques. (</a:t>
          </a:r>
          <a:r>
            <a:rPr lang="en-GB" b="0" i="0" dirty="0"/>
            <a:t>Gerstein. J, 2022).</a:t>
          </a:r>
          <a:endParaRPr lang="en-US" dirty="0"/>
        </a:p>
      </dgm:t>
    </dgm:pt>
    <dgm:pt modelId="{E07ABB29-B944-4C17-A89C-4DB03E11A57C}" type="parTrans" cxnId="{BDFE60B5-AAC0-4C13-8456-790C469C287B}">
      <dgm:prSet/>
      <dgm:spPr/>
      <dgm:t>
        <a:bodyPr/>
        <a:lstStyle/>
        <a:p>
          <a:endParaRPr lang="en-US"/>
        </a:p>
      </dgm:t>
    </dgm:pt>
    <dgm:pt modelId="{D583A735-26A2-4237-A84E-EF1BD819740B}" type="sibTrans" cxnId="{BDFE60B5-AAC0-4C13-8456-790C469C287B}">
      <dgm:prSet/>
      <dgm:spPr/>
      <dgm:t>
        <a:bodyPr/>
        <a:lstStyle/>
        <a:p>
          <a:endParaRPr lang="en-US"/>
        </a:p>
      </dgm:t>
    </dgm:pt>
    <dgm:pt modelId="{0E3114F2-5796-40EA-B4D0-1C9A7F966CD5}" type="pres">
      <dgm:prSet presAssocID="{BE07D189-374D-47D7-8EE8-FFD511A4ACFA}" presName="diagram" presStyleCnt="0">
        <dgm:presLayoutVars>
          <dgm:dir/>
          <dgm:resizeHandles val="exact"/>
        </dgm:presLayoutVars>
      </dgm:prSet>
      <dgm:spPr/>
    </dgm:pt>
    <dgm:pt modelId="{1F67E80B-73F8-4704-8DE6-3682394539A2}" type="pres">
      <dgm:prSet presAssocID="{B6733673-1D39-4282-95CF-A15773379737}" presName="node" presStyleLbl="node1" presStyleIdx="0" presStyleCnt="7">
        <dgm:presLayoutVars>
          <dgm:bulletEnabled val="1"/>
        </dgm:presLayoutVars>
      </dgm:prSet>
      <dgm:spPr/>
    </dgm:pt>
    <dgm:pt modelId="{7F979953-0A01-42B9-B93F-2BC61012C19C}" type="pres">
      <dgm:prSet presAssocID="{2BD8F657-F2C3-4DAF-BF1D-3D6F17CB0D8B}" presName="sibTrans" presStyleCnt="0"/>
      <dgm:spPr/>
    </dgm:pt>
    <dgm:pt modelId="{800F8057-164D-4813-A21C-4E71EA580B0F}" type="pres">
      <dgm:prSet presAssocID="{9D951546-92C2-468D-B515-9C97AD34AC0C}" presName="node" presStyleLbl="node1" presStyleIdx="1" presStyleCnt="7" custLinFactNeighborX="55" custLinFactNeighborY="196">
        <dgm:presLayoutVars>
          <dgm:bulletEnabled val="1"/>
        </dgm:presLayoutVars>
      </dgm:prSet>
      <dgm:spPr/>
    </dgm:pt>
    <dgm:pt modelId="{515C47D6-10B7-4D03-B39C-50E4903B861A}" type="pres">
      <dgm:prSet presAssocID="{690C6035-E9C7-4C45-A01E-6087DBDE3D4A}" presName="sibTrans" presStyleCnt="0"/>
      <dgm:spPr/>
    </dgm:pt>
    <dgm:pt modelId="{B1A29310-CC9A-4CB3-AC00-9611BB787C4C}" type="pres">
      <dgm:prSet presAssocID="{C545A9CE-983A-4C1F-AAD6-30D853272360}" presName="node" presStyleLbl="node1" presStyleIdx="2" presStyleCnt="7">
        <dgm:presLayoutVars>
          <dgm:bulletEnabled val="1"/>
        </dgm:presLayoutVars>
      </dgm:prSet>
      <dgm:spPr/>
    </dgm:pt>
    <dgm:pt modelId="{82359F5C-71CA-4A21-9949-1B9B46883184}" type="pres">
      <dgm:prSet presAssocID="{DD331E7C-4D31-42FB-81E8-3FEC762E7D3E}" presName="sibTrans" presStyleCnt="0"/>
      <dgm:spPr/>
    </dgm:pt>
    <dgm:pt modelId="{E544077B-7B42-4C5C-B7F1-9F205B2F9FDB}" type="pres">
      <dgm:prSet presAssocID="{6B5B12EB-C808-4771-8FA3-CD2DC0E20F22}" presName="node" presStyleLbl="node1" presStyleIdx="3" presStyleCnt="7">
        <dgm:presLayoutVars>
          <dgm:bulletEnabled val="1"/>
        </dgm:presLayoutVars>
      </dgm:prSet>
      <dgm:spPr/>
    </dgm:pt>
    <dgm:pt modelId="{C61A9D73-2946-408F-A28B-D4DFB68FE637}" type="pres">
      <dgm:prSet presAssocID="{181DE189-70A0-4D73-B559-15C88B452AAD}" presName="sibTrans" presStyleCnt="0"/>
      <dgm:spPr/>
    </dgm:pt>
    <dgm:pt modelId="{FB67FF52-2DB8-45EE-B84C-4D41F78D5B0A}" type="pres">
      <dgm:prSet presAssocID="{4AF9B768-B687-496F-AAB5-3D5B39DF595D}" presName="node" presStyleLbl="node1" presStyleIdx="4" presStyleCnt="7">
        <dgm:presLayoutVars>
          <dgm:bulletEnabled val="1"/>
        </dgm:presLayoutVars>
      </dgm:prSet>
      <dgm:spPr/>
    </dgm:pt>
    <dgm:pt modelId="{9B436D23-B7CE-464E-B2C1-AE7567F6961C}" type="pres">
      <dgm:prSet presAssocID="{175D240C-90D0-4941-BC71-3AA0AEC95A39}" presName="sibTrans" presStyleCnt="0"/>
      <dgm:spPr/>
    </dgm:pt>
    <dgm:pt modelId="{23595BEA-1623-48D5-A3F5-2FE572F0156C}" type="pres">
      <dgm:prSet presAssocID="{A3E74091-FC32-474E-8E33-88BF6DCF7555}" presName="node" presStyleLbl="node1" presStyleIdx="5" presStyleCnt="7">
        <dgm:presLayoutVars>
          <dgm:bulletEnabled val="1"/>
        </dgm:presLayoutVars>
      </dgm:prSet>
      <dgm:spPr/>
    </dgm:pt>
    <dgm:pt modelId="{8718E104-8B85-40A8-B2D4-723EC6BFE0E8}" type="pres">
      <dgm:prSet presAssocID="{911A57B0-B282-4CF1-817B-96D1F22C3E75}" presName="sibTrans" presStyleCnt="0"/>
      <dgm:spPr/>
    </dgm:pt>
    <dgm:pt modelId="{9CBEE58A-AB1B-45BE-803A-E9304F1F7DC3}" type="pres">
      <dgm:prSet presAssocID="{2E1C3784-D913-4A83-969C-E19A094FCF86}" presName="node" presStyleLbl="node1" presStyleIdx="6" presStyleCnt="7" custScaleX="376047">
        <dgm:presLayoutVars>
          <dgm:bulletEnabled val="1"/>
        </dgm:presLayoutVars>
      </dgm:prSet>
      <dgm:spPr/>
    </dgm:pt>
  </dgm:ptLst>
  <dgm:cxnLst>
    <dgm:cxn modelId="{63CF0C10-CA51-4214-A080-D0D8A6F3DAF7}" type="presOf" srcId="{BE07D189-374D-47D7-8EE8-FFD511A4ACFA}" destId="{0E3114F2-5796-40EA-B4D0-1C9A7F966CD5}" srcOrd="0" destOrd="0" presId="urn:microsoft.com/office/officeart/2005/8/layout/default"/>
    <dgm:cxn modelId="{769C4518-EAF4-415D-9308-F09AD051BE86}" srcId="{BE07D189-374D-47D7-8EE8-FFD511A4ACFA}" destId="{4AF9B768-B687-496F-AAB5-3D5B39DF595D}" srcOrd="4" destOrd="0" parTransId="{A69AA752-59DE-4928-B397-2B99641873FE}" sibTransId="{175D240C-90D0-4941-BC71-3AA0AEC95A39}"/>
    <dgm:cxn modelId="{DD7E051F-1C1E-488E-9BA2-6DC5D5D66833}" type="presOf" srcId="{B6733673-1D39-4282-95CF-A15773379737}" destId="{1F67E80B-73F8-4704-8DE6-3682394539A2}" srcOrd="0" destOrd="0" presId="urn:microsoft.com/office/officeart/2005/8/layout/default"/>
    <dgm:cxn modelId="{92424B22-A2DB-457F-BFE5-D2A440A04337}" type="presOf" srcId="{4AF9B768-B687-496F-AAB5-3D5B39DF595D}" destId="{FB67FF52-2DB8-45EE-B84C-4D41F78D5B0A}" srcOrd="0" destOrd="0" presId="urn:microsoft.com/office/officeart/2005/8/layout/default"/>
    <dgm:cxn modelId="{D50FE64D-19A0-4D78-AFED-36A50A2B3931}" type="presOf" srcId="{A3E74091-FC32-474E-8E33-88BF6DCF7555}" destId="{23595BEA-1623-48D5-A3F5-2FE572F0156C}" srcOrd="0" destOrd="0" presId="urn:microsoft.com/office/officeart/2005/8/layout/default"/>
    <dgm:cxn modelId="{A3F94A6F-4AA0-4771-83B1-E2BBB333BB54}" srcId="{BE07D189-374D-47D7-8EE8-FFD511A4ACFA}" destId="{A3E74091-FC32-474E-8E33-88BF6DCF7555}" srcOrd="5" destOrd="0" parTransId="{977DCB91-7D94-4A6B-BADD-9A6ED9BCC2B0}" sibTransId="{911A57B0-B282-4CF1-817B-96D1F22C3E75}"/>
    <dgm:cxn modelId="{9866BD51-C7DE-449A-A17F-078EE6CA1684}" type="presOf" srcId="{6B5B12EB-C808-4771-8FA3-CD2DC0E20F22}" destId="{E544077B-7B42-4C5C-B7F1-9F205B2F9FDB}" srcOrd="0" destOrd="0" presId="urn:microsoft.com/office/officeart/2005/8/layout/default"/>
    <dgm:cxn modelId="{070FB379-69DD-404D-987F-98FC1AD19A5E}" srcId="{BE07D189-374D-47D7-8EE8-FFD511A4ACFA}" destId="{6B5B12EB-C808-4771-8FA3-CD2DC0E20F22}" srcOrd="3" destOrd="0" parTransId="{9EE63D2D-1C7D-443C-B61B-A076687E3C13}" sibTransId="{181DE189-70A0-4D73-B559-15C88B452AAD}"/>
    <dgm:cxn modelId="{7954D179-45B8-40BB-9EBD-AB646DDDF97A}" srcId="{BE07D189-374D-47D7-8EE8-FFD511A4ACFA}" destId="{9D951546-92C2-468D-B515-9C97AD34AC0C}" srcOrd="1" destOrd="0" parTransId="{C900FAFA-86B2-40F2-8CA1-C5D1794EB20E}" sibTransId="{690C6035-E9C7-4C45-A01E-6087DBDE3D4A}"/>
    <dgm:cxn modelId="{4E1B487A-3AFC-4D6D-B798-4E6ECAB4AC35}" type="presOf" srcId="{9D951546-92C2-468D-B515-9C97AD34AC0C}" destId="{800F8057-164D-4813-A21C-4E71EA580B0F}" srcOrd="0" destOrd="0" presId="urn:microsoft.com/office/officeart/2005/8/layout/default"/>
    <dgm:cxn modelId="{FCF3477B-F539-43B5-9C8A-57C48F209DE6}" type="presOf" srcId="{2E1C3784-D913-4A83-969C-E19A094FCF86}" destId="{9CBEE58A-AB1B-45BE-803A-E9304F1F7DC3}" srcOrd="0" destOrd="0" presId="urn:microsoft.com/office/officeart/2005/8/layout/default"/>
    <dgm:cxn modelId="{66BED786-545F-44A4-9246-E5DCC87387DF}" srcId="{BE07D189-374D-47D7-8EE8-FFD511A4ACFA}" destId="{B6733673-1D39-4282-95CF-A15773379737}" srcOrd="0" destOrd="0" parTransId="{C3F9F64B-A71B-47D2-AAAD-7CF021C87026}" sibTransId="{2BD8F657-F2C3-4DAF-BF1D-3D6F17CB0D8B}"/>
    <dgm:cxn modelId="{F772FE8A-886B-48F2-A6BE-7E7DC49F982F}" srcId="{BE07D189-374D-47D7-8EE8-FFD511A4ACFA}" destId="{C545A9CE-983A-4C1F-AAD6-30D853272360}" srcOrd="2" destOrd="0" parTransId="{B62ADAFD-D0BE-4B34-8E02-7EEC7FC066DE}" sibTransId="{DD331E7C-4D31-42FB-81E8-3FEC762E7D3E}"/>
    <dgm:cxn modelId="{BDFE60B5-AAC0-4C13-8456-790C469C287B}" srcId="{BE07D189-374D-47D7-8EE8-FFD511A4ACFA}" destId="{2E1C3784-D913-4A83-969C-E19A094FCF86}" srcOrd="6" destOrd="0" parTransId="{E07ABB29-B944-4C17-A89C-4DB03E11A57C}" sibTransId="{D583A735-26A2-4237-A84E-EF1BD819740B}"/>
    <dgm:cxn modelId="{E939CED4-95BC-445B-8CAE-3F84B07401E8}" type="presOf" srcId="{C545A9CE-983A-4C1F-AAD6-30D853272360}" destId="{B1A29310-CC9A-4CB3-AC00-9611BB787C4C}" srcOrd="0" destOrd="0" presId="urn:microsoft.com/office/officeart/2005/8/layout/default"/>
    <dgm:cxn modelId="{0C06D635-DC53-4CDD-97ED-083E8C789A89}" type="presParOf" srcId="{0E3114F2-5796-40EA-B4D0-1C9A7F966CD5}" destId="{1F67E80B-73F8-4704-8DE6-3682394539A2}" srcOrd="0" destOrd="0" presId="urn:microsoft.com/office/officeart/2005/8/layout/default"/>
    <dgm:cxn modelId="{21DBF0E7-B338-4373-A305-D9ED65A6A946}" type="presParOf" srcId="{0E3114F2-5796-40EA-B4D0-1C9A7F966CD5}" destId="{7F979953-0A01-42B9-B93F-2BC61012C19C}" srcOrd="1" destOrd="0" presId="urn:microsoft.com/office/officeart/2005/8/layout/default"/>
    <dgm:cxn modelId="{DCA7776A-2B20-4C5E-8E74-91992D0E9809}" type="presParOf" srcId="{0E3114F2-5796-40EA-B4D0-1C9A7F966CD5}" destId="{800F8057-164D-4813-A21C-4E71EA580B0F}" srcOrd="2" destOrd="0" presId="urn:microsoft.com/office/officeart/2005/8/layout/default"/>
    <dgm:cxn modelId="{6A6F5B47-999E-4FD7-9F2E-D75FE6D93396}" type="presParOf" srcId="{0E3114F2-5796-40EA-B4D0-1C9A7F966CD5}" destId="{515C47D6-10B7-4D03-B39C-50E4903B861A}" srcOrd="3" destOrd="0" presId="urn:microsoft.com/office/officeart/2005/8/layout/default"/>
    <dgm:cxn modelId="{D69337A3-000C-4D5D-A4BE-C469D9FA15DC}" type="presParOf" srcId="{0E3114F2-5796-40EA-B4D0-1C9A7F966CD5}" destId="{B1A29310-CC9A-4CB3-AC00-9611BB787C4C}" srcOrd="4" destOrd="0" presId="urn:microsoft.com/office/officeart/2005/8/layout/default"/>
    <dgm:cxn modelId="{5D93AA2E-6DB8-47FF-AA8C-DCA640AF70E9}" type="presParOf" srcId="{0E3114F2-5796-40EA-B4D0-1C9A7F966CD5}" destId="{82359F5C-71CA-4A21-9949-1B9B46883184}" srcOrd="5" destOrd="0" presId="urn:microsoft.com/office/officeart/2005/8/layout/default"/>
    <dgm:cxn modelId="{81722168-CB26-4709-8E0F-251577BAE1A2}" type="presParOf" srcId="{0E3114F2-5796-40EA-B4D0-1C9A7F966CD5}" destId="{E544077B-7B42-4C5C-B7F1-9F205B2F9FDB}" srcOrd="6" destOrd="0" presId="urn:microsoft.com/office/officeart/2005/8/layout/default"/>
    <dgm:cxn modelId="{440B65EE-3A67-4C12-8DB3-BC6D22019B10}" type="presParOf" srcId="{0E3114F2-5796-40EA-B4D0-1C9A7F966CD5}" destId="{C61A9D73-2946-408F-A28B-D4DFB68FE637}" srcOrd="7" destOrd="0" presId="urn:microsoft.com/office/officeart/2005/8/layout/default"/>
    <dgm:cxn modelId="{65E860EA-AC2D-4D86-9EF3-FB052438F784}" type="presParOf" srcId="{0E3114F2-5796-40EA-B4D0-1C9A7F966CD5}" destId="{FB67FF52-2DB8-45EE-B84C-4D41F78D5B0A}" srcOrd="8" destOrd="0" presId="urn:microsoft.com/office/officeart/2005/8/layout/default"/>
    <dgm:cxn modelId="{05089A3D-89A2-459B-8981-9212E76993E0}" type="presParOf" srcId="{0E3114F2-5796-40EA-B4D0-1C9A7F966CD5}" destId="{9B436D23-B7CE-464E-B2C1-AE7567F6961C}" srcOrd="9" destOrd="0" presId="urn:microsoft.com/office/officeart/2005/8/layout/default"/>
    <dgm:cxn modelId="{8567B278-82C9-4CF1-8557-F8CE7179CBAB}" type="presParOf" srcId="{0E3114F2-5796-40EA-B4D0-1C9A7F966CD5}" destId="{23595BEA-1623-48D5-A3F5-2FE572F0156C}" srcOrd="10" destOrd="0" presId="urn:microsoft.com/office/officeart/2005/8/layout/default"/>
    <dgm:cxn modelId="{DB5A7D16-2276-48CE-B585-EF02B461DB46}" type="presParOf" srcId="{0E3114F2-5796-40EA-B4D0-1C9A7F966CD5}" destId="{8718E104-8B85-40A8-B2D4-723EC6BFE0E8}" srcOrd="11" destOrd="0" presId="urn:microsoft.com/office/officeart/2005/8/layout/default"/>
    <dgm:cxn modelId="{13DD2ACE-2F31-4373-AE71-D5EA26AE4B89}" type="presParOf" srcId="{0E3114F2-5796-40EA-B4D0-1C9A7F966CD5}" destId="{9CBEE58A-AB1B-45BE-803A-E9304F1F7DC3}"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F6407A-FD67-4C80-8411-B7A84E7CD3F3}" type="doc">
      <dgm:prSet loTypeId="urn:microsoft.com/office/officeart/2005/8/layout/vList5" loCatId="list" qsTypeId="urn:microsoft.com/office/officeart/2005/8/quickstyle/simple1" qsCatId="simple" csTypeId="urn:microsoft.com/office/officeart/2005/8/colors/colorful5" csCatId="colorful" phldr="1"/>
      <dgm:spPr/>
    </dgm:pt>
    <dgm:pt modelId="{956BC21F-612D-41DF-8EE9-D2E2FAAA4619}">
      <dgm:prSet phldrT="[Text]" custT="1"/>
      <dgm:spPr/>
      <dgm:t>
        <a:bodyPr/>
        <a:lstStyle/>
        <a:p>
          <a:r>
            <a:rPr lang="en-GB" sz="2800" b="1" dirty="0">
              <a:solidFill>
                <a:schemeClr val="tx1"/>
              </a:solidFill>
            </a:rPr>
            <a:t>Reason</a:t>
          </a:r>
        </a:p>
      </dgm:t>
    </dgm:pt>
    <dgm:pt modelId="{D0B00B44-7CA6-4F17-A98F-30E4B482BB7A}" type="parTrans" cxnId="{BAF1B820-9E54-489C-8E06-4907DDE49AF8}">
      <dgm:prSet/>
      <dgm:spPr/>
      <dgm:t>
        <a:bodyPr/>
        <a:lstStyle/>
        <a:p>
          <a:endParaRPr lang="en-GB"/>
        </a:p>
      </dgm:t>
    </dgm:pt>
    <dgm:pt modelId="{B113E04C-CF2C-4D5F-83DC-6BDDB0E0F385}" type="sibTrans" cxnId="{BAF1B820-9E54-489C-8E06-4907DDE49AF8}">
      <dgm:prSet/>
      <dgm:spPr/>
      <dgm:t>
        <a:bodyPr/>
        <a:lstStyle/>
        <a:p>
          <a:endParaRPr lang="en-GB"/>
        </a:p>
      </dgm:t>
    </dgm:pt>
    <dgm:pt modelId="{30A3E355-18F6-4448-A5E7-D4DCFFA28F5D}">
      <dgm:prSet phldrT="[Text]" custT="1"/>
      <dgm:spPr/>
      <dgm:t>
        <a:bodyPr/>
        <a:lstStyle/>
        <a:p>
          <a:r>
            <a:rPr lang="en-GB" sz="2800" b="1" dirty="0">
              <a:solidFill>
                <a:schemeClr val="tx1"/>
              </a:solidFill>
            </a:rPr>
            <a:t>Negotiate Positions</a:t>
          </a:r>
        </a:p>
      </dgm:t>
    </dgm:pt>
    <dgm:pt modelId="{3FF996E2-1E40-4CFA-BA93-6D6EA644B253}" type="parTrans" cxnId="{9893E5D4-922F-49CF-984D-44DE1A77F65B}">
      <dgm:prSet/>
      <dgm:spPr/>
      <dgm:t>
        <a:bodyPr/>
        <a:lstStyle/>
        <a:p>
          <a:endParaRPr lang="en-GB"/>
        </a:p>
      </dgm:t>
    </dgm:pt>
    <dgm:pt modelId="{71A54A26-DDC0-4ADB-A986-48AD2522D812}" type="sibTrans" cxnId="{9893E5D4-922F-49CF-984D-44DE1A77F65B}">
      <dgm:prSet/>
      <dgm:spPr/>
      <dgm:t>
        <a:bodyPr/>
        <a:lstStyle/>
        <a:p>
          <a:endParaRPr lang="en-GB"/>
        </a:p>
      </dgm:t>
    </dgm:pt>
    <dgm:pt modelId="{486FDAC7-D030-4D86-95AE-87A31E983780}">
      <dgm:prSet phldrT="[Text]" custT="1"/>
      <dgm:spPr/>
      <dgm:t>
        <a:bodyPr/>
        <a:lstStyle/>
        <a:p>
          <a:r>
            <a:rPr lang="en-GB" sz="2800" b="1" dirty="0">
              <a:solidFill>
                <a:schemeClr val="tx1"/>
              </a:solidFill>
            </a:rPr>
            <a:t>Fine motor skills</a:t>
          </a:r>
        </a:p>
      </dgm:t>
    </dgm:pt>
    <dgm:pt modelId="{FB54A469-9255-453D-99DE-BDF247D200C1}" type="parTrans" cxnId="{358CCAFF-DA4F-478F-916C-5CF79A4ED5CD}">
      <dgm:prSet/>
      <dgm:spPr/>
      <dgm:t>
        <a:bodyPr/>
        <a:lstStyle/>
        <a:p>
          <a:endParaRPr lang="en-GB"/>
        </a:p>
      </dgm:t>
    </dgm:pt>
    <dgm:pt modelId="{0345DBA0-BFBC-450A-88A6-87E173F3490E}" type="sibTrans" cxnId="{358CCAFF-DA4F-478F-916C-5CF79A4ED5CD}">
      <dgm:prSet/>
      <dgm:spPr/>
      <dgm:t>
        <a:bodyPr/>
        <a:lstStyle/>
        <a:p>
          <a:endParaRPr lang="en-GB"/>
        </a:p>
      </dgm:t>
    </dgm:pt>
    <dgm:pt modelId="{5D40666B-B008-4FCE-A5D2-F5ED73C19237}">
      <dgm:prSet phldrT="[Text]" custT="1"/>
      <dgm:spPr/>
      <dgm:t>
        <a:bodyPr/>
        <a:lstStyle/>
        <a:p>
          <a:r>
            <a:rPr lang="en-GB" sz="2800" b="1" dirty="0">
              <a:solidFill>
                <a:schemeClr val="tx1"/>
              </a:solidFill>
            </a:rPr>
            <a:t>Stimulate the mind</a:t>
          </a:r>
        </a:p>
      </dgm:t>
    </dgm:pt>
    <dgm:pt modelId="{1414BEFE-E7EA-4507-A950-7F74512CF849}" type="parTrans" cxnId="{11F63ECB-7C5A-44EB-8875-F843C4869157}">
      <dgm:prSet/>
      <dgm:spPr/>
      <dgm:t>
        <a:bodyPr/>
        <a:lstStyle/>
        <a:p>
          <a:endParaRPr lang="en-GB"/>
        </a:p>
      </dgm:t>
    </dgm:pt>
    <dgm:pt modelId="{8DAA66EA-93E1-4DCC-BA62-8AFA5C84527F}" type="sibTrans" cxnId="{11F63ECB-7C5A-44EB-8875-F843C4869157}">
      <dgm:prSet/>
      <dgm:spPr/>
      <dgm:t>
        <a:bodyPr/>
        <a:lstStyle/>
        <a:p>
          <a:endParaRPr lang="en-GB"/>
        </a:p>
      </dgm:t>
    </dgm:pt>
    <dgm:pt modelId="{34115599-1916-44B2-886B-F2322180CAF1}">
      <dgm:prSet phldrT="[Text]" custT="1"/>
      <dgm:spPr/>
      <dgm:t>
        <a:bodyPr/>
        <a:lstStyle/>
        <a:p>
          <a:r>
            <a:rPr lang="en-GB" sz="2800" b="1" dirty="0">
              <a:solidFill>
                <a:schemeClr val="tx1"/>
              </a:solidFill>
            </a:rPr>
            <a:t>Flexible thinking</a:t>
          </a:r>
        </a:p>
      </dgm:t>
    </dgm:pt>
    <dgm:pt modelId="{A9E0E5F7-C7B7-4609-A44A-0F9474E785E3}" type="parTrans" cxnId="{1751A4B2-F6FE-4005-A99B-A5D8733B2B44}">
      <dgm:prSet/>
      <dgm:spPr/>
      <dgm:t>
        <a:bodyPr/>
        <a:lstStyle/>
        <a:p>
          <a:endParaRPr lang="en-GB"/>
        </a:p>
      </dgm:t>
    </dgm:pt>
    <dgm:pt modelId="{A984EE2B-1F7E-4035-B02D-DF6CDDFBD3A2}" type="sibTrans" cxnId="{1751A4B2-F6FE-4005-A99B-A5D8733B2B44}">
      <dgm:prSet/>
      <dgm:spPr/>
      <dgm:t>
        <a:bodyPr/>
        <a:lstStyle/>
        <a:p>
          <a:endParaRPr lang="en-GB"/>
        </a:p>
      </dgm:t>
    </dgm:pt>
    <dgm:pt modelId="{9FC1125B-0644-4A6A-B4E0-56EDDB3DDB4A}">
      <dgm:prSet phldrT="[Text]" custT="1"/>
      <dgm:spPr/>
      <dgm:t>
        <a:bodyPr/>
        <a:lstStyle/>
        <a:p>
          <a:r>
            <a:rPr lang="en-GB" sz="2800" b="1" dirty="0">
              <a:solidFill>
                <a:schemeClr val="tx1"/>
              </a:solidFill>
            </a:rPr>
            <a:t>Gain Confidence</a:t>
          </a:r>
        </a:p>
      </dgm:t>
    </dgm:pt>
    <dgm:pt modelId="{2B500874-2124-4932-94A3-6EF993887199}" type="parTrans" cxnId="{A5B43588-551A-4C97-A658-E1E47FEE2C3E}">
      <dgm:prSet/>
      <dgm:spPr/>
      <dgm:t>
        <a:bodyPr/>
        <a:lstStyle/>
        <a:p>
          <a:endParaRPr lang="en-GB"/>
        </a:p>
      </dgm:t>
    </dgm:pt>
    <dgm:pt modelId="{D651DC31-582E-43F0-A2C7-3AE7ACB913D4}" type="sibTrans" cxnId="{A5B43588-551A-4C97-A658-E1E47FEE2C3E}">
      <dgm:prSet/>
      <dgm:spPr/>
      <dgm:t>
        <a:bodyPr/>
        <a:lstStyle/>
        <a:p>
          <a:endParaRPr lang="en-GB"/>
        </a:p>
      </dgm:t>
    </dgm:pt>
    <dgm:pt modelId="{D3827CDB-EEBE-4534-A67D-12CFB9C09A83}">
      <dgm:prSet phldrT="[Text]" custT="1"/>
      <dgm:spPr/>
      <dgm:t>
        <a:bodyPr/>
        <a:lstStyle/>
        <a:p>
          <a:r>
            <a:rPr lang="en-GB" sz="2800" b="1" dirty="0">
              <a:solidFill>
                <a:schemeClr val="tx1"/>
              </a:solidFill>
            </a:rPr>
            <a:t>Social interaction</a:t>
          </a:r>
        </a:p>
      </dgm:t>
    </dgm:pt>
    <dgm:pt modelId="{C1C50148-531E-45CE-BB51-A93EB41BA362}" type="parTrans" cxnId="{232936B5-BC3C-4202-8BCD-E8A5F9561AE4}">
      <dgm:prSet/>
      <dgm:spPr/>
      <dgm:t>
        <a:bodyPr/>
        <a:lstStyle/>
        <a:p>
          <a:endParaRPr lang="en-GB"/>
        </a:p>
      </dgm:t>
    </dgm:pt>
    <dgm:pt modelId="{8C6D4D23-9551-4C43-AC96-47DA9754FC74}" type="sibTrans" cxnId="{232936B5-BC3C-4202-8BCD-E8A5F9561AE4}">
      <dgm:prSet/>
      <dgm:spPr/>
      <dgm:t>
        <a:bodyPr/>
        <a:lstStyle/>
        <a:p>
          <a:endParaRPr lang="en-GB"/>
        </a:p>
      </dgm:t>
    </dgm:pt>
    <dgm:pt modelId="{56B0FB75-F657-45B0-B0F2-4FA3B51DFA6F}">
      <dgm:prSet phldrT="[Text]" custT="1"/>
      <dgm:spPr/>
      <dgm:t>
        <a:bodyPr/>
        <a:lstStyle/>
        <a:p>
          <a:r>
            <a:rPr lang="en-GB" sz="2800" b="1" dirty="0">
              <a:solidFill>
                <a:schemeClr val="tx1"/>
              </a:solidFill>
            </a:rPr>
            <a:t>Speed</a:t>
          </a:r>
        </a:p>
      </dgm:t>
    </dgm:pt>
    <dgm:pt modelId="{1163D51F-24C6-4A21-8784-23DE1D29645D}" type="parTrans" cxnId="{0DF36B86-FCA0-4AD1-AD96-0DD1F187355B}">
      <dgm:prSet/>
      <dgm:spPr/>
      <dgm:t>
        <a:bodyPr/>
        <a:lstStyle/>
        <a:p>
          <a:endParaRPr lang="en-GB"/>
        </a:p>
      </dgm:t>
    </dgm:pt>
    <dgm:pt modelId="{F87159E4-88D3-4017-B02F-521F1EF83E79}" type="sibTrans" cxnId="{0DF36B86-FCA0-4AD1-AD96-0DD1F187355B}">
      <dgm:prSet/>
      <dgm:spPr/>
      <dgm:t>
        <a:bodyPr/>
        <a:lstStyle/>
        <a:p>
          <a:endParaRPr lang="en-GB"/>
        </a:p>
      </dgm:t>
    </dgm:pt>
    <dgm:pt modelId="{E7DF438B-E9B2-4E55-899C-1C583E019BFD}">
      <dgm:prSet phldrT="[Text]" custT="1"/>
      <dgm:spPr/>
      <dgm:t>
        <a:bodyPr/>
        <a:lstStyle/>
        <a:p>
          <a:r>
            <a:rPr lang="en-GB" sz="2800" b="1" dirty="0">
              <a:solidFill>
                <a:schemeClr val="tx1"/>
              </a:solidFill>
            </a:rPr>
            <a:t>Recognise strengths</a:t>
          </a:r>
        </a:p>
      </dgm:t>
    </dgm:pt>
    <dgm:pt modelId="{E28C5511-2328-401D-BCD6-C56C6C738B15}" type="parTrans" cxnId="{CC57D132-18AF-4167-ACA1-7B5D05B62532}">
      <dgm:prSet/>
      <dgm:spPr/>
      <dgm:t>
        <a:bodyPr/>
        <a:lstStyle/>
        <a:p>
          <a:endParaRPr lang="en-GB"/>
        </a:p>
      </dgm:t>
    </dgm:pt>
    <dgm:pt modelId="{1BAF40EF-B497-4A2F-A2E7-B574FE3CEC5C}" type="sibTrans" cxnId="{CC57D132-18AF-4167-ACA1-7B5D05B62532}">
      <dgm:prSet/>
      <dgm:spPr/>
      <dgm:t>
        <a:bodyPr/>
        <a:lstStyle/>
        <a:p>
          <a:endParaRPr lang="en-GB"/>
        </a:p>
      </dgm:t>
    </dgm:pt>
    <dgm:pt modelId="{3D7EB33C-55DA-4B89-A0D3-0ED8B63A0617}">
      <dgm:prSet phldrT="[Text]" custT="1"/>
      <dgm:spPr/>
      <dgm:t>
        <a:bodyPr/>
        <a:lstStyle/>
        <a:p>
          <a:r>
            <a:rPr lang="en-GB" sz="2800" b="1" dirty="0">
              <a:solidFill>
                <a:schemeClr val="tx1"/>
              </a:solidFill>
            </a:rPr>
            <a:t>Strategy </a:t>
          </a:r>
        </a:p>
      </dgm:t>
    </dgm:pt>
    <dgm:pt modelId="{B641A273-1D84-4534-A6C6-67BEB7B88344}" type="parTrans" cxnId="{FF80DAAE-6986-4F89-AB0A-B8AE79A8155F}">
      <dgm:prSet/>
      <dgm:spPr/>
      <dgm:t>
        <a:bodyPr/>
        <a:lstStyle/>
        <a:p>
          <a:endParaRPr lang="en-GB"/>
        </a:p>
      </dgm:t>
    </dgm:pt>
    <dgm:pt modelId="{30C9CF47-C211-4F24-82ED-3B9F147512BF}" type="sibTrans" cxnId="{FF80DAAE-6986-4F89-AB0A-B8AE79A8155F}">
      <dgm:prSet/>
      <dgm:spPr/>
      <dgm:t>
        <a:bodyPr/>
        <a:lstStyle/>
        <a:p>
          <a:endParaRPr lang="en-GB"/>
        </a:p>
      </dgm:t>
    </dgm:pt>
    <dgm:pt modelId="{934D0195-53D0-4F1B-B293-EFEADEFBF9E1}" type="pres">
      <dgm:prSet presAssocID="{CAF6407A-FD67-4C80-8411-B7A84E7CD3F3}" presName="Name0" presStyleCnt="0">
        <dgm:presLayoutVars>
          <dgm:dir/>
          <dgm:animLvl val="lvl"/>
          <dgm:resizeHandles val="exact"/>
        </dgm:presLayoutVars>
      </dgm:prSet>
      <dgm:spPr/>
    </dgm:pt>
    <dgm:pt modelId="{CCF00819-1336-4A86-A569-11332A7941CD}" type="pres">
      <dgm:prSet presAssocID="{956BC21F-612D-41DF-8EE9-D2E2FAAA4619}" presName="linNode" presStyleCnt="0"/>
      <dgm:spPr/>
    </dgm:pt>
    <dgm:pt modelId="{047FCA95-9339-4596-BA3D-E1426B104327}" type="pres">
      <dgm:prSet presAssocID="{956BC21F-612D-41DF-8EE9-D2E2FAAA4619}" presName="parentText" presStyleLbl="node1" presStyleIdx="0" presStyleCnt="10">
        <dgm:presLayoutVars>
          <dgm:chMax val="1"/>
          <dgm:bulletEnabled val="1"/>
        </dgm:presLayoutVars>
      </dgm:prSet>
      <dgm:spPr/>
    </dgm:pt>
    <dgm:pt modelId="{D0E4E50D-2537-4D8F-AEEB-E0148A9E835A}" type="pres">
      <dgm:prSet presAssocID="{B113E04C-CF2C-4D5F-83DC-6BDDB0E0F385}" presName="sp" presStyleCnt="0"/>
      <dgm:spPr/>
    </dgm:pt>
    <dgm:pt modelId="{B65462B7-AA31-4BE7-9CCF-0910B897FEDE}" type="pres">
      <dgm:prSet presAssocID="{30A3E355-18F6-4448-A5E7-D4DCFFA28F5D}" presName="linNode" presStyleCnt="0"/>
      <dgm:spPr/>
    </dgm:pt>
    <dgm:pt modelId="{E7D709A5-41D6-4397-8878-E8CD2467E8E1}" type="pres">
      <dgm:prSet presAssocID="{30A3E355-18F6-4448-A5E7-D4DCFFA28F5D}" presName="parentText" presStyleLbl="node1" presStyleIdx="1" presStyleCnt="10">
        <dgm:presLayoutVars>
          <dgm:chMax val="1"/>
          <dgm:bulletEnabled val="1"/>
        </dgm:presLayoutVars>
      </dgm:prSet>
      <dgm:spPr/>
    </dgm:pt>
    <dgm:pt modelId="{DAFE3B84-71CE-4433-AA8F-0CD39AA30CEF}" type="pres">
      <dgm:prSet presAssocID="{71A54A26-DDC0-4ADB-A986-48AD2522D812}" presName="sp" presStyleCnt="0"/>
      <dgm:spPr/>
    </dgm:pt>
    <dgm:pt modelId="{7B40E1B1-04CF-4B3A-B9CB-2BB8ADB41EC7}" type="pres">
      <dgm:prSet presAssocID="{486FDAC7-D030-4D86-95AE-87A31E983780}" presName="linNode" presStyleCnt="0"/>
      <dgm:spPr/>
    </dgm:pt>
    <dgm:pt modelId="{665D4BD7-27BA-41D5-B47F-0E1E3AC3DE2D}" type="pres">
      <dgm:prSet presAssocID="{486FDAC7-D030-4D86-95AE-87A31E983780}" presName="parentText" presStyleLbl="node1" presStyleIdx="2" presStyleCnt="10">
        <dgm:presLayoutVars>
          <dgm:chMax val="1"/>
          <dgm:bulletEnabled val="1"/>
        </dgm:presLayoutVars>
      </dgm:prSet>
      <dgm:spPr/>
    </dgm:pt>
    <dgm:pt modelId="{D70BD146-FA1E-414C-B149-962E2C4C6E15}" type="pres">
      <dgm:prSet presAssocID="{0345DBA0-BFBC-450A-88A6-87E173F3490E}" presName="sp" presStyleCnt="0"/>
      <dgm:spPr/>
    </dgm:pt>
    <dgm:pt modelId="{A332AD9B-F82D-4374-9B17-C8D4B03BB749}" type="pres">
      <dgm:prSet presAssocID="{5D40666B-B008-4FCE-A5D2-F5ED73C19237}" presName="linNode" presStyleCnt="0"/>
      <dgm:spPr/>
    </dgm:pt>
    <dgm:pt modelId="{B1E93DF4-4854-44CE-83A1-EA092C3EB586}" type="pres">
      <dgm:prSet presAssocID="{5D40666B-B008-4FCE-A5D2-F5ED73C19237}" presName="parentText" presStyleLbl="node1" presStyleIdx="3" presStyleCnt="10">
        <dgm:presLayoutVars>
          <dgm:chMax val="1"/>
          <dgm:bulletEnabled val="1"/>
        </dgm:presLayoutVars>
      </dgm:prSet>
      <dgm:spPr/>
    </dgm:pt>
    <dgm:pt modelId="{13AAF1FE-9C7D-43A6-95DE-DA4BA293DCA0}" type="pres">
      <dgm:prSet presAssocID="{8DAA66EA-93E1-4DCC-BA62-8AFA5C84527F}" presName="sp" presStyleCnt="0"/>
      <dgm:spPr/>
    </dgm:pt>
    <dgm:pt modelId="{11EE26F9-5845-4847-8F29-274DA6E339AD}" type="pres">
      <dgm:prSet presAssocID="{56B0FB75-F657-45B0-B0F2-4FA3B51DFA6F}" presName="linNode" presStyleCnt="0"/>
      <dgm:spPr/>
    </dgm:pt>
    <dgm:pt modelId="{40766FC7-56A2-49DF-B133-8EC3FE5FE0BE}" type="pres">
      <dgm:prSet presAssocID="{56B0FB75-F657-45B0-B0F2-4FA3B51DFA6F}" presName="parentText" presStyleLbl="node1" presStyleIdx="4" presStyleCnt="10">
        <dgm:presLayoutVars>
          <dgm:chMax val="1"/>
          <dgm:bulletEnabled val="1"/>
        </dgm:presLayoutVars>
      </dgm:prSet>
      <dgm:spPr/>
    </dgm:pt>
    <dgm:pt modelId="{03B70541-DE51-42AE-AFF9-8CC24E21F5B5}" type="pres">
      <dgm:prSet presAssocID="{F87159E4-88D3-4017-B02F-521F1EF83E79}" presName="sp" presStyleCnt="0"/>
      <dgm:spPr/>
    </dgm:pt>
    <dgm:pt modelId="{5E853071-ED3E-4922-B833-3AB600B442F3}" type="pres">
      <dgm:prSet presAssocID="{3D7EB33C-55DA-4B89-A0D3-0ED8B63A0617}" presName="linNode" presStyleCnt="0"/>
      <dgm:spPr/>
    </dgm:pt>
    <dgm:pt modelId="{4DD6E585-D46D-4A67-9125-337074196521}" type="pres">
      <dgm:prSet presAssocID="{3D7EB33C-55DA-4B89-A0D3-0ED8B63A0617}" presName="parentText" presStyleLbl="node1" presStyleIdx="5" presStyleCnt="10">
        <dgm:presLayoutVars>
          <dgm:chMax val="1"/>
          <dgm:bulletEnabled val="1"/>
        </dgm:presLayoutVars>
      </dgm:prSet>
      <dgm:spPr/>
    </dgm:pt>
    <dgm:pt modelId="{BF057802-AB8A-4130-B618-C3A352D0E950}" type="pres">
      <dgm:prSet presAssocID="{30C9CF47-C211-4F24-82ED-3B9F147512BF}" presName="sp" presStyleCnt="0"/>
      <dgm:spPr/>
    </dgm:pt>
    <dgm:pt modelId="{4A02F341-514D-4CC2-BAD5-06495DD6A051}" type="pres">
      <dgm:prSet presAssocID="{E7DF438B-E9B2-4E55-899C-1C583E019BFD}" presName="linNode" presStyleCnt="0"/>
      <dgm:spPr/>
    </dgm:pt>
    <dgm:pt modelId="{F5817A1C-6990-4678-B43E-1955EBF848BE}" type="pres">
      <dgm:prSet presAssocID="{E7DF438B-E9B2-4E55-899C-1C583E019BFD}" presName="parentText" presStyleLbl="node1" presStyleIdx="6" presStyleCnt="10">
        <dgm:presLayoutVars>
          <dgm:chMax val="1"/>
          <dgm:bulletEnabled val="1"/>
        </dgm:presLayoutVars>
      </dgm:prSet>
      <dgm:spPr/>
    </dgm:pt>
    <dgm:pt modelId="{3BBBEC85-9D0A-49C7-933C-4F019E95DC29}" type="pres">
      <dgm:prSet presAssocID="{1BAF40EF-B497-4A2F-A2E7-B574FE3CEC5C}" presName="sp" presStyleCnt="0"/>
      <dgm:spPr/>
    </dgm:pt>
    <dgm:pt modelId="{08D85CBE-A63E-444D-947A-864DA8CFE3A7}" type="pres">
      <dgm:prSet presAssocID="{34115599-1916-44B2-886B-F2322180CAF1}" presName="linNode" presStyleCnt="0"/>
      <dgm:spPr/>
    </dgm:pt>
    <dgm:pt modelId="{1A30C11E-BE4D-4C30-A30C-C9B5E521672B}" type="pres">
      <dgm:prSet presAssocID="{34115599-1916-44B2-886B-F2322180CAF1}" presName="parentText" presStyleLbl="node1" presStyleIdx="7" presStyleCnt="10">
        <dgm:presLayoutVars>
          <dgm:chMax val="1"/>
          <dgm:bulletEnabled val="1"/>
        </dgm:presLayoutVars>
      </dgm:prSet>
      <dgm:spPr/>
    </dgm:pt>
    <dgm:pt modelId="{0E976D38-C8B5-4DD2-A475-E1D6D6E0000D}" type="pres">
      <dgm:prSet presAssocID="{A984EE2B-1F7E-4035-B02D-DF6CDDFBD3A2}" presName="sp" presStyleCnt="0"/>
      <dgm:spPr/>
    </dgm:pt>
    <dgm:pt modelId="{EE27DC09-5F39-41A6-8066-10E41DF4A40E}" type="pres">
      <dgm:prSet presAssocID="{9FC1125B-0644-4A6A-B4E0-56EDDB3DDB4A}" presName="linNode" presStyleCnt="0"/>
      <dgm:spPr/>
    </dgm:pt>
    <dgm:pt modelId="{4F3E98A6-F494-43E1-9EA4-67777ED0618B}" type="pres">
      <dgm:prSet presAssocID="{9FC1125B-0644-4A6A-B4E0-56EDDB3DDB4A}" presName="parentText" presStyleLbl="node1" presStyleIdx="8" presStyleCnt="10">
        <dgm:presLayoutVars>
          <dgm:chMax val="1"/>
          <dgm:bulletEnabled val="1"/>
        </dgm:presLayoutVars>
      </dgm:prSet>
      <dgm:spPr/>
    </dgm:pt>
    <dgm:pt modelId="{7FA898DD-D7F6-4862-81D3-7905F5775DBE}" type="pres">
      <dgm:prSet presAssocID="{D651DC31-582E-43F0-A2C7-3AE7ACB913D4}" presName="sp" presStyleCnt="0"/>
      <dgm:spPr/>
    </dgm:pt>
    <dgm:pt modelId="{8AFCB1D1-C4E7-4623-8966-CC6E6B473D07}" type="pres">
      <dgm:prSet presAssocID="{D3827CDB-EEBE-4534-A67D-12CFB9C09A83}" presName="linNode" presStyleCnt="0"/>
      <dgm:spPr/>
    </dgm:pt>
    <dgm:pt modelId="{6E5C5D02-4752-4909-A375-DCDF91DF92DA}" type="pres">
      <dgm:prSet presAssocID="{D3827CDB-EEBE-4534-A67D-12CFB9C09A83}" presName="parentText" presStyleLbl="node1" presStyleIdx="9" presStyleCnt="10">
        <dgm:presLayoutVars>
          <dgm:chMax val="1"/>
          <dgm:bulletEnabled val="1"/>
        </dgm:presLayoutVars>
      </dgm:prSet>
      <dgm:spPr/>
    </dgm:pt>
  </dgm:ptLst>
  <dgm:cxnLst>
    <dgm:cxn modelId="{BAF1B820-9E54-489C-8E06-4907DDE49AF8}" srcId="{CAF6407A-FD67-4C80-8411-B7A84E7CD3F3}" destId="{956BC21F-612D-41DF-8EE9-D2E2FAAA4619}" srcOrd="0" destOrd="0" parTransId="{D0B00B44-7CA6-4F17-A98F-30E4B482BB7A}" sibTransId="{B113E04C-CF2C-4D5F-83DC-6BDDB0E0F385}"/>
    <dgm:cxn modelId="{CC57D132-18AF-4167-ACA1-7B5D05B62532}" srcId="{CAF6407A-FD67-4C80-8411-B7A84E7CD3F3}" destId="{E7DF438B-E9B2-4E55-899C-1C583E019BFD}" srcOrd="6" destOrd="0" parTransId="{E28C5511-2328-401D-BCD6-C56C6C738B15}" sibTransId="{1BAF40EF-B497-4A2F-A2E7-B574FE3CEC5C}"/>
    <dgm:cxn modelId="{94244577-3F0C-478C-B506-5CF09042DEC1}" type="presOf" srcId="{956BC21F-612D-41DF-8EE9-D2E2FAAA4619}" destId="{047FCA95-9339-4596-BA3D-E1426B104327}" srcOrd="0" destOrd="0" presId="urn:microsoft.com/office/officeart/2005/8/layout/vList5"/>
    <dgm:cxn modelId="{BEFD907A-58CA-43AE-8B61-EA50EF92FC9A}" type="presOf" srcId="{E7DF438B-E9B2-4E55-899C-1C583E019BFD}" destId="{F5817A1C-6990-4678-B43E-1955EBF848BE}" srcOrd="0" destOrd="0" presId="urn:microsoft.com/office/officeart/2005/8/layout/vList5"/>
    <dgm:cxn modelId="{12A86683-7B84-4D7D-8982-6F6E95063828}" type="presOf" srcId="{CAF6407A-FD67-4C80-8411-B7A84E7CD3F3}" destId="{934D0195-53D0-4F1B-B293-EFEADEFBF9E1}" srcOrd="0" destOrd="0" presId="urn:microsoft.com/office/officeart/2005/8/layout/vList5"/>
    <dgm:cxn modelId="{0DF36B86-FCA0-4AD1-AD96-0DD1F187355B}" srcId="{CAF6407A-FD67-4C80-8411-B7A84E7CD3F3}" destId="{56B0FB75-F657-45B0-B0F2-4FA3B51DFA6F}" srcOrd="4" destOrd="0" parTransId="{1163D51F-24C6-4A21-8784-23DE1D29645D}" sibTransId="{F87159E4-88D3-4017-B02F-521F1EF83E79}"/>
    <dgm:cxn modelId="{A5B43588-551A-4C97-A658-E1E47FEE2C3E}" srcId="{CAF6407A-FD67-4C80-8411-B7A84E7CD3F3}" destId="{9FC1125B-0644-4A6A-B4E0-56EDDB3DDB4A}" srcOrd="8" destOrd="0" parTransId="{2B500874-2124-4932-94A3-6EF993887199}" sibTransId="{D651DC31-582E-43F0-A2C7-3AE7ACB913D4}"/>
    <dgm:cxn modelId="{D802A895-367F-4ADE-AC64-8B942259C9E0}" type="presOf" srcId="{30A3E355-18F6-4448-A5E7-D4DCFFA28F5D}" destId="{E7D709A5-41D6-4397-8878-E8CD2467E8E1}" srcOrd="0" destOrd="0" presId="urn:microsoft.com/office/officeart/2005/8/layout/vList5"/>
    <dgm:cxn modelId="{2D25469D-2728-43CD-B9F9-7A6F39230325}" type="presOf" srcId="{3D7EB33C-55DA-4B89-A0D3-0ED8B63A0617}" destId="{4DD6E585-D46D-4A67-9125-337074196521}" srcOrd="0" destOrd="0" presId="urn:microsoft.com/office/officeart/2005/8/layout/vList5"/>
    <dgm:cxn modelId="{DD0CF59F-942B-41A9-8214-E49CBCAA398B}" type="presOf" srcId="{D3827CDB-EEBE-4534-A67D-12CFB9C09A83}" destId="{6E5C5D02-4752-4909-A375-DCDF91DF92DA}" srcOrd="0" destOrd="0" presId="urn:microsoft.com/office/officeart/2005/8/layout/vList5"/>
    <dgm:cxn modelId="{F10162A8-07FC-4E02-884D-5D088F7FC979}" type="presOf" srcId="{486FDAC7-D030-4D86-95AE-87A31E983780}" destId="{665D4BD7-27BA-41D5-B47F-0E1E3AC3DE2D}" srcOrd="0" destOrd="0" presId="urn:microsoft.com/office/officeart/2005/8/layout/vList5"/>
    <dgm:cxn modelId="{FF80DAAE-6986-4F89-AB0A-B8AE79A8155F}" srcId="{CAF6407A-FD67-4C80-8411-B7A84E7CD3F3}" destId="{3D7EB33C-55DA-4B89-A0D3-0ED8B63A0617}" srcOrd="5" destOrd="0" parTransId="{B641A273-1D84-4534-A6C6-67BEB7B88344}" sibTransId="{30C9CF47-C211-4F24-82ED-3B9F147512BF}"/>
    <dgm:cxn modelId="{A59433B0-9D56-4D99-94F0-14C095A88926}" type="presOf" srcId="{9FC1125B-0644-4A6A-B4E0-56EDDB3DDB4A}" destId="{4F3E98A6-F494-43E1-9EA4-67777ED0618B}" srcOrd="0" destOrd="0" presId="urn:microsoft.com/office/officeart/2005/8/layout/vList5"/>
    <dgm:cxn modelId="{1751A4B2-F6FE-4005-A99B-A5D8733B2B44}" srcId="{CAF6407A-FD67-4C80-8411-B7A84E7CD3F3}" destId="{34115599-1916-44B2-886B-F2322180CAF1}" srcOrd="7" destOrd="0" parTransId="{A9E0E5F7-C7B7-4609-A44A-0F9474E785E3}" sibTransId="{A984EE2B-1F7E-4035-B02D-DF6CDDFBD3A2}"/>
    <dgm:cxn modelId="{9A0B0BB5-21D6-463C-85E9-845DA79DD177}" type="presOf" srcId="{56B0FB75-F657-45B0-B0F2-4FA3B51DFA6F}" destId="{40766FC7-56A2-49DF-B133-8EC3FE5FE0BE}" srcOrd="0" destOrd="0" presId="urn:microsoft.com/office/officeart/2005/8/layout/vList5"/>
    <dgm:cxn modelId="{232936B5-BC3C-4202-8BCD-E8A5F9561AE4}" srcId="{CAF6407A-FD67-4C80-8411-B7A84E7CD3F3}" destId="{D3827CDB-EEBE-4534-A67D-12CFB9C09A83}" srcOrd="9" destOrd="0" parTransId="{C1C50148-531E-45CE-BB51-A93EB41BA362}" sibTransId="{8C6D4D23-9551-4C43-AC96-47DA9754FC74}"/>
    <dgm:cxn modelId="{11F63ECB-7C5A-44EB-8875-F843C4869157}" srcId="{CAF6407A-FD67-4C80-8411-B7A84E7CD3F3}" destId="{5D40666B-B008-4FCE-A5D2-F5ED73C19237}" srcOrd="3" destOrd="0" parTransId="{1414BEFE-E7EA-4507-A950-7F74512CF849}" sibTransId="{8DAA66EA-93E1-4DCC-BA62-8AFA5C84527F}"/>
    <dgm:cxn modelId="{9893E5D4-922F-49CF-984D-44DE1A77F65B}" srcId="{CAF6407A-FD67-4C80-8411-B7A84E7CD3F3}" destId="{30A3E355-18F6-4448-A5E7-D4DCFFA28F5D}" srcOrd="1" destOrd="0" parTransId="{3FF996E2-1E40-4CFA-BA93-6D6EA644B253}" sibTransId="{71A54A26-DDC0-4ADB-A986-48AD2522D812}"/>
    <dgm:cxn modelId="{680E2AF3-5DE9-4621-B36F-8EB979EAF16C}" type="presOf" srcId="{5D40666B-B008-4FCE-A5D2-F5ED73C19237}" destId="{B1E93DF4-4854-44CE-83A1-EA092C3EB586}" srcOrd="0" destOrd="0" presId="urn:microsoft.com/office/officeart/2005/8/layout/vList5"/>
    <dgm:cxn modelId="{DC1EA0F7-C6FA-43B1-9FF3-E23BCFC6707E}" type="presOf" srcId="{34115599-1916-44B2-886B-F2322180CAF1}" destId="{1A30C11E-BE4D-4C30-A30C-C9B5E521672B}" srcOrd="0" destOrd="0" presId="urn:microsoft.com/office/officeart/2005/8/layout/vList5"/>
    <dgm:cxn modelId="{358CCAFF-DA4F-478F-916C-5CF79A4ED5CD}" srcId="{CAF6407A-FD67-4C80-8411-B7A84E7CD3F3}" destId="{486FDAC7-D030-4D86-95AE-87A31E983780}" srcOrd="2" destOrd="0" parTransId="{FB54A469-9255-453D-99DE-BDF247D200C1}" sibTransId="{0345DBA0-BFBC-450A-88A6-87E173F3490E}"/>
    <dgm:cxn modelId="{65E36D90-041E-43EA-B759-A570B17822B0}" type="presParOf" srcId="{934D0195-53D0-4F1B-B293-EFEADEFBF9E1}" destId="{CCF00819-1336-4A86-A569-11332A7941CD}" srcOrd="0" destOrd="0" presId="urn:microsoft.com/office/officeart/2005/8/layout/vList5"/>
    <dgm:cxn modelId="{D94BC943-1FC0-41B4-83BA-0DCDE14D9583}" type="presParOf" srcId="{CCF00819-1336-4A86-A569-11332A7941CD}" destId="{047FCA95-9339-4596-BA3D-E1426B104327}" srcOrd="0" destOrd="0" presId="urn:microsoft.com/office/officeart/2005/8/layout/vList5"/>
    <dgm:cxn modelId="{9B07B758-0AB9-4ACC-B62B-4B6010030154}" type="presParOf" srcId="{934D0195-53D0-4F1B-B293-EFEADEFBF9E1}" destId="{D0E4E50D-2537-4D8F-AEEB-E0148A9E835A}" srcOrd="1" destOrd="0" presId="urn:microsoft.com/office/officeart/2005/8/layout/vList5"/>
    <dgm:cxn modelId="{6C1EF14A-4348-49D5-AF4B-4DAA5BAF62AB}" type="presParOf" srcId="{934D0195-53D0-4F1B-B293-EFEADEFBF9E1}" destId="{B65462B7-AA31-4BE7-9CCF-0910B897FEDE}" srcOrd="2" destOrd="0" presId="urn:microsoft.com/office/officeart/2005/8/layout/vList5"/>
    <dgm:cxn modelId="{DB6AFCFF-4278-4C04-AFDF-BB78E0CBFA8A}" type="presParOf" srcId="{B65462B7-AA31-4BE7-9CCF-0910B897FEDE}" destId="{E7D709A5-41D6-4397-8878-E8CD2467E8E1}" srcOrd="0" destOrd="0" presId="urn:microsoft.com/office/officeart/2005/8/layout/vList5"/>
    <dgm:cxn modelId="{7EE16BE2-AC77-4F0F-B93C-AAF5493D18B6}" type="presParOf" srcId="{934D0195-53D0-4F1B-B293-EFEADEFBF9E1}" destId="{DAFE3B84-71CE-4433-AA8F-0CD39AA30CEF}" srcOrd="3" destOrd="0" presId="urn:microsoft.com/office/officeart/2005/8/layout/vList5"/>
    <dgm:cxn modelId="{F3BD9FEA-ED34-4E9B-8557-024DC17959B3}" type="presParOf" srcId="{934D0195-53D0-4F1B-B293-EFEADEFBF9E1}" destId="{7B40E1B1-04CF-4B3A-B9CB-2BB8ADB41EC7}" srcOrd="4" destOrd="0" presId="urn:microsoft.com/office/officeart/2005/8/layout/vList5"/>
    <dgm:cxn modelId="{3EB2BBBD-A20D-428A-AB58-AD10F6E66581}" type="presParOf" srcId="{7B40E1B1-04CF-4B3A-B9CB-2BB8ADB41EC7}" destId="{665D4BD7-27BA-41D5-B47F-0E1E3AC3DE2D}" srcOrd="0" destOrd="0" presId="urn:microsoft.com/office/officeart/2005/8/layout/vList5"/>
    <dgm:cxn modelId="{569BEEF4-39F1-4A08-BC71-69023165EE03}" type="presParOf" srcId="{934D0195-53D0-4F1B-B293-EFEADEFBF9E1}" destId="{D70BD146-FA1E-414C-B149-962E2C4C6E15}" srcOrd="5" destOrd="0" presId="urn:microsoft.com/office/officeart/2005/8/layout/vList5"/>
    <dgm:cxn modelId="{38615848-92DC-4193-B46D-D74C35867A0D}" type="presParOf" srcId="{934D0195-53D0-4F1B-B293-EFEADEFBF9E1}" destId="{A332AD9B-F82D-4374-9B17-C8D4B03BB749}" srcOrd="6" destOrd="0" presId="urn:microsoft.com/office/officeart/2005/8/layout/vList5"/>
    <dgm:cxn modelId="{70276587-0C6F-4A6C-B4B1-598A9D8E22D2}" type="presParOf" srcId="{A332AD9B-F82D-4374-9B17-C8D4B03BB749}" destId="{B1E93DF4-4854-44CE-83A1-EA092C3EB586}" srcOrd="0" destOrd="0" presId="urn:microsoft.com/office/officeart/2005/8/layout/vList5"/>
    <dgm:cxn modelId="{FCDDB8D8-2ABF-41CA-8510-088033588127}" type="presParOf" srcId="{934D0195-53D0-4F1B-B293-EFEADEFBF9E1}" destId="{13AAF1FE-9C7D-43A6-95DE-DA4BA293DCA0}" srcOrd="7" destOrd="0" presId="urn:microsoft.com/office/officeart/2005/8/layout/vList5"/>
    <dgm:cxn modelId="{87BFE219-EF0D-42B3-A96E-7218B8B81F93}" type="presParOf" srcId="{934D0195-53D0-4F1B-B293-EFEADEFBF9E1}" destId="{11EE26F9-5845-4847-8F29-274DA6E339AD}" srcOrd="8" destOrd="0" presId="urn:microsoft.com/office/officeart/2005/8/layout/vList5"/>
    <dgm:cxn modelId="{085EE7A1-B00D-42FE-9A5C-FD80AB7639C8}" type="presParOf" srcId="{11EE26F9-5845-4847-8F29-274DA6E339AD}" destId="{40766FC7-56A2-49DF-B133-8EC3FE5FE0BE}" srcOrd="0" destOrd="0" presId="urn:microsoft.com/office/officeart/2005/8/layout/vList5"/>
    <dgm:cxn modelId="{C87EA4D9-560C-4AF8-BA9A-19810ADF461C}" type="presParOf" srcId="{934D0195-53D0-4F1B-B293-EFEADEFBF9E1}" destId="{03B70541-DE51-42AE-AFF9-8CC24E21F5B5}" srcOrd="9" destOrd="0" presId="urn:microsoft.com/office/officeart/2005/8/layout/vList5"/>
    <dgm:cxn modelId="{AEA1C1AD-E67B-4DE6-BD72-4E8D99E90228}" type="presParOf" srcId="{934D0195-53D0-4F1B-B293-EFEADEFBF9E1}" destId="{5E853071-ED3E-4922-B833-3AB600B442F3}" srcOrd="10" destOrd="0" presId="urn:microsoft.com/office/officeart/2005/8/layout/vList5"/>
    <dgm:cxn modelId="{D8CCEBCC-59DC-4657-81AB-E08241684F9D}" type="presParOf" srcId="{5E853071-ED3E-4922-B833-3AB600B442F3}" destId="{4DD6E585-D46D-4A67-9125-337074196521}" srcOrd="0" destOrd="0" presId="urn:microsoft.com/office/officeart/2005/8/layout/vList5"/>
    <dgm:cxn modelId="{97E37D7F-7716-469F-ABAA-5D787FBCCE2E}" type="presParOf" srcId="{934D0195-53D0-4F1B-B293-EFEADEFBF9E1}" destId="{BF057802-AB8A-4130-B618-C3A352D0E950}" srcOrd="11" destOrd="0" presId="urn:microsoft.com/office/officeart/2005/8/layout/vList5"/>
    <dgm:cxn modelId="{F320C89D-DA23-47E4-98E7-8BFB17477845}" type="presParOf" srcId="{934D0195-53D0-4F1B-B293-EFEADEFBF9E1}" destId="{4A02F341-514D-4CC2-BAD5-06495DD6A051}" srcOrd="12" destOrd="0" presId="urn:microsoft.com/office/officeart/2005/8/layout/vList5"/>
    <dgm:cxn modelId="{0FABA9E8-2F90-47D4-BBD2-C72796F310DE}" type="presParOf" srcId="{4A02F341-514D-4CC2-BAD5-06495DD6A051}" destId="{F5817A1C-6990-4678-B43E-1955EBF848BE}" srcOrd="0" destOrd="0" presId="urn:microsoft.com/office/officeart/2005/8/layout/vList5"/>
    <dgm:cxn modelId="{B5DB5E90-41B3-4437-8569-5BA1EEDA6BF0}" type="presParOf" srcId="{934D0195-53D0-4F1B-B293-EFEADEFBF9E1}" destId="{3BBBEC85-9D0A-49C7-933C-4F019E95DC29}" srcOrd="13" destOrd="0" presId="urn:microsoft.com/office/officeart/2005/8/layout/vList5"/>
    <dgm:cxn modelId="{7CC62861-6AAE-4D7C-B8A4-F0BEC1B2F6B1}" type="presParOf" srcId="{934D0195-53D0-4F1B-B293-EFEADEFBF9E1}" destId="{08D85CBE-A63E-444D-947A-864DA8CFE3A7}" srcOrd="14" destOrd="0" presId="urn:microsoft.com/office/officeart/2005/8/layout/vList5"/>
    <dgm:cxn modelId="{9CB18CA2-1900-4C67-9963-E177925E0C19}" type="presParOf" srcId="{08D85CBE-A63E-444D-947A-864DA8CFE3A7}" destId="{1A30C11E-BE4D-4C30-A30C-C9B5E521672B}" srcOrd="0" destOrd="0" presId="urn:microsoft.com/office/officeart/2005/8/layout/vList5"/>
    <dgm:cxn modelId="{900A810B-D36E-49A0-A01B-AC99B97168C6}" type="presParOf" srcId="{934D0195-53D0-4F1B-B293-EFEADEFBF9E1}" destId="{0E976D38-C8B5-4DD2-A475-E1D6D6E0000D}" srcOrd="15" destOrd="0" presId="urn:microsoft.com/office/officeart/2005/8/layout/vList5"/>
    <dgm:cxn modelId="{AAF13321-35A4-451E-A9C4-3FE3E84EDAAE}" type="presParOf" srcId="{934D0195-53D0-4F1B-B293-EFEADEFBF9E1}" destId="{EE27DC09-5F39-41A6-8066-10E41DF4A40E}" srcOrd="16" destOrd="0" presId="urn:microsoft.com/office/officeart/2005/8/layout/vList5"/>
    <dgm:cxn modelId="{5709C0AA-9209-4BE8-A68B-A8A52E4D6069}" type="presParOf" srcId="{EE27DC09-5F39-41A6-8066-10E41DF4A40E}" destId="{4F3E98A6-F494-43E1-9EA4-67777ED0618B}" srcOrd="0" destOrd="0" presId="urn:microsoft.com/office/officeart/2005/8/layout/vList5"/>
    <dgm:cxn modelId="{2B37396D-5FDA-47AF-87FF-0204B93C25C8}" type="presParOf" srcId="{934D0195-53D0-4F1B-B293-EFEADEFBF9E1}" destId="{7FA898DD-D7F6-4862-81D3-7905F5775DBE}" srcOrd="17" destOrd="0" presId="urn:microsoft.com/office/officeart/2005/8/layout/vList5"/>
    <dgm:cxn modelId="{28723153-981A-4EA2-BC59-7253C68BE4E2}" type="presParOf" srcId="{934D0195-53D0-4F1B-B293-EFEADEFBF9E1}" destId="{8AFCB1D1-C4E7-4623-8966-CC6E6B473D07}" srcOrd="18" destOrd="0" presId="urn:microsoft.com/office/officeart/2005/8/layout/vList5"/>
    <dgm:cxn modelId="{DFEB56DA-7436-463F-BAAB-2DF86A43F007}" type="presParOf" srcId="{8AFCB1D1-C4E7-4623-8966-CC6E6B473D07}" destId="{6E5C5D02-4752-4909-A375-DCDF91DF92DA}"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29FCAD-672D-4FBE-8ACA-3593AF50F2C9}" type="doc">
      <dgm:prSet loTypeId="urn:microsoft.com/office/officeart/2005/8/layout/process1" loCatId="process" qsTypeId="urn:microsoft.com/office/officeart/2005/8/quickstyle/simple1" qsCatId="simple" csTypeId="urn:microsoft.com/office/officeart/2005/8/colors/accent1_2" csCatId="accent1" phldr="1"/>
      <dgm:spPr/>
    </dgm:pt>
    <dgm:pt modelId="{386C5838-F45E-4B98-A44E-517555ED1934}">
      <dgm:prSet phldrT="[Text]"/>
      <dgm:spPr/>
      <dgm:t>
        <a:bodyPr/>
        <a:lstStyle/>
        <a:p>
          <a:r>
            <a:rPr lang="en-GB" dirty="0"/>
            <a:t>Items needed for this workshop</a:t>
          </a:r>
        </a:p>
      </dgm:t>
    </dgm:pt>
    <dgm:pt modelId="{1A0EA214-BE3E-4671-9256-BD1A28DD4038}" type="parTrans" cxnId="{DFB67292-3CDC-4045-9576-5FBEAECE97A6}">
      <dgm:prSet/>
      <dgm:spPr/>
      <dgm:t>
        <a:bodyPr/>
        <a:lstStyle/>
        <a:p>
          <a:endParaRPr lang="en-GB"/>
        </a:p>
      </dgm:t>
    </dgm:pt>
    <dgm:pt modelId="{B49843C9-4B03-4F40-A858-9B17EBD6BA2F}" type="sibTrans" cxnId="{DFB67292-3CDC-4045-9576-5FBEAECE97A6}">
      <dgm:prSet/>
      <dgm:spPr/>
      <dgm:t>
        <a:bodyPr/>
        <a:lstStyle/>
        <a:p>
          <a:endParaRPr lang="en-GB"/>
        </a:p>
      </dgm:t>
    </dgm:pt>
    <dgm:pt modelId="{3014CBF4-E946-450B-A783-CE813F241C56}">
      <dgm:prSet phldrT="[Text]"/>
      <dgm:spPr/>
      <dgm:t>
        <a:bodyPr/>
        <a:lstStyle/>
        <a:p>
          <a:r>
            <a:rPr lang="en-GB" dirty="0"/>
            <a:t>Read recipe guidelines to prepare smoothie</a:t>
          </a:r>
        </a:p>
      </dgm:t>
    </dgm:pt>
    <dgm:pt modelId="{55793D9F-3702-47B4-973B-AD3196316122}" type="parTrans" cxnId="{C2DC7594-FB68-4591-A0DC-F622D6D14E5D}">
      <dgm:prSet/>
      <dgm:spPr/>
      <dgm:t>
        <a:bodyPr/>
        <a:lstStyle/>
        <a:p>
          <a:endParaRPr lang="en-GB"/>
        </a:p>
      </dgm:t>
    </dgm:pt>
    <dgm:pt modelId="{2FC43602-F2A1-4B08-B730-CD9EDDA86151}" type="sibTrans" cxnId="{C2DC7594-FB68-4591-A0DC-F622D6D14E5D}">
      <dgm:prSet/>
      <dgm:spPr/>
      <dgm:t>
        <a:bodyPr/>
        <a:lstStyle/>
        <a:p>
          <a:endParaRPr lang="en-GB"/>
        </a:p>
      </dgm:t>
    </dgm:pt>
    <dgm:pt modelId="{F6589CB6-0F60-4610-A755-0F29C44AA092}">
      <dgm:prSet phldrT="[Text]"/>
      <dgm:spPr/>
      <dgm:t>
        <a:bodyPr/>
        <a:lstStyle/>
        <a:p>
          <a:r>
            <a:rPr lang="en-GB" dirty="0"/>
            <a:t>If you need help, ASK</a:t>
          </a:r>
        </a:p>
      </dgm:t>
    </dgm:pt>
    <dgm:pt modelId="{B98ADF89-6ACE-45F2-8BAF-803369E85374}" type="parTrans" cxnId="{2EE42716-CCE1-4F15-A02F-249AAA2FDC96}">
      <dgm:prSet/>
      <dgm:spPr/>
      <dgm:t>
        <a:bodyPr/>
        <a:lstStyle/>
        <a:p>
          <a:endParaRPr lang="en-GB"/>
        </a:p>
      </dgm:t>
    </dgm:pt>
    <dgm:pt modelId="{15E41C08-5B3E-4591-8AD1-B7C7C015E288}" type="sibTrans" cxnId="{2EE42716-CCE1-4F15-A02F-249AAA2FDC96}">
      <dgm:prSet/>
      <dgm:spPr/>
      <dgm:t>
        <a:bodyPr/>
        <a:lstStyle/>
        <a:p>
          <a:endParaRPr lang="en-GB"/>
        </a:p>
      </dgm:t>
    </dgm:pt>
    <dgm:pt modelId="{474833BF-6007-45CC-85D9-3A26D59FC5C6}">
      <dgm:prSet phldrT="[Text]"/>
      <dgm:spPr/>
      <dgm:t>
        <a:bodyPr/>
        <a:lstStyle/>
        <a:p>
          <a:r>
            <a:rPr lang="en-GB" dirty="0"/>
            <a:t>Collect one basket (contains smoothie ingredients)</a:t>
          </a:r>
        </a:p>
      </dgm:t>
    </dgm:pt>
    <dgm:pt modelId="{BF3B612D-03EB-4E87-87E0-0B7036706AE2}" type="parTrans" cxnId="{A7D60126-1879-45E3-9B31-B3E7BE5D2540}">
      <dgm:prSet/>
      <dgm:spPr/>
      <dgm:t>
        <a:bodyPr/>
        <a:lstStyle/>
        <a:p>
          <a:endParaRPr lang="en-GB"/>
        </a:p>
      </dgm:t>
    </dgm:pt>
    <dgm:pt modelId="{A320ECCE-8718-42BF-A692-9411567DEAC7}" type="sibTrans" cxnId="{A7D60126-1879-45E3-9B31-B3E7BE5D2540}">
      <dgm:prSet/>
      <dgm:spPr/>
      <dgm:t>
        <a:bodyPr/>
        <a:lstStyle/>
        <a:p>
          <a:endParaRPr lang="en-GB"/>
        </a:p>
      </dgm:t>
    </dgm:pt>
    <dgm:pt modelId="{2E7B3779-A503-41B1-91C3-F7B1F52D5CDC}">
      <dgm:prSet phldrT="[Text]"/>
      <dgm:spPr/>
      <dgm:t>
        <a:bodyPr/>
        <a:lstStyle/>
        <a:p>
          <a:r>
            <a:rPr lang="en-GB" dirty="0"/>
            <a:t>Apron</a:t>
          </a:r>
        </a:p>
      </dgm:t>
    </dgm:pt>
    <dgm:pt modelId="{C9706EA5-9D03-4A93-B559-041F4985F305}" type="parTrans" cxnId="{B2530E9B-5B6B-4997-BD90-90CA60A96E29}">
      <dgm:prSet/>
      <dgm:spPr/>
      <dgm:t>
        <a:bodyPr/>
        <a:lstStyle/>
        <a:p>
          <a:endParaRPr lang="en-GB"/>
        </a:p>
      </dgm:t>
    </dgm:pt>
    <dgm:pt modelId="{C26BBDA6-FADE-4929-BDF3-F9D8B66A16E9}" type="sibTrans" cxnId="{B2530E9B-5B6B-4997-BD90-90CA60A96E29}">
      <dgm:prSet/>
      <dgm:spPr/>
      <dgm:t>
        <a:bodyPr/>
        <a:lstStyle/>
        <a:p>
          <a:endParaRPr lang="en-GB"/>
        </a:p>
      </dgm:t>
    </dgm:pt>
    <dgm:pt modelId="{C1F123B3-C95D-44E7-9143-F9EA43E83BB6}">
      <dgm:prSet phldrT="[Text]"/>
      <dgm:spPr/>
      <dgm:t>
        <a:bodyPr/>
        <a:lstStyle/>
        <a:p>
          <a:r>
            <a:rPr lang="en-GB" dirty="0"/>
            <a:t>Spoon</a:t>
          </a:r>
        </a:p>
      </dgm:t>
    </dgm:pt>
    <dgm:pt modelId="{EC38C497-B33A-4C6A-A451-D1FEED0B0304}" type="parTrans" cxnId="{8425DF43-D639-4D48-BF1E-E361F4B29DB2}">
      <dgm:prSet/>
      <dgm:spPr/>
      <dgm:t>
        <a:bodyPr/>
        <a:lstStyle/>
        <a:p>
          <a:endParaRPr lang="en-GB"/>
        </a:p>
      </dgm:t>
    </dgm:pt>
    <dgm:pt modelId="{A85B005C-CB3A-406B-AF64-2A0803FA8160}" type="sibTrans" cxnId="{8425DF43-D639-4D48-BF1E-E361F4B29DB2}">
      <dgm:prSet/>
      <dgm:spPr/>
      <dgm:t>
        <a:bodyPr/>
        <a:lstStyle/>
        <a:p>
          <a:endParaRPr lang="en-GB"/>
        </a:p>
      </dgm:t>
    </dgm:pt>
    <dgm:pt modelId="{D49C9B50-B28F-47AC-B7FE-71A5991D7752}">
      <dgm:prSet phldrT="[Text]"/>
      <dgm:spPr/>
      <dgm:t>
        <a:bodyPr/>
        <a:lstStyle/>
        <a:p>
          <a:r>
            <a:rPr lang="en-GB" dirty="0"/>
            <a:t>Arts and crafts on table to create healthy plate </a:t>
          </a:r>
        </a:p>
      </dgm:t>
    </dgm:pt>
    <dgm:pt modelId="{87CB9F77-2757-487C-8A2A-F83EA0766B91}" type="parTrans" cxnId="{CB27FA3E-8FE4-4F03-959F-D1B5EDBF3868}">
      <dgm:prSet/>
      <dgm:spPr/>
      <dgm:t>
        <a:bodyPr/>
        <a:lstStyle/>
        <a:p>
          <a:endParaRPr lang="en-GB"/>
        </a:p>
      </dgm:t>
    </dgm:pt>
    <dgm:pt modelId="{A4AF063A-0902-47A9-AB24-D9FF2D6401F3}" type="sibTrans" cxnId="{CB27FA3E-8FE4-4F03-959F-D1B5EDBF3868}">
      <dgm:prSet/>
      <dgm:spPr/>
      <dgm:t>
        <a:bodyPr/>
        <a:lstStyle/>
        <a:p>
          <a:endParaRPr lang="en-GB"/>
        </a:p>
      </dgm:t>
    </dgm:pt>
    <dgm:pt modelId="{EE252747-A5B1-42DC-8A6F-4E150E324689}">
      <dgm:prSet phldrT="[Text]"/>
      <dgm:spPr/>
      <dgm:t>
        <a:bodyPr/>
        <a:lstStyle/>
        <a:p>
          <a:r>
            <a:rPr lang="en-GB" dirty="0"/>
            <a:t>Blenders and knifes will be conducted under supervision </a:t>
          </a:r>
        </a:p>
      </dgm:t>
    </dgm:pt>
    <dgm:pt modelId="{4DCC51DE-314A-4A10-AE88-3173073536D3}" type="parTrans" cxnId="{6AEB762B-8844-422D-9B22-4CF3A67B73BE}">
      <dgm:prSet/>
      <dgm:spPr/>
      <dgm:t>
        <a:bodyPr/>
        <a:lstStyle/>
        <a:p>
          <a:endParaRPr lang="en-GB"/>
        </a:p>
      </dgm:t>
    </dgm:pt>
    <dgm:pt modelId="{08C99E95-0BCF-41A5-A00E-9A881753AA66}" type="sibTrans" cxnId="{6AEB762B-8844-422D-9B22-4CF3A67B73BE}">
      <dgm:prSet/>
      <dgm:spPr/>
      <dgm:t>
        <a:bodyPr/>
        <a:lstStyle/>
        <a:p>
          <a:endParaRPr lang="en-GB"/>
        </a:p>
      </dgm:t>
    </dgm:pt>
    <dgm:pt modelId="{9F94FC3E-3BD2-40BF-8716-5A8204FA54B3}" type="pres">
      <dgm:prSet presAssocID="{2329FCAD-672D-4FBE-8ACA-3593AF50F2C9}" presName="Name0" presStyleCnt="0">
        <dgm:presLayoutVars>
          <dgm:dir/>
          <dgm:resizeHandles val="exact"/>
        </dgm:presLayoutVars>
      </dgm:prSet>
      <dgm:spPr/>
    </dgm:pt>
    <dgm:pt modelId="{C4930CFF-B44E-459D-856D-6655AE5B1DE7}" type="pres">
      <dgm:prSet presAssocID="{386C5838-F45E-4B98-A44E-517555ED1934}" presName="node" presStyleLbl="node1" presStyleIdx="0" presStyleCnt="8">
        <dgm:presLayoutVars>
          <dgm:bulletEnabled val="1"/>
        </dgm:presLayoutVars>
      </dgm:prSet>
      <dgm:spPr/>
    </dgm:pt>
    <dgm:pt modelId="{6B0BEC8D-17BC-416A-9F05-5B762AB77CCB}" type="pres">
      <dgm:prSet presAssocID="{B49843C9-4B03-4F40-A858-9B17EBD6BA2F}" presName="sibTrans" presStyleLbl="sibTrans2D1" presStyleIdx="0" presStyleCnt="7"/>
      <dgm:spPr/>
    </dgm:pt>
    <dgm:pt modelId="{976AFB2B-6F61-40EA-B04C-8E6DB28CCC34}" type="pres">
      <dgm:prSet presAssocID="{B49843C9-4B03-4F40-A858-9B17EBD6BA2F}" presName="connectorText" presStyleLbl="sibTrans2D1" presStyleIdx="0" presStyleCnt="7"/>
      <dgm:spPr/>
    </dgm:pt>
    <dgm:pt modelId="{8BFBAB94-10E7-4E3E-926D-62FD8427D752}" type="pres">
      <dgm:prSet presAssocID="{474833BF-6007-45CC-85D9-3A26D59FC5C6}" presName="node" presStyleLbl="node1" presStyleIdx="1" presStyleCnt="8">
        <dgm:presLayoutVars>
          <dgm:bulletEnabled val="1"/>
        </dgm:presLayoutVars>
      </dgm:prSet>
      <dgm:spPr/>
    </dgm:pt>
    <dgm:pt modelId="{2FEAF9B5-8BD5-4661-84F3-C8D591CA30D1}" type="pres">
      <dgm:prSet presAssocID="{A320ECCE-8718-42BF-A692-9411567DEAC7}" presName="sibTrans" presStyleLbl="sibTrans2D1" presStyleIdx="1" presStyleCnt="7"/>
      <dgm:spPr/>
    </dgm:pt>
    <dgm:pt modelId="{E148D0CA-7342-48A5-A49B-BA64AACBD692}" type="pres">
      <dgm:prSet presAssocID="{A320ECCE-8718-42BF-A692-9411567DEAC7}" presName="connectorText" presStyleLbl="sibTrans2D1" presStyleIdx="1" presStyleCnt="7"/>
      <dgm:spPr/>
    </dgm:pt>
    <dgm:pt modelId="{9C23508E-6BF3-4681-93B6-9F6BADEC2099}" type="pres">
      <dgm:prSet presAssocID="{2E7B3779-A503-41B1-91C3-F7B1F52D5CDC}" presName="node" presStyleLbl="node1" presStyleIdx="2" presStyleCnt="8">
        <dgm:presLayoutVars>
          <dgm:bulletEnabled val="1"/>
        </dgm:presLayoutVars>
      </dgm:prSet>
      <dgm:spPr/>
    </dgm:pt>
    <dgm:pt modelId="{2FA4B25F-A707-4760-905D-E7DBDD01BA42}" type="pres">
      <dgm:prSet presAssocID="{C26BBDA6-FADE-4929-BDF3-F9D8B66A16E9}" presName="sibTrans" presStyleLbl="sibTrans2D1" presStyleIdx="2" presStyleCnt="7"/>
      <dgm:spPr/>
    </dgm:pt>
    <dgm:pt modelId="{6A2028BD-0A2F-48DE-A63C-2AF39EF15174}" type="pres">
      <dgm:prSet presAssocID="{C26BBDA6-FADE-4929-BDF3-F9D8B66A16E9}" presName="connectorText" presStyleLbl="sibTrans2D1" presStyleIdx="2" presStyleCnt="7"/>
      <dgm:spPr/>
    </dgm:pt>
    <dgm:pt modelId="{D2780BD2-EEF1-40AA-B001-20F86361C92F}" type="pres">
      <dgm:prSet presAssocID="{C1F123B3-C95D-44E7-9143-F9EA43E83BB6}" presName="node" presStyleLbl="node1" presStyleIdx="3" presStyleCnt="8">
        <dgm:presLayoutVars>
          <dgm:bulletEnabled val="1"/>
        </dgm:presLayoutVars>
      </dgm:prSet>
      <dgm:spPr/>
    </dgm:pt>
    <dgm:pt modelId="{D8799BC2-F6D8-4B9A-99E5-C0432924B234}" type="pres">
      <dgm:prSet presAssocID="{A85B005C-CB3A-406B-AF64-2A0803FA8160}" presName="sibTrans" presStyleLbl="sibTrans2D1" presStyleIdx="3" presStyleCnt="7"/>
      <dgm:spPr/>
    </dgm:pt>
    <dgm:pt modelId="{1C3FC5C1-738B-493B-A5C0-42341DE47C46}" type="pres">
      <dgm:prSet presAssocID="{A85B005C-CB3A-406B-AF64-2A0803FA8160}" presName="connectorText" presStyleLbl="sibTrans2D1" presStyleIdx="3" presStyleCnt="7"/>
      <dgm:spPr/>
    </dgm:pt>
    <dgm:pt modelId="{AEE80669-4B3E-4F49-8AD5-92FB4A85CC77}" type="pres">
      <dgm:prSet presAssocID="{3014CBF4-E946-450B-A783-CE813F241C56}" presName="node" presStyleLbl="node1" presStyleIdx="4" presStyleCnt="8">
        <dgm:presLayoutVars>
          <dgm:bulletEnabled val="1"/>
        </dgm:presLayoutVars>
      </dgm:prSet>
      <dgm:spPr/>
    </dgm:pt>
    <dgm:pt modelId="{5B4D5EEF-4765-465D-945D-F627A8CC0FBF}" type="pres">
      <dgm:prSet presAssocID="{2FC43602-F2A1-4B08-B730-CD9EDDA86151}" presName="sibTrans" presStyleLbl="sibTrans2D1" presStyleIdx="4" presStyleCnt="7"/>
      <dgm:spPr/>
    </dgm:pt>
    <dgm:pt modelId="{8205A41C-9D26-4778-BB57-C0C52AE14781}" type="pres">
      <dgm:prSet presAssocID="{2FC43602-F2A1-4B08-B730-CD9EDDA86151}" presName="connectorText" presStyleLbl="sibTrans2D1" presStyleIdx="4" presStyleCnt="7"/>
      <dgm:spPr/>
    </dgm:pt>
    <dgm:pt modelId="{E8F726C0-2F30-4F3A-9503-EFB5E098438D}" type="pres">
      <dgm:prSet presAssocID="{EE252747-A5B1-42DC-8A6F-4E150E324689}" presName="node" presStyleLbl="node1" presStyleIdx="5" presStyleCnt="8">
        <dgm:presLayoutVars>
          <dgm:bulletEnabled val="1"/>
        </dgm:presLayoutVars>
      </dgm:prSet>
      <dgm:spPr/>
    </dgm:pt>
    <dgm:pt modelId="{001735EE-369F-40A8-9394-A802B5D588F9}" type="pres">
      <dgm:prSet presAssocID="{08C99E95-0BCF-41A5-A00E-9A881753AA66}" presName="sibTrans" presStyleLbl="sibTrans2D1" presStyleIdx="5" presStyleCnt="7"/>
      <dgm:spPr/>
    </dgm:pt>
    <dgm:pt modelId="{B8177F2A-7059-42F0-8716-CABE674E0D60}" type="pres">
      <dgm:prSet presAssocID="{08C99E95-0BCF-41A5-A00E-9A881753AA66}" presName="connectorText" presStyleLbl="sibTrans2D1" presStyleIdx="5" presStyleCnt="7"/>
      <dgm:spPr/>
    </dgm:pt>
    <dgm:pt modelId="{104A4193-4A40-436A-A56A-D41E5915319C}" type="pres">
      <dgm:prSet presAssocID="{D49C9B50-B28F-47AC-B7FE-71A5991D7752}" presName="node" presStyleLbl="node1" presStyleIdx="6" presStyleCnt="8">
        <dgm:presLayoutVars>
          <dgm:bulletEnabled val="1"/>
        </dgm:presLayoutVars>
      </dgm:prSet>
      <dgm:spPr/>
    </dgm:pt>
    <dgm:pt modelId="{8CA71859-FE8C-4F4E-8C71-D9C63AE7FFB7}" type="pres">
      <dgm:prSet presAssocID="{A4AF063A-0902-47A9-AB24-D9FF2D6401F3}" presName="sibTrans" presStyleLbl="sibTrans2D1" presStyleIdx="6" presStyleCnt="7"/>
      <dgm:spPr/>
    </dgm:pt>
    <dgm:pt modelId="{6DFFEEB7-8D5F-4509-92E1-6F53304F5C0B}" type="pres">
      <dgm:prSet presAssocID="{A4AF063A-0902-47A9-AB24-D9FF2D6401F3}" presName="connectorText" presStyleLbl="sibTrans2D1" presStyleIdx="6" presStyleCnt="7"/>
      <dgm:spPr/>
    </dgm:pt>
    <dgm:pt modelId="{C9F8E3D1-D560-4E66-8FD2-ADAD94638F0B}" type="pres">
      <dgm:prSet presAssocID="{F6589CB6-0F60-4610-A755-0F29C44AA092}" presName="node" presStyleLbl="node1" presStyleIdx="7" presStyleCnt="8">
        <dgm:presLayoutVars>
          <dgm:bulletEnabled val="1"/>
        </dgm:presLayoutVars>
      </dgm:prSet>
      <dgm:spPr/>
    </dgm:pt>
  </dgm:ptLst>
  <dgm:cxnLst>
    <dgm:cxn modelId="{17AFA011-53FB-4E33-9BC3-98C1FC1F1C0C}" type="presOf" srcId="{F6589CB6-0F60-4610-A755-0F29C44AA092}" destId="{C9F8E3D1-D560-4E66-8FD2-ADAD94638F0B}" srcOrd="0" destOrd="0" presId="urn:microsoft.com/office/officeart/2005/8/layout/process1"/>
    <dgm:cxn modelId="{2EE42716-CCE1-4F15-A02F-249AAA2FDC96}" srcId="{2329FCAD-672D-4FBE-8ACA-3593AF50F2C9}" destId="{F6589CB6-0F60-4610-A755-0F29C44AA092}" srcOrd="7" destOrd="0" parTransId="{B98ADF89-6ACE-45F2-8BAF-803369E85374}" sibTransId="{15E41C08-5B3E-4591-8AD1-B7C7C015E288}"/>
    <dgm:cxn modelId="{0F116B17-3D5A-4555-9361-C35ABA62AE95}" type="presOf" srcId="{2FC43602-F2A1-4B08-B730-CD9EDDA86151}" destId="{8205A41C-9D26-4778-BB57-C0C52AE14781}" srcOrd="1" destOrd="0" presId="urn:microsoft.com/office/officeart/2005/8/layout/process1"/>
    <dgm:cxn modelId="{A7D60126-1879-45E3-9B31-B3E7BE5D2540}" srcId="{2329FCAD-672D-4FBE-8ACA-3593AF50F2C9}" destId="{474833BF-6007-45CC-85D9-3A26D59FC5C6}" srcOrd="1" destOrd="0" parTransId="{BF3B612D-03EB-4E87-87E0-0B7036706AE2}" sibTransId="{A320ECCE-8718-42BF-A692-9411567DEAC7}"/>
    <dgm:cxn modelId="{194BEC28-FC30-4372-A309-0EE08CD9B245}" type="presOf" srcId="{D49C9B50-B28F-47AC-B7FE-71A5991D7752}" destId="{104A4193-4A40-436A-A56A-D41E5915319C}" srcOrd="0" destOrd="0" presId="urn:microsoft.com/office/officeart/2005/8/layout/process1"/>
    <dgm:cxn modelId="{6AEB762B-8844-422D-9B22-4CF3A67B73BE}" srcId="{2329FCAD-672D-4FBE-8ACA-3593AF50F2C9}" destId="{EE252747-A5B1-42DC-8A6F-4E150E324689}" srcOrd="5" destOrd="0" parTransId="{4DCC51DE-314A-4A10-AE88-3173073536D3}" sibTransId="{08C99E95-0BCF-41A5-A00E-9A881753AA66}"/>
    <dgm:cxn modelId="{B699722F-B38D-46AE-9755-8EF2F9635254}" type="presOf" srcId="{C1F123B3-C95D-44E7-9143-F9EA43E83BB6}" destId="{D2780BD2-EEF1-40AA-B001-20F86361C92F}" srcOrd="0" destOrd="0" presId="urn:microsoft.com/office/officeart/2005/8/layout/process1"/>
    <dgm:cxn modelId="{CB27FA3E-8FE4-4F03-959F-D1B5EDBF3868}" srcId="{2329FCAD-672D-4FBE-8ACA-3593AF50F2C9}" destId="{D49C9B50-B28F-47AC-B7FE-71A5991D7752}" srcOrd="6" destOrd="0" parTransId="{87CB9F77-2757-487C-8A2A-F83EA0766B91}" sibTransId="{A4AF063A-0902-47A9-AB24-D9FF2D6401F3}"/>
    <dgm:cxn modelId="{CB6AB240-94BE-4811-B747-23066A5F85AD}" type="presOf" srcId="{C26BBDA6-FADE-4929-BDF3-F9D8B66A16E9}" destId="{6A2028BD-0A2F-48DE-A63C-2AF39EF15174}" srcOrd="1" destOrd="0" presId="urn:microsoft.com/office/officeart/2005/8/layout/process1"/>
    <dgm:cxn modelId="{BECB2F5B-DBB5-4F32-948F-A43021CC634A}" type="presOf" srcId="{A4AF063A-0902-47A9-AB24-D9FF2D6401F3}" destId="{6DFFEEB7-8D5F-4509-92E1-6F53304F5C0B}" srcOrd="1" destOrd="0" presId="urn:microsoft.com/office/officeart/2005/8/layout/process1"/>
    <dgm:cxn modelId="{8425DF43-D639-4D48-BF1E-E361F4B29DB2}" srcId="{2329FCAD-672D-4FBE-8ACA-3593AF50F2C9}" destId="{C1F123B3-C95D-44E7-9143-F9EA43E83BB6}" srcOrd="3" destOrd="0" parTransId="{EC38C497-B33A-4C6A-A451-D1FEED0B0304}" sibTransId="{A85B005C-CB3A-406B-AF64-2A0803FA8160}"/>
    <dgm:cxn modelId="{CA59F646-9CA8-489C-A58B-EA830110BC5A}" type="presOf" srcId="{2E7B3779-A503-41B1-91C3-F7B1F52D5CDC}" destId="{9C23508E-6BF3-4681-93B6-9F6BADEC2099}" srcOrd="0" destOrd="0" presId="urn:microsoft.com/office/officeart/2005/8/layout/process1"/>
    <dgm:cxn modelId="{EDE3676E-1442-41C0-8A20-57FFD7EFC926}" type="presOf" srcId="{3014CBF4-E946-450B-A783-CE813F241C56}" destId="{AEE80669-4B3E-4F49-8AD5-92FB4A85CC77}" srcOrd="0" destOrd="0" presId="urn:microsoft.com/office/officeart/2005/8/layout/process1"/>
    <dgm:cxn modelId="{9E426456-B245-4231-97FA-F05BF0EE871F}" type="presOf" srcId="{B49843C9-4B03-4F40-A858-9B17EBD6BA2F}" destId="{976AFB2B-6F61-40EA-B04C-8E6DB28CCC34}" srcOrd="1" destOrd="0" presId="urn:microsoft.com/office/officeart/2005/8/layout/process1"/>
    <dgm:cxn modelId="{C8B24D59-5C11-44A9-8E9E-5F4C46A6A859}" type="presOf" srcId="{2FC43602-F2A1-4B08-B730-CD9EDDA86151}" destId="{5B4D5EEF-4765-465D-945D-F627A8CC0FBF}" srcOrd="0" destOrd="0" presId="urn:microsoft.com/office/officeart/2005/8/layout/process1"/>
    <dgm:cxn modelId="{5D265F7F-51F6-4A21-8175-920EF1057C46}" type="presOf" srcId="{08C99E95-0BCF-41A5-A00E-9A881753AA66}" destId="{001735EE-369F-40A8-9394-A802B5D588F9}" srcOrd="0" destOrd="0" presId="urn:microsoft.com/office/officeart/2005/8/layout/process1"/>
    <dgm:cxn modelId="{7BAA5481-CD55-4927-BB7A-869295E4D059}" type="presOf" srcId="{386C5838-F45E-4B98-A44E-517555ED1934}" destId="{C4930CFF-B44E-459D-856D-6655AE5B1DE7}" srcOrd="0" destOrd="0" presId="urn:microsoft.com/office/officeart/2005/8/layout/process1"/>
    <dgm:cxn modelId="{8D315681-7728-43EA-8DB8-B490DCBDD390}" type="presOf" srcId="{B49843C9-4B03-4F40-A858-9B17EBD6BA2F}" destId="{6B0BEC8D-17BC-416A-9F05-5B762AB77CCB}" srcOrd="0" destOrd="0" presId="urn:microsoft.com/office/officeart/2005/8/layout/process1"/>
    <dgm:cxn modelId="{DFB67292-3CDC-4045-9576-5FBEAECE97A6}" srcId="{2329FCAD-672D-4FBE-8ACA-3593AF50F2C9}" destId="{386C5838-F45E-4B98-A44E-517555ED1934}" srcOrd="0" destOrd="0" parTransId="{1A0EA214-BE3E-4671-9256-BD1A28DD4038}" sibTransId="{B49843C9-4B03-4F40-A858-9B17EBD6BA2F}"/>
    <dgm:cxn modelId="{C2DC7594-FB68-4591-A0DC-F622D6D14E5D}" srcId="{2329FCAD-672D-4FBE-8ACA-3593AF50F2C9}" destId="{3014CBF4-E946-450B-A783-CE813F241C56}" srcOrd="4" destOrd="0" parTransId="{55793D9F-3702-47B4-973B-AD3196316122}" sibTransId="{2FC43602-F2A1-4B08-B730-CD9EDDA86151}"/>
    <dgm:cxn modelId="{E8516D96-8314-492F-BBFC-0CA4D05FB7E8}" type="presOf" srcId="{A4AF063A-0902-47A9-AB24-D9FF2D6401F3}" destId="{8CA71859-FE8C-4F4E-8C71-D9C63AE7FFB7}" srcOrd="0" destOrd="0" presId="urn:microsoft.com/office/officeart/2005/8/layout/process1"/>
    <dgm:cxn modelId="{D99C8F9A-630E-4276-BC60-9F5A7A294E01}" type="presOf" srcId="{A85B005C-CB3A-406B-AF64-2A0803FA8160}" destId="{D8799BC2-F6D8-4B9A-99E5-C0432924B234}" srcOrd="0" destOrd="0" presId="urn:microsoft.com/office/officeart/2005/8/layout/process1"/>
    <dgm:cxn modelId="{B2530E9B-5B6B-4997-BD90-90CA60A96E29}" srcId="{2329FCAD-672D-4FBE-8ACA-3593AF50F2C9}" destId="{2E7B3779-A503-41B1-91C3-F7B1F52D5CDC}" srcOrd="2" destOrd="0" parTransId="{C9706EA5-9D03-4A93-B559-041F4985F305}" sibTransId="{C26BBDA6-FADE-4929-BDF3-F9D8B66A16E9}"/>
    <dgm:cxn modelId="{C12309AE-5FE5-4B19-AB3C-F19F4CD8B3B2}" type="presOf" srcId="{A85B005C-CB3A-406B-AF64-2A0803FA8160}" destId="{1C3FC5C1-738B-493B-A5C0-42341DE47C46}" srcOrd="1" destOrd="0" presId="urn:microsoft.com/office/officeart/2005/8/layout/process1"/>
    <dgm:cxn modelId="{BE39DFBD-FD37-4721-AF2E-2147B3102F8B}" type="presOf" srcId="{EE252747-A5B1-42DC-8A6F-4E150E324689}" destId="{E8F726C0-2F30-4F3A-9503-EFB5E098438D}" srcOrd="0" destOrd="0" presId="urn:microsoft.com/office/officeart/2005/8/layout/process1"/>
    <dgm:cxn modelId="{3021B7BF-79AC-442D-B737-E339F940BC9E}" type="presOf" srcId="{A320ECCE-8718-42BF-A692-9411567DEAC7}" destId="{2FEAF9B5-8BD5-4661-84F3-C8D591CA30D1}" srcOrd="0" destOrd="0" presId="urn:microsoft.com/office/officeart/2005/8/layout/process1"/>
    <dgm:cxn modelId="{B50D9DC1-44C5-42C6-9F90-4585381331C7}" type="presOf" srcId="{474833BF-6007-45CC-85D9-3A26D59FC5C6}" destId="{8BFBAB94-10E7-4E3E-926D-62FD8427D752}" srcOrd="0" destOrd="0" presId="urn:microsoft.com/office/officeart/2005/8/layout/process1"/>
    <dgm:cxn modelId="{32FAB0C6-CA51-4001-89F0-DB13AEE1BF1F}" type="presOf" srcId="{A320ECCE-8718-42BF-A692-9411567DEAC7}" destId="{E148D0CA-7342-48A5-A49B-BA64AACBD692}" srcOrd="1" destOrd="0" presId="urn:microsoft.com/office/officeart/2005/8/layout/process1"/>
    <dgm:cxn modelId="{BCD818E7-44A2-4164-AABF-7CF2A19D588A}" type="presOf" srcId="{2329FCAD-672D-4FBE-8ACA-3593AF50F2C9}" destId="{9F94FC3E-3BD2-40BF-8716-5A8204FA54B3}" srcOrd="0" destOrd="0" presId="urn:microsoft.com/office/officeart/2005/8/layout/process1"/>
    <dgm:cxn modelId="{B4D07AF2-2E43-4602-AF10-A188E5BAA936}" type="presOf" srcId="{C26BBDA6-FADE-4929-BDF3-F9D8B66A16E9}" destId="{2FA4B25F-A707-4760-905D-E7DBDD01BA42}" srcOrd="0" destOrd="0" presId="urn:microsoft.com/office/officeart/2005/8/layout/process1"/>
    <dgm:cxn modelId="{F5AB5FF4-E277-4BBA-B8C2-79E76CBD4D37}" type="presOf" srcId="{08C99E95-0BCF-41A5-A00E-9A881753AA66}" destId="{B8177F2A-7059-42F0-8716-CABE674E0D60}" srcOrd="1" destOrd="0" presId="urn:microsoft.com/office/officeart/2005/8/layout/process1"/>
    <dgm:cxn modelId="{979E2E36-60EB-42DE-9391-3B591B83AB11}" type="presParOf" srcId="{9F94FC3E-3BD2-40BF-8716-5A8204FA54B3}" destId="{C4930CFF-B44E-459D-856D-6655AE5B1DE7}" srcOrd="0" destOrd="0" presId="urn:microsoft.com/office/officeart/2005/8/layout/process1"/>
    <dgm:cxn modelId="{B943A16D-3F6A-4986-A1F2-D068F460B3BC}" type="presParOf" srcId="{9F94FC3E-3BD2-40BF-8716-5A8204FA54B3}" destId="{6B0BEC8D-17BC-416A-9F05-5B762AB77CCB}" srcOrd="1" destOrd="0" presId="urn:microsoft.com/office/officeart/2005/8/layout/process1"/>
    <dgm:cxn modelId="{C231BC6C-732A-4A0C-BC51-7D257D573614}" type="presParOf" srcId="{6B0BEC8D-17BC-416A-9F05-5B762AB77CCB}" destId="{976AFB2B-6F61-40EA-B04C-8E6DB28CCC34}" srcOrd="0" destOrd="0" presId="urn:microsoft.com/office/officeart/2005/8/layout/process1"/>
    <dgm:cxn modelId="{52CAD1C4-E686-41E1-81A0-6C3DA0812093}" type="presParOf" srcId="{9F94FC3E-3BD2-40BF-8716-5A8204FA54B3}" destId="{8BFBAB94-10E7-4E3E-926D-62FD8427D752}" srcOrd="2" destOrd="0" presId="urn:microsoft.com/office/officeart/2005/8/layout/process1"/>
    <dgm:cxn modelId="{508DAB38-052F-4338-946D-08B425049B1E}" type="presParOf" srcId="{9F94FC3E-3BD2-40BF-8716-5A8204FA54B3}" destId="{2FEAF9B5-8BD5-4661-84F3-C8D591CA30D1}" srcOrd="3" destOrd="0" presId="urn:microsoft.com/office/officeart/2005/8/layout/process1"/>
    <dgm:cxn modelId="{7D2C420B-BB58-4B44-950C-35FF9948428B}" type="presParOf" srcId="{2FEAF9B5-8BD5-4661-84F3-C8D591CA30D1}" destId="{E148D0CA-7342-48A5-A49B-BA64AACBD692}" srcOrd="0" destOrd="0" presId="urn:microsoft.com/office/officeart/2005/8/layout/process1"/>
    <dgm:cxn modelId="{510659BA-C2D1-451E-AD36-BCA8DBF0F12F}" type="presParOf" srcId="{9F94FC3E-3BD2-40BF-8716-5A8204FA54B3}" destId="{9C23508E-6BF3-4681-93B6-9F6BADEC2099}" srcOrd="4" destOrd="0" presId="urn:microsoft.com/office/officeart/2005/8/layout/process1"/>
    <dgm:cxn modelId="{7D98A377-C0EF-4A7C-9CCE-8B5863936332}" type="presParOf" srcId="{9F94FC3E-3BD2-40BF-8716-5A8204FA54B3}" destId="{2FA4B25F-A707-4760-905D-E7DBDD01BA42}" srcOrd="5" destOrd="0" presId="urn:microsoft.com/office/officeart/2005/8/layout/process1"/>
    <dgm:cxn modelId="{72664418-6FC6-4AB8-AAE6-A3BC9C5B6381}" type="presParOf" srcId="{2FA4B25F-A707-4760-905D-E7DBDD01BA42}" destId="{6A2028BD-0A2F-48DE-A63C-2AF39EF15174}" srcOrd="0" destOrd="0" presId="urn:microsoft.com/office/officeart/2005/8/layout/process1"/>
    <dgm:cxn modelId="{73A607D0-E83D-4C26-BA59-FC070CFA4833}" type="presParOf" srcId="{9F94FC3E-3BD2-40BF-8716-5A8204FA54B3}" destId="{D2780BD2-EEF1-40AA-B001-20F86361C92F}" srcOrd="6" destOrd="0" presId="urn:microsoft.com/office/officeart/2005/8/layout/process1"/>
    <dgm:cxn modelId="{85713DAA-A90C-40D5-856F-55DC9E4F6BE1}" type="presParOf" srcId="{9F94FC3E-3BD2-40BF-8716-5A8204FA54B3}" destId="{D8799BC2-F6D8-4B9A-99E5-C0432924B234}" srcOrd="7" destOrd="0" presId="urn:microsoft.com/office/officeart/2005/8/layout/process1"/>
    <dgm:cxn modelId="{C58B9D18-639D-48DC-B832-522D1A96728D}" type="presParOf" srcId="{D8799BC2-F6D8-4B9A-99E5-C0432924B234}" destId="{1C3FC5C1-738B-493B-A5C0-42341DE47C46}" srcOrd="0" destOrd="0" presId="urn:microsoft.com/office/officeart/2005/8/layout/process1"/>
    <dgm:cxn modelId="{8FC54C15-C37D-42B2-ADB7-1AA22F7E60F2}" type="presParOf" srcId="{9F94FC3E-3BD2-40BF-8716-5A8204FA54B3}" destId="{AEE80669-4B3E-4F49-8AD5-92FB4A85CC77}" srcOrd="8" destOrd="0" presId="urn:microsoft.com/office/officeart/2005/8/layout/process1"/>
    <dgm:cxn modelId="{89ACE472-6635-4B0B-AF14-4ED8753C3433}" type="presParOf" srcId="{9F94FC3E-3BD2-40BF-8716-5A8204FA54B3}" destId="{5B4D5EEF-4765-465D-945D-F627A8CC0FBF}" srcOrd="9" destOrd="0" presId="urn:microsoft.com/office/officeart/2005/8/layout/process1"/>
    <dgm:cxn modelId="{C751B67A-A02D-4883-BFD1-327500C614A8}" type="presParOf" srcId="{5B4D5EEF-4765-465D-945D-F627A8CC0FBF}" destId="{8205A41C-9D26-4778-BB57-C0C52AE14781}" srcOrd="0" destOrd="0" presId="urn:microsoft.com/office/officeart/2005/8/layout/process1"/>
    <dgm:cxn modelId="{355D5E65-5310-47CA-B182-1AF428DE2D62}" type="presParOf" srcId="{9F94FC3E-3BD2-40BF-8716-5A8204FA54B3}" destId="{E8F726C0-2F30-4F3A-9503-EFB5E098438D}" srcOrd="10" destOrd="0" presId="urn:microsoft.com/office/officeart/2005/8/layout/process1"/>
    <dgm:cxn modelId="{B07DAB51-DC4B-4A3A-948A-F3DD99611D28}" type="presParOf" srcId="{9F94FC3E-3BD2-40BF-8716-5A8204FA54B3}" destId="{001735EE-369F-40A8-9394-A802B5D588F9}" srcOrd="11" destOrd="0" presId="urn:microsoft.com/office/officeart/2005/8/layout/process1"/>
    <dgm:cxn modelId="{2073FB79-A488-4766-AE3F-7FFCFBB0CC56}" type="presParOf" srcId="{001735EE-369F-40A8-9394-A802B5D588F9}" destId="{B8177F2A-7059-42F0-8716-CABE674E0D60}" srcOrd="0" destOrd="0" presId="urn:microsoft.com/office/officeart/2005/8/layout/process1"/>
    <dgm:cxn modelId="{2E69B7DF-C3C2-481C-B02F-A9774F5EF6A1}" type="presParOf" srcId="{9F94FC3E-3BD2-40BF-8716-5A8204FA54B3}" destId="{104A4193-4A40-436A-A56A-D41E5915319C}" srcOrd="12" destOrd="0" presId="urn:microsoft.com/office/officeart/2005/8/layout/process1"/>
    <dgm:cxn modelId="{D76D2DBC-168F-484A-9930-0BAEB75B3B84}" type="presParOf" srcId="{9F94FC3E-3BD2-40BF-8716-5A8204FA54B3}" destId="{8CA71859-FE8C-4F4E-8C71-D9C63AE7FFB7}" srcOrd="13" destOrd="0" presId="urn:microsoft.com/office/officeart/2005/8/layout/process1"/>
    <dgm:cxn modelId="{3A5D09A5-4455-44D7-B704-47FFDB618260}" type="presParOf" srcId="{8CA71859-FE8C-4F4E-8C71-D9C63AE7FFB7}" destId="{6DFFEEB7-8D5F-4509-92E1-6F53304F5C0B}" srcOrd="0" destOrd="0" presId="urn:microsoft.com/office/officeart/2005/8/layout/process1"/>
    <dgm:cxn modelId="{48AE9DF4-78DD-4453-A10E-AB2D4167F078}" type="presParOf" srcId="{9F94FC3E-3BD2-40BF-8716-5A8204FA54B3}" destId="{C9F8E3D1-D560-4E66-8FD2-ADAD94638F0B}" srcOrd="1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DEC54B-DF40-4550-AF41-B85C4C6350F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3FEFE71-A034-4376-A5DA-CB8C1E02BBAF}">
      <dgm:prSet phldrT="[Text]" phldr="0"/>
      <dgm:spPr/>
      <dgm:t>
        <a:bodyPr/>
        <a:lstStyle/>
        <a:p>
          <a:pPr rtl="0"/>
          <a:r>
            <a:rPr lang="en-GB" b="1" dirty="0">
              <a:latin typeface="Arial"/>
              <a:cs typeface="Arial"/>
            </a:rPr>
            <a:t>WHAT – Provided two activities for children to part take while mom is at weekly support session </a:t>
          </a:r>
        </a:p>
      </dgm:t>
    </dgm:pt>
    <dgm:pt modelId="{BDAC4841-D0E1-4277-B74D-07E554FA0697}" type="parTrans" cxnId="{7B5BA514-A825-4DCF-94D3-58BD2059E422}">
      <dgm:prSet/>
      <dgm:spPr/>
      <dgm:t>
        <a:bodyPr/>
        <a:lstStyle/>
        <a:p>
          <a:endParaRPr lang="en-GB"/>
        </a:p>
      </dgm:t>
    </dgm:pt>
    <dgm:pt modelId="{C8C8AFB9-792B-4224-892C-16B0CC5736A2}" type="sibTrans" cxnId="{7B5BA514-A825-4DCF-94D3-58BD2059E422}">
      <dgm:prSet/>
      <dgm:spPr/>
      <dgm:t>
        <a:bodyPr/>
        <a:lstStyle/>
        <a:p>
          <a:endParaRPr lang="en-GB"/>
        </a:p>
      </dgm:t>
    </dgm:pt>
    <dgm:pt modelId="{5CFA334B-F9CA-4DA4-A7B0-BBF87FA2B4F0}">
      <dgm:prSet phldrT="[Text]" phldr="0"/>
      <dgm:spPr/>
      <dgm:t>
        <a:bodyPr/>
        <a:lstStyle/>
        <a:p>
          <a:pPr rtl="0"/>
          <a:r>
            <a:rPr lang="en-GB" b="1" dirty="0">
              <a:latin typeface="Arial"/>
              <a:cs typeface="Arial"/>
            </a:rPr>
            <a:t>HOW – Researching child development and theory’s from reliable sources and choose appropriate activities</a:t>
          </a:r>
        </a:p>
      </dgm:t>
    </dgm:pt>
    <dgm:pt modelId="{C4B6C1B5-58D7-4CEA-9DE5-8DD7E9FA699C}" type="parTrans" cxnId="{DD937B48-3570-43EF-8327-88854819E3B2}">
      <dgm:prSet/>
      <dgm:spPr/>
      <dgm:t>
        <a:bodyPr/>
        <a:lstStyle/>
        <a:p>
          <a:endParaRPr lang="en-GB"/>
        </a:p>
      </dgm:t>
    </dgm:pt>
    <dgm:pt modelId="{D512DC6B-C248-4D63-A5FF-D5FE61289C82}" type="sibTrans" cxnId="{DD937B48-3570-43EF-8327-88854819E3B2}">
      <dgm:prSet/>
      <dgm:spPr/>
      <dgm:t>
        <a:bodyPr/>
        <a:lstStyle/>
        <a:p>
          <a:endParaRPr lang="en-GB"/>
        </a:p>
      </dgm:t>
    </dgm:pt>
    <dgm:pt modelId="{8E2B71C1-F3E4-49C3-AD6D-108F623C5DB9}">
      <dgm:prSet phldrT="[Text]" phldr="0"/>
      <dgm:spPr/>
      <dgm:t>
        <a:bodyPr/>
        <a:lstStyle/>
        <a:p>
          <a:pPr rtl="0"/>
          <a:r>
            <a:rPr lang="en-GB" b="1" dirty="0">
              <a:latin typeface="Arial"/>
              <a:cs typeface="Arial"/>
            </a:rPr>
            <a:t>WHEN – Presentation  (WEEK 6) </a:t>
          </a:r>
        </a:p>
      </dgm:t>
    </dgm:pt>
    <dgm:pt modelId="{6EE5DE41-8844-4E0B-8116-301F7B0D91BA}" type="parTrans" cxnId="{87073630-DEE6-4B6B-8A34-2098797B3FD0}">
      <dgm:prSet/>
      <dgm:spPr/>
      <dgm:t>
        <a:bodyPr/>
        <a:lstStyle/>
        <a:p>
          <a:endParaRPr lang="en-GB"/>
        </a:p>
      </dgm:t>
    </dgm:pt>
    <dgm:pt modelId="{36222D9D-CC51-48CB-BF13-8CED0E3E46AE}" type="sibTrans" cxnId="{87073630-DEE6-4B6B-8A34-2098797B3FD0}">
      <dgm:prSet/>
      <dgm:spPr/>
      <dgm:t>
        <a:bodyPr/>
        <a:lstStyle/>
        <a:p>
          <a:endParaRPr lang="en-GB"/>
        </a:p>
      </dgm:t>
    </dgm:pt>
    <dgm:pt modelId="{45415DE9-F03D-49DF-9A37-200ECAC2015B}">
      <dgm:prSet phldrT="[Text]" phldr="0"/>
      <dgm:spPr/>
      <dgm:t>
        <a:bodyPr/>
        <a:lstStyle/>
        <a:p>
          <a:pPr rtl="0"/>
          <a:r>
            <a:rPr lang="en-GB" b="1" dirty="0">
              <a:latin typeface="Arial"/>
              <a:cs typeface="Arial"/>
            </a:rPr>
            <a:t>WHO – Children ages between 7-11 years at a refugee centre  </a:t>
          </a:r>
        </a:p>
      </dgm:t>
    </dgm:pt>
    <dgm:pt modelId="{F3325A16-C516-4C35-B63F-0F6DA697820A}" type="parTrans" cxnId="{EB1145B9-40A8-497B-8B18-7143C332B07B}">
      <dgm:prSet/>
      <dgm:spPr/>
      <dgm:t>
        <a:bodyPr/>
        <a:lstStyle/>
        <a:p>
          <a:endParaRPr lang="en-GB"/>
        </a:p>
      </dgm:t>
    </dgm:pt>
    <dgm:pt modelId="{80EB0E30-DC8F-4684-BD39-8632D8023B42}" type="sibTrans" cxnId="{EB1145B9-40A8-497B-8B18-7143C332B07B}">
      <dgm:prSet/>
      <dgm:spPr/>
      <dgm:t>
        <a:bodyPr/>
        <a:lstStyle/>
        <a:p>
          <a:endParaRPr lang="en-GB"/>
        </a:p>
      </dgm:t>
    </dgm:pt>
    <dgm:pt modelId="{41A247F1-D827-438B-AB5E-13CC18A58449}">
      <dgm:prSet phldr="0"/>
      <dgm:spPr/>
      <dgm:t>
        <a:bodyPr/>
        <a:lstStyle/>
        <a:p>
          <a:pPr rtl="0"/>
          <a:r>
            <a:rPr lang="en-GB" b="1" dirty="0">
              <a:latin typeface="Arial"/>
              <a:cs typeface="Arial"/>
            </a:rPr>
            <a:t>WHY – After  analysing we will write an annotated bibliography and discuss psychological development </a:t>
          </a:r>
        </a:p>
      </dgm:t>
    </dgm:pt>
    <dgm:pt modelId="{C918B23F-9CC6-402B-AFB6-406F6379B61A}" type="parTrans" cxnId="{634985F7-C8F7-424B-9F99-6089A59ADC8C}">
      <dgm:prSet/>
      <dgm:spPr/>
      <dgm:t>
        <a:bodyPr/>
        <a:lstStyle/>
        <a:p>
          <a:endParaRPr lang="en-GB"/>
        </a:p>
      </dgm:t>
    </dgm:pt>
    <dgm:pt modelId="{5943FE46-3919-410A-AEA5-FC234586533B}" type="sibTrans" cxnId="{634985F7-C8F7-424B-9F99-6089A59ADC8C}">
      <dgm:prSet/>
      <dgm:spPr/>
      <dgm:t>
        <a:bodyPr/>
        <a:lstStyle/>
        <a:p>
          <a:endParaRPr lang="en-GB"/>
        </a:p>
      </dgm:t>
    </dgm:pt>
    <dgm:pt modelId="{2DDBBE51-B334-4254-950E-9D8A3A936666}">
      <dgm:prSet phldr="0"/>
      <dgm:spPr/>
      <dgm:t>
        <a:bodyPr/>
        <a:lstStyle/>
        <a:p>
          <a:pPr rtl="0"/>
          <a:r>
            <a:rPr lang="en-GB" b="1" dirty="0">
              <a:latin typeface="Arial"/>
              <a:cs typeface="Arial"/>
            </a:rPr>
            <a:t>WHERE – University </a:t>
          </a:r>
        </a:p>
      </dgm:t>
    </dgm:pt>
    <dgm:pt modelId="{72AC7C89-256A-42C8-BC9F-6ECBAA76C3A8}" type="parTrans" cxnId="{A9A11DDE-91EC-4C71-B4E6-0975F7EC472F}">
      <dgm:prSet/>
      <dgm:spPr/>
      <dgm:t>
        <a:bodyPr/>
        <a:lstStyle/>
        <a:p>
          <a:endParaRPr lang="en-GB"/>
        </a:p>
      </dgm:t>
    </dgm:pt>
    <dgm:pt modelId="{8F26354D-5BB5-490A-AA7F-552E42CBD9B2}" type="sibTrans" cxnId="{A9A11DDE-91EC-4C71-B4E6-0975F7EC472F}">
      <dgm:prSet/>
      <dgm:spPr/>
      <dgm:t>
        <a:bodyPr/>
        <a:lstStyle/>
        <a:p>
          <a:endParaRPr lang="en-GB"/>
        </a:p>
      </dgm:t>
    </dgm:pt>
    <dgm:pt modelId="{FEAC996D-4E5E-4D1F-A808-8DC064197B95}" type="pres">
      <dgm:prSet presAssocID="{A1DEC54B-DF40-4550-AF41-B85C4C6350F8}" presName="diagram" presStyleCnt="0">
        <dgm:presLayoutVars>
          <dgm:dir/>
          <dgm:resizeHandles val="exact"/>
        </dgm:presLayoutVars>
      </dgm:prSet>
      <dgm:spPr/>
    </dgm:pt>
    <dgm:pt modelId="{E537BD01-260E-452C-AF5C-20FF1501A70F}" type="pres">
      <dgm:prSet presAssocID="{63FEFE71-A034-4376-A5DA-CB8C1E02BBAF}" presName="node" presStyleLbl="node1" presStyleIdx="0" presStyleCnt="6">
        <dgm:presLayoutVars>
          <dgm:bulletEnabled val="1"/>
        </dgm:presLayoutVars>
      </dgm:prSet>
      <dgm:spPr/>
    </dgm:pt>
    <dgm:pt modelId="{EEA1EB37-2BDF-40D2-A445-EC8DE9014B50}" type="pres">
      <dgm:prSet presAssocID="{C8C8AFB9-792B-4224-892C-16B0CC5736A2}" presName="sibTrans" presStyleCnt="0"/>
      <dgm:spPr/>
    </dgm:pt>
    <dgm:pt modelId="{AEAC9BEA-1CA7-4B1C-8557-EA2E1824C265}" type="pres">
      <dgm:prSet presAssocID="{5CFA334B-F9CA-4DA4-A7B0-BBF87FA2B4F0}" presName="node" presStyleLbl="node1" presStyleIdx="1" presStyleCnt="6">
        <dgm:presLayoutVars>
          <dgm:bulletEnabled val="1"/>
        </dgm:presLayoutVars>
      </dgm:prSet>
      <dgm:spPr/>
    </dgm:pt>
    <dgm:pt modelId="{981CDF0F-159D-45C2-8065-3D8523A95115}" type="pres">
      <dgm:prSet presAssocID="{D512DC6B-C248-4D63-A5FF-D5FE61289C82}" presName="sibTrans" presStyleCnt="0"/>
      <dgm:spPr/>
    </dgm:pt>
    <dgm:pt modelId="{1FEF2F7E-A0ED-4F16-AE6D-96C779C9F24D}" type="pres">
      <dgm:prSet presAssocID="{8E2B71C1-F3E4-49C3-AD6D-108F623C5DB9}" presName="node" presStyleLbl="node1" presStyleIdx="2" presStyleCnt="6" custLinFactX="-100000" custLinFactY="20938" custLinFactNeighborX="-119678" custLinFactNeighborY="100000">
        <dgm:presLayoutVars>
          <dgm:bulletEnabled val="1"/>
        </dgm:presLayoutVars>
      </dgm:prSet>
      <dgm:spPr/>
    </dgm:pt>
    <dgm:pt modelId="{9DB7D8C8-5EDC-490F-AEEC-1568769E9805}" type="pres">
      <dgm:prSet presAssocID="{36222D9D-CC51-48CB-BF13-8CED0E3E46AE}" presName="sibTrans" presStyleCnt="0"/>
      <dgm:spPr/>
    </dgm:pt>
    <dgm:pt modelId="{A004B9E6-FE83-4FE7-9C41-1A07AA54FFA6}" type="pres">
      <dgm:prSet presAssocID="{45415DE9-F03D-49DF-9A37-200ECAC2015B}" presName="node" presStyleLbl="node1" presStyleIdx="3" presStyleCnt="6" custLinFactX="100000" custLinFactY="-13929" custLinFactNeighborX="120976" custLinFactNeighborY="-100000">
        <dgm:presLayoutVars>
          <dgm:bulletEnabled val="1"/>
        </dgm:presLayoutVars>
      </dgm:prSet>
      <dgm:spPr/>
    </dgm:pt>
    <dgm:pt modelId="{F1623D74-5291-4504-A45D-C549A20CCFC6}" type="pres">
      <dgm:prSet presAssocID="{80EB0E30-DC8F-4684-BD39-8632D8023B42}" presName="sibTrans" presStyleCnt="0"/>
      <dgm:spPr/>
    </dgm:pt>
    <dgm:pt modelId="{7A9B4922-1683-404C-8723-AE06890607FC}" type="pres">
      <dgm:prSet presAssocID="{2DDBBE51-B334-4254-950E-9D8A3A936666}" presName="node" presStyleLbl="node1" presStyleIdx="4" presStyleCnt="6">
        <dgm:presLayoutVars>
          <dgm:bulletEnabled val="1"/>
        </dgm:presLayoutVars>
      </dgm:prSet>
      <dgm:spPr/>
    </dgm:pt>
    <dgm:pt modelId="{DB40B169-0B13-47EB-8035-C7661F6BBC86}" type="pres">
      <dgm:prSet presAssocID="{8F26354D-5BB5-490A-AA7F-552E42CBD9B2}" presName="sibTrans" presStyleCnt="0"/>
      <dgm:spPr/>
    </dgm:pt>
    <dgm:pt modelId="{32F18506-5E21-48EF-8532-9F2A407DD718}" type="pres">
      <dgm:prSet presAssocID="{41A247F1-D827-438B-AB5E-13CC18A58449}" presName="node" presStyleLbl="node1" presStyleIdx="5" presStyleCnt="6">
        <dgm:presLayoutVars>
          <dgm:bulletEnabled val="1"/>
        </dgm:presLayoutVars>
      </dgm:prSet>
      <dgm:spPr/>
    </dgm:pt>
  </dgm:ptLst>
  <dgm:cxnLst>
    <dgm:cxn modelId="{8B35D20D-B326-4E66-8D24-BA425A081CAE}" type="presOf" srcId="{A1DEC54B-DF40-4550-AF41-B85C4C6350F8}" destId="{FEAC996D-4E5E-4D1F-A808-8DC064197B95}" srcOrd="0" destOrd="0" presId="urn:microsoft.com/office/officeart/2005/8/layout/default"/>
    <dgm:cxn modelId="{7B5BA514-A825-4DCF-94D3-58BD2059E422}" srcId="{A1DEC54B-DF40-4550-AF41-B85C4C6350F8}" destId="{63FEFE71-A034-4376-A5DA-CB8C1E02BBAF}" srcOrd="0" destOrd="0" parTransId="{BDAC4841-D0E1-4277-B74D-07E554FA0697}" sibTransId="{C8C8AFB9-792B-4224-892C-16B0CC5736A2}"/>
    <dgm:cxn modelId="{F438691F-721B-4786-A4B8-9F6532F30E3A}" type="presOf" srcId="{41A247F1-D827-438B-AB5E-13CC18A58449}" destId="{32F18506-5E21-48EF-8532-9F2A407DD718}" srcOrd="0" destOrd="0" presId="urn:microsoft.com/office/officeart/2005/8/layout/default"/>
    <dgm:cxn modelId="{87073630-DEE6-4B6B-8A34-2098797B3FD0}" srcId="{A1DEC54B-DF40-4550-AF41-B85C4C6350F8}" destId="{8E2B71C1-F3E4-49C3-AD6D-108F623C5DB9}" srcOrd="2" destOrd="0" parTransId="{6EE5DE41-8844-4E0B-8116-301F7B0D91BA}" sibTransId="{36222D9D-CC51-48CB-BF13-8CED0E3E46AE}"/>
    <dgm:cxn modelId="{6967F35C-4E67-4C74-80F5-BCC8D3206A4D}" type="presOf" srcId="{63FEFE71-A034-4376-A5DA-CB8C1E02BBAF}" destId="{E537BD01-260E-452C-AF5C-20FF1501A70F}" srcOrd="0" destOrd="0" presId="urn:microsoft.com/office/officeart/2005/8/layout/default"/>
    <dgm:cxn modelId="{DD937B48-3570-43EF-8327-88854819E3B2}" srcId="{A1DEC54B-DF40-4550-AF41-B85C4C6350F8}" destId="{5CFA334B-F9CA-4DA4-A7B0-BBF87FA2B4F0}" srcOrd="1" destOrd="0" parTransId="{C4B6C1B5-58D7-4CEA-9DE5-8DD7E9FA699C}" sibTransId="{D512DC6B-C248-4D63-A5FF-D5FE61289C82}"/>
    <dgm:cxn modelId="{A1F4444A-BEC9-4874-9D2D-5934BBAAD6A9}" type="presOf" srcId="{8E2B71C1-F3E4-49C3-AD6D-108F623C5DB9}" destId="{1FEF2F7E-A0ED-4F16-AE6D-96C779C9F24D}" srcOrd="0" destOrd="0" presId="urn:microsoft.com/office/officeart/2005/8/layout/default"/>
    <dgm:cxn modelId="{8BD88B75-D466-4E06-9A75-2C5F2C2CAB6A}" type="presOf" srcId="{5CFA334B-F9CA-4DA4-A7B0-BBF87FA2B4F0}" destId="{AEAC9BEA-1CA7-4B1C-8557-EA2E1824C265}" srcOrd="0" destOrd="0" presId="urn:microsoft.com/office/officeart/2005/8/layout/default"/>
    <dgm:cxn modelId="{6C74645A-7624-4315-A795-6532E5AB373F}" type="presOf" srcId="{2DDBBE51-B334-4254-950E-9D8A3A936666}" destId="{7A9B4922-1683-404C-8723-AE06890607FC}" srcOrd="0" destOrd="0" presId="urn:microsoft.com/office/officeart/2005/8/layout/default"/>
    <dgm:cxn modelId="{EB1145B9-40A8-497B-8B18-7143C332B07B}" srcId="{A1DEC54B-DF40-4550-AF41-B85C4C6350F8}" destId="{45415DE9-F03D-49DF-9A37-200ECAC2015B}" srcOrd="3" destOrd="0" parTransId="{F3325A16-C516-4C35-B63F-0F6DA697820A}" sibTransId="{80EB0E30-DC8F-4684-BD39-8632D8023B42}"/>
    <dgm:cxn modelId="{A9A11DDE-91EC-4C71-B4E6-0975F7EC472F}" srcId="{A1DEC54B-DF40-4550-AF41-B85C4C6350F8}" destId="{2DDBBE51-B334-4254-950E-9D8A3A936666}" srcOrd="4" destOrd="0" parTransId="{72AC7C89-256A-42C8-BC9F-6ECBAA76C3A8}" sibTransId="{8F26354D-5BB5-490A-AA7F-552E42CBD9B2}"/>
    <dgm:cxn modelId="{BCCB8CE3-BF7C-49C8-A728-EB05C141F361}" type="presOf" srcId="{45415DE9-F03D-49DF-9A37-200ECAC2015B}" destId="{A004B9E6-FE83-4FE7-9C41-1A07AA54FFA6}" srcOrd="0" destOrd="0" presId="urn:microsoft.com/office/officeart/2005/8/layout/default"/>
    <dgm:cxn modelId="{634985F7-C8F7-424B-9F99-6089A59ADC8C}" srcId="{A1DEC54B-DF40-4550-AF41-B85C4C6350F8}" destId="{41A247F1-D827-438B-AB5E-13CC18A58449}" srcOrd="5" destOrd="0" parTransId="{C918B23F-9CC6-402B-AFB6-406F6379B61A}" sibTransId="{5943FE46-3919-410A-AEA5-FC234586533B}"/>
    <dgm:cxn modelId="{AFC7BFD1-BE4F-42DE-A1C4-5F25D8F91BC6}" type="presParOf" srcId="{FEAC996D-4E5E-4D1F-A808-8DC064197B95}" destId="{E537BD01-260E-452C-AF5C-20FF1501A70F}" srcOrd="0" destOrd="0" presId="urn:microsoft.com/office/officeart/2005/8/layout/default"/>
    <dgm:cxn modelId="{0218E4A2-7C7E-4F72-AB73-9DB007F31ABF}" type="presParOf" srcId="{FEAC996D-4E5E-4D1F-A808-8DC064197B95}" destId="{EEA1EB37-2BDF-40D2-A445-EC8DE9014B50}" srcOrd="1" destOrd="0" presId="urn:microsoft.com/office/officeart/2005/8/layout/default"/>
    <dgm:cxn modelId="{F7CBEA6E-DE61-489F-A244-1EF9FF82819A}" type="presParOf" srcId="{FEAC996D-4E5E-4D1F-A808-8DC064197B95}" destId="{AEAC9BEA-1CA7-4B1C-8557-EA2E1824C265}" srcOrd="2" destOrd="0" presId="urn:microsoft.com/office/officeart/2005/8/layout/default"/>
    <dgm:cxn modelId="{3BE01498-23FD-42E4-A612-DD11EC1D2ACB}" type="presParOf" srcId="{FEAC996D-4E5E-4D1F-A808-8DC064197B95}" destId="{981CDF0F-159D-45C2-8065-3D8523A95115}" srcOrd="3" destOrd="0" presId="urn:microsoft.com/office/officeart/2005/8/layout/default"/>
    <dgm:cxn modelId="{D6AEB4FE-9FCC-4D24-B2A4-9F5DDAE3F3FB}" type="presParOf" srcId="{FEAC996D-4E5E-4D1F-A808-8DC064197B95}" destId="{1FEF2F7E-A0ED-4F16-AE6D-96C779C9F24D}" srcOrd="4" destOrd="0" presId="urn:microsoft.com/office/officeart/2005/8/layout/default"/>
    <dgm:cxn modelId="{D73B1FA6-4671-4D9D-8B67-333FF8B6A8D2}" type="presParOf" srcId="{FEAC996D-4E5E-4D1F-A808-8DC064197B95}" destId="{9DB7D8C8-5EDC-490F-AEEC-1568769E9805}" srcOrd="5" destOrd="0" presId="urn:microsoft.com/office/officeart/2005/8/layout/default"/>
    <dgm:cxn modelId="{F67000DD-C98C-4484-9CA3-37D598AA58EA}" type="presParOf" srcId="{FEAC996D-4E5E-4D1F-A808-8DC064197B95}" destId="{A004B9E6-FE83-4FE7-9C41-1A07AA54FFA6}" srcOrd="6" destOrd="0" presId="urn:microsoft.com/office/officeart/2005/8/layout/default"/>
    <dgm:cxn modelId="{A10B56D2-7490-4970-B6A1-12A0A4DE7B99}" type="presParOf" srcId="{FEAC996D-4E5E-4D1F-A808-8DC064197B95}" destId="{F1623D74-5291-4504-A45D-C549A20CCFC6}" srcOrd="7" destOrd="0" presId="urn:microsoft.com/office/officeart/2005/8/layout/default"/>
    <dgm:cxn modelId="{9B9E96D2-920C-40E1-949E-45058B83E21F}" type="presParOf" srcId="{FEAC996D-4E5E-4D1F-A808-8DC064197B95}" destId="{7A9B4922-1683-404C-8723-AE06890607FC}" srcOrd="8" destOrd="0" presId="urn:microsoft.com/office/officeart/2005/8/layout/default"/>
    <dgm:cxn modelId="{DD470EBD-19F1-4D2F-AFD3-4D266FC09CB9}" type="presParOf" srcId="{FEAC996D-4E5E-4D1F-A808-8DC064197B95}" destId="{DB40B169-0B13-47EB-8035-C7661F6BBC86}" srcOrd="9" destOrd="0" presId="urn:microsoft.com/office/officeart/2005/8/layout/default"/>
    <dgm:cxn modelId="{79192478-22BD-4ABF-82B7-9BE513046034}" type="presParOf" srcId="{FEAC996D-4E5E-4D1F-A808-8DC064197B95}" destId="{32F18506-5E21-48EF-8532-9F2A407DD71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30CFF-B44E-459D-856D-6655AE5B1DE7}">
      <dsp:nvSpPr>
        <dsp:cNvPr id="0" name=""/>
        <dsp:cNvSpPr/>
      </dsp:nvSpPr>
      <dsp:spPr>
        <a:xfrm>
          <a:off x="3968" y="2080720"/>
          <a:ext cx="1230312" cy="12572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Choose the Game that interests you</a:t>
          </a:r>
        </a:p>
      </dsp:txBody>
      <dsp:txXfrm>
        <a:off x="40003" y="2116755"/>
        <a:ext cx="1158242" cy="1185155"/>
      </dsp:txXfrm>
    </dsp:sp>
    <dsp:sp modelId="{6B0BEC8D-17BC-416A-9F05-5B762AB77CCB}">
      <dsp:nvSpPr>
        <dsp:cNvPr id="0" name=""/>
        <dsp:cNvSpPr/>
      </dsp:nvSpPr>
      <dsp:spPr>
        <a:xfrm>
          <a:off x="1357312"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1357312" y="2617797"/>
        <a:ext cx="182578" cy="183071"/>
      </dsp:txXfrm>
    </dsp:sp>
    <dsp:sp modelId="{9F793131-9AE9-40E6-9CDD-C866CAF50628}">
      <dsp:nvSpPr>
        <dsp:cNvPr id="0" name=""/>
        <dsp:cNvSpPr/>
      </dsp:nvSpPr>
      <dsp:spPr>
        <a:xfrm>
          <a:off x="1726406" y="2080720"/>
          <a:ext cx="1230312" cy="12572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Ask others to participate </a:t>
          </a:r>
        </a:p>
      </dsp:txBody>
      <dsp:txXfrm>
        <a:off x="1762441" y="2116755"/>
        <a:ext cx="1158242" cy="1185155"/>
      </dsp:txXfrm>
    </dsp:sp>
    <dsp:sp modelId="{32E69446-3AB3-4FC7-9CAD-1A3BF262CFE0}">
      <dsp:nvSpPr>
        <dsp:cNvPr id="0" name=""/>
        <dsp:cNvSpPr/>
      </dsp:nvSpPr>
      <dsp:spPr>
        <a:xfrm>
          <a:off x="3079750"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079750" y="2617797"/>
        <a:ext cx="182578" cy="183071"/>
      </dsp:txXfrm>
    </dsp:sp>
    <dsp:sp modelId="{AEE80669-4B3E-4F49-8AD5-92FB4A85CC77}">
      <dsp:nvSpPr>
        <dsp:cNvPr id="0" name=""/>
        <dsp:cNvSpPr/>
      </dsp:nvSpPr>
      <dsp:spPr>
        <a:xfrm>
          <a:off x="3448843" y="2080720"/>
          <a:ext cx="1230312" cy="12572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Read instructions</a:t>
          </a:r>
        </a:p>
      </dsp:txBody>
      <dsp:txXfrm>
        <a:off x="3484878" y="2116755"/>
        <a:ext cx="1158242" cy="1185155"/>
      </dsp:txXfrm>
    </dsp:sp>
    <dsp:sp modelId="{5B4D5EEF-4765-465D-945D-F627A8CC0FBF}">
      <dsp:nvSpPr>
        <dsp:cNvPr id="0" name=""/>
        <dsp:cNvSpPr/>
      </dsp:nvSpPr>
      <dsp:spPr>
        <a:xfrm>
          <a:off x="4802187"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802187" y="2617797"/>
        <a:ext cx="182578" cy="183071"/>
      </dsp:txXfrm>
    </dsp:sp>
    <dsp:sp modelId="{BB45B794-6FCE-489C-8A27-8B47DDECFDAA}">
      <dsp:nvSpPr>
        <dsp:cNvPr id="0" name=""/>
        <dsp:cNvSpPr/>
      </dsp:nvSpPr>
      <dsp:spPr>
        <a:xfrm>
          <a:off x="5171281" y="2080720"/>
          <a:ext cx="1230312" cy="12572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Follow the game rules </a:t>
          </a:r>
        </a:p>
      </dsp:txBody>
      <dsp:txXfrm>
        <a:off x="5207316" y="2116755"/>
        <a:ext cx="1158242" cy="1185155"/>
      </dsp:txXfrm>
    </dsp:sp>
    <dsp:sp modelId="{7EFB3146-FF2E-4090-8E64-17996F66548D}">
      <dsp:nvSpPr>
        <dsp:cNvPr id="0" name=""/>
        <dsp:cNvSpPr/>
      </dsp:nvSpPr>
      <dsp:spPr>
        <a:xfrm>
          <a:off x="6524624" y="2556774"/>
          <a:ext cx="260826" cy="3051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6524624" y="2617797"/>
        <a:ext cx="182578" cy="183071"/>
      </dsp:txXfrm>
    </dsp:sp>
    <dsp:sp modelId="{C9F8E3D1-D560-4E66-8FD2-ADAD94638F0B}">
      <dsp:nvSpPr>
        <dsp:cNvPr id="0" name=""/>
        <dsp:cNvSpPr/>
      </dsp:nvSpPr>
      <dsp:spPr>
        <a:xfrm>
          <a:off x="6893718" y="2080720"/>
          <a:ext cx="1230312" cy="12572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If you need help, ASK</a:t>
          </a:r>
        </a:p>
      </dsp:txBody>
      <dsp:txXfrm>
        <a:off x="6929753" y="2116755"/>
        <a:ext cx="1158242" cy="1185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7E80B-73F8-4704-8DE6-3682394539A2}">
      <dsp:nvSpPr>
        <dsp:cNvPr id="0" name=""/>
        <dsp:cNvSpPr/>
      </dsp:nvSpPr>
      <dsp:spPr>
        <a:xfrm>
          <a:off x="1155250" y="1769"/>
          <a:ext cx="2389754" cy="1433852"/>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Connect Four is a two-player game.</a:t>
          </a:r>
          <a:endParaRPr lang="en-US" sz="1100" kern="1200" dirty="0"/>
        </a:p>
      </dsp:txBody>
      <dsp:txXfrm>
        <a:off x="1155250" y="1769"/>
        <a:ext cx="2389754" cy="1433852"/>
      </dsp:txXfrm>
    </dsp:sp>
    <dsp:sp modelId="{800F8057-164D-4813-A21C-4E71EA580B0F}">
      <dsp:nvSpPr>
        <dsp:cNvPr id="0" name=""/>
        <dsp:cNvSpPr/>
      </dsp:nvSpPr>
      <dsp:spPr>
        <a:xfrm>
          <a:off x="3785294" y="4580"/>
          <a:ext cx="2389754" cy="1433852"/>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First you both decide what colour you’re going to be, ether red or blue and who is going to go first, (usually youngest goes first).</a:t>
          </a:r>
          <a:endParaRPr lang="en-US" sz="1100" kern="1200" dirty="0"/>
        </a:p>
      </dsp:txBody>
      <dsp:txXfrm>
        <a:off x="3785294" y="4580"/>
        <a:ext cx="2389754" cy="1433852"/>
      </dsp:txXfrm>
    </dsp:sp>
    <dsp:sp modelId="{B1A29310-CC9A-4CB3-AC00-9611BB787C4C}">
      <dsp:nvSpPr>
        <dsp:cNvPr id="0" name=""/>
        <dsp:cNvSpPr/>
      </dsp:nvSpPr>
      <dsp:spPr>
        <a:xfrm>
          <a:off x="6412709" y="1769"/>
          <a:ext cx="2389754" cy="1433852"/>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You both take it in turns to drop your colour coin in to, which is usually a seven by six grid.</a:t>
          </a:r>
          <a:endParaRPr lang="en-US" sz="1100" kern="1200"/>
        </a:p>
      </dsp:txBody>
      <dsp:txXfrm>
        <a:off x="6412709" y="1769"/>
        <a:ext cx="2389754" cy="1433852"/>
      </dsp:txXfrm>
    </dsp:sp>
    <dsp:sp modelId="{E544077B-7B42-4C5C-B7F1-9F205B2F9FDB}">
      <dsp:nvSpPr>
        <dsp:cNvPr id="0" name=""/>
        <dsp:cNvSpPr/>
      </dsp:nvSpPr>
      <dsp:spPr>
        <a:xfrm>
          <a:off x="1155250" y="1674597"/>
          <a:ext cx="2389754" cy="1433852"/>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aim is to get four of your coloured discs in a row, straight up, across, or diagonally. </a:t>
          </a:r>
          <a:endParaRPr lang="en-US" sz="1100" kern="1200"/>
        </a:p>
      </dsp:txBody>
      <dsp:txXfrm>
        <a:off x="1155250" y="1674597"/>
        <a:ext cx="2389754" cy="1433852"/>
      </dsp:txXfrm>
    </dsp:sp>
    <dsp:sp modelId="{FB67FF52-2DB8-45EE-B84C-4D41F78D5B0A}">
      <dsp:nvSpPr>
        <dsp:cNvPr id="0" name=""/>
        <dsp:cNvSpPr/>
      </dsp:nvSpPr>
      <dsp:spPr>
        <a:xfrm>
          <a:off x="3783979" y="1674597"/>
          <a:ext cx="2389754" cy="1433852"/>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At the same time  keep a close eye on your component, try not to get distracted, leaving room for a four to be made before you do.</a:t>
          </a:r>
          <a:endParaRPr lang="en-US" sz="1100" kern="1200"/>
        </a:p>
      </dsp:txBody>
      <dsp:txXfrm>
        <a:off x="3783979" y="1674597"/>
        <a:ext cx="2389754" cy="1433852"/>
      </dsp:txXfrm>
    </dsp:sp>
    <dsp:sp modelId="{23595BEA-1623-48D5-A3F5-2FE572F0156C}">
      <dsp:nvSpPr>
        <dsp:cNvPr id="0" name=""/>
        <dsp:cNvSpPr/>
      </dsp:nvSpPr>
      <dsp:spPr>
        <a:xfrm>
          <a:off x="6412709" y="1674597"/>
          <a:ext cx="2389754" cy="1433852"/>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winner is the person who gets a running of four coins in a  row. Good Luck.</a:t>
          </a:r>
          <a:endParaRPr lang="en-US" sz="1100" kern="1200"/>
        </a:p>
      </dsp:txBody>
      <dsp:txXfrm>
        <a:off x="6412709" y="1674597"/>
        <a:ext cx="2389754" cy="1433852"/>
      </dsp:txXfrm>
    </dsp:sp>
    <dsp:sp modelId="{9CBEE58A-AB1B-45BE-803A-E9304F1F7DC3}">
      <dsp:nvSpPr>
        <dsp:cNvPr id="0" name=""/>
        <dsp:cNvSpPr/>
      </dsp:nvSpPr>
      <dsp:spPr>
        <a:xfrm>
          <a:off x="485557" y="3347425"/>
          <a:ext cx="8986598" cy="1433852"/>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According to National Adult Agency Literacy (NALA), (2022) playing Connect Four  contributes positively to a child’s development. While having fun a lot of lessons and skills can be taught, encouraging children to adapt a more positive approach for future lessons. Social interaction can develop confidence, allow for children to reason and strategies their next move.  Children develop skills to support them in everyday life. It’s a great and healthy way for children to develop great qualities and skills through fun games without even realising the efforts they are making. While waiting for the other person to make there move and decided what position to take it teaches us to be  patient and understanding that in the future there may be times, scenarios that will occur that will be out of our control, through timing, delays, traffic, rearrangements, etc and how we react is very important. Games are a perfect tool to influence our behaviour and techniques. (</a:t>
          </a:r>
          <a:r>
            <a:rPr lang="en-GB" sz="1100" b="0" i="0" kern="1200" dirty="0"/>
            <a:t>Gerstein. J, 2022).</a:t>
          </a:r>
          <a:endParaRPr lang="en-US" sz="1100" kern="1200" dirty="0"/>
        </a:p>
      </dsp:txBody>
      <dsp:txXfrm>
        <a:off x="485557" y="3347425"/>
        <a:ext cx="8986598" cy="14338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FCA95-9339-4596-BA3D-E1426B104327}">
      <dsp:nvSpPr>
        <dsp:cNvPr id="0" name=""/>
        <dsp:cNvSpPr/>
      </dsp:nvSpPr>
      <dsp:spPr>
        <a:xfrm>
          <a:off x="3426990" y="2346"/>
          <a:ext cx="3855363" cy="380734"/>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Reason</a:t>
          </a:r>
        </a:p>
      </dsp:txBody>
      <dsp:txXfrm>
        <a:off x="3445576" y="20932"/>
        <a:ext cx="3818191" cy="343562"/>
      </dsp:txXfrm>
    </dsp:sp>
    <dsp:sp modelId="{E7D709A5-41D6-4397-8878-E8CD2467E8E1}">
      <dsp:nvSpPr>
        <dsp:cNvPr id="0" name=""/>
        <dsp:cNvSpPr/>
      </dsp:nvSpPr>
      <dsp:spPr>
        <a:xfrm>
          <a:off x="3426990" y="402116"/>
          <a:ext cx="3855363" cy="380734"/>
        </a:xfrm>
        <a:prstGeom prst="roundRect">
          <a:avLst/>
        </a:prstGeom>
        <a:solidFill>
          <a:schemeClr val="accent5">
            <a:hueOff val="-291993"/>
            <a:satOff val="-1983"/>
            <a:lumOff val="-82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Negotiate Positions</a:t>
          </a:r>
        </a:p>
      </dsp:txBody>
      <dsp:txXfrm>
        <a:off x="3445576" y="420702"/>
        <a:ext cx="3818191" cy="343562"/>
      </dsp:txXfrm>
    </dsp:sp>
    <dsp:sp modelId="{665D4BD7-27BA-41D5-B47F-0E1E3AC3DE2D}">
      <dsp:nvSpPr>
        <dsp:cNvPr id="0" name=""/>
        <dsp:cNvSpPr/>
      </dsp:nvSpPr>
      <dsp:spPr>
        <a:xfrm>
          <a:off x="3426990" y="801887"/>
          <a:ext cx="3855363" cy="380734"/>
        </a:xfrm>
        <a:prstGeom prst="roundRect">
          <a:avLst/>
        </a:prstGeom>
        <a:solidFill>
          <a:schemeClr val="accent5">
            <a:hueOff val="-583986"/>
            <a:satOff val="-3966"/>
            <a:lumOff val="-165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Fine motor skills</a:t>
          </a:r>
        </a:p>
      </dsp:txBody>
      <dsp:txXfrm>
        <a:off x="3445576" y="820473"/>
        <a:ext cx="3818191" cy="343562"/>
      </dsp:txXfrm>
    </dsp:sp>
    <dsp:sp modelId="{B1E93DF4-4854-44CE-83A1-EA092C3EB586}">
      <dsp:nvSpPr>
        <dsp:cNvPr id="0" name=""/>
        <dsp:cNvSpPr/>
      </dsp:nvSpPr>
      <dsp:spPr>
        <a:xfrm>
          <a:off x="3426990" y="1201658"/>
          <a:ext cx="3855363" cy="380734"/>
        </a:xfrm>
        <a:prstGeom prst="roundRect">
          <a:avLst/>
        </a:prstGeom>
        <a:solidFill>
          <a:schemeClr val="accent5">
            <a:hueOff val="-875979"/>
            <a:satOff val="-5949"/>
            <a:lumOff val="-24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Stimulate the mind</a:t>
          </a:r>
        </a:p>
      </dsp:txBody>
      <dsp:txXfrm>
        <a:off x="3445576" y="1220244"/>
        <a:ext cx="3818191" cy="343562"/>
      </dsp:txXfrm>
    </dsp:sp>
    <dsp:sp modelId="{40766FC7-56A2-49DF-B133-8EC3FE5FE0BE}">
      <dsp:nvSpPr>
        <dsp:cNvPr id="0" name=""/>
        <dsp:cNvSpPr/>
      </dsp:nvSpPr>
      <dsp:spPr>
        <a:xfrm>
          <a:off x="3426990" y="1601429"/>
          <a:ext cx="3855363" cy="380734"/>
        </a:xfrm>
        <a:prstGeom prst="roundRect">
          <a:avLst/>
        </a:prstGeom>
        <a:solidFill>
          <a:schemeClr val="accent5">
            <a:hueOff val="-1167972"/>
            <a:satOff val="-7932"/>
            <a:lumOff val="-331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Speed</a:t>
          </a:r>
        </a:p>
      </dsp:txBody>
      <dsp:txXfrm>
        <a:off x="3445576" y="1620015"/>
        <a:ext cx="3818191" cy="343562"/>
      </dsp:txXfrm>
    </dsp:sp>
    <dsp:sp modelId="{4DD6E585-D46D-4A67-9125-337074196521}">
      <dsp:nvSpPr>
        <dsp:cNvPr id="0" name=""/>
        <dsp:cNvSpPr/>
      </dsp:nvSpPr>
      <dsp:spPr>
        <a:xfrm>
          <a:off x="3426990" y="2001199"/>
          <a:ext cx="3855363" cy="380734"/>
        </a:xfrm>
        <a:prstGeom prst="roundRect">
          <a:avLst/>
        </a:prstGeom>
        <a:solidFill>
          <a:schemeClr val="accent5">
            <a:hueOff val="-1459965"/>
            <a:satOff val="-9916"/>
            <a:lumOff val="-41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Strategy </a:t>
          </a:r>
        </a:p>
      </dsp:txBody>
      <dsp:txXfrm>
        <a:off x="3445576" y="2019785"/>
        <a:ext cx="3818191" cy="343562"/>
      </dsp:txXfrm>
    </dsp:sp>
    <dsp:sp modelId="{F5817A1C-6990-4678-B43E-1955EBF848BE}">
      <dsp:nvSpPr>
        <dsp:cNvPr id="0" name=""/>
        <dsp:cNvSpPr/>
      </dsp:nvSpPr>
      <dsp:spPr>
        <a:xfrm>
          <a:off x="3426990" y="2400970"/>
          <a:ext cx="3855363" cy="380734"/>
        </a:xfrm>
        <a:prstGeom prst="roundRect">
          <a:avLst/>
        </a:prstGeom>
        <a:solidFill>
          <a:schemeClr val="accent5">
            <a:hueOff val="-1751958"/>
            <a:satOff val="-11899"/>
            <a:lumOff val="-496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Recognise strengths</a:t>
          </a:r>
        </a:p>
      </dsp:txBody>
      <dsp:txXfrm>
        <a:off x="3445576" y="2419556"/>
        <a:ext cx="3818191" cy="343562"/>
      </dsp:txXfrm>
    </dsp:sp>
    <dsp:sp modelId="{1A30C11E-BE4D-4C30-A30C-C9B5E521672B}">
      <dsp:nvSpPr>
        <dsp:cNvPr id="0" name=""/>
        <dsp:cNvSpPr/>
      </dsp:nvSpPr>
      <dsp:spPr>
        <a:xfrm>
          <a:off x="3426990" y="2800741"/>
          <a:ext cx="3855363" cy="380734"/>
        </a:xfrm>
        <a:prstGeom prst="roundRect">
          <a:avLst/>
        </a:prstGeom>
        <a:solidFill>
          <a:schemeClr val="accent5">
            <a:hueOff val="-2043951"/>
            <a:satOff val="-13882"/>
            <a:lumOff val="-57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Flexible thinking</a:t>
          </a:r>
        </a:p>
      </dsp:txBody>
      <dsp:txXfrm>
        <a:off x="3445576" y="2819327"/>
        <a:ext cx="3818191" cy="343562"/>
      </dsp:txXfrm>
    </dsp:sp>
    <dsp:sp modelId="{4F3E98A6-F494-43E1-9EA4-67777ED0618B}">
      <dsp:nvSpPr>
        <dsp:cNvPr id="0" name=""/>
        <dsp:cNvSpPr/>
      </dsp:nvSpPr>
      <dsp:spPr>
        <a:xfrm>
          <a:off x="3426990" y="3200512"/>
          <a:ext cx="3855363" cy="380734"/>
        </a:xfrm>
        <a:prstGeom prst="roundRect">
          <a:avLst/>
        </a:prstGeom>
        <a:solidFill>
          <a:schemeClr val="accent5">
            <a:hueOff val="-2335944"/>
            <a:satOff val="-15865"/>
            <a:lumOff val="-662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Gain Confidence</a:t>
          </a:r>
        </a:p>
      </dsp:txBody>
      <dsp:txXfrm>
        <a:off x="3445576" y="3219098"/>
        <a:ext cx="3818191" cy="343562"/>
      </dsp:txXfrm>
    </dsp:sp>
    <dsp:sp modelId="{6E5C5D02-4752-4909-A375-DCDF91DF92DA}">
      <dsp:nvSpPr>
        <dsp:cNvPr id="0" name=""/>
        <dsp:cNvSpPr/>
      </dsp:nvSpPr>
      <dsp:spPr>
        <a:xfrm>
          <a:off x="3426990" y="3600282"/>
          <a:ext cx="3855363" cy="380734"/>
        </a:xfrm>
        <a:prstGeom prst="roundRect">
          <a:avLst/>
        </a:prstGeom>
        <a:solidFill>
          <a:schemeClr val="accent5">
            <a:hueOff val="-2627937"/>
            <a:satOff val="-17848"/>
            <a:lumOff val="-745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kern="1200" dirty="0">
              <a:solidFill>
                <a:schemeClr val="tx1"/>
              </a:solidFill>
            </a:rPr>
            <a:t>Social interaction</a:t>
          </a:r>
        </a:p>
      </dsp:txBody>
      <dsp:txXfrm>
        <a:off x="3445576" y="3618868"/>
        <a:ext cx="3818191" cy="3435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30CFF-B44E-459D-856D-6655AE5B1DE7}">
      <dsp:nvSpPr>
        <dsp:cNvPr id="0" name=""/>
        <dsp:cNvSpPr/>
      </dsp:nvSpPr>
      <dsp:spPr>
        <a:xfrm>
          <a:off x="2778"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Items needed for this workshop</a:t>
          </a:r>
        </a:p>
      </dsp:txBody>
      <dsp:txXfrm>
        <a:off x="24806" y="2341808"/>
        <a:ext cx="708022" cy="735049"/>
      </dsp:txXfrm>
    </dsp:sp>
    <dsp:sp modelId="{6B0BEC8D-17BC-416A-9F05-5B762AB77CCB}">
      <dsp:nvSpPr>
        <dsp:cNvPr id="0" name=""/>
        <dsp:cNvSpPr/>
      </dsp:nvSpPr>
      <dsp:spPr>
        <a:xfrm>
          <a:off x="830064"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830064" y="2653378"/>
        <a:ext cx="111608" cy="111909"/>
      </dsp:txXfrm>
    </dsp:sp>
    <dsp:sp modelId="{8BFBAB94-10E7-4E3E-926D-62FD8427D752}">
      <dsp:nvSpPr>
        <dsp:cNvPr id="0" name=""/>
        <dsp:cNvSpPr/>
      </dsp:nvSpPr>
      <dsp:spPr>
        <a:xfrm>
          <a:off x="1055687"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Collect one basket (contains smoothie ingredients)</a:t>
          </a:r>
        </a:p>
      </dsp:txBody>
      <dsp:txXfrm>
        <a:off x="1077715" y="2341808"/>
        <a:ext cx="708022" cy="735049"/>
      </dsp:txXfrm>
    </dsp:sp>
    <dsp:sp modelId="{2FEAF9B5-8BD5-4661-84F3-C8D591CA30D1}">
      <dsp:nvSpPr>
        <dsp:cNvPr id="0" name=""/>
        <dsp:cNvSpPr/>
      </dsp:nvSpPr>
      <dsp:spPr>
        <a:xfrm>
          <a:off x="1882973"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882973" y="2653378"/>
        <a:ext cx="111608" cy="111909"/>
      </dsp:txXfrm>
    </dsp:sp>
    <dsp:sp modelId="{9C23508E-6BF3-4681-93B6-9F6BADEC2099}">
      <dsp:nvSpPr>
        <dsp:cNvPr id="0" name=""/>
        <dsp:cNvSpPr/>
      </dsp:nvSpPr>
      <dsp:spPr>
        <a:xfrm>
          <a:off x="2108596"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Apron</a:t>
          </a:r>
        </a:p>
      </dsp:txBody>
      <dsp:txXfrm>
        <a:off x="2130624" y="2341808"/>
        <a:ext cx="708022" cy="735049"/>
      </dsp:txXfrm>
    </dsp:sp>
    <dsp:sp modelId="{2FA4B25F-A707-4760-905D-E7DBDD01BA42}">
      <dsp:nvSpPr>
        <dsp:cNvPr id="0" name=""/>
        <dsp:cNvSpPr/>
      </dsp:nvSpPr>
      <dsp:spPr>
        <a:xfrm>
          <a:off x="2935882"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2935882" y="2653378"/>
        <a:ext cx="111608" cy="111909"/>
      </dsp:txXfrm>
    </dsp:sp>
    <dsp:sp modelId="{D2780BD2-EEF1-40AA-B001-20F86361C92F}">
      <dsp:nvSpPr>
        <dsp:cNvPr id="0" name=""/>
        <dsp:cNvSpPr/>
      </dsp:nvSpPr>
      <dsp:spPr>
        <a:xfrm>
          <a:off x="3161506"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Spoon</a:t>
          </a:r>
        </a:p>
      </dsp:txBody>
      <dsp:txXfrm>
        <a:off x="3183534" y="2341808"/>
        <a:ext cx="708022" cy="735049"/>
      </dsp:txXfrm>
    </dsp:sp>
    <dsp:sp modelId="{D8799BC2-F6D8-4B9A-99E5-C0432924B234}">
      <dsp:nvSpPr>
        <dsp:cNvPr id="0" name=""/>
        <dsp:cNvSpPr/>
      </dsp:nvSpPr>
      <dsp:spPr>
        <a:xfrm>
          <a:off x="3988792"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3988792" y="2653378"/>
        <a:ext cx="111608" cy="111909"/>
      </dsp:txXfrm>
    </dsp:sp>
    <dsp:sp modelId="{AEE80669-4B3E-4F49-8AD5-92FB4A85CC77}">
      <dsp:nvSpPr>
        <dsp:cNvPr id="0" name=""/>
        <dsp:cNvSpPr/>
      </dsp:nvSpPr>
      <dsp:spPr>
        <a:xfrm>
          <a:off x="4214415"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Read recipe guidelines to prepare smoothie</a:t>
          </a:r>
        </a:p>
      </dsp:txBody>
      <dsp:txXfrm>
        <a:off x="4236443" y="2341808"/>
        <a:ext cx="708022" cy="735049"/>
      </dsp:txXfrm>
    </dsp:sp>
    <dsp:sp modelId="{5B4D5EEF-4765-465D-945D-F627A8CC0FBF}">
      <dsp:nvSpPr>
        <dsp:cNvPr id="0" name=""/>
        <dsp:cNvSpPr/>
      </dsp:nvSpPr>
      <dsp:spPr>
        <a:xfrm>
          <a:off x="5041701"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5041701" y="2653378"/>
        <a:ext cx="111608" cy="111909"/>
      </dsp:txXfrm>
    </dsp:sp>
    <dsp:sp modelId="{E8F726C0-2F30-4F3A-9503-EFB5E098438D}">
      <dsp:nvSpPr>
        <dsp:cNvPr id="0" name=""/>
        <dsp:cNvSpPr/>
      </dsp:nvSpPr>
      <dsp:spPr>
        <a:xfrm>
          <a:off x="5267324"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Blenders and knifes will be conducted under supervision </a:t>
          </a:r>
        </a:p>
      </dsp:txBody>
      <dsp:txXfrm>
        <a:off x="5289352" y="2341808"/>
        <a:ext cx="708022" cy="735049"/>
      </dsp:txXfrm>
    </dsp:sp>
    <dsp:sp modelId="{001735EE-369F-40A8-9394-A802B5D588F9}">
      <dsp:nvSpPr>
        <dsp:cNvPr id="0" name=""/>
        <dsp:cNvSpPr/>
      </dsp:nvSpPr>
      <dsp:spPr>
        <a:xfrm>
          <a:off x="6094610"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6094610" y="2653378"/>
        <a:ext cx="111608" cy="111909"/>
      </dsp:txXfrm>
    </dsp:sp>
    <dsp:sp modelId="{104A4193-4A40-436A-A56A-D41E5915319C}">
      <dsp:nvSpPr>
        <dsp:cNvPr id="0" name=""/>
        <dsp:cNvSpPr/>
      </dsp:nvSpPr>
      <dsp:spPr>
        <a:xfrm>
          <a:off x="6320234"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Arts and crafts on table to create healthy plate </a:t>
          </a:r>
        </a:p>
      </dsp:txBody>
      <dsp:txXfrm>
        <a:off x="6342262" y="2341808"/>
        <a:ext cx="708022" cy="735049"/>
      </dsp:txXfrm>
    </dsp:sp>
    <dsp:sp modelId="{8CA71859-FE8C-4F4E-8C71-D9C63AE7FFB7}">
      <dsp:nvSpPr>
        <dsp:cNvPr id="0" name=""/>
        <dsp:cNvSpPr/>
      </dsp:nvSpPr>
      <dsp:spPr>
        <a:xfrm>
          <a:off x="7147520" y="2616075"/>
          <a:ext cx="159440" cy="18651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7147520" y="2653378"/>
        <a:ext cx="111608" cy="111909"/>
      </dsp:txXfrm>
    </dsp:sp>
    <dsp:sp modelId="{C9F8E3D1-D560-4E66-8FD2-ADAD94638F0B}">
      <dsp:nvSpPr>
        <dsp:cNvPr id="0" name=""/>
        <dsp:cNvSpPr/>
      </dsp:nvSpPr>
      <dsp:spPr>
        <a:xfrm>
          <a:off x="7373143" y="2319780"/>
          <a:ext cx="752078" cy="77910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t>If you need help, ASK</a:t>
          </a:r>
        </a:p>
      </dsp:txBody>
      <dsp:txXfrm>
        <a:off x="7395171" y="2341808"/>
        <a:ext cx="708022" cy="7350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7BD01-260E-452C-AF5C-20FF1501A70F}">
      <dsp:nvSpPr>
        <dsp:cNvPr id="0" name=""/>
        <dsp:cNvSpPr/>
      </dsp:nvSpPr>
      <dsp:spPr>
        <a:xfrm>
          <a:off x="427076"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WHAT – Provided two activities for children to part take while mom is at weekly support session </a:t>
          </a:r>
        </a:p>
      </dsp:txBody>
      <dsp:txXfrm>
        <a:off x="427076" y="2521"/>
        <a:ext cx="2896607" cy="1737964"/>
      </dsp:txXfrm>
    </dsp:sp>
    <dsp:sp modelId="{AEAC9BEA-1CA7-4B1C-8557-EA2E1824C265}">
      <dsp:nvSpPr>
        <dsp:cNvPr id="0" name=""/>
        <dsp:cNvSpPr/>
      </dsp:nvSpPr>
      <dsp:spPr>
        <a:xfrm>
          <a:off x="3613344" y="252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HOW – Researching child development and theory’s from reliable sources and choose appropriate activities</a:t>
          </a:r>
        </a:p>
      </dsp:txBody>
      <dsp:txXfrm>
        <a:off x="3613344" y="2521"/>
        <a:ext cx="2896607" cy="1737964"/>
      </dsp:txXfrm>
    </dsp:sp>
    <dsp:sp modelId="{1FEF2F7E-A0ED-4F16-AE6D-96C779C9F24D}">
      <dsp:nvSpPr>
        <dsp:cNvPr id="0" name=""/>
        <dsp:cNvSpPr/>
      </dsp:nvSpPr>
      <dsp:spPr>
        <a:xfrm>
          <a:off x="436403" y="2032668"/>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WHEN – Presentation  (WEEK 6) </a:t>
          </a:r>
        </a:p>
      </dsp:txBody>
      <dsp:txXfrm>
        <a:off x="436403" y="2032668"/>
        <a:ext cx="2896607" cy="1737964"/>
      </dsp:txXfrm>
    </dsp:sp>
    <dsp:sp modelId="{A004B9E6-FE83-4FE7-9C41-1A07AA54FFA6}">
      <dsp:nvSpPr>
        <dsp:cNvPr id="0" name=""/>
        <dsp:cNvSpPr/>
      </dsp:nvSpPr>
      <dsp:spPr>
        <a:xfrm>
          <a:off x="6827883" y="50101"/>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WHO – Children ages between 7-11 years at a refugee centre  </a:t>
          </a:r>
        </a:p>
      </dsp:txBody>
      <dsp:txXfrm>
        <a:off x="6827883" y="50101"/>
        <a:ext cx="2896607" cy="1737964"/>
      </dsp:txXfrm>
    </dsp:sp>
    <dsp:sp modelId="{7A9B4922-1683-404C-8723-AE06890607FC}">
      <dsp:nvSpPr>
        <dsp:cNvPr id="0" name=""/>
        <dsp:cNvSpPr/>
      </dsp:nvSpPr>
      <dsp:spPr>
        <a:xfrm>
          <a:off x="3613344"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WHERE – University </a:t>
          </a:r>
        </a:p>
      </dsp:txBody>
      <dsp:txXfrm>
        <a:off x="3613344" y="2030146"/>
        <a:ext cx="2896607" cy="1737964"/>
      </dsp:txXfrm>
    </dsp:sp>
    <dsp:sp modelId="{32F18506-5E21-48EF-8532-9F2A407DD718}">
      <dsp:nvSpPr>
        <dsp:cNvPr id="0" name=""/>
        <dsp:cNvSpPr/>
      </dsp:nvSpPr>
      <dsp:spPr>
        <a:xfrm>
          <a:off x="6799612" y="2030146"/>
          <a:ext cx="2896607" cy="1737964"/>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b="1" kern="1200" dirty="0">
              <a:latin typeface="Arial"/>
              <a:cs typeface="Arial"/>
            </a:rPr>
            <a:t>WHY – After  analysing we will write an annotated bibliography and discuss psychological development </a:t>
          </a:r>
        </a:p>
      </dsp:txBody>
      <dsp:txXfrm>
        <a:off x="6799612" y="2030146"/>
        <a:ext cx="2896607" cy="173796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5923F103-BC34-4FE4-A40E-EDDEECFDA5D0}" type="datetimeFigureOut">
              <a:rPr lang="en-US" smtClean="0"/>
              <a:pPr/>
              <a:t>2/19/2023</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4246539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17528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339536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2/19/2023</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31260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smtClean="0"/>
              <a:t>2/19/2023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40047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smtClean="0"/>
              <a:t>2/19/2023</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60766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smtClean="0"/>
              <a:t>2/19/2023</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66003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smtClean="0"/>
              <a:t>2/19/2023</a:t>
            </a:fld>
            <a:endParaRPr lang="en-US"/>
          </a:p>
        </p:txBody>
      </p:sp>
      <p:sp>
        <p:nvSpPr>
          <p:cNvPr id="6" name="Footer Placeholder 5"/>
          <p:cNvSpPr>
            <a:spLocks noGrp="1"/>
          </p:cNvSpPr>
          <p:nvPr>
            <p:ph type="ftr" sz="quarter" idx="11"/>
          </p:nvPr>
        </p:nvSpPr>
        <p:spPr/>
        <p:txBody>
          <a:bodyPr/>
          <a:lstStyle/>
          <a:p>
            <a:r>
              <a:rPr lang="en-US"/>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557169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smtClean="0"/>
              <a:t>2/19/2023</a:t>
            </a:fld>
            <a:endParaRPr lang="en-US"/>
          </a:p>
        </p:txBody>
      </p:sp>
      <p:sp>
        <p:nvSpPr>
          <p:cNvPr id="6" name="Footer Placeholder 5"/>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706995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smtClean="0"/>
              <a:t>2/19/2023</a:t>
            </a:fld>
            <a:endParaRPr lang="en-US"/>
          </a:p>
        </p:txBody>
      </p:sp>
      <p:sp>
        <p:nvSpPr>
          <p:cNvPr id="6" name="Footer Placeholder 5"/>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3964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92226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761057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4483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smtClean="0"/>
              <a:t>2/19/2023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95157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smtClean="0"/>
              <a:t>2/19/2023</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08830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108502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2/19/2023</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51069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2BE451C3-0FF4-47C4-B829-773ADF60F88C}" type="datetimeFigureOut">
              <a:rPr lang="en-US" smtClean="0"/>
              <a:t>2/19/2023</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340533988"/>
      </p:ext>
    </p:extLst>
  </p:cSld>
  <p:clrMap bg1="lt1" tx1="dk1" bg2="lt2" tx2="dk2" accent1="accent1" accent2="accent2" accent3="accent3" accent4="accent4" accent5="accent5" accent6="accent6" hlink="hlink" folHlink="folHlink"/>
  <p:sldLayoutIdLst>
    <p:sldLayoutId id="2147484027" r:id="rId1"/>
    <p:sldLayoutId id="2147484028" r:id="rId2"/>
    <p:sldLayoutId id="2147484029" r:id="rId3"/>
    <p:sldLayoutId id="2147484030" r:id="rId4"/>
    <p:sldLayoutId id="2147484031" r:id="rId5"/>
    <p:sldLayoutId id="2147484032" r:id="rId6"/>
    <p:sldLayoutId id="2147484033" r:id="rId7"/>
    <p:sldLayoutId id="2147484034" r:id="rId8"/>
    <p:sldLayoutId id="2147484035" r:id="rId9"/>
    <p:sldLayoutId id="2147484036" r:id="rId10"/>
    <p:sldLayoutId id="2147484037" r:id="rId11"/>
    <p:sldLayoutId id="2147484038" r:id="rId12"/>
    <p:sldLayoutId id="2147484039" r:id="rId13"/>
    <p:sldLayoutId id="2147484040" r:id="rId14"/>
    <p:sldLayoutId id="2147484041" r:id="rId15"/>
    <p:sldLayoutId id="2147484042" r:id="rId16"/>
    <p:sldLayoutId id="2147484043"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12"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QuickStyle" Target="../diagrams/quickStyle1.xml"/><Relationship Id="rId11" Type="http://schemas.openxmlformats.org/officeDocument/2006/relationships/image" Target="../media/image6.jpg"/><Relationship Id="rId5" Type="http://schemas.openxmlformats.org/officeDocument/2006/relationships/diagramLayout" Target="../diagrams/layout1.xml"/><Relationship Id="rId10" Type="http://schemas.openxmlformats.org/officeDocument/2006/relationships/image" Target="../media/image5.jpg"/><Relationship Id="rId4" Type="http://schemas.openxmlformats.org/officeDocument/2006/relationships/diagramData" Target="../diagrams/data1.xml"/><Relationship Id="rId9"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0.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8" Type="http://schemas.openxmlformats.org/officeDocument/2006/relationships/hyperlink" Target="https://movingmountainsdaily.com/product/guess-who-a-game-of-deductive-reasoning/" TargetMode="External"/><Relationship Id="rId3" Type="http://schemas.openxmlformats.org/officeDocument/2006/relationships/hyperlink" Target="https://www.cfchildren.org/blog/2018/11/inspiring-social-change-through-social-emotional-learning-sel/" TargetMode="External"/><Relationship Id="rId7" Type="http://schemas.openxmlformats.org/officeDocument/2006/relationships/hyperlink" Target="https://www.helpmykidlearn.ie/activities/5-7/detail/connect-four" TargetMode="External"/><Relationship Id="rId12" Type="http://schemas.openxmlformats.org/officeDocument/2006/relationships/hyperlink" Target="https://www.forbes.com/sites/shelliekarabell/2016/03/04/how-playing-scrabble-can-make-you-more-strategic/" TargetMode="Externa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hyperlink" Target="https://growinghealthykids.blogspot.com/2020/07/wellness-wednesdays-why-we-need-more.html" TargetMode="External"/><Relationship Id="rId11" Type="http://schemas.openxmlformats.org/officeDocument/2006/relationships/hyperlink" Target="https://www.carousell.sg/p/money-board-game-235693763/" TargetMode="External"/><Relationship Id="rId5" Type="http://schemas.openxmlformats.org/officeDocument/2006/relationships/hyperlink" Target="https://usergeneratededucation.wordpress.com/2022/01/31/benefits-of-using-board-games-in-the-classroom/" TargetMode="External"/><Relationship Id="rId10" Type="http://schemas.openxmlformats.org/officeDocument/2006/relationships/hyperlink" Target="https://www.firstdiscoverers.co.uk/lev-vygotsky-child-development-theories/" TargetMode="External"/><Relationship Id="rId4" Type="http://schemas.openxmlformats.org/officeDocument/2006/relationships/hyperlink" Target="https://www.myfussyeater.com/four-healthy-smoothies-kids/" TargetMode="External"/><Relationship Id="rId9" Type="http://schemas.openxmlformats.org/officeDocument/2006/relationships/hyperlink" Target="https://www.beaumont.org/services/childrens/health-safety/your-growing-child-school-ag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71616407-3E4D-4469-BDAF-3837EBF9F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3" name="Freeform: Shape 52">
            <a:extLst>
              <a:ext uri="{FF2B5EF4-FFF2-40B4-BE49-F238E27FC236}">
                <a16:creationId xmlns:a16="http://schemas.microsoft.com/office/drawing/2014/main" id="{9E07A5DF-FA84-4713-8362-5AD75093B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4928325"/>
            <a:ext cx="10905067" cy="1286209"/>
          </a:xfrm>
          <a:custGeom>
            <a:avLst/>
            <a:gdLst>
              <a:gd name="connsiteX0" fmla="*/ 5080191 w 10905067"/>
              <a:gd name="connsiteY0" fmla="*/ 0 h 1286209"/>
              <a:gd name="connsiteX1" fmla="*/ 5315140 w 10905067"/>
              <a:gd name="connsiteY1" fmla="*/ 1588 h 1286209"/>
              <a:gd name="connsiteX2" fmla="*/ 5546915 w 10905067"/>
              <a:gd name="connsiteY2" fmla="*/ 1588 h 1286209"/>
              <a:gd name="connsiteX3" fmla="*/ 5777103 w 10905067"/>
              <a:gd name="connsiteY3" fmla="*/ 4763 h 1286209"/>
              <a:gd name="connsiteX4" fmla="*/ 6002528 w 10905067"/>
              <a:gd name="connsiteY4" fmla="*/ 9525 h 1286209"/>
              <a:gd name="connsiteX5" fmla="*/ 6226365 w 10905067"/>
              <a:gd name="connsiteY5" fmla="*/ 14288 h 1286209"/>
              <a:gd name="connsiteX6" fmla="*/ 6445440 w 10905067"/>
              <a:gd name="connsiteY6" fmla="*/ 19050 h 1286209"/>
              <a:gd name="connsiteX7" fmla="*/ 6662928 w 10905067"/>
              <a:gd name="connsiteY7" fmla="*/ 26988 h 1286209"/>
              <a:gd name="connsiteX8" fmla="*/ 6877240 w 10905067"/>
              <a:gd name="connsiteY8" fmla="*/ 34925 h 1286209"/>
              <a:gd name="connsiteX9" fmla="*/ 7086790 w 10905067"/>
              <a:gd name="connsiteY9" fmla="*/ 42863 h 1286209"/>
              <a:gd name="connsiteX10" fmla="*/ 7496365 w 10905067"/>
              <a:gd name="connsiteY10" fmla="*/ 63500 h 1286209"/>
              <a:gd name="connsiteX11" fmla="*/ 7888478 w 10905067"/>
              <a:gd name="connsiteY11" fmla="*/ 85725 h 1286209"/>
              <a:gd name="connsiteX12" fmla="*/ 8264715 w 10905067"/>
              <a:gd name="connsiteY12" fmla="*/ 109538 h 1286209"/>
              <a:gd name="connsiteX13" fmla="*/ 8621902 w 10905067"/>
              <a:gd name="connsiteY13" fmla="*/ 134938 h 1286209"/>
              <a:gd name="connsiteX14" fmla="*/ 8961628 w 10905067"/>
              <a:gd name="connsiteY14" fmla="*/ 161925 h 1286209"/>
              <a:gd name="connsiteX15" fmla="*/ 9277540 w 10905067"/>
              <a:gd name="connsiteY15" fmla="*/ 190500 h 1286209"/>
              <a:gd name="connsiteX16" fmla="*/ 9574402 w 10905067"/>
              <a:gd name="connsiteY16" fmla="*/ 219075 h 1286209"/>
              <a:gd name="connsiteX17" fmla="*/ 9847452 w 10905067"/>
              <a:gd name="connsiteY17" fmla="*/ 247650 h 1286209"/>
              <a:gd name="connsiteX18" fmla="*/ 10098278 w 10905067"/>
              <a:gd name="connsiteY18" fmla="*/ 274638 h 1286209"/>
              <a:gd name="connsiteX19" fmla="*/ 10320528 w 10905067"/>
              <a:gd name="connsiteY19" fmla="*/ 300038 h 1286209"/>
              <a:gd name="connsiteX20" fmla="*/ 10520552 w 10905067"/>
              <a:gd name="connsiteY20" fmla="*/ 323850 h 1286209"/>
              <a:gd name="connsiteX21" fmla="*/ 10690415 w 10905067"/>
              <a:gd name="connsiteY21" fmla="*/ 344488 h 1286209"/>
              <a:gd name="connsiteX22" fmla="*/ 10831702 w 10905067"/>
              <a:gd name="connsiteY22" fmla="*/ 363538 h 1286209"/>
              <a:gd name="connsiteX23" fmla="*/ 10905067 w 10905067"/>
              <a:gd name="connsiteY23" fmla="*/ 373678 h 1286209"/>
              <a:gd name="connsiteX24" fmla="*/ 10905067 w 10905067"/>
              <a:gd name="connsiteY24" fmla="*/ 1286209 h 1286209"/>
              <a:gd name="connsiteX25" fmla="*/ 0 w 10905067"/>
              <a:gd name="connsiteY25" fmla="*/ 1286209 h 1286209"/>
              <a:gd name="connsiteX26" fmla="*/ 0 w 10905067"/>
              <a:gd name="connsiteY26" fmla="*/ 369898 h 1286209"/>
              <a:gd name="connsiteX27" fmla="*/ 71628 w 10905067"/>
              <a:gd name="connsiteY27" fmla="*/ 358775 h 1286209"/>
              <a:gd name="connsiteX28" fmla="*/ 327215 w 10905067"/>
              <a:gd name="connsiteY28" fmla="*/ 320675 h 1286209"/>
              <a:gd name="connsiteX29" fmla="*/ 582802 w 10905067"/>
              <a:gd name="connsiteY29" fmla="*/ 284163 h 1286209"/>
              <a:gd name="connsiteX30" fmla="*/ 839978 w 10905067"/>
              <a:gd name="connsiteY30" fmla="*/ 252413 h 1286209"/>
              <a:gd name="connsiteX31" fmla="*/ 1095565 w 10905067"/>
              <a:gd name="connsiteY31" fmla="*/ 220663 h 1286209"/>
              <a:gd name="connsiteX32" fmla="*/ 1352740 w 10905067"/>
              <a:gd name="connsiteY32" fmla="*/ 190500 h 1286209"/>
              <a:gd name="connsiteX33" fmla="*/ 1606740 w 10905067"/>
              <a:gd name="connsiteY33" fmla="*/ 165100 h 1286209"/>
              <a:gd name="connsiteX34" fmla="*/ 1863915 w 10905067"/>
              <a:gd name="connsiteY34" fmla="*/ 141288 h 1286209"/>
              <a:gd name="connsiteX35" fmla="*/ 2119502 w 10905067"/>
              <a:gd name="connsiteY35" fmla="*/ 119063 h 1286209"/>
              <a:gd name="connsiteX36" fmla="*/ 2371915 w 10905067"/>
              <a:gd name="connsiteY36" fmla="*/ 100013 h 1286209"/>
              <a:gd name="connsiteX37" fmla="*/ 2625915 w 10905067"/>
              <a:gd name="connsiteY37" fmla="*/ 80963 h 1286209"/>
              <a:gd name="connsiteX38" fmla="*/ 2878328 w 10905067"/>
              <a:gd name="connsiteY38" fmla="*/ 65088 h 1286209"/>
              <a:gd name="connsiteX39" fmla="*/ 3129153 w 10905067"/>
              <a:gd name="connsiteY39" fmla="*/ 52388 h 1286209"/>
              <a:gd name="connsiteX40" fmla="*/ 3379978 w 10905067"/>
              <a:gd name="connsiteY40" fmla="*/ 39688 h 1286209"/>
              <a:gd name="connsiteX41" fmla="*/ 3627628 w 10905067"/>
              <a:gd name="connsiteY41" fmla="*/ 28575 h 1286209"/>
              <a:gd name="connsiteX42" fmla="*/ 3873690 w 10905067"/>
              <a:gd name="connsiteY42" fmla="*/ 20638 h 1286209"/>
              <a:gd name="connsiteX43" fmla="*/ 4119754 w 10905067"/>
              <a:gd name="connsiteY43" fmla="*/ 14288 h 1286209"/>
              <a:gd name="connsiteX44" fmla="*/ 4362640 w 10905067"/>
              <a:gd name="connsiteY44" fmla="*/ 7938 h 1286209"/>
              <a:gd name="connsiteX45" fmla="*/ 4603941 w 10905067"/>
              <a:gd name="connsiteY45" fmla="*/ 4763 h 1286209"/>
              <a:gd name="connsiteX46" fmla="*/ 4843653 w 10905067"/>
              <a:gd name="connsiteY46" fmla="*/ 1588 h 128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905067" h="1286209">
                <a:moveTo>
                  <a:pt x="5080191" y="0"/>
                </a:moveTo>
                <a:lnTo>
                  <a:pt x="5315140" y="1588"/>
                </a:lnTo>
                <a:lnTo>
                  <a:pt x="5546915" y="1588"/>
                </a:lnTo>
                <a:lnTo>
                  <a:pt x="5777103" y="4763"/>
                </a:lnTo>
                <a:lnTo>
                  <a:pt x="6002528" y="9525"/>
                </a:lnTo>
                <a:lnTo>
                  <a:pt x="6226365" y="14288"/>
                </a:lnTo>
                <a:lnTo>
                  <a:pt x="6445440" y="19050"/>
                </a:lnTo>
                <a:lnTo>
                  <a:pt x="6662928" y="26988"/>
                </a:lnTo>
                <a:lnTo>
                  <a:pt x="6877240" y="34925"/>
                </a:lnTo>
                <a:lnTo>
                  <a:pt x="7086790" y="42863"/>
                </a:lnTo>
                <a:lnTo>
                  <a:pt x="7496365" y="63500"/>
                </a:lnTo>
                <a:lnTo>
                  <a:pt x="7888478" y="85725"/>
                </a:lnTo>
                <a:lnTo>
                  <a:pt x="8264715" y="109538"/>
                </a:lnTo>
                <a:lnTo>
                  <a:pt x="8621902" y="134938"/>
                </a:lnTo>
                <a:lnTo>
                  <a:pt x="8961628" y="161925"/>
                </a:lnTo>
                <a:lnTo>
                  <a:pt x="9277540" y="190500"/>
                </a:lnTo>
                <a:lnTo>
                  <a:pt x="9574402" y="219075"/>
                </a:lnTo>
                <a:lnTo>
                  <a:pt x="9847452" y="247650"/>
                </a:lnTo>
                <a:lnTo>
                  <a:pt x="10098278" y="274638"/>
                </a:lnTo>
                <a:lnTo>
                  <a:pt x="10320528" y="300038"/>
                </a:lnTo>
                <a:lnTo>
                  <a:pt x="10520552" y="323850"/>
                </a:lnTo>
                <a:lnTo>
                  <a:pt x="10690415" y="344488"/>
                </a:lnTo>
                <a:lnTo>
                  <a:pt x="10831702" y="363538"/>
                </a:lnTo>
                <a:lnTo>
                  <a:pt x="10905067" y="373678"/>
                </a:lnTo>
                <a:lnTo>
                  <a:pt x="10905067" y="1286209"/>
                </a:lnTo>
                <a:lnTo>
                  <a:pt x="0" y="1286209"/>
                </a:lnTo>
                <a:lnTo>
                  <a:pt x="0" y="369898"/>
                </a:lnTo>
                <a:lnTo>
                  <a:pt x="71628" y="358775"/>
                </a:lnTo>
                <a:lnTo>
                  <a:pt x="327215" y="320675"/>
                </a:lnTo>
                <a:lnTo>
                  <a:pt x="582802" y="284163"/>
                </a:lnTo>
                <a:lnTo>
                  <a:pt x="839978" y="252413"/>
                </a:lnTo>
                <a:lnTo>
                  <a:pt x="1095565" y="220663"/>
                </a:lnTo>
                <a:lnTo>
                  <a:pt x="1352740" y="190500"/>
                </a:lnTo>
                <a:lnTo>
                  <a:pt x="1606740" y="165100"/>
                </a:lnTo>
                <a:lnTo>
                  <a:pt x="1863915" y="141288"/>
                </a:lnTo>
                <a:lnTo>
                  <a:pt x="2119502" y="119063"/>
                </a:lnTo>
                <a:lnTo>
                  <a:pt x="2371915" y="100013"/>
                </a:lnTo>
                <a:lnTo>
                  <a:pt x="2625915" y="80963"/>
                </a:lnTo>
                <a:lnTo>
                  <a:pt x="2878328" y="65088"/>
                </a:lnTo>
                <a:lnTo>
                  <a:pt x="3129153" y="52388"/>
                </a:lnTo>
                <a:lnTo>
                  <a:pt x="3379978" y="39688"/>
                </a:lnTo>
                <a:lnTo>
                  <a:pt x="3627628" y="28575"/>
                </a:lnTo>
                <a:lnTo>
                  <a:pt x="3873690" y="20638"/>
                </a:lnTo>
                <a:lnTo>
                  <a:pt x="4119754" y="14288"/>
                </a:lnTo>
                <a:lnTo>
                  <a:pt x="4362640" y="7938"/>
                </a:lnTo>
                <a:lnTo>
                  <a:pt x="4603941" y="4763"/>
                </a:lnTo>
                <a:lnTo>
                  <a:pt x="4843653" y="1588"/>
                </a:lnTo>
                <a:close/>
              </a:path>
            </a:pathLst>
          </a:custGeom>
          <a:ln>
            <a:noFill/>
          </a:ln>
        </p:spPr>
        <p:style>
          <a:lnRef idx="2">
            <a:schemeClr val="accent1">
              <a:shade val="50000"/>
            </a:schemeClr>
          </a:lnRef>
          <a:fillRef idx="1002">
            <a:schemeClr val="dk2"/>
          </a:fillRef>
          <a:effectRef idx="0">
            <a:schemeClr val="accent1"/>
          </a:effectRef>
          <a:fontRef idx="minor">
            <a:schemeClr val="lt1"/>
          </a:fontRef>
        </p:style>
        <p:txBody>
          <a:bodyPr wrap="square">
            <a:noAutofit/>
          </a:bodyPr>
          <a:lstStyle/>
          <a:p>
            <a:endParaRPr lang="en-US" dirty="0"/>
          </a:p>
        </p:txBody>
      </p:sp>
      <p:sp>
        <p:nvSpPr>
          <p:cNvPr id="55" name="Freeform 5">
            <a:extLst>
              <a:ext uri="{FF2B5EF4-FFF2-40B4-BE49-F238E27FC236}">
                <a16:creationId xmlns:a16="http://schemas.microsoft.com/office/drawing/2014/main" id="{55C041D8-A61A-4C01-9DE2-C3D9F4350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0371525">
            <a:off x="263767" y="491159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57" name="Rectangle 56">
            <a:extLst>
              <a:ext uri="{FF2B5EF4-FFF2-40B4-BE49-F238E27FC236}">
                <a16:creationId xmlns:a16="http://schemas.microsoft.com/office/drawing/2014/main" id="{D8128B2E-5871-4FE1-A4EC-AA3F53CAE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4" name="Table 5">
            <a:extLst>
              <a:ext uri="{FF2B5EF4-FFF2-40B4-BE49-F238E27FC236}">
                <a16:creationId xmlns:a16="http://schemas.microsoft.com/office/drawing/2014/main" id="{92ED1287-22E8-586D-05B2-E6078EA6AFD3}"/>
              </a:ext>
            </a:extLst>
          </p:cNvPr>
          <p:cNvGraphicFramePr>
            <a:graphicFrameLocks noGrp="1"/>
          </p:cNvGraphicFramePr>
          <p:nvPr>
            <p:extLst>
              <p:ext uri="{D42A27DB-BD31-4B8C-83A1-F6EECF244321}">
                <p14:modId xmlns:p14="http://schemas.microsoft.com/office/powerpoint/2010/main" val="353367610"/>
              </p:ext>
            </p:extLst>
          </p:nvPr>
        </p:nvGraphicFramePr>
        <p:xfrm>
          <a:off x="481913" y="497832"/>
          <a:ext cx="11195221" cy="3288727"/>
        </p:xfrm>
        <a:graphic>
          <a:graphicData uri="http://schemas.openxmlformats.org/drawingml/2006/table">
            <a:tbl>
              <a:tblPr firstRow="1" bandRow="1">
                <a:tableStyleId>{5C22544A-7EE6-4342-B048-85BDC9FD1C3A}</a:tableStyleId>
              </a:tblPr>
              <a:tblGrid>
                <a:gridCol w="5649146">
                  <a:extLst>
                    <a:ext uri="{9D8B030D-6E8A-4147-A177-3AD203B41FA5}">
                      <a16:colId xmlns:a16="http://schemas.microsoft.com/office/drawing/2014/main" val="2663290750"/>
                    </a:ext>
                  </a:extLst>
                </a:gridCol>
                <a:gridCol w="5546075">
                  <a:extLst>
                    <a:ext uri="{9D8B030D-6E8A-4147-A177-3AD203B41FA5}">
                      <a16:colId xmlns:a16="http://schemas.microsoft.com/office/drawing/2014/main" val="3568519800"/>
                    </a:ext>
                  </a:extLst>
                </a:gridCol>
              </a:tblGrid>
              <a:tr h="805147">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b="1" dirty="0">
                          <a:solidFill>
                            <a:schemeClr val="tx1"/>
                          </a:solidFill>
                          <a:latin typeface="Arial" panose="020B0604020202020204" pitchFamily="34" charset="0"/>
                          <a:cs typeface="Arial" panose="020B0604020202020204" pitchFamily="34" charset="0"/>
                        </a:rPr>
                        <a:t>Student Name:</a:t>
                      </a:r>
                      <a:endParaRPr lang="en-US" sz="1400" b="1" dirty="0">
                        <a:solidFill>
                          <a:schemeClr val="tx1"/>
                        </a:solidFill>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txBody>
                  <a:tcPr marL="130247" marR="130247" marT="65124" marB="65124"/>
                </a:tc>
                <a:tc>
                  <a:txBody>
                    <a:bodyPr/>
                    <a:lstStyle/>
                    <a:p>
                      <a:r>
                        <a:rPr lang="en-GB" sz="1400" dirty="0">
                          <a:latin typeface="Arial" panose="020B0604020202020204" pitchFamily="34" charset="0"/>
                          <a:cs typeface="Arial" panose="020B0604020202020204" pitchFamily="34" charset="0"/>
                        </a:rPr>
                        <a:t>Ameera Ahmed </a:t>
                      </a:r>
                    </a:p>
                  </a:txBody>
                  <a:tcPr marL="130247" marR="130247" marT="65124" marB="65124"/>
                </a:tc>
                <a:extLst>
                  <a:ext uri="{0D108BD9-81ED-4DB2-BD59-A6C34878D82A}">
                    <a16:rowId xmlns:a16="http://schemas.microsoft.com/office/drawing/2014/main" val="47601259"/>
                  </a:ext>
                </a:extLst>
              </a:tr>
              <a:tr h="496716">
                <a:tc>
                  <a:txBody>
                    <a:bodyPr/>
                    <a:lstStyle/>
                    <a:p>
                      <a:r>
                        <a:rPr lang="en-GB" sz="1400" b="1" dirty="0">
                          <a:latin typeface="Arial" panose="020B0604020202020204" pitchFamily="34" charset="0"/>
                          <a:cs typeface="Arial" panose="020B0604020202020204" pitchFamily="34" charset="0"/>
                        </a:rPr>
                        <a:t>Student Number:</a:t>
                      </a:r>
                    </a:p>
                  </a:txBody>
                  <a:tcPr marL="130247" marR="130247" marT="65124" marB="65124"/>
                </a:tc>
                <a:tc>
                  <a:txBody>
                    <a:bodyPr/>
                    <a:lstStyle/>
                    <a:p>
                      <a:r>
                        <a:rPr lang="en-GB" sz="1400" dirty="0">
                          <a:latin typeface="Arial" panose="020B0604020202020204" pitchFamily="34" charset="0"/>
                          <a:cs typeface="Arial" panose="020B0604020202020204" pitchFamily="34" charset="0"/>
                        </a:rPr>
                        <a:t>2132308</a:t>
                      </a:r>
                    </a:p>
                  </a:txBody>
                  <a:tcPr marL="130247" marR="130247" marT="65124" marB="65124"/>
                </a:tc>
                <a:extLst>
                  <a:ext uri="{0D108BD9-81ED-4DB2-BD59-A6C34878D82A}">
                    <a16:rowId xmlns:a16="http://schemas.microsoft.com/office/drawing/2014/main" val="3227118645"/>
                  </a:ext>
                </a:extLst>
              </a:tr>
              <a:tr h="496716">
                <a:tc>
                  <a:txBody>
                    <a:bodyPr/>
                    <a:lstStyle/>
                    <a:p>
                      <a:r>
                        <a:rPr lang="en-GB" sz="1400" b="1" dirty="0">
                          <a:latin typeface="Arial" panose="020B0604020202020204" pitchFamily="34" charset="0"/>
                          <a:cs typeface="Arial" panose="020B0604020202020204" pitchFamily="34" charset="0"/>
                        </a:rPr>
                        <a:t>Title :</a:t>
                      </a:r>
                    </a:p>
                  </a:txBody>
                  <a:tcPr marL="130247" marR="130247" marT="65124" marB="65124"/>
                </a:tc>
                <a:tc>
                  <a:txBody>
                    <a:bodyPr/>
                    <a:lstStyle/>
                    <a:p>
                      <a:r>
                        <a:rPr lang="en-GB" sz="1400" dirty="0">
                          <a:latin typeface="Arial" panose="020B0604020202020204" pitchFamily="34" charset="0"/>
                          <a:cs typeface="Arial" panose="020B0604020202020204" pitchFamily="34" charset="0"/>
                        </a:rPr>
                        <a:t>Working with children in a social care setting </a:t>
                      </a:r>
                    </a:p>
                  </a:txBody>
                  <a:tcPr marL="130247" marR="130247" marT="65124" marB="65124"/>
                </a:tc>
                <a:extLst>
                  <a:ext uri="{0D108BD9-81ED-4DB2-BD59-A6C34878D82A}">
                    <a16:rowId xmlns:a16="http://schemas.microsoft.com/office/drawing/2014/main" val="3486876725"/>
                  </a:ext>
                </a:extLst>
              </a:tr>
              <a:tr h="496716">
                <a:tc>
                  <a:txBody>
                    <a:bodyPr/>
                    <a:lstStyle/>
                    <a:p>
                      <a:r>
                        <a:rPr lang="en-GB" sz="1400" b="1" dirty="0">
                          <a:latin typeface="Arial" panose="020B0604020202020204" pitchFamily="34" charset="0"/>
                          <a:cs typeface="Arial" panose="020B0604020202020204" pitchFamily="34" charset="0"/>
                        </a:rPr>
                        <a:t>Lecturer Name:</a:t>
                      </a:r>
                    </a:p>
                  </a:txBody>
                  <a:tcPr marL="130247" marR="130247" marT="65124" marB="65124"/>
                </a:tc>
                <a:tc>
                  <a:txBody>
                    <a:bodyPr/>
                    <a:lstStyle/>
                    <a:p>
                      <a:r>
                        <a:rPr lang="en-GB" sz="1400" dirty="0">
                          <a:latin typeface="Arial" panose="020B0604020202020204" pitchFamily="34" charset="0"/>
                          <a:cs typeface="Arial" panose="020B0604020202020204" pitchFamily="34" charset="0"/>
                        </a:rPr>
                        <a:t>Dr Kennedy </a:t>
                      </a:r>
                    </a:p>
                  </a:txBody>
                  <a:tcPr marL="130247" marR="130247" marT="65124" marB="65124"/>
                </a:tc>
                <a:extLst>
                  <a:ext uri="{0D108BD9-81ED-4DB2-BD59-A6C34878D82A}">
                    <a16:rowId xmlns:a16="http://schemas.microsoft.com/office/drawing/2014/main" val="4259992901"/>
                  </a:ext>
                </a:extLst>
              </a:tr>
              <a:tr h="496716">
                <a:tc>
                  <a:txBody>
                    <a:bodyPr/>
                    <a:lstStyle/>
                    <a:p>
                      <a:r>
                        <a:rPr lang="en-GB" sz="1400" b="1" dirty="0">
                          <a:latin typeface="Arial" panose="020B0604020202020204" pitchFamily="34" charset="0"/>
                          <a:cs typeface="Arial" panose="020B0604020202020204" pitchFamily="34" charset="0"/>
                        </a:rPr>
                        <a:t>Assignment Code:</a:t>
                      </a:r>
                    </a:p>
                  </a:txBody>
                  <a:tcPr marL="130247" marR="130247" marT="65124" marB="65124"/>
                </a:tc>
                <a:tc>
                  <a:txBody>
                    <a:bodyPr/>
                    <a:lstStyle/>
                    <a:p>
                      <a:r>
                        <a:rPr lang="en-GB" sz="1400" dirty="0">
                          <a:latin typeface="Arial" panose="020B0604020202020204" pitchFamily="34" charset="0"/>
                          <a:cs typeface="Arial" panose="020B0604020202020204" pitchFamily="34" charset="0"/>
                        </a:rPr>
                        <a:t>LCHS4006</a:t>
                      </a:r>
                    </a:p>
                  </a:txBody>
                  <a:tcPr marL="130247" marR="130247" marT="65124" marB="65124"/>
                </a:tc>
                <a:extLst>
                  <a:ext uri="{0D108BD9-81ED-4DB2-BD59-A6C34878D82A}">
                    <a16:rowId xmlns:a16="http://schemas.microsoft.com/office/drawing/2014/main" val="149825279"/>
                  </a:ext>
                </a:extLst>
              </a:tr>
              <a:tr h="496716">
                <a:tc>
                  <a:txBody>
                    <a:bodyPr/>
                    <a:lstStyle/>
                    <a:p>
                      <a:r>
                        <a:rPr lang="en-GB" sz="1400" b="1" dirty="0">
                          <a:latin typeface="Arial" panose="020B0604020202020204" pitchFamily="34" charset="0"/>
                          <a:cs typeface="Arial" panose="020B0604020202020204" pitchFamily="34" charset="0"/>
                        </a:rPr>
                        <a:t>Assignment Title: </a:t>
                      </a:r>
                    </a:p>
                  </a:txBody>
                  <a:tcPr marL="130247" marR="130247" marT="65124" marB="65124"/>
                </a:tc>
                <a:tc>
                  <a:txBody>
                    <a:bodyPr/>
                    <a:lstStyle/>
                    <a:p>
                      <a:r>
                        <a:rPr lang="en-GB" sz="1400" dirty="0">
                          <a:latin typeface="Arial" panose="020B0604020202020204" pitchFamily="34" charset="0"/>
                          <a:cs typeface="Arial" panose="020B0604020202020204" pitchFamily="34" charset="0"/>
                        </a:rPr>
                        <a:t>Psychology in Health &amp; Social Care </a:t>
                      </a:r>
                    </a:p>
                  </a:txBody>
                  <a:tcPr marL="130247" marR="130247" marT="65124" marB="65124"/>
                </a:tc>
                <a:extLst>
                  <a:ext uri="{0D108BD9-81ED-4DB2-BD59-A6C34878D82A}">
                    <a16:rowId xmlns:a16="http://schemas.microsoft.com/office/drawing/2014/main" val="2468256838"/>
                  </a:ext>
                </a:extLst>
              </a:tr>
            </a:tbl>
          </a:graphicData>
        </a:graphic>
      </p:graphicFrame>
      <p:pic>
        <p:nvPicPr>
          <p:cNvPr id="31" name="Picture 30" descr="A group of children smiling&#10;&#10;Description automatically generated with medium confidence">
            <a:extLst>
              <a:ext uri="{FF2B5EF4-FFF2-40B4-BE49-F238E27FC236}">
                <a16:creationId xmlns:a16="http://schemas.microsoft.com/office/drawing/2014/main" id="{87C9382D-934C-DFFF-4542-4B32B7F66E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913" y="3786558"/>
            <a:ext cx="11195221" cy="2573611"/>
          </a:xfrm>
          <a:prstGeom prst="rect">
            <a:avLst/>
          </a:prstGeom>
        </p:spPr>
      </p:pic>
      <p:sp>
        <p:nvSpPr>
          <p:cNvPr id="33" name="Rectangle 32">
            <a:extLst>
              <a:ext uri="{FF2B5EF4-FFF2-40B4-BE49-F238E27FC236}">
                <a16:creationId xmlns:a16="http://schemas.microsoft.com/office/drawing/2014/main" id="{9F05A2BB-3B40-95CF-748F-D4AF605FEA22}"/>
              </a:ext>
            </a:extLst>
          </p:cNvPr>
          <p:cNvSpPr/>
          <p:nvPr/>
        </p:nvSpPr>
        <p:spPr>
          <a:xfrm>
            <a:off x="7080423" y="6430118"/>
            <a:ext cx="4930346" cy="3290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latin typeface="Arial" panose="020B0604020202020204" pitchFamily="34" charset="0"/>
                <a:cs typeface="Arial" panose="020B0604020202020204" pitchFamily="34" charset="0"/>
              </a:rPr>
              <a:t>Figure 1, kids learning through SEL, </a:t>
            </a:r>
            <a:r>
              <a:rPr lang="en-GB" sz="1400" dirty="0" err="1">
                <a:latin typeface="Arial" panose="020B0604020202020204" pitchFamily="34" charset="0"/>
                <a:cs typeface="Arial" panose="020B0604020202020204" pitchFamily="34" charset="0"/>
              </a:rPr>
              <a:t>Escola.C</a:t>
            </a:r>
            <a:r>
              <a:rPr lang="en-GB" sz="14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854551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68B27BBA-AE99-4D00-A26E-0B49DA4B37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2" y="396837"/>
            <a:ext cx="7906665" cy="6058999"/>
            <a:chOff x="423332" y="396837"/>
            <a:chExt cx="7906665" cy="6058999"/>
          </a:xfrm>
        </p:grpSpPr>
        <p:sp>
          <p:nvSpPr>
            <p:cNvPr id="29" name="Rectangle 28">
              <a:extLst>
                <a:ext uri="{FF2B5EF4-FFF2-40B4-BE49-F238E27FC236}">
                  <a16:creationId xmlns:a16="http://schemas.microsoft.com/office/drawing/2014/main" id="{E898DFFC-9C98-4276-B117-1EECD56D16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2" y="402165"/>
              <a:ext cx="678513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D9DF6785-2B9D-478C-AB08-3A6258EF7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4616676"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1" name="Freeform 5">
              <a:extLst>
                <a:ext uri="{FF2B5EF4-FFF2-40B4-BE49-F238E27FC236}">
                  <a16:creationId xmlns:a16="http://schemas.microsoft.com/office/drawing/2014/main" id="{A9C1FA5F-1069-410C-ACE0-A24989171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6459831"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graphicFrame>
        <p:nvGraphicFramePr>
          <p:cNvPr id="6" name="Table 4">
            <a:extLst>
              <a:ext uri="{FF2B5EF4-FFF2-40B4-BE49-F238E27FC236}">
                <a16:creationId xmlns:a16="http://schemas.microsoft.com/office/drawing/2014/main" id="{C152EBFB-55FE-1B9F-E02B-D44ECE9AD707}"/>
              </a:ext>
            </a:extLst>
          </p:cNvPr>
          <p:cNvGraphicFramePr>
            <a:graphicFrameLocks noGrp="1"/>
          </p:cNvGraphicFramePr>
          <p:nvPr>
            <p:extLst>
              <p:ext uri="{D42A27DB-BD31-4B8C-83A1-F6EECF244321}">
                <p14:modId xmlns:p14="http://schemas.microsoft.com/office/powerpoint/2010/main" val="2467800749"/>
              </p:ext>
            </p:extLst>
          </p:nvPr>
        </p:nvGraphicFramePr>
        <p:xfrm>
          <a:off x="321276" y="129746"/>
          <a:ext cx="6808092" cy="3444240"/>
        </p:xfrm>
        <a:graphic>
          <a:graphicData uri="http://schemas.openxmlformats.org/drawingml/2006/table">
            <a:tbl>
              <a:tblPr firstRow="1" bandRow="1">
                <a:tableStyleId>{5C22544A-7EE6-4342-B048-85BDC9FD1C3A}</a:tableStyleId>
              </a:tblPr>
              <a:tblGrid>
                <a:gridCol w="6808092">
                  <a:extLst>
                    <a:ext uri="{9D8B030D-6E8A-4147-A177-3AD203B41FA5}">
                      <a16:colId xmlns:a16="http://schemas.microsoft.com/office/drawing/2014/main" val="2851272784"/>
                    </a:ext>
                  </a:extLst>
                </a:gridCol>
              </a:tblGrid>
              <a:tr h="282352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2000" b="1" dirty="0">
                          <a:latin typeface="Arial" panose="020B0604020202020204" pitchFamily="34" charset="0"/>
                          <a:cs typeface="Arial" panose="020B0604020202020204" pitchFamily="34" charset="0"/>
                        </a:rPr>
                        <a:t>As part of this assignment, I have been given the task to represent my self as a lead volunteer at a women's refugee centre and to provide two age-appropriate creche activities for the age group of  0-2 years or 7-11 years for the duration of their mother’s weekly one hour support session.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000" b="1" dirty="0"/>
                    </a:p>
                    <a:p>
                      <a:pPr lvl="0" algn="r">
                        <a:buNone/>
                      </a:pPr>
                      <a:endParaRPr lang="en-GB" sz="2000" b="1" dirty="0"/>
                    </a:p>
                  </a:txBody>
                  <a:tcPr/>
                </a:tc>
                <a:extLst>
                  <a:ext uri="{0D108BD9-81ED-4DB2-BD59-A6C34878D82A}">
                    <a16:rowId xmlns:a16="http://schemas.microsoft.com/office/drawing/2014/main" val="1918793095"/>
                  </a:ext>
                </a:extLst>
              </a:tr>
            </a:tbl>
          </a:graphicData>
        </a:graphic>
      </p:graphicFrame>
      <p:sp>
        <p:nvSpPr>
          <p:cNvPr id="17" name="Title 16">
            <a:extLst>
              <a:ext uri="{FF2B5EF4-FFF2-40B4-BE49-F238E27FC236}">
                <a16:creationId xmlns:a16="http://schemas.microsoft.com/office/drawing/2014/main" id="{B676C898-C38F-4598-39A9-A728AE744E8F}"/>
              </a:ext>
            </a:extLst>
          </p:cNvPr>
          <p:cNvSpPr>
            <a:spLocks noGrp="1"/>
          </p:cNvSpPr>
          <p:nvPr>
            <p:ph type="ctrTitle"/>
          </p:nvPr>
        </p:nvSpPr>
        <p:spPr>
          <a:xfrm>
            <a:off x="8270789" y="1650510"/>
            <a:ext cx="3339685" cy="3324218"/>
          </a:xfrm>
        </p:spPr>
        <p:txBody>
          <a:bodyPr>
            <a:normAutofit fontScale="90000"/>
          </a:bodyPr>
          <a:lstStyle/>
          <a:p>
            <a:r>
              <a:rPr lang="en-GB" sz="2000" b="1" dirty="0">
                <a:latin typeface="Arial" panose="020B0604020202020204" pitchFamily="34" charset="0"/>
                <a:cs typeface="Arial" panose="020B0604020202020204" pitchFamily="34" charset="0"/>
              </a:rPr>
              <a:t>I have chosen to provide both activities for the ages of 7-11 years. The first activity provided is “Game Zone”, a choice of interactive age </a:t>
            </a:r>
            <a:r>
              <a:rPr lang="en-GB" sz="2000" b="1" dirty="0" err="1">
                <a:latin typeface="Arial" panose="020B0604020202020204" pitchFamily="34" charset="0"/>
                <a:cs typeface="Arial" panose="020B0604020202020204" pitchFamily="34" charset="0"/>
              </a:rPr>
              <a:t>appropiate</a:t>
            </a:r>
            <a:r>
              <a:rPr lang="en-GB" sz="2000" b="1" dirty="0">
                <a:latin typeface="Arial" panose="020B0604020202020204" pitchFamily="34" charset="0"/>
                <a:cs typeface="Arial" panose="020B0604020202020204" pitchFamily="34" charset="0"/>
              </a:rPr>
              <a:t> board games. The second activity is a “health is wealth workshop” discovering healthy eating habits.</a:t>
            </a:r>
            <a:endParaRPr lang="en-GB" dirty="0"/>
          </a:p>
        </p:txBody>
      </p:sp>
      <p:graphicFrame>
        <p:nvGraphicFramePr>
          <p:cNvPr id="19" name="Table 23">
            <a:extLst>
              <a:ext uri="{FF2B5EF4-FFF2-40B4-BE49-F238E27FC236}">
                <a16:creationId xmlns:a16="http://schemas.microsoft.com/office/drawing/2014/main" id="{BD56B810-4EEE-9B68-2ADC-CE044F868E2D}"/>
              </a:ext>
            </a:extLst>
          </p:cNvPr>
          <p:cNvGraphicFramePr>
            <a:graphicFrameLocks noGrp="1"/>
          </p:cNvGraphicFramePr>
          <p:nvPr>
            <p:extLst>
              <p:ext uri="{D42A27DB-BD31-4B8C-83A1-F6EECF244321}">
                <p14:modId xmlns:p14="http://schemas.microsoft.com/office/powerpoint/2010/main" val="2519822593"/>
              </p:ext>
            </p:extLst>
          </p:nvPr>
        </p:nvGraphicFramePr>
        <p:xfrm>
          <a:off x="206209" y="3913248"/>
          <a:ext cx="7666682" cy="2834640"/>
        </p:xfrm>
        <a:graphic>
          <a:graphicData uri="http://schemas.openxmlformats.org/drawingml/2006/table">
            <a:tbl>
              <a:tblPr firstRow="1" bandRow="1">
                <a:tableStyleId>{5C22544A-7EE6-4342-B048-85BDC9FD1C3A}</a:tableStyleId>
              </a:tblPr>
              <a:tblGrid>
                <a:gridCol w="7666682">
                  <a:extLst>
                    <a:ext uri="{9D8B030D-6E8A-4147-A177-3AD203B41FA5}">
                      <a16:colId xmlns:a16="http://schemas.microsoft.com/office/drawing/2014/main" val="4218879225"/>
                    </a:ext>
                  </a:extLst>
                </a:gridCol>
              </a:tblGrid>
              <a:tr h="196175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dirty="0">
                          <a:latin typeface="Arial" panose="020B0604020202020204" pitchFamily="34" charset="0"/>
                          <a:cs typeface="Arial" panose="020B0604020202020204" pitchFamily="34" charset="0"/>
                        </a:rPr>
                        <a:t>The psychological theory chosen is </a:t>
                      </a:r>
                      <a:r>
                        <a:rPr lang="en-GB" sz="1800" b="1" i="0" kern="1200" dirty="0">
                          <a:solidFill>
                            <a:schemeClr val="lt1"/>
                          </a:solidFill>
                          <a:effectLst/>
                          <a:latin typeface="Arial" panose="020B0604020202020204" pitchFamily="34" charset="0"/>
                          <a:ea typeface="+mn-ea"/>
                          <a:cs typeface="Arial" panose="020B0604020202020204" pitchFamily="34" charset="0"/>
                        </a:rPr>
                        <a:t>Lev Vygotsky. The preceptive of Vygotsky theory is that children’s cognitive development  shouldn’t be solely based on experience alone but to recognise and incorporate and embrace the influence of social interaction and the attributes culture, language and discussions with older influences, roll-models can contribute towards a child’s development for future tasks or challenges. Children who interact more tend to display higher mental functioning then children who have little or not social interaction. (Mcleod. S, 2022).</a:t>
                      </a:r>
                      <a:endParaRPr lang="en-GB" sz="1800" b="1" dirty="0"/>
                    </a:p>
                    <a:p>
                      <a:endParaRPr lang="en-GB" dirty="0"/>
                    </a:p>
                  </a:txBody>
                  <a:tcPr/>
                </a:tc>
                <a:extLst>
                  <a:ext uri="{0D108BD9-81ED-4DB2-BD59-A6C34878D82A}">
                    <a16:rowId xmlns:a16="http://schemas.microsoft.com/office/drawing/2014/main" val="1748332502"/>
                  </a:ext>
                </a:extLst>
              </a:tr>
            </a:tbl>
          </a:graphicData>
        </a:graphic>
      </p:graphicFrame>
    </p:spTree>
    <p:extLst>
      <p:ext uri="{BB962C8B-B14F-4D97-AF65-F5344CB8AC3E}">
        <p14:creationId xmlns:p14="http://schemas.microsoft.com/office/powerpoint/2010/main" val="977531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barn(inVertical)">
                                      <p:cBhvr>
                                        <p:cTn id="14" dur="500"/>
                                        <p:tgtEl>
                                          <p:spTgt spid="17"/>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animEffect transition="in" filter="fade">
                                      <p:cBhvr>
                                        <p:cTn id="19" dur="1000"/>
                                        <p:tgtEl>
                                          <p:spTgt spid="19"/>
                                        </p:tgtEl>
                                      </p:cBhvr>
                                    </p:animEffect>
                                    <p:anim calcmode="lin" valueType="num">
                                      <p:cBhvr>
                                        <p:cTn id="20" dur="1000" fill="hold"/>
                                        <p:tgtEl>
                                          <p:spTgt spid="19"/>
                                        </p:tgtEl>
                                        <p:attrNameLst>
                                          <p:attrName>ppt_x</p:attrName>
                                        </p:attrNameLst>
                                      </p:cBhvr>
                                      <p:tavLst>
                                        <p:tav tm="0">
                                          <p:val>
                                            <p:strVal val="#ppt_x"/>
                                          </p:val>
                                        </p:tav>
                                        <p:tav tm="100000">
                                          <p:val>
                                            <p:strVal val="#ppt_x"/>
                                          </p:val>
                                        </p:tav>
                                      </p:tavLst>
                                    </p:anim>
                                    <p:anim calcmode="lin" valueType="num">
                                      <p:cBhvr>
                                        <p:cTn id="21"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544163" y="633790"/>
            <a:ext cx="5598416" cy="689531"/>
          </a:xfrm>
        </p:spPr>
        <p:txBody>
          <a:bodyPr vert="horz" lIns="91440" tIns="45720" rIns="91440" bIns="45720" rtlCol="0" anchor="ctr">
            <a:normAutofit/>
          </a:bodyPr>
          <a:lstStyle/>
          <a:p>
            <a:r>
              <a:rPr lang="en-US" b="1" dirty="0">
                <a:solidFill>
                  <a:schemeClr val="tx1"/>
                </a:solidFill>
                <a:latin typeface="Arial"/>
                <a:cs typeface="Arial"/>
              </a:rPr>
              <a:t>Activity 1 – GAME ZONE</a:t>
            </a:r>
          </a:p>
        </p:txBody>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544163" y="1290181"/>
            <a:ext cx="5069837" cy="4762276"/>
          </a:xfrm>
        </p:spPr>
        <p:txBody>
          <a:bodyPr vert="horz" lIns="91440" tIns="45720" rIns="91440" bIns="45720" rtlCol="0" anchor="ctr">
            <a:noAutofit/>
          </a:bodyPr>
          <a:lstStyle/>
          <a:p>
            <a:endParaRPr lang="en-US" sz="1600" dirty="0">
              <a:solidFill>
                <a:schemeClr val="tx1"/>
              </a:solidFill>
              <a:latin typeface="Arial"/>
              <a:cs typeface="Arial"/>
            </a:endParaRPr>
          </a:p>
          <a:p>
            <a:r>
              <a:rPr lang="en-US" sz="2000" b="1" dirty="0">
                <a:solidFill>
                  <a:schemeClr val="tx1"/>
                </a:solidFill>
                <a:latin typeface="Arial"/>
                <a:cs typeface="Arial"/>
              </a:rPr>
              <a:t>A variety of board games available for the ages of 7-11</a:t>
            </a:r>
          </a:p>
          <a:p>
            <a:pPr marL="285750" indent="-285750">
              <a:buFont typeface="Wingdings" panose="05000000000000000000" pitchFamily="2" charset="2"/>
              <a:buChar char="q"/>
            </a:pPr>
            <a:r>
              <a:rPr lang="en-US" sz="1800" dirty="0">
                <a:solidFill>
                  <a:schemeClr val="tx1"/>
                </a:solidFill>
                <a:latin typeface="Arial"/>
                <a:cs typeface="Arial"/>
              </a:rPr>
              <a:t>Scrabble 8+</a:t>
            </a:r>
          </a:p>
          <a:p>
            <a:pPr marL="285750" indent="-285750">
              <a:buFont typeface="Wingdings" panose="05000000000000000000" pitchFamily="2" charset="2"/>
              <a:buChar char="q"/>
            </a:pPr>
            <a:r>
              <a:rPr lang="en-US" sz="1800" dirty="0">
                <a:solidFill>
                  <a:schemeClr val="tx1"/>
                </a:solidFill>
                <a:latin typeface="Arial"/>
                <a:cs typeface="Arial"/>
              </a:rPr>
              <a:t>Monopoly 8+</a:t>
            </a:r>
          </a:p>
          <a:p>
            <a:pPr marL="285750" indent="-285750">
              <a:buFont typeface="Wingdings" panose="05000000000000000000" pitchFamily="2" charset="2"/>
              <a:buChar char="q"/>
            </a:pPr>
            <a:r>
              <a:rPr lang="en-US" sz="1800" dirty="0">
                <a:solidFill>
                  <a:schemeClr val="tx1"/>
                </a:solidFill>
                <a:latin typeface="Arial"/>
                <a:cs typeface="Arial"/>
              </a:rPr>
              <a:t>Guess Who 6+</a:t>
            </a:r>
          </a:p>
          <a:p>
            <a:pPr marL="285750" indent="-285750">
              <a:buFont typeface="Wingdings" panose="05000000000000000000" pitchFamily="2" charset="2"/>
              <a:buChar char="q"/>
            </a:pPr>
            <a:r>
              <a:rPr lang="en-US" sz="1800" dirty="0">
                <a:solidFill>
                  <a:schemeClr val="tx1"/>
                </a:solidFill>
                <a:latin typeface="Arial"/>
                <a:cs typeface="Arial"/>
              </a:rPr>
              <a:t>Connect Four 6+</a:t>
            </a:r>
          </a:p>
          <a:p>
            <a:pPr marL="285750" indent="-285750">
              <a:buFont typeface="Wingdings" panose="05000000000000000000" pitchFamily="2" charset="2"/>
              <a:buChar char="q"/>
            </a:pPr>
            <a:r>
              <a:rPr lang="en-US" sz="1600" dirty="0">
                <a:solidFill>
                  <a:schemeClr val="tx1"/>
                </a:solidFill>
                <a:latin typeface="Arial"/>
                <a:cs typeface="Arial"/>
              </a:rPr>
              <a:t>I-Spy – Pick a card and match with image 6+ </a:t>
            </a:r>
          </a:p>
          <a:p>
            <a:endParaRPr lang="en-US" sz="1600" dirty="0">
              <a:solidFill>
                <a:schemeClr val="tx1"/>
              </a:solidFill>
              <a:latin typeface="Arial"/>
              <a:cs typeface="Arial"/>
            </a:endParaRPr>
          </a:p>
          <a:p>
            <a:endParaRPr lang="en-US" sz="1600" dirty="0">
              <a:solidFill>
                <a:schemeClr val="tx1"/>
              </a:solidFill>
              <a:latin typeface="Arial"/>
              <a:cs typeface="Arial"/>
            </a:endParaRPr>
          </a:p>
          <a:p>
            <a:r>
              <a:rPr lang="en-US" sz="1600" dirty="0">
                <a:solidFill>
                  <a:schemeClr val="tx1"/>
                </a:solidFill>
                <a:latin typeface="Arial"/>
                <a:cs typeface="Arial"/>
              </a:rPr>
              <a:t> </a:t>
            </a:r>
          </a:p>
          <a:p>
            <a:endParaRPr lang="en-US" sz="1600" dirty="0">
              <a:solidFill>
                <a:schemeClr val="tx1"/>
              </a:solidFill>
              <a:latin typeface="Arial"/>
              <a:cs typeface="Arial"/>
            </a:endParaRPr>
          </a:p>
          <a:p>
            <a:endParaRPr lang="en-US" sz="1600" dirty="0">
              <a:solidFill>
                <a:schemeClr val="tx1"/>
              </a:solidFill>
              <a:latin typeface="Arial"/>
              <a:cs typeface="Arial"/>
            </a:endParaRPr>
          </a:p>
        </p:txBody>
      </p:sp>
      <p:pic>
        <p:nvPicPr>
          <p:cNvPr id="10" name="Picture Placeholder 9" descr="Text, calendar&#10;&#10;Description automatically generated with medium confidence">
            <a:extLst>
              <a:ext uri="{FF2B5EF4-FFF2-40B4-BE49-F238E27FC236}">
                <a16:creationId xmlns:a16="http://schemas.microsoft.com/office/drawing/2014/main" id="{C7FECFE8-831B-3D31-68FA-6DF34F2ACF31}"/>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23915" r="23915"/>
          <a:stretch/>
        </p:blipFill>
        <p:spPr>
          <a:xfrm>
            <a:off x="10479877" y="2560997"/>
            <a:ext cx="1471642" cy="2084892"/>
          </a:xfrm>
          <a:scene3d>
            <a:camera prst="isometricOffAxis2Left"/>
            <a:lightRig rig="threePt" dir="t"/>
          </a:scene3d>
        </p:spPr>
      </p:pic>
      <p:graphicFrame>
        <p:nvGraphicFramePr>
          <p:cNvPr id="11" name="Diagram 10">
            <a:extLst>
              <a:ext uri="{FF2B5EF4-FFF2-40B4-BE49-F238E27FC236}">
                <a16:creationId xmlns:a16="http://schemas.microsoft.com/office/drawing/2014/main" id="{992662CC-E3A8-8044-2246-ED8252B06CA2}"/>
              </a:ext>
            </a:extLst>
          </p:cNvPr>
          <p:cNvGraphicFramePr/>
          <p:nvPr>
            <p:extLst>
              <p:ext uri="{D42A27DB-BD31-4B8C-83A1-F6EECF244321}">
                <p14:modId xmlns:p14="http://schemas.microsoft.com/office/powerpoint/2010/main" val="3152494497"/>
              </p:ext>
            </p:extLst>
          </p:nvPr>
        </p:nvGraphicFramePr>
        <p:xfrm>
          <a:off x="770212" y="2641463"/>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13" descr="Scrabble">
            <a:extLst>
              <a:ext uri="{FF2B5EF4-FFF2-40B4-BE49-F238E27FC236}">
                <a16:creationId xmlns:a16="http://schemas.microsoft.com/office/drawing/2014/main" id="{3D82EA18-003D-A930-0A5C-922B6F2C8BCC}"/>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6009180" y="314760"/>
            <a:ext cx="2941486" cy="1958539"/>
          </a:xfrm>
          <a:prstGeom prst="rect">
            <a:avLst/>
          </a:prstGeom>
        </p:spPr>
      </p:pic>
      <p:pic>
        <p:nvPicPr>
          <p:cNvPr id="16" name="Picture 15" descr="A picture containing graphical user interface&#10;&#10;Description automatically generated">
            <a:extLst>
              <a:ext uri="{FF2B5EF4-FFF2-40B4-BE49-F238E27FC236}">
                <a16:creationId xmlns:a16="http://schemas.microsoft.com/office/drawing/2014/main" id="{ABBF66BB-0B11-2B54-5314-1BC1C91E66C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rot="21445450">
            <a:off x="9741652" y="119145"/>
            <a:ext cx="2367701" cy="2349769"/>
          </a:xfrm>
          <a:prstGeom prst="rect">
            <a:avLst/>
          </a:prstGeom>
          <a:scene3d>
            <a:camera prst="isometricOffAxis2Left"/>
            <a:lightRig rig="threePt" dir="t"/>
          </a:scene3d>
        </p:spPr>
      </p:pic>
      <p:pic>
        <p:nvPicPr>
          <p:cNvPr id="20" name="Picture 19" descr="Icon&#10;&#10;Description automatically generated">
            <a:extLst>
              <a:ext uri="{FF2B5EF4-FFF2-40B4-BE49-F238E27FC236}">
                <a16:creationId xmlns:a16="http://schemas.microsoft.com/office/drawing/2014/main" id="{CF5C943A-ABBC-FDD5-A785-3F90D298EBD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283855" y="2310957"/>
            <a:ext cx="2219177" cy="1859301"/>
          </a:xfrm>
          <a:prstGeom prst="rect">
            <a:avLst/>
          </a:prstGeom>
          <a:scene3d>
            <a:camera prst="perspectiveRelaxed"/>
            <a:lightRig rig="threePt" dir="t"/>
          </a:scene3d>
        </p:spPr>
      </p:pic>
      <p:pic>
        <p:nvPicPr>
          <p:cNvPr id="22" name="Picture 21" descr="pop to the shop development game, ages5-7">
            <a:extLst>
              <a:ext uri="{FF2B5EF4-FFF2-40B4-BE49-F238E27FC236}">
                <a16:creationId xmlns:a16="http://schemas.microsoft.com/office/drawing/2014/main" id="{014574A1-755F-1EA3-A8FF-0F74555A3A9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10077920" y="4762762"/>
            <a:ext cx="2083038" cy="1942292"/>
          </a:xfrm>
          <a:prstGeom prst="rect">
            <a:avLst/>
          </a:prstGeom>
          <a:scene3d>
            <a:camera prst="isometricOffAxis1Right"/>
            <a:lightRig rig="threePt" dir="t"/>
          </a:scene3d>
        </p:spPr>
      </p:pic>
    </p:spTree>
    <p:extLst>
      <p:ext uri="{BB962C8B-B14F-4D97-AF65-F5344CB8AC3E}">
        <p14:creationId xmlns:p14="http://schemas.microsoft.com/office/powerpoint/2010/main" val="3209797431"/>
      </p:ext>
    </p:extLst>
  </p:cSld>
  <p:clrMapOvr>
    <a:overrideClrMapping bg1="dk1" tx1="lt1" bg2="dk2" tx2="lt2" accent1="accent1" accent2="accent2" accent3="accent3" accent4="accent4" accent5="accent5" accent6="accent6" hlink="hlink" folHlink="folHlink"/>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mph" presetSubtype="0" fill="hold" grpId="0" nodeType="clickEffect">
                                  <p:stCondLst>
                                    <p:cond delay="0"/>
                                  </p:stCondLst>
                                  <p:childTnLst>
                                    <p:animClr clrSpc="hsl" dir="cw">
                                      <p:cBhvr override="childStyle">
                                        <p:cTn id="6" dur="500" fill="hold"/>
                                        <p:tgtEl>
                                          <p:spTgt spid="11">
                                            <p:graphicEl>
                                              <a:dgm id="{C4930CFF-B44E-459D-856D-6655AE5B1DE7}"/>
                                            </p:graphicEl>
                                          </p:spTgt>
                                        </p:tgtEl>
                                        <p:attrNameLst>
                                          <p:attrName>style.color</p:attrName>
                                        </p:attrNameLst>
                                      </p:cBhvr>
                                      <p:by>
                                        <p:hsl h="7200000" s="0" l="0"/>
                                      </p:by>
                                    </p:animClr>
                                    <p:animClr clrSpc="hsl" dir="cw">
                                      <p:cBhvr>
                                        <p:cTn id="7" dur="500" fill="hold"/>
                                        <p:tgtEl>
                                          <p:spTgt spid="11">
                                            <p:graphicEl>
                                              <a:dgm id="{C4930CFF-B44E-459D-856D-6655AE5B1DE7}"/>
                                            </p:graphicEl>
                                          </p:spTgt>
                                        </p:tgtEl>
                                        <p:attrNameLst>
                                          <p:attrName>fillcolor</p:attrName>
                                        </p:attrNameLst>
                                      </p:cBhvr>
                                      <p:by>
                                        <p:hsl h="7200000" s="0" l="0"/>
                                      </p:by>
                                    </p:animClr>
                                    <p:animClr clrSpc="hsl" dir="cw">
                                      <p:cBhvr>
                                        <p:cTn id="8" dur="500" fill="hold"/>
                                        <p:tgtEl>
                                          <p:spTgt spid="11">
                                            <p:graphicEl>
                                              <a:dgm id="{C4930CFF-B44E-459D-856D-6655AE5B1DE7}"/>
                                            </p:graphicEl>
                                          </p:spTgt>
                                        </p:tgtEl>
                                        <p:attrNameLst>
                                          <p:attrName>stroke.color</p:attrName>
                                        </p:attrNameLst>
                                      </p:cBhvr>
                                      <p:by>
                                        <p:hsl h="7200000" s="0" l="0"/>
                                      </p:by>
                                    </p:animClr>
                                    <p:set>
                                      <p:cBhvr>
                                        <p:cTn id="9" dur="500" fill="hold"/>
                                        <p:tgtEl>
                                          <p:spTgt spid="11">
                                            <p:graphicEl>
                                              <a:dgm id="{C4930CFF-B44E-459D-856D-6655AE5B1DE7}"/>
                                            </p:graphicEl>
                                          </p:spTgt>
                                        </p:tgtEl>
                                        <p:attrNameLst>
                                          <p:attrName>fill.type</p:attrName>
                                        </p:attrNameLst>
                                      </p:cBhvr>
                                      <p:to>
                                        <p:strVal val="solid"/>
                                      </p:to>
                                    </p:set>
                                  </p:childTnLst>
                                </p:cTn>
                              </p:par>
                              <p:par>
                                <p:cTn id="10" presetID="21" presetClass="emph" presetSubtype="0" fill="hold" grpId="0" nodeType="withEffect">
                                  <p:stCondLst>
                                    <p:cond delay="0"/>
                                  </p:stCondLst>
                                  <p:childTnLst>
                                    <p:animClr clrSpc="hsl" dir="cw">
                                      <p:cBhvr override="childStyle">
                                        <p:cTn id="11" dur="500" fill="hold"/>
                                        <p:tgtEl>
                                          <p:spTgt spid="11">
                                            <p:graphicEl>
                                              <a:dgm id="{6B0BEC8D-17BC-416A-9F05-5B762AB77CCB}"/>
                                            </p:graphicEl>
                                          </p:spTgt>
                                        </p:tgtEl>
                                        <p:attrNameLst>
                                          <p:attrName>style.color</p:attrName>
                                        </p:attrNameLst>
                                      </p:cBhvr>
                                      <p:by>
                                        <p:hsl h="7200000" s="0" l="0"/>
                                      </p:by>
                                    </p:animClr>
                                    <p:animClr clrSpc="hsl" dir="cw">
                                      <p:cBhvr>
                                        <p:cTn id="12" dur="500" fill="hold"/>
                                        <p:tgtEl>
                                          <p:spTgt spid="11">
                                            <p:graphicEl>
                                              <a:dgm id="{6B0BEC8D-17BC-416A-9F05-5B762AB77CCB}"/>
                                            </p:graphicEl>
                                          </p:spTgt>
                                        </p:tgtEl>
                                        <p:attrNameLst>
                                          <p:attrName>fillcolor</p:attrName>
                                        </p:attrNameLst>
                                      </p:cBhvr>
                                      <p:by>
                                        <p:hsl h="7200000" s="0" l="0"/>
                                      </p:by>
                                    </p:animClr>
                                    <p:animClr clrSpc="hsl" dir="cw">
                                      <p:cBhvr>
                                        <p:cTn id="13" dur="500" fill="hold"/>
                                        <p:tgtEl>
                                          <p:spTgt spid="11">
                                            <p:graphicEl>
                                              <a:dgm id="{6B0BEC8D-17BC-416A-9F05-5B762AB77CCB}"/>
                                            </p:graphicEl>
                                          </p:spTgt>
                                        </p:tgtEl>
                                        <p:attrNameLst>
                                          <p:attrName>stroke.color</p:attrName>
                                        </p:attrNameLst>
                                      </p:cBhvr>
                                      <p:by>
                                        <p:hsl h="7200000" s="0" l="0"/>
                                      </p:by>
                                    </p:animClr>
                                    <p:set>
                                      <p:cBhvr>
                                        <p:cTn id="14" dur="500" fill="hold"/>
                                        <p:tgtEl>
                                          <p:spTgt spid="11">
                                            <p:graphicEl>
                                              <a:dgm id="{6B0BEC8D-17BC-416A-9F05-5B762AB77CCB}"/>
                                            </p:graphicEl>
                                          </p:spTgt>
                                        </p:tgtEl>
                                        <p:attrNameLst>
                                          <p:attrName>fill.type</p:attrName>
                                        </p:attrNameLst>
                                      </p:cBhvr>
                                      <p:to>
                                        <p:strVal val="solid"/>
                                      </p:to>
                                    </p:set>
                                  </p:childTnLst>
                                </p:cTn>
                              </p:par>
                              <p:par>
                                <p:cTn id="15" presetID="21" presetClass="emph" presetSubtype="0" fill="hold" grpId="0" nodeType="withEffect">
                                  <p:stCondLst>
                                    <p:cond delay="0"/>
                                  </p:stCondLst>
                                  <p:childTnLst>
                                    <p:animClr clrSpc="hsl" dir="cw">
                                      <p:cBhvr override="childStyle">
                                        <p:cTn id="16" dur="500" fill="hold"/>
                                        <p:tgtEl>
                                          <p:spTgt spid="11">
                                            <p:graphicEl>
                                              <a:dgm id="{9F793131-9AE9-40E6-9CDD-C866CAF50628}"/>
                                            </p:graphicEl>
                                          </p:spTgt>
                                        </p:tgtEl>
                                        <p:attrNameLst>
                                          <p:attrName>style.color</p:attrName>
                                        </p:attrNameLst>
                                      </p:cBhvr>
                                      <p:by>
                                        <p:hsl h="7200000" s="0" l="0"/>
                                      </p:by>
                                    </p:animClr>
                                    <p:animClr clrSpc="hsl" dir="cw">
                                      <p:cBhvr>
                                        <p:cTn id="17" dur="500" fill="hold"/>
                                        <p:tgtEl>
                                          <p:spTgt spid="11">
                                            <p:graphicEl>
                                              <a:dgm id="{9F793131-9AE9-40E6-9CDD-C866CAF50628}"/>
                                            </p:graphicEl>
                                          </p:spTgt>
                                        </p:tgtEl>
                                        <p:attrNameLst>
                                          <p:attrName>fillcolor</p:attrName>
                                        </p:attrNameLst>
                                      </p:cBhvr>
                                      <p:by>
                                        <p:hsl h="7200000" s="0" l="0"/>
                                      </p:by>
                                    </p:animClr>
                                    <p:animClr clrSpc="hsl" dir="cw">
                                      <p:cBhvr>
                                        <p:cTn id="18" dur="500" fill="hold"/>
                                        <p:tgtEl>
                                          <p:spTgt spid="11">
                                            <p:graphicEl>
                                              <a:dgm id="{9F793131-9AE9-40E6-9CDD-C866CAF50628}"/>
                                            </p:graphicEl>
                                          </p:spTgt>
                                        </p:tgtEl>
                                        <p:attrNameLst>
                                          <p:attrName>stroke.color</p:attrName>
                                        </p:attrNameLst>
                                      </p:cBhvr>
                                      <p:by>
                                        <p:hsl h="7200000" s="0" l="0"/>
                                      </p:by>
                                    </p:animClr>
                                    <p:set>
                                      <p:cBhvr>
                                        <p:cTn id="19" dur="500" fill="hold"/>
                                        <p:tgtEl>
                                          <p:spTgt spid="11">
                                            <p:graphicEl>
                                              <a:dgm id="{9F793131-9AE9-40E6-9CDD-C866CAF50628}"/>
                                            </p:graphicEl>
                                          </p:spTgt>
                                        </p:tgtEl>
                                        <p:attrNameLst>
                                          <p:attrName>fill.type</p:attrName>
                                        </p:attrNameLst>
                                      </p:cBhvr>
                                      <p:to>
                                        <p:strVal val="solid"/>
                                      </p:to>
                                    </p:set>
                                  </p:childTnLst>
                                </p:cTn>
                              </p:par>
                              <p:par>
                                <p:cTn id="20" presetID="21" presetClass="emph" presetSubtype="0" fill="hold" grpId="0" nodeType="withEffect">
                                  <p:stCondLst>
                                    <p:cond delay="0"/>
                                  </p:stCondLst>
                                  <p:childTnLst>
                                    <p:animClr clrSpc="hsl" dir="cw">
                                      <p:cBhvr override="childStyle">
                                        <p:cTn id="21" dur="500" fill="hold"/>
                                        <p:tgtEl>
                                          <p:spTgt spid="11">
                                            <p:graphicEl>
                                              <a:dgm id="{32E69446-3AB3-4FC7-9CAD-1A3BF262CFE0}"/>
                                            </p:graphicEl>
                                          </p:spTgt>
                                        </p:tgtEl>
                                        <p:attrNameLst>
                                          <p:attrName>style.color</p:attrName>
                                        </p:attrNameLst>
                                      </p:cBhvr>
                                      <p:by>
                                        <p:hsl h="7200000" s="0" l="0"/>
                                      </p:by>
                                    </p:animClr>
                                    <p:animClr clrSpc="hsl" dir="cw">
                                      <p:cBhvr>
                                        <p:cTn id="22" dur="500" fill="hold"/>
                                        <p:tgtEl>
                                          <p:spTgt spid="11">
                                            <p:graphicEl>
                                              <a:dgm id="{32E69446-3AB3-4FC7-9CAD-1A3BF262CFE0}"/>
                                            </p:graphicEl>
                                          </p:spTgt>
                                        </p:tgtEl>
                                        <p:attrNameLst>
                                          <p:attrName>fillcolor</p:attrName>
                                        </p:attrNameLst>
                                      </p:cBhvr>
                                      <p:by>
                                        <p:hsl h="7200000" s="0" l="0"/>
                                      </p:by>
                                    </p:animClr>
                                    <p:animClr clrSpc="hsl" dir="cw">
                                      <p:cBhvr>
                                        <p:cTn id="23" dur="500" fill="hold"/>
                                        <p:tgtEl>
                                          <p:spTgt spid="11">
                                            <p:graphicEl>
                                              <a:dgm id="{32E69446-3AB3-4FC7-9CAD-1A3BF262CFE0}"/>
                                            </p:graphicEl>
                                          </p:spTgt>
                                        </p:tgtEl>
                                        <p:attrNameLst>
                                          <p:attrName>stroke.color</p:attrName>
                                        </p:attrNameLst>
                                      </p:cBhvr>
                                      <p:by>
                                        <p:hsl h="7200000" s="0" l="0"/>
                                      </p:by>
                                    </p:animClr>
                                    <p:set>
                                      <p:cBhvr>
                                        <p:cTn id="24" dur="500" fill="hold"/>
                                        <p:tgtEl>
                                          <p:spTgt spid="11">
                                            <p:graphicEl>
                                              <a:dgm id="{32E69446-3AB3-4FC7-9CAD-1A3BF262CFE0}"/>
                                            </p:graphicEl>
                                          </p:spTgt>
                                        </p:tgtEl>
                                        <p:attrNameLst>
                                          <p:attrName>fill.type</p:attrName>
                                        </p:attrNameLst>
                                      </p:cBhvr>
                                      <p:to>
                                        <p:strVal val="solid"/>
                                      </p:to>
                                    </p:set>
                                  </p:childTnLst>
                                </p:cTn>
                              </p:par>
                              <p:par>
                                <p:cTn id="25" presetID="21" presetClass="emph" presetSubtype="0" fill="hold" grpId="0" nodeType="withEffect">
                                  <p:stCondLst>
                                    <p:cond delay="0"/>
                                  </p:stCondLst>
                                  <p:childTnLst>
                                    <p:animClr clrSpc="hsl" dir="cw">
                                      <p:cBhvr override="childStyle">
                                        <p:cTn id="26" dur="500" fill="hold"/>
                                        <p:tgtEl>
                                          <p:spTgt spid="11">
                                            <p:graphicEl>
                                              <a:dgm id="{AEE80669-4B3E-4F49-8AD5-92FB4A85CC77}"/>
                                            </p:graphicEl>
                                          </p:spTgt>
                                        </p:tgtEl>
                                        <p:attrNameLst>
                                          <p:attrName>style.color</p:attrName>
                                        </p:attrNameLst>
                                      </p:cBhvr>
                                      <p:by>
                                        <p:hsl h="7200000" s="0" l="0"/>
                                      </p:by>
                                    </p:animClr>
                                    <p:animClr clrSpc="hsl" dir="cw">
                                      <p:cBhvr>
                                        <p:cTn id="27" dur="500" fill="hold"/>
                                        <p:tgtEl>
                                          <p:spTgt spid="11">
                                            <p:graphicEl>
                                              <a:dgm id="{AEE80669-4B3E-4F49-8AD5-92FB4A85CC77}"/>
                                            </p:graphicEl>
                                          </p:spTgt>
                                        </p:tgtEl>
                                        <p:attrNameLst>
                                          <p:attrName>fillcolor</p:attrName>
                                        </p:attrNameLst>
                                      </p:cBhvr>
                                      <p:by>
                                        <p:hsl h="7200000" s="0" l="0"/>
                                      </p:by>
                                    </p:animClr>
                                    <p:animClr clrSpc="hsl" dir="cw">
                                      <p:cBhvr>
                                        <p:cTn id="28" dur="500" fill="hold"/>
                                        <p:tgtEl>
                                          <p:spTgt spid="11">
                                            <p:graphicEl>
                                              <a:dgm id="{AEE80669-4B3E-4F49-8AD5-92FB4A85CC77}"/>
                                            </p:graphicEl>
                                          </p:spTgt>
                                        </p:tgtEl>
                                        <p:attrNameLst>
                                          <p:attrName>stroke.color</p:attrName>
                                        </p:attrNameLst>
                                      </p:cBhvr>
                                      <p:by>
                                        <p:hsl h="7200000" s="0" l="0"/>
                                      </p:by>
                                    </p:animClr>
                                    <p:set>
                                      <p:cBhvr>
                                        <p:cTn id="29" dur="500" fill="hold"/>
                                        <p:tgtEl>
                                          <p:spTgt spid="11">
                                            <p:graphicEl>
                                              <a:dgm id="{AEE80669-4B3E-4F49-8AD5-92FB4A85CC77}"/>
                                            </p:graphicEl>
                                          </p:spTgt>
                                        </p:tgtEl>
                                        <p:attrNameLst>
                                          <p:attrName>fill.type</p:attrName>
                                        </p:attrNameLst>
                                      </p:cBhvr>
                                      <p:to>
                                        <p:strVal val="solid"/>
                                      </p:to>
                                    </p:set>
                                  </p:childTnLst>
                                </p:cTn>
                              </p:par>
                              <p:par>
                                <p:cTn id="30" presetID="21" presetClass="emph" presetSubtype="0" fill="hold" grpId="0" nodeType="withEffect">
                                  <p:stCondLst>
                                    <p:cond delay="0"/>
                                  </p:stCondLst>
                                  <p:childTnLst>
                                    <p:animClr clrSpc="hsl" dir="cw">
                                      <p:cBhvr override="childStyle">
                                        <p:cTn id="31" dur="500" fill="hold"/>
                                        <p:tgtEl>
                                          <p:spTgt spid="11">
                                            <p:graphicEl>
                                              <a:dgm id="{5B4D5EEF-4765-465D-945D-F627A8CC0FBF}"/>
                                            </p:graphicEl>
                                          </p:spTgt>
                                        </p:tgtEl>
                                        <p:attrNameLst>
                                          <p:attrName>style.color</p:attrName>
                                        </p:attrNameLst>
                                      </p:cBhvr>
                                      <p:by>
                                        <p:hsl h="7200000" s="0" l="0"/>
                                      </p:by>
                                    </p:animClr>
                                    <p:animClr clrSpc="hsl" dir="cw">
                                      <p:cBhvr>
                                        <p:cTn id="32" dur="500" fill="hold"/>
                                        <p:tgtEl>
                                          <p:spTgt spid="11">
                                            <p:graphicEl>
                                              <a:dgm id="{5B4D5EEF-4765-465D-945D-F627A8CC0FBF}"/>
                                            </p:graphicEl>
                                          </p:spTgt>
                                        </p:tgtEl>
                                        <p:attrNameLst>
                                          <p:attrName>fillcolor</p:attrName>
                                        </p:attrNameLst>
                                      </p:cBhvr>
                                      <p:by>
                                        <p:hsl h="7200000" s="0" l="0"/>
                                      </p:by>
                                    </p:animClr>
                                    <p:animClr clrSpc="hsl" dir="cw">
                                      <p:cBhvr>
                                        <p:cTn id="33" dur="500" fill="hold"/>
                                        <p:tgtEl>
                                          <p:spTgt spid="11">
                                            <p:graphicEl>
                                              <a:dgm id="{5B4D5EEF-4765-465D-945D-F627A8CC0FBF}"/>
                                            </p:graphicEl>
                                          </p:spTgt>
                                        </p:tgtEl>
                                        <p:attrNameLst>
                                          <p:attrName>stroke.color</p:attrName>
                                        </p:attrNameLst>
                                      </p:cBhvr>
                                      <p:by>
                                        <p:hsl h="7200000" s="0" l="0"/>
                                      </p:by>
                                    </p:animClr>
                                    <p:set>
                                      <p:cBhvr>
                                        <p:cTn id="34" dur="500" fill="hold"/>
                                        <p:tgtEl>
                                          <p:spTgt spid="11">
                                            <p:graphicEl>
                                              <a:dgm id="{5B4D5EEF-4765-465D-945D-F627A8CC0FBF}"/>
                                            </p:graphicEl>
                                          </p:spTgt>
                                        </p:tgtEl>
                                        <p:attrNameLst>
                                          <p:attrName>fill.type</p:attrName>
                                        </p:attrNameLst>
                                      </p:cBhvr>
                                      <p:to>
                                        <p:strVal val="solid"/>
                                      </p:to>
                                    </p:set>
                                  </p:childTnLst>
                                </p:cTn>
                              </p:par>
                              <p:par>
                                <p:cTn id="35" presetID="21" presetClass="emph" presetSubtype="0" fill="hold" grpId="0" nodeType="withEffect">
                                  <p:stCondLst>
                                    <p:cond delay="0"/>
                                  </p:stCondLst>
                                  <p:childTnLst>
                                    <p:animClr clrSpc="hsl" dir="cw">
                                      <p:cBhvr override="childStyle">
                                        <p:cTn id="36" dur="500" fill="hold"/>
                                        <p:tgtEl>
                                          <p:spTgt spid="11">
                                            <p:graphicEl>
                                              <a:dgm id="{BB45B794-6FCE-489C-8A27-8B47DDECFDAA}"/>
                                            </p:graphicEl>
                                          </p:spTgt>
                                        </p:tgtEl>
                                        <p:attrNameLst>
                                          <p:attrName>style.color</p:attrName>
                                        </p:attrNameLst>
                                      </p:cBhvr>
                                      <p:by>
                                        <p:hsl h="7200000" s="0" l="0"/>
                                      </p:by>
                                    </p:animClr>
                                    <p:animClr clrSpc="hsl" dir="cw">
                                      <p:cBhvr>
                                        <p:cTn id="37" dur="500" fill="hold"/>
                                        <p:tgtEl>
                                          <p:spTgt spid="11">
                                            <p:graphicEl>
                                              <a:dgm id="{BB45B794-6FCE-489C-8A27-8B47DDECFDAA}"/>
                                            </p:graphicEl>
                                          </p:spTgt>
                                        </p:tgtEl>
                                        <p:attrNameLst>
                                          <p:attrName>fillcolor</p:attrName>
                                        </p:attrNameLst>
                                      </p:cBhvr>
                                      <p:by>
                                        <p:hsl h="7200000" s="0" l="0"/>
                                      </p:by>
                                    </p:animClr>
                                    <p:animClr clrSpc="hsl" dir="cw">
                                      <p:cBhvr>
                                        <p:cTn id="38" dur="500" fill="hold"/>
                                        <p:tgtEl>
                                          <p:spTgt spid="11">
                                            <p:graphicEl>
                                              <a:dgm id="{BB45B794-6FCE-489C-8A27-8B47DDECFDAA}"/>
                                            </p:graphicEl>
                                          </p:spTgt>
                                        </p:tgtEl>
                                        <p:attrNameLst>
                                          <p:attrName>stroke.color</p:attrName>
                                        </p:attrNameLst>
                                      </p:cBhvr>
                                      <p:by>
                                        <p:hsl h="7200000" s="0" l="0"/>
                                      </p:by>
                                    </p:animClr>
                                    <p:set>
                                      <p:cBhvr>
                                        <p:cTn id="39" dur="500" fill="hold"/>
                                        <p:tgtEl>
                                          <p:spTgt spid="11">
                                            <p:graphicEl>
                                              <a:dgm id="{BB45B794-6FCE-489C-8A27-8B47DDECFDAA}"/>
                                            </p:graphicEl>
                                          </p:spTgt>
                                        </p:tgtEl>
                                        <p:attrNameLst>
                                          <p:attrName>fill.type</p:attrName>
                                        </p:attrNameLst>
                                      </p:cBhvr>
                                      <p:to>
                                        <p:strVal val="solid"/>
                                      </p:to>
                                    </p:set>
                                  </p:childTnLst>
                                </p:cTn>
                              </p:par>
                              <p:par>
                                <p:cTn id="40" presetID="21" presetClass="emph" presetSubtype="0" fill="hold" grpId="0" nodeType="withEffect">
                                  <p:stCondLst>
                                    <p:cond delay="0"/>
                                  </p:stCondLst>
                                  <p:childTnLst>
                                    <p:animClr clrSpc="hsl" dir="cw">
                                      <p:cBhvr override="childStyle">
                                        <p:cTn id="41" dur="500" fill="hold"/>
                                        <p:tgtEl>
                                          <p:spTgt spid="11">
                                            <p:graphicEl>
                                              <a:dgm id="{7EFB3146-FF2E-4090-8E64-17996F66548D}"/>
                                            </p:graphicEl>
                                          </p:spTgt>
                                        </p:tgtEl>
                                        <p:attrNameLst>
                                          <p:attrName>style.color</p:attrName>
                                        </p:attrNameLst>
                                      </p:cBhvr>
                                      <p:by>
                                        <p:hsl h="7200000" s="0" l="0"/>
                                      </p:by>
                                    </p:animClr>
                                    <p:animClr clrSpc="hsl" dir="cw">
                                      <p:cBhvr>
                                        <p:cTn id="42" dur="500" fill="hold"/>
                                        <p:tgtEl>
                                          <p:spTgt spid="11">
                                            <p:graphicEl>
                                              <a:dgm id="{7EFB3146-FF2E-4090-8E64-17996F66548D}"/>
                                            </p:graphicEl>
                                          </p:spTgt>
                                        </p:tgtEl>
                                        <p:attrNameLst>
                                          <p:attrName>fillcolor</p:attrName>
                                        </p:attrNameLst>
                                      </p:cBhvr>
                                      <p:by>
                                        <p:hsl h="7200000" s="0" l="0"/>
                                      </p:by>
                                    </p:animClr>
                                    <p:animClr clrSpc="hsl" dir="cw">
                                      <p:cBhvr>
                                        <p:cTn id="43" dur="500" fill="hold"/>
                                        <p:tgtEl>
                                          <p:spTgt spid="11">
                                            <p:graphicEl>
                                              <a:dgm id="{7EFB3146-FF2E-4090-8E64-17996F66548D}"/>
                                            </p:graphicEl>
                                          </p:spTgt>
                                        </p:tgtEl>
                                        <p:attrNameLst>
                                          <p:attrName>stroke.color</p:attrName>
                                        </p:attrNameLst>
                                      </p:cBhvr>
                                      <p:by>
                                        <p:hsl h="7200000" s="0" l="0"/>
                                      </p:by>
                                    </p:animClr>
                                    <p:set>
                                      <p:cBhvr>
                                        <p:cTn id="44" dur="500" fill="hold"/>
                                        <p:tgtEl>
                                          <p:spTgt spid="11">
                                            <p:graphicEl>
                                              <a:dgm id="{7EFB3146-FF2E-4090-8E64-17996F66548D}"/>
                                            </p:graphicEl>
                                          </p:spTgt>
                                        </p:tgtEl>
                                        <p:attrNameLst>
                                          <p:attrName>fill.type</p:attrName>
                                        </p:attrNameLst>
                                      </p:cBhvr>
                                      <p:to>
                                        <p:strVal val="solid"/>
                                      </p:to>
                                    </p:set>
                                  </p:childTnLst>
                                </p:cTn>
                              </p:par>
                              <p:par>
                                <p:cTn id="45" presetID="21" presetClass="emph" presetSubtype="0" fill="hold" grpId="0" nodeType="withEffect">
                                  <p:stCondLst>
                                    <p:cond delay="0"/>
                                  </p:stCondLst>
                                  <p:childTnLst>
                                    <p:animClr clrSpc="hsl" dir="cw">
                                      <p:cBhvr override="childStyle">
                                        <p:cTn id="46" dur="500" fill="hold"/>
                                        <p:tgtEl>
                                          <p:spTgt spid="11">
                                            <p:graphicEl>
                                              <a:dgm id="{C9F8E3D1-D560-4E66-8FD2-ADAD94638F0B}"/>
                                            </p:graphicEl>
                                          </p:spTgt>
                                        </p:tgtEl>
                                        <p:attrNameLst>
                                          <p:attrName>style.color</p:attrName>
                                        </p:attrNameLst>
                                      </p:cBhvr>
                                      <p:by>
                                        <p:hsl h="7200000" s="0" l="0"/>
                                      </p:by>
                                    </p:animClr>
                                    <p:animClr clrSpc="hsl" dir="cw">
                                      <p:cBhvr>
                                        <p:cTn id="47" dur="500" fill="hold"/>
                                        <p:tgtEl>
                                          <p:spTgt spid="11">
                                            <p:graphicEl>
                                              <a:dgm id="{C9F8E3D1-D560-4E66-8FD2-ADAD94638F0B}"/>
                                            </p:graphicEl>
                                          </p:spTgt>
                                        </p:tgtEl>
                                        <p:attrNameLst>
                                          <p:attrName>fillcolor</p:attrName>
                                        </p:attrNameLst>
                                      </p:cBhvr>
                                      <p:by>
                                        <p:hsl h="7200000" s="0" l="0"/>
                                      </p:by>
                                    </p:animClr>
                                    <p:animClr clrSpc="hsl" dir="cw">
                                      <p:cBhvr>
                                        <p:cTn id="48" dur="500" fill="hold"/>
                                        <p:tgtEl>
                                          <p:spTgt spid="11">
                                            <p:graphicEl>
                                              <a:dgm id="{C9F8E3D1-D560-4E66-8FD2-ADAD94638F0B}"/>
                                            </p:graphicEl>
                                          </p:spTgt>
                                        </p:tgtEl>
                                        <p:attrNameLst>
                                          <p:attrName>stroke.color</p:attrName>
                                        </p:attrNameLst>
                                      </p:cBhvr>
                                      <p:by>
                                        <p:hsl h="7200000" s="0" l="0"/>
                                      </p:by>
                                    </p:animClr>
                                    <p:set>
                                      <p:cBhvr>
                                        <p:cTn id="49" dur="500" fill="hold"/>
                                        <p:tgtEl>
                                          <p:spTgt spid="11">
                                            <p:graphicEl>
                                              <a:dgm id="{C9F8E3D1-D560-4E66-8FD2-ADAD94638F0B}"/>
                                            </p:graphicEl>
                                          </p:spTgt>
                                        </p:tgtEl>
                                        <p:attrNameLst>
                                          <p:attrName>fill.type</p:attrName>
                                        </p:attrNameLst>
                                      </p:cBhvr>
                                      <p:to>
                                        <p:strVal val="solid"/>
                                      </p:to>
                                    </p:se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 calcmode="lin" valueType="num">
                                      <p:cBhvr additive="base">
                                        <p:cTn id="5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4">
                                            <p:txEl>
                                              <p:pRg st="2" end="2"/>
                                            </p:txEl>
                                          </p:spTgt>
                                        </p:tgtEl>
                                        <p:attrNameLst>
                                          <p:attrName>style.visibility</p:attrName>
                                        </p:attrNameLst>
                                      </p:cBhvr>
                                      <p:to>
                                        <p:strVal val="visible"/>
                                      </p:to>
                                    </p:set>
                                    <p:anim calcmode="lin" valueType="num">
                                      <p:cBhvr additive="base">
                                        <p:cTn id="6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grpId="0" nodeType="clickEffect">
                                  <p:stCondLst>
                                    <p:cond delay="0"/>
                                  </p:stCondLst>
                                  <p:childTnLst>
                                    <p:set>
                                      <p:cBhvr>
                                        <p:cTn id="65" dur="1" fill="hold">
                                          <p:stCondLst>
                                            <p:cond delay="0"/>
                                          </p:stCondLst>
                                        </p:cTn>
                                        <p:tgtEl>
                                          <p:spTgt spid="4">
                                            <p:txEl>
                                              <p:pRg st="3" end="3"/>
                                            </p:txEl>
                                          </p:spTgt>
                                        </p:tgtEl>
                                        <p:attrNameLst>
                                          <p:attrName>style.visibility</p:attrName>
                                        </p:attrNameLst>
                                      </p:cBhvr>
                                      <p:to>
                                        <p:strVal val="visible"/>
                                      </p:to>
                                    </p:set>
                                    <p:anim calcmode="lin" valueType="num">
                                      <p:cBhvr additive="base">
                                        <p:cTn id="6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0" nodeType="clickEffect">
                                  <p:stCondLst>
                                    <p:cond delay="0"/>
                                  </p:stCondLst>
                                  <p:childTnLst>
                                    <p:set>
                                      <p:cBhvr>
                                        <p:cTn id="71" dur="1" fill="hold">
                                          <p:stCondLst>
                                            <p:cond delay="0"/>
                                          </p:stCondLst>
                                        </p:cTn>
                                        <p:tgtEl>
                                          <p:spTgt spid="4">
                                            <p:txEl>
                                              <p:pRg st="4" end="4"/>
                                            </p:txEl>
                                          </p:spTgt>
                                        </p:tgtEl>
                                        <p:attrNameLst>
                                          <p:attrName>style.visibility</p:attrName>
                                        </p:attrNameLst>
                                      </p:cBhvr>
                                      <p:to>
                                        <p:strVal val="visible"/>
                                      </p:to>
                                    </p:set>
                                    <p:anim calcmode="lin" valueType="num">
                                      <p:cBhvr additive="base">
                                        <p:cTn id="7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0" nodeType="clickEffect">
                                  <p:stCondLst>
                                    <p:cond delay="0"/>
                                  </p:stCondLst>
                                  <p:childTnLst>
                                    <p:set>
                                      <p:cBhvr>
                                        <p:cTn id="77" dur="1" fill="hold">
                                          <p:stCondLst>
                                            <p:cond delay="0"/>
                                          </p:stCondLst>
                                        </p:cTn>
                                        <p:tgtEl>
                                          <p:spTgt spid="4">
                                            <p:txEl>
                                              <p:pRg st="5" end="5"/>
                                            </p:txEl>
                                          </p:spTgt>
                                        </p:tgtEl>
                                        <p:attrNameLst>
                                          <p:attrName>style.visibility</p:attrName>
                                        </p:attrNameLst>
                                      </p:cBhvr>
                                      <p:to>
                                        <p:strVal val="visible"/>
                                      </p:to>
                                    </p:set>
                                    <p:anim calcmode="lin" valueType="num">
                                      <p:cBhvr additive="base">
                                        <p:cTn id="7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4">
                                            <p:txEl>
                                              <p:pRg st="6" end="6"/>
                                            </p:txEl>
                                          </p:spTgt>
                                        </p:tgtEl>
                                        <p:attrNameLst>
                                          <p:attrName>style.visibility</p:attrName>
                                        </p:attrNameLst>
                                      </p:cBhvr>
                                      <p:to>
                                        <p:strVal val="visible"/>
                                      </p:to>
                                    </p:set>
                                    <p:anim calcmode="lin" valueType="num">
                                      <p:cBhvr additive="base">
                                        <p:cTn id="8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4">
                                            <p:txEl>
                                              <p:pRg st="9" end="9"/>
                                            </p:txEl>
                                          </p:spTgt>
                                        </p:tgtEl>
                                        <p:attrNameLst>
                                          <p:attrName>style.visibility</p:attrName>
                                        </p:attrNameLst>
                                      </p:cBhvr>
                                      <p:to>
                                        <p:strVal val="visible"/>
                                      </p:to>
                                    </p:set>
                                    <p:anim calcmode="lin" valueType="num">
                                      <p:cBhvr additive="base">
                                        <p:cTn id="90"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11" grpId="0">
        <p:bldSub>
          <a:bldDgm/>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1D4F4DA4-C427-4DEF-91E0-8E7129A4B3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40" name="Rectangle 39">
              <a:extLst>
                <a:ext uri="{FF2B5EF4-FFF2-40B4-BE49-F238E27FC236}">
                  <a16:creationId xmlns:a16="http://schemas.microsoft.com/office/drawing/2014/main" id="{8A59FAFC-7B5E-427D-A4B0-8DD38FC5C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a:extLst>
                <a:ext uri="{FF2B5EF4-FFF2-40B4-BE49-F238E27FC236}">
                  <a16:creationId xmlns:a16="http://schemas.microsoft.com/office/drawing/2014/main" id="{B5E46F92-B11F-4D04-84C1-B48CE43C6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2" name="Oval 41">
              <a:extLst>
                <a:ext uri="{FF2B5EF4-FFF2-40B4-BE49-F238E27FC236}">
                  <a16:creationId xmlns:a16="http://schemas.microsoft.com/office/drawing/2014/main" id="{E49A7C8E-F405-4731-86CC-6F65E0AD6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3" name="Oval 42">
              <a:extLst>
                <a:ext uri="{FF2B5EF4-FFF2-40B4-BE49-F238E27FC236}">
                  <a16:creationId xmlns:a16="http://schemas.microsoft.com/office/drawing/2014/main" id="{C61AA71F-D19D-4361-A8DD-FB1505D4A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4" name="Freeform 5">
              <a:extLst>
                <a:ext uri="{FF2B5EF4-FFF2-40B4-BE49-F238E27FC236}">
                  <a16:creationId xmlns:a16="http://schemas.microsoft.com/office/drawing/2014/main" id="{9A66077B-2F4D-4996-B9E4-70A41DC7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5" name="Freeform 5">
              <a:extLst>
                <a:ext uri="{FF2B5EF4-FFF2-40B4-BE49-F238E27FC236}">
                  <a16:creationId xmlns:a16="http://schemas.microsoft.com/office/drawing/2014/main" id="{8E765F22-322F-4361-8A97-254C7B4422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6" name="Freeform 5">
              <a:extLst>
                <a:ext uri="{FF2B5EF4-FFF2-40B4-BE49-F238E27FC236}">
                  <a16:creationId xmlns:a16="http://schemas.microsoft.com/office/drawing/2014/main" id="{509B3A9B-4394-4305-9D7B-FD39CE4331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8" name="Rectangle 47">
            <a:extLst>
              <a:ext uri="{FF2B5EF4-FFF2-40B4-BE49-F238E27FC236}">
                <a16:creationId xmlns:a16="http://schemas.microsoft.com/office/drawing/2014/main" id="{8DCAC2A9-D869-46E1-9DD3-353AE3254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Rectangle 49">
            <a:extLst>
              <a:ext uri="{FF2B5EF4-FFF2-40B4-BE49-F238E27FC236}">
                <a16:creationId xmlns:a16="http://schemas.microsoft.com/office/drawing/2014/main" id="{E98CD42C-2E98-437C-AF0D-ADB770381D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2" name="Freeform 5">
            <a:extLst>
              <a:ext uri="{FF2B5EF4-FFF2-40B4-BE49-F238E27FC236}">
                <a16:creationId xmlns:a16="http://schemas.microsoft.com/office/drawing/2014/main" id="{3AA7B5C7-7348-4EFC-BEE4-5AA469D57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sp>
        <p:nvSpPr>
          <p:cNvPr id="54" name="Rectangle 53">
            <a:extLst>
              <a:ext uri="{FF2B5EF4-FFF2-40B4-BE49-F238E27FC236}">
                <a16:creationId xmlns:a16="http://schemas.microsoft.com/office/drawing/2014/main" id="{A76BBD40-26F7-4779-A7E1-17EADF3488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TextBox 2">
            <a:extLst>
              <a:ext uri="{FF2B5EF4-FFF2-40B4-BE49-F238E27FC236}">
                <a16:creationId xmlns:a16="http://schemas.microsoft.com/office/drawing/2014/main" id="{FF34EB5C-E197-488E-5420-52B9D5304305}"/>
              </a:ext>
            </a:extLst>
          </p:cNvPr>
          <p:cNvGraphicFramePr/>
          <p:nvPr>
            <p:extLst>
              <p:ext uri="{D42A27DB-BD31-4B8C-83A1-F6EECF244321}">
                <p14:modId xmlns:p14="http://schemas.microsoft.com/office/powerpoint/2010/main" val="639165910"/>
              </p:ext>
            </p:extLst>
          </p:nvPr>
        </p:nvGraphicFramePr>
        <p:xfrm>
          <a:off x="965660" y="1296476"/>
          <a:ext cx="9957714" cy="4783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1414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barn(inVertical)">
                                      <p:cBhvr>
                                        <p:cTn id="7" dur="500"/>
                                        <p:tgtEl>
                                          <p:spTgt spid="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1D4F4DA4-C427-4DEF-91E0-8E7129A4B3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8" name="Rectangle 7">
              <a:extLst>
                <a:ext uri="{FF2B5EF4-FFF2-40B4-BE49-F238E27FC236}">
                  <a16:creationId xmlns:a16="http://schemas.microsoft.com/office/drawing/2014/main" id="{8A59FAFC-7B5E-427D-A4B0-8DD38FC5C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B5E46F92-B11F-4D04-84C1-B48CE43C6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E49A7C8E-F405-4731-86CC-6F65E0AD6C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C61AA71F-D19D-4361-A8DD-FB1505D4A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a:extLst>
                <a:ext uri="{FF2B5EF4-FFF2-40B4-BE49-F238E27FC236}">
                  <a16:creationId xmlns:a16="http://schemas.microsoft.com/office/drawing/2014/main" id="{9A66077B-2F4D-4996-B9E4-70A41DC7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a:extLst>
                <a:ext uri="{FF2B5EF4-FFF2-40B4-BE49-F238E27FC236}">
                  <a16:creationId xmlns:a16="http://schemas.microsoft.com/office/drawing/2014/main" id="{8E765F22-322F-4361-8A97-254C7B4422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a:extLst>
                <a:ext uri="{FF2B5EF4-FFF2-40B4-BE49-F238E27FC236}">
                  <a16:creationId xmlns:a16="http://schemas.microsoft.com/office/drawing/2014/main" id="{509B3A9B-4394-4305-9D7B-FD39CE4331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Rectangle 15">
            <a:extLst>
              <a:ext uri="{FF2B5EF4-FFF2-40B4-BE49-F238E27FC236}">
                <a16:creationId xmlns:a16="http://schemas.microsoft.com/office/drawing/2014/main" id="{8DCAC2A9-D869-46E1-9DD3-353AE3254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899F63AD-0593-4C09-8D5D-06E299221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26C396D-E779-4BF5-8D6D-EE02AD577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Oval 21">
            <a:extLst>
              <a:ext uri="{FF2B5EF4-FFF2-40B4-BE49-F238E27FC236}">
                <a16:creationId xmlns:a16="http://schemas.microsoft.com/office/drawing/2014/main" id="{2A277DDC-AFBC-4636-AE79-A96E2F9FD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23">
            <a:extLst>
              <a:ext uri="{FF2B5EF4-FFF2-40B4-BE49-F238E27FC236}">
                <a16:creationId xmlns:a16="http://schemas.microsoft.com/office/drawing/2014/main" id="{650D539D-F0D0-4A3F-A77C-A32FAC8E0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609012" y="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3" name="Oval 25">
            <a:extLst>
              <a:ext uri="{FF2B5EF4-FFF2-40B4-BE49-F238E27FC236}">
                <a16:creationId xmlns:a16="http://schemas.microsoft.com/office/drawing/2014/main" id="{773CDE0F-ECEE-4B5F-B749-2377BA25F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6002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Oval 27">
            <a:extLst>
              <a:ext uri="{FF2B5EF4-FFF2-40B4-BE49-F238E27FC236}">
                <a16:creationId xmlns:a16="http://schemas.microsoft.com/office/drawing/2014/main" id="{9B9D8A74-E230-457E-AAD5-69020FAF4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609012" y="23622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D99788A8-491E-4CC4-B684-CA3B04C78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999412" y="5249336"/>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B03E083E-F987-4DF9-8AF6-2724DAE1F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89932" flipV="1">
            <a:off x="8490951" y="461955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4" name="Freeform 5">
            <a:extLst>
              <a:ext uri="{FF2B5EF4-FFF2-40B4-BE49-F238E27FC236}">
                <a16:creationId xmlns:a16="http://schemas.microsoft.com/office/drawing/2014/main" id="{830BAD34-5039-4BED-9E96-949D31BE5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V="1">
            <a:off x="459506" y="45769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6" name="Freeform 5">
            <a:extLst>
              <a:ext uri="{FF2B5EF4-FFF2-40B4-BE49-F238E27FC236}">
                <a16:creationId xmlns:a16="http://schemas.microsoft.com/office/drawing/2014/main" id="{6C1CDE3E-8CCA-4FBA-9D38-4BA5B67B6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V="1">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38" name="Rectangle 37">
            <a:extLst>
              <a:ext uri="{FF2B5EF4-FFF2-40B4-BE49-F238E27FC236}">
                <a16:creationId xmlns:a16="http://schemas.microsoft.com/office/drawing/2014/main" id="{1EDDFA2F-C7B1-4C8A-9DB3-91391DD34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 name="Diagram 1">
            <a:extLst>
              <a:ext uri="{FF2B5EF4-FFF2-40B4-BE49-F238E27FC236}">
                <a16:creationId xmlns:a16="http://schemas.microsoft.com/office/drawing/2014/main" id="{EF0799CB-B7DB-9975-3BBD-30DB7537A55E}"/>
              </a:ext>
            </a:extLst>
          </p:cNvPr>
          <p:cNvGraphicFramePr/>
          <p:nvPr>
            <p:extLst>
              <p:ext uri="{D42A27DB-BD31-4B8C-83A1-F6EECF244321}">
                <p14:modId xmlns:p14="http://schemas.microsoft.com/office/powerpoint/2010/main" val="3530639066"/>
              </p:ext>
            </p:extLst>
          </p:nvPr>
        </p:nvGraphicFramePr>
        <p:xfrm>
          <a:off x="2843802" y="207637"/>
          <a:ext cx="10709344" cy="3983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able 3">
            <a:extLst>
              <a:ext uri="{FF2B5EF4-FFF2-40B4-BE49-F238E27FC236}">
                <a16:creationId xmlns:a16="http://schemas.microsoft.com/office/drawing/2014/main" id="{399565F0-42BA-6D06-24EE-FCD68F81425C}"/>
              </a:ext>
            </a:extLst>
          </p:cNvPr>
          <p:cNvGraphicFramePr>
            <a:graphicFrameLocks noGrp="1"/>
          </p:cNvGraphicFramePr>
          <p:nvPr>
            <p:extLst>
              <p:ext uri="{D42A27DB-BD31-4B8C-83A1-F6EECF244321}">
                <p14:modId xmlns:p14="http://schemas.microsoft.com/office/powerpoint/2010/main" val="1351207948"/>
              </p:ext>
            </p:extLst>
          </p:nvPr>
        </p:nvGraphicFramePr>
        <p:xfrm>
          <a:off x="529466" y="4949415"/>
          <a:ext cx="11125918" cy="1463040"/>
        </p:xfrm>
        <a:graphic>
          <a:graphicData uri="http://schemas.openxmlformats.org/drawingml/2006/table">
            <a:tbl>
              <a:tblPr firstRow="1" bandRow="1">
                <a:tableStyleId>{5C22544A-7EE6-4342-B048-85BDC9FD1C3A}</a:tableStyleId>
              </a:tblPr>
              <a:tblGrid>
                <a:gridCol w="11125918">
                  <a:extLst>
                    <a:ext uri="{9D8B030D-6E8A-4147-A177-3AD203B41FA5}">
                      <a16:colId xmlns:a16="http://schemas.microsoft.com/office/drawing/2014/main" val="4200309894"/>
                    </a:ext>
                  </a:extLst>
                </a:gridCol>
              </a:tblGrid>
              <a:tr h="0">
                <a:tc>
                  <a:txBody>
                    <a:bodyPr/>
                    <a:lstStyle/>
                    <a:p>
                      <a:r>
                        <a:rPr lang="en-GB" dirty="0"/>
                        <a:t>Children between the ages of 7- 11 years are able to understand concept and can learn a lot through social interaction, Mcleod.S (2022) states Vygotsky’s theory promotes experience in addition to social interaction and the importance of culture. During this age children can start to differentiate between imagination and realisation and show areas of negotiating. All the attributes listed above are gained through interaction and by influences of older children. </a:t>
                      </a:r>
                    </a:p>
                  </a:txBody>
                  <a:tcPr/>
                </a:tc>
                <a:extLst>
                  <a:ext uri="{0D108BD9-81ED-4DB2-BD59-A6C34878D82A}">
                    <a16:rowId xmlns:a16="http://schemas.microsoft.com/office/drawing/2014/main" val="1815810728"/>
                  </a:ext>
                </a:extLst>
              </a:tr>
            </a:tbl>
          </a:graphicData>
        </a:graphic>
      </p:graphicFrame>
      <p:pic>
        <p:nvPicPr>
          <p:cNvPr id="5" name="Picture 4" descr="Diagram, timeline&#10;&#10;Description automatically generated">
            <a:extLst>
              <a:ext uri="{FF2B5EF4-FFF2-40B4-BE49-F238E27FC236}">
                <a16:creationId xmlns:a16="http://schemas.microsoft.com/office/drawing/2014/main" id="{BBE96529-263E-937E-C7C5-F8D5ED0751C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23877" y="225471"/>
            <a:ext cx="4222670" cy="4191000"/>
          </a:xfrm>
          <a:prstGeom prst="rect">
            <a:avLst/>
          </a:prstGeom>
        </p:spPr>
      </p:pic>
      <p:sp>
        <p:nvSpPr>
          <p:cNvPr id="6" name="Plus Sign 5">
            <a:extLst>
              <a:ext uri="{FF2B5EF4-FFF2-40B4-BE49-F238E27FC236}">
                <a16:creationId xmlns:a16="http://schemas.microsoft.com/office/drawing/2014/main" id="{3E9F354C-5AEF-49D0-8142-683B797996E0}"/>
              </a:ext>
            </a:extLst>
          </p:cNvPr>
          <p:cNvSpPr/>
          <p:nvPr/>
        </p:nvSpPr>
        <p:spPr>
          <a:xfrm>
            <a:off x="5178025" y="2017979"/>
            <a:ext cx="914400" cy="91440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9484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8DFFB-8BCD-6FF6-7422-16ED1316B491}"/>
              </a:ext>
            </a:extLst>
          </p:cNvPr>
          <p:cNvSpPr>
            <a:spLocks noGrp="1"/>
          </p:cNvSpPr>
          <p:nvPr>
            <p:ph type="title"/>
          </p:nvPr>
        </p:nvSpPr>
        <p:spPr>
          <a:xfrm>
            <a:off x="611997" y="715324"/>
            <a:ext cx="5598416" cy="689531"/>
          </a:xfrm>
        </p:spPr>
        <p:txBody>
          <a:bodyPr vert="horz" lIns="91440" tIns="45720" rIns="91440" bIns="45720" rtlCol="0" anchor="ctr">
            <a:normAutofit/>
          </a:bodyPr>
          <a:lstStyle/>
          <a:p>
            <a:r>
              <a:rPr lang="en-US" sz="2800" b="1" dirty="0">
                <a:solidFill>
                  <a:schemeClr val="tx1"/>
                </a:solidFill>
                <a:latin typeface="Arial"/>
                <a:cs typeface="Arial"/>
              </a:rPr>
              <a:t>Activity 2 – Health is Wealth</a:t>
            </a:r>
          </a:p>
        </p:txBody>
      </p:sp>
      <p:sp>
        <p:nvSpPr>
          <p:cNvPr id="4" name="Text Placeholder 3">
            <a:extLst>
              <a:ext uri="{FF2B5EF4-FFF2-40B4-BE49-F238E27FC236}">
                <a16:creationId xmlns:a16="http://schemas.microsoft.com/office/drawing/2014/main" id="{689DB159-46E9-EAC7-09A6-6322A5A89FFD}"/>
              </a:ext>
            </a:extLst>
          </p:cNvPr>
          <p:cNvSpPr>
            <a:spLocks noGrp="1"/>
          </p:cNvSpPr>
          <p:nvPr>
            <p:ph type="body" sz="half" idx="2"/>
          </p:nvPr>
        </p:nvSpPr>
        <p:spPr>
          <a:xfrm>
            <a:off x="544163" y="1728591"/>
            <a:ext cx="5069837" cy="4325805"/>
          </a:xfrm>
        </p:spPr>
        <p:txBody>
          <a:bodyPr vert="horz" lIns="91440" tIns="45720" rIns="91440" bIns="45720" rtlCol="0" anchor="ctr">
            <a:noAutofit/>
          </a:bodyPr>
          <a:lstStyle/>
          <a:p>
            <a:endParaRPr lang="en-US" sz="2000" b="1" dirty="0">
              <a:solidFill>
                <a:schemeClr val="tx1"/>
              </a:solidFill>
              <a:latin typeface="Arial"/>
              <a:cs typeface="Arial"/>
            </a:endParaRPr>
          </a:p>
          <a:p>
            <a:pPr marL="285750" indent="-285750">
              <a:buFont typeface="Wingdings" panose="05000000000000000000" pitchFamily="2" charset="2"/>
              <a:buChar char="q"/>
            </a:pPr>
            <a:r>
              <a:rPr lang="en-US" sz="2400" dirty="0">
                <a:solidFill>
                  <a:schemeClr val="tx1"/>
                </a:solidFill>
                <a:latin typeface="Arial"/>
                <a:cs typeface="Arial"/>
              </a:rPr>
              <a:t>Introduction to natural ingredients</a:t>
            </a:r>
          </a:p>
          <a:p>
            <a:pPr marL="285750" indent="-285750">
              <a:buFont typeface="Wingdings" panose="05000000000000000000" pitchFamily="2" charset="2"/>
              <a:buChar char="q"/>
            </a:pPr>
            <a:r>
              <a:rPr lang="en-US" sz="2400" dirty="0">
                <a:solidFill>
                  <a:schemeClr val="tx1"/>
                </a:solidFill>
                <a:latin typeface="Arial"/>
                <a:cs typeface="Arial"/>
              </a:rPr>
              <a:t>Create “What’s on your plate”</a:t>
            </a:r>
          </a:p>
          <a:p>
            <a:pPr marL="285750" indent="-285750">
              <a:buFont typeface="Wingdings" panose="05000000000000000000" pitchFamily="2" charset="2"/>
              <a:buChar char="q"/>
            </a:pPr>
            <a:r>
              <a:rPr lang="en-US" sz="2400" dirty="0">
                <a:solidFill>
                  <a:schemeClr val="tx1"/>
                </a:solidFill>
                <a:latin typeface="Arial"/>
                <a:cs typeface="Arial"/>
              </a:rPr>
              <a:t>What am I, Food card game, </a:t>
            </a:r>
          </a:p>
          <a:p>
            <a:pPr marL="285750" indent="-285750">
              <a:buFont typeface="Wingdings" panose="05000000000000000000" pitchFamily="2" charset="2"/>
              <a:buChar char="q"/>
            </a:pPr>
            <a:r>
              <a:rPr lang="en-US" sz="2400" dirty="0">
                <a:solidFill>
                  <a:schemeClr val="tx1"/>
                </a:solidFill>
                <a:latin typeface="Arial"/>
                <a:cs typeface="Arial"/>
              </a:rPr>
              <a:t>Make a smoothie</a:t>
            </a:r>
          </a:p>
          <a:p>
            <a:pPr marL="285750" indent="-285750">
              <a:buFont typeface="Wingdings" panose="05000000000000000000" pitchFamily="2" charset="2"/>
              <a:buChar char="q"/>
            </a:pPr>
            <a:r>
              <a:rPr lang="en-US" sz="2400" dirty="0">
                <a:solidFill>
                  <a:schemeClr val="tx1"/>
                </a:solidFill>
                <a:latin typeface="Arial"/>
                <a:cs typeface="Arial"/>
              </a:rPr>
              <a:t>Supermarket Sweep </a:t>
            </a:r>
          </a:p>
          <a:p>
            <a:pPr marL="285750" indent="-285750">
              <a:buFont typeface="Wingdings" panose="05000000000000000000" pitchFamily="2" charset="2"/>
              <a:buChar char="q"/>
            </a:pPr>
            <a:r>
              <a:rPr lang="en-US" sz="2400" dirty="0">
                <a:solidFill>
                  <a:schemeClr val="tx1"/>
                </a:solidFill>
                <a:latin typeface="Arial"/>
                <a:cs typeface="Arial"/>
              </a:rPr>
              <a:t>Longevity – benefits of eating healthy</a:t>
            </a:r>
          </a:p>
          <a:p>
            <a:pPr marL="285750" indent="-285750">
              <a:buFont typeface="Wingdings" panose="05000000000000000000" pitchFamily="2" charset="2"/>
              <a:buChar char="q"/>
            </a:pPr>
            <a:r>
              <a:rPr lang="en-US" sz="2400" dirty="0">
                <a:solidFill>
                  <a:schemeClr val="tx1"/>
                </a:solidFill>
                <a:latin typeface="Arial"/>
                <a:cs typeface="Arial"/>
              </a:rPr>
              <a:t>Quiz healthy eating habits </a:t>
            </a:r>
          </a:p>
          <a:p>
            <a:endParaRPr lang="en-US" sz="1600" dirty="0">
              <a:solidFill>
                <a:schemeClr val="tx1"/>
              </a:solidFill>
              <a:latin typeface="Arial"/>
              <a:cs typeface="Arial"/>
            </a:endParaRPr>
          </a:p>
          <a:p>
            <a:endParaRPr lang="en-US" sz="1600" dirty="0">
              <a:solidFill>
                <a:schemeClr val="tx1"/>
              </a:solidFill>
              <a:latin typeface="Arial"/>
              <a:cs typeface="Arial"/>
            </a:endParaRPr>
          </a:p>
          <a:p>
            <a:r>
              <a:rPr lang="en-US" sz="1600" dirty="0">
                <a:solidFill>
                  <a:schemeClr val="tx1"/>
                </a:solidFill>
                <a:latin typeface="Arial"/>
                <a:cs typeface="Arial"/>
              </a:rPr>
              <a:t> </a:t>
            </a:r>
          </a:p>
          <a:p>
            <a:endParaRPr lang="en-US" sz="1600" dirty="0">
              <a:solidFill>
                <a:schemeClr val="tx1"/>
              </a:solidFill>
              <a:latin typeface="Arial"/>
              <a:cs typeface="Arial"/>
            </a:endParaRPr>
          </a:p>
          <a:p>
            <a:endParaRPr lang="en-US" sz="1600" dirty="0">
              <a:solidFill>
                <a:schemeClr val="tx1"/>
              </a:solidFill>
              <a:latin typeface="Arial"/>
              <a:cs typeface="Arial"/>
            </a:endParaRPr>
          </a:p>
        </p:txBody>
      </p:sp>
      <p:graphicFrame>
        <p:nvGraphicFramePr>
          <p:cNvPr id="11" name="Diagram 10">
            <a:extLst>
              <a:ext uri="{FF2B5EF4-FFF2-40B4-BE49-F238E27FC236}">
                <a16:creationId xmlns:a16="http://schemas.microsoft.com/office/drawing/2014/main" id="{992662CC-E3A8-8044-2246-ED8252B06CA2}"/>
              </a:ext>
            </a:extLst>
          </p:cNvPr>
          <p:cNvGraphicFramePr/>
          <p:nvPr>
            <p:extLst>
              <p:ext uri="{D42A27DB-BD31-4B8C-83A1-F6EECF244321}">
                <p14:modId xmlns:p14="http://schemas.microsoft.com/office/powerpoint/2010/main" val="3650922566"/>
              </p:ext>
            </p:extLst>
          </p:nvPr>
        </p:nvGraphicFramePr>
        <p:xfrm>
          <a:off x="816678" y="3005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Placeholder 6" descr="A group of people in a kitchen&#10;&#10;Description automatically generated with medium confidence">
            <a:extLst>
              <a:ext uri="{FF2B5EF4-FFF2-40B4-BE49-F238E27FC236}">
                <a16:creationId xmlns:a16="http://schemas.microsoft.com/office/drawing/2014/main" id="{39C28AD2-7C7E-480B-185C-FEF438DCD8B8}"/>
              </a:ext>
            </a:extLst>
          </p:cNvPr>
          <p:cNvPicPr>
            <a:picLocks noGrp="1" noChangeAspect="1"/>
          </p:cNvPicPr>
          <p:nvPr>
            <p:ph type="pic" idx="1"/>
          </p:nvPr>
        </p:nvPicPr>
        <p:blipFill>
          <a:blip r:embed="rId8">
            <a:extLst>
              <a:ext uri="{28A0092B-C50C-407E-A947-70E740481C1C}">
                <a14:useLocalDpi xmlns:a14="http://schemas.microsoft.com/office/drawing/2010/main" val="0"/>
              </a:ext>
            </a:extLst>
          </a:blip>
          <a:srcRect l="26470" r="26470"/>
          <a:stretch>
            <a:fillRect/>
          </a:stretch>
        </p:blipFill>
        <p:spPr>
          <a:xfrm>
            <a:off x="6482928" y="277057"/>
            <a:ext cx="2669323" cy="3781659"/>
          </a:xfrm>
        </p:spPr>
      </p:pic>
      <p:pic>
        <p:nvPicPr>
          <p:cNvPr id="9" name="Picture 8" descr="A group of glass jars with colorful liquid in them&#10;&#10;Description automatically generated with low confidence">
            <a:extLst>
              <a:ext uri="{FF2B5EF4-FFF2-40B4-BE49-F238E27FC236}">
                <a16:creationId xmlns:a16="http://schemas.microsoft.com/office/drawing/2014/main" id="{A6937350-B1FA-91A5-A2B5-7500B0CFE02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152251" y="4114799"/>
            <a:ext cx="2857500" cy="1600200"/>
          </a:xfrm>
          <a:prstGeom prst="rect">
            <a:avLst/>
          </a:prstGeom>
        </p:spPr>
      </p:pic>
    </p:spTree>
    <p:extLst>
      <p:ext uri="{BB962C8B-B14F-4D97-AF65-F5344CB8AC3E}">
        <p14:creationId xmlns:p14="http://schemas.microsoft.com/office/powerpoint/2010/main" val="223733363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mph" presetSubtype="0" fill="hold" grpId="0" nodeType="clickEffect">
                                  <p:stCondLst>
                                    <p:cond delay="0"/>
                                  </p:stCondLst>
                                  <p:childTnLst>
                                    <p:animClr clrSpc="hsl" dir="cw">
                                      <p:cBhvr override="childStyle">
                                        <p:cTn id="6" dur="500" fill="hold"/>
                                        <p:tgtEl>
                                          <p:spTgt spid="11">
                                            <p:graphicEl>
                                              <a:dgm id="{C4930CFF-B44E-459D-856D-6655AE5B1DE7}"/>
                                            </p:graphicEl>
                                          </p:spTgt>
                                        </p:tgtEl>
                                        <p:attrNameLst>
                                          <p:attrName>style.color</p:attrName>
                                        </p:attrNameLst>
                                      </p:cBhvr>
                                      <p:by>
                                        <p:hsl h="7200000" s="0" l="0"/>
                                      </p:by>
                                    </p:animClr>
                                    <p:animClr clrSpc="hsl" dir="cw">
                                      <p:cBhvr>
                                        <p:cTn id="7" dur="500" fill="hold"/>
                                        <p:tgtEl>
                                          <p:spTgt spid="11">
                                            <p:graphicEl>
                                              <a:dgm id="{C4930CFF-B44E-459D-856D-6655AE5B1DE7}"/>
                                            </p:graphicEl>
                                          </p:spTgt>
                                        </p:tgtEl>
                                        <p:attrNameLst>
                                          <p:attrName>fillcolor</p:attrName>
                                        </p:attrNameLst>
                                      </p:cBhvr>
                                      <p:by>
                                        <p:hsl h="7200000" s="0" l="0"/>
                                      </p:by>
                                    </p:animClr>
                                    <p:animClr clrSpc="hsl" dir="cw">
                                      <p:cBhvr>
                                        <p:cTn id="8" dur="500" fill="hold"/>
                                        <p:tgtEl>
                                          <p:spTgt spid="11">
                                            <p:graphicEl>
                                              <a:dgm id="{C4930CFF-B44E-459D-856D-6655AE5B1DE7}"/>
                                            </p:graphicEl>
                                          </p:spTgt>
                                        </p:tgtEl>
                                        <p:attrNameLst>
                                          <p:attrName>stroke.color</p:attrName>
                                        </p:attrNameLst>
                                      </p:cBhvr>
                                      <p:by>
                                        <p:hsl h="7200000" s="0" l="0"/>
                                      </p:by>
                                    </p:animClr>
                                    <p:set>
                                      <p:cBhvr>
                                        <p:cTn id="9" dur="500" fill="hold"/>
                                        <p:tgtEl>
                                          <p:spTgt spid="11">
                                            <p:graphicEl>
                                              <a:dgm id="{C4930CFF-B44E-459D-856D-6655AE5B1DE7}"/>
                                            </p:graphicEl>
                                          </p:spTgt>
                                        </p:tgtEl>
                                        <p:attrNameLst>
                                          <p:attrName>fill.type</p:attrName>
                                        </p:attrNameLst>
                                      </p:cBhvr>
                                      <p:to>
                                        <p:strVal val="solid"/>
                                      </p:to>
                                    </p:set>
                                  </p:childTnLst>
                                </p:cTn>
                              </p:par>
                              <p:par>
                                <p:cTn id="10" presetID="21" presetClass="emph" presetSubtype="0" fill="hold" grpId="0" nodeType="withEffect">
                                  <p:stCondLst>
                                    <p:cond delay="0"/>
                                  </p:stCondLst>
                                  <p:childTnLst>
                                    <p:animClr clrSpc="hsl" dir="cw">
                                      <p:cBhvr override="childStyle">
                                        <p:cTn id="11" dur="500" fill="hold"/>
                                        <p:tgtEl>
                                          <p:spTgt spid="11">
                                            <p:graphicEl>
                                              <a:dgm id="{6B0BEC8D-17BC-416A-9F05-5B762AB77CCB}"/>
                                            </p:graphicEl>
                                          </p:spTgt>
                                        </p:tgtEl>
                                        <p:attrNameLst>
                                          <p:attrName>style.color</p:attrName>
                                        </p:attrNameLst>
                                      </p:cBhvr>
                                      <p:by>
                                        <p:hsl h="7200000" s="0" l="0"/>
                                      </p:by>
                                    </p:animClr>
                                    <p:animClr clrSpc="hsl" dir="cw">
                                      <p:cBhvr>
                                        <p:cTn id="12" dur="500" fill="hold"/>
                                        <p:tgtEl>
                                          <p:spTgt spid="11">
                                            <p:graphicEl>
                                              <a:dgm id="{6B0BEC8D-17BC-416A-9F05-5B762AB77CCB}"/>
                                            </p:graphicEl>
                                          </p:spTgt>
                                        </p:tgtEl>
                                        <p:attrNameLst>
                                          <p:attrName>fillcolor</p:attrName>
                                        </p:attrNameLst>
                                      </p:cBhvr>
                                      <p:by>
                                        <p:hsl h="7200000" s="0" l="0"/>
                                      </p:by>
                                    </p:animClr>
                                    <p:animClr clrSpc="hsl" dir="cw">
                                      <p:cBhvr>
                                        <p:cTn id="13" dur="500" fill="hold"/>
                                        <p:tgtEl>
                                          <p:spTgt spid="11">
                                            <p:graphicEl>
                                              <a:dgm id="{6B0BEC8D-17BC-416A-9F05-5B762AB77CCB}"/>
                                            </p:graphicEl>
                                          </p:spTgt>
                                        </p:tgtEl>
                                        <p:attrNameLst>
                                          <p:attrName>stroke.color</p:attrName>
                                        </p:attrNameLst>
                                      </p:cBhvr>
                                      <p:by>
                                        <p:hsl h="7200000" s="0" l="0"/>
                                      </p:by>
                                    </p:animClr>
                                    <p:set>
                                      <p:cBhvr>
                                        <p:cTn id="14" dur="500" fill="hold"/>
                                        <p:tgtEl>
                                          <p:spTgt spid="11">
                                            <p:graphicEl>
                                              <a:dgm id="{6B0BEC8D-17BC-416A-9F05-5B762AB77CCB}"/>
                                            </p:graphicEl>
                                          </p:spTgt>
                                        </p:tgtEl>
                                        <p:attrNameLst>
                                          <p:attrName>fill.type</p:attrName>
                                        </p:attrNameLst>
                                      </p:cBhvr>
                                      <p:to>
                                        <p:strVal val="solid"/>
                                      </p:to>
                                    </p:set>
                                  </p:childTnLst>
                                </p:cTn>
                              </p:par>
                              <p:par>
                                <p:cTn id="15" presetID="21" presetClass="emph" presetSubtype="0" fill="hold" grpId="0" nodeType="withEffect">
                                  <p:stCondLst>
                                    <p:cond delay="0"/>
                                  </p:stCondLst>
                                  <p:childTnLst>
                                    <p:animClr clrSpc="hsl" dir="cw">
                                      <p:cBhvr override="childStyle">
                                        <p:cTn id="16" dur="500" fill="hold"/>
                                        <p:tgtEl>
                                          <p:spTgt spid="11">
                                            <p:graphicEl>
                                              <a:dgm id="{8BFBAB94-10E7-4E3E-926D-62FD8427D752}"/>
                                            </p:graphicEl>
                                          </p:spTgt>
                                        </p:tgtEl>
                                        <p:attrNameLst>
                                          <p:attrName>style.color</p:attrName>
                                        </p:attrNameLst>
                                      </p:cBhvr>
                                      <p:by>
                                        <p:hsl h="7200000" s="0" l="0"/>
                                      </p:by>
                                    </p:animClr>
                                    <p:animClr clrSpc="hsl" dir="cw">
                                      <p:cBhvr>
                                        <p:cTn id="17" dur="500" fill="hold"/>
                                        <p:tgtEl>
                                          <p:spTgt spid="11">
                                            <p:graphicEl>
                                              <a:dgm id="{8BFBAB94-10E7-4E3E-926D-62FD8427D752}"/>
                                            </p:graphicEl>
                                          </p:spTgt>
                                        </p:tgtEl>
                                        <p:attrNameLst>
                                          <p:attrName>fillcolor</p:attrName>
                                        </p:attrNameLst>
                                      </p:cBhvr>
                                      <p:by>
                                        <p:hsl h="7200000" s="0" l="0"/>
                                      </p:by>
                                    </p:animClr>
                                    <p:animClr clrSpc="hsl" dir="cw">
                                      <p:cBhvr>
                                        <p:cTn id="18" dur="500" fill="hold"/>
                                        <p:tgtEl>
                                          <p:spTgt spid="11">
                                            <p:graphicEl>
                                              <a:dgm id="{8BFBAB94-10E7-4E3E-926D-62FD8427D752}"/>
                                            </p:graphicEl>
                                          </p:spTgt>
                                        </p:tgtEl>
                                        <p:attrNameLst>
                                          <p:attrName>stroke.color</p:attrName>
                                        </p:attrNameLst>
                                      </p:cBhvr>
                                      <p:by>
                                        <p:hsl h="7200000" s="0" l="0"/>
                                      </p:by>
                                    </p:animClr>
                                    <p:set>
                                      <p:cBhvr>
                                        <p:cTn id="19" dur="500" fill="hold"/>
                                        <p:tgtEl>
                                          <p:spTgt spid="11">
                                            <p:graphicEl>
                                              <a:dgm id="{8BFBAB94-10E7-4E3E-926D-62FD8427D752}"/>
                                            </p:graphicEl>
                                          </p:spTgt>
                                        </p:tgtEl>
                                        <p:attrNameLst>
                                          <p:attrName>fill.type</p:attrName>
                                        </p:attrNameLst>
                                      </p:cBhvr>
                                      <p:to>
                                        <p:strVal val="solid"/>
                                      </p:to>
                                    </p:set>
                                  </p:childTnLst>
                                </p:cTn>
                              </p:par>
                              <p:par>
                                <p:cTn id="20" presetID="21" presetClass="emph" presetSubtype="0" fill="hold" grpId="0" nodeType="withEffect">
                                  <p:stCondLst>
                                    <p:cond delay="0"/>
                                  </p:stCondLst>
                                  <p:childTnLst>
                                    <p:animClr clrSpc="hsl" dir="cw">
                                      <p:cBhvr override="childStyle">
                                        <p:cTn id="21" dur="500" fill="hold"/>
                                        <p:tgtEl>
                                          <p:spTgt spid="11">
                                            <p:graphicEl>
                                              <a:dgm id="{2FEAF9B5-8BD5-4661-84F3-C8D591CA30D1}"/>
                                            </p:graphicEl>
                                          </p:spTgt>
                                        </p:tgtEl>
                                        <p:attrNameLst>
                                          <p:attrName>style.color</p:attrName>
                                        </p:attrNameLst>
                                      </p:cBhvr>
                                      <p:by>
                                        <p:hsl h="7200000" s="0" l="0"/>
                                      </p:by>
                                    </p:animClr>
                                    <p:animClr clrSpc="hsl" dir="cw">
                                      <p:cBhvr>
                                        <p:cTn id="22" dur="500" fill="hold"/>
                                        <p:tgtEl>
                                          <p:spTgt spid="11">
                                            <p:graphicEl>
                                              <a:dgm id="{2FEAF9B5-8BD5-4661-84F3-C8D591CA30D1}"/>
                                            </p:graphicEl>
                                          </p:spTgt>
                                        </p:tgtEl>
                                        <p:attrNameLst>
                                          <p:attrName>fillcolor</p:attrName>
                                        </p:attrNameLst>
                                      </p:cBhvr>
                                      <p:by>
                                        <p:hsl h="7200000" s="0" l="0"/>
                                      </p:by>
                                    </p:animClr>
                                    <p:animClr clrSpc="hsl" dir="cw">
                                      <p:cBhvr>
                                        <p:cTn id="23" dur="500" fill="hold"/>
                                        <p:tgtEl>
                                          <p:spTgt spid="11">
                                            <p:graphicEl>
                                              <a:dgm id="{2FEAF9B5-8BD5-4661-84F3-C8D591CA30D1}"/>
                                            </p:graphicEl>
                                          </p:spTgt>
                                        </p:tgtEl>
                                        <p:attrNameLst>
                                          <p:attrName>stroke.color</p:attrName>
                                        </p:attrNameLst>
                                      </p:cBhvr>
                                      <p:by>
                                        <p:hsl h="7200000" s="0" l="0"/>
                                      </p:by>
                                    </p:animClr>
                                    <p:set>
                                      <p:cBhvr>
                                        <p:cTn id="24" dur="500" fill="hold"/>
                                        <p:tgtEl>
                                          <p:spTgt spid="11">
                                            <p:graphicEl>
                                              <a:dgm id="{2FEAF9B5-8BD5-4661-84F3-C8D591CA30D1}"/>
                                            </p:graphicEl>
                                          </p:spTgt>
                                        </p:tgtEl>
                                        <p:attrNameLst>
                                          <p:attrName>fill.type</p:attrName>
                                        </p:attrNameLst>
                                      </p:cBhvr>
                                      <p:to>
                                        <p:strVal val="solid"/>
                                      </p:to>
                                    </p:set>
                                  </p:childTnLst>
                                </p:cTn>
                              </p:par>
                              <p:par>
                                <p:cTn id="25" presetID="21" presetClass="emph" presetSubtype="0" fill="hold" grpId="0" nodeType="withEffect">
                                  <p:stCondLst>
                                    <p:cond delay="0"/>
                                  </p:stCondLst>
                                  <p:childTnLst>
                                    <p:animClr clrSpc="hsl" dir="cw">
                                      <p:cBhvr override="childStyle">
                                        <p:cTn id="26" dur="500" fill="hold"/>
                                        <p:tgtEl>
                                          <p:spTgt spid="11">
                                            <p:graphicEl>
                                              <a:dgm id="{9C23508E-6BF3-4681-93B6-9F6BADEC2099}"/>
                                            </p:graphicEl>
                                          </p:spTgt>
                                        </p:tgtEl>
                                        <p:attrNameLst>
                                          <p:attrName>style.color</p:attrName>
                                        </p:attrNameLst>
                                      </p:cBhvr>
                                      <p:by>
                                        <p:hsl h="7200000" s="0" l="0"/>
                                      </p:by>
                                    </p:animClr>
                                    <p:animClr clrSpc="hsl" dir="cw">
                                      <p:cBhvr>
                                        <p:cTn id="27" dur="500" fill="hold"/>
                                        <p:tgtEl>
                                          <p:spTgt spid="11">
                                            <p:graphicEl>
                                              <a:dgm id="{9C23508E-6BF3-4681-93B6-9F6BADEC2099}"/>
                                            </p:graphicEl>
                                          </p:spTgt>
                                        </p:tgtEl>
                                        <p:attrNameLst>
                                          <p:attrName>fillcolor</p:attrName>
                                        </p:attrNameLst>
                                      </p:cBhvr>
                                      <p:by>
                                        <p:hsl h="7200000" s="0" l="0"/>
                                      </p:by>
                                    </p:animClr>
                                    <p:animClr clrSpc="hsl" dir="cw">
                                      <p:cBhvr>
                                        <p:cTn id="28" dur="500" fill="hold"/>
                                        <p:tgtEl>
                                          <p:spTgt spid="11">
                                            <p:graphicEl>
                                              <a:dgm id="{9C23508E-6BF3-4681-93B6-9F6BADEC2099}"/>
                                            </p:graphicEl>
                                          </p:spTgt>
                                        </p:tgtEl>
                                        <p:attrNameLst>
                                          <p:attrName>stroke.color</p:attrName>
                                        </p:attrNameLst>
                                      </p:cBhvr>
                                      <p:by>
                                        <p:hsl h="7200000" s="0" l="0"/>
                                      </p:by>
                                    </p:animClr>
                                    <p:set>
                                      <p:cBhvr>
                                        <p:cTn id="29" dur="500" fill="hold"/>
                                        <p:tgtEl>
                                          <p:spTgt spid="11">
                                            <p:graphicEl>
                                              <a:dgm id="{9C23508E-6BF3-4681-93B6-9F6BADEC2099}"/>
                                            </p:graphicEl>
                                          </p:spTgt>
                                        </p:tgtEl>
                                        <p:attrNameLst>
                                          <p:attrName>fill.type</p:attrName>
                                        </p:attrNameLst>
                                      </p:cBhvr>
                                      <p:to>
                                        <p:strVal val="solid"/>
                                      </p:to>
                                    </p:set>
                                  </p:childTnLst>
                                </p:cTn>
                              </p:par>
                              <p:par>
                                <p:cTn id="30" presetID="21" presetClass="emph" presetSubtype="0" fill="hold" grpId="0" nodeType="withEffect">
                                  <p:stCondLst>
                                    <p:cond delay="0"/>
                                  </p:stCondLst>
                                  <p:childTnLst>
                                    <p:animClr clrSpc="hsl" dir="cw">
                                      <p:cBhvr override="childStyle">
                                        <p:cTn id="31" dur="500" fill="hold"/>
                                        <p:tgtEl>
                                          <p:spTgt spid="11">
                                            <p:graphicEl>
                                              <a:dgm id="{2FA4B25F-A707-4760-905D-E7DBDD01BA42}"/>
                                            </p:graphicEl>
                                          </p:spTgt>
                                        </p:tgtEl>
                                        <p:attrNameLst>
                                          <p:attrName>style.color</p:attrName>
                                        </p:attrNameLst>
                                      </p:cBhvr>
                                      <p:by>
                                        <p:hsl h="7200000" s="0" l="0"/>
                                      </p:by>
                                    </p:animClr>
                                    <p:animClr clrSpc="hsl" dir="cw">
                                      <p:cBhvr>
                                        <p:cTn id="32" dur="500" fill="hold"/>
                                        <p:tgtEl>
                                          <p:spTgt spid="11">
                                            <p:graphicEl>
                                              <a:dgm id="{2FA4B25F-A707-4760-905D-E7DBDD01BA42}"/>
                                            </p:graphicEl>
                                          </p:spTgt>
                                        </p:tgtEl>
                                        <p:attrNameLst>
                                          <p:attrName>fillcolor</p:attrName>
                                        </p:attrNameLst>
                                      </p:cBhvr>
                                      <p:by>
                                        <p:hsl h="7200000" s="0" l="0"/>
                                      </p:by>
                                    </p:animClr>
                                    <p:animClr clrSpc="hsl" dir="cw">
                                      <p:cBhvr>
                                        <p:cTn id="33" dur="500" fill="hold"/>
                                        <p:tgtEl>
                                          <p:spTgt spid="11">
                                            <p:graphicEl>
                                              <a:dgm id="{2FA4B25F-A707-4760-905D-E7DBDD01BA42}"/>
                                            </p:graphicEl>
                                          </p:spTgt>
                                        </p:tgtEl>
                                        <p:attrNameLst>
                                          <p:attrName>stroke.color</p:attrName>
                                        </p:attrNameLst>
                                      </p:cBhvr>
                                      <p:by>
                                        <p:hsl h="7200000" s="0" l="0"/>
                                      </p:by>
                                    </p:animClr>
                                    <p:set>
                                      <p:cBhvr>
                                        <p:cTn id="34" dur="500" fill="hold"/>
                                        <p:tgtEl>
                                          <p:spTgt spid="11">
                                            <p:graphicEl>
                                              <a:dgm id="{2FA4B25F-A707-4760-905D-E7DBDD01BA42}"/>
                                            </p:graphicEl>
                                          </p:spTgt>
                                        </p:tgtEl>
                                        <p:attrNameLst>
                                          <p:attrName>fill.type</p:attrName>
                                        </p:attrNameLst>
                                      </p:cBhvr>
                                      <p:to>
                                        <p:strVal val="solid"/>
                                      </p:to>
                                    </p:set>
                                  </p:childTnLst>
                                </p:cTn>
                              </p:par>
                              <p:par>
                                <p:cTn id="35" presetID="21" presetClass="emph" presetSubtype="0" fill="hold" grpId="0" nodeType="withEffect">
                                  <p:stCondLst>
                                    <p:cond delay="0"/>
                                  </p:stCondLst>
                                  <p:childTnLst>
                                    <p:animClr clrSpc="hsl" dir="cw">
                                      <p:cBhvr override="childStyle">
                                        <p:cTn id="36" dur="500" fill="hold"/>
                                        <p:tgtEl>
                                          <p:spTgt spid="11">
                                            <p:graphicEl>
                                              <a:dgm id="{D2780BD2-EEF1-40AA-B001-20F86361C92F}"/>
                                            </p:graphicEl>
                                          </p:spTgt>
                                        </p:tgtEl>
                                        <p:attrNameLst>
                                          <p:attrName>style.color</p:attrName>
                                        </p:attrNameLst>
                                      </p:cBhvr>
                                      <p:by>
                                        <p:hsl h="7200000" s="0" l="0"/>
                                      </p:by>
                                    </p:animClr>
                                    <p:animClr clrSpc="hsl" dir="cw">
                                      <p:cBhvr>
                                        <p:cTn id="37" dur="500" fill="hold"/>
                                        <p:tgtEl>
                                          <p:spTgt spid="11">
                                            <p:graphicEl>
                                              <a:dgm id="{D2780BD2-EEF1-40AA-B001-20F86361C92F}"/>
                                            </p:graphicEl>
                                          </p:spTgt>
                                        </p:tgtEl>
                                        <p:attrNameLst>
                                          <p:attrName>fillcolor</p:attrName>
                                        </p:attrNameLst>
                                      </p:cBhvr>
                                      <p:by>
                                        <p:hsl h="7200000" s="0" l="0"/>
                                      </p:by>
                                    </p:animClr>
                                    <p:animClr clrSpc="hsl" dir="cw">
                                      <p:cBhvr>
                                        <p:cTn id="38" dur="500" fill="hold"/>
                                        <p:tgtEl>
                                          <p:spTgt spid="11">
                                            <p:graphicEl>
                                              <a:dgm id="{D2780BD2-EEF1-40AA-B001-20F86361C92F}"/>
                                            </p:graphicEl>
                                          </p:spTgt>
                                        </p:tgtEl>
                                        <p:attrNameLst>
                                          <p:attrName>stroke.color</p:attrName>
                                        </p:attrNameLst>
                                      </p:cBhvr>
                                      <p:by>
                                        <p:hsl h="7200000" s="0" l="0"/>
                                      </p:by>
                                    </p:animClr>
                                    <p:set>
                                      <p:cBhvr>
                                        <p:cTn id="39" dur="500" fill="hold"/>
                                        <p:tgtEl>
                                          <p:spTgt spid="11">
                                            <p:graphicEl>
                                              <a:dgm id="{D2780BD2-EEF1-40AA-B001-20F86361C92F}"/>
                                            </p:graphicEl>
                                          </p:spTgt>
                                        </p:tgtEl>
                                        <p:attrNameLst>
                                          <p:attrName>fill.type</p:attrName>
                                        </p:attrNameLst>
                                      </p:cBhvr>
                                      <p:to>
                                        <p:strVal val="solid"/>
                                      </p:to>
                                    </p:set>
                                  </p:childTnLst>
                                </p:cTn>
                              </p:par>
                              <p:par>
                                <p:cTn id="40" presetID="21" presetClass="emph" presetSubtype="0" fill="hold" grpId="0" nodeType="withEffect">
                                  <p:stCondLst>
                                    <p:cond delay="0"/>
                                  </p:stCondLst>
                                  <p:childTnLst>
                                    <p:animClr clrSpc="hsl" dir="cw">
                                      <p:cBhvr override="childStyle">
                                        <p:cTn id="41" dur="500" fill="hold"/>
                                        <p:tgtEl>
                                          <p:spTgt spid="11">
                                            <p:graphicEl>
                                              <a:dgm id="{D8799BC2-F6D8-4B9A-99E5-C0432924B234}"/>
                                            </p:graphicEl>
                                          </p:spTgt>
                                        </p:tgtEl>
                                        <p:attrNameLst>
                                          <p:attrName>style.color</p:attrName>
                                        </p:attrNameLst>
                                      </p:cBhvr>
                                      <p:by>
                                        <p:hsl h="7200000" s="0" l="0"/>
                                      </p:by>
                                    </p:animClr>
                                    <p:animClr clrSpc="hsl" dir="cw">
                                      <p:cBhvr>
                                        <p:cTn id="42" dur="500" fill="hold"/>
                                        <p:tgtEl>
                                          <p:spTgt spid="11">
                                            <p:graphicEl>
                                              <a:dgm id="{D8799BC2-F6D8-4B9A-99E5-C0432924B234}"/>
                                            </p:graphicEl>
                                          </p:spTgt>
                                        </p:tgtEl>
                                        <p:attrNameLst>
                                          <p:attrName>fillcolor</p:attrName>
                                        </p:attrNameLst>
                                      </p:cBhvr>
                                      <p:by>
                                        <p:hsl h="7200000" s="0" l="0"/>
                                      </p:by>
                                    </p:animClr>
                                    <p:animClr clrSpc="hsl" dir="cw">
                                      <p:cBhvr>
                                        <p:cTn id="43" dur="500" fill="hold"/>
                                        <p:tgtEl>
                                          <p:spTgt spid="11">
                                            <p:graphicEl>
                                              <a:dgm id="{D8799BC2-F6D8-4B9A-99E5-C0432924B234}"/>
                                            </p:graphicEl>
                                          </p:spTgt>
                                        </p:tgtEl>
                                        <p:attrNameLst>
                                          <p:attrName>stroke.color</p:attrName>
                                        </p:attrNameLst>
                                      </p:cBhvr>
                                      <p:by>
                                        <p:hsl h="7200000" s="0" l="0"/>
                                      </p:by>
                                    </p:animClr>
                                    <p:set>
                                      <p:cBhvr>
                                        <p:cTn id="44" dur="500" fill="hold"/>
                                        <p:tgtEl>
                                          <p:spTgt spid="11">
                                            <p:graphicEl>
                                              <a:dgm id="{D8799BC2-F6D8-4B9A-99E5-C0432924B234}"/>
                                            </p:graphicEl>
                                          </p:spTgt>
                                        </p:tgtEl>
                                        <p:attrNameLst>
                                          <p:attrName>fill.type</p:attrName>
                                        </p:attrNameLst>
                                      </p:cBhvr>
                                      <p:to>
                                        <p:strVal val="solid"/>
                                      </p:to>
                                    </p:set>
                                  </p:childTnLst>
                                </p:cTn>
                              </p:par>
                              <p:par>
                                <p:cTn id="45" presetID="21" presetClass="emph" presetSubtype="0" fill="hold" grpId="0" nodeType="withEffect">
                                  <p:stCondLst>
                                    <p:cond delay="0"/>
                                  </p:stCondLst>
                                  <p:childTnLst>
                                    <p:animClr clrSpc="hsl" dir="cw">
                                      <p:cBhvr override="childStyle">
                                        <p:cTn id="46" dur="500" fill="hold"/>
                                        <p:tgtEl>
                                          <p:spTgt spid="11">
                                            <p:graphicEl>
                                              <a:dgm id="{AEE80669-4B3E-4F49-8AD5-92FB4A85CC77}"/>
                                            </p:graphicEl>
                                          </p:spTgt>
                                        </p:tgtEl>
                                        <p:attrNameLst>
                                          <p:attrName>style.color</p:attrName>
                                        </p:attrNameLst>
                                      </p:cBhvr>
                                      <p:by>
                                        <p:hsl h="7200000" s="0" l="0"/>
                                      </p:by>
                                    </p:animClr>
                                    <p:animClr clrSpc="hsl" dir="cw">
                                      <p:cBhvr>
                                        <p:cTn id="47" dur="500" fill="hold"/>
                                        <p:tgtEl>
                                          <p:spTgt spid="11">
                                            <p:graphicEl>
                                              <a:dgm id="{AEE80669-4B3E-4F49-8AD5-92FB4A85CC77}"/>
                                            </p:graphicEl>
                                          </p:spTgt>
                                        </p:tgtEl>
                                        <p:attrNameLst>
                                          <p:attrName>fillcolor</p:attrName>
                                        </p:attrNameLst>
                                      </p:cBhvr>
                                      <p:by>
                                        <p:hsl h="7200000" s="0" l="0"/>
                                      </p:by>
                                    </p:animClr>
                                    <p:animClr clrSpc="hsl" dir="cw">
                                      <p:cBhvr>
                                        <p:cTn id="48" dur="500" fill="hold"/>
                                        <p:tgtEl>
                                          <p:spTgt spid="11">
                                            <p:graphicEl>
                                              <a:dgm id="{AEE80669-4B3E-4F49-8AD5-92FB4A85CC77}"/>
                                            </p:graphicEl>
                                          </p:spTgt>
                                        </p:tgtEl>
                                        <p:attrNameLst>
                                          <p:attrName>stroke.color</p:attrName>
                                        </p:attrNameLst>
                                      </p:cBhvr>
                                      <p:by>
                                        <p:hsl h="7200000" s="0" l="0"/>
                                      </p:by>
                                    </p:animClr>
                                    <p:set>
                                      <p:cBhvr>
                                        <p:cTn id="49" dur="500" fill="hold"/>
                                        <p:tgtEl>
                                          <p:spTgt spid="11">
                                            <p:graphicEl>
                                              <a:dgm id="{AEE80669-4B3E-4F49-8AD5-92FB4A85CC77}"/>
                                            </p:graphicEl>
                                          </p:spTgt>
                                        </p:tgtEl>
                                        <p:attrNameLst>
                                          <p:attrName>fill.type</p:attrName>
                                        </p:attrNameLst>
                                      </p:cBhvr>
                                      <p:to>
                                        <p:strVal val="solid"/>
                                      </p:to>
                                    </p:set>
                                  </p:childTnLst>
                                </p:cTn>
                              </p:par>
                              <p:par>
                                <p:cTn id="50" presetID="21" presetClass="emph" presetSubtype="0" fill="hold" grpId="0" nodeType="withEffect">
                                  <p:stCondLst>
                                    <p:cond delay="0"/>
                                  </p:stCondLst>
                                  <p:childTnLst>
                                    <p:animClr clrSpc="hsl" dir="cw">
                                      <p:cBhvr override="childStyle">
                                        <p:cTn id="51" dur="500" fill="hold"/>
                                        <p:tgtEl>
                                          <p:spTgt spid="11">
                                            <p:graphicEl>
                                              <a:dgm id="{5B4D5EEF-4765-465D-945D-F627A8CC0FBF}"/>
                                            </p:graphicEl>
                                          </p:spTgt>
                                        </p:tgtEl>
                                        <p:attrNameLst>
                                          <p:attrName>style.color</p:attrName>
                                        </p:attrNameLst>
                                      </p:cBhvr>
                                      <p:by>
                                        <p:hsl h="7200000" s="0" l="0"/>
                                      </p:by>
                                    </p:animClr>
                                    <p:animClr clrSpc="hsl" dir="cw">
                                      <p:cBhvr>
                                        <p:cTn id="52" dur="500" fill="hold"/>
                                        <p:tgtEl>
                                          <p:spTgt spid="11">
                                            <p:graphicEl>
                                              <a:dgm id="{5B4D5EEF-4765-465D-945D-F627A8CC0FBF}"/>
                                            </p:graphicEl>
                                          </p:spTgt>
                                        </p:tgtEl>
                                        <p:attrNameLst>
                                          <p:attrName>fillcolor</p:attrName>
                                        </p:attrNameLst>
                                      </p:cBhvr>
                                      <p:by>
                                        <p:hsl h="7200000" s="0" l="0"/>
                                      </p:by>
                                    </p:animClr>
                                    <p:animClr clrSpc="hsl" dir="cw">
                                      <p:cBhvr>
                                        <p:cTn id="53" dur="500" fill="hold"/>
                                        <p:tgtEl>
                                          <p:spTgt spid="11">
                                            <p:graphicEl>
                                              <a:dgm id="{5B4D5EEF-4765-465D-945D-F627A8CC0FBF}"/>
                                            </p:graphicEl>
                                          </p:spTgt>
                                        </p:tgtEl>
                                        <p:attrNameLst>
                                          <p:attrName>stroke.color</p:attrName>
                                        </p:attrNameLst>
                                      </p:cBhvr>
                                      <p:by>
                                        <p:hsl h="7200000" s="0" l="0"/>
                                      </p:by>
                                    </p:animClr>
                                    <p:set>
                                      <p:cBhvr>
                                        <p:cTn id="54" dur="500" fill="hold"/>
                                        <p:tgtEl>
                                          <p:spTgt spid="11">
                                            <p:graphicEl>
                                              <a:dgm id="{5B4D5EEF-4765-465D-945D-F627A8CC0FBF}"/>
                                            </p:graphicEl>
                                          </p:spTgt>
                                        </p:tgtEl>
                                        <p:attrNameLst>
                                          <p:attrName>fill.type</p:attrName>
                                        </p:attrNameLst>
                                      </p:cBhvr>
                                      <p:to>
                                        <p:strVal val="solid"/>
                                      </p:to>
                                    </p:set>
                                  </p:childTnLst>
                                </p:cTn>
                              </p:par>
                              <p:par>
                                <p:cTn id="55" presetID="21" presetClass="emph" presetSubtype="0" fill="hold" grpId="0" nodeType="withEffect">
                                  <p:stCondLst>
                                    <p:cond delay="0"/>
                                  </p:stCondLst>
                                  <p:childTnLst>
                                    <p:animClr clrSpc="hsl" dir="cw">
                                      <p:cBhvr override="childStyle">
                                        <p:cTn id="56" dur="500" fill="hold"/>
                                        <p:tgtEl>
                                          <p:spTgt spid="11">
                                            <p:graphicEl>
                                              <a:dgm id="{E8F726C0-2F30-4F3A-9503-EFB5E098438D}"/>
                                            </p:graphicEl>
                                          </p:spTgt>
                                        </p:tgtEl>
                                        <p:attrNameLst>
                                          <p:attrName>style.color</p:attrName>
                                        </p:attrNameLst>
                                      </p:cBhvr>
                                      <p:by>
                                        <p:hsl h="7200000" s="0" l="0"/>
                                      </p:by>
                                    </p:animClr>
                                    <p:animClr clrSpc="hsl" dir="cw">
                                      <p:cBhvr>
                                        <p:cTn id="57" dur="500" fill="hold"/>
                                        <p:tgtEl>
                                          <p:spTgt spid="11">
                                            <p:graphicEl>
                                              <a:dgm id="{E8F726C0-2F30-4F3A-9503-EFB5E098438D}"/>
                                            </p:graphicEl>
                                          </p:spTgt>
                                        </p:tgtEl>
                                        <p:attrNameLst>
                                          <p:attrName>fillcolor</p:attrName>
                                        </p:attrNameLst>
                                      </p:cBhvr>
                                      <p:by>
                                        <p:hsl h="7200000" s="0" l="0"/>
                                      </p:by>
                                    </p:animClr>
                                    <p:animClr clrSpc="hsl" dir="cw">
                                      <p:cBhvr>
                                        <p:cTn id="58" dur="500" fill="hold"/>
                                        <p:tgtEl>
                                          <p:spTgt spid="11">
                                            <p:graphicEl>
                                              <a:dgm id="{E8F726C0-2F30-4F3A-9503-EFB5E098438D}"/>
                                            </p:graphicEl>
                                          </p:spTgt>
                                        </p:tgtEl>
                                        <p:attrNameLst>
                                          <p:attrName>stroke.color</p:attrName>
                                        </p:attrNameLst>
                                      </p:cBhvr>
                                      <p:by>
                                        <p:hsl h="7200000" s="0" l="0"/>
                                      </p:by>
                                    </p:animClr>
                                    <p:set>
                                      <p:cBhvr>
                                        <p:cTn id="59" dur="500" fill="hold"/>
                                        <p:tgtEl>
                                          <p:spTgt spid="11">
                                            <p:graphicEl>
                                              <a:dgm id="{E8F726C0-2F30-4F3A-9503-EFB5E098438D}"/>
                                            </p:graphicEl>
                                          </p:spTgt>
                                        </p:tgtEl>
                                        <p:attrNameLst>
                                          <p:attrName>fill.type</p:attrName>
                                        </p:attrNameLst>
                                      </p:cBhvr>
                                      <p:to>
                                        <p:strVal val="solid"/>
                                      </p:to>
                                    </p:set>
                                  </p:childTnLst>
                                </p:cTn>
                              </p:par>
                              <p:par>
                                <p:cTn id="60" presetID="21" presetClass="emph" presetSubtype="0" fill="hold" grpId="0" nodeType="withEffect">
                                  <p:stCondLst>
                                    <p:cond delay="0"/>
                                  </p:stCondLst>
                                  <p:childTnLst>
                                    <p:animClr clrSpc="hsl" dir="cw">
                                      <p:cBhvr override="childStyle">
                                        <p:cTn id="61" dur="500" fill="hold"/>
                                        <p:tgtEl>
                                          <p:spTgt spid="11">
                                            <p:graphicEl>
                                              <a:dgm id="{001735EE-369F-40A8-9394-A802B5D588F9}"/>
                                            </p:graphicEl>
                                          </p:spTgt>
                                        </p:tgtEl>
                                        <p:attrNameLst>
                                          <p:attrName>style.color</p:attrName>
                                        </p:attrNameLst>
                                      </p:cBhvr>
                                      <p:by>
                                        <p:hsl h="7200000" s="0" l="0"/>
                                      </p:by>
                                    </p:animClr>
                                    <p:animClr clrSpc="hsl" dir="cw">
                                      <p:cBhvr>
                                        <p:cTn id="62" dur="500" fill="hold"/>
                                        <p:tgtEl>
                                          <p:spTgt spid="11">
                                            <p:graphicEl>
                                              <a:dgm id="{001735EE-369F-40A8-9394-A802B5D588F9}"/>
                                            </p:graphicEl>
                                          </p:spTgt>
                                        </p:tgtEl>
                                        <p:attrNameLst>
                                          <p:attrName>fillcolor</p:attrName>
                                        </p:attrNameLst>
                                      </p:cBhvr>
                                      <p:by>
                                        <p:hsl h="7200000" s="0" l="0"/>
                                      </p:by>
                                    </p:animClr>
                                    <p:animClr clrSpc="hsl" dir="cw">
                                      <p:cBhvr>
                                        <p:cTn id="63" dur="500" fill="hold"/>
                                        <p:tgtEl>
                                          <p:spTgt spid="11">
                                            <p:graphicEl>
                                              <a:dgm id="{001735EE-369F-40A8-9394-A802B5D588F9}"/>
                                            </p:graphicEl>
                                          </p:spTgt>
                                        </p:tgtEl>
                                        <p:attrNameLst>
                                          <p:attrName>stroke.color</p:attrName>
                                        </p:attrNameLst>
                                      </p:cBhvr>
                                      <p:by>
                                        <p:hsl h="7200000" s="0" l="0"/>
                                      </p:by>
                                    </p:animClr>
                                    <p:set>
                                      <p:cBhvr>
                                        <p:cTn id="64" dur="500" fill="hold"/>
                                        <p:tgtEl>
                                          <p:spTgt spid="11">
                                            <p:graphicEl>
                                              <a:dgm id="{001735EE-369F-40A8-9394-A802B5D588F9}"/>
                                            </p:graphicEl>
                                          </p:spTgt>
                                        </p:tgtEl>
                                        <p:attrNameLst>
                                          <p:attrName>fill.type</p:attrName>
                                        </p:attrNameLst>
                                      </p:cBhvr>
                                      <p:to>
                                        <p:strVal val="solid"/>
                                      </p:to>
                                    </p:set>
                                  </p:childTnLst>
                                </p:cTn>
                              </p:par>
                              <p:par>
                                <p:cTn id="65" presetID="21" presetClass="emph" presetSubtype="0" fill="hold" grpId="0" nodeType="withEffect">
                                  <p:stCondLst>
                                    <p:cond delay="0"/>
                                  </p:stCondLst>
                                  <p:childTnLst>
                                    <p:animClr clrSpc="hsl" dir="cw">
                                      <p:cBhvr override="childStyle">
                                        <p:cTn id="66" dur="500" fill="hold"/>
                                        <p:tgtEl>
                                          <p:spTgt spid="11">
                                            <p:graphicEl>
                                              <a:dgm id="{104A4193-4A40-436A-A56A-D41E5915319C}"/>
                                            </p:graphicEl>
                                          </p:spTgt>
                                        </p:tgtEl>
                                        <p:attrNameLst>
                                          <p:attrName>style.color</p:attrName>
                                        </p:attrNameLst>
                                      </p:cBhvr>
                                      <p:by>
                                        <p:hsl h="7200000" s="0" l="0"/>
                                      </p:by>
                                    </p:animClr>
                                    <p:animClr clrSpc="hsl" dir="cw">
                                      <p:cBhvr>
                                        <p:cTn id="67" dur="500" fill="hold"/>
                                        <p:tgtEl>
                                          <p:spTgt spid="11">
                                            <p:graphicEl>
                                              <a:dgm id="{104A4193-4A40-436A-A56A-D41E5915319C}"/>
                                            </p:graphicEl>
                                          </p:spTgt>
                                        </p:tgtEl>
                                        <p:attrNameLst>
                                          <p:attrName>fillcolor</p:attrName>
                                        </p:attrNameLst>
                                      </p:cBhvr>
                                      <p:by>
                                        <p:hsl h="7200000" s="0" l="0"/>
                                      </p:by>
                                    </p:animClr>
                                    <p:animClr clrSpc="hsl" dir="cw">
                                      <p:cBhvr>
                                        <p:cTn id="68" dur="500" fill="hold"/>
                                        <p:tgtEl>
                                          <p:spTgt spid="11">
                                            <p:graphicEl>
                                              <a:dgm id="{104A4193-4A40-436A-A56A-D41E5915319C}"/>
                                            </p:graphicEl>
                                          </p:spTgt>
                                        </p:tgtEl>
                                        <p:attrNameLst>
                                          <p:attrName>stroke.color</p:attrName>
                                        </p:attrNameLst>
                                      </p:cBhvr>
                                      <p:by>
                                        <p:hsl h="7200000" s="0" l="0"/>
                                      </p:by>
                                    </p:animClr>
                                    <p:set>
                                      <p:cBhvr>
                                        <p:cTn id="69" dur="500" fill="hold"/>
                                        <p:tgtEl>
                                          <p:spTgt spid="11">
                                            <p:graphicEl>
                                              <a:dgm id="{104A4193-4A40-436A-A56A-D41E5915319C}"/>
                                            </p:graphicEl>
                                          </p:spTgt>
                                        </p:tgtEl>
                                        <p:attrNameLst>
                                          <p:attrName>fill.type</p:attrName>
                                        </p:attrNameLst>
                                      </p:cBhvr>
                                      <p:to>
                                        <p:strVal val="solid"/>
                                      </p:to>
                                    </p:set>
                                  </p:childTnLst>
                                </p:cTn>
                              </p:par>
                              <p:par>
                                <p:cTn id="70" presetID="21" presetClass="emph" presetSubtype="0" fill="hold" grpId="0" nodeType="withEffect">
                                  <p:stCondLst>
                                    <p:cond delay="0"/>
                                  </p:stCondLst>
                                  <p:childTnLst>
                                    <p:animClr clrSpc="hsl" dir="cw">
                                      <p:cBhvr override="childStyle">
                                        <p:cTn id="71" dur="500" fill="hold"/>
                                        <p:tgtEl>
                                          <p:spTgt spid="11">
                                            <p:graphicEl>
                                              <a:dgm id="{8CA71859-FE8C-4F4E-8C71-D9C63AE7FFB7}"/>
                                            </p:graphicEl>
                                          </p:spTgt>
                                        </p:tgtEl>
                                        <p:attrNameLst>
                                          <p:attrName>style.color</p:attrName>
                                        </p:attrNameLst>
                                      </p:cBhvr>
                                      <p:by>
                                        <p:hsl h="7200000" s="0" l="0"/>
                                      </p:by>
                                    </p:animClr>
                                    <p:animClr clrSpc="hsl" dir="cw">
                                      <p:cBhvr>
                                        <p:cTn id="72" dur="500" fill="hold"/>
                                        <p:tgtEl>
                                          <p:spTgt spid="11">
                                            <p:graphicEl>
                                              <a:dgm id="{8CA71859-FE8C-4F4E-8C71-D9C63AE7FFB7}"/>
                                            </p:graphicEl>
                                          </p:spTgt>
                                        </p:tgtEl>
                                        <p:attrNameLst>
                                          <p:attrName>fillcolor</p:attrName>
                                        </p:attrNameLst>
                                      </p:cBhvr>
                                      <p:by>
                                        <p:hsl h="7200000" s="0" l="0"/>
                                      </p:by>
                                    </p:animClr>
                                    <p:animClr clrSpc="hsl" dir="cw">
                                      <p:cBhvr>
                                        <p:cTn id="73" dur="500" fill="hold"/>
                                        <p:tgtEl>
                                          <p:spTgt spid="11">
                                            <p:graphicEl>
                                              <a:dgm id="{8CA71859-FE8C-4F4E-8C71-D9C63AE7FFB7}"/>
                                            </p:graphicEl>
                                          </p:spTgt>
                                        </p:tgtEl>
                                        <p:attrNameLst>
                                          <p:attrName>stroke.color</p:attrName>
                                        </p:attrNameLst>
                                      </p:cBhvr>
                                      <p:by>
                                        <p:hsl h="7200000" s="0" l="0"/>
                                      </p:by>
                                    </p:animClr>
                                    <p:set>
                                      <p:cBhvr>
                                        <p:cTn id="74" dur="500" fill="hold"/>
                                        <p:tgtEl>
                                          <p:spTgt spid="11">
                                            <p:graphicEl>
                                              <a:dgm id="{8CA71859-FE8C-4F4E-8C71-D9C63AE7FFB7}"/>
                                            </p:graphicEl>
                                          </p:spTgt>
                                        </p:tgtEl>
                                        <p:attrNameLst>
                                          <p:attrName>fill.type</p:attrName>
                                        </p:attrNameLst>
                                      </p:cBhvr>
                                      <p:to>
                                        <p:strVal val="solid"/>
                                      </p:to>
                                    </p:set>
                                  </p:childTnLst>
                                </p:cTn>
                              </p:par>
                              <p:par>
                                <p:cTn id="75" presetID="21" presetClass="emph" presetSubtype="0" fill="hold" grpId="0" nodeType="withEffect">
                                  <p:stCondLst>
                                    <p:cond delay="0"/>
                                  </p:stCondLst>
                                  <p:childTnLst>
                                    <p:animClr clrSpc="hsl" dir="cw">
                                      <p:cBhvr override="childStyle">
                                        <p:cTn id="76" dur="500" fill="hold"/>
                                        <p:tgtEl>
                                          <p:spTgt spid="11">
                                            <p:graphicEl>
                                              <a:dgm id="{C9F8E3D1-D560-4E66-8FD2-ADAD94638F0B}"/>
                                            </p:graphicEl>
                                          </p:spTgt>
                                        </p:tgtEl>
                                        <p:attrNameLst>
                                          <p:attrName>style.color</p:attrName>
                                        </p:attrNameLst>
                                      </p:cBhvr>
                                      <p:by>
                                        <p:hsl h="7200000" s="0" l="0"/>
                                      </p:by>
                                    </p:animClr>
                                    <p:animClr clrSpc="hsl" dir="cw">
                                      <p:cBhvr>
                                        <p:cTn id="77" dur="500" fill="hold"/>
                                        <p:tgtEl>
                                          <p:spTgt spid="11">
                                            <p:graphicEl>
                                              <a:dgm id="{C9F8E3D1-D560-4E66-8FD2-ADAD94638F0B}"/>
                                            </p:graphicEl>
                                          </p:spTgt>
                                        </p:tgtEl>
                                        <p:attrNameLst>
                                          <p:attrName>fillcolor</p:attrName>
                                        </p:attrNameLst>
                                      </p:cBhvr>
                                      <p:by>
                                        <p:hsl h="7200000" s="0" l="0"/>
                                      </p:by>
                                    </p:animClr>
                                    <p:animClr clrSpc="hsl" dir="cw">
                                      <p:cBhvr>
                                        <p:cTn id="78" dur="500" fill="hold"/>
                                        <p:tgtEl>
                                          <p:spTgt spid="11">
                                            <p:graphicEl>
                                              <a:dgm id="{C9F8E3D1-D560-4E66-8FD2-ADAD94638F0B}"/>
                                            </p:graphicEl>
                                          </p:spTgt>
                                        </p:tgtEl>
                                        <p:attrNameLst>
                                          <p:attrName>stroke.color</p:attrName>
                                        </p:attrNameLst>
                                      </p:cBhvr>
                                      <p:by>
                                        <p:hsl h="7200000" s="0" l="0"/>
                                      </p:by>
                                    </p:animClr>
                                    <p:set>
                                      <p:cBhvr>
                                        <p:cTn id="79" dur="500" fill="hold"/>
                                        <p:tgtEl>
                                          <p:spTgt spid="11">
                                            <p:graphicEl>
                                              <a:dgm id="{C9F8E3D1-D560-4E66-8FD2-ADAD94638F0B}"/>
                                            </p:graphicEl>
                                          </p:spTgt>
                                        </p:tgtEl>
                                        <p:attrNameLst>
                                          <p:attrName>fill.type</p:attrName>
                                        </p:attrNameLst>
                                      </p:cBhvr>
                                      <p:to>
                                        <p:strVal val="solid"/>
                                      </p:to>
                                    </p:set>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0" nodeType="clickEffect">
                                  <p:stCondLst>
                                    <p:cond delay="0"/>
                                  </p:stCondLst>
                                  <p:childTnLst>
                                    <p:set>
                                      <p:cBhvr>
                                        <p:cTn id="83" dur="1" fill="hold">
                                          <p:stCondLst>
                                            <p:cond delay="0"/>
                                          </p:stCondLst>
                                        </p:cTn>
                                        <p:tgtEl>
                                          <p:spTgt spid="4">
                                            <p:txEl>
                                              <p:pRg st="1" end="1"/>
                                            </p:txEl>
                                          </p:spTgt>
                                        </p:tgtEl>
                                        <p:attrNameLst>
                                          <p:attrName>style.visibility</p:attrName>
                                        </p:attrNameLst>
                                      </p:cBhvr>
                                      <p:to>
                                        <p:strVal val="visible"/>
                                      </p:to>
                                    </p:set>
                                    <p:anim calcmode="lin" valueType="num">
                                      <p:cBhvr additive="base">
                                        <p:cTn id="84"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4">
                                            <p:txEl>
                                              <p:pRg st="2" end="2"/>
                                            </p:txEl>
                                          </p:spTgt>
                                        </p:tgtEl>
                                        <p:attrNameLst>
                                          <p:attrName>style.visibility</p:attrName>
                                        </p:attrNameLst>
                                      </p:cBhvr>
                                      <p:to>
                                        <p:strVal val="visible"/>
                                      </p:to>
                                    </p:set>
                                    <p:anim calcmode="lin" valueType="num">
                                      <p:cBhvr additive="base">
                                        <p:cTn id="90"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0" nodeType="clickEffect">
                                  <p:stCondLst>
                                    <p:cond delay="0"/>
                                  </p:stCondLst>
                                  <p:childTnLst>
                                    <p:set>
                                      <p:cBhvr>
                                        <p:cTn id="95" dur="1" fill="hold">
                                          <p:stCondLst>
                                            <p:cond delay="0"/>
                                          </p:stCondLst>
                                        </p:cTn>
                                        <p:tgtEl>
                                          <p:spTgt spid="4">
                                            <p:txEl>
                                              <p:pRg st="3" end="3"/>
                                            </p:txEl>
                                          </p:spTgt>
                                        </p:tgtEl>
                                        <p:attrNameLst>
                                          <p:attrName>style.visibility</p:attrName>
                                        </p:attrNameLst>
                                      </p:cBhvr>
                                      <p:to>
                                        <p:strVal val="visible"/>
                                      </p:to>
                                    </p:set>
                                    <p:anim calcmode="lin" valueType="num">
                                      <p:cBhvr additive="base">
                                        <p:cTn id="96"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0" nodeType="clickEffect">
                                  <p:stCondLst>
                                    <p:cond delay="0"/>
                                  </p:stCondLst>
                                  <p:childTnLst>
                                    <p:set>
                                      <p:cBhvr>
                                        <p:cTn id="101" dur="1" fill="hold">
                                          <p:stCondLst>
                                            <p:cond delay="0"/>
                                          </p:stCondLst>
                                        </p:cTn>
                                        <p:tgtEl>
                                          <p:spTgt spid="4">
                                            <p:txEl>
                                              <p:pRg st="4" end="4"/>
                                            </p:txEl>
                                          </p:spTgt>
                                        </p:tgtEl>
                                        <p:attrNameLst>
                                          <p:attrName>style.visibility</p:attrName>
                                        </p:attrNameLst>
                                      </p:cBhvr>
                                      <p:to>
                                        <p:strVal val="visible"/>
                                      </p:to>
                                    </p:set>
                                    <p:anim calcmode="lin" valueType="num">
                                      <p:cBhvr additive="base">
                                        <p:cTn id="102"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03"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grpId="0" nodeType="clickEffect">
                                  <p:stCondLst>
                                    <p:cond delay="0"/>
                                  </p:stCondLst>
                                  <p:childTnLst>
                                    <p:set>
                                      <p:cBhvr>
                                        <p:cTn id="107" dur="1" fill="hold">
                                          <p:stCondLst>
                                            <p:cond delay="0"/>
                                          </p:stCondLst>
                                        </p:cTn>
                                        <p:tgtEl>
                                          <p:spTgt spid="4">
                                            <p:txEl>
                                              <p:pRg st="5" end="5"/>
                                            </p:txEl>
                                          </p:spTgt>
                                        </p:tgtEl>
                                        <p:attrNameLst>
                                          <p:attrName>style.visibility</p:attrName>
                                        </p:attrNameLst>
                                      </p:cBhvr>
                                      <p:to>
                                        <p:strVal val="visible"/>
                                      </p:to>
                                    </p:set>
                                    <p:anim calcmode="lin" valueType="num">
                                      <p:cBhvr additive="base">
                                        <p:cTn id="108"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109"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2" presetClass="entr" presetSubtype="4" fill="hold" grpId="0" nodeType="clickEffect">
                                  <p:stCondLst>
                                    <p:cond delay="0"/>
                                  </p:stCondLst>
                                  <p:childTnLst>
                                    <p:set>
                                      <p:cBhvr>
                                        <p:cTn id="113" dur="1" fill="hold">
                                          <p:stCondLst>
                                            <p:cond delay="0"/>
                                          </p:stCondLst>
                                        </p:cTn>
                                        <p:tgtEl>
                                          <p:spTgt spid="4">
                                            <p:txEl>
                                              <p:pRg st="6" end="6"/>
                                            </p:txEl>
                                          </p:spTgt>
                                        </p:tgtEl>
                                        <p:attrNameLst>
                                          <p:attrName>style.visibility</p:attrName>
                                        </p:attrNameLst>
                                      </p:cBhvr>
                                      <p:to>
                                        <p:strVal val="visible"/>
                                      </p:to>
                                    </p:set>
                                    <p:anim calcmode="lin" valueType="num">
                                      <p:cBhvr additive="base">
                                        <p:cTn id="114"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115"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6" fill="hold">
                      <p:stCondLst>
                        <p:cond delay="indefinite"/>
                      </p:stCondLst>
                      <p:childTnLst>
                        <p:par>
                          <p:cTn id="117" fill="hold">
                            <p:stCondLst>
                              <p:cond delay="0"/>
                            </p:stCondLst>
                            <p:childTnLst>
                              <p:par>
                                <p:cTn id="118" presetID="2" presetClass="entr" presetSubtype="4" fill="hold" grpId="0" nodeType="clickEffect">
                                  <p:stCondLst>
                                    <p:cond delay="0"/>
                                  </p:stCondLst>
                                  <p:childTnLst>
                                    <p:set>
                                      <p:cBhvr>
                                        <p:cTn id="119" dur="1" fill="hold">
                                          <p:stCondLst>
                                            <p:cond delay="0"/>
                                          </p:stCondLst>
                                        </p:cTn>
                                        <p:tgtEl>
                                          <p:spTgt spid="4">
                                            <p:txEl>
                                              <p:pRg st="7" end="7"/>
                                            </p:txEl>
                                          </p:spTgt>
                                        </p:tgtEl>
                                        <p:attrNameLst>
                                          <p:attrName>style.visibility</p:attrName>
                                        </p:attrNameLst>
                                      </p:cBhvr>
                                      <p:to>
                                        <p:strVal val="visible"/>
                                      </p:to>
                                    </p:set>
                                    <p:anim calcmode="lin" valueType="num">
                                      <p:cBhvr additive="base">
                                        <p:cTn id="120"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121"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2" presetClass="entr" presetSubtype="4" fill="hold" grpId="0" nodeType="clickEffect">
                                  <p:stCondLst>
                                    <p:cond delay="0"/>
                                  </p:stCondLst>
                                  <p:childTnLst>
                                    <p:set>
                                      <p:cBhvr>
                                        <p:cTn id="125" dur="1" fill="hold">
                                          <p:stCondLst>
                                            <p:cond delay="0"/>
                                          </p:stCondLst>
                                        </p:cTn>
                                        <p:tgtEl>
                                          <p:spTgt spid="4">
                                            <p:txEl>
                                              <p:pRg st="10" end="10"/>
                                            </p:txEl>
                                          </p:spTgt>
                                        </p:tgtEl>
                                        <p:attrNameLst>
                                          <p:attrName>style.visibility</p:attrName>
                                        </p:attrNameLst>
                                      </p:cBhvr>
                                      <p:to>
                                        <p:strVal val="visible"/>
                                      </p:to>
                                    </p:set>
                                    <p:anim calcmode="lin" valueType="num">
                                      <p:cBhvr additive="base">
                                        <p:cTn id="126"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127"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11" grpId="0">
        <p:bldSub>
          <a:bldDgm/>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8CC75-525B-90CB-A473-C9BD9263A7D2}"/>
              </a:ext>
            </a:extLst>
          </p:cNvPr>
          <p:cNvSpPr>
            <a:spLocks noGrp="1"/>
          </p:cNvSpPr>
          <p:nvPr>
            <p:ph type="title"/>
          </p:nvPr>
        </p:nvSpPr>
        <p:spPr/>
        <p:txBody>
          <a:bodyPr/>
          <a:lstStyle/>
          <a:p>
            <a:r>
              <a:rPr lang="en-GB" dirty="0"/>
              <a:t>Vygotsky’s theory</a:t>
            </a:r>
          </a:p>
        </p:txBody>
      </p:sp>
      <p:graphicFrame>
        <p:nvGraphicFramePr>
          <p:cNvPr id="8" name="Table 8">
            <a:extLst>
              <a:ext uri="{FF2B5EF4-FFF2-40B4-BE49-F238E27FC236}">
                <a16:creationId xmlns:a16="http://schemas.microsoft.com/office/drawing/2014/main" id="{CFC36AD4-6F49-1FE1-D92A-DE6550B4350B}"/>
              </a:ext>
            </a:extLst>
          </p:cNvPr>
          <p:cNvGraphicFramePr>
            <a:graphicFrameLocks noGrp="1"/>
          </p:cNvGraphicFramePr>
          <p:nvPr>
            <p:extLst>
              <p:ext uri="{D42A27DB-BD31-4B8C-83A1-F6EECF244321}">
                <p14:modId xmlns:p14="http://schemas.microsoft.com/office/powerpoint/2010/main" val="3273074193"/>
              </p:ext>
            </p:extLst>
          </p:nvPr>
        </p:nvGraphicFramePr>
        <p:xfrm>
          <a:off x="1154953" y="3243580"/>
          <a:ext cx="8128000" cy="283464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1733727252"/>
                    </a:ext>
                  </a:extLst>
                </a:gridCol>
              </a:tblGrid>
              <a:tr h="370840">
                <a:tc>
                  <a:txBody>
                    <a:bodyPr/>
                    <a:lstStyle/>
                    <a:p>
                      <a:r>
                        <a:rPr lang="en-GB" dirty="0"/>
                        <a:t>According to Mcleod.S (2022)  encourages learning through experience with support and influence from social interaction, so much can be achieved and learned from others who have experienced and can influence us to make better decisions going forward. Between the ages of 7-11 children comprehend and understand, older children have an advantage when it comes to endurance or speed as the older and can react quicker. Culture and religion play important roles when influences and forming the behaviour of our children. So much more can be achieved when we socialise, ask questions and discuss experiences. </a:t>
                      </a:r>
                    </a:p>
                  </a:txBody>
                  <a:tcPr/>
                </a:tc>
                <a:extLst>
                  <a:ext uri="{0D108BD9-81ED-4DB2-BD59-A6C34878D82A}">
                    <a16:rowId xmlns:a16="http://schemas.microsoft.com/office/drawing/2014/main" val="1126622653"/>
                  </a:ext>
                </a:extLst>
              </a:tr>
            </a:tbl>
          </a:graphicData>
        </a:graphic>
      </p:graphicFrame>
    </p:spTree>
    <p:extLst>
      <p:ext uri="{BB962C8B-B14F-4D97-AF65-F5344CB8AC3E}">
        <p14:creationId xmlns:p14="http://schemas.microsoft.com/office/powerpoint/2010/main" val="3900153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950A3-2AE7-1EE8-FA2F-4C989A03128F}"/>
              </a:ext>
            </a:extLst>
          </p:cNvPr>
          <p:cNvSpPr>
            <a:spLocks noGrp="1"/>
          </p:cNvSpPr>
          <p:nvPr>
            <p:ph type="ctrTitle"/>
          </p:nvPr>
        </p:nvSpPr>
        <p:spPr>
          <a:xfrm>
            <a:off x="1261167" y="380361"/>
            <a:ext cx="8825658" cy="1335866"/>
          </a:xfrm>
        </p:spPr>
        <p:txBody>
          <a:bodyPr/>
          <a:lstStyle/>
          <a:p>
            <a:pPr algn="ctr"/>
            <a:r>
              <a:rPr lang="en-GB" sz="6000" b="1" dirty="0">
                <a:latin typeface="Arial"/>
                <a:cs typeface="Arial"/>
              </a:rPr>
              <a:t>RECAP: </a:t>
            </a:r>
            <a:endParaRPr lang="en-US" sz="6000" b="1">
              <a:latin typeface="Arial"/>
              <a:cs typeface="Arial"/>
            </a:endParaRPr>
          </a:p>
        </p:txBody>
      </p:sp>
      <p:graphicFrame>
        <p:nvGraphicFramePr>
          <p:cNvPr id="4" name="Diagram 4">
            <a:extLst>
              <a:ext uri="{FF2B5EF4-FFF2-40B4-BE49-F238E27FC236}">
                <a16:creationId xmlns:a16="http://schemas.microsoft.com/office/drawing/2014/main" id="{AE730263-E055-B47C-C9E5-839F5B229AB8}"/>
              </a:ext>
            </a:extLst>
          </p:cNvPr>
          <p:cNvGraphicFramePr/>
          <p:nvPr>
            <p:extLst>
              <p:ext uri="{D42A27DB-BD31-4B8C-83A1-F6EECF244321}">
                <p14:modId xmlns:p14="http://schemas.microsoft.com/office/powerpoint/2010/main" val="3740702078"/>
              </p:ext>
            </p:extLst>
          </p:nvPr>
        </p:nvGraphicFramePr>
        <p:xfrm>
          <a:off x="1077714" y="1902760"/>
          <a:ext cx="10123296" cy="37706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9698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C8E92A9B-56BB-484E-A885-6FF999C15F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88" y="0"/>
            <a:ext cx="12193588" cy="6861555"/>
            <a:chOff x="-1588" y="0"/>
            <a:chExt cx="12193588" cy="6861555"/>
          </a:xfrm>
        </p:grpSpPr>
        <p:sp>
          <p:nvSpPr>
            <p:cNvPr id="35" name="Rectangle 34">
              <a:extLst>
                <a:ext uri="{FF2B5EF4-FFF2-40B4-BE49-F238E27FC236}">
                  <a16:creationId xmlns:a16="http://schemas.microsoft.com/office/drawing/2014/main" id="{882D236D-EC3D-4158-9972-C92C36D60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Oval 35">
              <a:extLst>
                <a:ext uri="{FF2B5EF4-FFF2-40B4-BE49-F238E27FC236}">
                  <a16:creationId xmlns:a16="http://schemas.microsoft.com/office/drawing/2014/main" id="{9F1A34D6-00E0-4160-B42C-C0F61837F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7" name="Oval 36">
              <a:extLst>
                <a:ext uri="{FF2B5EF4-FFF2-40B4-BE49-F238E27FC236}">
                  <a16:creationId xmlns:a16="http://schemas.microsoft.com/office/drawing/2014/main" id="{8F0CCB13-1DEC-47CE-B46A-6F89115275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a:extLst>
                <a:ext uri="{FF2B5EF4-FFF2-40B4-BE49-F238E27FC236}">
                  <a16:creationId xmlns:a16="http://schemas.microsoft.com/office/drawing/2014/main" id="{1287698F-BA3C-4B14-8EFD-4BB510CA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Freeform 5">
              <a:extLst>
                <a:ext uri="{FF2B5EF4-FFF2-40B4-BE49-F238E27FC236}">
                  <a16:creationId xmlns:a16="http://schemas.microsoft.com/office/drawing/2014/main" id="{E098F9C4-2AE2-4FA4-974F-9C9F4ED35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0" name="Freeform 5">
              <a:extLst>
                <a:ext uri="{FF2B5EF4-FFF2-40B4-BE49-F238E27FC236}">
                  <a16:creationId xmlns:a16="http://schemas.microsoft.com/office/drawing/2014/main" id="{BD6C01FB-DF9D-42FE-9C82-DEF119DB6A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41" name="Freeform 5">
              <a:extLst>
                <a:ext uri="{FF2B5EF4-FFF2-40B4-BE49-F238E27FC236}">
                  <a16:creationId xmlns:a16="http://schemas.microsoft.com/office/drawing/2014/main" id="{7B264309-727F-43C4-9E15-AB69155D8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43" name="Rectangle 42">
            <a:extLst>
              <a:ext uri="{FF2B5EF4-FFF2-40B4-BE49-F238E27FC236}">
                <a16:creationId xmlns:a16="http://schemas.microsoft.com/office/drawing/2014/main" id="{3E20E404-0173-46F6-9DC4-C960A57783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45" name="Rectangle 44">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rgbClr val="0D0D0D"/>
          </a:solidFill>
          <a:ln>
            <a:noFill/>
          </a:ln>
          <a:effectLst/>
        </p:spPr>
        <p:style>
          <a:lnRef idx="1">
            <a:schemeClr val="accent1"/>
          </a:lnRef>
          <a:fillRef idx="3">
            <a:schemeClr val="accent1"/>
          </a:fillRef>
          <a:effectRef idx="2">
            <a:schemeClr val="accent1"/>
          </a:effectRef>
          <a:fontRef idx="minor">
            <a:schemeClr val="lt1"/>
          </a:fontRef>
        </p:style>
      </p:sp>
      <p:grpSp>
        <p:nvGrpSpPr>
          <p:cNvPr id="49" name="Group 48">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50" name="Rectangle 49">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FF850EC6-7072-6E7B-142F-487B6C51E3E0}"/>
              </a:ext>
            </a:extLst>
          </p:cNvPr>
          <p:cNvSpPr>
            <a:spLocks noGrp="1"/>
          </p:cNvSpPr>
          <p:nvPr>
            <p:ph type="title"/>
          </p:nvPr>
        </p:nvSpPr>
        <p:spPr>
          <a:xfrm>
            <a:off x="1068388" y="347996"/>
            <a:ext cx="8761413" cy="898674"/>
          </a:xfrm>
        </p:spPr>
        <p:txBody>
          <a:bodyPr vert="horz" lIns="91440" tIns="45720" rIns="91440" bIns="45720" rtlCol="0" anchor="b">
            <a:normAutofit/>
          </a:bodyPr>
          <a:lstStyle/>
          <a:p>
            <a:r>
              <a:rPr lang="en-US" sz="2400" dirty="0">
                <a:solidFill>
                  <a:srgbClr val="FFFFFF"/>
                </a:solidFill>
              </a:rPr>
              <a:t>References:</a:t>
            </a:r>
          </a:p>
        </p:txBody>
      </p:sp>
      <p:sp>
        <p:nvSpPr>
          <p:cNvPr id="3" name="TextBox 2">
            <a:extLst>
              <a:ext uri="{FF2B5EF4-FFF2-40B4-BE49-F238E27FC236}">
                <a16:creationId xmlns:a16="http://schemas.microsoft.com/office/drawing/2014/main" id="{2C5513BD-AF22-9582-5E49-70F90934BA2A}"/>
              </a:ext>
            </a:extLst>
          </p:cNvPr>
          <p:cNvSpPr txBox="1"/>
          <p:nvPr/>
        </p:nvSpPr>
        <p:spPr>
          <a:xfrm>
            <a:off x="611188" y="1180605"/>
            <a:ext cx="10273795" cy="48949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25000" lnSpcReduction="20000"/>
          </a:bodyPr>
          <a:lstStyle/>
          <a:p>
            <a:pPr marL="285750" indent="-285750">
              <a:lnSpc>
                <a:spcPct val="90000"/>
              </a:lnSpc>
              <a:spcBef>
                <a:spcPts val="1000"/>
              </a:spcBef>
              <a:buClr>
                <a:schemeClr val="accent1"/>
              </a:buClr>
              <a:buSzPct val="80000"/>
              <a:buFont typeface="Wingdings 3" charset="2"/>
              <a:buChar char=""/>
            </a:pPr>
            <a:endParaRPr lang="en-US" sz="2000" dirty="0">
              <a:solidFill>
                <a:srgbClr val="EBEBEB"/>
              </a:solidFill>
              <a:hlinkClick r:id="rId3">
                <a:extLst>
                  <a:ext uri="{A12FA001-AC4F-418D-AE19-62706E023703}">
                    <ahyp:hlinkClr xmlns:ahyp="http://schemas.microsoft.com/office/drawing/2018/hyperlinkcolor" val="tx"/>
                  </a:ext>
                </a:extLst>
              </a:hlinkClick>
            </a:endParaRPr>
          </a:p>
          <a:p>
            <a:pPr marL="285750" indent="-285750">
              <a:lnSpc>
                <a:spcPct val="90000"/>
              </a:lnSpc>
              <a:spcBef>
                <a:spcPts val="1000"/>
              </a:spcBef>
              <a:buClr>
                <a:schemeClr val="accent1"/>
              </a:buClr>
              <a:buSzPct val="80000"/>
              <a:buFont typeface="Wingdings 3" charset="2"/>
              <a:buChar char=""/>
            </a:pPr>
            <a:r>
              <a:rPr lang="en-US" sz="3500" dirty="0" err="1">
                <a:solidFill>
                  <a:srgbClr val="EBEBEB"/>
                </a:solidFill>
                <a:hlinkClick r:id="rId3">
                  <a:extLst>
                    <a:ext uri="{A12FA001-AC4F-418D-AE19-62706E023703}">
                      <ahyp:hlinkClr xmlns:ahyp="http://schemas.microsoft.com/office/drawing/2018/hyperlinkcolor" val="tx"/>
                    </a:ext>
                  </a:extLst>
                </a:hlinkClick>
              </a:rPr>
              <a:t>Attwell.C</a:t>
            </a:r>
            <a:r>
              <a:rPr lang="en-US" sz="3500" dirty="0">
                <a:solidFill>
                  <a:srgbClr val="EBEBEB"/>
                </a:solidFill>
                <a:hlinkClick r:id="rId3">
                  <a:extLst>
                    <a:ext uri="{A12FA001-AC4F-418D-AE19-62706E023703}">
                      <ahyp:hlinkClr xmlns:ahyp="http://schemas.microsoft.com/office/drawing/2018/hyperlinkcolor" val="tx"/>
                    </a:ext>
                  </a:extLst>
                </a:hlinkClick>
              </a:rPr>
              <a:t> ( 2022)  </a:t>
            </a:r>
            <a:r>
              <a:rPr lang="en-US" sz="3500" dirty="0">
                <a:solidFill>
                  <a:srgbClr val="EBEBEB"/>
                </a:solidFill>
                <a:hlinkClick r:id="rId4"/>
              </a:rPr>
              <a:t>Four Healthy Smoothies For Kids - My Fussy Eater | Easy Family Recipes</a:t>
            </a:r>
            <a:r>
              <a:rPr lang="en-US" sz="3500" dirty="0">
                <a:solidFill>
                  <a:srgbClr val="EBEBEB"/>
                </a:solidFill>
              </a:rPr>
              <a:t> (Accessed 11.02.23)</a:t>
            </a:r>
          </a:p>
          <a:p>
            <a:pPr marL="285750" indent="-285750">
              <a:lnSpc>
                <a:spcPct val="90000"/>
              </a:lnSpc>
              <a:spcBef>
                <a:spcPts val="1000"/>
              </a:spcBef>
              <a:buClr>
                <a:schemeClr val="accent1"/>
              </a:buClr>
              <a:buSzPct val="80000"/>
              <a:buFont typeface="Wingdings 3" charset="2"/>
              <a:buChar char=""/>
            </a:pPr>
            <a:endParaRPr lang="en-US" sz="3500" dirty="0">
              <a:solidFill>
                <a:srgbClr val="EBEBEB"/>
              </a:solidFill>
              <a:hlinkClick r:id="rId3">
                <a:extLst>
                  <a:ext uri="{A12FA001-AC4F-418D-AE19-62706E023703}">
                    <ahyp:hlinkClr xmlns:ahyp="http://schemas.microsoft.com/office/drawing/2018/hyperlinkcolor" val="tx"/>
                  </a:ext>
                </a:extLst>
              </a:hlinkClick>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hlinkClick r:id="rId3">
                  <a:extLst>
                    <a:ext uri="{A12FA001-AC4F-418D-AE19-62706E023703}">
                      <ahyp:hlinkClr xmlns:ahyp="http://schemas.microsoft.com/office/drawing/2018/hyperlinkcolor" val="tx"/>
                    </a:ext>
                  </a:extLst>
                </a:hlinkClick>
              </a:rPr>
              <a:t>Escola. C. (2018) Inspiring Social Change Through Social-Emotional Learning (SEL) | Committee for Children (cfchildren.org)</a:t>
            </a:r>
            <a:r>
              <a:rPr lang="en-US" sz="3500" dirty="0">
                <a:solidFill>
                  <a:srgbClr val="EBEBEB"/>
                </a:solidFill>
              </a:rPr>
              <a:t> (Accessed 13/02/23)</a:t>
            </a:r>
          </a:p>
          <a:p>
            <a:pPr marL="285750" indent="-285750">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Gerstein (2022), </a:t>
            </a:r>
            <a:r>
              <a:rPr lang="en-US" sz="3500" dirty="0">
                <a:solidFill>
                  <a:srgbClr val="EBEBEB"/>
                </a:solidFill>
                <a:hlinkClick r:id="rId5"/>
              </a:rPr>
              <a:t>Benefits of Using Board Games in the Classroom | User Generated Education (wordpress.com)</a:t>
            </a:r>
            <a:r>
              <a:rPr lang="en-US" sz="3500" dirty="0">
                <a:solidFill>
                  <a:srgbClr val="EBEBEB"/>
                </a:solidFill>
              </a:rPr>
              <a:t> (Accessed 18.02.23)</a:t>
            </a:r>
          </a:p>
          <a:p>
            <a:pPr marL="285750" indent="-285750">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Growing healthy kids (2020) </a:t>
            </a:r>
            <a:r>
              <a:rPr lang="en-US" sz="3500" dirty="0">
                <a:solidFill>
                  <a:srgbClr val="EBEBEB"/>
                </a:solidFill>
                <a:hlinkClick r:id="rId6"/>
              </a:rPr>
              <a:t>GROWING HEALTHY KIDS: WELLNESS WEDNESDAYS: Why We Need More Diabetes Literacy</a:t>
            </a:r>
            <a:r>
              <a:rPr lang="en-US" sz="3500" dirty="0">
                <a:solidFill>
                  <a:srgbClr val="EBEBEB"/>
                </a:solidFill>
              </a:rPr>
              <a:t>( Accessed 12.02.23)</a:t>
            </a:r>
          </a:p>
          <a:p>
            <a:pPr marL="285750" indent="-285750">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Image of Connect Four, </a:t>
            </a:r>
            <a:r>
              <a:rPr lang="en-US" sz="3500" dirty="0">
                <a:solidFill>
                  <a:srgbClr val="EBEBEB"/>
                </a:solidFill>
                <a:hlinkClick r:id="rId7"/>
              </a:rPr>
              <a:t>Connect Four (help </a:t>
            </a:r>
            <a:r>
              <a:rPr lang="en-US" sz="3500" dirty="0">
                <a:solidFill>
                  <a:srgbClr val="EBEBEB"/>
                </a:solidFill>
                <a:hlinkClick r:id="rId7"/>
              </a:rPr>
              <a:t>mykidlearn.ie)</a:t>
            </a:r>
            <a:r>
              <a:rPr lang="en-US" sz="3500" dirty="0">
                <a:solidFill>
                  <a:srgbClr val="EBEBEB"/>
                </a:solidFill>
              </a:rPr>
              <a:t> (Accessed 09.02.230</a:t>
            </a:r>
          </a:p>
          <a:p>
            <a:pPr marL="285750" indent="-285750">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Mcleod, S (2022) Vygotsky’s Sociocultural Theory of Cognitive Development, Available at :www.simplypsycology,org/Vygotsky.html (Accessed 09.02.23)</a:t>
            </a:r>
          </a:p>
          <a:p>
            <a:pPr>
              <a:lnSpc>
                <a:spcPct val="90000"/>
              </a:lnSpc>
              <a:spcBef>
                <a:spcPts val="1000"/>
              </a:spcBef>
              <a:buClr>
                <a:schemeClr val="accent1"/>
              </a:buClr>
              <a:buSzPct val="80000"/>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Image of Guess who, </a:t>
            </a:r>
            <a:r>
              <a:rPr lang="en-US" sz="3500" dirty="0">
                <a:solidFill>
                  <a:srgbClr val="EBEBEB"/>
                </a:solidFill>
                <a:hlinkClick r:id="rId8"/>
              </a:rPr>
              <a:t>Guess Who, A Game of Deductive Reasoning - Moving Mountains Daily</a:t>
            </a:r>
            <a:r>
              <a:rPr lang="en-US" sz="3500" dirty="0">
                <a:solidFill>
                  <a:srgbClr val="EBEBEB"/>
                </a:solidFill>
              </a:rPr>
              <a:t> (Accessed 17.02.23)</a:t>
            </a:r>
          </a:p>
          <a:p>
            <a:pPr>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Image of growing school age children, </a:t>
            </a:r>
            <a:r>
              <a:rPr lang="en-US" sz="3500" dirty="0">
                <a:solidFill>
                  <a:srgbClr val="EBEBEB"/>
                </a:solidFill>
                <a:hlinkClick r:id="rId9">
                  <a:extLst>
                    <a:ext uri="{A12FA001-AC4F-418D-AE19-62706E023703}">
                      <ahyp:hlinkClr xmlns:ahyp="http://schemas.microsoft.com/office/drawing/2018/hyperlinkcolor" val="tx"/>
                    </a:ext>
                  </a:extLst>
                </a:hlinkClick>
              </a:rPr>
              <a:t>6 -12Year Old Child Development | Beaumont Health</a:t>
            </a:r>
            <a:r>
              <a:rPr lang="en-US" sz="3500" dirty="0">
                <a:solidFill>
                  <a:srgbClr val="EBEBEB"/>
                </a:solidFill>
              </a:rPr>
              <a:t> (Accessed 15/02/2023)</a:t>
            </a:r>
          </a:p>
          <a:p>
            <a:pPr>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Image of Lev Vygotsky, Available at </a:t>
            </a:r>
            <a:r>
              <a:rPr lang="en-US" sz="3500" dirty="0">
                <a:solidFill>
                  <a:srgbClr val="EBEBEB"/>
                </a:solidFill>
                <a:hlinkClick r:id="rId10">
                  <a:extLst>
                    <a:ext uri="{A12FA001-AC4F-418D-AE19-62706E023703}">
                      <ahyp:hlinkClr xmlns:ahyp="http://schemas.microsoft.com/office/drawing/2018/hyperlinkcolor" val="tx"/>
                    </a:ext>
                  </a:extLst>
                </a:hlinkClick>
              </a:rPr>
              <a:t>Child Development Theories: Lev Vygotsky (firstdiscoverers.co.uk) </a:t>
            </a:r>
            <a:r>
              <a:rPr lang="en-US" sz="3500" dirty="0">
                <a:solidFill>
                  <a:srgbClr val="EBEBEB"/>
                </a:solidFill>
              </a:rPr>
              <a:t>(Accessed 11/02/2023)</a:t>
            </a:r>
          </a:p>
          <a:p>
            <a:pPr marL="285750" indent="-285750">
              <a:lnSpc>
                <a:spcPct val="90000"/>
              </a:lnSpc>
              <a:spcBef>
                <a:spcPts val="1000"/>
              </a:spcBef>
              <a:buClr>
                <a:schemeClr val="accent1"/>
              </a:buClr>
              <a:buSzPct val="80000"/>
              <a:buFont typeface="Wingdings 3" charset="2"/>
              <a:buChar char=""/>
            </a:pPr>
            <a:r>
              <a:rPr lang="en-US" sz="3500" dirty="0">
                <a:solidFill>
                  <a:srgbClr val="EBEBEB"/>
                </a:solidFill>
              </a:rPr>
              <a:t>Image of pop to the shop game, </a:t>
            </a:r>
            <a:r>
              <a:rPr lang="en-US" sz="3500" dirty="0">
                <a:solidFill>
                  <a:srgbClr val="EBEBEB"/>
                </a:solidFill>
                <a:hlinkClick r:id="rId11"/>
              </a:rPr>
              <a:t>Money board game, Hobbies &amp; Toys, Toys &amp; Games on Carousell</a:t>
            </a:r>
            <a:r>
              <a:rPr lang="en-US" sz="3500" dirty="0">
                <a:solidFill>
                  <a:srgbClr val="EBEBEB"/>
                </a:solidFill>
              </a:rPr>
              <a:t> (Accessed 17.02.23)</a:t>
            </a:r>
          </a:p>
          <a:p>
            <a:pPr marL="285750" indent="-285750">
              <a:lnSpc>
                <a:spcPct val="90000"/>
              </a:lnSpc>
              <a:spcBef>
                <a:spcPts val="1000"/>
              </a:spcBef>
              <a:buClr>
                <a:schemeClr val="accent1"/>
              </a:buClr>
              <a:buSzPct val="80000"/>
              <a:buFont typeface="Wingdings 3" charset="2"/>
              <a:buChar char=""/>
            </a:pPr>
            <a:endParaRPr lang="en-US" sz="3500" dirty="0">
              <a:solidFill>
                <a:srgbClr val="EBEBEB"/>
              </a:solidFill>
            </a:endParaRPr>
          </a:p>
          <a:p>
            <a:pPr marL="285750" indent="-285750">
              <a:lnSpc>
                <a:spcPct val="90000"/>
              </a:lnSpc>
              <a:spcBef>
                <a:spcPts val="1000"/>
              </a:spcBef>
              <a:buClr>
                <a:schemeClr val="accent1"/>
              </a:buClr>
              <a:buSzPct val="80000"/>
              <a:buFont typeface="Wingdings 3" charset="2"/>
              <a:buChar char=""/>
            </a:pPr>
            <a:r>
              <a:rPr lang="en-US" sz="3500" dirty="0" err="1">
                <a:solidFill>
                  <a:srgbClr val="EBEBEB"/>
                </a:solidFill>
              </a:rPr>
              <a:t>Karabell.S</a:t>
            </a:r>
            <a:r>
              <a:rPr lang="en-US" sz="3500" dirty="0">
                <a:solidFill>
                  <a:srgbClr val="EBEBEB"/>
                </a:solidFill>
              </a:rPr>
              <a:t> (2016) Image of Scrabble,</a:t>
            </a:r>
            <a:r>
              <a:rPr lang="en-US" sz="3500" dirty="0">
                <a:solidFill>
                  <a:srgbClr val="EBEBEB"/>
                </a:solidFill>
                <a:hlinkClick r:id="rId12">
                  <a:extLst>
                    <a:ext uri="{A12FA001-AC4F-418D-AE19-62706E023703}">
                      <ahyp:hlinkClr xmlns:ahyp="http://schemas.microsoft.com/office/drawing/2018/hyperlinkcolor" val="tx"/>
                    </a:ext>
                  </a:extLst>
                </a:hlinkClick>
              </a:rPr>
              <a:t> How Playing Scrabble Can Make You More Strategic Available at: (forbes.com)</a:t>
            </a:r>
            <a:r>
              <a:rPr lang="en-US" sz="3500" dirty="0">
                <a:solidFill>
                  <a:srgbClr val="EBEBEB"/>
                </a:solidFill>
              </a:rPr>
              <a:t> (Accessed 18/02/2013)</a:t>
            </a:r>
          </a:p>
          <a:p>
            <a:pPr>
              <a:lnSpc>
                <a:spcPct val="90000"/>
              </a:lnSpc>
              <a:spcBef>
                <a:spcPts val="1000"/>
              </a:spcBef>
              <a:buClr>
                <a:schemeClr val="accent1"/>
              </a:buClr>
              <a:buSzPct val="80000"/>
              <a:buFont typeface="Wingdings 3" charset="2"/>
              <a:buChar char=""/>
            </a:pPr>
            <a:endParaRPr lang="en-US" sz="500" dirty="0">
              <a:solidFill>
                <a:srgbClr val="EBEBEB"/>
              </a:solidFill>
            </a:endParaRPr>
          </a:p>
        </p:txBody>
      </p:sp>
    </p:spTree>
    <p:extLst>
      <p:ext uri="{BB962C8B-B14F-4D97-AF65-F5344CB8AC3E}">
        <p14:creationId xmlns:p14="http://schemas.microsoft.com/office/powerpoint/2010/main" val="246378512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26" name="Rectangle 25">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Oval 26">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4" name="Rectangle 33">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56320B-DC31-E631-29DF-354C7207B375}"/>
              </a:ext>
            </a:extLst>
          </p:cNvPr>
          <p:cNvSpPr>
            <a:spLocks noGrp="1"/>
          </p:cNvSpPr>
          <p:nvPr>
            <p:ph type="title"/>
          </p:nvPr>
        </p:nvSpPr>
        <p:spPr>
          <a:xfrm>
            <a:off x="5695061" y="1241266"/>
            <a:ext cx="5428551" cy="3153753"/>
          </a:xfrm>
        </p:spPr>
        <p:txBody>
          <a:bodyPr vert="horz" lIns="91440" tIns="45720" rIns="91440" bIns="45720" rtlCol="0" anchor="b">
            <a:normAutofit fontScale="90000"/>
          </a:bodyPr>
          <a:lstStyle/>
          <a:p>
            <a:pPr algn="ctr">
              <a:lnSpc>
                <a:spcPct val="90000"/>
              </a:lnSpc>
            </a:pPr>
            <a:r>
              <a:rPr lang="en-US" sz="6600" b="1" i="0" kern="1200" dirty="0">
                <a:solidFill>
                  <a:schemeClr val="bg2"/>
                </a:solidFill>
                <a:latin typeface="+mj-lt"/>
                <a:ea typeface="+mj-ea"/>
                <a:cs typeface="+mj-cs"/>
              </a:rPr>
              <a:t>Q &amp; A</a:t>
            </a:r>
            <a:br>
              <a:rPr lang="en-US" sz="3400" b="0" i="0" kern="1200" dirty="0">
                <a:solidFill>
                  <a:schemeClr val="bg2"/>
                </a:solidFill>
                <a:latin typeface="+mj-lt"/>
                <a:ea typeface="+mj-ea"/>
                <a:cs typeface="+mj-cs"/>
              </a:rPr>
            </a:br>
            <a:br>
              <a:rPr lang="en-US" sz="3400" b="0" i="0" kern="1200" dirty="0">
                <a:solidFill>
                  <a:schemeClr val="bg2"/>
                </a:solidFill>
                <a:latin typeface="+mj-lt"/>
                <a:ea typeface="+mj-ea"/>
                <a:cs typeface="+mj-cs"/>
              </a:rPr>
            </a:br>
            <a:r>
              <a:rPr lang="en-US" sz="3400" b="0" i="0" kern="1200" dirty="0">
                <a:solidFill>
                  <a:schemeClr val="bg2"/>
                </a:solidFill>
                <a:latin typeface="+mj-lt"/>
                <a:ea typeface="+mj-ea"/>
                <a:cs typeface="+mj-cs"/>
              </a:rPr>
              <a:t>Thank you for listening and welcome any questions you may have.  </a:t>
            </a:r>
          </a:p>
        </p:txBody>
      </p:sp>
      <p:grpSp>
        <p:nvGrpSpPr>
          <p:cNvPr id="36" name="Group 35">
            <a:extLst>
              <a:ext uri="{FF2B5EF4-FFF2-40B4-BE49-F238E27FC236}">
                <a16:creationId xmlns:a16="http://schemas.microsoft.com/office/drawing/2014/main" id="{0C5EAE72-3D24-4A03-9BDF-FBE8C100AF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5" y="396836"/>
            <a:ext cx="4992158" cy="6058999"/>
            <a:chOff x="423335" y="396836"/>
            <a:chExt cx="4992158" cy="6058999"/>
          </a:xfrm>
        </p:grpSpPr>
        <p:sp>
          <p:nvSpPr>
            <p:cNvPr id="37" name="Rectangle 36">
              <a:extLst>
                <a:ext uri="{FF2B5EF4-FFF2-40B4-BE49-F238E27FC236}">
                  <a16:creationId xmlns:a16="http://schemas.microsoft.com/office/drawing/2014/main" id="{B76F2A6D-EB50-477B-BD17-230CCC8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5"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5">
              <a:extLst>
                <a:ext uri="{FF2B5EF4-FFF2-40B4-BE49-F238E27FC236}">
                  <a16:creationId xmlns:a16="http://schemas.microsoft.com/office/drawing/2014/main" id="{8FBA8B6C-1D72-481E-A101-FBBBF888BA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170217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9" name="Freeform 5">
              <a:extLst>
                <a:ext uri="{FF2B5EF4-FFF2-40B4-BE49-F238E27FC236}">
                  <a16:creationId xmlns:a16="http://schemas.microsoft.com/office/drawing/2014/main" id="{46FCD9A8-07DA-4FCE-B3CC-44762A40B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3545327"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22" name="Graphic 21" descr="Questions">
            <a:extLst>
              <a:ext uri="{FF2B5EF4-FFF2-40B4-BE49-F238E27FC236}">
                <a16:creationId xmlns:a16="http://schemas.microsoft.com/office/drawing/2014/main" id="{3EA865A4-86B6-57F6-7EEF-74C5D165C7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9764" y="1665878"/>
            <a:ext cx="3526244" cy="3526244"/>
          </a:xfrm>
          <a:prstGeom prst="rect">
            <a:avLst/>
          </a:prstGeom>
        </p:spPr>
      </p:pic>
    </p:spTree>
    <p:extLst>
      <p:ext uri="{BB962C8B-B14F-4D97-AF65-F5344CB8AC3E}">
        <p14:creationId xmlns:p14="http://schemas.microsoft.com/office/powerpoint/2010/main" val="308984221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3" ma:contentTypeDescription="Create a new document." ma:contentTypeScope="" ma:versionID="4a8f08eeabe48fdfb8d026dd81fe361d">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bc190e82aacc95b83286db46f09890f7"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476CCDF5-298A-489D-A961-D5006BBCBD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7E9CC0-1175-4B87-AA2D-798005786E09}">
  <ds:schemaRefs>
    <ds:schemaRef ds:uri="http://schemas.microsoft.com/sharepoint/v3/contenttype/forms"/>
  </ds:schemaRefs>
</ds:datastoreItem>
</file>

<file path=customXml/itemProps3.xml><?xml version="1.0" encoding="utf-8"?>
<ds:datastoreItem xmlns:ds="http://schemas.openxmlformats.org/officeDocument/2006/customXml" ds:itemID="{C3A47AAB-60CA-4BF9-828D-C6594FE4E453}">
  <ds:schemaRefs>
    <ds:schemaRef ds:uri="http://schemas.microsoft.com/office/2006/metadata/properties"/>
    <ds:schemaRef ds:uri="ac030f0c-32f4-4761-8968-de7f208a415f"/>
    <ds:schemaRef ds:uri="http://purl.org/dc/terms/"/>
    <ds:schemaRef ds:uri="http://purl.org/dc/dcmitype/"/>
    <ds:schemaRef ds:uri="http://schemas.microsoft.com/office/infopath/2007/PartnerControls"/>
    <ds:schemaRef ds:uri="http://schemas.microsoft.com/office/2006/documentManagement/types"/>
    <ds:schemaRef ds:uri="8ecffad1-7cd6-4418-bee0-2d8591d139cb"/>
    <ds:schemaRef ds:uri="http://schemas.openxmlformats.org/package/2006/metadata/core-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1258</Words>
  <Application>Microsoft Office PowerPoint</Application>
  <PresentationFormat>Widescreen</PresentationFormat>
  <Paragraphs>105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Wingdings</vt:lpstr>
      <vt:lpstr>Wingdings 3</vt:lpstr>
      <vt:lpstr>Ion Boardroom</vt:lpstr>
      <vt:lpstr>PowerPoint Presentation</vt:lpstr>
      <vt:lpstr>I have chosen to provide both activities for the ages of 7-11 years. The first activity provided is “Game Zone”, a choice of interactive age appropiate board games. The second activity is a “health is wealth workshop” discovering healthy eating habits.</vt:lpstr>
      <vt:lpstr>Activity 1 – GAME ZONE</vt:lpstr>
      <vt:lpstr>PowerPoint Presentation</vt:lpstr>
      <vt:lpstr>PowerPoint Presentation</vt:lpstr>
      <vt:lpstr>Activity 2 – Health is Wealth</vt:lpstr>
      <vt:lpstr>Vygotsky’s theory</vt:lpstr>
      <vt:lpstr>RECAP: </vt:lpstr>
      <vt:lpstr>References:</vt:lpstr>
      <vt:lpstr>Q &amp; A  Thank you for listening and welcome any questions you may have.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ameera ahmed</cp:lastModifiedBy>
  <cp:revision>1076</cp:revision>
  <dcterms:created xsi:type="dcterms:W3CDTF">2022-06-09T18:05:08Z</dcterms:created>
  <dcterms:modified xsi:type="dcterms:W3CDTF">2023-02-20T09:00:15Z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