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62" r:id="rId5"/>
    <p:sldId id="258" r:id="rId6"/>
    <p:sldId id="259" r:id="rId7"/>
    <p:sldId id="260" r:id="rId8"/>
    <p:sldId id="263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17032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520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8934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729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7931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93129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89984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200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6404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88422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41577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0753ECD2-D2C8-4025-9CE4-8E4B9FF98608}" type="datetimeFigureOut">
              <a:rPr lang="en-GB" smtClean="0"/>
              <a:t>26/02/2020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132B924-590F-4244-84CB-FD7FA41934D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404628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359A5B-0D15-4D98-9D02-C3D5B09EBE9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Team Working and Ethics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5AF5AEA-A497-4161-95BE-B03B6AED2DB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Session 5</a:t>
            </a:r>
          </a:p>
        </p:txBody>
      </p:sp>
    </p:spTree>
    <p:extLst>
      <p:ext uri="{BB962C8B-B14F-4D97-AF65-F5344CB8AC3E}">
        <p14:creationId xmlns:p14="http://schemas.microsoft.com/office/powerpoint/2010/main" val="33422019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0C6237-A85B-46FC-894A-24BC621AF7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Team Working</a:t>
            </a:r>
          </a:p>
        </p:txBody>
      </p:sp>
      <p:pic>
        <p:nvPicPr>
          <p:cNvPr id="1026" name="Picture 2" descr="Image result for team working definition">
            <a:extLst>
              <a:ext uri="{FF2B5EF4-FFF2-40B4-BE49-F238E27FC236}">
                <a16:creationId xmlns:a16="http://schemas.microsoft.com/office/drawing/2014/main" id="{ADFC3820-C8DF-4331-A1D0-A1A8A6C86F65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5731" y="1980726"/>
            <a:ext cx="6719776" cy="3775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9418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EE94D1-1733-4107-9A7A-C668B6DF80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122" name="Picture 2" descr="Image result for team working definition">
            <a:extLst>
              <a:ext uri="{FF2B5EF4-FFF2-40B4-BE49-F238E27FC236}">
                <a16:creationId xmlns:a16="http://schemas.microsoft.com/office/drawing/2014/main" id="{247C08E4-5102-4188-BBD3-B44809D1CB4C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346" y="1846263"/>
            <a:ext cx="5363633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2980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0BEC8-D4F1-4AF9-B10F-628EDB4092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6146" name="Picture 2" descr="Image result for team working definition">
            <a:extLst>
              <a:ext uri="{FF2B5EF4-FFF2-40B4-BE49-F238E27FC236}">
                <a16:creationId xmlns:a16="http://schemas.microsoft.com/office/drawing/2014/main" id="{E8CF7677-3FC1-4ADF-9D72-09365A510D3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346" y="1846263"/>
            <a:ext cx="5363633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4331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816B90-DAF2-4195-B95F-1396A5A2E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https://image1.slideserve.com/2602374/when-is-teamwork-necessary-in-a-healthcare-setting-n.jpg">
            <a:extLst>
              <a:ext uri="{FF2B5EF4-FFF2-40B4-BE49-F238E27FC236}">
                <a16:creationId xmlns:a16="http://schemas.microsoft.com/office/drawing/2014/main" id="{4FEBC8A7-F176-45AE-BAD9-BFCD5B8AB5F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346" y="1846263"/>
            <a:ext cx="5363633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77670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49110C-EC73-4F94-A9F0-EC36CDE82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https://image1.slideserve.com/2602374/challenges-within-a-teamwork-environment-n.jpg">
            <a:extLst>
              <a:ext uri="{FF2B5EF4-FFF2-40B4-BE49-F238E27FC236}">
                <a16:creationId xmlns:a16="http://schemas.microsoft.com/office/drawing/2014/main" id="{C568AB91-502B-4EA3-8409-E1605BE52AD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346" y="1846263"/>
            <a:ext cx="5363633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8711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CE60AF-9482-42EC-95F9-E78FB14E1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098" name="Picture 2" descr="https://image1.slideserve.com/2602374/how-to-overcome-challenges-within-a-teamwork-environment-n.jpg">
            <a:extLst>
              <a:ext uri="{FF2B5EF4-FFF2-40B4-BE49-F238E27FC236}">
                <a16:creationId xmlns:a16="http://schemas.microsoft.com/office/drawing/2014/main" id="{C195C534-C101-4E26-9221-24BBF274CA4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346" y="1846263"/>
            <a:ext cx="5363633" cy="4022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69752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7B0BD7-73B1-4798-86F7-B68904944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Ethics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905536-2A2C-4BD1-A73A-787B2DDF62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  Afn code of conduct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Behaviour at an event </a:t>
            </a:r>
          </a:p>
        </p:txBody>
      </p:sp>
    </p:spTree>
    <p:extLst>
      <p:ext uri="{BB962C8B-B14F-4D97-AF65-F5344CB8AC3E}">
        <p14:creationId xmlns:p14="http://schemas.microsoft.com/office/powerpoint/2010/main" val="1165612578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">
  <a:themeElements>
    <a:clrScheme name="Retrospect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17</TotalTime>
  <Words>18</Words>
  <Application>Microsoft Office PowerPoint</Application>
  <PresentationFormat>Widescreen</PresentationFormat>
  <Paragraphs>7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Retrospect</vt:lpstr>
      <vt:lpstr>Team Working and Ethics</vt:lpstr>
      <vt:lpstr>Team Working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Ethics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Team Working and Ethics</dc:title>
  <dc:creator>Chris Cashin</dc:creator>
  <cp:lastModifiedBy>Chris Cashin</cp:lastModifiedBy>
  <cp:revision>3</cp:revision>
  <dcterms:created xsi:type="dcterms:W3CDTF">2020-02-26T11:26:37Z</dcterms:created>
  <dcterms:modified xsi:type="dcterms:W3CDTF">2020-02-26T11:44:00Z</dcterms:modified>
</cp:coreProperties>
</file>