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notesMasterIdLst>
    <p:notesMasterId r:id="rId68"/>
  </p:notesMasterIdLst>
  <p:sldIdLst>
    <p:sldId id="258" r:id="rId2"/>
    <p:sldId id="256" r:id="rId3"/>
    <p:sldId id="259" r:id="rId4"/>
    <p:sldId id="260" r:id="rId5"/>
    <p:sldId id="262" r:id="rId6"/>
    <p:sldId id="264" r:id="rId7"/>
    <p:sldId id="263" r:id="rId8"/>
    <p:sldId id="268" r:id="rId9"/>
    <p:sldId id="271" r:id="rId10"/>
    <p:sldId id="272" r:id="rId11"/>
    <p:sldId id="278" r:id="rId12"/>
    <p:sldId id="270" r:id="rId13"/>
    <p:sldId id="279" r:id="rId14"/>
    <p:sldId id="280" r:id="rId15"/>
    <p:sldId id="274" r:id="rId16"/>
    <p:sldId id="275" r:id="rId17"/>
    <p:sldId id="276" r:id="rId18"/>
    <p:sldId id="266" r:id="rId19"/>
    <p:sldId id="273" r:id="rId20"/>
    <p:sldId id="317" r:id="rId21"/>
    <p:sldId id="319" r:id="rId22"/>
    <p:sldId id="282" r:id="rId23"/>
    <p:sldId id="283" r:id="rId24"/>
    <p:sldId id="290" r:id="rId25"/>
    <p:sldId id="284" r:id="rId26"/>
    <p:sldId id="293" r:id="rId27"/>
    <p:sldId id="292" r:id="rId28"/>
    <p:sldId id="287" r:id="rId29"/>
    <p:sldId id="288" r:id="rId30"/>
    <p:sldId id="289" r:id="rId31"/>
    <p:sldId id="294" r:id="rId32"/>
    <p:sldId id="297" r:id="rId33"/>
    <p:sldId id="298" r:id="rId34"/>
    <p:sldId id="299" r:id="rId35"/>
    <p:sldId id="302" r:id="rId36"/>
    <p:sldId id="291" r:id="rId37"/>
    <p:sldId id="305" r:id="rId38"/>
    <p:sldId id="304" r:id="rId39"/>
    <p:sldId id="301" r:id="rId40"/>
    <p:sldId id="309" r:id="rId41"/>
    <p:sldId id="300" r:id="rId42"/>
    <p:sldId id="306" r:id="rId43"/>
    <p:sldId id="261" r:id="rId44"/>
    <p:sldId id="308" r:id="rId45"/>
    <p:sldId id="316" r:id="rId46"/>
    <p:sldId id="310" r:id="rId47"/>
    <p:sldId id="311" r:id="rId48"/>
    <p:sldId id="312" r:id="rId49"/>
    <p:sldId id="285" r:id="rId50"/>
    <p:sldId id="286" r:id="rId51"/>
    <p:sldId id="313" r:id="rId52"/>
    <p:sldId id="315" r:id="rId53"/>
    <p:sldId id="322" r:id="rId54"/>
    <p:sldId id="321" r:id="rId55"/>
    <p:sldId id="327" r:id="rId56"/>
    <p:sldId id="328" r:id="rId57"/>
    <p:sldId id="326" r:id="rId58"/>
    <p:sldId id="323" r:id="rId59"/>
    <p:sldId id="324" r:id="rId60"/>
    <p:sldId id="325" r:id="rId61"/>
    <p:sldId id="314" r:id="rId62"/>
    <p:sldId id="257" r:id="rId63"/>
    <p:sldId id="267" r:id="rId64"/>
    <p:sldId id="295" r:id="rId65"/>
    <p:sldId id="307" r:id="rId66"/>
    <p:sldId id="296" r:id="rId6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078494-7DAD-427C-A1CD-64E42A8ECBE3}" v="540" dt="2019-03-21T09:47:39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990" autoAdjust="0"/>
    <p:restoredTop sz="93383" autoAdjust="0"/>
  </p:normalViewPr>
  <p:slideViewPr>
    <p:cSldViewPr snapToGrid="0">
      <p:cViewPr varScale="1">
        <p:scale>
          <a:sx n="54" d="100"/>
          <a:sy n="54" d="100"/>
        </p:scale>
        <p:origin x="54" y="7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46078494-7DAD-427C-A1CD-64E42A8ECBE3}"/>
    <pc:docChg chg="undo custSel mod addSld delSld modSld sldOrd modMainMaster">
      <pc:chgData name="Ralph Haeussler" userId="a33031a8bc7a0d8c" providerId="LiveId" clId="{46078494-7DAD-427C-A1CD-64E42A8ECBE3}" dt="2019-03-21T09:47:44.028" v="2519" actId="1440"/>
      <pc:docMkLst>
        <pc:docMk/>
      </pc:docMkLst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3390824127" sldId="256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621351657" sldId="257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583530508" sldId="258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778225624" sldId="259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144558649" sldId="260"/>
        </pc:sldMkLst>
      </pc:sldChg>
      <pc:sldChg chg="ord modTransition">
        <pc:chgData name="Ralph Haeussler" userId="a33031a8bc7a0d8c" providerId="LiveId" clId="{46078494-7DAD-427C-A1CD-64E42A8ECBE3}" dt="2019-03-21T04:10:08.935" v="2004"/>
        <pc:sldMkLst>
          <pc:docMk/>
          <pc:sldMk cId="1612411075" sldId="261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80058145" sldId="262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4247775651" sldId="263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2071866215" sldId="264"/>
        </pc:sldMkLst>
      </pc:sldChg>
      <pc:sldChg chg="addSp delSp modSp del modTransition">
        <pc:chgData name="Ralph Haeussler" userId="a33031a8bc7a0d8c" providerId="LiveId" clId="{46078494-7DAD-427C-A1CD-64E42A8ECBE3}" dt="2019-03-21T04:12:31.319" v="2045" actId="2696"/>
        <pc:sldMkLst>
          <pc:docMk/>
          <pc:sldMk cId="2350424395" sldId="265"/>
        </pc:sldMkLst>
        <pc:spChg chg="add mod">
          <ac:chgData name="Ralph Haeussler" userId="a33031a8bc7a0d8c" providerId="LiveId" clId="{46078494-7DAD-427C-A1CD-64E42A8ECBE3}" dt="2019-03-21T01:48:26.563" v="120"/>
          <ac:spMkLst>
            <pc:docMk/>
            <pc:sldMk cId="2350424395" sldId="265"/>
            <ac:spMk id="3" creationId="{DC5675B7-7B39-43D3-A208-BC01111DE8EF}"/>
          </ac:spMkLst>
        </pc:spChg>
        <pc:picChg chg="del">
          <ac:chgData name="Ralph Haeussler" userId="a33031a8bc7a0d8c" providerId="LiveId" clId="{46078494-7DAD-427C-A1CD-64E42A8ECBE3}" dt="2019-03-21T01:48:26.563" v="120"/>
          <ac:picMkLst>
            <pc:docMk/>
            <pc:sldMk cId="2350424395" sldId="265"/>
            <ac:picMk id="5" creationId="{05B8AB9C-75E0-42C2-BB9E-9529105C0847}"/>
          </ac:picMkLst>
        </pc:picChg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1981598006" sldId="266"/>
        </pc:sldMkLst>
      </pc:sldChg>
      <pc:sldChg chg="addSp delSp modSp modTransition">
        <pc:chgData name="Ralph Haeussler" userId="a33031a8bc7a0d8c" providerId="LiveId" clId="{46078494-7DAD-427C-A1CD-64E42A8ECBE3}" dt="2019-03-21T04:00:36.860" v="1852"/>
        <pc:sldMkLst>
          <pc:docMk/>
          <pc:sldMk cId="2687095707" sldId="267"/>
        </pc:sldMkLst>
        <pc:spChg chg="del">
          <ac:chgData name="Ralph Haeussler" userId="a33031a8bc7a0d8c" providerId="LiveId" clId="{46078494-7DAD-427C-A1CD-64E42A8ECBE3}" dt="2019-03-21T04:00:36.860" v="1852"/>
          <ac:spMkLst>
            <pc:docMk/>
            <pc:sldMk cId="2687095707" sldId="267"/>
            <ac:spMk id="2" creationId="{417033C3-852F-4DA3-A979-0B4A9CA23D27}"/>
          </ac:spMkLst>
        </pc:spChg>
        <pc:spChg chg="add mod">
          <ac:chgData name="Ralph Haeussler" userId="a33031a8bc7a0d8c" providerId="LiveId" clId="{46078494-7DAD-427C-A1CD-64E42A8ECBE3}" dt="2019-03-21T04:00:36.860" v="1852"/>
          <ac:spMkLst>
            <pc:docMk/>
            <pc:sldMk cId="2687095707" sldId="267"/>
            <ac:spMk id="3" creationId="{9961AED4-A4F8-4917-996C-1834BDDF84C2}"/>
          </ac:spMkLst>
        </pc:spChg>
        <pc:spChg chg="add mod">
          <ac:chgData name="Ralph Haeussler" userId="a33031a8bc7a0d8c" providerId="LiveId" clId="{46078494-7DAD-427C-A1CD-64E42A8ECBE3}" dt="2019-03-21T04:00:36.860" v="1852"/>
          <ac:spMkLst>
            <pc:docMk/>
            <pc:sldMk cId="2687095707" sldId="267"/>
            <ac:spMk id="4" creationId="{8806AA80-D3B3-4E9C-A375-C97125A85E00}"/>
          </ac:spMkLst>
        </pc:spChg>
        <pc:spChg chg="del">
          <ac:chgData name="Ralph Haeussler" userId="a33031a8bc7a0d8c" providerId="LiveId" clId="{46078494-7DAD-427C-A1CD-64E42A8ECBE3}" dt="2019-03-21T04:00:36.860" v="1852"/>
          <ac:spMkLst>
            <pc:docMk/>
            <pc:sldMk cId="2687095707" sldId="267"/>
            <ac:spMk id="14" creationId="{989BE678-777B-482A-A616-FEDC47B162E5}"/>
          </ac:spMkLst>
        </pc:spChg>
        <pc:spChg chg="del">
          <ac:chgData name="Ralph Haeussler" userId="a33031a8bc7a0d8c" providerId="LiveId" clId="{46078494-7DAD-427C-A1CD-64E42A8ECBE3}" dt="2019-03-21T04:00:36.860" v="1852"/>
          <ac:spMkLst>
            <pc:docMk/>
            <pc:sldMk cId="2687095707" sldId="267"/>
            <ac:spMk id="20" creationId="{D28BE0C3-2102-4820-B88B-A448B1840D14}"/>
          </ac:spMkLst>
        </pc:spChg>
        <pc:spChg chg="del">
          <ac:chgData name="Ralph Haeussler" userId="a33031a8bc7a0d8c" providerId="LiveId" clId="{46078494-7DAD-427C-A1CD-64E42A8ECBE3}" dt="2019-03-21T04:00:36.860" v="1852"/>
          <ac:spMkLst>
            <pc:docMk/>
            <pc:sldMk cId="2687095707" sldId="267"/>
            <ac:spMk id="22" creationId="{A4322390-8B58-46BE-88EB-D9FD30C08743}"/>
          </ac:spMkLst>
        </pc:spChg>
        <pc:spChg chg="del">
          <ac:chgData name="Ralph Haeussler" userId="a33031a8bc7a0d8c" providerId="LiveId" clId="{46078494-7DAD-427C-A1CD-64E42A8ECBE3}" dt="2019-03-21T04:00:36.860" v="1852"/>
          <ac:spMkLst>
            <pc:docMk/>
            <pc:sldMk cId="2687095707" sldId="267"/>
            <ac:spMk id="24" creationId="{C885E190-58DD-42DD-A4A8-401E15C92A52}"/>
          </ac:spMkLst>
        </pc:spChg>
        <pc:picChg chg="del">
          <ac:chgData name="Ralph Haeussler" userId="a33031a8bc7a0d8c" providerId="LiveId" clId="{46078494-7DAD-427C-A1CD-64E42A8ECBE3}" dt="2019-03-21T04:00:36.860" v="1852"/>
          <ac:picMkLst>
            <pc:docMk/>
            <pc:sldMk cId="2687095707" sldId="267"/>
            <ac:picMk id="5" creationId="{70026C90-3829-4F6B-B5FF-C3DFFC8530AB}"/>
          </ac:picMkLst>
        </pc:picChg>
        <pc:picChg chg="del">
          <ac:chgData name="Ralph Haeussler" userId="a33031a8bc7a0d8c" providerId="LiveId" clId="{46078494-7DAD-427C-A1CD-64E42A8ECBE3}" dt="2019-03-21T04:00:36.860" v="1852"/>
          <ac:picMkLst>
            <pc:docMk/>
            <pc:sldMk cId="2687095707" sldId="267"/>
            <ac:picMk id="10" creationId="{DF19BAF3-7E20-4B9D-B544-BABAEEA1FA75}"/>
          </ac:picMkLst>
        </pc:picChg>
        <pc:picChg chg="del">
          <ac:chgData name="Ralph Haeussler" userId="a33031a8bc7a0d8c" providerId="LiveId" clId="{46078494-7DAD-427C-A1CD-64E42A8ECBE3}" dt="2019-03-21T04:00:36.860" v="1852"/>
          <ac:picMkLst>
            <pc:docMk/>
            <pc:sldMk cId="2687095707" sldId="267"/>
            <ac:picMk id="12" creationId="{950648F4-ABCD-4DF0-8641-76CFB2354721}"/>
          </ac:picMkLst>
        </pc:picChg>
        <pc:picChg chg="del">
          <ac:chgData name="Ralph Haeussler" userId="a33031a8bc7a0d8c" providerId="LiveId" clId="{46078494-7DAD-427C-A1CD-64E42A8ECBE3}" dt="2019-03-21T04:00:36.860" v="1852"/>
          <ac:picMkLst>
            <pc:docMk/>
            <pc:sldMk cId="2687095707" sldId="267"/>
            <ac:picMk id="16" creationId="{CF1EB4BD-9C7E-4AA3-9681-C7EB0DA6250B}"/>
          </ac:picMkLst>
        </pc:picChg>
        <pc:picChg chg="del">
          <ac:chgData name="Ralph Haeussler" userId="a33031a8bc7a0d8c" providerId="LiveId" clId="{46078494-7DAD-427C-A1CD-64E42A8ECBE3}" dt="2019-03-21T04:00:36.860" v="1852"/>
          <ac:picMkLst>
            <pc:docMk/>
            <pc:sldMk cId="2687095707" sldId="267"/>
            <ac:picMk id="18" creationId="{94AAE3AA-3759-4D28-B0EF-575F25A5146C}"/>
          </ac:picMkLst>
        </pc:picChg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1905248784" sldId="268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1954276616" sldId="270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3560932042" sldId="271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2617382690" sldId="272"/>
        </pc:sldMkLst>
      </pc:sldChg>
      <pc:sldChg chg="addSp delSp modSp ord modTransition">
        <pc:chgData name="Ralph Haeussler" userId="a33031a8bc7a0d8c" providerId="LiveId" clId="{46078494-7DAD-427C-A1CD-64E42A8ECBE3}" dt="2019-03-21T01:55:56.637" v="327"/>
        <pc:sldMkLst>
          <pc:docMk/>
          <pc:sldMk cId="1744937832" sldId="273"/>
        </pc:sldMkLst>
        <pc:spChg chg="add mod">
          <ac:chgData name="Ralph Haeussler" userId="a33031a8bc7a0d8c" providerId="LiveId" clId="{46078494-7DAD-427C-A1CD-64E42A8ECBE3}" dt="2019-03-21T01:55:42.312" v="325" actId="5793"/>
          <ac:spMkLst>
            <pc:docMk/>
            <pc:sldMk cId="1744937832" sldId="273"/>
            <ac:spMk id="15" creationId="{FCAE5C9C-374B-44BB-A6ED-42427D1D5652}"/>
          </ac:spMkLst>
        </pc:spChg>
        <pc:picChg chg="add del mod">
          <ac:chgData name="Ralph Haeussler" userId="a33031a8bc7a0d8c" providerId="LiveId" clId="{46078494-7DAD-427C-A1CD-64E42A8ECBE3}" dt="2019-03-21T01:55:48.625" v="326" actId="478"/>
          <ac:picMkLst>
            <pc:docMk/>
            <pc:sldMk cId="1744937832" sldId="273"/>
            <ac:picMk id="3" creationId="{40C49C6A-7001-4C64-A89B-5D0878AAA473}"/>
          </ac:picMkLst>
        </pc:picChg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2237845703" sldId="274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212530235" sldId="275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3439810456" sldId="276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3560942540" sldId="278"/>
        </pc:sldMkLst>
      </pc:sldChg>
      <pc:sldChg chg="modTransition">
        <pc:chgData name="Ralph Haeussler" userId="a33031a8bc7a0d8c" providerId="LiveId" clId="{46078494-7DAD-427C-A1CD-64E42A8ECBE3}" dt="2019-03-21T01:49:07.959" v="183"/>
        <pc:sldMkLst>
          <pc:docMk/>
          <pc:sldMk cId="4255023668" sldId="279"/>
        </pc:sldMkLst>
      </pc:sldChg>
      <pc:sldChg chg="addSp modSp add modTransition modAnim">
        <pc:chgData name="Ralph Haeussler" userId="a33031a8bc7a0d8c" providerId="LiveId" clId="{46078494-7DAD-427C-A1CD-64E42A8ECBE3}" dt="2019-03-21T01:49:07.959" v="183"/>
        <pc:sldMkLst>
          <pc:docMk/>
          <pc:sldMk cId="640345780" sldId="280"/>
        </pc:sldMkLst>
        <pc:spChg chg="ord">
          <ac:chgData name="Ralph Haeussler" userId="a33031a8bc7a0d8c" providerId="LiveId" clId="{46078494-7DAD-427C-A1CD-64E42A8ECBE3}" dt="2019-03-21T01:46:10.659" v="50" actId="166"/>
          <ac:spMkLst>
            <pc:docMk/>
            <pc:sldMk cId="640345780" sldId="280"/>
            <ac:spMk id="5" creationId="{11B0A101-AFFA-43EC-A75E-83E6FA5E50D0}"/>
          </ac:spMkLst>
        </pc:spChg>
        <pc:picChg chg="add mod ord modCrop">
          <ac:chgData name="Ralph Haeussler" userId="a33031a8bc7a0d8c" providerId="LiveId" clId="{46078494-7DAD-427C-A1CD-64E42A8ECBE3}" dt="2019-03-21T01:46:40.672" v="53" actId="14100"/>
          <ac:picMkLst>
            <pc:docMk/>
            <pc:sldMk cId="640345780" sldId="280"/>
            <ac:picMk id="3" creationId="{249CF7EB-C77C-44F1-A681-CFE0C337D2DD}"/>
          </ac:picMkLst>
        </pc:picChg>
        <pc:picChg chg="mod ord">
          <ac:chgData name="Ralph Haeussler" userId="a33031a8bc7a0d8c" providerId="LiveId" clId="{46078494-7DAD-427C-A1CD-64E42A8ECBE3}" dt="2019-03-21T01:46:01.112" v="47" actId="166"/>
          <ac:picMkLst>
            <pc:docMk/>
            <pc:sldMk cId="640345780" sldId="280"/>
            <ac:picMk id="4" creationId="{378D561D-111A-4D8A-86FA-D4A910D8DD51}"/>
          </ac:picMkLst>
        </pc:picChg>
        <pc:picChg chg="mod">
          <ac:chgData name="Ralph Haeussler" userId="a33031a8bc7a0d8c" providerId="LiveId" clId="{46078494-7DAD-427C-A1CD-64E42A8ECBE3}" dt="2019-03-21T01:45:46.692" v="41" actId="1036"/>
          <ac:picMkLst>
            <pc:docMk/>
            <pc:sldMk cId="640345780" sldId="280"/>
            <ac:picMk id="19" creationId="{954D5FD2-9218-4E94-A390-ABAEE36EF324}"/>
          </ac:picMkLst>
        </pc:picChg>
      </pc:sldChg>
      <pc:sldChg chg="addSp delSp modSp add del ord modTransition delAnim">
        <pc:chgData name="Ralph Haeussler" userId="a33031a8bc7a0d8c" providerId="LiveId" clId="{46078494-7DAD-427C-A1CD-64E42A8ECBE3}" dt="2019-03-21T04:12:30.194" v="2044" actId="2696"/>
        <pc:sldMkLst>
          <pc:docMk/>
          <pc:sldMk cId="3489496257" sldId="281"/>
        </pc:sldMkLst>
        <pc:spChg chg="mod">
          <ac:chgData name="Ralph Haeussler" userId="a33031a8bc7a0d8c" providerId="LiveId" clId="{46078494-7DAD-427C-A1CD-64E42A8ECBE3}" dt="2019-03-21T01:55:12.077" v="290" actId="14100"/>
          <ac:spMkLst>
            <pc:docMk/>
            <pc:sldMk cId="3489496257" sldId="281"/>
            <ac:spMk id="27" creationId="{051021FD-1709-4A0D-B525-5D756C8B29C0}"/>
          </ac:spMkLst>
        </pc:spChg>
        <pc:picChg chg="del">
          <ac:chgData name="Ralph Haeussler" userId="a33031a8bc7a0d8c" providerId="LiveId" clId="{46078494-7DAD-427C-A1CD-64E42A8ECBE3}" dt="2019-03-21T01:48:23.415" v="119" actId="478"/>
          <ac:picMkLst>
            <pc:docMk/>
            <pc:sldMk cId="3489496257" sldId="281"/>
            <ac:picMk id="3" creationId="{C4C09A2F-56A6-4A0A-BC87-7C79C2CCC9F9}"/>
          </ac:picMkLst>
        </pc:picChg>
        <pc:picChg chg="add del mod">
          <ac:chgData name="Ralph Haeussler" userId="a33031a8bc7a0d8c" providerId="LiveId" clId="{46078494-7DAD-427C-A1CD-64E42A8ECBE3}" dt="2019-03-21T01:56:11.921" v="330"/>
          <ac:picMkLst>
            <pc:docMk/>
            <pc:sldMk cId="3489496257" sldId="281"/>
            <ac:picMk id="6" creationId="{AE576878-9C90-47BB-894B-33B0BECBEFEB}"/>
          </ac:picMkLst>
        </pc:picChg>
        <pc:picChg chg="add del">
          <ac:chgData name="Ralph Haeussler" userId="a33031a8bc7a0d8c" providerId="LiveId" clId="{46078494-7DAD-427C-A1CD-64E42A8ECBE3}" dt="2019-03-21T01:51:24.101" v="192"/>
          <ac:picMkLst>
            <pc:docMk/>
            <pc:sldMk cId="3489496257" sldId="281"/>
            <ac:picMk id="7" creationId="{BD891A6E-8EFC-4FE6-B366-AE972B020BD6}"/>
          </ac:picMkLst>
        </pc:picChg>
      </pc:sldChg>
      <pc:sldChg chg="addSp delSp modSp add mod setBg">
        <pc:chgData name="Ralph Haeussler" userId="a33031a8bc7a0d8c" providerId="LiveId" clId="{46078494-7DAD-427C-A1CD-64E42A8ECBE3}" dt="2019-03-21T04:01:20.954" v="1857"/>
        <pc:sldMkLst>
          <pc:docMk/>
          <pc:sldMk cId="272371929" sldId="282"/>
        </pc:sldMkLst>
        <pc:spChg chg="add mod">
          <ac:chgData name="Ralph Haeussler" userId="a33031a8bc7a0d8c" providerId="LiveId" clId="{46078494-7DAD-427C-A1CD-64E42A8ECBE3}" dt="2019-03-21T01:56:26.688" v="348" actId="478"/>
          <ac:spMkLst>
            <pc:docMk/>
            <pc:sldMk cId="272371929" sldId="282"/>
            <ac:spMk id="4" creationId="{591B5203-7CEC-42D1-ABEE-15DAED755B29}"/>
          </ac:spMkLst>
        </pc:spChg>
        <pc:spChg chg="mod">
          <ac:chgData name="Ralph Haeussler" userId="a33031a8bc7a0d8c" providerId="LiveId" clId="{46078494-7DAD-427C-A1CD-64E42A8ECBE3}" dt="2019-03-21T01:56:23.345" v="347" actId="20577"/>
          <ac:spMkLst>
            <pc:docMk/>
            <pc:sldMk cId="272371929" sldId="282"/>
            <ac:spMk id="13" creationId="{01BC4CCC-8F5E-4B8A-B6FA-6E6163A7321D}"/>
          </ac:spMkLst>
        </pc:spChg>
        <pc:spChg chg="del">
          <ac:chgData name="Ralph Haeussler" userId="a33031a8bc7a0d8c" providerId="LiveId" clId="{46078494-7DAD-427C-A1CD-64E42A8ECBE3}" dt="2019-03-21T01:53:38.689" v="199" actId="26606"/>
          <ac:spMkLst>
            <pc:docMk/>
            <pc:sldMk cId="272371929" sldId="282"/>
            <ac:spMk id="14" creationId="{DA1DAC79-DDBA-4382-9D43-6E5F685BE5FB}"/>
          </ac:spMkLst>
        </pc:spChg>
        <pc:spChg chg="add">
          <ac:chgData name="Ralph Haeussler" userId="a33031a8bc7a0d8c" providerId="LiveId" clId="{46078494-7DAD-427C-A1CD-64E42A8ECBE3}" dt="2019-03-21T04:01:20.954" v="1857"/>
          <ac:spMkLst>
            <pc:docMk/>
            <pc:sldMk cId="272371929" sldId="282"/>
            <ac:spMk id="19" creationId="{8DCBFC63-B50D-42C1-8A4F-48FCD90D1394}"/>
          </ac:spMkLst>
        </pc:spChg>
        <pc:spChg chg="del">
          <ac:chgData name="Ralph Haeussler" userId="a33031a8bc7a0d8c" providerId="LiveId" clId="{46078494-7DAD-427C-A1CD-64E42A8ECBE3}" dt="2019-03-21T01:53:38.689" v="199" actId="26606"/>
          <ac:spMkLst>
            <pc:docMk/>
            <pc:sldMk cId="272371929" sldId="282"/>
            <ac:spMk id="20" creationId="{6AACA73D-178F-4CFC-99E3-9F4FCBBDBA83}"/>
          </ac:spMkLst>
        </pc:spChg>
        <pc:spChg chg="del">
          <ac:chgData name="Ralph Haeussler" userId="a33031a8bc7a0d8c" providerId="LiveId" clId="{46078494-7DAD-427C-A1CD-64E42A8ECBE3}" dt="2019-03-21T01:53:38.689" v="199" actId="26606"/>
          <ac:spMkLst>
            <pc:docMk/>
            <pc:sldMk cId="272371929" sldId="282"/>
            <ac:spMk id="22" creationId="{52B1435E-BAB8-43AB-AF6A-C15D437DCB1B}"/>
          </ac:spMkLst>
        </pc:spChg>
        <pc:spChg chg="add del mod">
          <ac:chgData name="Ralph Haeussler" userId="a33031a8bc7a0d8c" providerId="LiveId" clId="{46078494-7DAD-427C-A1CD-64E42A8ECBE3}" dt="2019-03-21T01:56:26.688" v="348" actId="478"/>
          <ac:spMkLst>
            <pc:docMk/>
            <pc:sldMk cId="272371929" sldId="282"/>
            <ac:spMk id="27" creationId="{04B2DE90-5FC3-4A8E-B895-8FAF6559840D}"/>
          </ac:spMkLst>
        </pc:spChg>
        <pc:spChg chg="add">
          <ac:chgData name="Ralph Haeussler" userId="a33031a8bc7a0d8c" providerId="LiveId" clId="{46078494-7DAD-427C-A1CD-64E42A8ECBE3}" dt="2019-03-21T01:53:38.689" v="199" actId="26606"/>
          <ac:spMkLst>
            <pc:docMk/>
            <pc:sldMk cId="272371929" sldId="282"/>
            <ac:spMk id="30" creationId="{0D187C4E-14B9-4504-B200-5127823FA78C}"/>
          </ac:spMkLst>
        </pc:spChg>
        <pc:picChg chg="del">
          <ac:chgData name="Ralph Haeussler" userId="a33031a8bc7a0d8c" providerId="LiveId" clId="{46078494-7DAD-427C-A1CD-64E42A8ECBE3}" dt="2019-03-21T01:53:29.016" v="198"/>
          <ac:picMkLst>
            <pc:docMk/>
            <pc:sldMk cId="272371929" sldId="282"/>
            <ac:picMk id="3" creationId="{40C49C6A-7001-4C64-A89B-5D0878AAA473}"/>
          </ac:picMkLst>
        </pc:picChg>
        <pc:picChg chg="del">
          <ac:chgData name="Ralph Haeussler" userId="a33031a8bc7a0d8c" providerId="LiveId" clId="{46078494-7DAD-427C-A1CD-64E42A8ECBE3}" dt="2019-03-21T01:53:38.689" v="199" actId="26606"/>
          <ac:picMkLst>
            <pc:docMk/>
            <pc:sldMk cId="272371929" sldId="282"/>
            <ac:picMk id="5" creationId="{3507AD67-61F3-48A8-A0E3-949B27BD93CE}"/>
          </ac:picMkLst>
        </pc:picChg>
        <pc:picChg chg="del">
          <ac:chgData name="Ralph Haeussler" userId="a33031a8bc7a0d8c" providerId="LiveId" clId="{46078494-7DAD-427C-A1CD-64E42A8ECBE3}" dt="2019-03-21T01:53:38.689" v="199" actId="26606"/>
          <ac:picMkLst>
            <pc:docMk/>
            <pc:sldMk cId="272371929" sldId="282"/>
            <ac:picMk id="10" creationId="{5B89E5C5-A037-45B3-9D37-3658914D4799}"/>
          </ac:picMkLst>
        </pc:picChg>
        <pc:picChg chg="del">
          <ac:chgData name="Ralph Haeussler" userId="a33031a8bc7a0d8c" providerId="LiveId" clId="{46078494-7DAD-427C-A1CD-64E42A8ECBE3}" dt="2019-03-21T01:53:38.689" v="199" actId="26606"/>
          <ac:picMkLst>
            <pc:docMk/>
            <pc:sldMk cId="272371929" sldId="282"/>
            <ac:picMk id="12" creationId="{5ACB93B0-521E-443D-9750-AFCFDDB3E801}"/>
          </ac:picMkLst>
        </pc:picChg>
        <pc:picChg chg="add del mod">
          <ac:chgData name="Ralph Haeussler" userId="a33031a8bc7a0d8c" providerId="LiveId" clId="{46078494-7DAD-427C-A1CD-64E42A8ECBE3}" dt="2019-03-21T01:56:08.529" v="329" actId="478"/>
          <ac:picMkLst>
            <pc:docMk/>
            <pc:sldMk cId="272371929" sldId="282"/>
            <ac:picMk id="15" creationId="{813FB717-4B49-47EF-9708-D76D7FEBF844}"/>
          </ac:picMkLst>
        </pc:picChg>
        <pc:picChg chg="del">
          <ac:chgData name="Ralph Haeussler" userId="a33031a8bc7a0d8c" providerId="LiveId" clId="{46078494-7DAD-427C-A1CD-64E42A8ECBE3}" dt="2019-03-21T01:53:38.689" v="199" actId="26606"/>
          <ac:picMkLst>
            <pc:docMk/>
            <pc:sldMk cId="272371929" sldId="282"/>
            <ac:picMk id="16" creationId="{E0880F10-995F-4F01-A83B-7ECDB7BE7905}"/>
          </ac:picMkLst>
        </pc:picChg>
        <pc:picChg chg="add mod">
          <ac:chgData name="Ralph Haeussler" userId="a33031a8bc7a0d8c" providerId="LiveId" clId="{46078494-7DAD-427C-A1CD-64E42A8ECBE3}" dt="2019-03-21T01:56:31.645" v="349" actId="1076"/>
          <ac:picMkLst>
            <pc:docMk/>
            <pc:sldMk cId="272371929" sldId="282"/>
            <ac:picMk id="17" creationId="{4825F175-6732-40D0-A0F3-64D479CEFE15}"/>
          </ac:picMkLst>
        </pc:picChg>
        <pc:picChg chg="del">
          <ac:chgData name="Ralph Haeussler" userId="a33031a8bc7a0d8c" providerId="LiveId" clId="{46078494-7DAD-427C-A1CD-64E42A8ECBE3}" dt="2019-03-21T01:53:38.689" v="199" actId="26606"/>
          <ac:picMkLst>
            <pc:docMk/>
            <pc:sldMk cId="272371929" sldId="282"/>
            <ac:picMk id="18" creationId="{A2D49266-1F08-40F2-B0E1-1D919DCB5780}"/>
          </ac:picMkLst>
        </pc:picChg>
        <pc:picChg chg="add">
          <ac:chgData name="Ralph Haeussler" userId="a33031a8bc7a0d8c" providerId="LiveId" clId="{46078494-7DAD-427C-A1CD-64E42A8ECBE3}" dt="2019-03-21T01:53:38.689" v="199" actId="26606"/>
          <ac:picMkLst>
            <pc:docMk/>
            <pc:sldMk cId="272371929" sldId="282"/>
            <ac:picMk id="25" creationId="{3507AD67-61F3-48A8-A0E3-949B27BD93CE}"/>
          </ac:picMkLst>
        </pc:picChg>
      </pc:sldChg>
      <pc:sldChg chg="add">
        <pc:chgData name="Ralph Haeussler" userId="a33031a8bc7a0d8c" providerId="LiveId" clId="{46078494-7DAD-427C-A1CD-64E42A8ECBE3}" dt="2019-03-21T01:56:05.442" v="328"/>
        <pc:sldMkLst>
          <pc:docMk/>
          <pc:sldMk cId="57782893" sldId="283"/>
        </pc:sldMkLst>
      </pc:sldChg>
      <pc:sldChg chg="addSp delSp modSp add mod setBg delAnim modAnim">
        <pc:chgData name="Ralph Haeussler" userId="a33031a8bc7a0d8c" providerId="LiveId" clId="{46078494-7DAD-427C-A1CD-64E42A8ECBE3}" dt="2019-03-21T02:35:15.468" v="1017"/>
        <pc:sldMkLst>
          <pc:docMk/>
          <pc:sldMk cId="1533076849" sldId="284"/>
        </pc:sldMkLst>
        <pc:spChg chg="add del">
          <ac:chgData name="Ralph Haeussler" userId="a33031a8bc7a0d8c" providerId="LiveId" clId="{46078494-7DAD-427C-A1CD-64E42A8ECBE3}" dt="2019-03-21T02:16:48.032" v="835"/>
          <ac:spMkLst>
            <pc:docMk/>
            <pc:sldMk cId="1533076849" sldId="284"/>
            <ac:spMk id="4" creationId="{6CB1BA91-D3DE-4472-963C-85310E009AC0}"/>
          </ac:spMkLst>
        </pc:spChg>
        <pc:spChg chg="mod">
          <ac:chgData name="Ralph Haeussler" userId="a33031a8bc7a0d8c" providerId="LiveId" clId="{46078494-7DAD-427C-A1CD-64E42A8ECBE3}" dt="2019-03-21T02:02:28.780" v="626" actId="20577"/>
          <ac:spMkLst>
            <pc:docMk/>
            <pc:sldMk cId="1533076849" sldId="284"/>
            <ac:spMk id="13" creationId="{01BC4CCC-8F5E-4B8A-B6FA-6E6163A7321D}"/>
          </ac:spMkLst>
        </pc:spChg>
        <pc:spChg chg="mod ord">
          <ac:chgData name="Ralph Haeussler" userId="a33031a8bc7a0d8c" providerId="LiveId" clId="{46078494-7DAD-427C-A1CD-64E42A8ECBE3}" dt="2019-03-21T02:24:54.149" v="931" actId="14100"/>
          <ac:spMkLst>
            <pc:docMk/>
            <pc:sldMk cId="1533076849" sldId="284"/>
            <ac:spMk id="27" creationId="{04B2DE90-5FC3-4A8E-B895-8FAF6559840D}"/>
          </ac:spMkLst>
        </pc:spChg>
        <pc:spChg chg="add del">
          <ac:chgData name="Ralph Haeussler" userId="a33031a8bc7a0d8c" providerId="LiveId" clId="{46078494-7DAD-427C-A1CD-64E42A8ECBE3}" dt="2019-03-21T02:01:46.408" v="606" actId="26606"/>
          <ac:spMkLst>
            <pc:docMk/>
            <pc:sldMk cId="1533076849" sldId="284"/>
            <ac:spMk id="30" creationId="{0D187C4E-14B9-4504-B200-5127823FA78C}"/>
          </ac:spMkLst>
        </pc:spChg>
        <pc:spChg chg="add del">
          <ac:chgData name="Ralph Haeussler" userId="a33031a8bc7a0d8c" providerId="LiveId" clId="{46078494-7DAD-427C-A1CD-64E42A8ECBE3}" dt="2019-03-21T02:01:46.408" v="606" actId="26606"/>
          <ac:spMkLst>
            <pc:docMk/>
            <pc:sldMk cId="1533076849" sldId="284"/>
            <ac:spMk id="35" creationId="{8FCA736E-BDE3-4D4D-8D87-E9AE79250CFF}"/>
          </ac:spMkLst>
        </pc:spChg>
        <pc:spChg chg="add del">
          <ac:chgData name="Ralph Haeussler" userId="a33031a8bc7a0d8c" providerId="LiveId" clId="{46078494-7DAD-427C-A1CD-64E42A8ECBE3}" dt="2019-03-21T02:01:46.408" v="606" actId="26606"/>
          <ac:spMkLst>
            <pc:docMk/>
            <pc:sldMk cId="1533076849" sldId="284"/>
            <ac:spMk id="37" creationId="{1D65A06F-4B56-402D-97AA-466CC32EE2C8}"/>
          </ac:spMkLst>
        </pc:spChg>
        <pc:spChg chg="add del">
          <ac:chgData name="Ralph Haeussler" userId="a33031a8bc7a0d8c" providerId="LiveId" clId="{46078494-7DAD-427C-A1CD-64E42A8ECBE3}" dt="2019-03-21T02:01:46.408" v="606" actId="26606"/>
          <ac:spMkLst>
            <pc:docMk/>
            <pc:sldMk cId="1533076849" sldId="284"/>
            <ac:spMk id="39" creationId="{80EB1784-FDF9-4C6D-84DF-46C42CC94A4C}"/>
          </ac:spMkLst>
        </pc:spChg>
        <pc:spChg chg="add del">
          <ac:chgData name="Ralph Haeussler" userId="a33031a8bc7a0d8c" providerId="LiveId" clId="{46078494-7DAD-427C-A1CD-64E42A8ECBE3}" dt="2019-03-21T02:01:46.408" v="606" actId="26606"/>
          <ac:spMkLst>
            <pc:docMk/>
            <pc:sldMk cId="1533076849" sldId="284"/>
            <ac:spMk id="41" creationId="{129AA25D-1E7A-4074-BF68-D55A83B81BB0}"/>
          </ac:spMkLst>
        </pc:spChg>
        <pc:picChg chg="add mod">
          <ac:chgData name="Ralph Haeussler" userId="a33031a8bc7a0d8c" providerId="LiveId" clId="{46078494-7DAD-427C-A1CD-64E42A8ECBE3}" dt="2019-03-21T02:01:59.655" v="620" actId="1035"/>
          <ac:picMkLst>
            <pc:docMk/>
            <pc:sldMk cId="1533076849" sldId="284"/>
            <ac:picMk id="3" creationId="{BDB9BD8C-B419-42B0-A11A-62B458FC91EF}"/>
          </ac:picMkLst>
        </pc:picChg>
        <pc:picChg chg="add mod">
          <ac:chgData name="Ralph Haeussler" userId="a33031a8bc7a0d8c" providerId="LiveId" clId="{46078494-7DAD-427C-A1CD-64E42A8ECBE3}" dt="2019-03-21T02:24:42.996" v="929" actId="14100"/>
          <ac:picMkLst>
            <pc:docMk/>
            <pc:sldMk cId="1533076849" sldId="284"/>
            <ac:picMk id="6" creationId="{8E8EE8B4-E903-46F9-B829-72F61E20B47B}"/>
          </ac:picMkLst>
        </pc:picChg>
        <pc:picChg chg="add del mod">
          <ac:chgData name="Ralph Haeussler" userId="a33031a8bc7a0d8c" providerId="LiveId" clId="{46078494-7DAD-427C-A1CD-64E42A8ECBE3}" dt="2019-03-21T02:29:29.484" v="959"/>
          <ac:picMkLst>
            <pc:docMk/>
            <pc:sldMk cId="1533076849" sldId="284"/>
            <ac:picMk id="8" creationId="{1FD8F22D-41D8-40B2-8BF8-533FEA8BCA03}"/>
          </ac:picMkLst>
        </pc:picChg>
        <pc:picChg chg="add del mod">
          <ac:chgData name="Ralph Haeussler" userId="a33031a8bc7a0d8c" providerId="LiveId" clId="{46078494-7DAD-427C-A1CD-64E42A8ECBE3}" dt="2019-03-21T02:34:55.136" v="1003" actId="478"/>
          <ac:picMkLst>
            <pc:docMk/>
            <pc:sldMk cId="1533076849" sldId="284"/>
            <ac:picMk id="10" creationId="{99E89462-B115-49E9-A957-3727219ABAE2}"/>
          </ac:picMkLst>
        </pc:picChg>
        <pc:picChg chg="add mod">
          <ac:chgData name="Ralph Haeussler" userId="a33031a8bc7a0d8c" providerId="LiveId" clId="{46078494-7DAD-427C-A1CD-64E42A8ECBE3}" dt="2019-03-21T02:35:07.403" v="1009" actId="1076"/>
          <ac:picMkLst>
            <pc:docMk/>
            <pc:sldMk cId="1533076849" sldId="284"/>
            <ac:picMk id="12" creationId="{9D014E30-370A-4618-BDED-0703194A01D7}"/>
          </ac:picMkLst>
        </pc:picChg>
        <pc:picChg chg="del">
          <ac:chgData name="Ralph Haeussler" userId="a33031a8bc7a0d8c" providerId="LiveId" clId="{46078494-7DAD-427C-A1CD-64E42A8ECBE3}" dt="2019-03-21T01:58:23.185" v="351" actId="478"/>
          <ac:picMkLst>
            <pc:docMk/>
            <pc:sldMk cId="1533076849" sldId="284"/>
            <ac:picMk id="15" creationId="{813FB717-4B49-47EF-9708-D76D7FEBF844}"/>
          </ac:picMkLst>
        </pc:picChg>
        <pc:picChg chg="mod ord">
          <ac:chgData name="Ralph Haeussler" userId="a33031a8bc7a0d8c" providerId="LiveId" clId="{46078494-7DAD-427C-A1CD-64E42A8ECBE3}" dt="2019-03-21T02:01:46.408" v="606" actId="26606"/>
          <ac:picMkLst>
            <pc:docMk/>
            <pc:sldMk cId="1533076849" sldId="284"/>
            <ac:picMk id="25" creationId="{3507AD67-61F3-48A8-A0E3-949B27BD93CE}"/>
          </ac:picMkLst>
        </pc:picChg>
      </pc:sldChg>
      <pc:sldChg chg="addSp modSp add modTransition">
        <pc:chgData name="Ralph Haeussler" userId="a33031a8bc7a0d8c" providerId="LiveId" clId="{46078494-7DAD-427C-A1CD-64E42A8ECBE3}" dt="2019-03-21T04:11:34.750" v="2028"/>
        <pc:sldMkLst>
          <pc:docMk/>
          <pc:sldMk cId="2617342499" sldId="285"/>
        </pc:sldMkLst>
        <pc:spChg chg="add mod">
          <ac:chgData name="Ralph Haeussler" userId="a33031a8bc7a0d8c" providerId="LiveId" clId="{46078494-7DAD-427C-A1CD-64E42A8ECBE3}" dt="2019-03-21T02:07:52.669" v="690" actId="1076"/>
          <ac:spMkLst>
            <pc:docMk/>
            <pc:sldMk cId="2617342499" sldId="285"/>
            <ac:spMk id="4" creationId="{B09467ED-281F-487D-84DC-95B9F5190AF1}"/>
          </ac:spMkLst>
        </pc:spChg>
        <pc:spChg chg="mod">
          <ac:chgData name="Ralph Haeussler" userId="a33031a8bc7a0d8c" providerId="LiveId" clId="{46078494-7DAD-427C-A1CD-64E42A8ECBE3}" dt="2019-03-21T01:59:32.638" v="506" actId="20577"/>
          <ac:spMkLst>
            <pc:docMk/>
            <pc:sldMk cId="2617342499" sldId="285"/>
            <ac:spMk id="13" creationId="{01BC4CCC-8F5E-4B8A-B6FA-6E6163A7321D}"/>
          </ac:spMkLst>
        </pc:spChg>
        <pc:spChg chg="mod ord">
          <ac:chgData name="Ralph Haeussler" userId="a33031a8bc7a0d8c" providerId="LiveId" clId="{46078494-7DAD-427C-A1CD-64E42A8ECBE3}" dt="2019-03-21T02:10:11.994" v="714" actId="20577"/>
          <ac:spMkLst>
            <pc:docMk/>
            <pc:sldMk cId="2617342499" sldId="285"/>
            <ac:spMk id="27" creationId="{04B2DE90-5FC3-4A8E-B895-8FAF6559840D}"/>
          </ac:spMkLst>
        </pc:spChg>
        <pc:picChg chg="add mod">
          <ac:chgData name="Ralph Haeussler" userId="a33031a8bc7a0d8c" providerId="LiveId" clId="{46078494-7DAD-427C-A1CD-64E42A8ECBE3}" dt="2019-03-21T02:07:04.907" v="673" actId="14100"/>
          <ac:picMkLst>
            <pc:docMk/>
            <pc:sldMk cId="2617342499" sldId="285"/>
            <ac:picMk id="3" creationId="{DCBA4FD0-F568-4DE3-B16E-BF8843354E62}"/>
          </ac:picMkLst>
        </pc:picChg>
        <pc:picChg chg="add mod">
          <ac:chgData name="Ralph Haeussler" userId="a33031a8bc7a0d8c" providerId="LiveId" clId="{46078494-7DAD-427C-A1CD-64E42A8ECBE3}" dt="2019-03-21T02:07:56.309" v="691" actId="14100"/>
          <ac:picMkLst>
            <pc:docMk/>
            <pc:sldMk cId="2617342499" sldId="285"/>
            <ac:picMk id="6" creationId="{0859583C-95CA-427C-B84B-E815F8FBA21F}"/>
          </ac:picMkLst>
        </pc:picChg>
        <pc:picChg chg="mod">
          <ac:chgData name="Ralph Haeussler" userId="a33031a8bc7a0d8c" providerId="LiveId" clId="{46078494-7DAD-427C-A1CD-64E42A8ECBE3}" dt="2019-03-21T02:05:32.296" v="649" actId="1076"/>
          <ac:picMkLst>
            <pc:docMk/>
            <pc:sldMk cId="2617342499" sldId="285"/>
            <ac:picMk id="25" creationId="{3507AD67-61F3-48A8-A0E3-949B27BD93CE}"/>
          </ac:picMkLst>
        </pc:picChg>
      </pc:sldChg>
      <pc:sldChg chg="addSp delSp modSp add modAnim">
        <pc:chgData name="Ralph Haeussler" userId="a33031a8bc7a0d8c" providerId="LiveId" clId="{46078494-7DAD-427C-A1CD-64E42A8ECBE3}" dt="2019-03-21T04:11:56.107" v="2033"/>
        <pc:sldMkLst>
          <pc:docMk/>
          <pc:sldMk cId="4281428092" sldId="286"/>
        </pc:sldMkLst>
        <pc:spChg chg="add mod">
          <ac:chgData name="Ralph Haeussler" userId="a33031a8bc7a0d8c" providerId="LiveId" clId="{46078494-7DAD-427C-A1CD-64E42A8ECBE3}" dt="2019-03-21T02:11:48.373" v="803" actId="207"/>
          <ac:spMkLst>
            <pc:docMk/>
            <pc:sldMk cId="4281428092" sldId="286"/>
            <ac:spMk id="7" creationId="{626AC918-9086-482F-9F61-2D5A0D6316A8}"/>
          </ac:spMkLst>
        </pc:spChg>
        <pc:picChg chg="add mod">
          <ac:chgData name="Ralph Haeussler" userId="a33031a8bc7a0d8c" providerId="LiveId" clId="{46078494-7DAD-427C-A1CD-64E42A8ECBE3}" dt="2019-03-21T02:11:41.686" v="802" actId="1076"/>
          <ac:picMkLst>
            <pc:docMk/>
            <pc:sldMk cId="4281428092" sldId="286"/>
            <ac:picMk id="5" creationId="{F72AAC71-400D-4118-8612-497FC064A74A}"/>
          </ac:picMkLst>
        </pc:picChg>
        <pc:picChg chg="del">
          <ac:chgData name="Ralph Haeussler" userId="a33031a8bc7a0d8c" providerId="LiveId" clId="{46078494-7DAD-427C-A1CD-64E42A8ECBE3}" dt="2019-03-21T02:10:18.248" v="716" actId="478"/>
          <ac:picMkLst>
            <pc:docMk/>
            <pc:sldMk cId="4281428092" sldId="286"/>
            <ac:picMk id="6" creationId="{0859583C-95CA-427C-B84B-E815F8FBA21F}"/>
          </ac:picMkLst>
        </pc:picChg>
      </pc:sldChg>
      <pc:sldChg chg="addSp modSp add modAnim">
        <pc:chgData name="Ralph Haeussler" userId="a33031a8bc7a0d8c" providerId="LiveId" clId="{46078494-7DAD-427C-A1CD-64E42A8ECBE3}" dt="2019-03-21T04:08:10.603" v="1981"/>
        <pc:sldMkLst>
          <pc:docMk/>
          <pc:sldMk cId="3696240516" sldId="287"/>
        </pc:sldMkLst>
        <pc:spChg chg="add mod">
          <ac:chgData name="Ralph Haeussler" userId="a33031a8bc7a0d8c" providerId="LiveId" clId="{46078494-7DAD-427C-A1CD-64E42A8ECBE3}" dt="2019-03-21T02:17:17.571" v="878" actId="207"/>
          <ac:spMkLst>
            <pc:docMk/>
            <pc:sldMk cId="3696240516" sldId="287"/>
            <ac:spMk id="7" creationId="{F97B61F0-C162-4DFA-9CF4-BF49D1DABE48}"/>
          </ac:spMkLst>
        </pc:spChg>
        <pc:spChg chg="mod">
          <ac:chgData name="Ralph Haeussler" userId="a33031a8bc7a0d8c" providerId="LiveId" clId="{46078494-7DAD-427C-A1CD-64E42A8ECBE3}" dt="2019-03-21T02:13:37.526" v="805" actId="13926"/>
          <ac:spMkLst>
            <pc:docMk/>
            <pc:sldMk cId="3696240516" sldId="287"/>
            <ac:spMk id="27" creationId="{04B2DE90-5FC3-4A8E-B895-8FAF6559840D}"/>
          </ac:spMkLst>
        </pc:spChg>
        <pc:picChg chg="add mod modCrop">
          <ac:chgData name="Ralph Haeussler" userId="a33031a8bc7a0d8c" providerId="LiveId" clId="{46078494-7DAD-427C-A1CD-64E42A8ECBE3}" dt="2019-03-21T02:17:26.276" v="881" actId="1076"/>
          <ac:picMkLst>
            <pc:docMk/>
            <pc:sldMk cId="3696240516" sldId="287"/>
            <ac:picMk id="4" creationId="{92E12300-91FB-470A-95EB-FD45E3D7ADB1}"/>
          </ac:picMkLst>
        </pc:picChg>
        <pc:picChg chg="add mod modCrop">
          <ac:chgData name="Ralph Haeussler" userId="a33031a8bc7a0d8c" providerId="LiveId" clId="{46078494-7DAD-427C-A1CD-64E42A8ECBE3}" dt="2019-03-21T02:16:10.570" v="828" actId="1440"/>
          <ac:picMkLst>
            <pc:docMk/>
            <pc:sldMk cId="3696240516" sldId="287"/>
            <ac:picMk id="6" creationId="{4C6D7367-F7C1-4F16-BD2D-6AA97139A6E2}"/>
          </ac:picMkLst>
        </pc:picChg>
        <pc:picChg chg="add mod">
          <ac:chgData name="Ralph Haeussler" userId="a33031a8bc7a0d8c" providerId="LiveId" clId="{46078494-7DAD-427C-A1CD-64E42A8ECBE3}" dt="2019-03-21T02:37:38.721" v="1034" actId="1440"/>
          <ac:picMkLst>
            <pc:docMk/>
            <pc:sldMk cId="3696240516" sldId="287"/>
            <ac:picMk id="9" creationId="{233AA33E-D48B-499E-84C9-C8421B3D03BA}"/>
          </ac:picMkLst>
        </pc:picChg>
        <pc:picChg chg="mod">
          <ac:chgData name="Ralph Haeussler" userId="a33031a8bc7a0d8c" providerId="LiveId" clId="{46078494-7DAD-427C-A1CD-64E42A8ECBE3}" dt="2019-03-21T02:17:33.076" v="900" actId="1036"/>
          <ac:picMkLst>
            <pc:docMk/>
            <pc:sldMk cId="3696240516" sldId="287"/>
            <ac:picMk id="25" creationId="{3507AD67-61F3-48A8-A0E3-949B27BD93CE}"/>
          </ac:picMkLst>
        </pc:picChg>
      </pc:sldChg>
      <pc:sldChg chg="addSp delSp modSp add modAnim">
        <pc:chgData name="Ralph Haeussler" userId="a33031a8bc7a0d8c" providerId="LiveId" clId="{46078494-7DAD-427C-A1CD-64E42A8ECBE3}" dt="2019-03-21T04:08:19.559" v="1982"/>
        <pc:sldMkLst>
          <pc:docMk/>
          <pc:sldMk cId="304600520" sldId="288"/>
        </pc:sldMkLst>
        <pc:spChg chg="del mod">
          <ac:chgData name="Ralph Haeussler" userId="a33031a8bc7a0d8c" providerId="LiveId" clId="{46078494-7DAD-427C-A1CD-64E42A8ECBE3}" dt="2019-03-21T02:18:57.452" v="904" actId="478"/>
          <ac:spMkLst>
            <pc:docMk/>
            <pc:sldMk cId="304600520" sldId="288"/>
            <ac:spMk id="7" creationId="{F97B61F0-C162-4DFA-9CF4-BF49D1DABE48}"/>
          </ac:spMkLst>
        </pc:spChg>
        <pc:picChg chg="add mod">
          <ac:chgData name="Ralph Haeussler" userId="a33031a8bc7a0d8c" providerId="LiveId" clId="{46078494-7DAD-427C-A1CD-64E42A8ECBE3}" dt="2019-03-21T02:19:12.844" v="910" actId="1076"/>
          <ac:picMkLst>
            <pc:docMk/>
            <pc:sldMk cId="304600520" sldId="288"/>
            <ac:picMk id="5" creationId="{2B1707AB-DADE-4F80-B68E-E83EC7129635}"/>
          </ac:picMkLst>
        </pc:picChg>
        <pc:picChg chg="del">
          <ac:chgData name="Ralph Haeussler" userId="a33031a8bc7a0d8c" providerId="LiveId" clId="{46078494-7DAD-427C-A1CD-64E42A8ECBE3}" dt="2019-03-21T02:18:53.125" v="902" actId="478"/>
          <ac:picMkLst>
            <pc:docMk/>
            <pc:sldMk cId="304600520" sldId="288"/>
            <ac:picMk id="6" creationId="{4C6D7367-F7C1-4F16-BD2D-6AA97139A6E2}"/>
          </ac:picMkLst>
        </pc:picChg>
      </pc:sldChg>
      <pc:sldChg chg="addSp delSp modSp add modAnim">
        <pc:chgData name="Ralph Haeussler" userId="a33031a8bc7a0d8c" providerId="LiveId" clId="{46078494-7DAD-427C-A1CD-64E42A8ECBE3}" dt="2019-03-21T04:08:25.394" v="1983"/>
        <pc:sldMkLst>
          <pc:docMk/>
          <pc:sldMk cId="2693298573" sldId="289"/>
        </pc:sldMkLst>
        <pc:picChg chg="del mod">
          <ac:chgData name="Ralph Haeussler" userId="a33031a8bc7a0d8c" providerId="LiveId" clId="{46078494-7DAD-427C-A1CD-64E42A8ECBE3}" dt="2019-03-21T02:22:25.784" v="913" actId="478"/>
          <ac:picMkLst>
            <pc:docMk/>
            <pc:sldMk cId="2693298573" sldId="289"/>
            <ac:picMk id="5" creationId="{2B1707AB-DADE-4F80-B68E-E83EC7129635}"/>
          </ac:picMkLst>
        </pc:picChg>
        <pc:picChg chg="add mod">
          <ac:chgData name="Ralph Haeussler" userId="a33031a8bc7a0d8c" providerId="LiveId" clId="{46078494-7DAD-427C-A1CD-64E42A8ECBE3}" dt="2019-03-21T02:22:32.717" v="917" actId="962"/>
          <ac:picMkLst>
            <pc:docMk/>
            <pc:sldMk cId="2693298573" sldId="289"/>
            <ac:picMk id="6" creationId="{7B554EA6-FFE7-4974-BB40-3D6053700D43}"/>
          </ac:picMkLst>
        </pc:picChg>
      </pc:sldChg>
      <pc:sldChg chg="addSp modSp add ord modTransition">
        <pc:chgData name="Ralph Haeussler" userId="a33031a8bc7a0d8c" providerId="LiveId" clId="{46078494-7DAD-427C-A1CD-64E42A8ECBE3}" dt="2019-03-21T04:06:32.304" v="1956"/>
        <pc:sldMkLst>
          <pc:docMk/>
          <pc:sldMk cId="1956189840" sldId="290"/>
        </pc:sldMkLst>
        <pc:picChg chg="ord">
          <ac:chgData name="Ralph Haeussler" userId="a33031a8bc7a0d8c" providerId="LiveId" clId="{46078494-7DAD-427C-A1CD-64E42A8ECBE3}" dt="2019-03-21T02:26:28.890" v="942" actId="166"/>
          <ac:picMkLst>
            <pc:docMk/>
            <pc:sldMk cId="1956189840" sldId="290"/>
            <ac:picMk id="3" creationId="{BDB9BD8C-B419-42B0-A11A-62B458FC91EF}"/>
          </ac:picMkLst>
        </pc:picChg>
        <pc:picChg chg="add mod">
          <ac:chgData name="Ralph Haeussler" userId="a33031a8bc7a0d8c" providerId="LiveId" clId="{46078494-7DAD-427C-A1CD-64E42A8ECBE3}" dt="2019-03-21T02:26:35.265" v="944" actId="1076"/>
          <ac:picMkLst>
            <pc:docMk/>
            <pc:sldMk cId="1956189840" sldId="290"/>
            <ac:picMk id="4" creationId="{71CB4D4F-984A-4B9D-AC24-E1973148449A}"/>
          </ac:picMkLst>
        </pc:picChg>
      </pc:sldChg>
      <pc:sldChg chg="addSp modSp add modAnim">
        <pc:chgData name="Ralph Haeussler" userId="a33031a8bc7a0d8c" providerId="LiveId" clId="{46078494-7DAD-427C-A1CD-64E42A8ECBE3}" dt="2019-03-21T04:09:19.582" v="1987"/>
        <pc:sldMkLst>
          <pc:docMk/>
          <pc:sldMk cId="253703156" sldId="291"/>
        </pc:sldMkLst>
        <pc:spChg chg="mod">
          <ac:chgData name="Ralph Haeussler" userId="a33031a8bc7a0d8c" providerId="LiveId" clId="{46078494-7DAD-427C-A1CD-64E42A8ECBE3}" dt="2019-03-21T03:15:47.984" v="1227" actId="6549"/>
          <ac:spMkLst>
            <pc:docMk/>
            <pc:sldMk cId="253703156" sldId="291"/>
            <ac:spMk id="27" creationId="{04B2DE90-5FC3-4A8E-B895-8FAF6559840D}"/>
          </ac:spMkLst>
        </pc:spChg>
        <pc:picChg chg="add mod">
          <ac:chgData name="Ralph Haeussler" userId="a33031a8bc7a0d8c" providerId="LiveId" clId="{46078494-7DAD-427C-A1CD-64E42A8ECBE3}" dt="2019-03-21T03:15:27.138" v="1205" actId="1076"/>
          <ac:picMkLst>
            <pc:docMk/>
            <pc:sldMk cId="253703156" sldId="291"/>
            <ac:picMk id="4" creationId="{55177579-4CC5-4E37-98D3-962161885BB0}"/>
          </ac:picMkLst>
        </pc:picChg>
      </pc:sldChg>
      <pc:sldChg chg="addSp delSp modSp add delAnim modAnim">
        <pc:chgData name="Ralph Haeussler" userId="a33031a8bc7a0d8c" providerId="LiveId" clId="{46078494-7DAD-427C-A1CD-64E42A8ECBE3}" dt="2019-03-21T02:34:06.636" v="1001" actId="1076"/>
        <pc:sldMkLst>
          <pc:docMk/>
          <pc:sldMk cId="1453391354" sldId="292"/>
        </pc:sldMkLst>
        <pc:spChg chg="mod">
          <ac:chgData name="Ralph Haeussler" userId="a33031a8bc7a0d8c" providerId="LiveId" clId="{46078494-7DAD-427C-A1CD-64E42A8ECBE3}" dt="2019-03-21T02:27:56.379" v="957" actId="13926"/>
          <ac:spMkLst>
            <pc:docMk/>
            <pc:sldMk cId="1453391354" sldId="292"/>
            <ac:spMk id="27" creationId="{04B2DE90-5FC3-4A8E-B895-8FAF6559840D}"/>
          </ac:spMkLst>
        </pc:spChg>
        <pc:picChg chg="add mod modCrop">
          <ac:chgData name="Ralph Haeussler" userId="a33031a8bc7a0d8c" providerId="LiveId" clId="{46078494-7DAD-427C-A1CD-64E42A8ECBE3}" dt="2019-03-21T02:27:48.930" v="956" actId="1440"/>
          <ac:picMkLst>
            <pc:docMk/>
            <pc:sldMk cId="1453391354" sldId="292"/>
            <ac:picMk id="4" creationId="{28014EE0-009C-49E7-85B0-5399744B60AF}"/>
          </ac:picMkLst>
        </pc:picChg>
        <pc:picChg chg="del">
          <ac:chgData name="Ralph Haeussler" userId="a33031a8bc7a0d8c" providerId="LiveId" clId="{46078494-7DAD-427C-A1CD-64E42A8ECBE3}" dt="2019-03-21T02:27:27.890" v="946" actId="478"/>
          <ac:picMkLst>
            <pc:docMk/>
            <pc:sldMk cId="1453391354" sldId="292"/>
            <ac:picMk id="6" creationId="{8E8EE8B4-E903-46F9-B829-72F61E20B47B}"/>
          </ac:picMkLst>
        </pc:picChg>
        <pc:picChg chg="add mod">
          <ac:chgData name="Ralph Haeussler" userId="a33031a8bc7a0d8c" providerId="LiveId" clId="{46078494-7DAD-427C-A1CD-64E42A8ECBE3}" dt="2019-03-21T02:34:06.636" v="1001" actId="1076"/>
          <ac:picMkLst>
            <pc:docMk/>
            <pc:sldMk cId="1453391354" sldId="292"/>
            <ac:picMk id="7" creationId="{0BB37141-26CA-4210-A1B4-0CB65E87C4C1}"/>
          </ac:picMkLst>
        </pc:picChg>
        <pc:picChg chg="add mod modCrop">
          <ac:chgData name="Ralph Haeussler" userId="a33031a8bc7a0d8c" providerId="LiveId" clId="{46078494-7DAD-427C-A1CD-64E42A8ECBE3}" dt="2019-03-21T02:34:02.801" v="999" actId="1076"/>
          <ac:picMkLst>
            <pc:docMk/>
            <pc:sldMk cId="1453391354" sldId="292"/>
            <ac:picMk id="9" creationId="{EEA40BD7-099E-49D1-B4A7-2E3450368F0D}"/>
          </ac:picMkLst>
        </pc:picChg>
      </pc:sldChg>
      <pc:sldChg chg="add modAnim">
        <pc:chgData name="Ralph Haeussler" userId="a33031a8bc7a0d8c" providerId="LiveId" clId="{46078494-7DAD-427C-A1CD-64E42A8ECBE3}" dt="2019-03-21T04:06:50.931" v="1957"/>
        <pc:sldMkLst>
          <pc:docMk/>
          <pc:sldMk cId="1082655623" sldId="293"/>
        </pc:sldMkLst>
      </pc:sldChg>
      <pc:sldChg chg="addSp modSp add ord modAnim">
        <pc:chgData name="Ralph Haeussler" userId="a33031a8bc7a0d8c" providerId="LiveId" clId="{46078494-7DAD-427C-A1CD-64E42A8ECBE3}" dt="2019-03-21T04:08:36.844" v="1984"/>
        <pc:sldMkLst>
          <pc:docMk/>
          <pc:sldMk cId="3924087458" sldId="294"/>
        </pc:sldMkLst>
        <pc:spChg chg="add mod">
          <ac:chgData name="Ralph Haeussler" userId="a33031a8bc7a0d8c" providerId="LiveId" clId="{46078494-7DAD-427C-A1CD-64E42A8ECBE3}" dt="2019-03-21T02:42:26.998" v="1058" actId="1076"/>
          <ac:spMkLst>
            <pc:docMk/>
            <pc:sldMk cId="3924087458" sldId="294"/>
            <ac:spMk id="7" creationId="{611E5270-1EFE-4265-BE6E-DD9824AC78D5}"/>
          </ac:spMkLst>
        </pc:spChg>
        <pc:spChg chg="mod">
          <ac:chgData name="Ralph Haeussler" userId="a33031a8bc7a0d8c" providerId="LiveId" clId="{46078494-7DAD-427C-A1CD-64E42A8ECBE3}" dt="2019-03-21T02:35:45.676" v="1020" actId="13926"/>
          <ac:spMkLst>
            <pc:docMk/>
            <pc:sldMk cId="3924087458" sldId="294"/>
            <ac:spMk id="27" creationId="{04B2DE90-5FC3-4A8E-B895-8FAF6559840D}"/>
          </ac:spMkLst>
        </pc:spChg>
        <pc:picChg chg="add mod modCrop">
          <ac:chgData name="Ralph Haeussler" userId="a33031a8bc7a0d8c" providerId="LiveId" clId="{46078494-7DAD-427C-A1CD-64E42A8ECBE3}" dt="2019-03-21T02:41:53.666" v="1050" actId="1076"/>
          <ac:picMkLst>
            <pc:docMk/>
            <pc:sldMk cId="3924087458" sldId="294"/>
            <ac:picMk id="4" creationId="{2CAA3A63-AC86-4FD1-A4B7-6C70610573FC}"/>
          </ac:picMkLst>
        </pc:picChg>
        <pc:picChg chg="add mod">
          <ac:chgData name="Ralph Haeussler" userId="a33031a8bc7a0d8c" providerId="LiveId" clId="{46078494-7DAD-427C-A1CD-64E42A8ECBE3}" dt="2019-03-21T02:42:29.563" v="1059" actId="1076"/>
          <ac:picMkLst>
            <pc:docMk/>
            <pc:sldMk cId="3924087458" sldId="294"/>
            <ac:picMk id="6" creationId="{F79A891E-6B25-4A68-BA2E-E2DB26D9D5D0}"/>
          </ac:picMkLst>
        </pc:picChg>
      </pc:sldChg>
      <pc:sldChg chg="addSp delSp modSp add mod setBg">
        <pc:chgData name="Ralph Haeussler" userId="a33031a8bc7a0d8c" providerId="LiveId" clId="{46078494-7DAD-427C-A1CD-64E42A8ECBE3}" dt="2019-03-21T02:38:32.494" v="1039" actId="26606"/>
        <pc:sldMkLst>
          <pc:docMk/>
          <pc:sldMk cId="2711191627" sldId="295"/>
        </pc:sldMkLst>
        <pc:spChg chg="del">
          <ac:chgData name="Ralph Haeussler" userId="a33031a8bc7a0d8c" providerId="LiveId" clId="{46078494-7DAD-427C-A1CD-64E42A8ECBE3}" dt="2019-03-21T02:38:32.494" v="1039" actId="26606"/>
          <ac:spMkLst>
            <pc:docMk/>
            <pc:sldMk cId="2711191627" sldId="295"/>
            <ac:spMk id="2" creationId="{498767C6-63A0-4AF7-8AC9-502390AA9D05}"/>
          </ac:spMkLst>
        </pc:spChg>
        <pc:spChg chg="del">
          <ac:chgData name="Ralph Haeussler" userId="a33031a8bc7a0d8c" providerId="LiveId" clId="{46078494-7DAD-427C-A1CD-64E42A8ECBE3}" dt="2019-03-21T02:38:28.202" v="1036"/>
          <ac:spMkLst>
            <pc:docMk/>
            <pc:sldMk cId="2711191627" sldId="295"/>
            <ac:spMk id="3" creationId="{20059CB8-578D-4FF7-B655-4DC17A206D60}"/>
          </ac:spMkLst>
        </pc:spChg>
        <pc:spChg chg="add">
          <ac:chgData name="Ralph Haeussler" userId="a33031a8bc7a0d8c" providerId="LiveId" clId="{46078494-7DAD-427C-A1CD-64E42A8ECBE3}" dt="2019-03-21T02:38:32.494" v="1039" actId="26606"/>
          <ac:spMkLst>
            <pc:docMk/>
            <pc:sldMk cId="2711191627" sldId="295"/>
            <ac:spMk id="14" creationId="{DA1DAC79-DDBA-4382-9D43-6E5F685BE5FB}"/>
          </ac:spMkLst>
        </pc:spChg>
        <pc:spChg chg="add">
          <ac:chgData name="Ralph Haeussler" userId="a33031a8bc7a0d8c" providerId="LiveId" clId="{46078494-7DAD-427C-A1CD-64E42A8ECBE3}" dt="2019-03-21T02:38:32.494" v="1039" actId="26606"/>
          <ac:spMkLst>
            <pc:docMk/>
            <pc:sldMk cId="2711191627" sldId="295"/>
            <ac:spMk id="20" creationId="{6AACA73D-178F-4CFC-99E3-9F4FCBBDBA83}"/>
          </ac:spMkLst>
        </pc:spChg>
        <pc:spChg chg="add">
          <ac:chgData name="Ralph Haeussler" userId="a33031a8bc7a0d8c" providerId="LiveId" clId="{46078494-7DAD-427C-A1CD-64E42A8ECBE3}" dt="2019-03-21T02:38:32.494" v="1039" actId="26606"/>
          <ac:spMkLst>
            <pc:docMk/>
            <pc:sldMk cId="2711191627" sldId="295"/>
            <ac:spMk id="22" creationId="{52B1435E-BAB8-43AB-AF6A-C15D437DCB1B}"/>
          </ac:spMkLst>
        </pc:spChg>
        <pc:picChg chg="add mod">
          <ac:chgData name="Ralph Haeussler" userId="a33031a8bc7a0d8c" providerId="LiveId" clId="{46078494-7DAD-427C-A1CD-64E42A8ECBE3}" dt="2019-03-21T02:38:32.494" v="1039" actId="26606"/>
          <ac:picMkLst>
            <pc:docMk/>
            <pc:sldMk cId="2711191627" sldId="295"/>
            <ac:picMk id="5" creationId="{5AB93E99-FC30-4E46-B5AB-EE8DCEECBB58}"/>
          </ac:picMkLst>
        </pc:picChg>
        <pc:picChg chg="add">
          <ac:chgData name="Ralph Haeussler" userId="a33031a8bc7a0d8c" providerId="LiveId" clId="{46078494-7DAD-427C-A1CD-64E42A8ECBE3}" dt="2019-03-21T02:38:32.494" v="1039" actId="26606"/>
          <ac:picMkLst>
            <pc:docMk/>
            <pc:sldMk cId="2711191627" sldId="295"/>
            <ac:picMk id="10" creationId="{5B89E5C5-A037-45B3-9D37-3658914D4799}"/>
          </ac:picMkLst>
        </pc:picChg>
        <pc:picChg chg="add">
          <ac:chgData name="Ralph Haeussler" userId="a33031a8bc7a0d8c" providerId="LiveId" clId="{46078494-7DAD-427C-A1CD-64E42A8ECBE3}" dt="2019-03-21T02:38:32.494" v="1039" actId="26606"/>
          <ac:picMkLst>
            <pc:docMk/>
            <pc:sldMk cId="2711191627" sldId="295"/>
            <ac:picMk id="12" creationId="{5ACB93B0-521E-443D-9750-AFCFDDB3E801}"/>
          </ac:picMkLst>
        </pc:picChg>
        <pc:picChg chg="add">
          <ac:chgData name="Ralph Haeussler" userId="a33031a8bc7a0d8c" providerId="LiveId" clId="{46078494-7DAD-427C-A1CD-64E42A8ECBE3}" dt="2019-03-21T02:38:32.494" v="1039" actId="26606"/>
          <ac:picMkLst>
            <pc:docMk/>
            <pc:sldMk cId="2711191627" sldId="295"/>
            <ac:picMk id="16" creationId="{E0880F10-995F-4F01-A83B-7ECDB7BE7905}"/>
          </ac:picMkLst>
        </pc:picChg>
        <pc:picChg chg="add">
          <ac:chgData name="Ralph Haeussler" userId="a33031a8bc7a0d8c" providerId="LiveId" clId="{46078494-7DAD-427C-A1CD-64E42A8ECBE3}" dt="2019-03-21T02:38:32.494" v="1039" actId="26606"/>
          <ac:picMkLst>
            <pc:docMk/>
            <pc:sldMk cId="2711191627" sldId="295"/>
            <ac:picMk id="18" creationId="{A2D49266-1F08-40F2-B0E1-1D919DCB5780}"/>
          </ac:picMkLst>
        </pc:picChg>
      </pc:sldChg>
      <pc:sldChg chg="addSp delSp modSp add">
        <pc:chgData name="Ralph Haeussler" userId="a33031a8bc7a0d8c" providerId="LiveId" clId="{46078494-7DAD-427C-A1CD-64E42A8ECBE3}" dt="2019-03-21T02:40:02.842" v="1047" actId="962"/>
        <pc:sldMkLst>
          <pc:docMk/>
          <pc:sldMk cId="131742116" sldId="296"/>
        </pc:sldMkLst>
        <pc:spChg chg="del">
          <ac:chgData name="Ralph Haeussler" userId="a33031a8bc7a0d8c" providerId="LiveId" clId="{46078494-7DAD-427C-A1CD-64E42A8ECBE3}" dt="2019-03-21T02:39:51.197" v="1041"/>
          <ac:spMkLst>
            <pc:docMk/>
            <pc:sldMk cId="131742116" sldId="296"/>
            <ac:spMk id="3" creationId="{A43265AA-E39A-4B6A-8D07-951B06A1A4BC}"/>
          </ac:spMkLst>
        </pc:spChg>
        <pc:spChg chg="add del mod">
          <ac:chgData name="Ralph Haeussler" userId="a33031a8bc7a0d8c" providerId="LiveId" clId="{46078494-7DAD-427C-A1CD-64E42A8ECBE3}" dt="2019-03-21T02:40:01.592" v="1045"/>
          <ac:spMkLst>
            <pc:docMk/>
            <pc:sldMk cId="131742116" sldId="296"/>
            <ac:spMk id="7" creationId="{8FBCDA47-D2A4-4777-8C40-37E8923DDC7D}"/>
          </ac:spMkLst>
        </pc:spChg>
        <pc:picChg chg="add del mod">
          <ac:chgData name="Ralph Haeussler" userId="a33031a8bc7a0d8c" providerId="LiveId" clId="{46078494-7DAD-427C-A1CD-64E42A8ECBE3}" dt="2019-03-21T02:40:00.831" v="1044" actId="478"/>
          <ac:picMkLst>
            <pc:docMk/>
            <pc:sldMk cId="131742116" sldId="296"/>
            <ac:picMk id="5" creationId="{B2F55EED-A248-40A8-8272-FDB1586FCC0E}"/>
          </ac:picMkLst>
        </pc:picChg>
        <pc:picChg chg="add mod">
          <ac:chgData name="Ralph Haeussler" userId="a33031a8bc7a0d8c" providerId="LiveId" clId="{46078494-7DAD-427C-A1CD-64E42A8ECBE3}" dt="2019-03-21T02:40:02.842" v="1047" actId="962"/>
          <ac:picMkLst>
            <pc:docMk/>
            <pc:sldMk cId="131742116" sldId="296"/>
            <ac:picMk id="9" creationId="{C537098D-F616-4534-B0E8-8D1024BA535A}"/>
          </ac:picMkLst>
        </pc:picChg>
      </pc:sldChg>
      <pc:sldChg chg="addSp delSp modSp add delAnim modAnim">
        <pc:chgData name="Ralph Haeussler" userId="a33031a8bc7a0d8c" providerId="LiveId" clId="{46078494-7DAD-427C-A1CD-64E42A8ECBE3}" dt="2019-03-21T04:08:59.778" v="1986" actId="14100"/>
        <pc:sldMkLst>
          <pc:docMk/>
          <pc:sldMk cId="284154028" sldId="297"/>
        </pc:sldMkLst>
        <pc:spChg chg="del mod">
          <ac:chgData name="Ralph Haeussler" userId="a33031a8bc7a0d8c" providerId="LiveId" clId="{46078494-7DAD-427C-A1CD-64E42A8ECBE3}" dt="2019-03-21T02:43:50.566" v="1071" actId="478"/>
          <ac:spMkLst>
            <pc:docMk/>
            <pc:sldMk cId="284154028" sldId="297"/>
            <ac:spMk id="7" creationId="{611E5270-1EFE-4265-BE6E-DD9824AC78D5}"/>
          </ac:spMkLst>
        </pc:spChg>
        <pc:spChg chg="add mod ord">
          <ac:chgData name="Ralph Haeussler" userId="a33031a8bc7a0d8c" providerId="LiveId" clId="{46078494-7DAD-427C-A1CD-64E42A8ECBE3}" dt="2019-03-21T02:46:12.530" v="1124" actId="166"/>
          <ac:spMkLst>
            <pc:docMk/>
            <pc:sldMk cId="284154028" sldId="297"/>
            <ac:spMk id="8" creationId="{CEB1DE53-2A60-4236-82D3-0A962857980E}"/>
          </ac:spMkLst>
        </pc:spChg>
        <pc:spChg chg="mod">
          <ac:chgData name="Ralph Haeussler" userId="a33031a8bc7a0d8c" providerId="LiveId" clId="{46078494-7DAD-427C-A1CD-64E42A8ECBE3}" dt="2019-03-21T02:43:57.938" v="1075" actId="962"/>
          <ac:spMkLst>
            <pc:docMk/>
            <pc:sldMk cId="284154028" sldId="297"/>
            <ac:spMk id="27" creationId="{04B2DE90-5FC3-4A8E-B895-8FAF6559840D}"/>
          </ac:spMkLst>
        </pc:spChg>
        <pc:picChg chg="del">
          <ac:chgData name="Ralph Haeussler" userId="a33031a8bc7a0d8c" providerId="LiveId" clId="{46078494-7DAD-427C-A1CD-64E42A8ECBE3}" dt="2019-03-21T02:43:46.941" v="1069" actId="478"/>
          <ac:picMkLst>
            <pc:docMk/>
            <pc:sldMk cId="284154028" sldId="297"/>
            <ac:picMk id="4" creationId="{2CAA3A63-AC86-4FD1-A4B7-6C70610573FC}"/>
          </ac:picMkLst>
        </pc:picChg>
        <pc:picChg chg="add mod">
          <ac:chgData name="Ralph Haeussler" userId="a33031a8bc7a0d8c" providerId="LiveId" clId="{46078494-7DAD-427C-A1CD-64E42A8ECBE3}" dt="2019-03-21T04:08:59.778" v="1986" actId="14100"/>
          <ac:picMkLst>
            <pc:docMk/>
            <pc:sldMk cId="284154028" sldId="297"/>
            <ac:picMk id="5" creationId="{E9E508B2-F649-45B4-8DD4-7E3089B51329}"/>
          </ac:picMkLst>
        </pc:picChg>
        <pc:picChg chg="del">
          <ac:chgData name="Ralph Haeussler" userId="a33031a8bc7a0d8c" providerId="LiveId" clId="{46078494-7DAD-427C-A1CD-64E42A8ECBE3}" dt="2019-03-21T02:43:45.347" v="1068" actId="478"/>
          <ac:picMkLst>
            <pc:docMk/>
            <pc:sldMk cId="284154028" sldId="297"/>
            <ac:picMk id="6" creationId="{F79A891E-6B25-4A68-BA2E-E2DB26D9D5D0}"/>
          </ac:picMkLst>
        </pc:picChg>
        <pc:picChg chg="add mod">
          <ac:chgData name="Ralph Haeussler" userId="a33031a8bc7a0d8c" providerId="LiveId" clId="{46078494-7DAD-427C-A1CD-64E42A8ECBE3}" dt="2019-03-21T02:46:23.171" v="1127" actId="1076"/>
          <ac:picMkLst>
            <pc:docMk/>
            <pc:sldMk cId="284154028" sldId="297"/>
            <ac:picMk id="10" creationId="{947504C7-4622-42CF-B52C-39C4628486A1}"/>
          </ac:picMkLst>
        </pc:picChg>
      </pc:sldChg>
      <pc:sldChg chg="addSp delSp modSp add modAnim">
        <pc:chgData name="Ralph Haeussler" userId="a33031a8bc7a0d8c" providerId="LiveId" clId="{46078494-7DAD-427C-A1CD-64E42A8ECBE3}" dt="2019-03-21T03:09:50.073" v="1145" actId="14100"/>
        <pc:sldMkLst>
          <pc:docMk/>
          <pc:sldMk cId="3709726409" sldId="298"/>
        </pc:sldMkLst>
        <pc:picChg chg="add mod">
          <ac:chgData name="Ralph Haeussler" userId="a33031a8bc7a0d8c" providerId="LiveId" clId="{46078494-7DAD-427C-A1CD-64E42A8ECBE3}" dt="2019-03-21T03:09:50.073" v="1145" actId="14100"/>
          <ac:picMkLst>
            <pc:docMk/>
            <pc:sldMk cId="3709726409" sldId="298"/>
            <ac:picMk id="4" creationId="{F891F9BB-24C4-40DB-A4CE-4EE75578F3B9}"/>
          </ac:picMkLst>
        </pc:picChg>
        <pc:picChg chg="del">
          <ac:chgData name="Ralph Haeussler" userId="a33031a8bc7a0d8c" providerId="LiveId" clId="{46078494-7DAD-427C-A1CD-64E42A8ECBE3}" dt="2019-03-21T03:08:32.296" v="1130" actId="478"/>
          <ac:picMkLst>
            <pc:docMk/>
            <pc:sldMk cId="3709726409" sldId="298"/>
            <ac:picMk id="5" creationId="{E9E508B2-F649-45B4-8DD4-7E3089B51329}"/>
          </ac:picMkLst>
        </pc:picChg>
      </pc:sldChg>
      <pc:sldChg chg="addSp delSp modSp add delAnim modAnim">
        <pc:chgData name="Ralph Haeussler" userId="a33031a8bc7a0d8c" providerId="LiveId" clId="{46078494-7DAD-427C-A1CD-64E42A8ECBE3}" dt="2019-03-21T03:13:10.887" v="1195"/>
        <pc:sldMkLst>
          <pc:docMk/>
          <pc:sldMk cId="973105594" sldId="299"/>
        </pc:sldMkLst>
        <pc:spChg chg="del">
          <ac:chgData name="Ralph Haeussler" userId="a33031a8bc7a0d8c" providerId="LiveId" clId="{46078494-7DAD-427C-A1CD-64E42A8ECBE3}" dt="2019-03-21T03:10:52.253" v="1147" actId="478"/>
          <ac:spMkLst>
            <pc:docMk/>
            <pc:sldMk cId="973105594" sldId="299"/>
            <ac:spMk id="8" creationId="{CEB1DE53-2A60-4236-82D3-0A962857980E}"/>
          </ac:spMkLst>
        </pc:spChg>
        <pc:spChg chg="mod">
          <ac:chgData name="Ralph Haeussler" userId="a33031a8bc7a0d8c" providerId="LiveId" clId="{46078494-7DAD-427C-A1CD-64E42A8ECBE3}" dt="2019-03-21T03:11:06.825" v="1153" actId="13926"/>
          <ac:spMkLst>
            <pc:docMk/>
            <pc:sldMk cId="973105594" sldId="299"/>
            <ac:spMk id="27" creationId="{04B2DE90-5FC3-4A8E-B895-8FAF6559840D}"/>
          </ac:spMkLst>
        </pc:spChg>
        <pc:picChg chg="del">
          <ac:chgData name="Ralph Haeussler" userId="a33031a8bc7a0d8c" providerId="LiveId" clId="{46078494-7DAD-427C-A1CD-64E42A8ECBE3}" dt="2019-03-21T03:10:52.253" v="1147" actId="478"/>
          <ac:picMkLst>
            <pc:docMk/>
            <pc:sldMk cId="973105594" sldId="299"/>
            <ac:picMk id="3" creationId="{BDB9BD8C-B419-42B0-A11A-62B458FC91EF}"/>
          </ac:picMkLst>
        </pc:picChg>
        <pc:picChg chg="del">
          <ac:chgData name="Ralph Haeussler" userId="a33031a8bc7a0d8c" providerId="LiveId" clId="{46078494-7DAD-427C-A1CD-64E42A8ECBE3}" dt="2019-03-21T03:10:52.253" v="1147" actId="478"/>
          <ac:picMkLst>
            <pc:docMk/>
            <pc:sldMk cId="973105594" sldId="299"/>
            <ac:picMk id="4" creationId="{F891F9BB-24C4-40DB-A4CE-4EE75578F3B9}"/>
          </ac:picMkLst>
        </pc:picChg>
        <pc:picChg chg="add mod">
          <ac:chgData name="Ralph Haeussler" userId="a33031a8bc7a0d8c" providerId="LiveId" clId="{46078494-7DAD-427C-A1CD-64E42A8ECBE3}" dt="2019-03-21T03:12:38.810" v="1168" actId="1076"/>
          <ac:picMkLst>
            <pc:docMk/>
            <pc:sldMk cId="973105594" sldId="299"/>
            <ac:picMk id="5" creationId="{3DCF050A-C74C-43E6-9A03-8A97923A51E1}"/>
          </ac:picMkLst>
        </pc:picChg>
        <pc:picChg chg="add mod">
          <ac:chgData name="Ralph Haeussler" userId="a33031a8bc7a0d8c" providerId="LiveId" clId="{46078494-7DAD-427C-A1CD-64E42A8ECBE3}" dt="2019-03-21T03:12:43.033" v="1170" actId="14100"/>
          <ac:picMkLst>
            <pc:docMk/>
            <pc:sldMk cId="973105594" sldId="299"/>
            <ac:picMk id="7" creationId="{EA296E35-6663-4CB7-A09D-8E889E129AB9}"/>
          </ac:picMkLst>
        </pc:picChg>
        <pc:picChg chg="del">
          <ac:chgData name="Ralph Haeussler" userId="a33031a8bc7a0d8c" providerId="LiveId" clId="{46078494-7DAD-427C-A1CD-64E42A8ECBE3}" dt="2019-03-21T03:10:52.253" v="1147" actId="478"/>
          <ac:picMkLst>
            <pc:docMk/>
            <pc:sldMk cId="973105594" sldId="299"/>
            <ac:picMk id="10" creationId="{947504C7-4622-42CF-B52C-39C4628486A1}"/>
          </ac:picMkLst>
        </pc:picChg>
        <pc:picChg chg="add mod">
          <ac:chgData name="Ralph Haeussler" userId="a33031a8bc7a0d8c" providerId="LiveId" clId="{46078494-7DAD-427C-A1CD-64E42A8ECBE3}" dt="2019-03-21T03:12:36.264" v="1167" actId="14100"/>
          <ac:picMkLst>
            <pc:docMk/>
            <pc:sldMk cId="973105594" sldId="299"/>
            <ac:picMk id="12" creationId="{BB9C0988-D29C-475E-BF92-6EA4FA5B7C47}"/>
          </ac:picMkLst>
        </pc:picChg>
      </pc:sldChg>
      <pc:sldChg chg="addSp modSp add modAnim">
        <pc:chgData name="Ralph Haeussler" userId="a33031a8bc7a0d8c" providerId="LiveId" clId="{46078494-7DAD-427C-A1CD-64E42A8ECBE3}" dt="2019-03-21T03:32:16.452" v="1592" actId="166"/>
        <pc:sldMkLst>
          <pc:docMk/>
          <pc:sldMk cId="931214065" sldId="300"/>
        </pc:sldMkLst>
        <pc:spChg chg="mod ord">
          <ac:chgData name="Ralph Haeussler" userId="a33031a8bc7a0d8c" providerId="LiveId" clId="{46078494-7DAD-427C-A1CD-64E42A8ECBE3}" dt="2019-03-21T03:32:16.452" v="1592" actId="166"/>
          <ac:spMkLst>
            <pc:docMk/>
            <pc:sldMk cId="931214065" sldId="300"/>
            <ac:spMk id="27" creationId="{04B2DE90-5FC3-4A8E-B895-8FAF6559840D}"/>
          </ac:spMkLst>
        </pc:spChg>
        <pc:picChg chg="add mod">
          <ac:chgData name="Ralph Haeussler" userId="a33031a8bc7a0d8c" providerId="LiveId" clId="{46078494-7DAD-427C-A1CD-64E42A8ECBE3}" dt="2019-03-21T03:32:03.287" v="1590" actId="14100"/>
          <ac:picMkLst>
            <pc:docMk/>
            <pc:sldMk cId="931214065" sldId="300"/>
            <ac:picMk id="4" creationId="{99B506B0-0E4C-4A9A-BA8A-DD5B22022820}"/>
          </ac:picMkLst>
        </pc:picChg>
      </pc:sldChg>
      <pc:sldChg chg="addSp delSp modSp add delAnim modAnim">
        <pc:chgData name="Ralph Haeussler" userId="a33031a8bc7a0d8c" providerId="LiveId" clId="{46078494-7DAD-427C-A1CD-64E42A8ECBE3}" dt="2019-03-21T04:09:46.619" v="1996"/>
        <pc:sldMkLst>
          <pc:docMk/>
          <pc:sldMk cId="3886935060" sldId="301"/>
        </pc:sldMkLst>
        <pc:picChg chg="del">
          <ac:chgData name="Ralph Haeussler" userId="a33031a8bc7a0d8c" providerId="LiveId" clId="{46078494-7DAD-427C-A1CD-64E42A8ECBE3}" dt="2019-03-21T03:15:57.489" v="1229" actId="478"/>
          <ac:picMkLst>
            <pc:docMk/>
            <pc:sldMk cId="3886935060" sldId="301"/>
            <ac:picMk id="4" creationId="{55177579-4CC5-4E37-98D3-962161885BB0}"/>
          </ac:picMkLst>
        </pc:picChg>
        <pc:picChg chg="add mod">
          <ac:chgData name="Ralph Haeussler" userId="a33031a8bc7a0d8c" providerId="LiveId" clId="{46078494-7DAD-427C-A1CD-64E42A8ECBE3}" dt="2019-03-21T03:16:08.936" v="1235" actId="14100"/>
          <ac:picMkLst>
            <pc:docMk/>
            <pc:sldMk cId="3886935060" sldId="301"/>
            <ac:picMk id="5" creationId="{EEC913AB-3BF7-492F-AC90-DF2B0FC6F2A7}"/>
          </ac:picMkLst>
        </pc:picChg>
        <pc:picChg chg="add del mod">
          <ac:chgData name="Ralph Haeussler" userId="a33031a8bc7a0d8c" providerId="LiveId" clId="{46078494-7DAD-427C-A1CD-64E42A8ECBE3}" dt="2019-03-21T03:34:24.574" v="1606"/>
          <ac:picMkLst>
            <pc:docMk/>
            <pc:sldMk cId="3886935060" sldId="301"/>
            <ac:picMk id="7" creationId="{A29B1D6E-B25F-4628-BCCB-DAFB6EB9DC42}"/>
          </ac:picMkLst>
        </pc:picChg>
        <pc:picChg chg="add mod">
          <ac:chgData name="Ralph Haeussler" userId="a33031a8bc7a0d8c" providerId="LiveId" clId="{46078494-7DAD-427C-A1CD-64E42A8ECBE3}" dt="2019-03-21T03:34:39.233" v="1611" actId="1076"/>
          <ac:picMkLst>
            <pc:docMk/>
            <pc:sldMk cId="3886935060" sldId="301"/>
            <ac:picMk id="9" creationId="{9CF92EE6-7BD7-4993-B42A-3F1FF23EF0D0}"/>
          </ac:picMkLst>
        </pc:picChg>
      </pc:sldChg>
      <pc:sldChg chg="addSp delSp modSp add ord delAnim modAnim modNotesTx">
        <pc:chgData name="Ralph Haeussler" userId="a33031a8bc7a0d8c" providerId="LiveId" clId="{46078494-7DAD-427C-A1CD-64E42A8ECBE3}" dt="2019-03-21T03:30:20.119" v="1576"/>
        <pc:sldMkLst>
          <pc:docMk/>
          <pc:sldMk cId="320424435" sldId="302"/>
        </pc:sldMkLst>
        <pc:spChg chg="mod">
          <ac:chgData name="Ralph Haeussler" userId="a33031a8bc7a0d8c" providerId="LiveId" clId="{46078494-7DAD-427C-A1CD-64E42A8ECBE3}" dt="2019-03-21T03:30:18.353" v="1575" actId="14100"/>
          <ac:spMkLst>
            <pc:docMk/>
            <pc:sldMk cId="320424435" sldId="302"/>
            <ac:spMk id="27" creationId="{04B2DE90-5FC3-4A8E-B895-8FAF6559840D}"/>
          </ac:spMkLst>
        </pc:spChg>
        <pc:picChg chg="del">
          <ac:chgData name="Ralph Haeussler" userId="a33031a8bc7a0d8c" providerId="LiveId" clId="{46078494-7DAD-427C-A1CD-64E42A8ECBE3}" dt="2019-03-21T03:18:45.736" v="1237" actId="478"/>
          <ac:picMkLst>
            <pc:docMk/>
            <pc:sldMk cId="320424435" sldId="302"/>
            <ac:picMk id="4" creationId="{55177579-4CC5-4E37-98D3-962161885BB0}"/>
          </ac:picMkLst>
        </pc:picChg>
        <pc:picChg chg="add mod">
          <ac:chgData name="Ralph Haeussler" userId="a33031a8bc7a0d8c" providerId="LiveId" clId="{46078494-7DAD-427C-A1CD-64E42A8ECBE3}" dt="2019-03-21T03:18:55.441" v="1243" actId="1076"/>
          <ac:picMkLst>
            <pc:docMk/>
            <pc:sldMk cId="320424435" sldId="302"/>
            <ac:picMk id="5" creationId="{AC711E84-8E37-4660-8AC1-56F2FA6BF19B}"/>
          </ac:picMkLst>
        </pc:picChg>
      </pc:sldChg>
      <pc:sldChg chg="addSp delSp modSp add del ord delAnim">
        <pc:chgData name="Ralph Haeussler" userId="a33031a8bc7a0d8c" providerId="LiveId" clId="{46078494-7DAD-427C-A1CD-64E42A8ECBE3}" dt="2019-03-21T03:31:01.306" v="1585" actId="2696"/>
        <pc:sldMkLst>
          <pc:docMk/>
          <pc:sldMk cId="1905837513" sldId="303"/>
        </pc:sldMkLst>
        <pc:spChg chg="add del mod">
          <ac:chgData name="Ralph Haeussler" userId="a33031a8bc7a0d8c" providerId="LiveId" clId="{46078494-7DAD-427C-A1CD-64E42A8ECBE3}" dt="2019-03-21T03:30:37.403" v="1579"/>
          <ac:spMkLst>
            <pc:docMk/>
            <pc:sldMk cId="1905837513" sldId="303"/>
            <ac:spMk id="2" creationId="{BC454DC0-D2E0-4547-9535-371A278185CA}"/>
          </ac:spMkLst>
        </pc:spChg>
        <pc:picChg chg="del">
          <ac:chgData name="Ralph Haeussler" userId="a33031a8bc7a0d8c" providerId="LiveId" clId="{46078494-7DAD-427C-A1CD-64E42A8ECBE3}" dt="2019-03-21T03:19:14.396" v="1254" actId="478"/>
          <ac:picMkLst>
            <pc:docMk/>
            <pc:sldMk cId="1905837513" sldId="303"/>
            <ac:picMk id="4" creationId="{55177579-4CC5-4E37-98D3-962161885BB0}"/>
          </ac:picMkLst>
        </pc:picChg>
      </pc:sldChg>
      <pc:sldChg chg="addSp delSp modSp add mod setBg modAnim">
        <pc:chgData name="Ralph Haeussler" userId="a33031a8bc7a0d8c" providerId="LiveId" clId="{46078494-7DAD-427C-A1CD-64E42A8ECBE3}" dt="2019-03-21T03:29:55.411" v="1573"/>
        <pc:sldMkLst>
          <pc:docMk/>
          <pc:sldMk cId="1409256457" sldId="304"/>
        </pc:sldMkLst>
        <pc:spChg chg="del">
          <ac:chgData name="Ralph Haeussler" userId="a33031a8bc7a0d8c" providerId="LiveId" clId="{46078494-7DAD-427C-A1CD-64E42A8ECBE3}" dt="2019-03-21T03:26:09.292" v="1440" actId="26606"/>
          <ac:spMkLst>
            <pc:docMk/>
            <pc:sldMk cId="1409256457" sldId="304"/>
            <ac:spMk id="2" creationId="{36CB2F3A-7624-4E39-B2BC-9EB362CEEAF6}"/>
          </ac:spMkLst>
        </pc:spChg>
        <pc:spChg chg="del">
          <ac:chgData name="Ralph Haeussler" userId="a33031a8bc7a0d8c" providerId="LiveId" clId="{46078494-7DAD-427C-A1CD-64E42A8ECBE3}" dt="2019-03-21T03:26:09.292" v="1440" actId="26606"/>
          <ac:spMkLst>
            <pc:docMk/>
            <pc:sldMk cId="1409256457" sldId="304"/>
            <ac:spMk id="3" creationId="{6673B215-1717-496D-A578-F06208D36FC2}"/>
          </ac:spMkLst>
        </pc:spChg>
        <pc:spChg chg="add">
          <ac:chgData name="Ralph Haeussler" userId="a33031a8bc7a0d8c" providerId="LiveId" clId="{46078494-7DAD-427C-A1CD-64E42A8ECBE3}" dt="2019-03-21T03:26:09.292" v="1440" actId="26606"/>
          <ac:spMkLst>
            <pc:docMk/>
            <pc:sldMk cId="1409256457" sldId="304"/>
            <ac:spMk id="14" creationId="{DA1DAC79-DDBA-4382-9D43-6E5F685BE5FB}"/>
          </ac:spMkLst>
        </pc:spChg>
        <pc:spChg chg="add">
          <ac:chgData name="Ralph Haeussler" userId="a33031a8bc7a0d8c" providerId="LiveId" clId="{46078494-7DAD-427C-A1CD-64E42A8ECBE3}" dt="2019-03-21T03:26:09.292" v="1440" actId="26606"/>
          <ac:spMkLst>
            <pc:docMk/>
            <pc:sldMk cId="1409256457" sldId="304"/>
            <ac:spMk id="20" creationId="{6AACA73D-178F-4CFC-99E3-9F4FCBBDBA83}"/>
          </ac:spMkLst>
        </pc:spChg>
        <pc:spChg chg="add">
          <ac:chgData name="Ralph Haeussler" userId="a33031a8bc7a0d8c" providerId="LiveId" clId="{46078494-7DAD-427C-A1CD-64E42A8ECBE3}" dt="2019-03-21T03:26:09.292" v="1440" actId="26606"/>
          <ac:spMkLst>
            <pc:docMk/>
            <pc:sldMk cId="1409256457" sldId="304"/>
            <ac:spMk id="22" creationId="{52B1435E-BAB8-43AB-AF6A-C15D437DCB1B}"/>
          </ac:spMkLst>
        </pc:spChg>
        <pc:picChg chg="add del mod">
          <ac:chgData name="Ralph Haeussler" userId="a33031a8bc7a0d8c" providerId="LiveId" clId="{46078494-7DAD-427C-A1CD-64E42A8ECBE3}" dt="2019-03-21T03:26:09.292" v="1440" actId="26606"/>
          <ac:picMkLst>
            <pc:docMk/>
            <pc:sldMk cId="1409256457" sldId="304"/>
            <ac:picMk id="4" creationId="{6129064D-AC77-4539-859B-B941EF665AEB}"/>
          </ac:picMkLst>
        </pc:picChg>
        <pc:picChg chg="add mod">
          <ac:chgData name="Ralph Haeussler" userId="a33031a8bc7a0d8c" providerId="LiveId" clId="{46078494-7DAD-427C-A1CD-64E42A8ECBE3}" dt="2019-03-21T03:29:29.610" v="1557" actId="14100"/>
          <ac:picMkLst>
            <pc:docMk/>
            <pc:sldMk cId="1409256457" sldId="304"/>
            <ac:picMk id="6" creationId="{CD18DA42-E9E4-4AAC-AC4B-91D0DD0A73F5}"/>
          </ac:picMkLst>
        </pc:picChg>
        <pc:picChg chg="add">
          <ac:chgData name="Ralph Haeussler" userId="a33031a8bc7a0d8c" providerId="LiveId" clId="{46078494-7DAD-427C-A1CD-64E42A8ECBE3}" dt="2019-03-21T03:26:09.292" v="1440" actId="26606"/>
          <ac:picMkLst>
            <pc:docMk/>
            <pc:sldMk cId="1409256457" sldId="304"/>
            <ac:picMk id="7" creationId="{6129064D-AC77-4539-859B-B941EF665AEB}"/>
          </ac:picMkLst>
        </pc:picChg>
        <pc:picChg chg="add">
          <ac:chgData name="Ralph Haeussler" userId="a33031a8bc7a0d8c" providerId="LiveId" clId="{46078494-7DAD-427C-A1CD-64E42A8ECBE3}" dt="2019-03-21T03:26:09.292" v="1440" actId="26606"/>
          <ac:picMkLst>
            <pc:docMk/>
            <pc:sldMk cId="1409256457" sldId="304"/>
            <ac:picMk id="10" creationId="{5B89E5C5-A037-45B3-9D37-3658914D4799}"/>
          </ac:picMkLst>
        </pc:picChg>
        <pc:picChg chg="add">
          <ac:chgData name="Ralph Haeussler" userId="a33031a8bc7a0d8c" providerId="LiveId" clId="{46078494-7DAD-427C-A1CD-64E42A8ECBE3}" dt="2019-03-21T03:26:09.292" v="1440" actId="26606"/>
          <ac:picMkLst>
            <pc:docMk/>
            <pc:sldMk cId="1409256457" sldId="304"/>
            <ac:picMk id="12" creationId="{5ACB93B0-521E-443D-9750-AFCFDDB3E801}"/>
          </ac:picMkLst>
        </pc:picChg>
        <pc:picChg chg="add">
          <ac:chgData name="Ralph Haeussler" userId="a33031a8bc7a0d8c" providerId="LiveId" clId="{46078494-7DAD-427C-A1CD-64E42A8ECBE3}" dt="2019-03-21T03:26:09.292" v="1440" actId="26606"/>
          <ac:picMkLst>
            <pc:docMk/>
            <pc:sldMk cId="1409256457" sldId="304"/>
            <ac:picMk id="16" creationId="{E0880F10-995F-4F01-A83B-7ECDB7BE7905}"/>
          </ac:picMkLst>
        </pc:picChg>
        <pc:picChg chg="add">
          <ac:chgData name="Ralph Haeussler" userId="a33031a8bc7a0d8c" providerId="LiveId" clId="{46078494-7DAD-427C-A1CD-64E42A8ECBE3}" dt="2019-03-21T03:26:09.292" v="1440" actId="26606"/>
          <ac:picMkLst>
            <pc:docMk/>
            <pc:sldMk cId="1409256457" sldId="304"/>
            <ac:picMk id="18" creationId="{A2D49266-1F08-40F2-B0E1-1D919DCB5780}"/>
          </ac:picMkLst>
        </pc:picChg>
        <pc:cxnChg chg="add mod">
          <ac:chgData name="Ralph Haeussler" userId="a33031a8bc7a0d8c" providerId="LiveId" clId="{46078494-7DAD-427C-A1CD-64E42A8ECBE3}" dt="2019-03-21T03:28:56.193" v="1516" actId="692"/>
          <ac:cxnSpMkLst>
            <pc:docMk/>
            <pc:sldMk cId="1409256457" sldId="304"/>
            <ac:cxnSpMk id="9" creationId="{71339274-2D67-40E4-A22F-294CACD7F54A}"/>
          </ac:cxnSpMkLst>
        </pc:cxnChg>
      </pc:sldChg>
      <pc:sldChg chg="addSp modSp add modAnim">
        <pc:chgData name="Ralph Haeussler" userId="a33031a8bc7a0d8c" providerId="LiveId" clId="{46078494-7DAD-427C-A1CD-64E42A8ECBE3}" dt="2019-03-21T04:09:35.115" v="1995"/>
        <pc:sldMkLst>
          <pc:docMk/>
          <pc:sldMk cId="53519012" sldId="305"/>
        </pc:sldMkLst>
        <pc:spChg chg="add mod">
          <ac:chgData name="Ralph Haeussler" userId="a33031a8bc7a0d8c" providerId="LiveId" clId="{46078494-7DAD-427C-A1CD-64E42A8ECBE3}" dt="2019-03-21T03:30:51.015" v="1583" actId="403"/>
          <ac:spMkLst>
            <pc:docMk/>
            <pc:sldMk cId="53519012" sldId="305"/>
            <ac:spMk id="8" creationId="{66A73703-DCAA-4687-84D8-1456BF289D28}"/>
          </ac:spMkLst>
        </pc:spChg>
      </pc:sldChg>
      <pc:sldChg chg="addSp modSp add modAnim">
        <pc:chgData name="Ralph Haeussler" userId="a33031a8bc7a0d8c" providerId="LiveId" clId="{46078494-7DAD-427C-A1CD-64E42A8ECBE3}" dt="2019-03-21T03:33:47.030" v="1604"/>
        <pc:sldMkLst>
          <pc:docMk/>
          <pc:sldMk cId="2189961577" sldId="306"/>
        </pc:sldMkLst>
        <pc:spChg chg="mod">
          <ac:chgData name="Ralph Haeussler" userId="a33031a8bc7a0d8c" providerId="LiveId" clId="{46078494-7DAD-427C-A1CD-64E42A8ECBE3}" dt="2019-03-21T03:33:24.467" v="1593" actId="13926"/>
          <ac:spMkLst>
            <pc:docMk/>
            <pc:sldMk cId="2189961577" sldId="306"/>
            <ac:spMk id="27" creationId="{04B2DE90-5FC3-4A8E-B895-8FAF6559840D}"/>
          </ac:spMkLst>
        </pc:spChg>
        <pc:picChg chg="add mod">
          <ac:chgData name="Ralph Haeussler" userId="a33031a8bc7a0d8c" providerId="LiveId" clId="{46078494-7DAD-427C-A1CD-64E42A8ECBE3}" dt="2019-03-21T03:33:43.044" v="1603" actId="1076"/>
          <ac:picMkLst>
            <pc:docMk/>
            <pc:sldMk cId="2189961577" sldId="306"/>
            <ac:picMk id="4" creationId="{F0E943CD-E79F-4499-A3CF-8F780EE99D12}"/>
          </ac:picMkLst>
        </pc:picChg>
      </pc:sldChg>
      <pc:sldChg chg="addSp delSp modSp add">
        <pc:chgData name="Ralph Haeussler" userId="a33031a8bc7a0d8c" providerId="LiveId" clId="{46078494-7DAD-427C-A1CD-64E42A8ECBE3}" dt="2019-03-21T03:37:53.765" v="1621" actId="14100"/>
        <pc:sldMkLst>
          <pc:docMk/>
          <pc:sldMk cId="1395041048" sldId="307"/>
        </pc:sldMkLst>
        <pc:spChg chg="del">
          <ac:chgData name="Ralph Haeussler" userId="a33031a8bc7a0d8c" providerId="LiveId" clId="{46078494-7DAD-427C-A1CD-64E42A8ECBE3}" dt="2019-03-21T03:36:50.095" v="1618"/>
          <ac:spMkLst>
            <pc:docMk/>
            <pc:sldMk cId="1395041048" sldId="307"/>
            <ac:spMk id="3" creationId="{9C0A7965-B423-47CC-810F-2D70EC3528AA}"/>
          </ac:spMkLst>
        </pc:spChg>
        <pc:spChg chg="add mod">
          <ac:chgData name="Ralph Haeussler" userId="a33031a8bc7a0d8c" providerId="LiveId" clId="{46078494-7DAD-427C-A1CD-64E42A8ECBE3}" dt="2019-03-21T03:36:08.309" v="1614" actId="14100"/>
          <ac:spMkLst>
            <pc:docMk/>
            <pc:sldMk cId="1395041048" sldId="307"/>
            <ac:spMk id="4" creationId="{015EA361-B7AD-47C6-BE17-5F4CC7FE275D}"/>
          </ac:spMkLst>
        </pc:spChg>
        <pc:graphicFrameChg chg="add del mod">
          <ac:chgData name="Ralph Haeussler" userId="a33031a8bc7a0d8c" providerId="LiveId" clId="{46078494-7DAD-427C-A1CD-64E42A8ECBE3}" dt="2019-03-21T03:36:31.771" v="1617" actId="478"/>
          <ac:graphicFrameMkLst>
            <pc:docMk/>
            <pc:sldMk cId="1395041048" sldId="307"/>
            <ac:graphicFrameMk id="5" creationId="{C1ED2FFE-7E43-4DB1-B8F2-F679D840CB04}"/>
          </ac:graphicFrameMkLst>
        </pc:graphicFrameChg>
        <pc:picChg chg="add mod">
          <ac:chgData name="Ralph Haeussler" userId="a33031a8bc7a0d8c" providerId="LiveId" clId="{46078494-7DAD-427C-A1CD-64E42A8ECBE3}" dt="2019-03-21T03:37:53.765" v="1621" actId="14100"/>
          <ac:picMkLst>
            <pc:docMk/>
            <pc:sldMk cId="1395041048" sldId="307"/>
            <ac:picMk id="7" creationId="{3872E62A-5CA1-4063-A8C6-3A0D78C0C988}"/>
          </ac:picMkLst>
        </pc:picChg>
      </pc:sldChg>
      <pc:sldChg chg="addSp delSp modSp add modAnim">
        <pc:chgData name="Ralph Haeussler" userId="a33031a8bc7a0d8c" providerId="LiveId" clId="{46078494-7DAD-427C-A1CD-64E42A8ECBE3}" dt="2019-03-21T04:10:28.706" v="2006"/>
        <pc:sldMkLst>
          <pc:docMk/>
          <pc:sldMk cId="225718673" sldId="308"/>
        </pc:sldMkLst>
        <pc:spChg chg="add mod">
          <ac:chgData name="Ralph Haeussler" userId="a33031a8bc7a0d8c" providerId="LiveId" clId="{46078494-7DAD-427C-A1CD-64E42A8ECBE3}" dt="2019-03-21T03:56:52.840" v="1841" actId="20577"/>
          <ac:spMkLst>
            <pc:docMk/>
            <pc:sldMk cId="225718673" sldId="308"/>
            <ac:spMk id="7" creationId="{4EAAD557-00C0-4A8B-B8DA-6AA2C6030D7A}"/>
          </ac:spMkLst>
        </pc:spChg>
        <pc:picChg chg="add del mod modCrop">
          <ac:chgData name="Ralph Haeussler" userId="a33031a8bc7a0d8c" providerId="LiveId" clId="{46078494-7DAD-427C-A1CD-64E42A8ECBE3}" dt="2019-03-21T03:56:43.638" v="1813" actId="478"/>
          <ac:picMkLst>
            <pc:docMk/>
            <pc:sldMk cId="225718673" sldId="308"/>
            <ac:picMk id="6" creationId="{4A84292F-A830-4B66-A3DE-A111EB38D46D}"/>
          </ac:picMkLst>
        </pc:picChg>
        <pc:picChg chg="add mod">
          <ac:chgData name="Ralph Haeussler" userId="a33031a8bc7a0d8c" providerId="LiveId" clId="{46078494-7DAD-427C-A1CD-64E42A8ECBE3}" dt="2019-03-21T03:57:04.682" v="1848" actId="1440"/>
          <ac:picMkLst>
            <pc:docMk/>
            <pc:sldMk cId="225718673" sldId="308"/>
            <ac:picMk id="9" creationId="{9BC2ECAA-EBAD-4A2E-95C9-1C46D5AEA858}"/>
          </ac:picMkLst>
        </pc:picChg>
        <pc:picChg chg="add mod">
          <ac:chgData name="Ralph Haeussler" userId="a33031a8bc7a0d8c" providerId="LiveId" clId="{46078494-7DAD-427C-A1CD-64E42A8ECBE3}" dt="2019-03-21T03:57:02.198" v="1847" actId="1440"/>
          <ac:picMkLst>
            <pc:docMk/>
            <pc:sldMk cId="225718673" sldId="308"/>
            <ac:picMk id="13" creationId="{AAF7ACE3-AED1-40A3-90B5-1B93C03F7EA2}"/>
          </ac:picMkLst>
        </pc:picChg>
      </pc:sldChg>
      <pc:sldChg chg="addSp delSp modSp add addAnim delAnim modAnim">
        <pc:chgData name="Ralph Haeussler" userId="a33031a8bc7a0d8c" providerId="LiveId" clId="{46078494-7DAD-427C-A1CD-64E42A8ECBE3}" dt="2019-03-21T03:42:19.322" v="1670" actId="1076"/>
        <pc:sldMkLst>
          <pc:docMk/>
          <pc:sldMk cId="2037850184" sldId="309"/>
        </pc:sldMkLst>
        <pc:spChg chg="add del mod">
          <ac:chgData name="Ralph Haeussler" userId="a33031a8bc7a0d8c" providerId="LiveId" clId="{46078494-7DAD-427C-A1CD-64E42A8ECBE3}" dt="2019-03-21T03:42:07.658" v="1667" actId="478"/>
          <ac:spMkLst>
            <pc:docMk/>
            <pc:sldMk cId="2037850184" sldId="309"/>
            <ac:spMk id="7" creationId="{21299E29-7990-4572-8232-3183C511A5D4}"/>
          </ac:spMkLst>
        </pc:spChg>
        <pc:spChg chg="add del mod">
          <ac:chgData name="Ralph Haeussler" userId="a33031a8bc7a0d8c" providerId="LiveId" clId="{46078494-7DAD-427C-A1CD-64E42A8ECBE3}" dt="2019-03-21T03:42:07.658" v="1667" actId="478"/>
          <ac:spMkLst>
            <pc:docMk/>
            <pc:sldMk cId="2037850184" sldId="309"/>
            <ac:spMk id="10" creationId="{C6C5B8F0-CD15-40ED-B9B6-7BF701E23869}"/>
          </ac:spMkLst>
        </pc:spChg>
        <pc:spChg chg="add del">
          <ac:chgData name="Ralph Haeussler" userId="a33031a8bc7a0d8c" providerId="LiveId" clId="{46078494-7DAD-427C-A1CD-64E42A8ECBE3}" dt="2019-03-21T03:42:07.658" v="1667" actId="478"/>
          <ac:spMkLst>
            <pc:docMk/>
            <pc:sldMk cId="2037850184" sldId="309"/>
            <ac:spMk id="13" creationId="{01BC4CCC-8F5E-4B8A-B6FA-6E6163A7321D}"/>
          </ac:spMkLst>
        </pc:spChg>
        <pc:spChg chg="add del">
          <ac:chgData name="Ralph Haeussler" userId="a33031a8bc7a0d8c" providerId="LiveId" clId="{46078494-7DAD-427C-A1CD-64E42A8ECBE3}" dt="2019-03-21T03:42:07.658" v="1667" actId="478"/>
          <ac:spMkLst>
            <pc:docMk/>
            <pc:sldMk cId="2037850184" sldId="309"/>
            <ac:spMk id="27" creationId="{04B2DE90-5FC3-4A8E-B895-8FAF6559840D}"/>
          </ac:spMkLst>
        </pc:spChg>
        <pc:spChg chg="add del">
          <ac:chgData name="Ralph Haeussler" userId="a33031a8bc7a0d8c" providerId="LiveId" clId="{46078494-7DAD-427C-A1CD-64E42A8ECBE3}" dt="2019-03-21T03:42:07.658" v="1667" actId="478"/>
          <ac:spMkLst>
            <pc:docMk/>
            <pc:sldMk cId="2037850184" sldId="309"/>
            <ac:spMk id="30" creationId="{0D187C4E-14B9-4504-B200-5127823FA78C}"/>
          </ac:spMkLst>
        </pc:spChg>
        <pc:picChg chg="add del">
          <ac:chgData name="Ralph Haeussler" userId="a33031a8bc7a0d8c" providerId="LiveId" clId="{46078494-7DAD-427C-A1CD-64E42A8ECBE3}" dt="2019-03-21T03:42:07.658" v="1667" actId="478"/>
          <ac:picMkLst>
            <pc:docMk/>
            <pc:sldMk cId="2037850184" sldId="309"/>
            <ac:picMk id="3" creationId="{BDB9BD8C-B419-42B0-A11A-62B458FC91EF}"/>
          </ac:picMkLst>
        </pc:picChg>
        <pc:picChg chg="add del mod">
          <ac:chgData name="Ralph Haeussler" userId="a33031a8bc7a0d8c" providerId="LiveId" clId="{46078494-7DAD-427C-A1CD-64E42A8ECBE3}" dt="2019-03-21T03:42:19.322" v="1670" actId="1076"/>
          <ac:picMkLst>
            <pc:docMk/>
            <pc:sldMk cId="2037850184" sldId="309"/>
            <ac:picMk id="4" creationId="{DC7BB8AE-4472-4961-BF25-54D46A0DAF5B}"/>
          </ac:picMkLst>
        </pc:picChg>
        <pc:picChg chg="del">
          <ac:chgData name="Ralph Haeussler" userId="a33031a8bc7a0d8c" providerId="LiveId" clId="{46078494-7DAD-427C-A1CD-64E42A8ECBE3}" dt="2019-03-21T03:41:50.974" v="1659" actId="478"/>
          <ac:picMkLst>
            <pc:docMk/>
            <pc:sldMk cId="2037850184" sldId="309"/>
            <ac:picMk id="5" creationId="{EEC913AB-3BF7-492F-AC90-DF2B0FC6F2A7}"/>
          </ac:picMkLst>
        </pc:picChg>
        <pc:picChg chg="del">
          <ac:chgData name="Ralph Haeussler" userId="a33031a8bc7a0d8c" providerId="LiveId" clId="{46078494-7DAD-427C-A1CD-64E42A8ECBE3}" dt="2019-03-21T03:41:48.475" v="1658" actId="478"/>
          <ac:picMkLst>
            <pc:docMk/>
            <pc:sldMk cId="2037850184" sldId="309"/>
            <ac:picMk id="9" creationId="{9CF92EE6-7BD7-4993-B42A-3F1FF23EF0D0}"/>
          </ac:picMkLst>
        </pc:picChg>
        <pc:picChg chg="add del">
          <ac:chgData name="Ralph Haeussler" userId="a33031a8bc7a0d8c" providerId="LiveId" clId="{46078494-7DAD-427C-A1CD-64E42A8ECBE3}" dt="2019-03-21T03:42:07.658" v="1667" actId="478"/>
          <ac:picMkLst>
            <pc:docMk/>
            <pc:sldMk cId="2037850184" sldId="309"/>
            <ac:picMk id="25" creationId="{3507AD67-61F3-48A8-A0E3-949B27BD93CE}"/>
          </ac:picMkLst>
        </pc:picChg>
      </pc:sldChg>
      <pc:sldChg chg="addSp delSp modSp add">
        <pc:chgData name="Ralph Haeussler" userId="a33031a8bc7a0d8c" providerId="LiveId" clId="{46078494-7DAD-427C-A1CD-64E42A8ECBE3}" dt="2019-03-21T03:47:31.855" v="1769"/>
        <pc:sldMkLst>
          <pc:docMk/>
          <pc:sldMk cId="871966777" sldId="310"/>
        </pc:sldMkLst>
        <pc:spChg chg="add">
          <ac:chgData name="Ralph Haeussler" userId="a33031a8bc7a0d8c" providerId="LiveId" clId="{46078494-7DAD-427C-A1CD-64E42A8ECBE3}" dt="2019-03-21T03:47:31.855" v="1769"/>
          <ac:spMkLst>
            <pc:docMk/>
            <pc:sldMk cId="871966777" sldId="310"/>
            <ac:spMk id="17" creationId="{18D40878-83EA-4461-8789-F160EAB04D8D}"/>
          </ac:spMkLst>
        </pc:spChg>
        <pc:picChg chg="add mod">
          <ac:chgData name="Ralph Haeussler" userId="a33031a8bc7a0d8c" providerId="LiveId" clId="{46078494-7DAD-427C-A1CD-64E42A8ECBE3}" dt="2019-03-21T03:43:50.707" v="1683"/>
          <ac:picMkLst>
            <pc:docMk/>
            <pc:sldMk cId="871966777" sldId="310"/>
            <ac:picMk id="4" creationId="{B639A857-1AB2-431B-AF48-C156012C419F}"/>
          </ac:picMkLst>
        </pc:picChg>
        <pc:picChg chg="del">
          <ac:chgData name="Ralph Haeussler" userId="a33031a8bc7a0d8c" providerId="LiveId" clId="{46078494-7DAD-427C-A1CD-64E42A8ECBE3}" dt="2019-03-21T03:43:25.119" v="1672" actId="478"/>
          <ac:picMkLst>
            <pc:docMk/>
            <pc:sldMk cId="871966777" sldId="310"/>
            <ac:picMk id="6" creationId="{4A84292F-A830-4B66-A3DE-A111EB38D46D}"/>
          </ac:picMkLst>
        </pc:picChg>
      </pc:sldChg>
      <pc:sldChg chg="addSp delSp modSp add">
        <pc:chgData name="Ralph Haeussler" userId="a33031a8bc7a0d8c" providerId="LiveId" clId="{46078494-7DAD-427C-A1CD-64E42A8ECBE3}" dt="2019-03-21T03:47:24.919" v="1768" actId="17032"/>
        <pc:sldMkLst>
          <pc:docMk/>
          <pc:sldMk cId="3638957705" sldId="311"/>
        </pc:sldMkLst>
        <pc:spChg chg="mod">
          <ac:chgData name="Ralph Haeussler" userId="a33031a8bc7a0d8c" providerId="LiveId" clId="{46078494-7DAD-427C-A1CD-64E42A8ECBE3}" dt="2019-03-21T03:47:24.919" v="1768" actId="17032"/>
          <ac:spMkLst>
            <pc:docMk/>
            <pc:sldMk cId="3638957705" sldId="311"/>
            <ac:spMk id="7" creationId="{4EAAD557-00C0-4A8B-B8DA-6AA2C6030D7A}"/>
          </ac:spMkLst>
        </pc:spChg>
        <pc:picChg chg="del">
          <ac:chgData name="Ralph Haeussler" userId="a33031a8bc7a0d8c" providerId="LiveId" clId="{46078494-7DAD-427C-A1CD-64E42A8ECBE3}" dt="2019-03-21T03:46:17.769" v="1693" actId="478"/>
          <ac:picMkLst>
            <pc:docMk/>
            <pc:sldMk cId="3638957705" sldId="311"/>
            <ac:picMk id="4" creationId="{B639A857-1AB2-431B-AF48-C156012C419F}"/>
          </ac:picMkLst>
        </pc:picChg>
        <pc:picChg chg="add mod">
          <ac:chgData name="Ralph Haeussler" userId="a33031a8bc7a0d8c" providerId="LiveId" clId="{46078494-7DAD-427C-A1CD-64E42A8ECBE3}" dt="2019-03-21T03:45:33.046" v="1692" actId="1440"/>
          <ac:picMkLst>
            <pc:docMk/>
            <pc:sldMk cId="3638957705" sldId="311"/>
            <ac:picMk id="6" creationId="{BAD73E32-E83E-4DF5-8198-18C4C3A74854}"/>
          </ac:picMkLst>
        </pc:picChg>
        <pc:picChg chg="add mod">
          <ac:chgData name="Ralph Haeussler" userId="a33031a8bc7a0d8c" providerId="LiveId" clId="{46078494-7DAD-427C-A1CD-64E42A8ECBE3}" dt="2019-03-21T03:46:53.791" v="1704" actId="1076"/>
          <ac:picMkLst>
            <pc:docMk/>
            <pc:sldMk cId="3638957705" sldId="311"/>
            <ac:picMk id="9" creationId="{1197F74B-55CE-49C7-BBDF-17840858B785}"/>
          </ac:picMkLst>
        </pc:picChg>
      </pc:sldChg>
      <pc:sldChg chg="addSp delSp modSp add modAnim">
        <pc:chgData name="Ralph Haeussler" userId="a33031a8bc7a0d8c" providerId="LiveId" clId="{46078494-7DAD-427C-A1CD-64E42A8ECBE3}" dt="2019-03-21T04:11:12.028" v="2021"/>
        <pc:sldMkLst>
          <pc:docMk/>
          <pc:sldMk cId="2081376166" sldId="312"/>
        </pc:sldMkLst>
        <pc:spChg chg="del mod">
          <ac:chgData name="Ralph Haeussler" userId="a33031a8bc7a0d8c" providerId="LiveId" clId="{46078494-7DAD-427C-A1CD-64E42A8ECBE3}" dt="2019-03-21T03:49:31.166" v="1773" actId="478"/>
          <ac:spMkLst>
            <pc:docMk/>
            <pc:sldMk cId="2081376166" sldId="312"/>
            <ac:spMk id="7" creationId="{4EAAD557-00C0-4A8B-B8DA-6AA2C6030D7A}"/>
          </ac:spMkLst>
        </pc:spChg>
        <pc:picChg chg="add mod">
          <ac:chgData name="Ralph Haeussler" userId="a33031a8bc7a0d8c" providerId="LiveId" clId="{46078494-7DAD-427C-A1CD-64E42A8ECBE3}" dt="2019-03-21T03:49:40.277" v="1779" actId="1076"/>
          <ac:picMkLst>
            <pc:docMk/>
            <pc:sldMk cId="2081376166" sldId="312"/>
            <ac:picMk id="4" creationId="{66068E7E-EEF3-4B5A-8F30-A9AA2B69B547}"/>
          </ac:picMkLst>
        </pc:picChg>
        <pc:picChg chg="del">
          <ac:chgData name="Ralph Haeussler" userId="a33031a8bc7a0d8c" providerId="LiveId" clId="{46078494-7DAD-427C-A1CD-64E42A8ECBE3}" dt="2019-03-21T03:49:27.650" v="1771" actId="478"/>
          <ac:picMkLst>
            <pc:docMk/>
            <pc:sldMk cId="2081376166" sldId="312"/>
            <ac:picMk id="6" creationId="{BAD73E32-E83E-4DF5-8198-18C4C3A74854}"/>
          </ac:picMkLst>
        </pc:picChg>
      </pc:sldChg>
      <pc:sldChg chg="addSp delSp modSp add mod modTransition setBg">
        <pc:chgData name="Ralph Haeussler" userId="a33031a8bc7a0d8c" providerId="LiveId" clId="{46078494-7DAD-427C-A1CD-64E42A8ECBE3}" dt="2019-03-21T04:12:13.755" v="2042"/>
        <pc:sldMkLst>
          <pc:docMk/>
          <pc:sldMk cId="1584864996" sldId="313"/>
        </pc:sldMkLst>
        <pc:spChg chg="mod ord">
          <ac:chgData name="Ralph Haeussler" userId="a33031a8bc7a0d8c" providerId="LiveId" clId="{46078494-7DAD-427C-A1CD-64E42A8ECBE3}" dt="2019-03-21T03:51:33.763" v="1797" actId="26606"/>
          <ac:spMkLst>
            <pc:docMk/>
            <pc:sldMk cId="1584864996" sldId="313"/>
            <ac:spMk id="2" creationId="{40393186-99A0-4322-B6AD-7D3D2D692A06}"/>
          </ac:spMkLst>
        </pc:spChg>
        <pc:spChg chg="del">
          <ac:chgData name="Ralph Haeussler" userId="a33031a8bc7a0d8c" providerId="LiveId" clId="{46078494-7DAD-427C-A1CD-64E42A8ECBE3}" dt="2019-03-21T03:51:08.944" v="1781"/>
          <ac:spMkLst>
            <pc:docMk/>
            <pc:sldMk cId="1584864996" sldId="313"/>
            <ac:spMk id="3" creationId="{66A7BD4F-40AA-40B0-A367-1E15A5D59551}"/>
          </ac:spMkLst>
        </pc:spChg>
        <pc:spChg chg="add">
          <ac:chgData name="Ralph Haeussler" userId="a33031a8bc7a0d8c" providerId="LiveId" clId="{46078494-7DAD-427C-A1CD-64E42A8ECBE3}" dt="2019-03-21T03:51:33.763" v="1797" actId="26606"/>
          <ac:spMkLst>
            <pc:docMk/>
            <pc:sldMk cId="1584864996" sldId="313"/>
            <ac:spMk id="14" creationId="{989BE678-777B-482A-A616-FEDC47B162E5}"/>
          </ac:spMkLst>
        </pc:spChg>
        <pc:spChg chg="add">
          <ac:chgData name="Ralph Haeussler" userId="a33031a8bc7a0d8c" providerId="LiveId" clId="{46078494-7DAD-427C-A1CD-64E42A8ECBE3}" dt="2019-03-21T03:51:33.763" v="1797" actId="26606"/>
          <ac:spMkLst>
            <pc:docMk/>
            <pc:sldMk cId="1584864996" sldId="313"/>
            <ac:spMk id="20" creationId="{D28BE0C3-2102-4820-B88B-A448B1840D14}"/>
          </ac:spMkLst>
        </pc:spChg>
        <pc:spChg chg="add">
          <ac:chgData name="Ralph Haeussler" userId="a33031a8bc7a0d8c" providerId="LiveId" clId="{46078494-7DAD-427C-A1CD-64E42A8ECBE3}" dt="2019-03-21T03:51:33.763" v="1797" actId="26606"/>
          <ac:spMkLst>
            <pc:docMk/>
            <pc:sldMk cId="1584864996" sldId="313"/>
            <ac:spMk id="22" creationId="{A4322390-8B58-46BE-88EB-D9FD30C08743}"/>
          </ac:spMkLst>
        </pc:spChg>
        <pc:spChg chg="add">
          <ac:chgData name="Ralph Haeussler" userId="a33031a8bc7a0d8c" providerId="LiveId" clId="{46078494-7DAD-427C-A1CD-64E42A8ECBE3}" dt="2019-03-21T03:51:33.763" v="1797" actId="26606"/>
          <ac:spMkLst>
            <pc:docMk/>
            <pc:sldMk cId="1584864996" sldId="313"/>
            <ac:spMk id="24" creationId="{C885E190-58DD-42DD-A4A8-401E15C92A52}"/>
          </ac:spMkLst>
        </pc:spChg>
        <pc:picChg chg="add mod">
          <ac:chgData name="Ralph Haeussler" userId="a33031a8bc7a0d8c" providerId="LiveId" clId="{46078494-7DAD-427C-A1CD-64E42A8ECBE3}" dt="2019-03-21T03:51:33.763" v="1797" actId="26606"/>
          <ac:picMkLst>
            <pc:docMk/>
            <pc:sldMk cId="1584864996" sldId="313"/>
            <ac:picMk id="5" creationId="{E7486377-AFF2-4546-9E9A-786274EF966E}"/>
          </ac:picMkLst>
        </pc:picChg>
        <pc:picChg chg="add">
          <ac:chgData name="Ralph Haeussler" userId="a33031a8bc7a0d8c" providerId="LiveId" clId="{46078494-7DAD-427C-A1CD-64E42A8ECBE3}" dt="2019-03-21T03:51:33.763" v="1797" actId="26606"/>
          <ac:picMkLst>
            <pc:docMk/>
            <pc:sldMk cId="1584864996" sldId="313"/>
            <ac:picMk id="10" creationId="{DF19BAF3-7E20-4B9D-B544-BABAEEA1FA75}"/>
          </ac:picMkLst>
        </pc:picChg>
        <pc:picChg chg="add">
          <ac:chgData name="Ralph Haeussler" userId="a33031a8bc7a0d8c" providerId="LiveId" clId="{46078494-7DAD-427C-A1CD-64E42A8ECBE3}" dt="2019-03-21T03:51:33.763" v="1797" actId="26606"/>
          <ac:picMkLst>
            <pc:docMk/>
            <pc:sldMk cId="1584864996" sldId="313"/>
            <ac:picMk id="12" creationId="{950648F4-ABCD-4DF0-8641-76CFB2354721}"/>
          </ac:picMkLst>
        </pc:picChg>
        <pc:picChg chg="add">
          <ac:chgData name="Ralph Haeussler" userId="a33031a8bc7a0d8c" providerId="LiveId" clId="{46078494-7DAD-427C-A1CD-64E42A8ECBE3}" dt="2019-03-21T03:51:33.763" v="1797" actId="26606"/>
          <ac:picMkLst>
            <pc:docMk/>
            <pc:sldMk cId="1584864996" sldId="313"/>
            <ac:picMk id="16" creationId="{CF1EB4BD-9C7E-4AA3-9681-C7EB0DA6250B}"/>
          </ac:picMkLst>
        </pc:picChg>
        <pc:picChg chg="add">
          <ac:chgData name="Ralph Haeussler" userId="a33031a8bc7a0d8c" providerId="LiveId" clId="{46078494-7DAD-427C-A1CD-64E42A8ECBE3}" dt="2019-03-21T03:51:33.763" v="1797" actId="26606"/>
          <ac:picMkLst>
            <pc:docMk/>
            <pc:sldMk cId="1584864996" sldId="313"/>
            <ac:picMk id="18" creationId="{94AAE3AA-3759-4D28-B0EF-575F25A5146C}"/>
          </ac:picMkLst>
        </pc:picChg>
      </pc:sldChg>
      <pc:sldChg chg="addSp delSp modSp add mod setBg">
        <pc:chgData name="Ralph Haeussler" userId="a33031a8bc7a0d8c" providerId="LiveId" clId="{46078494-7DAD-427C-A1CD-64E42A8ECBE3}" dt="2019-03-21T03:53:20.812" v="1802" actId="26606"/>
        <pc:sldMkLst>
          <pc:docMk/>
          <pc:sldMk cId="2891495709" sldId="314"/>
        </pc:sldMkLst>
        <pc:spChg chg="mod">
          <ac:chgData name="Ralph Haeussler" userId="a33031a8bc7a0d8c" providerId="LiveId" clId="{46078494-7DAD-427C-A1CD-64E42A8ECBE3}" dt="2019-03-21T03:53:20.812" v="1802" actId="26606"/>
          <ac:spMkLst>
            <pc:docMk/>
            <pc:sldMk cId="2891495709" sldId="314"/>
            <ac:spMk id="2" creationId="{29528EFC-91A8-4ACE-8678-03D33D925FA3}"/>
          </ac:spMkLst>
        </pc:spChg>
        <pc:spChg chg="del">
          <ac:chgData name="Ralph Haeussler" userId="a33031a8bc7a0d8c" providerId="LiveId" clId="{46078494-7DAD-427C-A1CD-64E42A8ECBE3}" dt="2019-03-21T03:53:12.249" v="1799"/>
          <ac:spMkLst>
            <pc:docMk/>
            <pc:sldMk cId="2891495709" sldId="314"/>
            <ac:spMk id="3" creationId="{52476B08-A350-46CB-AE62-95EA776CC7D2}"/>
          </ac:spMkLst>
        </pc:spChg>
        <pc:spChg chg="add">
          <ac:chgData name="Ralph Haeussler" userId="a33031a8bc7a0d8c" providerId="LiveId" clId="{46078494-7DAD-427C-A1CD-64E42A8ECBE3}" dt="2019-03-21T03:53:20.812" v="1802" actId="26606"/>
          <ac:spMkLst>
            <pc:docMk/>
            <pc:sldMk cId="2891495709" sldId="314"/>
            <ac:spMk id="10" creationId="{43C4D197-E678-42A5-983A-AC4F481149C8}"/>
          </ac:spMkLst>
        </pc:spChg>
        <pc:picChg chg="add del mod">
          <ac:chgData name="Ralph Haeussler" userId="a33031a8bc7a0d8c" providerId="LiveId" clId="{46078494-7DAD-427C-A1CD-64E42A8ECBE3}" dt="2019-03-21T03:53:20.812" v="1802" actId="26606"/>
          <ac:picMkLst>
            <pc:docMk/>
            <pc:sldMk cId="2891495709" sldId="314"/>
            <ac:picMk id="5" creationId="{DFE9F210-F600-4876-A6F2-CD285E5793AD}"/>
          </ac:picMkLst>
        </pc:picChg>
        <pc:picChg chg="add">
          <ac:chgData name="Ralph Haeussler" userId="a33031a8bc7a0d8c" providerId="LiveId" clId="{46078494-7DAD-427C-A1CD-64E42A8ECBE3}" dt="2019-03-21T03:53:20.812" v="1802" actId="26606"/>
          <ac:picMkLst>
            <pc:docMk/>
            <pc:sldMk cId="2891495709" sldId="314"/>
            <ac:picMk id="8" creationId="{DFE9F210-F600-4876-A6F2-CD285E5793AD}"/>
          </ac:picMkLst>
        </pc:picChg>
      </pc:sldChg>
      <pc:sldChg chg="addSp delSp modSp add mod modTransition setBg">
        <pc:chgData name="Ralph Haeussler" userId="a33031a8bc7a0d8c" providerId="LiveId" clId="{46078494-7DAD-427C-A1CD-64E42A8ECBE3}" dt="2019-03-21T04:12:23.851" v="2043"/>
        <pc:sldMkLst>
          <pc:docMk/>
          <pc:sldMk cId="2004307826" sldId="315"/>
        </pc:sldMkLst>
        <pc:spChg chg="del">
          <ac:chgData name="Ralph Haeussler" userId="a33031a8bc7a0d8c" providerId="LiveId" clId="{46078494-7DAD-427C-A1CD-64E42A8ECBE3}" dt="2019-03-21T03:54:25.763" v="1804" actId="478"/>
          <ac:spMkLst>
            <pc:docMk/>
            <pc:sldMk cId="2004307826" sldId="315"/>
            <ac:spMk id="2" creationId="{40393186-99A0-4322-B6AD-7D3D2D692A06}"/>
          </ac:spMkLst>
        </pc:spChg>
        <pc:spChg chg="add del mod">
          <ac:chgData name="Ralph Haeussler" userId="a33031a8bc7a0d8c" providerId="LiveId" clId="{46078494-7DAD-427C-A1CD-64E42A8ECBE3}" dt="2019-03-21T03:54:26.262" v="1805"/>
          <ac:spMkLst>
            <pc:docMk/>
            <pc:sldMk cId="2004307826" sldId="315"/>
            <ac:spMk id="4" creationId="{3DE3CB89-6C50-4C56-B69A-FDDBC21FEB98}"/>
          </ac:spMkLst>
        </pc:spChg>
        <pc:spChg chg="add del mod">
          <ac:chgData name="Ralph Haeussler" userId="a33031a8bc7a0d8c" providerId="LiveId" clId="{46078494-7DAD-427C-A1CD-64E42A8ECBE3}" dt="2019-03-21T03:54:31.154" v="1808" actId="26606"/>
          <ac:spMkLst>
            <pc:docMk/>
            <pc:sldMk cId="2004307826" sldId="315"/>
            <ac:spMk id="7" creationId="{D9E3CA12-8110-4485-ABC4-3520497C2071}"/>
          </ac:spMkLst>
        </pc:spChg>
        <pc:spChg chg="del">
          <ac:chgData name="Ralph Haeussler" userId="a33031a8bc7a0d8c" providerId="LiveId" clId="{46078494-7DAD-427C-A1CD-64E42A8ECBE3}" dt="2019-03-21T03:54:25.763" v="1804" actId="478"/>
          <ac:spMkLst>
            <pc:docMk/>
            <pc:sldMk cId="2004307826" sldId="315"/>
            <ac:spMk id="14" creationId="{989BE678-777B-482A-A616-FEDC47B162E5}"/>
          </ac:spMkLst>
        </pc:spChg>
        <pc:spChg chg="add">
          <ac:chgData name="Ralph Haeussler" userId="a33031a8bc7a0d8c" providerId="LiveId" clId="{46078494-7DAD-427C-A1CD-64E42A8ECBE3}" dt="2019-03-21T03:54:31.154" v="1808" actId="26606"/>
          <ac:spMkLst>
            <pc:docMk/>
            <pc:sldMk cId="2004307826" sldId="315"/>
            <ac:spMk id="15" creationId="{DA1DAC79-DDBA-4382-9D43-6E5F685BE5FB}"/>
          </ac:spMkLst>
        </pc:spChg>
        <pc:spChg chg="del">
          <ac:chgData name="Ralph Haeussler" userId="a33031a8bc7a0d8c" providerId="LiveId" clId="{46078494-7DAD-427C-A1CD-64E42A8ECBE3}" dt="2019-03-21T03:54:25.763" v="1804" actId="478"/>
          <ac:spMkLst>
            <pc:docMk/>
            <pc:sldMk cId="2004307826" sldId="315"/>
            <ac:spMk id="20" creationId="{D28BE0C3-2102-4820-B88B-A448B1840D14}"/>
          </ac:spMkLst>
        </pc:spChg>
        <pc:spChg chg="add">
          <ac:chgData name="Ralph Haeussler" userId="a33031a8bc7a0d8c" providerId="LiveId" clId="{46078494-7DAD-427C-A1CD-64E42A8ECBE3}" dt="2019-03-21T03:54:31.154" v="1808" actId="26606"/>
          <ac:spMkLst>
            <pc:docMk/>
            <pc:sldMk cId="2004307826" sldId="315"/>
            <ac:spMk id="21" creationId="{6AACA73D-178F-4CFC-99E3-9F4FCBBDBA83}"/>
          </ac:spMkLst>
        </pc:spChg>
        <pc:spChg chg="del">
          <ac:chgData name="Ralph Haeussler" userId="a33031a8bc7a0d8c" providerId="LiveId" clId="{46078494-7DAD-427C-A1CD-64E42A8ECBE3}" dt="2019-03-21T03:54:25.763" v="1804" actId="478"/>
          <ac:spMkLst>
            <pc:docMk/>
            <pc:sldMk cId="2004307826" sldId="315"/>
            <ac:spMk id="22" creationId="{A4322390-8B58-46BE-88EB-D9FD30C08743}"/>
          </ac:spMkLst>
        </pc:spChg>
        <pc:spChg chg="del">
          <ac:chgData name="Ralph Haeussler" userId="a33031a8bc7a0d8c" providerId="LiveId" clId="{46078494-7DAD-427C-A1CD-64E42A8ECBE3}" dt="2019-03-21T03:54:25.763" v="1804" actId="478"/>
          <ac:spMkLst>
            <pc:docMk/>
            <pc:sldMk cId="2004307826" sldId="315"/>
            <ac:spMk id="24" creationId="{C885E190-58DD-42DD-A4A8-401E15C92A52}"/>
          </ac:spMkLst>
        </pc:spChg>
        <pc:spChg chg="add">
          <ac:chgData name="Ralph Haeussler" userId="a33031a8bc7a0d8c" providerId="LiveId" clId="{46078494-7DAD-427C-A1CD-64E42A8ECBE3}" dt="2019-03-21T03:54:31.154" v="1808" actId="26606"/>
          <ac:spMkLst>
            <pc:docMk/>
            <pc:sldMk cId="2004307826" sldId="315"/>
            <ac:spMk id="26" creationId="{52B1435E-BAB8-43AB-AF6A-C15D437DCB1B}"/>
          </ac:spMkLst>
        </pc:spChg>
        <pc:picChg chg="del">
          <ac:chgData name="Ralph Haeussler" userId="a33031a8bc7a0d8c" providerId="LiveId" clId="{46078494-7DAD-427C-A1CD-64E42A8ECBE3}" dt="2019-03-21T03:54:25.763" v="1804" actId="478"/>
          <ac:picMkLst>
            <pc:docMk/>
            <pc:sldMk cId="2004307826" sldId="315"/>
            <ac:picMk id="5" creationId="{E7486377-AFF2-4546-9E9A-786274EF966E}"/>
          </ac:picMkLst>
        </pc:picChg>
        <pc:picChg chg="add mod">
          <ac:chgData name="Ralph Haeussler" userId="a33031a8bc7a0d8c" providerId="LiveId" clId="{46078494-7DAD-427C-A1CD-64E42A8ECBE3}" dt="2019-03-21T03:54:31.154" v="1808" actId="26606"/>
          <ac:picMkLst>
            <pc:docMk/>
            <pc:sldMk cId="2004307826" sldId="315"/>
            <ac:picMk id="9" creationId="{6A697030-4C55-47CD-B18A-FF1B172C985D}"/>
          </ac:picMkLst>
        </pc:picChg>
        <pc:picChg chg="del">
          <ac:chgData name="Ralph Haeussler" userId="a33031a8bc7a0d8c" providerId="LiveId" clId="{46078494-7DAD-427C-A1CD-64E42A8ECBE3}" dt="2019-03-21T03:54:25.763" v="1804" actId="478"/>
          <ac:picMkLst>
            <pc:docMk/>
            <pc:sldMk cId="2004307826" sldId="315"/>
            <ac:picMk id="10" creationId="{DF19BAF3-7E20-4B9D-B544-BABAEEA1FA75}"/>
          </ac:picMkLst>
        </pc:picChg>
        <pc:picChg chg="add">
          <ac:chgData name="Ralph Haeussler" userId="a33031a8bc7a0d8c" providerId="LiveId" clId="{46078494-7DAD-427C-A1CD-64E42A8ECBE3}" dt="2019-03-21T03:54:31.154" v="1808" actId="26606"/>
          <ac:picMkLst>
            <pc:docMk/>
            <pc:sldMk cId="2004307826" sldId="315"/>
            <ac:picMk id="11" creationId="{5B89E5C5-A037-45B3-9D37-3658914D4799}"/>
          </ac:picMkLst>
        </pc:picChg>
        <pc:picChg chg="del">
          <ac:chgData name="Ralph Haeussler" userId="a33031a8bc7a0d8c" providerId="LiveId" clId="{46078494-7DAD-427C-A1CD-64E42A8ECBE3}" dt="2019-03-21T03:54:25.763" v="1804" actId="478"/>
          <ac:picMkLst>
            <pc:docMk/>
            <pc:sldMk cId="2004307826" sldId="315"/>
            <ac:picMk id="12" creationId="{950648F4-ABCD-4DF0-8641-76CFB2354721}"/>
          </ac:picMkLst>
        </pc:picChg>
        <pc:picChg chg="add">
          <ac:chgData name="Ralph Haeussler" userId="a33031a8bc7a0d8c" providerId="LiveId" clId="{46078494-7DAD-427C-A1CD-64E42A8ECBE3}" dt="2019-03-21T03:54:31.154" v="1808" actId="26606"/>
          <ac:picMkLst>
            <pc:docMk/>
            <pc:sldMk cId="2004307826" sldId="315"/>
            <ac:picMk id="13" creationId="{5ACB93B0-521E-443D-9750-AFCFDDB3E801}"/>
          </ac:picMkLst>
        </pc:picChg>
        <pc:picChg chg="del">
          <ac:chgData name="Ralph Haeussler" userId="a33031a8bc7a0d8c" providerId="LiveId" clId="{46078494-7DAD-427C-A1CD-64E42A8ECBE3}" dt="2019-03-21T03:54:25.763" v="1804" actId="478"/>
          <ac:picMkLst>
            <pc:docMk/>
            <pc:sldMk cId="2004307826" sldId="315"/>
            <ac:picMk id="16" creationId="{CF1EB4BD-9C7E-4AA3-9681-C7EB0DA6250B}"/>
          </ac:picMkLst>
        </pc:picChg>
        <pc:picChg chg="add">
          <ac:chgData name="Ralph Haeussler" userId="a33031a8bc7a0d8c" providerId="LiveId" clId="{46078494-7DAD-427C-A1CD-64E42A8ECBE3}" dt="2019-03-21T03:54:31.154" v="1808" actId="26606"/>
          <ac:picMkLst>
            <pc:docMk/>
            <pc:sldMk cId="2004307826" sldId="315"/>
            <ac:picMk id="17" creationId="{E0880F10-995F-4F01-A83B-7ECDB7BE7905}"/>
          </ac:picMkLst>
        </pc:picChg>
        <pc:picChg chg="del">
          <ac:chgData name="Ralph Haeussler" userId="a33031a8bc7a0d8c" providerId="LiveId" clId="{46078494-7DAD-427C-A1CD-64E42A8ECBE3}" dt="2019-03-21T03:54:25.763" v="1804" actId="478"/>
          <ac:picMkLst>
            <pc:docMk/>
            <pc:sldMk cId="2004307826" sldId="315"/>
            <ac:picMk id="18" creationId="{94AAE3AA-3759-4D28-B0EF-575F25A5146C}"/>
          </ac:picMkLst>
        </pc:picChg>
        <pc:picChg chg="add">
          <ac:chgData name="Ralph Haeussler" userId="a33031a8bc7a0d8c" providerId="LiveId" clId="{46078494-7DAD-427C-A1CD-64E42A8ECBE3}" dt="2019-03-21T03:54:31.154" v="1808" actId="26606"/>
          <ac:picMkLst>
            <pc:docMk/>
            <pc:sldMk cId="2004307826" sldId="315"/>
            <ac:picMk id="19" creationId="{A2D49266-1F08-40F2-B0E1-1D919DCB5780}"/>
          </ac:picMkLst>
        </pc:picChg>
      </pc:sldChg>
      <pc:sldChg chg="modSp add modAnim">
        <pc:chgData name="Ralph Haeussler" userId="a33031a8bc7a0d8c" providerId="LiveId" clId="{46078494-7DAD-427C-A1CD-64E42A8ECBE3}" dt="2019-03-21T04:10:56.414" v="2013"/>
        <pc:sldMkLst>
          <pc:docMk/>
          <pc:sldMk cId="4149864696" sldId="316"/>
        </pc:sldMkLst>
        <pc:picChg chg="mod">
          <ac:chgData name="Ralph Haeussler" userId="a33031a8bc7a0d8c" providerId="LiveId" clId="{46078494-7DAD-427C-A1CD-64E42A8ECBE3}" dt="2019-03-21T03:57:14.625" v="1851" actId="1076"/>
          <ac:picMkLst>
            <pc:docMk/>
            <pc:sldMk cId="4149864696" sldId="316"/>
            <ac:picMk id="6" creationId="{4A84292F-A830-4B66-A3DE-A111EB38D46D}"/>
          </ac:picMkLst>
        </pc:picChg>
        <pc:picChg chg="mod">
          <ac:chgData name="Ralph Haeussler" userId="a33031a8bc7a0d8c" providerId="LiveId" clId="{46078494-7DAD-427C-A1CD-64E42A8ECBE3}" dt="2019-03-21T03:57:09.561" v="1849" actId="1440"/>
          <ac:picMkLst>
            <pc:docMk/>
            <pc:sldMk cId="4149864696" sldId="316"/>
            <ac:picMk id="9" creationId="{9BC2ECAA-EBAD-4A2E-95C9-1C46D5AEA858}"/>
          </ac:picMkLst>
        </pc:picChg>
      </pc:sldChg>
      <pc:sldChg chg="addSp delSp modSp add">
        <pc:chgData name="Ralph Haeussler" userId="a33031a8bc7a0d8c" providerId="LiveId" clId="{46078494-7DAD-427C-A1CD-64E42A8ECBE3}" dt="2019-03-21T04:04:41.274" v="1951" actId="14100"/>
        <pc:sldMkLst>
          <pc:docMk/>
          <pc:sldMk cId="2641290768" sldId="317"/>
        </pc:sldMkLst>
        <pc:spChg chg="add del mod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3" creationId="{2936CB6D-9AF7-4DB1-ABBD-95CEDBAB1993}"/>
          </ac:spMkLst>
        </pc:spChg>
        <pc:spChg chg="add del mod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6" creationId="{8A806C66-9367-4250-83E3-233B3DA867AA}"/>
          </ac:spMkLst>
        </pc:spChg>
        <pc:spChg chg="add mod">
          <ac:chgData name="Ralph Haeussler" userId="a33031a8bc7a0d8c" providerId="LiveId" clId="{46078494-7DAD-427C-A1CD-64E42A8ECBE3}" dt="2019-03-21T04:03:37.758" v="1945" actId="1076"/>
          <ac:spMkLst>
            <pc:docMk/>
            <pc:sldMk cId="2641290768" sldId="317"/>
            <ac:spMk id="7" creationId="{5350CE53-289B-43ED-8286-BE2E5A12462B}"/>
          </ac:spMkLst>
        </pc:spChg>
        <pc:spChg chg="del">
          <ac:chgData name="Ralph Haeussler" userId="a33031a8bc7a0d8c" providerId="LiveId" clId="{46078494-7DAD-427C-A1CD-64E42A8ECBE3}" dt="2019-03-21T04:01:00.611" v="1854" actId="478"/>
          <ac:spMkLst>
            <pc:docMk/>
            <pc:sldMk cId="2641290768" sldId="317"/>
            <ac:spMk id="13" creationId="{01BC4CCC-8F5E-4B8A-B6FA-6E6163A7321D}"/>
          </ac:spMkLst>
        </pc:spChg>
        <pc:spChg chg="del">
          <ac:chgData name="Ralph Haeussler" userId="a33031a8bc7a0d8c" providerId="LiveId" clId="{46078494-7DAD-427C-A1CD-64E42A8ECBE3}" dt="2019-03-21T04:01:00.611" v="1854" actId="478"/>
          <ac:spMkLst>
            <pc:docMk/>
            <pc:sldMk cId="2641290768" sldId="317"/>
            <ac:spMk id="14" creationId="{DA1DAC79-DDBA-4382-9D43-6E5F685BE5FB}"/>
          </ac:spMkLst>
        </pc:spChg>
        <pc:spChg chg="del">
          <ac:chgData name="Ralph Haeussler" userId="a33031a8bc7a0d8c" providerId="LiveId" clId="{46078494-7DAD-427C-A1CD-64E42A8ECBE3}" dt="2019-03-21T04:01:00.611" v="1854" actId="478"/>
          <ac:spMkLst>
            <pc:docMk/>
            <pc:sldMk cId="2641290768" sldId="317"/>
            <ac:spMk id="15" creationId="{FCAE5C9C-374B-44BB-A6ED-42427D1D5652}"/>
          </ac:spMkLst>
        </pc:spChg>
        <pc:spChg chg="del">
          <ac:chgData name="Ralph Haeussler" userId="a33031a8bc7a0d8c" providerId="LiveId" clId="{46078494-7DAD-427C-A1CD-64E42A8ECBE3}" dt="2019-03-21T04:01:00.611" v="1854" actId="478"/>
          <ac:spMkLst>
            <pc:docMk/>
            <pc:sldMk cId="2641290768" sldId="317"/>
            <ac:spMk id="20" creationId="{6AACA73D-178F-4CFC-99E3-9F4FCBBDBA83}"/>
          </ac:spMkLst>
        </pc:spChg>
        <pc:spChg chg="add del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21" creationId="{8963E199-A8D7-4956-BF1D-A82CF0FB56FC}"/>
          </ac:spMkLst>
        </pc:spChg>
        <pc:spChg chg="del">
          <ac:chgData name="Ralph Haeussler" userId="a33031a8bc7a0d8c" providerId="LiveId" clId="{46078494-7DAD-427C-A1CD-64E42A8ECBE3}" dt="2019-03-21T04:01:00.611" v="1854" actId="478"/>
          <ac:spMkLst>
            <pc:docMk/>
            <pc:sldMk cId="2641290768" sldId="317"/>
            <ac:spMk id="22" creationId="{52B1435E-BAB8-43AB-AF6A-C15D437DCB1B}"/>
          </ac:spMkLst>
        </pc:spChg>
        <pc:spChg chg="add del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25" creationId="{81393B0A-E4F4-4D3F-90BE-B5F5B2CDF540}"/>
          </ac:spMkLst>
        </pc:spChg>
        <pc:spChg chg="add del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26" creationId="{C66B7F89-200C-439F-A5F0-D93925F8666A}"/>
          </ac:spMkLst>
        </pc:spChg>
        <pc:spChg chg="add mod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28" creationId="{21CD9D74-F933-4154-BBCA-9F226A3478AE}"/>
          </ac:spMkLst>
        </pc:spChg>
        <pc:spChg chg="add del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29" creationId="{4280712A-DD4E-4F97-9D98-DD45B6854A7A}"/>
          </ac:spMkLst>
        </pc:spChg>
        <pc:spChg chg="add">
          <ac:chgData name="Ralph Haeussler" userId="a33031a8bc7a0d8c" providerId="LiveId" clId="{46078494-7DAD-427C-A1CD-64E42A8ECBE3}" dt="2019-03-21T04:01:18.967" v="1856"/>
          <ac:spMkLst>
            <pc:docMk/>
            <pc:sldMk cId="2641290768" sldId="317"/>
            <ac:spMk id="30" creationId="{F2E45C04-C6D4-473B-B380-585172586A09}"/>
          </ac:spMkLst>
        </pc:spChg>
        <pc:spChg chg="add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41" creationId="{AEBE9F1A-B38D-446E-83AE-14B17CE77FF2}"/>
          </ac:spMkLst>
        </pc:spChg>
        <pc:spChg chg="add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47" creationId="{5E3EB826-A471-488F-9E8A-D65528A3C0CA}"/>
          </ac:spMkLst>
        </pc:spChg>
        <pc:spChg chg="add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49" creationId="{DFB3CEA1-88D9-42FB-88ED-1E9807FE6596}"/>
          </ac:spMkLst>
        </pc:spChg>
        <pc:spChg chg="add">
          <ac:chgData name="Ralph Haeussler" userId="a33031a8bc7a0d8c" providerId="LiveId" clId="{46078494-7DAD-427C-A1CD-64E42A8ECBE3}" dt="2019-03-21T04:01:39.776" v="1860" actId="26606"/>
          <ac:spMkLst>
            <pc:docMk/>
            <pc:sldMk cId="2641290768" sldId="317"/>
            <ac:spMk id="51" creationId="{9A6C928E-4252-4F33-8C34-E50A12A3170B}"/>
          </ac:spMkLst>
        </pc:spChg>
        <pc:picChg chg="del">
          <ac:chgData name="Ralph Haeussler" userId="a33031a8bc7a0d8c" providerId="LiveId" clId="{46078494-7DAD-427C-A1CD-64E42A8ECBE3}" dt="2019-03-21T04:01:00.611" v="1854" actId="478"/>
          <ac:picMkLst>
            <pc:docMk/>
            <pc:sldMk cId="2641290768" sldId="317"/>
            <ac:picMk id="5" creationId="{3507AD67-61F3-48A8-A0E3-949B27BD93CE}"/>
          </ac:picMkLst>
        </pc:picChg>
        <pc:picChg chg="del">
          <ac:chgData name="Ralph Haeussler" userId="a33031a8bc7a0d8c" providerId="LiveId" clId="{46078494-7DAD-427C-A1CD-64E42A8ECBE3}" dt="2019-03-21T04:01:00.611" v="1854" actId="478"/>
          <ac:picMkLst>
            <pc:docMk/>
            <pc:sldMk cId="2641290768" sldId="317"/>
            <ac:picMk id="10" creationId="{5B89E5C5-A037-45B3-9D37-3658914D4799}"/>
          </ac:picMkLst>
        </pc:picChg>
        <pc:picChg chg="del">
          <ac:chgData name="Ralph Haeussler" userId="a33031a8bc7a0d8c" providerId="LiveId" clId="{46078494-7DAD-427C-A1CD-64E42A8ECBE3}" dt="2019-03-21T04:01:00.611" v="1854" actId="478"/>
          <ac:picMkLst>
            <pc:docMk/>
            <pc:sldMk cId="2641290768" sldId="317"/>
            <ac:picMk id="12" creationId="{5ACB93B0-521E-443D-9750-AFCFDDB3E801}"/>
          </ac:picMkLst>
        </pc:picChg>
        <pc:picChg chg="del">
          <ac:chgData name="Ralph Haeussler" userId="a33031a8bc7a0d8c" providerId="LiveId" clId="{46078494-7DAD-427C-A1CD-64E42A8ECBE3}" dt="2019-03-21T04:01:00.611" v="1854" actId="478"/>
          <ac:picMkLst>
            <pc:docMk/>
            <pc:sldMk cId="2641290768" sldId="317"/>
            <ac:picMk id="16" creationId="{E0880F10-995F-4F01-A83B-7ECDB7BE7905}"/>
          </ac:picMkLst>
        </pc:picChg>
        <pc:picChg chg="add del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17" creationId="{2FCE2FE2-89B0-4D90-8E6A-486E1BC3BAEA}"/>
          </ac:picMkLst>
        </pc:picChg>
        <pc:picChg chg="del">
          <ac:chgData name="Ralph Haeussler" userId="a33031a8bc7a0d8c" providerId="LiveId" clId="{46078494-7DAD-427C-A1CD-64E42A8ECBE3}" dt="2019-03-21T04:01:00.611" v="1854" actId="478"/>
          <ac:picMkLst>
            <pc:docMk/>
            <pc:sldMk cId="2641290768" sldId="317"/>
            <ac:picMk id="18" creationId="{A2D49266-1F08-40F2-B0E1-1D919DCB5780}"/>
          </ac:picMkLst>
        </pc:picChg>
        <pc:picChg chg="add del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19" creationId="{619FE48F-5FCA-4B19-9B5B-0F228E1F440E}"/>
          </ac:picMkLst>
        </pc:picChg>
        <pc:picChg chg="add del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23" creationId="{C9084628-8899-406B-AAF4-066A9E4884DB}"/>
          </ac:picMkLst>
        </pc:picChg>
        <pc:picChg chg="add del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24" creationId="{A005F9F6-5900-4B75-AB1B-5E0C79D48E4E}"/>
          </ac:picMkLst>
        </pc:picChg>
        <pc:picChg chg="add del">
          <ac:chgData name="Ralph Haeussler" userId="a33031a8bc7a0d8c" providerId="LiveId" clId="{46078494-7DAD-427C-A1CD-64E42A8ECBE3}" dt="2019-03-21T04:01:25.877" v="1858"/>
          <ac:picMkLst>
            <pc:docMk/>
            <pc:sldMk cId="2641290768" sldId="317"/>
            <ac:picMk id="27" creationId="{6AC2AD80-0A0D-4381-852C-6F9D7B1A7002}"/>
          </ac:picMkLst>
        </pc:picChg>
        <pc:picChg chg="add del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31" creationId="{D5156CBB-D98F-49E5-8152-CB437E98794D}"/>
          </ac:picMkLst>
        </pc:picChg>
        <pc:picChg chg="add mod">
          <ac:chgData name="Ralph Haeussler" userId="a33031a8bc7a0d8c" providerId="LiveId" clId="{46078494-7DAD-427C-A1CD-64E42A8ECBE3}" dt="2019-03-21T04:04:41.274" v="1951" actId="14100"/>
          <ac:picMkLst>
            <pc:docMk/>
            <pc:sldMk cId="2641290768" sldId="317"/>
            <ac:picMk id="34" creationId="{D5156CBB-D98F-49E5-8152-CB437E98794D}"/>
          </ac:picMkLst>
        </pc:picChg>
        <pc:picChg chg="add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37" creationId="{C9ECDD5C-152A-4CC7-8333-0F367B3A62EA}"/>
          </ac:picMkLst>
        </pc:picChg>
        <pc:picChg chg="add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39" creationId="{7F5C92A3-369B-43F3-BDCE-E560B1B0EC89}"/>
          </ac:picMkLst>
        </pc:picChg>
        <pc:picChg chg="add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43" creationId="{915B5014-A7EC-4BA6-9C83-8840CF81DB28}"/>
          </ac:picMkLst>
        </pc:picChg>
        <pc:picChg chg="add">
          <ac:chgData name="Ralph Haeussler" userId="a33031a8bc7a0d8c" providerId="LiveId" clId="{46078494-7DAD-427C-A1CD-64E42A8ECBE3}" dt="2019-03-21T04:01:39.776" v="1860" actId="26606"/>
          <ac:picMkLst>
            <pc:docMk/>
            <pc:sldMk cId="2641290768" sldId="317"/>
            <ac:picMk id="45" creationId="{022C43AB-86D7-420D-8AD7-DC0A15FDD0AF}"/>
          </ac:picMkLst>
        </pc:picChg>
      </pc:sldChg>
      <pc:sldChg chg="add del">
        <pc:chgData name="Ralph Haeussler" userId="a33031a8bc7a0d8c" providerId="LiveId" clId="{46078494-7DAD-427C-A1CD-64E42A8ECBE3}" dt="2019-03-21T04:05:40.543" v="1955" actId="2696"/>
        <pc:sldMkLst>
          <pc:docMk/>
          <pc:sldMk cId="3860599728" sldId="318"/>
        </pc:sldMkLst>
      </pc:sldChg>
      <pc:sldChg chg="addSp delSp modSp add mod setBg">
        <pc:chgData name="Ralph Haeussler" userId="a33031a8bc7a0d8c" providerId="LiveId" clId="{46078494-7DAD-427C-A1CD-64E42A8ECBE3}" dt="2019-03-21T04:05:02.360" v="1954"/>
        <pc:sldMkLst>
          <pc:docMk/>
          <pc:sldMk cId="4251326369" sldId="319"/>
        </pc:sldMkLst>
        <pc:spChg chg="del">
          <ac:chgData name="Ralph Haeussler" userId="a33031a8bc7a0d8c" providerId="LiveId" clId="{46078494-7DAD-427C-A1CD-64E42A8ECBE3}" dt="2019-03-21T04:04:19.215" v="1949" actId="26606"/>
          <ac:spMkLst>
            <pc:docMk/>
            <pc:sldMk cId="4251326369" sldId="319"/>
            <ac:spMk id="2" creationId="{356340A7-ED13-4259-9C3B-FE3AC584CEDC}"/>
          </ac:spMkLst>
        </pc:spChg>
        <pc:spChg chg="del">
          <ac:chgData name="Ralph Haeussler" userId="a33031a8bc7a0d8c" providerId="LiveId" clId="{46078494-7DAD-427C-A1CD-64E42A8ECBE3}" dt="2019-03-21T04:04:13.803" v="1948"/>
          <ac:spMkLst>
            <pc:docMk/>
            <pc:sldMk cId="4251326369" sldId="319"/>
            <ac:spMk id="3" creationId="{C0170683-634A-4D43-AFCE-5C1E025A67C8}"/>
          </ac:spMkLst>
        </pc:spChg>
        <pc:spChg chg="add">
          <ac:chgData name="Ralph Haeussler" userId="a33031a8bc7a0d8c" providerId="LiveId" clId="{46078494-7DAD-427C-A1CD-64E42A8ECBE3}" dt="2019-03-21T04:04:46.525" v="1952"/>
          <ac:spMkLst>
            <pc:docMk/>
            <pc:sldMk cId="4251326369" sldId="319"/>
            <ac:spMk id="13" creationId="{0CE7BA04-4E25-4C88-8FD1-487C6D24B167}"/>
          </ac:spMkLst>
        </pc:spChg>
        <pc:spChg chg="add">
          <ac:chgData name="Ralph Haeussler" userId="a33031a8bc7a0d8c" providerId="LiveId" clId="{46078494-7DAD-427C-A1CD-64E42A8ECBE3}" dt="2019-03-21T04:04:19.215" v="1949" actId="26606"/>
          <ac:spMkLst>
            <pc:docMk/>
            <pc:sldMk cId="4251326369" sldId="319"/>
            <ac:spMk id="14" creationId="{DA1DAC79-DDBA-4382-9D43-6E5F685BE5FB}"/>
          </ac:spMkLst>
        </pc:spChg>
        <pc:spChg chg="add">
          <ac:chgData name="Ralph Haeussler" userId="a33031a8bc7a0d8c" providerId="LiveId" clId="{46078494-7DAD-427C-A1CD-64E42A8ECBE3}" dt="2019-03-21T04:04:52.746" v="1953"/>
          <ac:spMkLst>
            <pc:docMk/>
            <pc:sldMk cId="4251326369" sldId="319"/>
            <ac:spMk id="15" creationId="{FE2CCEFA-601B-4BC7-8400-96526A4D4467}"/>
          </ac:spMkLst>
        </pc:spChg>
        <pc:spChg chg="add">
          <ac:chgData name="Ralph Haeussler" userId="a33031a8bc7a0d8c" providerId="LiveId" clId="{46078494-7DAD-427C-A1CD-64E42A8ECBE3}" dt="2019-03-21T04:05:02.360" v="1954"/>
          <ac:spMkLst>
            <pc:docMk/>
            <pc:sldMk cId="4251326369" sldId="319"/>
            <ac:spMk id="17" creationId="{0462E8FB-6078-4BB7-B2E7-B3A8A8DBC481}"/>
          </ac:spMkLst>
        </pc:spChg>
        <pc:spChg chg="add">
          <ac:chgData name="Ralph Haeussler" userId="a33031a8bc7a0d8c" providerId="LiveId" clId="{46078494-7DAD-427C-A1CD-64E42A8ECBE3}" dt="2019-03-21T04:04:19.215" v="1949" actId="26606"/>
          <ac:spMkLst>
            <pc:docMk/>
            <pc:sldMk cId="4251326369" sldId="319"/>
            <ac:spMk id="20" creationId="{6AACA73D-178F-4CFC-99E3-9F4FCBBDBA83}"/>
          </ac:spMkLst>
        </pc:spChg>
        <pc:spChg chg="add">
          <ac:chgData name="Ralph Haeussler" userId="a33031a8bc7a0d8c" providerId="LiveId" clId="{46078494-7DAD-427C-A1CD-64E42A8ECBE3}" dt="2019-03-21T04:04:19.215" v="1949" actId="26606"/>
          <ac:spMkLst>
            <pc:docMk/>
            <pc:sldMk cId="4251326369" sldId="319"/>
            <ac:spMk id="22" creationId="{52B1435E-BAB8-43AB-AF6A-C15D437DCB1B}"/>
          </ac:spMkLst>
        </pc:spChg>
        <pc:picChg chg="add mod modCrop">
          <ac:chgData name="Ralph Haeussler" userId="a33031a8bc7a0d8c" providerId="LiveId" clId="{46078494-7DAD-427C-A1CD-64E42A8ECBE3}" dt="2019-03-21T04:04:32.334" v="1950" actId="18131"/>
          <ac:picMkLst>
            <pc:docMk/>
            <pc:sldMk cId="4251326369" sldId="319"/>
            <ac:picMk id="5" creationId="{8A9CCDD7-C958-408F-8071-0187931E76B1}"/>
          </ac:picMkLst>
        </pc:picChg>
        <pc:picChg chg="add">
          <ac:chgData name="Ralph Haeussler" userId="a33031a8bc7a0d8c" providerId="LiveId" clId="{46078494-7DAD-427C-A1CD-64E42A8ECBE3}" dt="2019-03-21T04:04:19.215" v="1949" actId="26606"/>
          <ac:picMkLst>
            <pc:docMk/>
            <pc:sldMk cId="4251326369" sldId="319"/>
            <ac:picMk id="10" creationId="{5B89E5C5-A037-45B3-9D37-3658914D4799}"/>
          </ac:picMkLst>
        </pc:picChg>
        <pc:picChg chg="add">
          <ac:chgData name="Ralph Haeussler" userId="a33031a8bc7a0d8c" providerId="LiveId" clId="{46078494-7DAD-427C-A1CD-64E42A8ECBE3}" dt="2019-03-21T04:04:19.215" v="1949" actId="26606"/>
          <ac:picMkLst>
            <pc:docMk/>
            <pc:sldMk cId="4251326369" sldId="319"/>
            <ac:picMk id="12" creationId="{5ACB93B0-521E-443D-9750-AFCFDDB3E801}"/>
          </ac:picMkLst>
        </pc:picChg>
        <pc:picChg chg="add">
          <ac:chgData name="Ralph Haeussler" userId="a33031a8bc7a0d8c" providerId="LiveId" clId="{46078494-7DAD-427C-A1CD-64E42A8ECBE3}" dt="2019-03-21T04:04:19.215" v="1949" actId="26606"/>
          <ac:picMkLst>
            <pc:docMk/>
            <pc:sldMk cId="4251326369" sldId="319"/>
            <ac:picMk id="16" creationId="{E0880F10-995F-4F01-A83B-7ECDB7BE7905}"/>
          </ac:picMkLst>
        </pc:picChg>
        <pc:picChg chg="add">
          <ac:chgData name="Ralph Haeussler" userId="a33031a8bc7a0d8c" providerId="LiveId" clId="{46078494-7DAD-427C-A1CD-64E42A8ECBE3}" dt="2019-03-21T04:04:19.215" v="1949" actId="26606"/>
          <ac:picMkLst>
            <pc:docMk/>
            <pc:sldMk cId="4251326369" sldId="319"/>
            <ac:picMk id="18" creationId="{A2D49266-1F08-40F2-B0E1-1D919DCB5780}"/>
          </ac:picMkLst>
        </pc:picChg>
      </pc:sldChg>
      <pc:sldChg chg="addSp delSp modSp add del">
        <pc:chgData name="Ralph Haeussler" userId="a33031a8bc7a0d8c" providerId="LiveId" clId="{46078494-7DAD-427C-A1CD-64E42A8ECBE3}" dt="2019-03-21T04:28:05.984" v="2372" actId="2696"/>
        <pc:sldMkLst>
          <pc:docMk/>
          <pc:sldMk cId="4131292456" sldId="320"/>
        </pc:sldMkLst>
        <pc:spChg chg="mod">
          <ac:chgData name="Ralph Haeussler" userId="a33031a8bc7a0d8c" providerId="LiveId" clId="{46078494-7DAD-427C-A1CD-64E42A8ECBE3}" dt="2019-03-21T04:20:12.276" v="2280" actId="20577"/>
          <ac:spMkLst>
            <pc:docMk/>
            <pc:sldMk cId="4131292456" sldId="320"/>
            <ac:spMk id="2" creationId="{609C687D-06E7-4568-AB23-CEDF3F8DA1C6}"/>
          </ac:spMkLst>
        </pc:spChg>
        <pc:spChg chg="del">
          <ac:chgData name="Ralph Haeussler" userId="a33031a8bc7a0d8c" providerId="LiveId" clId="{46078494-7DAD-427C-A1CD-64E42A8ECBE3}" dt="2019-03-21T04:13:40.873" v="2047"/>
          <ac:spMkLst>
            <pc:docMk/>
            <pc:sldMk cId="4131292456" sldId="320"/>
            <ac:spMk id="3" creationId="{94F9841B-8226-4BCF-9F9E-0B5DE887BCF7}"/>
          </ac:spMkLst>
        </pc:spChg>
        <pc:spChg chg="add mod">
          <ac:chgData name="Ralph Haeussler" userId="a33031a8bc7a0d8c" providerId="LiveId" clId="{46078494-7DAD-427C-A1CD-64E42A8ECBE3}" dt="2019-03-21T04:20:00.203" v="2266"/>
          <ac:spMkLst>
            <pc:docMk/>
            <pc:sldMk cId="4131292456" sldId="320"/>
            <ac:spMk id="6" creationId="{3EA0F8A4-B74A-48E0-BD66-287C3704C550}"/>
          </ac:spMkLst>
        </pc:spChg>
        <pc:picChg chg="add del mod">
          <ac:chgData name="Ralph Haeussler" userId="a33031a8bc7a0d8c" providerId="LiveId" clId="{46078494-7DAD-427C-A1CD-64E42A8ECBE3}" dt="2019-03-21T04:20:00.203" v="2266"/>
          <ac:picMkLst>
            <pc:docMk/>
            <pc:sldMk cId="4131292456" sldId="320"/>
            <ac:picMk id="5" creationId="{BBD9C79C-1698-4E65-B517-7924593B508C}"/>
          </ac:picMkLst>
        </pc:picChg>
      </pc:sldChg>
      <pc:sldChg chg="addSp delSp modSp add delAnim modAnim">
        <pc:chgData name="Ralph Haeussler" userId="a33031a8bc7a0d8c" providerId="LiveId" clId="{46078494-7DAD-427C-A1CD-64E42A8ECBE3}" dt="2019-03-21T09:44:56.363" v="2500" actId="1076"/>
        <pc:sldMkLst>
          <pc:docMk/>
          <pc:sldMk cId="2357055578" sldId="321"/>
        </pc:sldMkLst>
        <pc:spChg chg="add del mod">
          <ac:chgData name="Ralph Haeussler" userId="a33031a8bc7a0d8c" providerId="LiveId" clId="{46078494-7DAD-427C-A1CD-64E42A8ECBE3}" dt="2019-03-21T04:17:11.576" v="2053" actId="26606"/>
          <ac:spMkLst>
            <pc:docMk/>
            <pc:sldMk cId="2357055578" sldId="321"/>
            <ac:spMk id="3" creationId="{F41BAEFD-DB2E-4183-929E-CD50327099CC}"/>
          </ac:spMkLst>
        </pc:spChg>
        <pc:spChg chg="add mod">
          <ac:chgData name="Ralph Haeussler" userId="a33031a8bc7a0d8c" providerId="LiveId" clId="{46078494-7DAD-427C-A1CD-64E42A8ECBE3}" dt="2019-03-21T09:44:56.363" v="2500" actId="1076"/>
          <ac:spMkLst>
            <pc:docMk/>
            <pc:sldMk cId="2357055578" sldId="321"/>
            <ac:spMk id="4" creationId="{B9E9260C-1BAB-4047-BAEE-6FB358B29647}"/>
          </ac:spMkLst>
        </pc:spChg>
        <pc:spChg chg="del">
          <ac:chgData name="Ralph Haeussler" userId="a33031a8bc7a0d8c" providerId="LiveId" clId="{46078494-7DAD-427C-A1CD-64E42A8ECBE3}" dt="2019-03-21T04:17:11.576" v="2053" actId="26606"/>
          <ac:spMkLst>
            <pc:docMk/>
            <pc:sldMk cId="2357055578" sldId="321"/>
            <ac:spMk id="15" creationId="{DA1DAC79-DDBA-4382-9D43-6E5F685BE5FB}"/>
          </ac:spMkLst>
        </pc:spChg>
        <pc:spChg chg="del">
          <ac:chgData name="Ralph Haeussler" userId="a33031a8bc7a0d8c" providerId="LiveId" clId="{46078494-7DAD-427C-A1CD-64E42A8ECBE3}" dt="2019-03-21T04:17:11.576" v="2053" actId="26606"/>
          <ac:spMkLst>
            <pc:docMk/>
            <pc:sldMk cId="2357055578" sldId="321"/>
            <ac:spMk id="21" creationId="{6AACA73D-178F-4CFC-99E3-9F4FCBBDBA83}"/>
          </ac:spMkLst>
        </pc:spChg>
        <pc:spChg chg="add mod ord">
          <ac:chgData name="Ralph Haeussler" userId="a33031a8bc7a0d8c" providerId="LiveId" clId="{46078494-7DAD-427C-A1CD-64E42A8ECBE3}" dt="2019-03-21T09:44:25.145" v="2474" actId="166"/>
          <ac:spMkLst>
            <pc:docMk/>
            <pc:sldMk cId="2357055578" sldId="321"/>
            <ac:spMk id="23" creationId="{D9FB07DA-022A-44BE-BCC4-3A27A506A871}"/>
          </ac:spMkLst>
        </pc:spChg>
        <pc:spChg chg="del">
          <ac:chgData name="Ralph Haeussler" userId="a33031a8bc7a0d8c" providerId="LiveId" clId="{46078494-7DAD-427C-A1CD-64E42A8ECBE3}" dt="2019-03-21T04:17:11.576" v="2053" actId="26606"/>
          <ac:spMkLst>
            <pc:docMk/>
            <pc:sldMk cId="2357055578" sldId="321"/>
            <ac:spMk id="26" creationId="{52B1435E-BAB8-43AB-AF6A-C15D437DCB1B}"/>
          </ac:spMkLst>
        </pc:spChg>
        <pc:spChg chg="add">
          <ac:chgData name="Ralph Haeussler" userId="a33031a8bc7a0d8c" providerId="LiveId" clId="{46078494-7DAD-427C-A1CD-64E42A8ECBE3}" dt="2019-03-21T04:17:11.576" v="2053" actId="26606"/>
          <ac:spMkLst>
            <pc:docMk/>
            <pc:sldMk cId="2357055578" sldId="321"/>
            <ac:spMk id="36" creationId="{DA1DAC79-DDBA-4382-9D43-6E5F685BE5FB}"/>
          </ac:spMkLst>
        </pc:spChg>
        <pc:spChg chg="add">
          <ac:chgData name="Ralph Haeussler" userId="a33031a8bc7a0d8c" providerId="LiveId" clId="{46078494-7DAD-427C-A1CD-64E42A8ECBE3}" dt="2019-03-21T04:17:11.576" v="2053" actId="26606"/>
          <ac:spMkLst>
            <pc:docMk/>
            <pc:sldMk cId="2357055578" sldId="321"/>
            <ac:spMk id="42" creationId="{6AACA73D-178F-4CFC-99E3-9F4FCBBDBA83}"/>
          </ac:spMkLst>
        </pc:spChg>
        <pc:spChg chg="add">
          <ac:chgData name="Ralph Haeussler" userId="a33031a8bc7a0d8c" providerId="LiveId" clId="{46078494-7DAD-427C-A1CD-64E42A8ECBE3}" dt="2019-03-21T04:17:11.576" v="2053" actId="26606"/>
          <ac:spMkLst>
            <pc:docMk/>
            <pc:sldMk cId="2357055578" sldId="321"/>
            <ac:spMk id="44" creationId="{52B1435E-BAB8-43AB-AF6A-C15D437DCB1B}"/>
          </ac:spMkLst>
        </pc:spChg>
        <pc:picChg chg="add mod">
          <ac:chgData name="Ralph Haeussler" userId="a33031a8bc7a0d8c" providerId="LiveId" clId="{46078494-7DAD-427C-A1CD-64E42A8ECBE3}" dt="2019-03-21T09:44:19.467" v="2473" actId="1076"/>
          <ac:picMkLst>
            <pc:docMk/>
            <pc:sldMk cId="2357055578" sldId="321"/>
            <ac:picMk id="3" creationId="{7B27B8B8-7826-4324-9AD4-5BD0C1774617}"/>
          </ac:picMkLst>
        </pc:picChg>
        <pc:picChg chg="add del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4" creationId="{D536E629-3D15-49F2-9E76-BA177464D8A0}"/>
          </ac:picMkLst>
        </pc:picChg>
        <pc:picChg chg="add del mod">
          <ac:chgData name="Ralph Haeussler" userId="a33031a8bc7a0d8c" providerId="LiveId" clId="{46078494-7DAD-427C-A1CD-64E42A8ECBE3}" dt="2019-03-21T09:43:57.675" v="2441" actId="478"/>
          <ac:picMkLst>
            <pc:docMk/>
            <pc:sldMk cId="2357055578" sldId="321"/>
            <ac:picMk id="5" creationId="{E9FD2A60-5ED3-4AAB-B35B-FB9AE7D46D17}"/>
          </ac:picMkLst>
        </pc:picChg>
        <pc:picChg chg="del">
          <ac:chgData name="Ralph Haeussler" userId="a33031a8bc7a0d8c" providerId="LiveId" clId="{46078494-7DAD-427C-A1CD-64E42A8ECBE3}" dt="2019-03-21T04:17:05.656" v="2051" actId="478"/>
          <ac:picMkLst>
            <pc:docMk/>
            <pc:sldMk cId="2357055578" sldId="321"/>
            <ac:picMk id="9" creationId="{6A697030-4C55-47CD-B18A-FF1B172C985D}"/>
          </ac:picMkLst>
        </pc:picChg>
        <pc:picChg chg="del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11" creationId="{5B89E5C5-A037-45B3-9D37-3658914D4799}"/>
          </ac:picMkLst>
        </pc:picChg>
        <pc:picChg chg="del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13" creationId="{5ACB93B0-521E-443D-9750-AFCFDDB3E801}"/>
          </ac:picMkLst>
        </pc:picChg>
        <pc:picChg chg="del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17" creationId="{E0880F10-995F-4F01-A83B-7ECDB7BE7905}"/>
          </ac:picMkLst>
        </pc:picChg>
        <pc:picChg chg="del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19" creationId="{A2D49266-1F08-40F2-B0E1-1D919DCB5780}"/>
          </ac:picMkLst>
        </pc:picChg>
        <pc:picChg chg="add del mod">
          <ac:chgData name="Ralph Haeussler" userId="a33031a8bc7a0d8c" providerId="LiveId" clId="{46078494-7DAD-427C-A1CD-64E42A8ECBE3}" dt="2019-03-21T09:43:59.350" v="2442" actId="478"/>
          <ac:picMkLst>
            <pc:docMk/>
            <pc:sldMk cId="2357055578" sldId="321"/>
            <ac:picMk id="22" creationId="{EC8F510E-793B-41B2-AD04-7B06DAEE7222}"/>
          </ac:picMkLst>
        </pc:picChg>
        <pc:picChg chg="add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29" creationId="{D536E629-3D15-49F2-9E76-BA177464D8A0}"/>
          </ac:picMkLst>
        </pc:picChg>
        <pc:picChg chg="add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32" creationId="{5B89E5C5-A037-45B3-9D37-3658914D4799}"/>
          </ac:picMkLst>
        </pc:picChg>
        <pc:picChg chg="add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34" creationId="{5ACB93B0-521E-443D-9750-AFCFDDB3E801}"/>
          </ac:picMkLst>
        </pc:picChg>
        <pc:picChg chg="add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38" creationId="{E0880F10-995F-4F01-A83B-7ECDB7BE7905}"/>
          </ac:picMkLst>
        </pc:picChg>
        <pc:picChg chg="add">
          <ac:chgData name="Ralph Haeussler" userId="a33031a8bc7a0d8c" providerId="LiveId" clId="{46078494-7DAD-427C-A1CD-64E42A8ECBE3}" dt="2019-03-21T04:17:11.576" v="2053" actId="26606"/>
          <ac:picMkLst>
            <pc:docMk/>
            <pc:sldMk cId="2357055578" sldId="321"/>
            <ac:picMk id="40" creationId="{A2D49266-1F08-40F2-B0E1-1D919DCB5780}"/>
          </ac:picMkLst>
        </pc:picChg>
      </pc:sldChg>
      <pc:sldChg chg="addSp delSp modSp add mod ord setBg delDesignElem">
        <pc:chgData name="Ralph Haeussler" userId="a33031a8bc7a0d8c" providerId="LiveId" clId="{46078494-7DAD-427C-A1CD-64E42A8ECBE3}" dt="2019-03-21T04:19:46.878" v="2265" actId="403"/>
        <pc:sldMkLst>
          <pc:docMk/>
          <pc:sldMk cId="2609020916" sldId="322"/>
        </pc:sldMkLst>
        <pc:spChg chg="add mod">
          <ac:chgData name="Ralph Haeussler" userId="a33031a8bc7a0d8c" providerId="LiveId" clId="{46078494-7DAD-427C-A1CD-64E42A8ECBE3}" dt="2019-03-21T04:19:22.172" v="2237" actId="14100"/>
          <ac:spMkLst>
            <pc:docMk/>
            <pc:sldMk cId="2609020916" sldId="322"/>
            <ac:spMk id="2" creationId="{1597F34F-1A17-4DF4-89AC-076E60E28466}"/>
          </ac:spMkLst>
        </pc:spChg>
        <pc:spChg chg="add mod">
          <ac:chgData name="Ralph Haeussler" userId="a33031a8bc7a0d8c" providerId="LiveId" clId="{46078494-7DAD-427C-A1CD-64E42A8ECBE3}" dt="2019-03-21T04:19:46.878" v="2265" actId="403"/>
          <ac:spMkLst>
            <pc:docMk/>
            <pc:sldMk cId="2609020916" sldId="322"/>
            <ac:spMk id="3" creationId="{445496BB-E75A-4D21-9A9F-18DBB8CFDF9F}"/>
          </ac:spMkLst>
        </pc:spChg>
        <pc:spChg chg="del">
          <ac:chgData name="Ralph Haeussler" userId="a33031a8bc7a0d8c" providerId="LiveId" clId="{46078494-7DAD-427C-A1CD-64E42A8ECBE3}" dt="2019-03-21T04:17:22.745" v="2055" actId="26606"/>
          <ac:spMkLst>
            <pc:docMk/>
            <pc:sldMk cId="2609020916" sldId="322"/>
            <ac:spMk id="36" creationId="{DA1DAC79-DDBA-4382-9D43-6E5F685BE5FB}"/>
          </ac:spMkLst>
        </pc:spChg>
        <pc:spChg chg="del">
          <ac:chgData name="Ralph Haeussler" userId="a33031a8bc7a0d8c" providerId="LiveId" clId="{46078494-7DAD-427C-A1CD-64E42A8ECBE3}" dt="2019-03-21T04:17:22.745" v="2055" actId="26606"/>
          <ac:spMkLst>
            <pc:docMk/>
            <pc:sldMk cId="2609020916" sldId="322"/>
            <ac:spMk id="42" creationId="{6AACA73D-178F-4CFC-99E3-9F4FCBBDBA83}"/>
          </ac:spMkLst>
        </pc:spChg>
        <pc:spChg chg="del">
          <ac:chgData name="Ralph Haeussler" userId="a33031a8bc7a0d8c" providerId="LiveId" clId="{46078494-7DAD-427C-A1CD-64E42A8ECBE3}" dt="2019-03-21T04:17:22.745" v="2055" actId="26606"/>
          <ac:spMkLst>
            <pc:docMk/>
            <pc:sldMk cId="2609020916" sldId="322"/>
            <ac:spMk id="44" creationId="{52B1435E-BAB8-43AB-AF6A-C15D437DCB1B}"/>
          </ac:spMkLst>
        </pc:spChg>
        <pc:spChg chg="add del">
          <ac:chgData name="Ralph Haeussler" userId="a33031a8bc7a0d8c" providerId="LiveId" clId="{46078494-7DAD-427C-A1CD-64E42A8ECBE3}" dt="2019-03-21T04:17:40.497" v="2057"/>
          <ac:spMkLst>
            <pc:docMk/>
            <pc:sldMk cId="2609020916" sldId="322"/>
            <ac:spMk id="49" creationId="{FA05F66F-B696-4325-99A8-A7187BEF5B7A}"/>
          </ac:spMkLst>
        </pc:spChg>
        <pc:spChg chg="add">
          <ac:chgData name="Ralph Haeussler" userId="a33031a8bc7a0d8c" providerId="LiveId" clId="{46078494-7DAD-427C-A1CD-64E42A8ECBE3}" dt="2019-03-21T04:17:57.593" v="2081" actId="26606"/>
          <ac:spMkLst>
            <pc:docMk/>
            <pc:sldMk cId="2609020916" sldId="322"/>
            <ac:spMk id="50" creationId="{C73A1314-2070-446E-B692-C78D88AAB9AE}"/>
          </ac:spMkLst>
        </pc:spChg>
        <pc:spChg chg="add del">
          <ac:chgData name="Ralph Haeussler" userId="a33031a8bc7a0d8c" providerId="LiveId" clId="{46078494-7DAD-427C-A1CD-64E42A8ECBE3}" dt="2019-03-21T04:17:40.497" v="2057"/>
          <ac:spMkLst>
            <pc:docMk/>
            <pc:sldMk cId="2609020916" sldId="322"/>
            <ac:spMk id="52" creationId="{0D187C4E-14B9-4504-B200-5127823FA78C}"/>
          </ac:spMkLst>
        </pc:spChg>
        <pc:spChg chg="add">
          <ac:chgData name="Ralph Haeussler" userId="a33031a8bc7a0d8c" providerId="LiveId" clId="{46078494-7DAD-427C-A1CD-64E42A8ECBE3}" dt="2019-03-21T04:17:57.593" v="2081" actId="26606"/>
          <ac:spMkLst>
            <pc:docMk/>
            <pc:sldMk cId="2609020916" sldId="322"/>
            <ac:spMk id="54" creationId="{2B65E6B8-0D17-4912-97E4-60B47A511133}"/>
          </ac:spMkLst>
        </pc:spChg>
        <pc:picChg chg="del">
          <ac:chgData name="Ralph Haeussler" userId="a33031a8bc7a0d8c" providerId="LiveId" clId="{46078494-7DAD-427C-A1CD-64E42A8ECBE3}" dt="2019-03-21T04:17:22.745" v="2055" actId="26606"/>
          <ac:picMkLst>
            <pc:docMk/>
            <pc:sldMk cId="2609020916" sldId="322"/>
            <ac:picMk id="29" creationId="{D536E629-3D15-49F2-9E76-BA177464D8A0}"/>
          </ac:picMkLst>
        </pc:picChg>
        <pc:picChg chg="del">
          <ac:chgData name="Ralph Haeussler" userId="a33031a8bc7a0d8c" providerId="LiveId" clId="{46078494-7DAD-427C-A1CD-64E42A8ECBE3}" dt="2019-03-21T04:17:22.745" v="2055" actId="26606"/>
          <ac:picMkLst>
            <pc:docMk/>
            <pc:sldMk cId="2609020916" sldId="322"/>
            <ac:picMk id="32" creationId="{5B89E5C5-A037-45B3-9D37-3658914D4799}"/>
          </ac:picMkLst>
        </pc:picChg>
        <pc:picChg chg="del">
          <ac:chgData name="Ralph Haeussler" userId="a33031a8bc7a0d8c" providerId="LiveId" clId="{46078494-7DAD-427C-A1CD-64E42A8ECBE3}" dt="2019-03-21T04:17:22.745" v="2055" actId="26606"/>
          <ac:picMkLst>
            <pc:docMk/>
            <pc:sldMk cId="2609020916" sldId="322"/>
            <ac:picMk id="34" creationId="{5ACB93B0-521E-443D-9750-AFCFDDB3E801}"/>
          </ac:picMkLst>
        </pc:picChg>
        <pc:picChg chg="del">
          <ac:chgData name="Ralph Haeussler" userId="a33031a8bc7a0d8c" providerId="LiveId" clId="{46078494-7DAD-427C-A1CD-64E42A8ECBE3}" dt="2019-03-21T04:17:22.745" v="2055" actId="26606"/>
          <ac:picMkLst>
            <pc:docMk/>
            <pc:sldMk cId="2609020916" sldId="322"/>
            <ac:picMk id="38" creationId="{E0880F10-995F-4F01-A83B-7ECDB7BE7905}"/>
          </ac:picMkLst>
        </pc:picChg>
        <pc:picChg chg="del">
          <ac:chgData name="Ralph Haeussler" userId="a33031a8bc7a0d8c" providerId="LiveId" clId="{46078494-7DAD-427C-A1CD-64E42A8ECBE3}" dt="2019-03-21T04:17:22.745" v="2055" actId="26606"/>
          <ac:picMkLst>
            <pc:docMk/>
            <pc:sldMk cId="2609020916" sldId="322"/>
            <ac:picMk id="40" creationId="{A2D49266-1F08-40F2-B0E1-1D919DCB5780}"/>
          </ac:picMkLst>
        </pc:picChg>
        <pc:picChg chg="add mod">
          <ac:chgData name="Ralph Haeussler" userId="a33031a8bc7a0d8c" providerId="LiveId" clId="{46078494-7DAD-427C-A1CD-64E42A8ECBE3}" dt="2019-03-21T04:18:04.573" v="2083" actId="27614"/>
          <ac:picMkLst>
            <pc:docMk/>
            <pc:sldMk cId="2609020916" sldId="322"/>
            <ac:picMk id="47" creationId="{D536E629-3D15-49F2-9E76-BA177464D8A0}"/>
          </ac:picMkLst>
        </pc:picChg>
      </pc:sldChg>
      <pc:sldChg chg="addSp delSp modSp add modAnim">
        <pc:chgData name="Ralph Haeussler" userId="a33031a8bc7a0d8c" providerId="LiveId" clId="{46078494-7DAD-427C-A1CD-64E42A8ECBE3}" dt="2019-03-21T04:28:01.708" v="2371"/>
        <pc:sldMkLst>
          <pc:docMk/>
          <pc:sldMk cId="1353945887" sldId="323"/>
        </pc:sldMkLst>
        <pc:picChg chg="add mod">
          <ac:chgData name="Ralph Haeussler" userId="a33031a8bc7a0d8c" providerId="LiveId" clId="{46078494-7DAD-427C-A1CD-64E42A8ECBE3}" dt="2019-03-21T04:21:29.531" v="2290" actId="1440"/>
          <ac:picMkLst>
            <pc:docMk/>
            <pc:sldMk cId="1353945887" sldId="323"/>
            <ac:picMk id="3" creationId="{09745E2A-15D0-4ABF-BF85-3D8718AD4B96}"/>
          </ac:picMkLst>
        </pc:picChg>
        <pc:picChg chg="del">
          <ac:chgData name="Ralph Haeussler" userId="a33031a8bc7a0d8c" providerId="LiveId" clId="{46078494-7DAD-427C-A1CD-64E42A8ECBE3}" dt="2019-03-21T04:21:17.090" v="2284" actId="478"/>
          <ac:picMkLst>
            <pc:docMk/>
            <pc:sldMk cId="1353945887" sldId="323"/>
            <ac:picMk id="22" creationId="{EC8F510E-793B-41B2-AD04-7B06DAEE7222}"/>
          </ac:picMkLst>
        </pc:picChg>
      </pc:sldChg>
      <pc:sldChg chg="addSp delSp modSp add delAnim">
        <pc:chgData name="Ralph Haeussler" userId="a33031a8bc7a0d8c" providerId="LiveId" clId="{46078494-7DAD-427C-A1CD-64E42A8ECBE3}" dt="2019-03-21T09:41:55.515" v="2415" actId="14100"/>
        <pc:sldMkLst>
          <pc:docMk/>
          <pc:sldMk cId="2166904104" sldId="324"/>
        </pc:sldMkLst>
        <pc:spChg chg="mod ord">
          <ac:chgData name="Ralph Haeussler" userId="a33031a8bc7a0d8c" providerId="LiveId" clId="{46078494-7DAD-427C-A1CD-64E42A8ECBE3}" dt="2019-03-21T09:41:47.004" v="2413" actId="166"/>
          <ac:spMkLst>
            <pc:docMk/>
            <pc:sldMk cId="2166904104" sldId="324"/>
            <ac:spMk id="23" creationId="{D9FB07DA-022A-44BE-BCC4-3A27A506A871}"/>
          </ac:spMkLst>
        </pc:spChg>
        <pc:picChg chg="del">
          <ac:chgData name="Ralph Haeussler" userId="a33031a8bc7a0d8c" providerId="LiveId" clId="{46078494-7DAD-427C-A1CD-64E42A8ECBE3}" dt="2019-03-21T09:41:23.320" v="2374" actId="478"/>
          <ac:picMkLst>
            <pc:docMk/>
            <pc:sldMk cId="2166904104" sldId="324"/>
            <ac:picMk id="3" creationId="{09745E2A-15D0-4ABF-BF85-3D8718AD4B96}"/>
          </ac:picMkLst>
        </pc:picChg>
        <pc:picChg chg="add mod">
          <ac:chgData name="Ralph Haeussler" userId="a33031a8bc7a0d8c" providerId="LiveId" clId="{46078494-7DAD-427C-A1CD-64E42A8ECBE3}" dt="2019-03-21T09:41:55.515" v="2415" actId="14100"/>
          <ac:picMkLst>
            <pc:docMk/>
            <pc:sldMk cId="2166904104" sldId="324"/>
            <ac:picMk id="4" creationId="{BD9E9AC2-CDE7-4325-8893-8BFCFFDACA23}"/>
          </ac:picMkLst>
        </pc:picChg>
      </pc:sldChg>
      <pc:sldChg chg="addSp delSp modSp add">
        <pc:chgData name="Ralph Haeussler" userId="a33031a8bc7a0d8c" providerId="LiveId" clId="{46078494-7DAD-427C-A1CD-64E42A8ECBE3}" dt="2019-03-21T09:43:07.356" v="2439" actId="20577"/>
        <pc:sldMkLst>
          <pc:docMk/>
          <pc:sldMk cId="1652700936" sldId="325"/>
        </pc:sldMkLst>
        <pc:spChg chg="mod">
          <ac:chgData name="Ralph Haeussler" userId="a33031a8bc7a0d8c" providerId="LiveId" clId="{46078494-7DAD-427C-A1CD-64E42A8ECBE3}" dt="2019-03-21T09:43:07.356" v="2439" actId="20577"/>
          <ac:spMkLst>
            <pc:docMk/>
            <pc:sldMk cId="1652700936" sldId="325"/>
            <ac:spMk id="23" creationId="{D9FB07DA-022A-44BE-BCC4-3A27A506A871}"/>
          </ac:spMkLst>
        </pc:spChg>
        <pc:picChg chg="add mod">
          <ac:chgData name="Ralph Haeussler" userId="a33031a8bc7a0d8c" providerId="LiveId" clId="{46078494-7DAD-427C-A1CD-64E42A8ECBE3}" dt="2019-03-21T09:43:01.980" v="2423" actId="1076"/>
          <ac:picMkLst>
            <pc:docMk/>
            <pc:sldMk cId="1652700936" sldId="325"/>
            <ac:picMk id="3" creationId="{27F51D95-F9F3-4DAE-BE49-C878CE5B95E4}"/>
          </ac:picMkLst>
        </pc:picChg>
        <pc:picChg chg="del">
          <ac:chgData name="Ralph Haeussler" userId="a33031a8bc7a0d8c" providerId="LiveId" clId="{46078494-7DAD-427C-A1CD-64E42A8ECBE3}" dt="2019-03-21T09:42:54.432" v="2417" actId="478"/>
          <ac:picMkLst>
            <pc:docMk/>
            <pc:sldMk cId="1652700936" sldId="325"/>
            <ac:picMk id="4" creationId="{BD9E9AC2-CDE7-4325-8893-8BFCFFDACA23}"/>
          </ac:picMkLst>
        </pc:picChg>
      </pc:sldChg>
      <pc:sldChg chg="add">
        <pc:chgData name="Ralph Haeussler" userId="a33031a8bc7a0d8c" providerId="LiveId" clId="{46078494-7DAD-427C-A1CD-64E42A8ECBE3}" dt="2019-03-21T09:43:54.490" v="2440"/>
        <pc:sldMkLst>
          <pc:docMk/>
          <pc:sldMk cId="795901329" sldId="326"/>
        </pc:sldMkLst>
      </pc:sldChg>
      <pc:sldChg chg="addSp delSp modSp add">
        <pc:chgData name="Ralph Haeussler" userId="a33031a8bc7a0d8c" providerId="LiveId" clId="{46078494-7DAD-427C-A1CD-64E42A8ECBE3}" dt="2019-03-21T09:46:07.805" v="2512" actId="1076"/>
        <pc:sldMkLst>
          <pc:docMk/>
          <pc:sldMk cId="2708760002" sldId="327"/>
        </pc:sldMkLst>
        <pc:picChg chg="del">
          <ac:chgData name="Ralph Haeussler" userId="a33031a8bc7a0d8c" providerId="LiveId" clId="{46078494-7DAD-427C-A1CD-64E42A8ECBE3}" dt="2019-03-21T09:45:35.736" v="2502" actId="478"/>
          <ac:picMkLst>
            <pc:docMk/>
            <pc:sldMk cId="2708760002" sldId="327"/>
            <ac:picMk id="3" creationId="{7B27B8B8-7826-4324-9AD4-5BD0C1774617}"/>
          </ac:picMkLst>
        </pc:picChg>
        <pc:picChg chg="add mod">
          <ac:chgData name="Ralph Haeussler" userId="a33031a8bc7a0d8c" providerId="LiveId" clId="{46078494-7DAD-427C-A1CD-64E42A8ECBE3}" dt="2019-03-21T09:45:41.850" v="2507" actId="1076"/>
          <ac:picMkLst>
            <pc:docMk/>
            <pc:sldMk cId="2708760002" sldId="327"/>
            <ac:picMk id="5" creationId="{5EA40978-46DF-4C35-BE68-09D2208C8348}"/>
          </ac:picMkLst>
        </pc:picChg>
        <pc:picChg chg="add mod">
          <ac:chgData name="Ralph Haeussler" userId="a33031a8bc7a0d8c" providerId="LiveId" clId="{46078494-7DAD-427C-A1CD-64E42A8ECBE3}" dt="2019-03-21T09:46:07.805" v="2512" actId="1076"/>
          <ac:picMkLst>
            <pc:docMk/>
            <pc:sldMk cId="2708760002" sldId="327"/>
            <ac:picMk id="7" creationId="{C81214C3-E4D0-4F70-8CC2-F985DAC0C3E6}"/>
          </ac:picMkLst>
        </pc:picChg>
      </pc:sldChg>
      <pc:sldChg chg="addSp delSp modSp add">
        <pc:chgData name="Ralph Haeussler" userId="a33031a8bc7a0d8c" providerId="LiveId" clId="{46078494-7DAD-427C-A1CD-64E42A8ECBE3}" dt="2019-03-21T09:47:44.028" v="2519" actId="1440"/>
        <pc:sldMkLst>
          <pc:docMk/>
          <pc:sldMk cId="803829319" sldId="328"/>
        </pc:sldMkLst>
        <pc:picChg chg="add mod">
          <ac:chgData name="Ralph Haeussler" userId="a33031a8bc7a0d8c" providerId="LiveId" clId="{46078494-7DAD-427C-A1CD-64E42A8ECBE3}" dt="2019-03-21T09:47:44.028" v="2519" actId="1440"/>
          <ac:picMkLst>
            <pc:docMk/>
            <pc:sldMk cId="803829319" sldId="328"/>
            <ac:picMk id="3" creationId="{D410A155-6BD7-4F9D-9A3E-EDF2B8E8F0F9}"/>
          </ac:picMkLst>
        </pc:picChg>
        <pc:picChg chg="del">
          <ac:chgData name="Ralph Haeussler" userId="a33031a8bc7a0d8c" providerId="LiveId" clId="{46078494-7DAD-427C-A1CD-64E42A8ECBE3}" dt="2019-03-21T09:47:38.744" v="2514" actId="478"/>
          <ac:picMkLst>
            <pc:docMk/>
            <pc:sldMk cId="803829319" sldId="328"/>
            <ac:picMk id="7" creationId="{C81214C3-E4D0-4F70-8CC2-F985DAC0C3E6}"/>
          </ac:picMkLst>
        </pc:picChg>
      </pc:sldChg>
      <pc:sldMasterChg chg="modTransition modSldLayout">
        <pc:chgData name="Ralph Haeussler" userId="a33031a8bc7a0d8c" providerId="LiveId" clId="{46078494-7DAD-427C-A1CD-64E42A8ECBE3}" dt="2019-03-21T01:49:07.959" v="183"/>
        <pc:sldMasterMkLst>
          <pc:docMk/>
          <pc:sldMasterMk cId="1776384334" sldId="2147483668"/>
        </pc:sldMasterMkLst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3241095313" sldId="2147483669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3423497708" sldId="2147483670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1851817626" sldId="2147483671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1526049456" sldId="2147483672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3443561747" sldId="2147483673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1857594520" sldId="2147483674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788755503" sldId="2147483675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1569908866" sldId="2147483676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3879824637" sldId="2147483677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242932428" sldId="2147483678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1487269813" sldId="2147483679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584581297" sldId="2147483680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1084834670" sldId="2147483681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3836200416" sldId="2147483682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3957036906" sldId="2147483683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3884998618" sldId="2147483684"/>
          </pc:sldLayoutMkLst>
        </pc:sldLayoutChg>
        <pc:sldLayoutChg chg="modTransition">
          <pc:chgData name="Ralph Haeussler" userId="a33031a8bc7a0d8c" providerId="LiveId" clId="{46078494-7DAD-427C-A1CD-64E42A8ECBE3}" dt="2019-03-21T01:49:07.959" v="183"/>
          <pc:sldLayoutMkLst>
            <pc:docMk/>
            <pc:sldMasterMk cId="1776384334" sldId="2147483668"/>
            <pc:sldLayoutMk cId="1128911775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CB44CB-DB51-40B2-9498-B16496ECCB81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F0F4E-4D2D-4856-9A37-DD848FDEC2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584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Narbonne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F0F4E-4D2D-4856-9A37-DD848FDEC2B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775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F0F4E-4D2D-4856-9A37-DD848FDEC2B3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524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F0F4E-4D2D-4856-9A37-DD848FDEC2B3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517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F0F4E-4D2D-4856-9A37-DD848FDEC2B3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501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F0F4E-4D2D-4856-9A37-DD848FDEC2B3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1924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F0F4E-4D2D-4856-9A37-DD848FDEC2B3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407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09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49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81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04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56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59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755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908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82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3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69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4581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834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200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036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998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911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3843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8.jp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gif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g"/><Relationship Id="rId4" Type="http://schemas.openxmlformats.org/officeDocument/2006/relationships/image" Target="../media/image29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g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7" Type="http://schemas.openxmlformats.org/officeDocument/2006/relationships/image" Target="../media/image37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g"/><Relationship Id="rId5" Type="http://schemas.microsoft.com/office/2007/relationships/hdphoto" Target="../media/hdphoto1.wdp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g"/><Relationship Id="rId5" Type="http://schemas.microsoft.com/office/2007/relationships/hdphoto" Target="../media/hdphoto1.wdp"/><Relationship Id="rId4" Type="http://schemas.openxmlformats.org/officeDocument/2006/relationships/image" Target="../media/image3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gif"/><Relationship Id="rId5" Type="http://schemas.microsoft.com/office/2007/relationships/hdphoto" Target="../media/hdphoto1.wdp"/><Relationship Id="rId4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g"/><Relationship Id="rId4" Type="http://schemas.openxmlformats.org/officeDocument/2006/relationships/image" Target="../media/image40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g"/><Relationship Id="rId4" Type="http://schemas.openxmlformats.org/officeDocument/2006/relationships/image" Target="../media/image4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g"/><Relationship Id="rId4" Type="http://schemas.openxmlformats.org/officeDocument/2006/relationships/image" Target="../media/image43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46.png"/><Relationship Id="rId4" Type="http://schemas.openxmlformats.org/officeDocument/2006/relationships/image" Target="../media/image25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jpg"/><Relationship Id="rId4" Type="http://schemas.openxmlformats.org/officeDocument/2006/relationships/image" Target="../media/image28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JP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g"/><Relationship Id="rId3" Type="http://schemas.openxmlformats.org/officeDocument/2006/relationships/image" Target="../media/image2.png"/><Relationship Id="rId7" Type="http://schemas.openxmlformats.org/officeDocument/2006/relationships/image" Target="../media/image4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jpg"/><Relationship Id="rId4" Type="http://schemas.openxmlformats.org/officeDocument/2006/relationships/image" Target="../media/image51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2.png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58.jp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g"/><Relationship Id="rId3" Type="http://schemas.openxmlformats.org/officeDocument/2006/relationships/image" Target="../media/image2.png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57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2.png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microsoft.com/office/2007/relationships/hdphoto" Target="../media/hdphoto3.wdp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G"/><Relationship Id="rId3" Type="http://schemas.openxmlformats.org/officeDocument/2006/relationships/image" Target="../media/image2.png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openxmlformats.org/officeDocument/2006/relationships/image" Target="../media/image3.png"/><Relationship Id="rId9" Type="http://schemas.openxmlformats.org/officeDocument/2006/relationships/image" Target="../media/image62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2.png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63.jpg"/><Relationship Id="rId4" Type="http://schemas.openxmlformats.org/officeDocument/2006/relationships/image" Target="../media/image3.png"/><Relationship Id="rId9" Type="http://schemas.microsoft.com/office/2007/relationships/hdphoto" Target="../media/hdphoto4.wdp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6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g"/><Relationship Id="rId3" Type="http://schemas.openxmlformats.org/officeDocument/2006/relationships/image" Target="../media/image2.png"/><Relationship Id="rId7" Type="http://schemas.openxmlformats.org/officeDocument/2006/relationships/image" Target="../media/image6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g"/><Relationship Id="rId3" Type="http://schemas.openxmlformats.org/officeDocument/2006/relationships/image" Target="../media/image2.png"/><Relationship Id="rId7" Type="http://schemas.openxmlformats.org/officeDocument/2006/relationships/image" Target="../media/image6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2.jp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g"/><Relationship Id="rId3" Type="http://schemas.openxmlformats.org/officeDocument/2006/relationships/image" Target="../media/image2.png"/><Relationship Id="rId7" Type="http://schemas.openxmlformats.org/officeDocument/2006/relationships/image" Target="../media/image6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3.jp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g"/><Relationship Id="rId3" Type="http://schemas.openxmlformats.org/officeDocument/2006/relationships/image" Target="../media/image2.png"/><Relationship Id="rId7" Type="http://schemas.openxmlformats.org/officeDocument/2006/relationships/image" Target="../media/image6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5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jpg"/><Relationship Id="rId3" Type="http://schemas.openxmlformats.org/officeDocument/2006/relationships/image" Target="../media/image2.png"/><Relationship Id="rId7" Type="http://schemas.openxmlformats.org/officeDocument/2006/relationships/image" Target="../media/image6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g"/><Relationship Id="rId3" Type="http://schemas.openxmlformats.org/officeDocument/2006/relationships/image" Target="../media/image2.png"/><Relationship Id="rId7" Type="http://schemas.openxmlformats.org/officeDocument/2006/relationships/image" Target="../media/image6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g"/><Relationship Id="rId3" Type="http://schemas.openxmlformats.org/officeDocument/2006/relationships/image" Target="../media/image2.png"/><Relationship Id="rId7" Type="http://schemas.openxmlformats.org/officeDocument/2006/relationships/image" Target="../media/image6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F18AA09E-00A5-4672-A9DF-70066C0B351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/>
            <a:extLst/>
          </a:blip>
          <a:srcRect l="9091" t="45034" r="1" b="161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73A1314-2070-446E-B692-C78D88AAB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7800" y="0"/>
            <a:ext cx="586581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B65E6B8-0D17-4912-97E4-60B47A511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5257800" y="1295400"/>
            <a:ext cx="5867400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7A606C-A924-4F40-9344-40F68116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161" y="1447800"/>
            <a:ext cx="4562452" cy="32533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Roman Urbanism in Gaul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DD2F9E-61E2-4406-A0D9-F99C01D97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161" y="4701178"/>
            <a:ext cx="4562452" cy="937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 dirty="0">
                <a:solidFill>
                  <a:schemeClr val="bg2">
                    <a:lumMod val="40000"/>
                    <a:lumOff val="60000"/>
                  </a:schemeClr>
                </a:solidFill>
              </a:rPr>
              <a:t>HPAH 5017/6017: Week 1, Session 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45451C-9466-4D6D-93F3-DF249628A61D}"/>
              </a:ext>
            </a:extLst>
          </p:cNvPr>
          <p:cNvSpPr/>
          <p:nvPr/>
        </p:nvSpPr>
        <p:spPr>
          <a:xfrm>
            <a:off x="357890" y="6292334"/>
            <a:ext cx="841897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cap="all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ARLES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53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F18AA09E-00A5-4672-A9DF-70066C0B35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/>
          </a:blip>
          <a:srcRect t="44933" r="9091" b="162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A606C-A924-4F40-9344-40F681168E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1668" y="991773"/>
            <a:ext cx="7680960" cy="5368224"/>
          </a:xfrm>
        </p:spPr>
        <p:txBody>
          <a:bodyPr>
            <a:normAutofit fontScale="90000"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chemeClr val="tx1"/>
                </a:solidFill>
              </a:rPr>
              <a:t>Overview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	1 – Roman cities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2 – Topography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3 – Pre-Roman origin 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4 – Government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5 - Population</a:t>
            </a:r>
            <a:br>
              <a:rPr lang="en-GB" sz="4400" dirty="0">
                <a:solidFill>
                  <a:schemeClr val="tx1"/>
                </a:solidFill>
              </a:rPr>
            </a:br>
            <a:br>
              <a:rPr lang="en-GB" sz="4400" dirty="0">
                <a:solidFill>
                  <a:schemeClr val="tx1"/>
                </a:solidFill>
              </a:rPr>
            </a:br>
            <a:br>
              <a:rPr lang="en-GB" sz="4400" dirty="0">
                <a:solidFill>
                  <a:schemeClr val="tx1"/>
                </a:solidFill>
              </a:rPr>
            </a:br>
            <a:endParaRPr lang="en-GB" sz="4400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A close up of a map&#10;&#10;Description automatically generated">
            <a:extLst>
              <a:ext uri="{FF2B5EF4-FFF2-40B4-BE49-F238E27FC236}">
                <a16:creationId xmlns:a16="http://schemas.microsoft.com/office/drawing/2014/main" id="{2B88E72E-48D1-4C71-8281-550A9C924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32" y="301530"/>
            <a:ext cx="3631556" cy="4777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90824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F18AA09E-00A5-4672-A9DF-70066C0B35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/>
          </a:blip>
          <a:srcRect t="44933" r="9091" b="162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A close up of a map&#10;&#10;Description automatically generated">
            <a:extLst>
              <a:ext uri="{FF2B5EF4-FFF2-40B4-BE49-F238E27FC236}">
                <a16:creationId xmlns:a16="http://schemas.microsoft.com/office/drawing/2014/main" id="{2B88E72E-48D1-4C71-8281-550A9C924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32" y="301530"/>
            <a:ext cx="3631556" cy="4777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4F741EAF-6F62-4DAA-A6C8-17B00E9B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4947" y="657664"/>
            <a:ext cx="6384476" cy="55426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78225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F18AA09E-00A5-4672-A9DF-70066C0B35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/>
          </a:blip>
          <a:srcRect t="44933" r="9091" b="162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A close up of a map&#10;&#10;Description automatically generated">
            <a:extLst>
              <a:ext uri="{FF2B5EF4-FFF2-40B4-BE49-F238E27FC236}">
                <a16:creationId xmlns:a16="http://schemas.microsoft.com/office/drawing/2014/main" id="{2B88E72E-48D1-4C71-8281-550A9C924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32" y="301530"/>
            <a:ext cx="3631556" cy="4777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4F741EAF-6F62-4DAA-A6C8-17B00E9B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4947" y="657664"/>
            <a:ext cx="6384476" cy="55426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4558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FECB41-B984-4485-9410-59B4F0BF13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3327" b="24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3347D4-ED21-419E-960A-ECFC6E143F9A}"/>
              </a:ext>
            </a:extLst>
          </p:cNvPr>
          <p:cNvSpPr/>
          <p:nvPr/>
        </p:nvSpPr>
        <p:spPr>
          <a:xfrm>
            <a:off x="69556" y="58002"/>
            <a:ext cx="19976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/>
              <a:t>TIMGAD</a:t>
            </a:r>
            <a:endParaRPr lang="en-GB" sz="36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1CF5BCD-E271-449D-8641-49F35ADE5943}"/>
              </a:ext>
            </a:extLst>
          </p:cNvPr>
          <p:cNvSpPr/>
          <p:nvPr/>
        </p:nvSpPr>
        <p:spPr>
          <a:xfrm>
            <a:off x="2258177" y="6015670"/>
            <a:ext cx="9102172" cy="584775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sz="3200" dirty="0"/>
              <a:t>WHAT FEATURES CAN YOU RECOGNISE HERE?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0058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FECB41-B984-4485-9410-59B4F0BF13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3327" b="24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3347D4-ED21-419E-960A-ECFC6E143F9A}"/>
              </a:ext>
            </a:extLst>
          </p:cNvPr>
          <p:cNvSpPr/>
          <p:nvPr/>
        </p:nvSpPr>
        <p:spPr>
          <a:xfrm>
            <a:off x="69556" y="58002"/>
            <a:ext cx="19976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/>
              <a:t>TIMGAD</a:t>
            </a:r>
            <a:endParaRPr lang="en-GB" sz="3600" dirty="0"/>
          </a:p>
        </p:txBody>
      </p:sp>
      <p:pic>
        <p:nvPicPr>
          <p:cNvPr id="13" name="Picture 12" descr="A close up of a map&#10;&#10;Description automatically generated">
            <a:extLst>
              <a:ext uri="{FF2B5EF4-FFF2-40B4-BE49-F238E27FC236}">
                <a16:creationId xmlns:a16="http://schemas.microsoft.com/office/drawing/2014/main" id="{7677149E-F0AE-4E6D-A4E0-B797363E86E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9744"/>
          <a:stretch/>
        </p:blipFill>
        <p:spPr>
          <a:xfrm>
            <a:off x="0" y="0"/>
            <a:ext cx="9840488" cy="66680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1CF5BCD-E271-449D-8641-49F35ADE5943}"/>
              </a:ext>
            </a:extLst>
          </p:cNvPr>
          <p:cNvSpPr/>
          <p:nvPr/>
        </p:nvSpPr>
        <p:spPr>
          <a:xfrm>
            <a:off x="2258177" y="6015670"/>
            <a:ext cx="9102172" cy="584775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sz="3200" dirty="0"/>
              <a:t>WHAT FEATURES CAN YOU RECOGNISE HERE?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71866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" name="Picture 5" descr="A close up of a map&#10;&#10;Description automatically generated">
            <a:extLst>
              <a:ext uri="{FF2B5EF4-FFF2-40B4-BE49-F238E27FC236}">
                <a16:creationId xmlns:a16="http://schemas.microsoft.com/office/drawing/2014/main" id="{2D1B3ACA-AF7E-474B-B6CD-3AA9F14D95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373" r="1" b="4090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51021FD-1709-4A0D-B525-5D756C8B2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085471" cy="624839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1800" dirty="0">
                <a:solidFill>
                  <a:srgbClr val="FFFF00"/>
                </a:solidFill>
              </a:rPr>
              <a:t>The BASICS of Roman town planning: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Street grid: square </a:t>
            </a:r>
            <a:br>
              <a:rPr lang="en-US" dirty="0">
                <a:solidFill>
                  <a:srgbClr val="FFFF00"/>
                </a:solidFill>
              </a:rPr>
            </a:br>
            <a:r>
              <a:rPr lang="en-US" dirty="0">
                <a:solidFill>
                  <a:srgbClr val="FFFF00"/>
                </a:solidFill>
              </a:rPr>
              <a:t>(not rectangular)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Two main roads: </a:t>
            </a:r>
          </a:p>
          <a:p>
            <a:pPr lvl="2"/>
            <a:r>
              <a:rPr lang="en-US" sz="1800" dirty="0" err="1">
                <a:solidFill>
                  <a:srgbClr val="FFFF00"/>
                </a:solidFill>
              </a:rPr>
              <a:t>Decumanus</a:t>
            </a:r>
            <a:r>
              <a:rPr lang="en-US" sz="1800" dirty="0">
                <a:solidFill>
                  <a:srgbClr val="FFFF00"/>
                </a:solidFill>
              </a:rPr>
              <a:t> Maximus </a:t>
            </a:r>
          </a:p>
          <a:p>
            <a:pPr lvl="3"/>
            <a:r>
              <a:rPr lang="en-US" sz="1800" dirty="0" err="1">
                <a:solidFill>
                  <a:srgbClr val="FFFF00"/>
                </a:solidFill>
              </a:rPr>
              <a:t>Decumanus</a:t>
            </a:r>
            <a:r>
              <a:rPr lang="en-US" sz="1800" dirty="0">
                <a:solidFill>
                  <a:srgbClr val="FFFF00"/>
                </a:solidFill>
              </a:rPr>
              <a:t>:	</a:t>
            </a:r>
            <a:r>
              <a:rPr lang="en-US" sz="1800" dirty="0">
                <a:solidFill>
                  <a:srgbClr val="FFFF00"/>
                </a:solidFill>
                <a:sym typeface="Wingdings" panose="05000000000000000000" pitchFamily="2" charset="2"/>
              </a:rPr>
              <a:t> </a:t>
            </a:r>
            <a:r>
              <a:rPr lang="en-US" sz="1800" dirty="0">
                <a:solidFill>
                  <a:srgbClr val="FFFF00"/>
                </a:solidFill>
              </a:rPr>
              <a:t>W-E street   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</a:rPr>
              <a:t>Cardo Maximus</a:t>
            </a:r>
          </a:p>
          <a:p>
            <a:pPr lvl="3"/>
            <a:r>
              <a:rPr lang="en-US" sz="1800" dirty="0">
                <a:solidFill>
                  <a:srgbClr val="FFFF00"/>
                </a:solidFill>
              </a:rPr>
              <a:t>Cardo: </a:t>
            </a:r>
            <a:r>
              <a:rPr lang="en-US" sz="1800" dirty="0">
                <a:solidFill>
                  <a:srgbClr val="FFFF00"/>
                </a:solidFill>
                <a:sym typeface="Wingdings" panose="05000000000000000000" pitchFamily="2" charset="2"/>
              </a:rPr>
              <a:t> </a:t>
            </a:r>
            <a:r>
              <a:rPr lang="en-US" sz="1800" dirty="0">
                <a:solidFill>
                  <a:srgbClr val="FFFF00"/>
                </a:solidFill>
              </a:rPr>
              <a:t>N-S street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INSULA – each square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</a:rPr>
              <a:t>often consisting of several houses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At the </a:t>
            </a:r>
            <a:r>
              <a:rPr lang="en-US" dirty="0" err="1">
                <a:solidFill>
                  <a:srgbClr val="FFFF00"/>
                </a:solidFill>
              </a:rPr>
              <a:t>centre</a:t>
            </a:r>
            <a:r>
              <a:rPr lang="en-US" dirty="0">
                <a:solidFill>
                  <a:srgbClr val="FFFF00"/>
                </a:solidFill>
              </a:rPr>
              <a:t>, where CARDO and DECUMANUS MAXIMI meet:</a:t>
            </a:r>
          </a:p>
          <a:p>
            <a:pPr lvl="2"/>
            <a:r>
              <a:rPr lang="en-US" sz="2000" dirty="0">
                <a:solidFill>
                  <a:srgbClr val="FFFF00"/>
                </a:solidFill>
              </a:rPr>
              <a:t>The FORUM</a:t>
            </a:r>
          </a:p>
          <a:p>
            <a:pPr lvl="3"/>
            <a:r>
              <a:rPr lang="en-US" sz="1800" dirty="0">
                <a:solidFill>
                  <a:srgbClr val="FFFF00"/>
                </a:solidFill>
              </a:rPr>
              <a:t>The political, economic, social and religious CENTRE !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07D67AA-2E7C-4DFC-87D2-9C4FD747B172}"/>
              </a:ext>
            </a:extLst>
          </p:cNvPr>
          <p:cNvSpPr/>
          <p:nvPr/>
        </p:nvSpPr>
        <p:spPr>
          <a:xfrm>
            <a:off x="8879086" y="6248399"/>
            <a:ext cx="3254417" cy="6463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dirty="0">
                <a:solidFill>
                  <a:srgbClr val="FFFF00"/>
                </a:solidFill>
              </a:rPr>
              <a:t>TURIN / Augusta </a:t>
            </a:r>
            <a:r>
              <a:rPr lang="en-US" dirty="0" err="1">
                <a:solidFill>
                  <a:srgbClr val="FFFF00"/>
                </a:solidFill>
              </a:rPr>
              <a:t>Taurinorum</a:t>
            </a:r>
            <a:endParaRPr lang="en-US" dirty="0">
              <a:solidFill>
                <a:srgbClr val="FFFF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775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75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75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75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2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75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75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75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75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25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750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75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75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75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750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75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25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750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75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5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775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750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75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75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25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750"/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750" fill="hold"/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750" fill="hold"/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2750"/>
                            </p:stCondLst>
                            <p:childTnLst>
                              <p:par>
                                <p:cTn id="6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750"/>
                                        <p:tgtEl>
                                          <p:spTgt spid="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750" fill="hold"/>
                                        <p:tgtEl>
                                          <p:spTgt spid="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750" fill="hold"/>
                                        <p:tgtEl>
                                          <p:spTgt spid="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5250"/>
                            </p:stCondLst>
                            <p:childTnLst>
                              <p:par>
                                <p:cTn id="7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750"/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750" fill="hold"/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750" fill="hold"/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750"/>
                                        <p:tgtEl>
                                          <p:spTgt spid="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750" fill="hold"/>
                                        <p:tgtEl>
                                          <p:spTgt spid="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750" fill="hold"/>
                                        <p:tgtEl>
                                          <p:spTgt spid="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51021FD-1709-4A0D-B525-5D756C8B2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085471" cy="624839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2200" dirty="0">
                <a:solidFill>
                  <a:srgbClr val="FFFF00"/>
                </a:solidFill>
              </a:rPr>
              <a:t>The FORUM</a:t>
            </a:r>
          </a:p>
          <a:p>
            <a:pPr lvl="1"/>
            <a:r>
              <a:rPr lang="en-US" sz="2000" dirty="0">
                <a:solidFill>
                  <a:srgbClr val="FFFF00"/>
                </a:solidFill>
              </a:rPr>
              <a:t>The political, economic, social and religious CENTRE !</a:t>
            </a:r>
          </a:p>
          <a:p>
            <a:pPr lvl="1"/>
            <a:r>
              <a:rPr lang="en-US" sz="2000" dirty="0">
                <a:solidFill>
                  <a:srgbClr val="FFFF00"/>
                </a:solidFill>
              </a:rPr>
              <a:t>It usually consists of: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</a:rPr>
              <a:t>PLAZA, surrounded by PORTICOES / COLLONADES </a:t>
            </a:r>
          </a:p>
          <a:p>
            <a:pPr lvl="3"/>
            <a:r>
              <a:rPr lang="en-US" sz="1600" dirty="0">
                <a:solidFill>
                  <a:srgbClr val="FFFF00"/>
                </a:solidFill>
              </a:rPr>
              <a:t>Place for markets, courts of law, (gladiatorial) games, teaching, and many more…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</a:rPr>
              <a:t>PODIUM TEMPLE</a:t>
            </a:r>
          </a:p>
          <a:p>
            <a:pPr lvl="3"/>
            <a:r>
              <a:rPr lang="en-US" sz="1600" dirty="0">
                <a:solidFill>
                  <a:srgbClr val="FFFF00"/>
                </a:solidFill>
              </a:rPr>
              <a:t>‘Capitolium’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</a:rPr>
              <a:t>BASILICA</a:t>
            </a:r>
          </a:p>
          <a:p>
            <a:pPr lvl="3"/>
            <a:endParaRPr lang="en-US" sz="1600" dirty="0">
              <a:solidFill>
                <a:srgbClr val="FFFF00"/>
              </a:solidFill>
            </a:endParaRPr>
          </a:p>
        </p:txBody>
      </p:sp>
      <p:pic>
        <p:nvPicPr>
          <p:cNvPr id="3" name="Picture 2" descr="A picture containing building&#10;&#10;Description automatically generated">
            <a:extLst>
              <a:ext uri="{FF2B5EF4-FFF2-40B4-BE49-F238E27FC236}">
                <a16:creationId xmlns:a16="http://schemas.microsoft.com/office/drawing/2014/main" id="{D5D22227-7889-4F21-915D-8B5F74F631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6557" y="89535"/>
            <a:ext cx="6858000" cy="64960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0524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25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25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25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25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5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7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25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25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50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25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250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25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25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250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25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25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75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250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25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25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51021FD-1709-4A0D-B525-5D756C8B2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085471" cy="624839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2200" dirty="0">
                <a:solidFill>
                  <a:srgbClr val="FFFF00"/>
                </a:solidFill>
              </a:rPr>
              <a:t>The FORUM</a:t>
            </a:r>
          </a:p>
          <a:p>
            <a:pPr lvl="1"/>
            <a:r>
              <a:rPr lang="en-US" sz="2000" dirty="0">
                <a:solidFill>
                  <a:srgbClr val="FFFF00"/>
                </a:solidFill>
              </a:rPr>
              <a:t>The political, economic, social and religious CENTRE !</a:t>
            </a:r>
          </a:p>
          <a:p>
            <a:pPr lvl="1"/>
            <a:r>
              <a:rPr lang="en-US" sz="2000" dirty="0">
                <a:solidFill>
                  <a:srgbClr val="FFFF00"/>
                </a:solidFill>
              </a:rPr>
              <a:t>It usually consists of: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</a:rPr>
              <a:t>PLAZA, surrounded by PORTICOES / COLLONADES </a:t>
            </a:r>
          </a:p>
          <a:p>
            <a:pPr lvl="3"/>
            <a:r>
              <a:rPr lang="en-US" sz="1600" dirty="0">
                <a:solidFill>
                  <a:srgbClr val="FFFF00"/>
                </a:solidFill>
              </a:rPr>
              <a:t>Place for markets, courts of law, (gladiatorial) games, teaching, and many more…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</a:rPr>
              <a:t>PODIUM TEMPLE</a:t>
            </a:r>
          </a:p>
          <a:p>
            <a:pPr lvl="3"/>
            <a:r>
              <a:rPr lang="en-US" sz="1600" dirty="0">
                <a:solidFill>
                  <a:srgbClr val="FFFF00"/>
                </a:solidFill>
              </a:rPr>
              <a:t>‘Capitolium’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</a:rPr>
              <a:t>BASILICA</a:t>
            </a:r>
          </a:p>
          <a:p>
            <a:pPr lvl="3"/>
            <a:endParaRPr lang="en-US" sz="1600" dirty="0">
              <a:solidFill>
                <a:srgbClr val="FFFF00"/>
              </a:solidFill>
            </a:endParaRPr>
          </a:p>
        </p:txBody>
      </p:sp>
      <p:pic>
        <p:nvPicPr>
          <p:cNvPr id="4" name="Picture 3" descr="A picture containing building&#10;&#10;Description automatically generated">
            <a:extLst>
              <a:ext uri="{FF2B5EF4-FFF2-40B4-BE49-F238E27FC236}">
                <a16:creationId xmlns:a16="http://schemas.microsoft.com/office/drawing/2014/main" id="{FD7B6521-B182-4901-B456-B2E8040D07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100" y="390378"/>
            <a:ext cx="7321980" cy="60772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60932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51021FD-1709-4A0D-B525-5D756C8B2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085471" cy="624839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22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The FORUM</a:t>
            </a:r>
          </a:p>
          <a:p>
            <a:pPr lvl="1"/>
            <a:r>
              <a:rPr lang="en-US" sz="2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The political, economic, social and religious CENTRE !</a:t>
            </a:r>
          </a:p>
          <a:p>
            <a:pPr lvl="1"/>
            <a:r>
              <a:rPr lang="en-US" sz="2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It usually consists of:</a:t>
            </a:r>
          </a:p>
          <a:p>
            <a:pPr lvl="2"/>
            <a:r>
              <a:rPr lang="en-US" sz="18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PLAZA, surrounded by PORTICOES / COLLONADES </a:t>
            </a:r>
          </a:p>
          <a:p>
            <a:pPr lvl="3"/>
            <a:r>
              <a:rPr lang="en-US" sz="16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Place for markets, courts of law, (gladiatorial) games, teaching, and many more…</a:t>
            </a:r>
          </a:p>
          <a:p>
            <a:pPr lvl="2"/>
            <a:r>
              <a:rPr lang="en-US" sz="18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PODIUM TEMPLE</a:t>
            </a:r>
          </a:p>
          <a:p>
            <a:pPr lvl="3"/>
            <a:r>
              <a:rPr lang="en-US" sz="16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‘Capitolium’</a:t>
            </a:r>
          </a:p>
          <a:p>
            <a:pPr lvl="2"/>
            <a:r>
              <a:rPr lang="en-US" sz="1800" dirty="0">
                <a:solidFill>
                  <a:srgbClr val="FFFF00"/>
                </a:solidFill>
                <a:highlight>
                  <a:srgbClr val="0000FF"/>
                </a:highlight>
              </a:rPr>
              <a:t>BASILICA</a:t>
            </a:r>
          </a:p>
          <a:p>
            <a:pPr lvl="3"/>
            <a:endParaRPr lang="en-US" sz="1600" dirty="0">
              <a:solidFill>
                <a:srgbClr val="FFFF00"/>
              </a:solidFill>
            </a:endParaRPr>
          </a:p>
        </p:txBody>
      </p:sp>
      <p:pic>
        <p:nvPicPr>
          <p:cNvPr id="3" name="Picture 2" descr="A close up of a door&#10;&#10;Description automatically generated">
            <a:extLst>
              <a:ext uri="{FF2B5EF4-FFF2-40B4-BE49-F238E27FC236}">
                <a16:creationId xmlns:a16="http://schemas.microsoft.com/office/drawing/2014/main" id="{A02E0A07-6CB5-46A8-9BF1-835FFACB56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8529" y="-10"/>
            <a:ext cx="4525584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0C7FABB-5967-4BA2-AC2A-3DF009966616}"/>
              </a:ext>
            </a:extLst>
          </p:cNvPr>
          <p:cNvSpPr/>
          <p:nvPr/>
        </p:nvSpPr>
        <p:spPr>
          <a:xfrm>
            <a:off x="6794945" y="93171"/>
            <a:ext cx="2299027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NIMES / NEMAUSUS</a:t>
            </a:r>
          </a:p>
        </p:txBody>
      </p:sp>
    </p:spTree>
    <p:extLst>
      <p:ext uri="{BB962C8B-B14F-4D97-AF65-F5344CB8AC3E}">
        <p14:creationId xmlns:p14="http://schemas.microsoft.com/office/powerpoint/2010/main" val="261738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5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75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75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75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75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750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75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750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75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75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750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75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75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750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75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close up of a door&#10;&#10;Description automatically generated">
            <a:extLst>
              <a:ext uri="{FF2B5EF4-FFF2-40B4-BE49-F238E27FC236}">
                <a16:creationId xmlns:a16="http://schemas.microsoft.com/office/drawing/2014/main" id="{A02E0A07-6CB5-46A8-9BF1-835FFACB56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8529" y="-10"/>
            <a:ext cx="4525584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0C7FABB-5967-4BA2-AC2A-3DF009966616}"/>
              </a:ext>
            </a:extLst>
          </p:cNvPr>
          <p:cNvSpPr/>
          <p:nvPr/>
        </p:nvSpPr>
        <p:spPr>
          <a:xfrm>
            <a:off x="6794945" y="93171"/>
            <a:ext cx="2299027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NIMES / NEMAUSUS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59E193-E1E0-4122-A25E-0893DE994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4990593-F820-4022-BBC1-86FF3282BB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342" y="93171"/>
            <a:ext cx="4850130" cy="65619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AD71D8B-5ED5-41A7-9B7E-7967A7DDDD6D}"/>
              </a:ext>
            </a:extLst>
          </p:cNvPr>
          <p:cNvSpPr/>
          <p:nvPr/>
        </p:nvSpPr>
        <p:spPr>
          <a:xfrm>
            <a:off x="1763330" y="6213828"/>
            <a:ext cx="3514104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2">
                    <a:lumMod val="75000"/>
                  </a:schemeClr>
                </a:solidFill>
              </a:rPr>
              <a:t>Forum and Basilica, </a:t>
            </a:r>
            <a:r>
              <a:rPr lang="en-GB" b="1" dirty="0" err="1">
                <a:solidFill>
                  <a:schemeClr val="bg2">
                    <a:lumMod val="75000"/>
                  </a:schemeClr>
                </a:solidFill>
              </a:rPr>
              <a:t>Silchester</a:t>
            </a:r>
            <a:r>
              <a:rPr lang="en-GB" b="1" dirty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11" name="Content Placeholder 26">
            <a:extLst>
              <a:ext uri="{FF2B5EF4-FFF2-40B4-BE49-F238E27FC236}">
                <a16:creationId xmlns:a16="http://schemas.microsoft.com/office/drawing/2014/main" id="{250A7687-D348-4784-B6B4-AD2DCC76F67F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5085471" cy="675249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>
                <a:solidFill>
                  <a:srgbClr val="FFFF00"/>
                </a:solidFill>
              </a:rPr>
              <a:t>BASILICA</a:t>
            </a:r>
            <a:endParaRPr lang="en-US" sz="1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942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51021FD-1709-4A0D-B525-5D756C8B2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085471" cy="67524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2200" dirty="0">
                <a:solidFill>
                  <a:srgbClr val="FFFF00"/>
                </a:solidFill>
              </a:rPr>
              <a:t>BASILICA</a:t>
            </a:r>
            <a:endParaRPr lang="en-US" sz="1600" dirty="0">
              <a:solidFill>
                <a:srgbClr val="FFFF00"/>
              </a:solidFill>
            </a:endParaRPr>
          </a:p>
        </p:txBody>
      </p:sp>
      <p:pic>
        <p:nvPicPr>
          <p:cNvPr id="3" name="Picture 2" descr="A picture containing building&#10;&#10;Description automatically generated">
            <a:extLst>
              <a:ext uri="{FF2B5EF4-FFF2-40B4-BE49-F238E27FC236}">
                <a16:creationId xmlns:a16="http://schemas.microsoft.com/office/drawing/2014/main" id="{0648E68E-FDC5-41B0-98A7-D6DA0B8A55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0" y="431800"/>
            <a:ext cx="8119403" cy="6387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1B0A101-AFFA-43EC-A75E-83E6FA5E50D0}"/>
              </a:ext>
            </a:extLst>
          </p:cNvPr>
          <p:cNvSpPr/>
          <p:nvPr/>
        </p:nvSpPr>
        <p:spPr>
          <a:xfrm>
            <a:off x="3748106" y="972174"/>
            <a:ext cx="1992853" cy="523220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WROXETER</a:t>
            </a:r>
          </a:p>
        </p:txBody>
      </p:sp>
    </p:spTree>
    <p:extLst>
      <p:ext uri="{BB962C8B-B14F-4D97-AF65-F5344CB8AC3E}">
        <p14:creationId xmlns:p14="http://schemas.microsoft.com/office/powerpoint/2010/main" val="1954276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51021FD-1709-4A0D-B525-5D756C8B2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085471" cy="67524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2200" dirty="0">
                <a:solidFill>
                  <a:srgbClr val="FFFF00"/>
                </a:solidFill>
              </a:rPr>
              <a:t>BASILICA</a:t>
            </a:r>
            <a:endParaRPr lang="en-US" sz="1600" dirty="0">
              <a:solidFill>
                <a:srgbClr val="FFFF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B0A101-AFFA-43EC-A75E-83E6FA5E50D0}"/>
              </a:ext>
            </a:extLst>
          </p:cNvPr>
          <p:cNvSpPr/>
          <p:nvPr/>
        </p:nvSpPr>
        <p:spPr>
          <a:xfrm>
            <a:off x="3748106" y="972174"/>
            <a:ext cx="3381054" cy="523220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GLANUM / </a:t>
            </a:r>
            <a:r>
              <a:rPr lang="en-GB" sz="2800" b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Glanon</a:t>
            </a:r>
            <a:endParaRPr lang="en-GB" sz="2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" name="Picture 3" descr="A close up of a map&#10;&#10;Description automatically generated">
            <a:extLst>
              <a:ext uri="{FF2B5EF4-FFF2-40B4-BE49-F238E27FC236}">
                <a16:creationId xmlns:a16="http://schemas.microsoft.com/office/drawing/2014/main" id="{378D561D-111A-4D8A-86FA-D4A910D8DD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3366"/>
          <a:stretch/>
        </p:blipFill>
        <p:spPr>
          <a:xfrm>
            <a:off x="-1470024" y="1911433"/>
            <a:ext cx="7850603" cy="46089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5502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-11068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51021FD-1709-4A0D-B525-5D756C8B2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085471" cy="67524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2200" dirty="0">
                <a:solidFill>
                  <a:srgbClr val="FFFF00"/>
                </a:solidFill>
              </a:rPr>
              <a:t>BASILICA</a:t>
            </a:r>
            <a:endParaRPr lang="en-US" sz="1600" dirty="0">
              <a:solidFill>
                <a:srgbClr val="FFFF00"/>
              </a:solidFill>
            </a:endParaRPr>
          </a:p>
        </p:txBody>
      </p:sp>
      <p:pic>
        <p:nvPicPr>
          <p:cNvPr id="4" name="Picture 3" descr="A close up of a map&#10;&#10;Description automatically generated">
            <a:extLst>
              <a:ext uri="{FF2B5EF4-FFF2-40B4-BE49-F238E27FC236}">
                <a16:creationId xmlns:a16="http://schemas.microsoft.com/office/drawing/2014/main" id="{378D561D-111A-4D8A-86FA-D4A910D8DD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3366"/>
          <a:stretch/>
        </p:blipFill>
        <p:spPr>
          <a:xfrm>
            <a:off x="-1470024" y="1911433"/>
            <a:ext cx="7850603" cy="46089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1B0A101-AFFA-43EC-A75E-83E6FA5E50D0}"/>
              </a:ext>
            </a:extLst>
          </p:cNvPr>
          <p:cNvSpPr/>
          <p:nvPr/>
        </p:nvSpPr>
        <p:spPr>
          <a:xfrm>
            <a:off x="3748106" y="972174"/>
            <a:ext cx="3381054" cy="523220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GLANUM / </a:t>
            </a:r>
            <a:r>
              <a:rPr lang="en-GB" sz="2800" b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Glanon</a:t>
            </a:r>
            <a:endParaRPr lang="en-GB" sz="2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3" name="Picture 2" descr="A screenshot of a map&#10;&#10;Description automatically generated">
            <a:extLst>
              <a:ext uri="{FF2B5EF4-FFF2-40B4-BE49-F238E27FC236}">
                <a16:creationId xmlns:a16="http://schemas.microsoft.com/office/drawing/2014/main" id="{249CF7EB-C77C-44F1-A681-CFE0C337D2D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254" b="30764"/>
          <a:stretch/>
        </p:blipFill>
        <p:spPr>
          <a:xfrm>
            <a:off x="2875735" y="99753"/>
            <a:ext cx="9316266" cy="69256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40345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A close up of a map&#10;&#10;Description automatically generated">
            <a:extLst>
              <a:ext uri="{FF2B5EF4-FFF2-40B4-BE49-F238E27FC236}">
                <a16:creationId xmlns:a16="http://schemas.microsoft.com/office/drawing/2014/main" id="{C28D8A21-17C7-44FD-A534-B170A476A5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53" y="492369"/>
            <a:ext cx="10080480" cy="62671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1B0A101-AFFA-43EC-A75E-83E6FA5E50D0}"/>
              </a:ext>
            </a:extLst>
          </p:cNvPr>
          <p:cNvSpPr/>
          <p:nvPr/>
        </p:nvSpPr>
        <p:spPr>
          <a:xfrm>
            <a:off x="6311825" y="202168"/>
            <a:ext cx="4019049" cy="76944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4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ARLES: FORUM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B46E4DB-A364-4DE8-80FB-2AF2A545C4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Content Placeholder 26">
            <a:extLst>
              <a:ext uri="{FF2B5EF4-FFF2-40B4-BE49-F238E27FC236}">
                <a16:creationId xmlns:a16="http://schemas.microsoft.com/office/drawing/2014/main" id="{A53F8BD9-490D-4816-8B6E-6A7D182EB0FE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5085471" cy="675249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>
                <a:solidFill>
                  <a:srgbClr val="FFFF00"/>
                </a:solidFill>
              </a:rPr>
              <a:t>BASILICA ??? Where is it?</a:t>
            </a:r>
            <a:endParaRPr lang="en-US" sz="1600" dirty="0">
              <a:solidFill>
                <a:srgbClr val="FFFF00"/>
              </a:solidFill>
            </a:endParaRPr>
          </a:p>
        </p:txBody>
      </p:sp>
      <p:sp>
        <p:nvSpPr>
          <p:cNvPr id="14" name="Content Placeholder 26">
            <a:extLst>
              <a:ext uri="{FF2B5EF4-FFF2-40B4-BE49-F238E27FC236}">
                <a16:creationId xmlns:a16="http://schemas.microsoft.com/office/drawing/2014/main" id="{09EB096A-D2E5-45D5-80B1-DA1A2625DA76}"/>
              </a:ext>
            </a:extLst>
          </p:cNvPr>
          <p:cNvSpPr txBox="1">
            <a:spLocks/>
          </p:cNvSpPr>
          <p:nvPr/>
        </p:nvSpPr>
        <p:spPr>
          <a:xfrm>
            <a:off x="0" y="5491071"/>
            <a:ext cx="3509890" cy="1366929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>
                <a:solidFill>
                  <a:srgbClr val="FFFF00"/>
                </a:solidFill>
              </a:rPr>
              <a:t>Can you visualize this map?</a:t>
            </a:r>
          </a:p>
          <a:p>
            <a:r>
              <a:rPr lang="en-US" sz="2200" dirty="0">
                <a:solidFill>
                  <a:srgbClr val="FFFF00"/>
                </a:solidFill>
              </a:rPr>
              <a:t>Can you imagine how it might have looked?</a:t>
            </a:r>
            <a:endParaRPr lang="en-US" sz="1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84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B0A101-AFFA-43EC-A75E-83E6FA5E50D0}"/>
              </a:ext>
            </a:extLst>
          </p:cNvPr>
          <p:cNvSpPr/>
          <p:nvPr/>
        </p:nvSpPr>
        <p:spPr>
          <a:xfrm>
            <a:off x="11052637" y="6365486"/>
            <a:ext cx="83227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ARLES</a:t>
            </a:r>
          </a:p>
        </p:txBody>
      </p:sp>
      <p:pic>
        <p:nvPicPr>
          <p:cNvPr id="3" name="Picture 2" descr="A close up of a building&#10;&#10;Description automatically generated">
            <a:extLst>
              <a:ext uri="{FF2B5EF4-FFF2-40B4-BE49-F238E27FC236}">
                <a16:creationId xmlns:a16="http://schemas.microsoft.com/office/drawing/2014/main" id="{C2F5D74A-9739-411A-9FDD-D5E14D019AF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051"/>
          <a:stretch/>
        </p:blipFill>
        <p:spPr>
          <a:xfrm>
            <a:off x="2987802" y="17890"/>
            <a:ext cx="8135810" cy="68401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D7C2CB-24D6-4DBB-8FC5-2B44A11F0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E9265ED-76A1-4CCA-98F6-C37E95777A1B}"/>
              </a:ext>
            </a:extLst>
          </p:cNvPr>
          <p:cNvSpPr/>
          <p:nvPr/>
        </p:nvSpPr>
        <p:spPr>
          <a:xfrm>
            <a:off x="6311825" y="202168"/>
            <a:ext cx="4019049" cy="76944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4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ARLES: FORUM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0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close up of a building&#10;&#10;Description automatically generated">
            <a:extLst>
              <a:ext uri="{FF2B5EF4-FFF2-40B4-BE49-F238E27FC236}">
                <a16:creationId xmlns:a16="http://schemas.microsoft.com/office/drawing/2014/main" id="{C2F5D74A-9739-411A-9FDD-D5E14D019AF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051"/>
          <a:stretch/>
        </p:blipFill>
        <p:spPr>
          <a:xfrm>
            <a:off x="2987802" y="17890"/>
            <a:ext cx="8135810" cy="68401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 descr="A very dark room&#10;&#10;Description automatically generated">
            <a:extLst>
              <a:ext uri="{FF2B5EF4-FFF2-40B4-BE49-F238E27FC236}">
                <a16:creationId xmlns:a16="http://schemas.microsoft.com/office/drawing/2014/main" id="{AFF3922E-9A00-455E-B81C-13A2A06E0B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92" y="349444"/>
            <a:ext cx="8606076" cy="57418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1B0A101-AFFA-43EC-A75E-83E6FA5E50D0}"/>
              </a:ext>
            </a:extLst>
          </p:cNvPr>
          <p:cNvSpPr/>
          <p:nvPr/>
        </p:nvSpPr>
        <p:spPr>
          <a:xfrm>
            <a:off x="7296563" y="5261173"/>
            <a:ext cx="2127505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CRYPTOPORTICUS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1B8743-8BF6-4586-A6E5-C914EF064D33}"/>
              </a:ext>
            </a:extLst>
          </p:cNvPr>
          <p:cNvSpPr/>
          <p:nvPr/>
        </p:nvSpPr>
        <p:spPr>
          <a:xfrm>
            <a:off x="6311825" y="202168"/>
            <a:ext cx="4019049" cy="76944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4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ARLES: FORUM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DF4FC3-1522-4268-9624-187806595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81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54D5FD2-9218-4E94-A390-ABAEE36EF3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9091" t="13702" b="96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51021FD-1709-4A0D-B525-5D756C8B2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4691575" cy="624839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2800" dirty="0">
                <a:solidFill>
                  <a:srgbClr val="FFFF00"/>
                </a:solidFill>
              </a:rPr>
              <a:t>MAIN ANCIENT WORK ON TOWN PLANNING!</a:t>
            </a:r>
            <a:br>
              <a:rPr lang="en-US" sz="2800" dirty="0">
                <a:solidFill>
                  <a:srgbClr val="FFFF00"/>
                </a:solidFill>
              </a:rPr>
            </a:br>
            <a:br>
              <a:rPr lang="en-US" sz="2800" dirty="0">
                <a:solidFill>
                  <a:srgbClr val="FFFF00"/>
                </a:solidFill>
              </a:rPr>
            </a:br>
            <a:r>
              <a:rPr lang="en-US" sz="3200" b="1" dirty="0">
                <a:solidFill>
                  <a:srgbClr val="FFFF00"/>
                </a:solidFill>
              </a:rPr>
              <a:t>Vitruvius’ DE ARCHITECTURA</a:t>
            </a:r>
            <a:endParaRPr lang="en-US" sz="2800" b="1" dirty="0">
              <a:solidFill>
                <a:srgbClr val="FFFF00"/>
              </a:solidFill>
            </a:endParaRPr>
          </a:p>
          <a:p>
            <a:endParaRPr lang="en-US" sz="2800" dirty="0">
              <a:solidFill>
                <a:srgbClr val="FFFF00"/>
              </a:solidFill>
            </a:endParaRPr>
          </a:p>
          <a:p>
            <a:r>
              <a:rPr lang="en-US" sz="2800" dirty="0">
                <a:solidFill>
                  <a:srgbClr val="FFFF00"/>
                </a:solidFill>
              </a:rPr>
              <a:t>Written in the Augustan period… </a:t>
            </a:r>
            <a:br>
              <a:rPr lang="en-US" sz="2800" dirty="0">
                <a:solidFill>
                  <a:srgbClr val="FFFF00"/>
                </a:solidFill>
              </a:rPr>
            </a:br>
            <a:r>
              <a:rPr lang="en-US" sz="2800" dirty="0">
                <a:solidFill>
                  <a:srgbClr val="FFFF00"/>
                </a:solidFill>
              </a:rPr>
              <a:t>Why just in that period?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C09A2F-56A6-4A0A-BC87-7C79C2CCC9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6140" y="0"/>
            <a:ext cx="450166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8159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2694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050" y="3213296"/>
            <a:ext cx="8834096" cy="33914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Orange / ARAUSIO</a:t>
            </a:r>
          </a:p>
        </p:txBody>
      </p:sp>
      <p:sp>
        <p:nvSpPr>
          <p:cNvPr id="15" name="Content Placeholder 26">
            <a:extLst>
              <a:ext uri="{FF2B5EF4-FFF2-40B4-BE49-F238E27FC236}">
                <a16:creationId xmlns:a16="http://schemas.microsoft.com/office/drawing/2014/main" id="{FCAE5C9C-374B-44BB-A6ED-42427D1D5652}"/>
              </a:ext>
            </a:extLst>
          </p:cNvPr>
          <p:cNvSpPr txBox="1">
            <a:spLocks/>
          </p:cNvSpPr>
          <p:nvPr/>
        </p:nvSpPr>
        <p:spPr>
          <a:xfrm>
            <a:off x="7431579" y="20684"/>
            <a:ext cx="4691575" cy="1545365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FFFF00"/>
                </a:solidFill>
              </a:rPr>
              <a:t>Exception to the rule…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Look at topography of Arles, Orange ,Nimes,… and compare it with our ‘model’ Roman city!</a:t>
            </a:r>
          </a:p>
        </p:txBody>
      </p:sp>
    </p:spTree>
    <p:extLst>
      <p:ext uri="{BB962C8B-B14F-4D97-AF65-F5344CB8AC3E}">
        <p14:creationId xmlns:p14="http://schemas.microsoft.com/office/powerpoint/2010/main" val="17449378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4" name="Content Placeholder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D5156CBB-D98F-49E5-8152-CB437E9879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/>
          </a:blip>
          <a:srcRect t="23961" r="9091"/>
          <a:stretch/>
        </p:blipFill>
        <p:spPr>
          <a:xfrm>
            <a:off x="-71428" y="20684"/>
            <a:ext cx="12194581" cy="6816632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21CD9D74-F933-4154-BBCA-9F226A3478AE}"/>
              </a:ext>
            </a:extLst>
          </p:cNvPr>
          <p:cNvSpPr txBox="1">
            <a:spLocks/>
          </p:cNvSpPr>
          <p:nvPr/>
        </p:nvSpPr>
        <p:spPr>
          <a:xfrm>
            <a:off x="1146517" y="1447800"/>
            <a:ext cx="8834096" cy="33914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7200" dirty="0" err="1">
                <a:solidFill>
                  <a:schemeClr val="tx1"/>
                </a:solidFill>
              </a:rPr>
              <a:t>Frejus</a:t>
            </a:r>
            <a:endParaRPr lang="en-US" sz="7200" dirty="0">
              <a:solidFill>
                <a:schemeClr val="tx1"/>
              </a:solidFill>
            </a:endParaRPr>
          </a:p>
        </p:txBody>
      </p:sp>
      <p:sp>
        <p:nvSpPr>
          <p:cNvPr id="30" name="Content Placeholder 26">
            <a:extLst>
              <a:ext uri="{FF2B5EF4-FFF2-40B4-BE49-F238E27FC236}">
                <a16:creationId xmlns:a16="http://schemas.microsoft.com/office/drawing/2014/main" id="{F2E45C04-C6D4-473B-B380-585172586A09}"/>
              </a:ext>
            </a:extLst>
          </p:cNvPr>
          <p:cNvSpPr txBox="1">
            <a:spLocks/>
          </p:cNvSpPr>
          <p:nvPr/>
        </p:nvSpPr>
        <p:spPr>
          <a:xfrm>
            <a:off x="7431579" y="20684"/>
            <a:ext cx="4691575" cy="1545365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FFFF00"/>
                </a:solidFill>
              </a:rPr>
              <a:t>Exception to the rule…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Look at topography of Arles, Orange ,Nimes,… and compare it with our ‘model’ Roman city!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50CE53-289B-43ED-8286-BE2E5A12462B}"/>
              </a:ext>
            </a:extLst>
          </p:cNvPr>
          <p:cNvSpPr/>
          <p:nvPr/>
        </p:nvSpPr>
        <p:spPr>
          <a:xfrm>
            <a:off x="2562225" y="5914004"/>
            <a:ext cx="6760605" cy="954107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800" i="1" dirty="0"/>
              <a:t>Forum </a:t>
            </a:r>
            <a:r>
              <a:rPr lang="en-GB" sz="2800" i="1" dirty="0" err="1"/>
              <a:t>Julii</a:t>
            </a:r>
            <a:r>
              <a:rPr lang="en-GB" sz="2800" i="1" dirty="0"/>
              <a:t>: founded by Julius Caesar to replace Marseille! </a:t>
            </a:r>
            <a:r>
              <a:rPr lang="en-GB" sz="2800" i="1" dirty="0" err="1"/>
              <a:t>t.a.q</a:t>
            </a:r>
            <a:r>
              <a:rPr lang="en-GB" sz="2800" i="1" dirty="0"/>
              <a:t>.: 43 BC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412907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9CCDD7-C958-408F-8071-0187931E76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4665" b="2033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Content Placeholder 26">
            <a:extLst>
              <a:ext uri="{FF2B5EF4-FFF2-40B4-BE49-F238E27FC236}">
                <a16:creationId xmlns:a16="http://schemas.microsoft.com/office/drawing/2014/main" id="{0CE7BA04-4E25-4C88-8FD1-487C6D24B167}"/>
              </a:ext>
            </a:extLst>
          </p:cNvPr>
          <p:cNvSpPr txBox="1">
            <a:spLocks/>
          </p:cNvSpPr>
          <p:nvPr/>
        </p:nvSpPr>
        <p:spPr>
          <a:xfrm>
            <a:off x="7431579" y="20684"/>
            <a:ext cx="4691575" cy="1545365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FFFF00"/>
                </a:solidFill>
              </a:rPr>
              <a:t>Exception to the rule…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Look at topography of Arles, Orange ,Nimes,… and compare it with our ‘model’ Roman city!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E2CCEFA-601B-4BC7-8400-96526A4D4467}"/>
              </a:ext>
            </a:extLst>
          </p:cNvPr>
          <p:cNvSpPr/>
          <p:nvPr/>
        </p:nvSpPr>
        <p:spPr>
          <a:xfrm>
            <a:off x="2562225" y="5914004"/>
            <a:ext cx="6760605" cy="954107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800" i="1" dirty="0"/>
              <a:t>Forum </a:t>
            </a:r>
            <a:r>
              <a:rPr lang="en-GB" sz="2800" i="1" dirty="0" err="1"/>
              <a:t>Julii</a:t>
            </a:r>
            <a:r>
              <a:rPr lang="en-GB" sz="2800" i="1" dirty="0"/>
              <a:t>: founded by Julius Caesar to replace Marseille! </a:t>
            </a:r>
            <a:r>
              <a:rPr lang="en-GB" sz="2800" i="1" dirty="0" err="1"/>
              <a:t>t.a.q</a:t>
            </a:r>
            <a:r>
              <a:rPr lang="en-GB" sz="2800" i="1" dirty="0"/>
              <a:t>.: 43 BC</a:t>
            </a:r>
            <a:endParaRPr lang="en-GB" sz="280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462E8FB-6078-4BB7-B2E7-B3A8A8DBC481}"/>
              </a:ext>
            </a:extLst>
          </p:cNvPr>
          <p:cNvSpPr txBox="1">
            <a:spLocks/>
          </p:cNvSpPr>
          <p:nvPr/>
        </p:nvSpPr>
        <p:spPr>
          <a:xfrm>
            <a:off x="1146517" y="1447800"/>
            <a:ext cx="8834096" cy="33914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7200" dirty="0" err="1">
                <a:solidFill>
                  <a:schemeClr val="tx1"/>
                </a:solidFill>
              </a:rPr>
              <a:t>Frejus</a:t>
            </a:r>
            <a:endParaRPr lang="en-US" sz="7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326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 / ARELATE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4825F175-6732-40D0-A0F3-64D479CEF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320" y="1258207"/>
            <a:ext cx="5902474" cy="48068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1B5203-7CEC-42D1-ABEE-15DAED755B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9" name="Content Placeholder 26">
            <a:extLst>
              <a:ext uri="{FF2B5EF4-FFF2-40B4-BE49-F238E27FC236}">
                <a16:creationId xmlns:a16="http://schemas.microsoft.com/office/drawing/2014/main" id="{8DCBFC63-B50D-42C1-8A4F-48FCD90D1394}"/>
              </a:ext>
            </a:extLst>
          </p:cNvPr>
          <p:cNvSpPr txBox="1">
            <a:spLocks/>
          </p:cNvSpPr>
          <p:nvPr/>
        </p:nvSpPr>
        <p:spPr>
          <a:xfrm>
            <a:off x="7431579" y="20684"/>
            <a:ext cx="4691575" cy="1545365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FFFF00"/>
                </a:solidFill>
              </a:rPr>
              <a:t>Exception to the rule…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Look at topography of Arles, Orange ,Nimes,… and compare it with our ‘model’ Roman city!</a:t>
            </a:r>
          </a:p>
        </p:txBody>
      </p:sp>
    </p:spTree>
    <p:extLst>
      <p:ext uri="{BB962C8B-B14F-4D97-AF65-F5344CB8AC3E}">
        <p14:creationId xmlns:p14="http://schemas.microsoft.com/office/powerpoint/2010/main" val="272371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Orange / ARAUSIO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1448" y="2051379"/>
            <a:ext cx="2723100" cy="4195481"/>
          </a:xfrm>
        </p:spPr>
        <p:txBody>
          <a:bodyPr>
            <a:normAutofit/>
          </a:bodyPr>
          <a:lstStyle/>
          <a:p>
            <a:r>
              <a:rPr lang="en-US" dirty="0"/>
              <a:t>Compare, the Latin colony of COSA in Italy,</a:t>
            </a:r>
            <a:br>
              <a:rPr lang="en-US" dirty="0"/>
            </a:br>
            <a:r>
              <a:rPr lang="en-US" dirty="0"/>
              <a:t>with ‘acropolis’</a:t>
            </a:r>
          </a:p>
        </p:txBody>
      </p:sp>
      <p:pic>
        <p:nvPicPr>
          <p:cNvPr id="15" name="Picture 1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813FB717-4B49-47EF-9708-D76D7FEBF8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0499" y="260369"/>
            <a:ext cx="6584000" cy="51233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778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4" name="Picture 3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71CB4D4F-984A-4B9D-AC24-E197314844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7923" y="1118879"/>
            <a:ext cx="8117641" cy="5444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1898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750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750"/>
                                        <p:tgtEl>
                                          <p:spTgt spid="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750" fill="hold"/>
                                        <p:tgtEl>
                                          <p:spTgt spid="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750"/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750" fill="hold"/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750"/>
                                        <p:tgtEl>
                                          <p:spTgt spid="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50" fill="hold"/>
                                        <p:tgtEl>
                                          <p:spTgt spid="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highlight>
                  <a:srgbClr val="FF0000"/>
                </a:highlight>
              </a:rPr>
              <a:t>Theatre</a:t>
            </a:r>
          </a:p>
          <a:p>
            <a:r>
              <a:rPr lang="en-US" dirty="0">
                <a:highlight>
                  <a:srgbClr val="FF0000"/>
                </a:highlight>
              </a:rPr>
              <a:t>Amphitheatre</a:t>
            </a:r>
          </a:p>
          <a:p>
            <a:r>
              <a:rPr lang="en-US" dirty="0">
                <a:highlight>
                  <a:srgbClr val="FF0000"/>
                </a:highlight>
              </a:rPr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8EE8B4-E903-46F9-B829-72F61E20B4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8989" y="285041"/>
            <a:ext cx="8119259" cy="52171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11" descr="A large white building&#10;&#10;Description automatically generated">
            <a:extLst>
              <a:ext uri="{FF2B5EF4-FFF2-40B4-BE49-F238E27FC236}">
                <a16:creationId xmlns:a16="http://schemas.microsoft.com/office/drawing/2014/main" id="{9D014E30-370A-4618-BDED-0703194A01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3344" y="3520883"/>
            <a:ext cx="4408268" cy="3306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076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highlight>
                  <a:srgbClr val="FF0000"/>
                </a:highlight>
              </a:rPr>
              <a:t>Theatre</a:t>
            </a:r>
          </a:p>
          <a:p>
            <a:r>
              <a:rPr lang="en-US" dirty="0">
                <a:highlight>
                  <a:srgbClr val="FF0000"/>
                </a:highlight>
              </a:rPr>
              <a:t>Amphitheatre</a:t>
            </a:r>
          </a:p>
          <a:p>
            <a:r>
              <a:rPr lang="en-US" dirty="0">
                <a:highlight>
                  <a:srgbClr val="FF0000"/>
                </a:highlight>
              </a:rPr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8EE8B4-E903-46F9-B829-72F61E20B4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8989" y="285041"/>
            <a:ext cx="8119259" cy="52171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A group of men riding on the back of a horse&#10;&#10;Description automatically generated">
            <a:extLst>
              <a:ext uri="{FF2B5EF4-FFF2-40B4-BE49-F238E27FC236}">
                <a16:creationId xmlns:a16="http://schemas.microsoft.com/office/drawing/2014/main" id="{99E89462-B115-49E9-A957-3727219ABA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9866" y="3014357"/>
            <a:ext cx="6417212" cy="38436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8265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>
                <a:highlight>
                  <a:srgbClr val="FF0000"/>
                </a:highlight>
              </a:rPr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 descr="A close up of a road&#10;&#10;Description automatically generated">
            <a:extLst>
              <a:ext uri="{FF2B5EF4-FFF2-40B4-BE49-F238E27FC236}">
                <a16:creationId xmlns:a16="http://schemas.microsoft.com/office/drawing/2014/main" id="{28014EE0-009C-49E7-85B0-5399744B60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67" r="3936"/>
          <a:stretch/>
        </p:blipFill>
        <p:spPr>
          <a:xfrm>
            <a:off x="3369210" y="1535254"/>
            <a:ext cx="8491123" cy="35924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0BB37141-26CA-4210-A1B4-0CB65E87C4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08565">
            <a:off x="5395955" y="4353033"/>
            <a:ext cx="4056554" cy="20219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 descr="A picture containing text, book, photo&#10;&#10;Description automatically generated">
            <a:extLst>
              <a:ext uri="{FF2B5EF4-FFF2-40B4-BE49-F238E27FC236}">
                <a16:creationId xmlns:a16="http://schemas.microsoft.com/office/drawing/2014/main" id="{EEA40BD7-099E-49D1-B4A7-2E3450368F0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739" b="20931"/>
          <a:stretch/>
        </p:blipFill>
        <p:spPr>
          <a:xfrm rot="473746">
            <a:off x="9374027" y="4286393"/>
            <a:ext cx="2171835" cy="24565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53391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5562" y="-5540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>
                <a:highlight>
                  <a:srgbClr val="FF0000"/>
                </a:highlight>
              </a:rPr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 descr="A picture containing floor, indoor, wall, table&#10;&#10;Description automatically generated">
            <a:extLst>
              <a:ext uri="{FF2B5EF4-FFF2-40B4-BE49-F238E27FC236}">
                <a16:creationId xmlns:a16="http://schemas.microsoft.com/office/drawing/2014/main" id="{92E12300-91FB-470A-95EB-FD45E3D7AD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665" b="90837" l="10000" r="90000">
                        <a14:foregroundMark x1="31000" y1="84661" x2="36000" y2="84661"/>
                        <a14:foregroundMark x1="36000" y1="84661" x2="41000" y2="85757"/>
                        <a14:foregroundMark x1="41000" y1="85757" x2="51600" y2="78685"/>
                        <a14:foregroundMark x1="51600" y1="78685" x2="60267" y2="66135"/>
                        <a14:foregroundMark x1="60267" y1="66135" x2="60267" y2="50498"/>
                        <a14:foregroundMark x1="60267" y1="50498" x2="61667" y2="43526"/>
                        <a14:foregroundMark x1="61667" y1="43526" x2="64800" y2="42829"/>
                        <a14:foregroundMark x1="18867" y1="79781" x2="32067" y2="94622"/>
                        <a14:foregroundMark x1="32067" y1="94622" x2="38200" y2="94821"/>
                        <a14:foregroundMark x1="38200" y1="94821" x2="48000" y2="90936"/>
                        <a14:foregroundMark x1="48000" y1="90936" x2="64800" y2="73506"/>
                        <a14:foregroundMark x1="64800" y1="73506" x2="67200" y2="64940"/>
                        <a14:foregroundMark x1="67200" y1="64940" x2="67200" y2="64940"/>
                        <a14:foregroundMark x1="57667" y1="81076" x2="69867" y2="76793"/>
                        <a14:foregroundMark x1="69867" y1="76793" x2="66000" y2="62351"/>
                        <a14:foregroundMark x1="66000" y1="62351" x2="69933" y2="48606"/>
                        <a14:foregroundMark x1="69933" y1="48606" x2="73600" y2="42629"/>
                        <a14:foregroundMark x1="73600" y1="42629" x2="73800" y2="41733"/>
                        <a14:foregroundMark x1="68733" y1="51892" x2="78867" y2="42231"/>
                        <a14:foregroundMark x1="35733" y1="11753" x2="54667" y2="17629"/>
                        <a14:foregroundMark x1="54667" y1="17629" x2="69200" y2="12649"/>
                        <a14:foregroundMark x1="69200" y1="12649" x2="64200" y2="8665"/>
                        <a14:foregroundMark x1="64200" y1="8665" x2="48933" y2="11653"/>
                        <a14:foregroundMark x1="48933" y1="11653" x2="42333" y2="10558"/>
                      </a14:backgroundRemoval>
                    </a14:imgEffect>
                  </a14:imgLayer>
                </a14:imgProps>
              </a:ext>
            </a:extLst>
          </a:blip>
          <a:srcRect t="6601"/>
          <a:stretch/>
        </p:blipFill>
        <p:spPr>
          <a:xfrm>
            <a:off x="524240" y="422884"/>
            <a:ext cx="10604008" cy="6629080"/>
          </a:xfrm>
          <a:prstGeom prst="rect">
            <a:avLst/>
          </a:prstGeom>
        </p:spPr>
      </p:pic>
      <p:pic>
        <p:nvPicPr>
          <p:cNvPr id="6" name="Picture 5" descr="A large stone building with a wooden fence&#10;&#10;Description automatically generated">
            <a:extLst>
              <a:ext uri="{FF2B5EF4-FFF2-40B4-BE49-F238E27FC236}">
                <a16:creationId xmlns:a16="http://schemas.microsoft.com/office/drawing/2014/main" id="{4C6D7367-F7C1-4F16-BD2D-6AA97139A6E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8537" b="18995"/>
          <a:stretch/>
        </p:blipFill>
        <p:spPr>
          <a:xfrm>
            <a:off x="7475913" y="4157749"/>
            <a:ext cx="4674128" cy="2716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97B61F0-C162-4DFA-9CF4-BF49D1DABE48}"/>
              </a:ext>
            </a:extLst>
          </p:cNvPr>
          <p:cNvSpPr/>
          <p:nvPr/>
        </p:nvSpPr>
        <p:spPr>
          <a:xfrm>
            <a:off x="7618171" y="3819052"/>
            <a:ext cx="4552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BATHS OF CONSTANTINE, early 4</a:t>
            </a:r>
            <a:r>
              <a:rPr lang="en-GB" b="1" baseline="30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th</a:t>
            </a: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c. AD</a:t>
            </a:r>
            <a:endParaRPr lang="en-GB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9" name="Picture 8" descr="An old stone building&#10;&#10;Description automatically generated">
            <a:extLst>
              <a:ext uri="{FF2B5EF4-FFF2-40B4-BE49-F238E27FC236}">
                <a16:creationId xmlns:a16="http://schemas.microsoft.com/office/drawing/2014/main" id="{233AA33E-D48B-499E-84C9-C8421B3D03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42487" y="2043169"/>
            <a:ext cx="2296657" cy="16942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96240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5562" y="-5540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>
                <a:highlight>
                  <a:srgbClr val="FF0000"/>
                </a:highlight>
              </a:rPr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 descr="A picture containing floor, indoor, wall, table&#10;&#10;Description automatically generated">
            <a:extLst>
              <a:ext uri="{FF2B5EF4-FFF2-40B4-BE49-F238E27FC236}">
                <a16:creationId xmlns:a16="http://schemas.microsoft.com/office/drawing/2014/main" id="{92E12300-91FB-470A-95EB-FD45E3D7AD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665" b="90837" l="10000" r="90000">
                        <a14:foregroundMark x1="31000" y1="84661" x2="36000" y2="84661"/>
                        <a14:foregroundMark x1="36000" y1="84661" x2="41000" y2="85757"/>
                        <a14:foregroundMark x1="41000" y1="85757" x2="51600" y2="78685"/>
                        <a14:foregroundMark x1="51600" y1="78685" x2="60267" y2="66135"/>
                        <a14:foregroundMark x1="60267" y1="66135" x2="60267" y2="50498"/>
                        <a14:foregroundMark x1="60267" y1="50498" x2="61667" y2="43526"/>
                        <a14:foregroundMark x1="61667" y1="43526" x2="64800" y2="42829"/>
                        <a14:foregroundMark x1="18867" y1="79781" x2="32067" y2="94622"/>
                        <a14:foregroundMark x1="32067" y1="94622" x2="38200" y2="94821"/>
                        <a14:foregroundMark x1="38200" y1="94821" x2="48000" y2="90936"/>
                        <a14:foregroundMark x1="48000" y1="90936" x2="64800" y2="73506"/>
                        <a14:foregroundMark x1="64800" y1="73506" x2="67200" y2="64940"/>
                        <a14:foregroundMark x1="67200" y1="64940" x2="67200" y2="64940"/>
                        <a14:foregroundMark x1="57667" y1="81076" x2="69867" y2="76793"/>
                        <a14:foregroundMark x1="69867" y1="76793" x2="66000" y2="62351"/>
                        <a14:foregroundMark x1="66000" y1="62351" x2="69933" y2="48606"/>
                        <a14:foregroundMark x1="69933" y1="48606" x2="73600" y2="42629"/>
                        <a14:foregroundMark x1="73600" y1="42629" x2="73800" y2="41733"/>
                        <a14:foregroundMark x1="68733" y1="51892" x2="78867" y2="42231"/>
                        <a14:foregroundMark x1="35733" y1="11753" x2="54667" y2="17629"/>
                        <a14:foregroundMark x1="54667" y1="17629" x2="69200" y2="12649"/>
                        <a14:foregroundMark x1="69200" y1="12649" x2="64200" y2="8665"/>
                        <a14:foregroundMark x1="64200" y1="8665" x2="48933" y2="11653"/>
                        <a14:foregroundMark x1="48933" y1="11653" x2="42333" y2="10558"/>
                      </a14:backgroundRemoval>
                    </a14:imgEffect>
                  </a14:imgLayer>
                </a14:imgProps>
              </a:ext>
            </a:extLst>
          </a:blip>
          <a:srcRect t="6601"/>
          <a:stretch/>
        </p:blipFill>
        <p:spPr>
          <a:xfrm>
            <a:off x="524240" y="422884"/>
            <a:ext cx="10604008" cy="6629080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2B1707AB-DADE-4F80-B68E-E83EC71296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3084" y="1036888"/>
            <a:ext cx="7373723" cy="5790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00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5562" y="-5540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>
                <a:highlight>
                  <a:srgbClr val="FF0000"/>
                </a:highlight>
              </a:rPr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 descr="A picture containing floor, indoor, wall, table&#10;&#10;Description automatically generated">
            <a:extLst>
              <a:ext uri="{FF2B5EF4-FFF2-40B4-BE49-F238E27FC236}">
                <a16:creationId xmlns:a16="http://schemas.microsoft.com/office/drawing/2014/main" id="{92E12300-91FB-470A-95EB-FD45E3D7AD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665" b="90837" l="10000" r="90000">
                        <a14:foregroundMark x1="31000" y1="84661" x2="36000" y2="84661"/>
                        <a14:foregroundMark x1="36000" y1="84661" x2="41000" y2="85757"/>
                        <a14:foregroundMark x1="41000" y1="85757" x2="51600" y2="78685"/>
                        <a14:foregroundMark x1="51600" y1="78685" x2="60267" y2="66135"/>
                        <a14:foregroundMark x1="60267" y1="66135" x2="60267" y2="50498"/>
                        <a14:foregroundMark x1="60267" y1="50498" x2="61667" y2="43526"/>
                        <a14:foregroundMark x1="61667" y1="43526" x2="64800" y2="42829"/>
                        <a14:foregroundMark x1="18867" y1="79781" x2="32067" y2="94622"/>
                        <a14:foregroundMark x1="32067" y1="94622" x2="38200" y2="94821"/>
                        <a14:foregroundMark x1="38200" y1="94821" x2="48000" y2="90936"/>
                        <a14:foregroundMark x1="48000" y1="90936" x2="64800" y2="73506"/>
                        <a14:foregroundMark x1="64800" y1="73506" x2="67200" y2="64940"/>
                        <a14:foregroundMark x1="67200" y1="64940" x2="67200" y2="64940"/>
                        <a14:foregroundMark x1="57667" y1="81076" x2="69867" y2="76793"/>
                        <a14:foregroundMark x1="69867" y1="76793" x2="66000" y2="62351"/>
                        <a14:foregroundMark x1="66000" y1="62351" x2="69933" y2="48606"/>
                        <a14:foregroundMark x1="69933" y1="48606" x2="73600" y2="42629"/>
                        <a14:foregroundMark x1="73600" y1="42629" x2="73800" y2="41733"/>
                        <a14:foregroundMark x1="68733" y1="51892" x2="78867" y2="42231"/>
                        <a14:foregroundMark x1="35733" y1="11753" x2="54667" y2="17629"/>
                        <a14:foregroundMark x1="54667" y1="17629" x2="69200" y2="12649"/>
                        <a14:foregroundMark x1="69200" y1="12649" x2="64200" y2="8665"/>
                        <a14:foregroundMark x1="64200" y1="8665" x2="48933" y2="11653"/>
                        <a14:foregroundMark x1="48933" y1="11653" x2="42333" y2="10558"/>
                      </a14:backgroundRemoval>
                    </a14:imgEffect>
                  </a14:imgLayer>
                </a14:imgProps>
              </a:ext>
            </a:extLst>
          </a:blip>
          <a:srcRect t="6601"/>
          <a:stretch/>
        </p:blipFill>
        <p:spPr>
          <a:xfrm>
            <a:off x="524240" y="422884"/>
            <a:ext cx="10604008" cy="6629080"/>
          </a:xfrm>
          <a:prstGeom prst="rect">
            <a:avLst/>
          </a:prstGeom>
        </p:spPr>
      </p:pic>
      <p:pic>
        <p:nvPicPr>
          <p:cNvPr id="6" name="Picture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7B554EA6-FFE7-4974-BB40-3D6053700D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4240" y="2945096"/>
            <a:ext cx="4467225" cy="367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29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>
                <a:highlight>
                  <a:srgbClr val="0000FF"/>
                </a:highlight>
              </a:rPr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 descr="An old stone building&#10;&#10;Description automatically generated">
            <a:extLst>
              <a:ext uri="{FF2B5EF4-FFF2-40B4-BE49-F238E27FC236}">
                <a16:creationId xmlns:a16="http://schemas.microsoft.com/office/drawing/2014/main" id="{2CAA3A63-AC86-4FD1-A4B7-6C70610573F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0359"/>
          <a:stretch/>
        </p:blipFill>
        <p:spPr>
          <a:xfrm>
            <a:off x="5830907" y="1147057"/>
            <a:ext cx="5983767" cy="39486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A castle on a hill&#10;&#10;Description automatically generated">
            <a:extLst>
              <a:ext uri="{FF2B5EF4-FFF2-40B4-BE49-F238E27FC236}">
                <a16:creationId xmlns:a16="http://schemas.microsoft.com/office/drawing/2014/main" id="{F79A891E-6B25-4A68-BA2E-E2DB26D9D5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9430" y="3278222"/>
            <a:ext cx="3810000" cy="3327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11E5270-1EFE-4265-BE6E-DD9824AC78D5}"/>
              </a:ext>
            </a:extLst>
          </p:cNvPr>
          <p:cNvSpPr/>
          <p:nvPr/>
        </p:nvSpPr>
        <p:spPr>
          <a:xfrm>
            <a:off x="3996609" y="6574755"/>
            <a:ext cx="30027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dirty="0"/>
              <a:t>Tour de Mourgues à Arles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08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>
                <a:highlight>
                  <a:srgbClr val="0000FF"/>
                </a:highlight>
              </a:rPr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5" name="Picture 4" descr="An old stone building&#10;&#10;Description automatically generated">
            <a:extLst>
              <a:ext uri="{FF2B5EF4-FFF2-40B4-BE49-F238E27FC236}">
                <a16:creationId xmlns:a16="http://schemas.microsoft.com/office/drawing/2014/main" id="{E9E508B2-F649-45B4-8DD4-7E3089B513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4746" y="93965"/>
            <a:ext cx="6975091" cy="5231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A close up of an old building&#10;&#10;Description automatically generated">
            <a:extLst>
              <a:ext uri="{FF2B5EF4-FFF2-40B4-BE49-F238E27FC236}">
                <a16:creationId xmlns:a16="http://schemas.microsoft.com/office/drawing/2014/main" id="{947504C7-4622-42CF-B52C-39C4628486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8273" y="3100147"/>
            <a:ext cx="6774598" cy="3903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EB1DE53-2A60-4236-82D3-0A962857980E}"/>
              </a:ext>
            </a:extLst>
          </p:cNvPr>
          <p:cNvSpPr/>
          <p:nvPr/>
        </p:nvSpPr>
        <p:spPr>
          <a:xfrm>
            <a:off x="3151162" y="3081599"/>
            <a:ext cx="3239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ighlight>
                  <a:srgbClr val="800080"/>
                </a:highlight>
              </a:rPr>
              <a:t>NIMES’s PORTE </a:t>
            </a:r>
            <a:r>
              <a:rPr lang="en-US" dirty="0" err="1">
                <a:highlight>
                  <a:srgbClr val="800080"/>
                </a:highlight>
              </a:rPr>
              <a:t>d’AUGUSTE</a:t>
            </a:r>
            <a:r>
              <a:rPr lang="en-US" dirty="0">
                <a:highlight>
                  <a:srgbClr val="800080"/>
                </a:highlight>
              </a:rPr>
              <a:t>! </a:t>
            </a:r>
            <a:endParaRPr lang="en-GB" dirty="0">
              <a:highlight>
                <a:srgbClr val="80008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84154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>
                <a:highlight>
                  <a:srgbClr val="0000FF"/>
                </a:highlight>
              </a:rPr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10" name="Picture 9" descr="A close up of an old building&#10;&#10;Description automatically generated">
            <a:extLst>
              <a:ext uri="{FF2B5EF4-FFF2-40B4-BE49-F238E27FC236}">
                <a16:creationId xmlns:a16="http://schemas.microsoft.com/office/drawing/2014/main" id="{947504C7-4622-42CF-B52C-39C4628486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273" y="3100147"/>
            <a:ext cx="6774598" cy="3903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EB1DE53-2A60-4236-82D3-0A962857980E}"/>
              </a:ext>
            </a:extLst>
          </p:cNvPr>
          <p:cNvSpPr/>
          <p:nvPr/>
        </p:nvSpPr>
        <p:spPr>
          <a:xfrm>
            <a:off x="3151162" y="3081599"/>
            <a:ext cx="3239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ighlight>
                  <a:srgbClr val="800080"/>
                </a:highlight>
              </a:rPr>
              <a:t>NIMES’s PORTE </a:t>
            </a:r>
            <a:r>
              <a:rPr lang="en-US" dirty="0" err="1">
                <a:highlight>
                  <a:srgbClr val="800080"/>
                </a:highlight>
              </a:rPr>
              <a:t>d’AUGUSTE</a:t>
            </a:r>
            <a:r>
              <a:rPr lang="en-US" dirty="0">
                <a:highlight>
                  <a:srgbClr val="800080"/>
                </a:highlight>
              </a:rPr>
              <a:t>! </a:t>
            </a:r>
            <a:endParaRPr lang="en-GB" dirty="0">
              <a:highlight>
                <a:srgbClr val="800080"/>
              </a:highlight>
            </a:endParaRPr>
          </a:p>
        </p:txBody>
      </p:sp>
      <p:pic>
        <p:nvPicPr>
          <p:cNvPr id="4" name="Picture 3" descr="A large dog in front of a building&#10;&#10;Description automatically generated">
            <a:extLst>
              <a:ext uri="{FF2B5EF4-FFF2-40B4-BE49-F238E27FC236}">
                <a16:creationId xmlns:a16="http://schemas.microsoft.com/office/drawing/2014/main" id="{F891F9BB-24C4-40DB-A4CE-4EE75578F3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07186" y="1246909"/>
            <a:ext cx="3640474" cy="4853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72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>
                <a:highlight>
                  <a:srgbClr val="800080"/>
                </a:highlight>
              </a:rPr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5" name="Picture 4" descr="A large stone building&#10;&#10;Description automatically generated">
            <a:extLst>
              <a:ext uri="{FF2B5EF4-FFF2-40B4-BE49-F238E27FC236}">
                <a16:creationId xmlns:a16="http://schemas.microsoft.com/office/drawing/2014/main" id="{3DCF050A-C74C-43E6-9A03-8A97923A51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700" y="1037800"/>
            <a:ext cx="4413365" cy="4466325"/>
          </a:xfrm>
          <a:prstGeom prst="rect">
            <a:avLst/>
          </a:prstGeom>
        </p:spPr>
      </p:pic>
      <p:pic>
        <p:nvPicPr>
          <p:cNvPr id="12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BB9C0988-D29C-475E-BF92-6EA4FA5B7C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0901" y="3878094"/>
            <a:ext cx="3464679" cy="28215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296E35-6663-4CB7-A09D-8E889E129A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21" b="89683" l="10000" r="92800">
                        <a14:foregroundMark x1="16400" y1="22619" x2="29600" y2="17063"/>
                        <a14:foregroundMark x1="92400" y1="55556" x2="92800" y2="39683"/>
                        <a14:foregroundMark x1="92800" y1="39683" x2="90400" y2="3412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47860" y="3429000"/>
            <a:ext cx="3688808" cy="3718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105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>
                <a:highlight>
                  <a:srgbClr val="FF00FF"/>
                </a:highlight>
              </a:rPr>
              <a:t>Port: RIVER &amp; SEA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5" name="Picture 4" descr="A group of people in a boat on a body of water&#10;&#10;Description automatically generated">
            <a:extLst>
              <a:ext uri="{FF2B5EF4-FFF2-40B4-BE49-F238E27FC236}">
                <a16:creationId xmlns:a16="http://schemas.microsoft.com/office/drawing/2014/main" id="{AC711E84-8E37-4660-8AC1-56F2FA6BF1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2376" y="797496"/>
            <a:ext cx="8596458" cy="60605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042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>
                <a:highlight>
                  <a:srgbClr val="FF00FF"/>
                </a:highlight>
              </a:rPr>
              <a:t>Port: RIVER &amp; SEA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177579-4CC5-4E37-98D3-962161885B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1523" y="1264749"/>
            <a:ext cx="7460566" cy="49612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370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>
                <a:highlight>
                  <a:srgbClr val="FF00FF"/>
                </a:highlight>
              </a:rPr>
              <a:t>Port: RIVER &amp; SEA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177579-4CC5-4E37-98D3-962161885B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1523" y="1264749"/>
            <a:ext cx="7460566" cy="49612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6A73703-DCAA-4687-84D8-1456BF289D28}"/>
              </a:ext>
            </a:extLst>
          </p:cNvPr>
          <p:cNvSpPr/>
          <p:nvPr/>
        </p:nvSpPr>
        <p:spPr>
          <a:xfrm>
            <a:off x="5935979" y="1310640"/>
            <a:ext cx="6048721" cy="193899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400" dirty="0"/>
              <a:t>Gaius Marius, around 102 BCE, had his 30,000 legionaries dig a canal between </a:t>
            </a:r>
            <a:r>
              <a:rPr lang="en-GB" sz="2400" dirty="0" err="1"/>
              <a:t>te</a:t>
            </a:r>
            <a:r>
              <a:rPr lang="en-GB" sz="2400" dirty="0"/>
              <a:t> sea and Arles!</a:t>
            </a:r>
          </a:p>
          <a:p>
            <a:r>
              <a:rPr lang="en-GB" sz="2400" dirty="0"/>
              <a:t>The so-called FOSSAE MARIANAE, the “trench of Marius”!</a:t>
            </a:r>
          </a:p>
        </p:txBody>
      </p:sp>
    </p:spTree>
    <p:extLst>
      <p:ext uri="{BB962C8B-B14F-4D97-AF65-F5344CB8AC3E}">
        <p14:creationId xmlns:p14="http://schemas.microsoft.com/office/powerpoint/2010/main" val="5351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6129064D-AC77-4539-859B-B941EF665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889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CD18DA42-E9E4-4AAC-AC4B-91D0DD0A73F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981" y="3601329"/>
            <a:ext cx="4806202" cy="32566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1339274-2D67-40E4-A22F-294CACD7F54A}"/>
              </a:ext>
            </a:extLst>
          </p:cNvPr>
          <p:cNvCxnSpPr/>
          <p:nvPr/>
        </p:nvCxnSpPr>
        <p:spPr>
          <a:xfrm flipH="1" flipV="1">
            <a:off x="5662465" y="2033262"/>
            <a:ext cx="2436506" cy="2572815"/>
          </a:xfrm>
          <a:prstGeom prst="straightConnector1">
            <a:avLst/>
          </a:prstGeom>
          <a:ln w="196850">
            <a:solidFill>
              <a:schemeClr val="bg2">
                <a:lumMod val="60000"/>
                <a:lumOff val="40000"/>
              </a:schemeClr>
            </a:solidFill>
            <a:headEnd type="stealt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9256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75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>
                <a:highlight>
                  <a:srgbClr val="FF00FF"/>
                </a:highlight>
              </a:rPr>
              <a:t>Port: RIVER &amp; SEA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5" name="Picture 4" descr="A picture containing indoor, wall, floor&#10;&#10;Description automatically generated">
            <a:extLst>
              <a:ext uri="{FF2B5EF4-FFF2-40B4-BE49-F238E27FC236}">
                <a16:creationId xmlns:a16="http://schemas.microsoft.com/office/drawing/2014/main" id="{EEC913AB-3BF7-492F-AC90-DF2B0FC6F2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7908" y="1061542"/>
            <a:ext cx="4314092" cy="5752123"/>
          </a:xfrm>
          <a:prstGeom prst="rect">
            <a:avLst/>
          </a:prstGeom>
        </p:spPr>
      </p:pic>
      <p:pic>
        <p:nvPicPr>
          <p:cNvPr id="9" name="Picture 8" descr="A picture containing indoor, bottle, sitting, next&#10;&#10;Description automatically generated">
            <a:extLst>
              <a:ext uri="{FF2B5EF4-FFF2-40B4-BE49-F238E27FC236}">
                <a16:creationId xmlns:a16="http://schemas.microsoft.com/office/drawing/2014/main" id="{9CF92EE6-7BD7-4993-B42A-3F1FF23EF0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8008" y="1105876"/>
            <a:ext cx="4314093" cy="5752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935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>
                <a:highlight>
                  <a:srgbClr val="FF00FF"/>
                </a:highlight>
              </a:rPr>
              <a:t>Port: RIVER &amp; SEA</a:t>
            </a:r>
          </a:p>
          <a:p>
            <a:r>
              <a:rPr lang="en-US" dirty="0"/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 descr="A large room&#10;&#10;Description automatically generated">
            <a:extLst>
              <a:ext uri="{FF2B5EF4-FFF2-40B4-BE49-F238E27FC236}">
                <a16:creationId xmlns:a16="http://schemas.microsoft.com/office/drawing/2014/main" id="{DC7BB8AE-4472-4961-BF25-54D46A0DAF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1166" y="1219176"/>
            <a:ext cx="9809243" cy="415257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7850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9B506B0-0E4C-4A9A-BA8A-DD5B220228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2489" y="1245074"/>
            <a:ext cx="9214655" cy="5160207"/>
          </a:xfrm>
          <a:prstGeom prst="rect">
            <a:avLst/>
          </a:prstGeom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>
                <a:highlight>
                  <a:srgbClr val="FF0000"/>
                </a:highlight>
              </a:rPr>
              <a:t>Bridge over Rhone</a:t>
            </a:r>
          </a:p>
          <a:p>
            <a:r>
              <a:rPr lang="en-US" dirty="0"/>
              <a:t>Aqueduct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21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Arles: more Roman urban features: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8"/>
            <a:ext cx="2723100" cy="5231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Theatre</a:t>
            </a:r>
          </a:p>
          <a:p>
            <a:r>
              <a:rPr lang="en-US" dirty="0"/>
              <a:t>Amphitheatre</a:t>
            </a:r>
          </a:p>
          <a:p>
            <a:r>
              <a:rPr lang="en-US" dirty="0"/>
              <a:t>Circus</a:t>
            </a:r>
          </a:p>
          <a:p>
            <a:endParaRPr lang="en-US" dirty="0"/>
          </a:p>
          <a:p>
            <a:r>
              <a:rPr lang="en-US" dirty="0"/>
              <a:t>Public Baths (thermae)</a:t>
            </a:r>
          </a:p>
          <a:p>
            <a:endParaRPr lang="en-US" dirty="0"/>
          </a:p>
          <a:p>
            <a:r>
              <a:rPr lang="en-US" dirty="0"/>
              <a:t>Fortification/Walls</a:t>
            </a:r>
          </a:p>
          <a:p>
            <a:r>
              <a:rPr lang="en-US" dirty="0"/>
              <a:t>Arches</a:t>
            </a:r>
          </a:p>
          <a:p>
            <a:endParaRPr lang="en-US" dirty="0"/>
          </a:p>
          <a:p>
            <a:r>
              <a:rPr lang="en-US" dirty="0"/>
              <a:t>Port</a:t>
            </a:r>
          </a:p>
          <a:p>
            <a:r>
              <a:rPr lang="en-US" dirty="0"/>
              <a:t>Bridge over Rhone</a:t>
            </a:r>
          </a:p>
          <a:p>
            <a:r>
              <a:rPr lang="en-US" dirty="0">
                <a:highlight>
                  <a:srgbClr val="0000FF"/>
                </a:highlight>
              </a:rPr>
              <a:t>Aqueduct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9BD8C-B419-42B0-A11A-62B458FC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871" y="5901630"/>
            <a:ext cx="2121853" cy="956673"/>
          </a:xfrm>
          <a:prstGeom prst="rect">
            <a:avLst/>
          </a:prstGeom>
        </p:spPr>
      </p:pic>
      <p:pic>
        <p:nvPicPr>
          <p:cNvPr id="4" name="Picture 3" descr="A large stone building&#10;&#10;Description automatically generated">
            <a:extLst>
              <a:ext uri="{FF2B5EF4-FFF2-40B4-BE49-F238E27FC236}">
                <a16:creationId xmlns:a16="http://schemas.microsoft.com/office/drawing/2014/main" id="{F0E943CD-E79F-4499-A3CF-8F780EE99D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5604" y="1466871"/>
            <a:ext cx="10588838" cy="392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8996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ircuit board&#10;&#10;Description automatically generated">
            <a:extLst>
              <a:ext uri="{FF2B5EF4-FFF2-40B4-BE49-F238E27FC236}">
                <a16:creationId xmlns:a16="http://schemas.microsoft.com/office/drawing/2014/main" id="{C98C3F3B-E756-4F26-ABAD-0AD4BD1BC7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alphaModFix amt="40000"/>
            <a:extLst/>
          </a:blip>
          <a:srcRect l="395" t="14416" r="86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D25B05-9143-4EE4-B21D-6D0110B35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DOMUS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124110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rush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ircuit board&#10;&#10;Description automatically generated">
            <a:extLst>
              <a:ext uri="{FF2B5EF4-FFF2-40B4-BE49-F238E27FC236}">
                <a16:creationId xmlns:a16="http://schemas.microsoft.com/office/drawing/2014/main" id="{C98C3F3B-E756-4F26-ABAD-0AD4BD1BC7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alphaModFix amt="40000"/>
            <a:extLst/>
          </a:blip>
          <a:srcRect l="395" t="14416" r="86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D25B05-9143-4EE4-B21D-6D0110B35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DOMUS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AAD557-00C0-4A8B-B8DA-6AA2C6030D7A}"/>
              </a:ext>
            </a:extLst>
          </p:cNvPr>
          <p:cNvSpPr/>
          <p:nvPr/>
        </p:nvSpPr>
        <p:spPr>
          <a:xfrm>
            <a:off x="1751806" y="576350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dirty="0"/>
              <a:t>VASIO</a:t>
            </a:r>
          </a:p>
          <a:p>
            <a:pPr algn="r"/>
            <a:r>
              <a:rPr lang="en-GB" dirty="0" err="1"/>
              <a:t>Vaison</a:t>
            </a:r>
            <a:r>
              <a:rPr lang="en-GB" dirty="0"/>
              <a:t>-la-Romaine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C2ECAA-EBAD-4A2E-95C9-1C46D5AEA85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664" y="680484"/>
            <a:ext cx="4791155" cy="4934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AAF7ACE3-AED1-40A3-90B5-1B93C03F7EA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5620" y="2589197"/>
            <a:ext cx="7147090" cy="31665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571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ircuit board&#10;&#10;Description automatically generated">
            <a:extLst>
              <a:ext uri="{FF2B5EF4-FFF2-40B4-BE49-F238E27FC236}">
                <a16:creationId xmlns:a16="http://schemas.microsoft.com/office/drawing/2014/main" id="{C98C3F3B-E756-4F26-ABAD-0AD4BD1BC7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alphaModFix amt="40000"/>
            <a:extLst/>
          </a:blip>
          <a:srcRect l="395" t="14416" r="86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D25B05-9143-4EE4-B21D-6D0110B35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DOMUS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4A84292F-A830-4B66-A3DE-A111EB38D46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8062"/>
          <a:stretch/>
        </p:blipFill>
        <p:spPr>
          <a:xfrm>
            <a:off x="7620000" y="112925"/>
            <a:ext cx="4478735" cy="663215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EAAD557-00C0-4A8B-B8DA-6AA2C6030D7A}"/>
              </a:ext>
            </a:extLst>
          </p:cNvPr>
          <p:cNvSpPr/>
          <p:nvPr/>
        </p:nvSpPr>
        <p:spPr>
          <a:xfrm>
            <a:off x="1751806" y="576350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dirty="0"/>
              <a:t>Orpheus &amp; Animals</a:t>
            </a:r>
            <a:br>
              <a:rPr lang="en-GB" dirty="0"/>
            </a:br>
            <a:r>
              <a:rPr lang="en-GB" dirty="0"/>
              <a:t>3rd-4th c. </a:t>
            </a:r>
          </a:p>
          <a:p>
            <a:pPr algn="r"/>
            <a:r>
              <a:rPr lang="en-GB" dirty="0"/>
              <a:t>Arles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C2ECAA-EBAD-4A2E-95C9-1C46D5AEA85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664" y="680484"/>
            <a:ext cx="4791155" cy="4934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49864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ircuit board&#10;&#10;Description automatically generated">
            <a:extLst>
              <a:ext uri="{FF2B5EF4-FFF2-40B4-BE49-F238E27FC236}">
                <a16:creationId xmlns:a16="http://schemas.microsoft.com/office/drawing/2014/main" id="{C98C3F3B-E756-4F26-ABAD-0AD4BD1BC7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alphaModFix amt="40000"/>
            <a:extLst/>
          </a:blip>
          <a:srcRect l="395" t="14416" r="86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D25B05-9143-4EE4-B21D-6D0110B35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DOMUS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AAD557-00C0-4A8B-B8DA-6AA2C6030D7A}"/>
              </a:ext>
            </a:extLst>
          </p:cNvPr>
          <p:cNvSpPr/>
          <p:nvPr/>
        </p:nvSpPr>
        <p:spPr>
          <a:xfrm>
            <a:off x="1751806" y="576350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dirty="0"/>
              <a:t>Orpheus &amp; Animals</a:t>
            </a:r>
            <a:br>
              <a:rPr lang="en-GB" dirty="0"/>
            </a:br>
            <a:r>
              <a:rPr lang="en-GB" dirty="0"/>
              <a:t>3rd-4th c. </a:t>
            </a:r>
          </a:p>
          <a:p>
            <a:pPr algn="r"/>
            <a:r>
              <a:rPr lang="en-GB" dirty="0"/>
              <a:t>Arles</a:t>
            </a:r>
          </a:p>
        </p:txBody>
      </p:sp>
      <p:pic>
        <p:nvPicPr>
          <p:cNvPr id="4" name="Picture 3" descr="A picture containing animal&#10;&#10;Description automatically generated">
            <a:extLst>
              <a:ext uri="{FF2B5EF4-FFF2-40B4-BE49-F238E27FC236}">
                <a16:creationId xmlns:a16="http://schemas.microsoft.com/office/drawing/2014/main" id="{B639A857-1AB2-431B-AF48-C156012C41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41" b="94068" l="4379" r="96178">
                        <a14:foregroundMark x1="8519" y1="58051" x2="13455" y2="54661"/>
                        <a14:foregroundMark x1="13455" y1="54661" x2="13615" y2="47175"/>
                        <a14:foregroundMark x1="13615" y1="47175" x2="9952" y2="44492"/>
                        <a14:foregroundMark x1="9952" y1="44492" x2="9236" y2="38136"/>
                        <a14:foregroundMark x1="50080" y1="6356" x2="62659" y2="5226"/>
                        <a14:foregroundMark x1="62659" y1="5226" x2="66799" y2="6073"/>
                        <a14:foregroundMark x1="66799" y1="6073" x2="71099" y2="4661"/>
                        <a14:foregroundMark x1="71099" y1="4661" x2="80732" y2="7768"/>
                        <a14:foregroundMark x1="80732" y1="7768" x2="88376" y2="14831"/>
                        <a14:foregroundMark x1="88376" y1="14831" x2="92038" y2="10169"/>
                        <a14:foregroundMark x1="92038" y1="10169" x2="91799" y2="2966"/>
                        <a14:foregroundMark x1="91799" y1="2966" x2="94029" y2="19068"/>
                        <a14:foregroundMark x1="94029" y1="19068" x2="91879" y2="27119"/>
                        <a14:foregroundMark x1="91879" y1="27119" x2="90366" y2="28672"/>
                        <a14:foregroundMark x1="55892" y1="94068" x2="22452" y2="93927"/>
                        <a14:foregroundMark x1="4936" y1="58192" x2="4459" y2="63136"/>
                        <a14:foregroundMark x1="4379" y1="47599" x2="4697" y2="40678"/>
                        <a14:foregroundMark x1="50318" y1="3390" x2="56847" y2="282"/>
                        <a14:foregroundMark x1="56847" y1="282" x2="83678" y2="3107"/>
                        <a14:foregroundMark x1="95939" y1="21045" x2="96178" y2="2542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915" y="0"/>
            <a:ext cx="12166169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8D40878-83EA-4461-8789-F160EAB04D8D}"/>
              </a:ext>
            </a:extLst>
          </p:cNvPr>
          <p:cNvSpPr/>
          <p:nvPr/>
        </p:nvSpPr>
        <p:spPr>
          <a:xfrm>
            <a:off x="1048558" y="6341130"/>
            <a:ext cx="6096000" cy="36933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r"/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BC wall painting / fresco f rom Arles (</a:t>
            </a:r>
            <a:r>
              <a:rPr lang="en-GB" dirty="0" err="1"/>
              <a:t>Trinquetaille</a:t>
            </a:r>
            <a:r>
              <a:rPr lang="en-GB" dirty="0"/>
              <a:t>)! </a:t>
            </a:r>
          </a:p>
        </p:txBody>
      </p:sp>
    </p:spTree>
    <p:extLst>
      <p:ext uri="{BB962C8B-B14F-4D97-AF65-F5344CB8AC3E}">
        <p14:creationId xmlns:p14="http://schemas.microsoft.com/office/powerpoint/2010/main" val="87196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ircuit board&#10;&#10;Description automatically generated">
            <a:extLst>
              <a:ext uri="{FF2B5EF4-FFF2-40B4-BE49-F238E27FC236}">
                <a16:creationId xmlns:a16="http://schemas.microsoft.com/office/drawing/2014/main" id="{C98C3F3B-E756-4F26-ABAD-0AD4BD1BC7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alphaModFix amt="40000"/>
            <a:extLst/>
          </a:blip>
          <a:srcRect l="395" t="14416" r="86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D25B05-9143-4EE4-B21D-6D0110B35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DOMUS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AAD557-00C0-4A8B-B8DA-6AA2C6030D7A}"/>
              </a:ext>
            </a:extLst>
          </p:cNvPr>
          <p:cNvSpPr/>
          <p:nvPr/>
        </p:nvSpPr>
        <p:spPr>
          <a:xfrm>
            <a:off x="1048558" y="6341130"/>
            <a:ext cx="6096000" cy="36933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r"/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BC wall painting / fresco f rom Arles (</a:t>
            </a:r>
            <a:r>
              <a:rPr lang="en-GB" dirty="0" err="1"/>
              <a:t>Trinquetaille</a:t>
            </a:r>
            <a:r>
              <a:rPr lang="en-GB" dirty="0"/>
              <a:t>)! </a:t>
            </a:r>
          </a:p>
        </p:txBody>
      </p:sp>
      <p:pic>
        <p:nvPicPr>
          <p:cNvPr id="6" name="Picture 5" descr="A picture containing person, building, ground, outdoor&#10;&#10;Description automatically generated">
            <a:extLst>
              <a:ext uri="{FF2B5EF4-FFF2-40B4-BE49-F238E27FC236}">
                <a16:creationId xmlns:a16="http://schemas.microsoft.com/office/drawing/2014/main" id="{BAD73E32-E83E-4DF5-8198-18C4C3A748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9653" y="323120"/>
            <a:ext cx="6170890" cy="47961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97F74B-55CE-49C7-BBDF-17840858B78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369" b="97567" l="8871" r="92440">
                        <a14:foregroundMark x1="39516" y1="9233" x2="50706" y2="8359"/>
                        <a14:foregroundMark x1="50706" y1="8359" x2="62702" y2="8921"/>
                        <a14:foregroundMark x1="62702" y1="8921" x2="74294" y2="8047"/>
                        <a14:foregroundMark x1="74294" y1="8047" x2="88911" y2="19089"/>
                        <a14:foregroundMark x1="88911" y1="19089" x2="92641" y2="25889"/>
                        <a14:foregroundMark x1="92641" y1="25889" x2="92540" y2="32876"/>
                        <a14:foregroundMark x1="50101" y1="6613" x2="64214" y2="5053"/>
                        <a14:foregroundMark x1="64214" y1="5053" x2="75504" y2="5926"/>
                        <a14:foregroundMark x1="75504" y1="5926" x2="77823" y2="3431"/>
                        <a14:foregroundMark x1="7863" y1="47473" x2="8871" y2="40175"/>
                        <a14:foregroundMark x1="8871" y1="40175" x2="9274" y2="39863"/>
                        <a14:foregroundMark x1="24899" y1="91079" x2="36895" y2="90705"/>
                        <a14:foregroundMark x1="36895" y1="90705" x2="47379" y2="93824"/>
                        <a14:foregroundMark x1="47379" y1="93824" x2="54234" y2="93387"/>
                        <a14:foregroundMark x1="53629" y1="97006" x2="49597" y2="975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44558" y="-79867"/>
            <a:ext cx="4293427" cy="693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95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ircuit board&#10;&#10;Description automatically generated">
            <a:extLst>
              <a:ext uri="{FF2B5EF4-FFF2-40B4-BE49-F238E27FC236}">
                <a16:creationId xmlns:a16="http://schemas.microsoft.com/office/drawing/2014/main" id="{C98C3F3B-E756-4F26-ABAD-0AD4BD1BC7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alphaModFix amt="40000"/>
            <a:extLst/>
          </a:blip>
          <a:srcRect l="395" t="14416" r="86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D25B05-9143-4EE4-B21D-6D0110B35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DOMUS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197F74B-55CE-49C7-BBDF-17840858B78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369" b="97567" l="8871" r="92440">
                        <a14:foregroundMark x1="39516" y1="9233" x2="50706" y2="8359"/>
                        <a14:foregroundMark x1="50706" y1="8359" x2="62702" y2="8921"/>
                        <a14:foregroundMark x1="62702" y1="8921" x2="74294" y2="8047"/>
                        <a14:foregroundMark x1="74294" y1="8047" x2="88911" y2="19089"/>
                        <a14:foregroundMark x1="88911" y1="19089" x2="92641" y2="25889"/>
                        <a14:foregroundMark x1="92641" y1="25889" x2="92540" y2="32876"/>
                        <a14:foregroundMark x1="50101" y1="6613" x2="64214" y2="5053"/>
                        <a14:foregroundMark x1="64214" y1="5053" x2="75504" y2="5926"/>
                        <a14:foregroundMark x1="75504" y1="5926" x2="77823" y2="3431"/>
                        <a14:foregroundMark x1="7863" y1="47473" x2="8871" y2="40175"/>
                        <a14:foregroundMark x1="8871" y1="40175" x2="9274" y2="39863"/>
                        <a14:foregroundMark x1="24899" y1="91079" x2="36895" y2="90705"/>
                        <a14:foregroundMark x1="36895" y1="90705" x2="47379" y2="93824"/>
                        <a14:foregroundMark x1="47379" y1="93824" x2="54234" y2="93387"/>
                        <a14:foregroundMark x1="53629" y1="97006" x2="49597" y2="975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44558" y="-79867"/>
            <a:ext cx="4293427" cy="6937867"/>
          </a:xfrm>
          <a:prstGeom prst="rect">
            <a:avLst/>
          </a:prstGeom>
        </p:spPr>
      </p:pic>
      <p:pic>
        <p:nvPicPr>
          <p:cNvPr id="4" name="Picture 3" descr="A bedroom with a large red chair in a room&#10;&#10;Description automatically generated">
            <a:extLst>
              <a:ext uri="{FF2B5EF4-FFF2-40B4-BE49-F238E27FC236}">
                <a16:creationId xmlns:a16="http://schemas.microsoft.com/office/drawing/2014/main" id="{66068E7E-EEF3-4B5A-8F30-A9AA2B69B54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413841"/>
            <a:ext cx="8928100" cy="50228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8137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Cemeteries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picture containing grass, tree&#10;&#10;Description automatically generated">
            <a:extLst>
              <a:ext uri="{FF2B5EF4-FFF2-40B4-BE49-F238E27FC236}">
                <a16:creationId xmlns:a16="http://schemas.microsoft.com/office/drawing/2014/main" id="{DCBA4FD0-F568-4DE3-B16E-BF8843354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58" y="3696393"/>
            <a:ext cx="4058634" cy="3208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09467ED-281F-487D-84DC-95B9F5190AF1}"/>
              </a:ext>
            </a:extLst>
          </p:cNvPr>
          <p:cNvSpPr/>
          <p:nvPr/>
        </p:nvSpPr>
        <p:spPr>
          <a:xfrm>
            <a:off x="147728" y="6423491"/>
            <a:ext cx="40575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Vincent Van Gogh (</a:t>
            </a:r>
            <a:r>
              <a:rPr lang="en-GB" dirty="0" err="1"/>
              <a:t>Octobre</a:t>
            </a:r>
            <a:r>
              <a:rPr lang="en-GB" dirty="0"/>
              <a:t> 1888)</a:t>
            </a:r>
          </a:p>
        </p:txBody>
      </p:sp>
      <p:pic>
        <p:nvPicPr>
          <p:cNvPr id="6" name="Picture 5" descr="A tree next to a rock wall&#10;&#10;Description automatically generated">
            <a:extLst>
              <a:ext uri="{FF2B5EF4-FFF2-40B4-BE49-F238E27FC236}">
                <a16:creationId xmlns:a16="http://schemas.microsoft.com/office/drawing/2014/main" id="{0859583C-95CA-427C-B84B-E815F8FBA2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1717" y="103628"/>
            <a:ext cx="8110326" cy="60896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728" y="1330036"/>
            <a:ext cx="4368001" cy="5232542"/>
          </a:xfrm>
        </p:spPr>
        <p:txBody>
          <a:bodyPr>
            <a:normAutofit/>
          </a:bodyPr>
          <a:lstStyle/>
          <a:p>
            <a:r>
              <a:rPr lang="en-US" dirty="0"/>
              <a:t>Always outside the towns, the ‘</a:t>
            </a:r>
            <a:r>
              <a:rPr lang="en-US" i="1" dirty="0"/>
              <a:t>pomerium</a:t>
            </a:r>
            <a:r>
              <a:rPr lang="en-US" dirty="0"/>
              <a:t>’</a:t>
            </a:r>
          </a:p>
          <a:p>
            <a:r>
              <a:rPr lang="en-US" dirty="0"/>
              <a:t>Arles </a:t>
            </a:r>
            <a:r>
              <a:rPr lang="en-US" dirty="0">
                <a:sym typeface="Wingdings" panose="05000000000000000000" pitchFamily="2" charset="2"/>
              </a:rPr>
              <a:t>Les </a:t>
            </a:r>
            <a:r>
              <a:rPr lang="en-US" dirty="0" err="1">
                <a:sym typeface="Wingdings" panose="05000000000000000000" pitchFamily="2" charset="2"/>
              </a:rPr>
              <a:t>Alyscamps</a:t>
            </a:r>
            <a:br>
              <a:rPr lang="en-US" dirty="0">
                <a:sym typeface="Wingdings" panose="05000000000000000000" pitchFamily="2" charset="2"/>
              </a:rPr>
            </a:br>
            <a:r>
              <a:rPr lang="en-US" dirty="0">
                <a:sym typeface="Wingdings" panose="05000000000000000000" pitchFamily="2" charset="2"/>
              </a:rPr>
              <a:t>(Provençal for </a:t>
            </a:r>
            <a:r>
              <a:rPr lang="en-GB" i="1" dirty="0" err="1"/>
              <a:t>Elisii</a:t>
            </a:r>
            <a:r>
              <a:rPr lang="en-GB" i="1" dirty="0"/>
              <a:t> </a:t>
            </a:r>
            <a:r>
              <a:rPr lang="en-GB" i="1" dirty="0" err="1"/>
              <a:t>Campi</a:t>
            </a:r>
            <a:r>
              <a:rPr lang="en-GB" i="1" dirty="0"/>
              <a:t>, </a:t>
            </a:r>
            <a:r>
              <a:rPr lang="en-GB" dirty="0"/>
              <a:t>“Elysian Fields”</a:t>
            </a:r>
          </a:p>
          <a:p>
            <a:r>
              <a:rPr lang="en-GB" dirty="0"/>
              <a:t>on the VIA AURELIA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3424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500">
        <p15:prstTrans prst="drape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hueMod val="88000"/>
                <a:satMod val="130000"/>
                <a:lumMod val="124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3507AD67-61F3-48A8-A0E3-949B27BD9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2694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01BC4CCC-8F5E-4B8A-B6FA-6E6163A73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Cemeteries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picture containing grass, tree&#10;&#10;Description automatically generated">
            <a:extLst>
              <a:ext uri="{FF2B5EF4-FFF2-40B4-BE49-F238E27FC236}">
                <a16:creationId xmlns:a16="http://schemas.microsoft.com/office/drawing/2014/main" id="{DCBA4FD0-F568-4DE3-B16E-BF8843354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58" y="3696393"/>
            <a:ext cx="4058634" cy="3208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09467ED-281F-487D-84DC-95B9F5190AF1}"/>
              </a:ext>
            </a:extLst>
          </p:cNvPr>
          <p:cNvSpPr/>
          <p:nvPr/>
        </p:nvSpPr>
        <p:spPr>
          <a:xfrm>
            <a:off x="147728" y="6423491"/>
            <a:ext cx="40575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Vincent Van Gogh (</a:t>
            </a:r>
            <a:r>
              <a:rPr lang="en-GB" dirty="0" err="1"/>
              <a:t>Octobre</a:t>
            </a:r>
            <a:r>
              <a:rPr lang="en-GB" dirty="0"/>
              <a:t> 1888)</a:t>
            </a:r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04B2DE90-5FC3-4A8E-B895-8FAF6559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728" y="1330036"/>
            <a:ext cx="4368001" cy="5232542"/>
          </a:xfrm>
        </p:spPr>
        <p:txBody>
          <a:bodyPr>
            <a:normAutofit/>
          </a:bodyPr>
          <a:lstStyle/>
          <a:p>
            <a:r>
              <a:rPr lang="en-US" dirty="0"/>
              <a:t>Always outside the towns, the ‘</a:t>
            </a:r>
            <a:r>
              <a:rPr lang="en-US" i="1" dirty="0"/>
              <a:t>pomerium</a:t>
            </a:r>
            <a:r>
              <a:rPr lang="en-US" dirty="0"/>
              <a:t>’</a:t>
            </a:r>
          </a:p>
          <a:p>
            <a:r>
              <a:rPr lang="en-US" dirty="0"/>
              <a:t>Arles </a:t>
            </a:r>
            <a:r>
              <a:rPr lang="en-US" dirty="0">
                <a:sym typeface="Wingdings" panose="05000000000000000000" pitchFamily="2" charset="2"/>
              </a:rPr>
              <a:t>Les </a:t>
            </a:r>
            <a:r>
              <a:rPr lang="en-US" dirty="0" err="1">
                <a:sym typeface="Wingdings" panose="05000000000000000000" pitchFamily="2" charset="2"/>
              </a:rPr>
              <a:t>Alyscamps</a:t>
            </a:r>
            <a:br>
              <a:rPr lang="en-US" dirty="0">
                <a:sym typeface="Wingdings" panose="05000000000000000000" pitchFamily="2" charset="2"/>
              </a:rPr>
            </a:br>
            <a:r>
              <a:rPr lang="en-US" dirty="0">
                <a:sym typeface="Wingdings" panose="05000000000000000000" pitchFamily="2" charset="2"/>
              </a:rPr>
              <a:t>(Provençal for </a:t>
            </a:r>
            <a:r>
              <a:rPr lang="en-GB" i="1" dirty="0" err="1"/>
              <a:t>Elisii</a:t>
            </a:r>
            <a:r>
              <a:rPr lang="en-GB" i="1" dirty="0"/>
              <a:t> </a:t>
            </a:r>
            <a:r>
              <a:rPr lang="en-GB" i="1" dirty="0" err="1"/>
              <a:t>Campi</a:t>
            </a:r>
            <a:r>
              <a:rPr lang="en-GB" i="1" dirty="0"/>
              <a:t>, </a:t>
            </a:r>
            <a:r>
              <a:rPr lang="en-GB" dirty="0"/>
              <a:t>“Elysian Fields”</a:t>
            </a:r>
          </a:p>
          <a:p>
            <a:r>
              <a:rPr lang="en-GB" dirty="0"/>
              <a:t>on the VIA AURELIA</a:t>
            </a:r>
            <a:endParaRPr lang="en-US" dirty="0"/>
          </a:p>
        </p:txBody>
      </p:sp>
      <p:pic>
        <p:nvPicPr>
          <p:cNvPr id="5" name="Picture 4" descr="A picture containing wall, building, indoor, sculpture&#10;&#10;Description automatically generated">
            <a:extLst>
              <a:ext uri="{FF2B5EF4-FFF2-40B4-BE49-F238E27FC236}">
                <a16:creationId xmlns:a16="http://schemas.microsoft.com/office/drawing/2014/main" id="{F72AAC71-400D-4118-8612-497FC064A7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386" b="93976" l="5000" r="95917">
                        <a14:foregroundMark x1="5500" y1="89157" x2="5167" y2="53133"/>
                        <a14:foregroundMark x1="5167" y1="53133" x2="9083" y2="28434"/>
                        <a14:foregroundMark x1="9083" y1="28434" x2="45667" y2="16988"/>
                        <a14:foregroundMark x1="45667" y1="16988" x2="50917" y2="12169"/>
                        <a14:foregroundMark x1="50917" y1="12169" x2="55667" y2="10723"/>
                        <a14:foregroundMark x1="55667" y1="10723" x2="61583" y2="16265"/>
                        <a14:foregroundMark x1="61583" y1="16265" x2="65417" y2="23373"/>
                        <a14:foregroundMark x1="65417" y1="23373" x2="75250" y2="24337"/>
                        <a14:foregroundMark x1="75250" y1="24337" x2="82167" y2="23253"/>
                        <a14:foregroundMark x1="82167" y1="23253" x2="84833" y2="29518"/>
                        <a14:foregroundMark x1="84833" y1="29518" x2="85000" y2="37590"/>
                        <a14:foregroundMark x1="85000" y1="37590" x2="91750" y2="39518"/>
                        <a14:foregroundMark x1="91750" y1="39518" x2="93500" y2="48675"/>
                        <a14:foregroundMark x1="93500" y1="48675" x2="90250" y2="64819"/>
                        <a14:foregroundMark x1="90250" y1="64819" x2="93667" y2="76506"/>
                        <a14:foregroundMark x1="93667" y1="76506" x2="91583" y2="85904"/>
                        <a14:foregroundMark x1="91583" y1="85904" x2="83750" y2="91807"/>
                        <a14:foregroundMark x1="83750" y1="91807" x2="69000" y2="88554"/>
                        <a14:foregroundMark x1="69000" y1="88554" x2="12750" y2="90241"/>
                        <a14:foregroundMark x1="23917" y1="87711" x2="7917" y2="88193"/>
                        <a14:foregroundMark x1="7917" y1="88193" x2="4917" y2="82651"/>
                        <a14:foregroundMark x1="4917" y1="82651" x2="6167" y2="45181"/>
                        <a14:foregroundMark x1="6167" y1="45181" x2="5083" y2="37952"/>
                        <a14:foregroundMark x1="5083" y1="37952" x2="6167" y2="30723"/>
                        <a14:foregroundMark x1="54000" y1="9639" x2="58750" y2="5422"/>
                        <a14:foregroundMark x1="58750" y1="5422" x2="63500" y2="6506"/>
                        <a14:foregroundMark x1="63500" y1="6506" x2="66583" y2="12651"/>
                        <a14:foregroundMark x1="66583" y1="12651" x2="66333" y2="19880"/>
                        <a14:foregroundMark x1="66333" y1="19880" x2="76417" y2="39277"/>
                        <a14:foregroundMark x1="76417" y1="39277" x2="81000" y2="33855"/>
                        <a14:foregroundMark x1="81000" y1="33855" x2="84000" y2="27470"/>
                        <a14:foregroundMark x1="84000" y1="27470" x2="86250" y2="29157"/>
                        <a14:foregroundMark x1="93417" y1="36627" x2="97250" y2="40843"/>
                        <a14:foregroundMark x1="97250" y1="40843" x2="97250" y2="72169"/>
                        <a14:foregroundMark x1="97250" y1="72169" x2="95333" y2="88554"/>
                        <a14:foregroundMark x1="95333" y1="88554" x2="92000" y2="94096"/>
                        <a14:foregroundMark x1="92000" y1="94096" x2="91000" y2="94096"/>
                        <a14:foregroundMark x1="95833" y1="89518" x2="95917" y2="42169"/>
                        <a14:foregroundMark x1="95917" y1="42169" x2="95917" y2="4216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58931" y="322826"/>
            <a:ext cx="8820237" cy="610066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26AC918-9086-482F-9F61-2D5A0D6316A8}"/>
              </a:ext>
            </a:extLst>
          </p:cNvPr>
          <p:cNvSpPr/>
          <p:nvPr/>
        </p:nvSpPr>
        <p:spPr>
          <a:xfrm>
            <a:off x="6082042" y="6109999"/>
            <a:ext cx="52453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3</a:t>
            </a:r>
            <a:r>
              <a:rPr lang="en-GB" baseline="30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rd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c. AD sarcophagus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N.B.: change from cremation to inhumation…</a:t>
            </a:r>
          </a:p>
        </p:txBody>
      </p:sp>
    </p:spTree>
    <p:extLst>
      <p:ext uri="{BB962C8B-B14F-4D97-AF65-F5344CB8AC3E}">
        <p14:creationId xmlns:p14="http://schemas.microsoft.com/office/powerpoint/2010/main" val="4281428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floor, indoor, bedclothes, table&#10;&#10;Description automatically generated">
            <a:extLst>
              <a:ext uri="{FF2B5EF4-FFF2-40B4-BE49-F238E27FC236}">
                <a16:creationId xmlns:a16="http://schemas.microsoft.com/office/drawing/2014/main" id="{E7486377-AFF2-4546-9E9A-786274EF96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alphaModFix amt="40000"/>
            <a:extLst/>
          </a:blip>
          <a:srcRect l="2422" t="9091" r="14345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393186-99A0-4322-B6AD-7D3D2D692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tx1"/>
                </a:solidFill>
              </a:rPr>
              <a:t>“Villa”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48649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peelOff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3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5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7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9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21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3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Content Placeholder 8" descr="A picture containing building&#10;&#10;Description automatically generated">
            <a:extLst>
              <a:ext uri="{FF2B5EF4-FFF2-40B4-BE49-F238E27FC236}">
                <a16:creationId xmlns:a16="http://schemas.microsoft.com/office/drawing/2014/main" id="{6A697030-4C55-47CD-B18A-FF1B172C98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3111" r="1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04307826"/>
      </p:ext>
    </p:extLst>
  </p:cSld>
  <p:clrMapOvr>
    <a:masterClrMapping/>
  </p:clrMapOvr>
  <p:transition spd="slow">
    <p:push dir="u"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Content Placeholder 3" descr="A close up of a rock&#10;&#10;Description automatically generated">
            <a:extLst>
              <a:ext uri="{FF2B5EF4-FFF2-40B4-BE49-F238E27FC236}">
                <a16:creationId xmlns:a16="http://schemas.microsoft.com/office/drawing/2014/main" id="{D536E629-3D15-49F2-9E76-BA177464D8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/>
          </a:blip>
          <a:srcRect l="9091" t="5636" b="11216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50" name="Rectangle 51">
            <a:extLst>
              <a:ext uri="{FF2B5EF4-FFF2-40B4-BE49-F238E27FC236}">
                <a16:creationId xmlns:a16="http://schemas.microsoft.com/office/drawing/2014/main" id="{C73A1314-2070-446E-B692-C78D88AAB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7800" y="0"/>
            <a:ext cx="586581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B65E6B8-0D17-4912-97E4-60B47A511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5257800" y="1295400"/>
            <a:ext cx="5867400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97F34F-1A17-4DF4-89AC-076E60E284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8161" y="1447800"/>
            <a:ext cx="4562452" cy="1562100"/>
          </a:xfrm>
        </p:spPr>
        <p:txBody>
          <a:bodyPr>
            <a:normAutofit/>
          </a:bodyPr>
          <a:lstStyle/>
          <a:p>
            <a:r>
              <a:rPr lang="en-GB" sz="4800" dirty="0"/>
              <a:t>City and “Hinterland”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5496BB-E75A-4D21-9A9F-18DBB8CFDF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8161" y="3162300"/>
            <a:ext cx="4562452" cy="3581400"/>
          </a:xfrm>
        </p:spPr>
        <p:txBody>
          <a:bodyPr>
            <a:normAutofit/>
          </a:bodyPr>
          <a:lstStyle/>
          <a:p>
            <a:r>
              <a:rPr lang="en-GB" sz="2400" dirty="0"/>
              <a:t>CITY / TOWN</a:t>
            </a:r>
          </a:p>
          <a:p>
            <a:r>
              <a:rPr lang="en-GB" sz="2400" dirty="0"/>
              <a:t>SMALL TOWNS &amp; VICI</a:t>
            </a:r>
          </a:p>
          <a:p>
            <a:r>
              <a:rPr lang="en-GB" sz="2400" dirty="0"/>
              <a:t>VILLAGES &amp; HAMLETS</a:t>
            </a:r>
          </a:p>
          <a:p>
            <a:r>
              <a:rPr lang="en-GB" sz="2400" dirty="0"/>
              <a:t>FARMS &amp; VILLAS</a:t>
            </a:r>
          </a:p>
          <a:p>
            <a:r>
              <a:rPr lang="en-GB" sz="2400" dirty="0"/>
              <a:t>Industrial Sites </a:t>
            </a:r>
          </a:p>
          <a:p>
            <a:r>
              <a:rPr lang="en-GB" sz="2400" dirty="0"/>
              <a:t>SACRED SITES / SANCTUARIES</a:t>
            </a:r>
          </a:p>
          <a:p>
            <a:r>
              <a:rPr lang="en-GB" sz="2400" dirty="0"/>
              <a:t>DIVISION INTO PAGI / PAGUS</a:t>
            </a:r>
          </a:p>
        </p:txBody>
      </p:sp>
    </p:spTree>
    <p:extLst>
      <p:ext uri="{BB962C8B-B14F-4D97-AF65-F5344CB8AC3E}">
        <p14:creationId xmlns:p14="http://schemas.microsoft.com/office/powerpoint/2010/main" val="2609020916"/>
      </p:ext>
    </p:extLst>
  </p:cSld>
  <p:clrMapOvr>
    <a:masterClrMapping/>
  </p:clrMapOvr>
  <p:transition spd="slow">
    <p:push dir="u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Content Placeholder 3">
            <a:extLst>
              <a:ext uri="{FF2B5EF4-FFF2-40B4-BE49-F238E27FC236}">
                <a16:creationId xmlns:a16="http://schemas.microsoft.com/office/drawing/2014/main" id="{D536E629-3D15-49F2-9E76-BA177464D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856" b="7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tree in a field&#10;&#10;Description automatically generated">
            <a:extLst>
              <a:ext uri="{FF2B5EF4-FFF2-40B4-BE49-F238E27FC236}">
                <a16:creationId xmlns:a16="http://schemas.microsoft.com/office/drawing/2014/main" id="{7B27B8B8-7826-4324-9AD4-5BD0C177461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5953" y="852256"/>
            <a:ext cx="8007659" cy="6005744"/>
          </a:xfrm>
          <a:prstGeom prst="rect">
            <a:avLst/>
          </a:prstGeom>
        </p:spPr>
      </p:pic>
      <p:sp>
        <p:nvSpPr>
          <p:cNvPr id="23" name="Title 1">
            <a:extLst>
              <a:ext uri="{FF2B5EF4-FFF2-40B4-BE49-F238E27FC236}">
                <a16:creationId xmlns:a16="http://schemas.microsoft.com/office/drawing/2014/main" id="{D9FB07DA-022A-44BE-BCC4-3A27A506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GB" dirty="0">
                <a:highlight>
                  <a:srgbClr val="0000FF"/>
                </a:highlight>
              </a:rPr>
              <a:t>Vicus, </a:t>
            </a:r>
            <a:r>
              <a:rPr lang="en-GB" dirty="0" err="1">
                <a:highlight>
                  <a:srgbClr val="0000FF"/>
                </a:highlight>
              </a:rPr>
              <a:t>mansio</a:t>
            </a:r>
            <a:r>
              <a:rPr lang="en-GB" dirty="0">
                <a:highlight>
                  <a:srgbClr val="0000FF"/>
                </a:highlight>
              </a:rPr>
              <a:t>, </a:t>
            </a:r>
            <a:r>
              <a:rPr lang="en-GB" dirty="0" err="1">
                <a:highlight>
                  <a:srgbClr val="0000FF"/>
                </a:highlight>
              </a:rPr>
              <a:t>mutatio</a:t>
            </a:r>
            <a:endParaRPr lang="en-GB" dirty="0">
              <a:highlight>
                <a:srgbClr val="008000"/>
              </a:highligh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E9260C-1BAB-4047-BAEE-6FB358B29647}"/>
              </a:ext>
            </a:extLst>
          </p:cNvPr>
          <p:cNvSpPr/>
          <p:nvPr/>
        </p:nvSpPr>
        <p:spPr>
          <a:xfrm>
            <a:off x="7619806" y="5802858"/>
            <a:ext cx="29658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Ambrussum</a:t>
            </a:r>
            <a:r>
              <a:rPr lang="en-GB" dirty="0"/>
              <a:t> : Via </a:t>
            </a:r>
            <a:r>
              <a:rPr lang="en-GB" dirty="0" err="1"/>
              <a:t>Domitia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055578"/>
      </p:ext>
    </p:extLst>
  </p:cSld>
  <p:clrMapOvr>
    <a:masterClrMapping/>
  </p:clrMapOvr>
  <p:transition spd="slow">
    <p:push dir="u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Content Placeholder 3">
            <a:extLst>
              <a:ext uri="{FF2B5EF4-FFF2-40B4-BE49-F238E27FC236}">
                <a16:creationId xmlns:a16="http://schemas.microsoft.com/office/drawing/2014/main" id="{D536E629-3D15-49F2-9E76-BA177464D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856" b="7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D9FB07DA-022A-44BE-BCC4-3A27A506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GB" dirty="0">
                <a:highlight>
                  <a:srgbClr val="0000FF"/>
                </a:highlight>
              </a:rPr>
              <a:t>Vicus, </a:t>
            </a:r>
            <a:r>
              <a:rPr lang="en-GB" dirty="0" err="1">
                <a:highlight>
                  <a:srgbClr val="0000FF"/>
                </a:highlight>
              </a:rPr>
              <a:t>mansio</a:t>
            </a:r>
            <a:r>
              <a:rPr lang="en-GB" dirty="0">
                <a:highlight>
                  <a:srgbClr val="0000FF"/>
                </a:highlight>
              </a:rPr>
              <a:t>, </a:t>
            </a:r>
            <a:r>
              <a:rPr lang="en-GB" dirty="0" err="1">
                <a:highlight>
                  <a:srgbClr val="0000FF"/>
                </a:highlight>
              </a:rPr>
              <a:t>mutatio</a:t>
            </a:r>
            <a:endParaRPr lang="en-GB" dirty="0">
              <a:highlight>
                <a:srgbClr val="008000"/>
              </a:highligh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E9260C-1BAB-4047-BAEE-6FB358B29647}"/>
              </a:ext>
            </a:extLst>
          </p:cNvPr>
          <p:cNvSpPr/>
          <p:nvPr/>
        </p:nvSpPr>
        <p:spPr>
          <a:xfrm>
            <a:off x="7619806" y="5802858"/>
            <a:ext cx="29658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Ambrussum</a:t>
            </a:r>
            <a:r>
              <a:rPr lang="en-GB" dirty="0"/>
              <a:t> : Via </a:t>
            </a:r>
            <a:r>
              <a:rPr lang="en-GB" dirty="0" err="1"/>
              <a:t>Domitia</a:t>
            </a:r>
            <a:endParaRPr lang="en-GB" dirty="0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5EA40978-46DF-4C35-BE68-09D2208C83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28678" y="2421995"/>
            <a:ext cx="5958950" cy="3366807"/>
          </a:xfrm>
          <a:prstGeom prst="rect">
            <a:avLst/>
          </a:prstGeom>
        </p:spPr>
      </p:pic>
      <p:pic>
        <p:nvPicPr>
          <p:cNvPr id="7" name="Picture 6" descr="A stone bridge over a body of water&#10;&#10;Description automatically generated">
            <a:extLst>
              <a:ext uri="{FF2B5EF4-FFF2-40B4-BE49-F238E27FC236}">
                <a16:creationId xmlns:a16="http://schemas.microsoft.com/office/drawing/2014/main" id="{C81214C3-E4D0-4F70-8CC2-F985DAC0C3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750" y="1962868"/>
            <a:ext cx="5713412" cy="428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760002"/>
      </p:ext>
    </p:extLst>
  </p:cSld>
  <p:clrMapOvr>
    <a:masterClrMapping/>
  </p:clrMapOvr>
  <p:transition spd="slow">
    <p:push dir="u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Content Placeholder 3">
            <a:extLst>
              <a:ext uri="{FF2B5EF4-FFF2-40B4-BE49-F238E27FC236}">
                <a16:creationId xmlns:a16="http://schemas.microsoft.com/office/drawing/2014/main" id="{D536E629-3D15-49F2-9E76-BA177464D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856" b="7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D9FB07DA-022A-44BE-BCC4-3A27A506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GB" dirty="0">
                <a:highlight>
                  <a:srgbClr val="0000FF"/>
                </a:highlight>
              </a:rPr>
              <a:t>Vicus, </a:t>
            </a:r>
            <a:r>
              <a:rPr lang="en-GB" dirty="0" err="1">
                <a:highlight>
                  <a:srgbClr val="0000FF"/>
                </a:highlight>
              </a:rPr>
              <a:t>mansio</a:t>
            </a:r>
            <a:r>
              <a:rPr lang="en-GB" dirty="0">
                <a:highlight>
                  <a:srgbClr val="0000FF"/>
                </a:highlight>
              </a:rPr>
              <a:t>, </a:t>
            </a:r>
            <a:r>
              <a:rPr lang="en-GB" dirty="0" err="1">
                <a:highlight>
                  <a:srgbClr val="0000FF"/>
                </a:highlight>
              </a:rPr>
              <a:t>mutatio</a:t>
            </a:r>
            <a:endParaRPr lang="en-GB" dirty="0">
              <a:highlight>
                <a:srgbClr val="008000"/>
              </a:highligh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E9260C-1BAB-4047-BAEE-6FB358B29647}"/>
              </a:ext>
            </a:extLst>
          </p:cNvPr>
          <p:cNvSpPr/>
          <p:nvPr/>
        </p:nvSpPr>
        <p:spPr>
          <a:xfrm>
            <a:off x="7619806" y="5802858"/>
            <a:ext cx="29658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Ambrussum</a:t>
            </a:r>
            <a:r>
              <a:rPr lang="en-GB" dirty="0"/>
              <a:t> : Via </a:t>
            </a:r>
            <a:r>
              <a:rPr lang="en-GB" dirty="0" err="1"/>
              <a:t>Domitia</a:t>
            </a:r>
            <a:endParaRPr lang="en-GB" dirty="0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5EA40978-46DF-4C35-BE68-09D2208C83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28678" y="2421995"/>
            <a:ext cx="5958950" cy="3366807"/>
          </a:xfrm>
          <a:prstGeom prst="rect">
            <a:avLst/>
          </a:prstGeom>
        </p:spPr>
      </p:pic>
      <p:pic>
        <p:nvPicPr>
          <p:cNvPr id="3" name="Picture 2" descr="A large white house&#10;&#10;Description automatically generated">
            <a:extLst>
              <a:ext uri="{FF2B5EF4-FFF2-40B4-BE49-F238E27FC236}">
                <a16:creationId xmlns:a16="http://schemas.microsoft.com/office/drawing/2014/main" id="{D410A155-6BD7-4F9D-9A3E-EDF2B8E8F0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23" y="1676400"/>
            <a:ext cx="7620000" cy="5067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03829319"/>
      </p:ext>
    </p:extLst>
  </p:cSld>
  <p:clrMapOvr>
    <a:masterClrMapping/>
  </p:clrMapOvr>
  <p:transition spd="slow">
    <p:push dir="u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Content Placeholder 3">
            <a:extLst>
              <a:ext uri="{FF2B5EF4-FFF2-40B4-BE49-F238E27FC236}">
                <a16:creationId xmlns:a16="http://schemas.microsoft.com/office/drawing/2014/main" id="{D536E629-3D15-49F2-9E76-BA177464D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856" b="7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2" name="Content Placeholder 4" descr="A picture containing map&#10;&#10;Description automatically generated">
            <a:extLst>
              <a:ext uri="{FF2B5EF4-FFF2-40B4-BE49-F238E27FC236}">
                <a16:creationId xmlns:a16="http://schemas.microsoft.com/office/drawing/2014/main" id="{EC8F510E-793B-41B2-AD04-7B06DAEE72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15469" y="1543449"/>
            <a:ext cx="4037012" cy="3771101"/>
          </a:xfrm>
          <a:prstGeom prst="rect">
            <a:avLst/>
          </a:prstGeom>
        </p:spPr>
      </p:pic>
      <p:sp>
        <p:nvSpPr>
          <p:cNvPr id="23" name="Title 1">
            <a:extLst>
              <a:ext uri="{FF2B5EF4-FFF2-40B4-BE49-F238E27FC236}">
                <a16:creationId xmlns:a16="http://schemas.microsoft.com/office/drawing/2014/main" id="{D9FB07DA-022A-44BE-BCC4-3A27A506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GB" dirty="0">
                <a:highlight>
                  <a:srgbClr val="0000FF"/>
                </a:highlight>
              </a:rPr>
              <a:t>Centuriation</a:t>
            </a:r>
            <a:br>
              <a:rPr lang="en-GB" dirty="0">
                <a:highlight>
                  <a:srgbClr val="0000FF"/>
                </a:highlight>
              </a:rPr>
            </a:br>
            <a:r>
              <a:rPr lang="en-GB" sz="2800" dirty="0">
                <a:highlight>
                  <a:srgbClr val="008000"/>
                </a:highlight>
              </a:rPr>
              <a:t>Landscape history</a:t>
            </a:r>
            <a:br>
              <a:rPr lang="en-GB" sz="2800" dirty="0">
                <a:highlight>
                  <a:srgbClr val="008000"/>
                </a:highlight>
              </a:rPr>
            </a:br>
            <a:endParaRPr lang="en-GB" dirty="0">
              <a:highlight>
                <a:srgbClr val="008000"/>
              </a:highligh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FD2A60-5ED3-4AAB-B35B-FB9AE7D46D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3263" y="1833646"/>
            <a:ext cx="7668305" cy="448285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7959013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Content Placeholder 3">
            <a:extLst>
              <a:ext uri="{FF2B5EF4-FFF2-40B4-BE49-F238E27FC236}">
                <a16:creationId xmlns:a16="http://schemas.microsoft.com/office/drawing/2014/main" id="{D536E629-3D15-49F2-9E76-BA177464D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856" b="7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D9FB07DA-022A-44BE-BCC4-3A27A506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GB" dirty="0">
                <a:highlight>
                  <a:srgbClr val="0000FF"/>
                </a:highlight>
              </a:rPr>
              <a:t>Centuriation</a:t>
            </a:r>
          </a:p>
        </p:txBody>
      </p:sp>
      <p:pic>
        <p:nvPicPr>
          <p:cNvPr id="3" name="Picture 2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09745E2A-15D0-4ABF-BF85-3D8718AD4B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825" y="151696"/>
            <a:ext cx="9312275" cy="6638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539458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Content Placeholder 3">
            <a:extLst>
              <a:ext uri="{FF2B5EF4-FFF2-40B4-BE49-F238E27FC236}">
                <a16:creationId xmlns:a16="http://schemas.microsoft.com/office/drawing/2014/main" id="{D536E629-3D15-49F2-9E76-BA177464D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856" b="7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D9E9AC2-CDE7-4325-8893-8BFCFFDACA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70375" y="452718"/>
            <a:ext cx="8368429" cy="6433230"/>
          </a:xfrm>
          <a:prstGeom prst="rect">
            <a:avLst/>
          </a:prstGeom>
        </p:spPr>
      </p:pic>
      <p:sp>
        <p:nvSpPr>
          <p:cNvPr id="23" name="Title 1">
            <a:extLst>
              <a:ext uri="{FF2B5EF4-FFF2-40B4-BE49-F238E27FC236}">
                <a16:creationId xmlns:a16="http://schemas.microsoft.com/office/drawing/2014/main" id="{D9FB07DA-022A-44BE-BCC4-3A27A506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GB" dirty="0">
                <a:highlight>
                  <a:srgbClr val="0000FF"/>
                </a:highlight>
              </a:rPr>
              <a:t>Agricultural Revolution</a:t>
            </a:r>
          </a:p>
        </p:txBody>
      </p:sp>
    </p:spTree>
    <p:extLst>
      <p:ext uri="{BB962C8B-B14F-4D97-AF65-F5344CB8AC3E}">
        <p14:creationId xmlns:p14="http://schemas.microsoft.com/office/powerpoint/2010/main" val="2166904104"/>
      </p:ext>
    </p:extLst>
  </p:cSld>
  <p:clrMapOvr>
    <a:masterClrMapping/>
  </p:clrMapOvr>
  <p:transition spd="slow">
    <p:push dir="u"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Content Placeholder 3">
            <a:extLst>
              <a:ext uri="{FF2B5EF4-FFF2-40B4-BE49-F238E27FC236}">
                <a16:creationId xmlns:a16="http://schemas.microsoft.com/office/drawing/2014/main" id="{D536E629-3D15-49F2-9E76-BA177464D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856" b="7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D9FB07DA-022A-44BE-BCC4-3A27A506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GB" dirty="0">
                <a:highlight>
                  <a:srgbClr val="0000FF"/>
                </a:highlight>
              </a:rPr>
              <a:t>Rural Industries</a:t>
            </a:r>
          </a:p>
        </p:txBody>
      </p:sp>
      <p:pic>
        <p:nvPicPr>
          <p:cNvPr id="3" name="Picture 2" descr="A table full of food&#10;&#10;Description automatically generated">
            <a:extLst>
              <a:ext uri="{FF2B5EF4-FFF2-40B4-BE49-F238E27FC236}">
                <a16:creationId xmlns:a16="http://schemas.microsoft.com/office/drawing/2014/main" id="{27F51D95-F9F3-4DAE-BE49-C878CE5B95E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92388" y="1594115"/>
            <a:ext cx="9451088" cy="467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700936"/>
      </p:ext>
    </p:extLst>
  </p:cSld>
  <p:clrMapOvr>
    <a:masterClrMapping/>
  </p:clrMapOvr>
  <p:transition spd="slow">
    <p:push dir="u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28EFC-91A8-4ACE-8678-03D33D925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629266"/>
            <a:ext cx="3307744" cy="1641986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DFE9F210-F600-4876-A6F2-CD285E5793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57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3C4D197-E678-42A5-983A-AC4F48114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8" y="2438400"/>
            <a:ext cx="3307744" cy="3809999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495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4C78F-EC0A-44CC-8E30-41D7534B2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3FD3A-F31C-4C1E-A917-D6011DE86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data:image/jpeg;base64,/9j/4AAQSkZJRgABAQAAAQABAAD/2wCEAAkGBxMTEhUTExMWFhUXGRcYGBgYGBsdHhsgHRsdGBsbHx0fHiggIBsmHxgaITEhJSorLy4uFx8zODMtNygtLisBCgoKDg0OGxAQGy0mICYtLS0tKy0tLS0tLS0tLy0tLS0vLS0vLS0tLS0tLS0tLy0tNS0tLS0tLS0tLS0tLS0tLf/AABEIALcBFAMBIgACEQEDEQH/xAAbAAACAwEBAQAAAAAAAAAAAAAEBQIDBgABB//EAEEQAAIBAwMCBAQDBgUDAwQDAAECEQADIQQSMQVBIlFhcROBkaEGMrFCUsHR4fAUIzNi8QcVkiRyglOTstIWQ0T/xAAZAQADAQEBAAAAAAAAAAAAAAABAgMABAX/xAAvEQACAgEDAgQFBQADAQAAAAAAAQIRAxIhMUFRBBMikRRhgbHwMnGhwdFC4fEj/9oADAMBAAIRAxEAPwD6UnqrfIV6pHbHuKKsXiB5/P8ApXnUOq2LKG5eYW0HLNEeUeprvlOuh51EAMZWqrtnE5A+dXabr+kuNtt3kZgxSAw/MBuKjzMZxVlzVF1lQjDORnjBzSxm29gtUKXLdhPuao1mkeJLqPSZpqUZsQPvQHUNKYyR7A1bUZCO5Y9QaqazRNy1UXt1NsogdbIr55runMLjyD+ZoiPM+tfRmpRf6WWOJk+tc2eHmJI6MOTy3ZhzpW42n6CrvgnEqfpWtPRXHCmfeqtRpzbn4m0QNxmBgECfaSPrXI/DJc2dK8U/kZc2x5H6GoBADPi+hrU2rVtlVgVIc7VIIhj5DzOOKtbprdrTfSh5G2zN8TvdIyaXjnDD5NULd27H53HP7wrXf9tf/wCk30rj01v3GHyofDUN8VfRGU/x17/610f/ACf+dWt1G8CI1F35XHH8a0g0Dfun6GvDoz+79qX4f5h+J+SM+euakf8A+m//APeuf/tUh17Usrj/ABN8jaQQbrmfSN1Ojp2/drrOlycGlXh6d2F+JTVUP/wL0Q3NFbbcgncYLQfzGrur/hq4nilSPRgal0q4wthcEeRqWok9o9jXo7OKs4N0zNXdERgihzp4p9ftUC1v5VFoexU1r3qPwPemZtiqylJQbF501RazR5FQZaWggJSrLSVa9qus2ua1BKih8hUQlElKgbfrWMDMtVNbop0NVvWMAsldVzCuoGPrmr6/b0yBrjjIwvc+g/nXyf8A6g/iJtW6G4UQKT8IRIWYDSTyxEZ9KXa38QHUFbv5mHDFJAxGJ4HNKOq6k3NhuFWSTgefbgfWtl8R5sqSoj5Sigi305GZXS44A4IYg7pwwI9sfKidPqddpB/6e/c8SlMsx2gnfKgmBJAyJ5Pmah+Hrtg2yVQhpyskif7860Gjuacnxl07Znb9uKkpyT2HWJNFmj/6rdQXatzTJclmLFtwEN+VVj8oB/8AdNM9P/1FW6rLdtOjyWASIC7gFElpLQZJwMH2qu3o0mUAdcflfPria9bRWGnwhSceNYJ+eMVReIyID8OiGl/FGnut4L2fJ5WQIMie2f1rRLqmAEj5iY/lWP1H4RtEAi2IExEEetRuaC8rK+9mKzA3Ec44OJ+VOvFNcoDwM3djVg4j9f0ihr1/IjH9+1Ya31zW6cAMnxV2BACI2EHBJA3N6sSar0n4wvPeT42n222MAjdK5yZI4A7RmuiPiYtckZQaPpq31IkRxz/xSPqfTy5dx4jtP5WJ7jABmBGYHlS7S/jPSOWTe6bQCWddoyQu3HfI7ZptY6npl3MdRaAXkl1gTjORGSB86rNwybEopoyXUOi2vhWp3AS21VLKQf2iInE98VXds6gMI1L4fcJJIkKIUwxJAgH519DRLd1VuKodTlHEFc9x2M+/lXt7paN2KmSZ5yRE4ODFQfhb4Y2tIxVnqXUERuWaGIYNOZEDaBxEnJml/UfxJdLWnJub7Zl4YwJAVl8UA/mGfStjq+jXAjgXPiDax7FpPuCR8jSLW9IvKhc25EZBE+WTM854+1RnhyR4HUk+pRa/FI+G943bhUMMKxkSB2JgjvPrR+p1t1yNly4NoD4Ihv8AYT549s80mvaC0351RRuOSpydoA4nJmKCHTnUbReu25JKEyBOIkwZjjmKg3Jcj0zWprXYqXZlchvDyOxPoT/I1Z/innBY/wDjH9+1LLen1AXO1jKfsmIEbzzycxRmq0juvh8RBmAxVsZ4wT7SalOU1vqZbHBt1W4dbu3Y5UH2/wCaE/wuoYDdeEgzInPHbAjHGeTQ+l1RAhgQw7MDH2z9qhq9de8OwAAMCx5MDkR6+4pFnm9rZ0vwsoq2gq/a1CuWQ7wY8JMARjE8fzoVdPqQ4Zyu2G3DzJkrB7Rx6im2l6luUttwI9/XHIqbdZtCAWVS2FDYJxMAHPFN50l1E8p3xRnL7XbcncHHIBxEnifmfoK8u9VVV/03dpAItwee+flRWqe1eusjKyjaP2GUA+e7uSCPpXmqt27ChfisVx4TbLDxRkkDA8Q5pV4iT2pg8lp7vb3Fmp/ENlbgTa8kLKx4gWIx5YGTmp6Lrdm6GCSHWPASvfEg8EVO709bhhWXaSDtjdJxiWkqI7jilR0GnACLetq6v+WQSdrkgTzkiaaOZy6gyY3F1/0aNbQJySPepLYwYYHy9aQr1vxIA4KnDyDBaJ2oYyZ7mBWi09guQ3iVBMrglpAzIHh2mRGZoyyS7iwd9BXr7txcKAPCct5yAo5z/wAUq1PUbqqAsFlbx7gBg8Yxj19KYa20CZe3uYNG3fkAsdvoCARS7V2gjFfhvsbBctuAJwMZNZZpccgkX6XqRIG9YLlgvYCOAZzkg5ih9b1cIbilCSgWY4luwPp50f02zbVt20GRByfUyJMTk041Fiy6lSoIODitLxGl0xoRcldmVTVXDzYbnsV+vNdRWv6bdLnZcdV7BdsfdZrqosl9ULbQt0HTpQKAYAxOPueaTa7ptxJ/ymUKfDBkEnMxx504W/cUllUsPESCcyFBUATwaY6W+rIhuDaWE7WbvyR2qTnKO+zCoprqZbpWvNqSRmRIOORzMd44p1/3BmZdoMnxRj8vnzRCWNMbbKxAUljLBgcnzOYqnTaKyVR7TttXcQSJETBGe0/pWcr3oMXp7Ml8S5vGwFTnJBAMQTkcYp103rN6IL7hMQ43A98N3xSBeqtbtoXgktBJEeEGCW7SacW7FkuoCrvVQVHcCeQKR6kjPJbse2OqWz+ZCh87Zx9Ka2L4f8txHHkwg/38qzN4ooliVkgTnuYFKW6/aVlEEgqGnBiZgc84plKRnkS5N7ctqMMjKO5GR9M/pQ46XZuHwbScnGD9OPtSTpnXt3+lcOO3P2OYp7pesZlrak+a4P0NHWnyMnGQBqPw1kkQZ/eWfuKznVOgalLhuW7KusACPEefFgn1JyP0re3+txDKkjIKkEN7z5fKg9R1e4/5barGc5n0nt9KNqPAHiizL2NXqvA8shDrcZZb9lDbCkYEQRiInzojS/8AUVrY2auwbjKFUlDtLtJO45gHb+yBye1NHu3GIL3FEmIGZ7x2z378UPqempyYgRG7z4H600PEzj1IzwR7hD/9RtOrkIHKeAbm4BYx55A7keZ8q0I60t9MFGVvDKwwJjiQec8TXz5ukI7NNvB8J2nsMgx5n+FMrHQrIKEOybQ4C4AhxDCPMjyroXj2v1EVgt7DfqOjDqqoFwZwfbtAzihNRosfDAIEZLDO73pX1bT30NldJgJKxkiCIBYEySO2ewmnPTepXNzJfULABBLbp53EgCB2Pfmmjlxz3urKaZLpdE16dtAZSVJK5k8QJ8x3qN3VFWI2/EUftAZ+YBI/SmGh61YuKvjUEkD4dw7TJJ2iD3O0kAHjymqOpdZsWHCNauQ64ZAGBJMATOD68QRVZ4oNCwySslo9QjiJHlDj+f8AOp3tAJG1Y5kqR8sH+dMLPS7cHeZE8dxQt3Sm0ZtXBtPZs/auafhWkdWPxLXDA7vT2HG1vsfpzS3VaNdyl0YEcbuPOYOJGO1OP+4sDDqCP9v9aLs69GEEiPJo/jiuV4qex1rxOpVJWZ7Tbknad0ycQTnOMSPbjFEX9S0EBlfdyHABAiCAACO05FNb3T7Fwbgu31QyPpmgr/THUFg6uoBOcHHv/A1PfnkpWKSpbfuK7uksrCm3hxBhRGO4KiInzFdZ6Og/03VVjtt9zxih73UEDBQDvPqCPnOQP51DR/GfcXt3EUwQewIMGMZ7TQa1HPKEXKk7Zfd6DbuPJuKw4iYhiIk48sV4v4LKzFwKm0hhP+0CftXX7iFtqsobk+FZM9zHf19qsRIcsWCygVgo7j3z96dS7k34Zp7I8b8MC3DBlLTyxk+UCeDVN61qChUqFgQTBM59O0ff7npZDx22nEyJjHPeopqbk7BcQPDeE5HOCJOYiPrS32Csck+wnOl3IqyyFTII7YIA9RBo63pWK8yYzBNDv1O8XRHtwzE9vygHJn1Ef3ipN1FHIUhwTuiQR+UwearaOa9zm0rHz/8AI17Q+o0m8yWuYEYZh+hr2p+ruvZ/6G12fv8A9CtGnBCn2q5NOGdWzuQEDcOAeRmvLvT2tQ4hh2Ir23dZvEAwPfNSlNxfq2+Z0eXf6Sm7py12GVVUHdvHlABSOBmTNTt9OcJt8G3EYxGP659KV9R17sbii4dgAVgFGCT5954I9aYdIW58MbwCvi35GIwqgCRHpNVd6eTn2sFtdXtNKsm8SYhTGG2jjMzBpjeBjxhrbOpU3APygmAJ5PMx71bZ0VpT8REhuJke5rtQnxYV3IA9R+tSlJJ7X9zoxyjoal9ga1cUQwus6WkKkCYPeYPeu0mj32wXtqzNn8oEDJWVntPE1o+k9Gsi3CAH1AJzxkzn61cvSrqjGwjGNnGTwQZ4IHfis8iWzYkYO1KhHptMAwKW4IEM2Fx3EAmeJgUw0Iutk2ti7oUl8sZgc8THAnmvdcLltCzKq7ZJIJJAntIB4jtVWm6zf2bgQyjj4ix6DJg81vVzz9TZMkW+37Ib3bTEZgHykx+lDOlwYYADsZ/vPyqZ195ra7zL+Swq/qcD3r21YuOQDBPfmB7Hz9aRrUwyikr2f3AX0UwTeYxGRAAI74yDk9+9X3zcZfCA0nkggDuI84PfFNAwsqoa2r3SCREmBJgZGPlFAa27d3BSDnIC8ZE+fbOfSmbb2or4fFNbwYO/SGQFlueI7iw3GWZgRjyzHtRen05gG7tw2JPE+EH3Mz/8qqtX0Kq4RCYYDzkcn3JwfYihLt4hEcHcW9CPfGfbPrTt7F14G3u6GNzqti2zKzBSolvb2/N27VJ9bpSq3S6wZAeT5wQJHnGPSgW06E7riW5ZQwaRIKk+k43Ex6mitGV+GqWiB4SwBXE+S47/AMKNRNHw84tq9ivq2gtuu0tt+J+UiQTjsR6Ut6b0a5bwuqOwi2uxlBkJ+yCQNq57A89qcfBACm8AryxQrMGcLIIEYn7VCyDt8Z2OHjYTyAf9pPkR7EVSM5R2QnweN9wxes3bSIbrWyZZXNpLjSxMpAAwIGSajd1t6WDAFVAb4gkKeQRBJiI+9KLnWA4YC01vaQC1wQNp/MR7RNS19txuQ3WZDNsoOCDK88iSe1WfiZf8gQ8Emno/kL/x8iYkHIIjiqG1HpXDRIkKLLK21VPiMwMLCnAEenvQ3UwLNv4hMriYyRJjIHYTmh5qlsSl4fJFWSt3tn5JQzPhMT7+dMrHWh8M/FUu444g/PkfelO09wR7iK7aaxKwy/qtLdzu+Ew4LCMkRM/PvXtvQ3bLgplJLXCcyYxEcfSlty0DyBXumL2yTbdlmDye3p861I1b3wym1qdgutftlmRgN4A3N33D0k/KmfVep2xcIKERE7FZgP8AdiY8+aYWtfZdF+N+c4fwY9xknyrzV9IN1lezdBUTK8gyPSCPmDSvGmtisM04cbixdShUXFIKTBbd3GTjkGKn1CxAD/BNyBjaBugweZHH6TVfRvwrcV9lwqFZiVJOF8gBBG48TFO+o9DYOGggD91pHlz/AMVNwaZ0Ysvmx9aV/ncWf4+FDLiDGwgSJxmMY8waUamXXJYPkb1kDmYNM9Tp9oMiB37j6f8ANL9O3wrhe0WJIiBLKZ/2mRx7VNt9S04Y2qRQi3s/5hjt/p4AAH7We33r2mV3RIDhwcTxEenFeVtQnwa7v2LOs2lC7ifQCkCsew5pn1PqyuNmxucSYpfaA7ml8Vpc7Ry420qD7HSkaSUGcwQDnmjem9DtEEkEZJgQB6mIqjVzbsllVnJjC85IzScay8SALbQGg7vLzxTSxuceTmeRQlVGp1fTEtqNiknd5k/8UvQI1xraoQyiWkYE95ODQGl6leVdpssr3CygjOwDho7xMx6Ubc6+EdhsM+FSdhyWMRNUx3COnkSTjN6uAv8ACupe1a+HeJ3Bm5MgjsQZMD0+1Nr9244O26qiceEgx5Tn64pIeoK13ZubcF3QOIOInzouwSQS3gQ8HEnwyc8AzjE1yzxRbbfU6sMpSqKK9Xoru1tjjcf2uf1zU+nfFYFbpUZwAOwwOY5ifnVnS4Icr8TuIuASQeSMcACk1rqEar4W9pUFiCsqR2zzOYwYrRhWyLZoSSim9mOuptb0yjDEldwVBPfiPOakOpXLu+2tj4R8IVpUkyM4B7GPvRj6gPsldoKkZEbiIyPkaB0+itfEV2TaykwfiMcdyAD/AAq2qnQcXhk9/wA/s9s3ltoVv3FdidpM7YAMCSZMY+dHabTDb8a3LJBIIhgR34pL1LQTcunYCsIfFBAB3Rg9sCjenKUQ2kuLsYEBFlR64Aia0ZJNpo6445Jenj6glr4HxIZwJLdyM+X5ePaitHoGuo0AgKWUbScx7UHZDfCJ3GQzAmBmGIEe4HfzoxNYEHgbc0gn4ZIIE8QDImay0hc5R3v3/wDSDacBwjbRzgkmQQQfKvOs2nslH0yK2RMk4EGSOTPH1pT1XUOt3/EasBnTabNuSRHiiSBk95yQacpo7V12kMCUDKfi3II54kRyPr6UzSJQyylJ7NWT65rnZLvwrUsoGxmJgkk4iO0Ax61Vqrjm2l1mMgByDmJEZnuJz7V7pDeClP8ADeGeQ8k45kifvUdB0oi2zMpS4sAeJzyM8nInFbVbNFri7Bl0S3sXE3AnaeeO59sTRqacW5W2QSv+kTOR+7yJI/iKCvWGW/avXbg+Gpn4aoxkwRIiYEefcUya6lxviIDKEFhtYSD2yBJgcf7RSrZUUUnbdU/pb9ijp1574NwqodScEENE5wT3j9KM6hfQ2/8AIIV/DIfgyQDB8/IUV1K0jMTaIQxzuX+mfes/rrSj/UB5LSCQJUg9jxIn5Gs1uZy9PP8AQfqrrlkDWFKvK7QwMHkPPYQCMZ4oVtGxuMqgAALEtycyox2xz50d+H2bU2QzbIU4Az3O3Pt/GrLt8IzQg34wQSfLH0FUi3E5pwU6f8/7sJLqFTDCD61Ci9Vq1usC6GVMgTEGION324rzUaEBVZSST2P1x5xTqSZCWGS43+4IwqVq4VMgkHzHNVmRg815NNuiLphN7rGokFbk+jDnvzzWk6Z1cNaV3dA/DKCQQSe08j1rIGoNR1Bs2j9OtsS53HcSZ3Yk+RGKD1P4eYGbV0jk+Ixx68fpWd0muuWz4HK+g4PuODTjSfibtcX/AOSYP04+kUNMOqKwzSjwJtXvtuUaNymDkH+B/WurVDXaZ/F8S3n94EH5gA11J5b7/wAlfiZdjH6+78U4QCPTJrzS9PIMnFWHWpsd4aEJBG07seQ8vWh9b1xUVHKkI4kk8rjGOZrjnPJK3pdkbhHZsaXdftUkCYwCe8DGKSL+J7jC0wEDdtuADDeoJzt5z70dfc7ZKkKeJHPlz70GirA8Cge1aGVKPrW5PNF36HsQTqbXN1y4B/lu0N5AiOBzzVmt1pRQNpkg+PaPQBsAjk9/KjtLaPZZ74FHNZePEoj1AxV4SUla4OdqS2Yg0nWLs7SDuLYcqDIiQBiAOMmacfE+JaRbi3CTmC+dxlyu5YA7jEYFC6TqKMivMKzbV7nmJgZj1rh1EXXCAgxH5iykDuwG3MYxPftRk0PhyTg9uoXa6hbti4yLHw2W22GmW8MA9/zD60FqbKOzFAA3YwZk9yP4UWHtpstLcO0hix2k8EEDeRjyz5+kEXTXw19bdtQjNcUFmbcIbDGFMAiefOkTUuDr0zyx9Uqo0er6dDWJMvYtIBGAfCACR7DjtSXW6TT3b3xGS4SsgEsybR6Ad8kTPzrR20VbpTjaBb8+B2me3nSy41xWYMqBAYJmCAe8jHlFNJu7RfCo6NMnt2/s81V687MLSSrBQSWAChQYcg/m54HlVGj0kS1y2Vgr4wRBIHI2nHz9KYgQzbA0QTuPEdh7zVd3X3iqgJaXkOJMHIAIxztn5xWdPk6Ixlyrav6f2A63UuAUtQU3Z3AkCRJOJPeB70J0NGBZTpvhB4LsP2smCB34Pkc1oOmrvDojBW8Lb+QTxMewHFQ6olzTRdu6jdbxIFuIyBzuJzNbahakpX0+n57C3qV/UqxFnTm6sgzIUxP5ckdpzTTqpCC3eQbSkFs8AwGnzME/SqNL+KdM3h+ICQp7MD29MmTQ9zrVnf8ADuPMxjaxBBgQceZFMoR7GeaTv1Kuxo9NqCgMKSskqffP86FtdWFxvAN8g9oiD3nnIry6BtS4jFluAkdgOeO/nVli4Ph7wgLCZknHnEn50qSv5k57erYD1HTpfebQaYlSAeM4B9+3pViWNpHw7ZQY3KFAmMDjvH8KA0XUmdrioTvXOSpg9gMz/wAVd/jAy5Kgt+aMQxGee4/hWrqPFKT6fn1GOlRE+IrJuObizyAx8QyDkE/QihWtSAFIgE+GOx5E89qqVWe3KNlTtlmyY5E+faq9HrmtOXNzcqxypET2OSD3HFFPgo1ymw/SXUsW4sqNsyUmIkySMeZ4obqF1mdChEnJI7DuD2zQzIsfEJ3KPERPIAOB/Su1OlCsCrwCFaIn8wDR6cxWnKUluCGOMHSf0DdJYT4hLEAMT/Z+dVXFG8oSCFIgj0wB7cChxqdxbyUAAxkEGDnyII+lWaLqaz8Mq8Egs20kcnO6IwD9KSug9tP8/wBFt7pwbUFwrAssMQfDjvH7w/SapPTrqTvgjkMs5Hqp4pj1K18O4RIYEzzPqPcR9jXa7UlwYBbBI5AB7DPaqRm47M55+HjK2vcTkmvKYroJTeck8gTjzEUs6oBZ2kklXmCAewnPyB+lVUkziyYZQ35Rxqtq5LkwfOpG8qyGUsSIU5gGi9lxZJK2DE15XpNeUljDnT6jeWCwQGKkkHkfKqusdOa9bCYBBBUxMH2/vtXnUOq27LrvU7WJ3P8Au+sd5P8AeKZfhzqVpwLjeAksAr4JgnvwcCcUrVK0T2lsxbrNLelRtYDCgxEk9h69vlRGn6DqScqw+cfxp1r9XpNQFVrisFZbghuCDgyD8qYP1W2VMXJMdqk5vog+VG95CnSalLKbCSzg5Ijny5+VBdZ6mnwHlWII2jEkk4AwfMivWtKOBzzJ5qDqIllBA855nFLry/qdUH01SBOn9NCJbQkiFUQOAYz95qWpseKEBYggjgQfOiG1bEjbGP8AbXMz4IksXSSOwBn+EfOuSGqWW5NV22Hk4qFRTsSaxrit8O0oCglWJzveZmJ5EHM4PajPw3p3S7p7dxRDNG/bJWWmZ4nJE+1EX9Iltrl4hpbLbRk9uP4eprQ9EtB9wUflUuZ7iQI98127Okkc0JSvkU/iDU+K4qYaSJiZIxP24rGW7RuXF3Q0kB2Y+FiBB8Od3ftEmtl1PTEXGVgVO44YQfnWb6Ro1u3rVo3DuS5cGVy3mY9NwzWhPdlMsW2jfaLRbtP8MXP2QMKAREECMRxx60v6cA24bZKmDOZOD2iBBo1bvwFKXCwAOCMkg4U+g5qOrsAXHuQihjkkGcCOZjgU28tz1MMtK0t018y7pdoNqZQnx2yAvqufPyEVZqgt+Ee4nw5ztBLRkfX+VLundZ+G6OEjaRMjMHnHsa1HUem6e+xMm2+PEokGTAkciSeeIk+cX0aopoh504NxZ8ptWtILrB9W+5XIKjIOwxB/9MMeg86Y2W0jPuXVXsMWChTtHIj/AEpgbu5ou7/04O9nS8lwMS0hlnxQ3BA/eB9iPOuX8FMndh819P5Vnaf6SXpHuh6nZ1G22jb9o3LKsvBEgkj1o7T6BxLYjJMDFJOi6CxpvE9wztIADZg+Ij6LOPKmOp/EO+LaDas+KecH6x/ea1LljPJKtK4Eer6Zbs3yyK0sQTDHvEmP74qxrqncCs7zME4mIg49Jq/rIIAfOMH2PBpbtkkhlggQZyD3n7VOad7HRgcFDs/z7l+n1d0CNiFQeA0ekgR6fpV3w0Lv2DgFd/EjBU/Y/I1Xdt3btsNa8JI5Ix6/MGj9L0+41si4E3zKnmI4PHnSR1XwXlJJc/Poe2dE4gMpVTiQQy/UE9qF1vxLZAUApkriT5kfx+tN7vS2YCHUHuIkH7/euT8PPyLgntJYgdsTMYNV8vsiT8Qu69mKdPfBUlyFMYUiJ7GltnV/BJJU4x5iDx7+/pWnufh27Bbws4GIM/8A5RBpXe0e1l37kcAzuBAPfDcHjzpZRa5Qynq4aFnTdet/cqIwg+Rw3bHbyinTWezbVc5KEifoM0l6rrHVCwVmyD4PMeccx86lr7l6FvWyqTBUk+Ie4yfrSpJ8g1ySpO3XuEazVC26+ZIMNMNiQPoDmp9Rt22RdhLbpBExGT4Y/dg1T/3a5eVBfRS4ADFByB71A+Bg9tiB3Dce0eVNdcBavdqvl39hfe6ePDc+IyRO+2Y4jEYED68etX67pDqF8QhgCJ9eMiaM1tvcRI+HIkDO0nzE+f0qmxfA8DcDhgZgjj5fKtra2J/Cxe4huoymCDNdUOsdVvLchLXxFgeID+tdVFv0+xxSik2k37D3/wDjVtEKMw2glsknPM+lI9brALiIlrdBlDIz+8057ECnLX7txpJ2LkBIGQf3j3PaiUwMgY74qcXJfqJTUf8AiZ/p/TXDlmXhAojjz4niate3qhYn4f8AmSM22iDu4IYcbRmu1F07iZOfWm/TLRKzJIJxzT3SOeDt0kKNP1DUXFdSnw24DTmfoePOi1uP8TaSWLgbfGo/KDOCBMk9vOjdUACRAFL11KC4oZSTlgdsgEY57HNJSkuB23FjzTdPhA9xgPNQ4kf36ZzR2nNkDcGhQQCxM/SPnn0rIarRSwa05Ry5cyTExEkcGPKvOndO+CjF33F7i8ZzEfXvxUZY4QVxSsrHLezNdqtbp5A3ZBUFf2oZtobJ478eflQh6xZS9uAvH4ZCwhADh+SROVWPrWfu6hxdUBRBaZyTgCAcREn3q7U6wq5Vk27gpQAHIzv8yeJx2mnV3YjnHsfQ73VtLr7gtOPh3SItMcEt4jt8ohTj0NZ+90lNPcF9lJaGUP2BBMqMx27ikmg0tm7LksH3Eq4AlGjtOPUHnxVovwf1TZ8TR3/86z4SC3iPi5k+wGQOZppKM93z3LYsmmStCn8TdSf4BuBcmF3GCAJ8gffy5phqunl9MtuTDQS05yIxunOe9efjXpNoA2VJIMEZwFOQD6+tQ0vUUcJbF0b+RHePL6ipx9Np8nRjyN57vks0mjurhk3iIEwD6GQarc6m0Ugq0n8jziM4YZHn5Y9aH1undru5L72zOQCMxAzIPl286P60CdOCfzQQpB7wc/Omhkrhndkwt3qXsUa3qEqB8Rl3KQGOxxlVT9tfNA2eSPlQVvUNdY7HOGLR8O3x8b4oE+25Z82nmh9HbRraLclic54EdhnFNNFplXcUhYH18hQ8+d0aPhsbV0/5Elje1oEIwSAss6ovFxR4UE8EHHEjyNMelWkIeXBdciMATMY7nHJqfSmBW5bdSwLHwwDGZBz3j9KKsaXS7ztGRgkKPpMepqmpzOdY1Dd799mONKi3LY8yIPvQen6YWY71wBOPSB/Kiul2oERAEn2FGdO1P/qWESAhEecxOParaFKrIRyyg3pF7YwOKh/iSKc6rpa3PFp3VgclSYIwDH0I+tKLmhugx8Mj5fx4pZRlEROyy3q/Q0w0+o96U/8AbmPLRj1/pV1rQkft/KMfrRjNmaNFZvAj+k0ZsVlKsAQexyDWaF50jK85JPA8oirdZ+IrdvlvLjz9/wCVWU1QtCb8V6EaZkFr/TfdifynkwPLNZjUO7r4fAexIB+sGn2r1LayWPhj8gpDrnNohLituPBAJXykntXHkW+qJ1Y8sXHRMs0t4ogW4QQBO7jJ5n08qq1C3Ii3cBBMwwBwewIHPqa8s9wYNXCw6+IMNkYED9fL0pVvuyzi4LSnsGXNY9y2EfxFcqTyPMT3FD9PsWg5VnCFgSC3E9hHPeuTVnuqsPOP5ZoPUnSXWDFSHXycn7TR+bYblSUFX50GOp6UwObe71GQfUEV1W2ddAhbwUeWR9hXUv0+xTUur/lgN7VBYivBdLjaMTiahc0DtEJ869SyygiM+1VkzxEr54KxoUiTv9OM/bimFm8yqoUBQuP60A7t3XNSt3fNTOZIP9K52sr6gTxx4Qws2Q+XyTPH2qQ0VoH8s/Ohl1Ucj71w1uZAn3Jp6ZriUarTBmMMUUSIBGP93EzSrT9NgoUuPcRmEFpkgLOfPI+5p/aSWwT3JHOPpVl6zbYptYB0JjyhxtIPpIn5CmVomluIb6/FZkAuIVjIGGkZ+0/SnN7QFbRdlDuiDbu5AxPHOP0NSudKB2ndmZMehjsPce1V6q/fW7b+Gge2YFxic9+wzmBB4oDVuLtNrClp3S2FUbGE7icfnEYjEgZP8K0XSV3f5ioZYKTAOQBj1wDS/pnRrDObi7jDM0MxP7bAmBjkHt2p3+F/iLvvMwZQLgECORiTPrWpNjRTsr6zdM3W8IOzaJIj8uBmsx+A9Iqa1HuqBb2XMNhlJXwgdh+taDoq72k5iW+8D+NIHv8A+a7mMsf1P86XXX1PRj4NTSyXuuB5rOhrcuFy8iDG12HGRMHJyam+vR1FveO0YM+QpLo7t1Ljn41plB2r4pMEZJ8j6Vdo9PaS6XLHeCQATC5xu9frW0Pg6seS1a69aIW0UBluy2fCO3P8q64Fa26oWHbDRE+Zn50N13pxa0Cn+tMEliBAnjmDx286G0nSBbRs3GZ4EkkKo/oZj3pvKS3vcnHPN+hx9PVt7Gks2UFpVttB2gMTO5u2Sc030OjCDccfw/rQ+i0iWrfxXxtX1MDt/wDL+dea7Wi6ts2ydhUNx5+fqOIqsYOK1PkhPMsklBbLsF3+pBPyjcRmPTz+tRv6kQt4tsJAYN2oHp2kVGuXGYuXUDaQAAFk4z6/aqU1Au/EslCVDSoxhSJj2kn6UrlLuVjCPWPuWWerksS2x3ES1lwrAFlbKnGdgGDwDTHR9dZ5UXTuGwsHQgqpcySIOIwPaszZ6FaFzcjvumIYggZyMZo7XlrRJkTs2zHbBE5Mww+9UWaRLyFpt8/Ia3+rX4//AKu0z/74PPkmfell3ql4wS1oKW5nt8QjHrs2/NqVap9RINzaEYQIziPb1pirI6bBkATMeXNZ5ZdjRxRd8r90L7vUWIzfBwJ+GCc7DPA84IzwBVVhC7eBGYyfE/Aye3z+1FdIRvht8Pam0wRGPDgYBHbir9LqmLEblJXmFIj6sam8tuqGfh0oarD7emexaZyJYSc4kxx6Ur0WrvXQ7XbaASNpBzH7XE/r3ph+IQ15SjnGxUbHcqM++RS/pulGl/y5DqQANx4/5mmlJLZEseOSmm+PkD3XG4yIB79j71G6rEwoCmJ3HI+QnJ9qnr+izcW4GKgGSBk+sfejb+lUA/ClhyBBn2I4FS43OvU0mpKu353F1kMgjfuJ5kAT6xmKu0HSkILY3tzBG4+/n8qK0dlShGA3cHn6nn61SlpVcByQpOSv8jitYbSVt/n3spvW76Halu0w82wa6ieoXWtOUFwECI9vnXtHUlsJeN73+ew7FjagUYAwIqsqFBY0vs/iW26kqGx/fn60t6j11bkKJA7gjn0qE8c27o4fNglszr+o3vP0q+zdPoT6/wBIoC1amYIPt/ftV+09wc9vSof/AEXcHpZZcugnKfQ/0q23p1Kgg/8AlVdq2WjtMEn0/v8AhVfVdQtpC7btq8wKtglOXJPLGK4C7asPywT6R/A1XdsMpW6/GUI85Kx9P41T0LUpfRbgBCnz9KZXNcIgiVHCnIxxV3KuSUVYBa17/EIRJSBB3DJkg457etMLmtf4bliBCOQBHIEgfWPpS1NBbc+HdbwQADIM5mDmR79zXup6ddAX4d6GAHiK95B3fY/+VK2mx90iKuqbBaVsqskkwQd24e4Lz6+lajpfTQuiYqCqMx3+IlpMZE+3HpS/pugv/Ey6G3t8jMny7RBrXvpwbHwpAUkZDZmOKeNyseEa3Mdo+nX2M2tht7YMkhpHHbigNV+EtVcbxbNs5IbJERHH3r6FodFatrtDD5sP51fc0YkEEgDkedU07HR5jqj5T1H8BDTbl+O29pwR4YI8+avX8O2fg/CL3CYALTmAe3b7V9B6v0r49wMTAHYZrl6RaQZ59aW5tk9Ef6Eh0tnSWFZl3KUUiclu3iJomxpLLW1uLtIaCBuk54x9c+lW9X6cL6hGbwqIG3mrujdMSzbeJb/LW2g8grEj5jcc0baYegp/GCMdO1q2PEACwB5PIWf77VktH1XUFraXbQS3EEBYgbYHinznmt/0LRP8Rmup4WPfNOb/AOGtPeUlYkiIOfl5iqp647iadM1JGA0One2Q5d2ieYIMiM48jVWm1Sm6uxvQ/qP41or+jt2yLbeFsjbJOB9qVa3Sf4Vf/T6U3C5yVA8MQBMmfpUli62dL8U10VfWxZ1nRbnZ7V7axIweAcTjB+/er7XT7jWCtx97rMMO4P8AHP2qGs6DrL4+IAlnidzH83PKzFLm02u3LAmOSDiKzUkK5x1aq/PcYNcF3Tw7D4igIJGJTAJGJxU3t2kVWthQ4UTtGSe49pqVrphnc6EMwEiTzx2+VW6zQbAPAYYYMnnv3qbai90zsj647Nf6K2uEPIJUNiPUdvp+lPNAFUOCBJEziY8vlWa6b097uo3MzKqHaMDJ9z2rXWOmhWksTMDMe8U+hrc5Hn1xaaoD63ctbxt3G54JMxiOCO9LNUwdiNp8qfHpS3NzsBuOcYI96B1KpyIkd6SUm3YceRRoG07XSOJAxOBTHp+o+GTvwpz2OflQdhSc7selddsqTBJoollzye3QA1PWbN6+bSq+SfGRxHPqRRzBAsAEn1H29qHt9PRXLAmautruPP2oPkgsmSqbFWssu7SG2+m2a9p3YsqQZ5BIrqZQYyxRe7l9/wDTD6O2UXaSe/1ozR6IFtx4yc1peoaPTqpZkUeUY/Slb62ztAUge9DHm81Wkyc8Plum0VrcjC8elTt6pgw5jiq7fIIZT5Qau/wjP4jwTz2pqE36B1y5/l7y0Dmsnc1N65fQo5+C0YYjg5iPkfXNarXW2Zdg4AApl0DoaKm50Enikc1FDqOqVISOfh2iLSywGAcD9KSa3rGoNm29tIeZddvacZPaOR6819HudNtfu/c1lOsjD/DEjIAmN3zpI5FfA0oNIUa/8QvsD2bYaJBjMEdo5+dNrfVTtVmmQASOwxketZv8J3Gm7bZGXxbp24nAiefL3zWgvpJEKM+YxWmlGVC1asd6Dry3CVB/KBMjzpkOtwOPOMeeKyml0hTdtAE9+9WS3JNGUpJ+kKbS3D+rdfe0huBZjtwPKruk/i5ntqzCGIBKjt596SXeoWw4tF5ZuFI/jxRNt0XJ5+VDXJICe+zNQ34pOAAy/P8AhVVrWtdJJbHmaQ6VfiNJae8dqv1XUEQEBgB70ym63YXLqwjrvX2tBNp5dFz5E5+1NOk9bnLNFYDrer+KgNsrBM7o+9G9O6kHEAgwIbtn2+9BzlyTWR6j6jY6lbYYYeoNX2bgaCpGMgAxXz23cKjmPY1aOpC2su+B3orJuXWXua7WdKFy4bjbp7dqItabsZrD2evs43I8rx37e9DdV/Fj29oXxEmOT9Pen1b7IHnR4PoeqsH4Rtg8mSTP6UFpenlVAn61j9X+KvhKGcnMD+/ap3fxYbYVtx2twfvNbXb4G8yJubFkhgcQCKWdU0jveLiI7Ukv/isgAmM9zVtv8TM3OfKi5WZTiPBpsTj6VFyRbuYExilGo63gSh+Ypd1D8QOLZW0NrnjyFHW+DOUUPAxFssRgrHrWb1D0vsfiC78ILdYF858/lSLS6y6113Lem2ce8UjSoV5L4NHpb8NsmSRxVuq1Z7qDSPS72vrcONoI4/jTm7pjcBPH8a37EXbWxQnVQOV+/wDSidN1W1MncKUajptxTMGhmkdjQsk5yiaR9fbnE11ZI3LnlXUbY/nyD+tay47ZEDtmlZEiva6rwSjGkDJvN2DjFan8PaZtoZ2O39lZMCe8V7XUJ8C4N5Md6YyZztn6mmtzqCgSZGPKurq55RUuTsUmlsZLQfia7dW4LihTuIBX92AfPnn61Wjs5gQPeva6llFJ7ElJvkD0HU1d2UW8rjdPOSPftRV/X7GIIHhKE+zSJ9wRXV1UUFqoXHJuNsm/VNpkjwy0+ykA/qaH6l1VUDkKDBAB9TH866uquhWjS4A79i2WS6fzQWXHkP1/nTHSWN/rMfeurqm0GtwjW6xbastsfl/MY9JpDfcMGBBkhT77sV1dSyitVhbtUAteNt7doYU7gQPQT/CmfSUS3Jjn0rq6p5G0k+6/0KxoY2+oidp8pr3Ww6lcEHBkV1dQ43/YRreijS6I202jPJ5qzT222+KCZwcT7V1dQlN1ZlFNkL1kuNpyJmDkVG9oWK7YG0DA/SurqCyOw1sCvpWa2ouHdGfp60TpdRiT+YcD+tdXUjzSorHGnuMU6lIPp51ULnxOAK8rqOObboXJGiq70cs6uxGJip6P8PhXLgkk89q6urrghUrGlnp0tmB3gfxNGFwMAcV7XVp7bIfjgjM0PqdOjcqK6urGasHHSLfmRXV1dQF8uPY//9k=">
            <a:extLst>
              <a:ext uri="{FF2B5EF4-FFF2-40B4-BE49-F238E27FC236}">
                <a16:creationId xmlns:a16="http://schemas.microsoft.com/office/drawing/2014/main" id="{C7C1EEB7-3762-49F6-9C0B-4C25B8405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550" y="2557463"/>
            <a:ext cx="262890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35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1AED4-A4F8-4917-996C-1834BDDF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806AA80-D3B3-4E9C-A375-C97125A85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09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building&#10;&#10;Description automatically generated">
            <a:extLst>
              <a:ext uri="{FF2B5EF4-FFF2-40B4-BE49-F238E27FC236}">
                <a16:creationId xmlns:a16="http://schemas.microsoft.com/office/drawing/2014/main" id="{5AB93E99-FC30-4E46-B5AB-EE8DCEECBB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16796" b="48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1119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AB2D9-DCD1-43CE-9865-1FE8D3BE5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872E62A-5CA1-4063-A8C6-3A0D78C0C9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"/>
            <a:ext cx="12192000" cy="6861369"/>
          </a:xfrm>
        </p:spPr>
      </p:pic>
      <p:sp>
        <p:nvSpPr>
          <p:cNvPr id="4" name="AutoShape 2" descr="https://upload.wikimedia.org/wikipedia/commons/0/08/ArlesGuibert.JPG">
            <a:extLst>
              <a:ext uri="{FF2B5EF4-FFF2-40B4-BE49-F238E27FC236}">
                <a16:creationId xmlns:a16="http://schemas.microsoft.com/office/drawing/2014/main" id="{015EA361-B7AD-47C6-BE17-5F4CC7FE275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775098" y="108098"/>
            <a:ext cx="3473302" cy="347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041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BEF64-6286-40E4-B8A0-5EB87FE6A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 descr="A close up of a map&#10;&#10;Description automatically generated">
            <a:extLst>
              <a:ext uri="{FF2B5EF4-FFF2-40B4-BE49-F238E27FC236}">
                <a16:creationId xmlns:a16="http://schemas.microsoft.com/office/drawing/2014/main" id="{C537098D-F616-4534-B0E8-8D1024BA53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52938" y="3121819"/>
            <a:ext cx="2247900" cy="2057400"/>
          </a:xfrm>
        </p:spPr>
      </p:pic>
    </p:spTree>
    <p:extLst>
      <p:ext uri="{BB962C8B-B14F-4D97-AF65-F5344CB8AC3E}">
        <p14:creationId xmlns:p14="http://schemas.microsoft.com/office/powerpoint/2010/main" val="131742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1079</Words>
  <Application>Microsoft Office PowerPoint</Application>
  <PresentationFormat>Widescreen</PresentationFormat>
  <Paragraphs>374</Paragraphs>
  <Slides>66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71" baseType="lpstr">
      <vt:lpstr>Arial</vt:lpstr>
      <vt:lpstr>Calibri</vt:lpstr>
      <vt:lpstr>Century Gothic</vt:lpstr>
      <vt:lpstr>Wingdings 3</vt:lpstr>
      <vt:lpstr>Ion</vt:lpstr>
      <vt:lpstr>Roman Urbanism in Gaul</vt:lpstr>
      <vt:lpstr>Overview  1 – Roman cities 2 – Topography 3 – Pre-Roman origin  4 – Government 5 - Population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Orange / ARAUSIO</vt:lpstr>
      <vt:lpstr>PowerPoint Presentation</vt:lpstr>
      <vt:lpstr>PowerPoint Presentation</vt:lpstr>
      <vt:lpstr>Arles / ARELATE</vt:lpstr>
      <vt:lpstr>Orange / ARAUSIO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Arles: more Roman urban features:</vt:lpstr>
      <vt:lpstr>PowerPoint Presentation</vt:lpstr>
      <vt:lpstr>Arles: more Roman urban features:</vt:lpstr>
      <vt:lpstr>Arles: more Roman urban features:</vt:lpstr>
      <vt:lpstr>Arles: more Roman urban features:</vt:lpstr>
      <vt:lpstr>Arles: more Roman urban features:</vt:lpstr>
      <vt:lpstr>DOMUS</vt:lpstr>
      <vt:lpstr>DOMUS</vt:lpstr>
      <vt:lpstr>DOMUS</vt:lpstr>
      <vt:lpstr>DOMUS</vt:lpstr>
      <vt:lpstr>DOMUS</vt:lpstr>
      <vt:lpstr>DOMUS</vt:lpstr>
      <vt:lpstr>Cemeteries</vt:lpstr>
      <vt:lpstr>Cemeteries</vt:lpstr>
      <vt:lpstr>“Villa”</vt:lpstr>
      <vt:lpstr>PowerPoint Presentation</vt:lpstr>
      <vt:lpstr>City and “Hinterland”</vt:lpstr>
      <vt:lpstr>Vicus, mansio, mutatio</vt:lpstr>
      <vt:lpstr>Vicus, mansio, mutatio</vt:lpstr>
      <vt:lpstr>Vicus, mansio, mutatio</vt:lpstr>
      <vt:lpstr>Centuriation Landscape history </vt:lpstr>
      <vt:lpstr>Centuriation</vt:lpstr>
      <vt:lpstr>Agricultural Revolution</vt:lpstr>
      <vt:lpstr>Rural Industries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 Urbanism in Gaul</dc:title>
  <dc:creator>Ralph Haeussler</dc:creator>
  <cp:lastModifiedBy>Ralph Haeussler</cp:lastModifiedBy>
  <cp:revision>1</cp:revision>
  <dcterms:created xsi:type="dcterms:W3CDTF">2019-03-21T04:17:11Z</dcterms:created>
  <dcterms:modified xsi:type="dcterms:W3CDTF">2019-03-21T09:47:44Z</dcterms:modified>
</cp:coreProperties>
</file>