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64" r:id="rId1"/>
  </p:sldMasterIdLst>
  <p:sldIdLst>
    <p:sldId id="265" r:id="rId2"/>
    <p:sldId id="258" r:id="rId3"/>
    <p:sldId id="259" r:id="rId4"/>
    <p:sldId id="261" r:id="rId5"/>
    <p:sldId id="262" r:id="rId6"/>
    <p:sldId id="263" r:id="rId7"/>
    <p:sldId id="264" r:id="rId8"/>
    <p:sldId id="266"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04CA0A-1387-48B1-B6D1-28D932889A90}" v="140" dt="2026-10-08T22:09:46.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49" autoAdjust="0"/>
    <p:restoredTop sz="94660"/>
  </p:normalViewPr>
  <p:slideViewPr>
    <p:cSldViewPr snapToGrid="0">
      <p:cViewPr varScale="1">
        <p:scale>
          <a:sx n="71" d="100"/>
          <a:sy n="71" d="100"/>
        </p:scale>
        <p:origin x="86" y="48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ghat Akhtar" userId="12f0bb3019a3f113" providerId="LiveId" clId="{0F6B88B0-577C-4206-AF45-D6FE69C6FBA1}"/>
    <pc:docChg chg="undo custSel addSld delSld modSld modMainMaster">
      <pc:chgData name="Neaghat Akhtar" userId="12f0bb3019a3f113" providerId="LiveId" clId="{0F6B88B0-577C-4206-AF45-D6FE69C6FBA1}" dt="2026-10-08T22:10:49.573" v="4235" actId="26606"/>
      <pc:docMkLst>
        <pc:docMk/>
      </pc:docMkLst>
      <pc:sldChg chg="addSp delSp modSp mod setBg modClrScheme chgLayout">
        <pc:chgData name="Neaghat Akhtar" userId="12f0bb3019a3f113" providerId="LiveId" clId="{0F6B88B0-577C-4206-AF45-D6FE69C6FBA1}" dt="2026-10-08T21:34:37.133" v="2775" actId="26606"/>
        <pc:sldMkLst>
          <pc:docMk/>
          <pc:sldMk cId="1880537136" sldId="258"/>
        </pc:sldMkLst>
        <pc:spChg chg="mod">
          <ac:chgData name="Neaghat Akhtar" userId="12f0bb3019a3f113" providerId="LiveId" clId="{0F6B88B0-577C-4206-AF45-D6FE69C6FBA1}" dt="2026-10-08T21:34:37.133" v="2775" actId="26606"/>
          <ac:spMkLst>
            <pc:docMk/>
            <pc:sldMk cId="1880537136" sldId="258"/>
            <ac:spMk id="2" creationId="{4CBAB51D-621C-BBDC-BACF-EB96D8675F80}"/>
          </ac:spMkLst>
        </pc:spChg>
        <pc:spChg chg="add del mod">
          <ac:chgData name="Neaghat Akhtar" userId="12f0bb3019a3f113" providerId="LiveId" clId="{0F6B88B0-577C-4206-AF45-D6FE69C6FBA1}" dt="2026-10-08T19:49:15.940" v="1513" actId="26606"/>
          <ac:spMkLst>
            <pc:docMk/>
            <pc:sldMk cId="1880537136" sldId="258"/>
            <ac:spMk id="3" creationId="{393C5649-6DA5-2CA9-A02E-AA27F6B7B4CE}"/>
          </ac:spMkLst>
        </pc:spChg>
        <pc:spChg chg="add del mod">
          <ac:chgData name="Neaghat Akhtar" userId="12f0bb3019a3f113" providerId="LiveId" clId="{0F6B88B0-577C-4206-AF45-D6FE69C6FBA1}" dt="2026-10-08T19:51:36.498" v="1523" actId="26606"/>
          <ac:spMkLst>
            <pc:docMk/>
            <pc:sldMk cId="1880537136" sldId="258"/>
            <ac:spMk id="4" creationId="{9C0AA288-FBA2-B240-9FEC-99D8956092E0}"/>
          </ac:spMkLst>
        </pc:spChg>
        <pc:spChg chg="add del">
          <ac:chgData name="Neaghat Akhtar" userId="12f0bb3019a3f113" providerId="LiveId" clId="{0F6B88B0-577C-4206-AF45-D6FE69C6FBA1}" dt="2026-10-08T19:48:58.246" v="1506" actId="26606"/>
          <ac:spMkLst>
            <pc:docMk/>
            <pc:sldMk cId="1880537136" sldId="258"/>
            <ac:spMk id="12" creationId="{393C5649-6DA5-2CA9-A02E-AA27F6B7B4CE}"/>
          </ac:spMkLst>
        </pc:spChg>
        <pc:spChg chg="add mod">
          <ac:chgData name="Neaghat Akhtar" userId="12f0bb3019a3f113" providerId="LiveId" clId="{0F6B88B0-577C-4206-AF45-D6FE69C6FBA1}" dt="2026-10-08T19:52:57.587" v="1533" actId="26606"/>
          <ac:spMkLst>
            <pc:docMk/>
            <pc:sldMk cId="1880537136" sldId="258"/>
            <ac:spMk id="20" creationId="{393C5649-6DA5-2CA9-A02E-AA27F6B7B4CE}"/>
          </ac:spMkLst>
        </pc:spChg>
        <pc:graphicFrameChg chg="add del">
          <ac:chgData name="Neaghat Akhtar" userId="12f0bb3019a3f113" providerId="LiveId" clId="{0F6B88B0-577C-4206-AF45-D6FE69C6FBA1}" dt="2026-10-08T19:48:36.180" v="1500" actId="26606"/>
          <ac:graphicFrameMkLst>
            <pc:docMk/>
            <pc:sldMk cId="1880537136" sldId="258"/>
            <ac:graphicFrameMk id="6" creationId="{14B2482A-D467-6DBD-C01B-87AE9D8ADE29}"/>
          </ac:graphicFrameMkLst>
        </pc:graphicFrameChg>
        <pc:graphicFrameChg chg="add del">
          <ac:chgData name="Neaghat Akhtar" userId="12f0bb3019a3f113" providerId="LiveId" clId="{0F6B88B0-577C-4206-AF45-D6FE69C6FBA1}" dt="2026-10-08T19:48:39.006" v="1502" actId="26606"/>
          <ac:graphicFrameMkLst>
            <pc:docMk/>
            <pc:sldMk cId="1880537136" sldId="258"/>
            <ac:graphicFrameMk id="8" creationId="{9AF41B1E-34DC-02F1-565C-65D8EC440FD2}"/>
          </ac:graphicFrameMkLst>
        </pc:graphicFrameChg>
        <pc:graphicFrameChg chg="add del">
          <ac:chgData name="Neaghat Akhtar" userId="12f0bb3019a3f113" providerId="LiveId" clId="{0F6B88B0-577C-4206-AF45-D6FE69C6FBA1}" dt="2026-10-08T19:48:45.681" v="1504" actId="26606"/>
          <ac:graphicFrameMkLst>
            <pc:docMk/>
            <pc:sldMk cId="1880537136" sldId="258"/>
            <ac:graphicFrameMk id="10" creationId="{A4B7967F-F6A2-1A62-EDAA-77F62E1EAA77}"/>
          </ac:graphicFrameMkLst>
        </pc:graphicFrameChg>
        <pc:graphicFrameChg chg="add del">
          <ac:chgData name="Neaghat Akhtar" userId="12f0bb3019a3f113" providerId="LiveId" clId="{0F6B88B0-577C-4206-AF45-D6FE69C6FBA1}" dt="2026-10-08T19:49:10.065" v="1508" actId="26606"/>
          <ac:graphicFrameMkLst>
            <pc:docMk/>
            <pc:sldMk cId="1880537136" sldId="258"/>
            <ac:graphicFrameMk id="14" creationId="{14B2482A-D467-6DBD-C01B-87AE9D8ADE29}"/>
          </ac:graphicFrameMkLst>
        </pc:graphicFrameChg>
        <pc:graphicFrameChg chg="add del">
          <ac:chgData name="Neaghat Akhtar" userId="12f0bb3019a3f113" providerId="LiveId" clId="{0F6B88B0-577C-4206-AF45-D6FE69C6FBA1}" dt="2026-10-08T19:49:14.577" v="1510" actId="26606"/>
          <ac:graphicFrameMkLst>
            <pc:docMk/>
            <pc:sldMk cId="1880537136" sldId="258"/>
            <ac:graphicFrameMk id="16" creationId="{9AF41B1E-34DC-02F1-565C-65D8EC440FD2}"/>
          </ac:graphicFrameMkLst>
        </pc:graphicFrameChg>
        <pc:graphicFrameChg chg="add del">
          <ac:chgData name="Neaghat Akhtar" userId="12f0bb3019a3f113" providerId="LiveId" clId="{0F6B88B0-577C-4206-AF45-D6FE69C6FBA1}" dt="2026-10-08T19:49:15.918" v="1512" actId="26606"/>
          <ac:graphicFrameMkLst>
            <pc:docMk/>
            <pc:sldMk cId="1880537136" sldId="258"/>
            <ac:graphicFrameMk id="18" creationId="{A4B7967F-F6A2-1A62-EDAA-77F62E1EAA77}"/>
          </ac:graphicFrameMkLst>
        </pc:graphicFrameChg>
        <pc:graphicFrameChg chg="add del">
          <ac:chgData name="Neaghat Akhtar" userId="12f0bb3019a3f113" providerId="LiveId" clId="{0F6B88B0-577C-4206-AF45-D6FE69C6FBA1}" dt="2026-10-08T19:51:22.549" v="1516" actId="26606"/>
          <ac:graphicFrameMkLst>
            <pc:docMk/>
            <pc:sldMk cId="1880537136" sldId="258"/>
            <ac:graphicFrameMk id="22" creationId="{53950E20-9148-FAD2-409C-1A2C6241F68D}"/>
          </ac:graphicFrameMkLst>
        </pc:graphicFrameChg>
        <pc:graphicFrameChg chg="add del">
          <ac:chgData name="Neaghat Akhtar" userId="12f0bb3019a3f113" providerId="LiveId" clId="{0F6B88B0-577C-4206-AF45-D6FE69C6FBA1}" dt="2026-10-08T19:51:25.513" v="1518" actId="26606"/>
          <ac:graphicFrameMkLst>
            <pc:docMk/>
            <pc:sldMk cId="1880537136" sldId="258"/>
            <ac:graphicFrameMk id="24" creationId="{4752C725-7C83-D6EB-DF1C-1B957CA5D572}"/>
          </ac:graphicFrameMkLst>
        </pc:graphicFrameChg>
        <pc:graphicFrameChg chg="add del">
          <ac:chgData name="Neaghat Akhtar" userId="12f0bb3019a3f113" providerId="LiveId" clId="{0F6B88B0-577C-4206-AF45-D6FE69C6FBA1}" dt="2026-10-08T19:51:32.078" v="1520" actId="26606"/>
          <ac:graphicFrameMkLst>
            <pc:docMk/>
            <pc:sldMk cId="1880537136" sldId="258"/>
            <ac:graphicFrameMk id="26" creationId="{8CDCAC9B-45A3-29AE-3FC7-26648DCA0262}"/>
          </ac:graphicFrameMkLst>
        </pc:graphicFrameChg>
        <pc:graphicFrameChg chg="add del">
          <ac:chgData name="Neaghat Akhtar" userId="12f0bb3019a3f113" providerId="LiveId" clId="{0F6B88B0-577C-4206-AF45-D6FE69C6FBA1}" dt="2026-10-08T19:51:36.455" v="1522" actId="26606"/>
          <ac:graphicFrameMkLst>
            <pc:docMk/>
            <pc:sldMk cId="1880537136" sldId="258"/>
            <ac:graphicFrameMk id="28" creationId="{23DA41AF-97B5-1C8D-67BF-1EA32EFBF411}"/>
          </ac:graphicFrameMkLst>
        </pc:graphicFrameChg>
        <pc:graphicFrameChg chg="add mod modGraphic">
          <ac:chgData name="Neaghat Akhtar" userId="12f0bb3019a3f113" providerId="LiveId" clId="{0F6B88B0-577C-4206-AF45-D6FE69C6FBA1}" dt="2026-10-08T21:34:37.133" v="2775" actId="26606"/>
          <ac:graphicFrameMkLst>
            <pc:docMk/>
            <pc:sldMk cId="1880537136" sldId="258"/>
            <ac:graphicFrameMk id="30" creationId="{8CDCAC9B-45A3-29AE-3FC7-26648DCA0262}"/>
          </ac:graphicFrameMkLst>
        </pc:graphicFrameChg>
        <pc:picChg chg="add">
          <ac:chgData name="Neaghat Akhtar" userId="12f0bb3019a3f113" providerId="LiveId" clId="{0F6B88B0-577C-4206-AF45-D6FE69C6FBA1}" dt="2026-10-08T21:34:37.133" v="2775" actId="26606"/>
          <ac:picMkLst>
            <pc:docMk/>
            <pc:sldMk cId="1880537136" sldId="258"/>
            <ac:picMk id="32" creationId="{9990DF54-8583-8EE0-6C8B-6D659FB0ED7E}"/>
          </ac:picMkLst>
        </pc:picChg>
      </pc:sldChg>
      <pc:sldChg chg="addSp delSp modSp mod setBg modClrScheme delDesignElem chgLayout">
        <pc:chgData name="Neaghat Akhtar" userId="12f0bb3019a3f113" providerId="LiveId" clId="{0F6B88B0-577C-4206-AF45-D6FE69C6FBA1}" dt="2026-10-08T22:09:51.491" v="4226" actId="26606"/>
        <pc:sldMkLst>
          <pc:docMk/>
          <pc:sldMk cId="3246008875" sldId="259"/>
        </pc:sldMkLst>
        <pc:spChg chg="mod">
          <ac:chgData name="Neaghat Akhtar" userId="12f0bb3019a3f113" providerId="LiveId" clId="{0F6B88B0-577C-4206-AF45-D6FE69C6FBA1}" dt="2026-10-08T21:37:25.598" v="2797" actId="26606"/>
          <ac:spMkLst>
            <pc:docMk/>
            <pc:sldMk cId="3246008875" sldId="259"/>
            <ac:spMk id="3" creationId="{3A636ECD-9C9C-08F5-0FD6-C28BFBB3ED0E}"/>
          </ac:spMkLst>
        </pc:spChg>
        <pc:spChg chg="add del mod">
          <ac:chgData name="Neaghat Akhtar" userId="12f0bb3019a3f113" providerId="LiveId" clId="{0F6B88B0-577C-4206-AF45-D6FE69C6FBA1}" dt="2026-10-08T21:35:03.211" v="2784" actId="26606"/>
          <ac:spMkLst>
            <pc:docMk/>
            <pc:sldMk cId="3246008875" sldId="259"/>
            <ac:spMk id="5" creationId="{13706FC6-FFA5-50B6-932F-96B8A5AC034A}"/>
          </ac:spMkLst>
        </pc:spChg>
        <pc:spChg chg="add del">
          <ac:chgData name="Neaghat Akhtar" userId="12f0bb3019a3f113" providerId="LiveId" clId="{0F6B88B0-577C-4206-AF45-D6FE69C6FBA1}" dt="2026-10-08T19:54:17.835" v="1554" actId="26606"/>
          <ac:spMkLst>
            <pc:docMk/>
            <pc:sldMk cId="3246008875" sldId="259"/>
            <ac:spMk id="10" creationId="{815925C2-A704-4D47-B1C1-3FCA52512EC1}"/>
          </ac:spMkLst>
        </pc:spChg>
        <pc:spChg chg="add del">
          <ac:chgData name="Neaghat Akhtar" userId="12f0bb3019a3f113" providerId="LiveId" clId="{0F6B88B0-577C-4206-AF45-D6FE69C6FBA1}" dt="2026-10-08T21:34:55.834" v="2779" actId="26606"/>
          <ac:spMkLst>
            <pc:docMk/>
            <pc:sldMk cId="3246008875" sldId="259"/>
            <ac:spMk id="11" creationId="{87BF42CA-AD55-48B4-8949-C4DCA60A6AEE}"/>
          </ac:spMkLst>
        </pc:spChg>
        <pc:spChg chg="add del">
          <ac:chgData name="Neaghat Akhtar" userId="12f0bb3019a3f113" providerId="LiveId" clId="{0F6B88B0-577C-4206-AF45-D6FE69C6FBA1}" dt="2026-10-08T19:54:17.835" v="1554" actId="26606"/>
          <ac:spMkLst>
            <pc:docMk/>
            <pc:sldMk cId="3246008875" sldId="259"/>
            <ac:spMk id="12" creationId="{01D4315C-C23C-4FD3-98DF-08C29E2292A8}"/>
          </ac:spMkLst>
        </pc:spChg>
        <pc:spChg chg="add del">
          <ac:chgData name="Neaghat Akhtar" userId="12f0bb3019a3f113" providerId="LiveId" clId="{0F6B88B0-577C-4206-AF45-D6FE69C6FBA1}" dt="2026-10-08T21:34:55.834" v="2779" actId="26606"/>
          <ac:spMkLst>
            <pc:docMk/>
            <pc:sldMk cId="3246008875" sldId="259"/>
            <ac:spMk id="13" creationId="{66AE1D3D-3106-4CB2-AA7C-0C1642AC0F2E}"/>
          </ac:spMkLst>
        </pc:spChg>
        <pc:spChg chg="add del">
          <ac:chgData name="Neaghat Akhtar" userId="12f0bb3019a3f113" providerId="LiveId" clId="{0F6B88B0-577C-4206-AF45-D6FE69C6FBA1}" dt="2026-10-08T21:34:55.834" v="2779" actId="26606"/>
          <ac:spMkLst>
            <pc:docMk/>
            <pc:sldMk cId="3246008875" sldId="259"/>
            <ac:spMk id="22" creationId="{13706FC6-FFA5-50B6-932F-96B8A5AC034A}"/>
          </ac:spMkLst>
        </pc:spChg>
        <pc:spChg chg="add del">
          <ac:chgData name="Neaghat Akhtar" userId="12f0bb3019a3f113" providerId="LiveId" clId="{0F6B88B0-577C-4206-AF45-D6FE69C6FBA1}" dt="2026-10-08T21:34:58.033" v="2781" actId="26606"/>
          <ac:spMkLst>
            <pc:docMk/>
            <pc:sldMk cId="3246008875" sldId="259"/>
            <ac:spMk id="24" creationId="{18873D23-2DCF-4B31-A009-95721C06E8E1}"/>
          </ac:spMkLst>
        </pc:spChg>
        <pc:spChg chg="add del">
          <ac:chgData name="Neaghat Akhtar" userId="12f0bb3019a3f113" providerId="LiveId" clId="{0F6B88B0-577C-4206-AF45-D6FE69C6FBA1}" dt="2026-10-08T21:34:58.033" v="2781" actId="26606"/>
          <ac:spMkLst>
            <pc:docMk/>
            <pc:sldMk cId="3246008875" sldId="259"/>
            <ac:spMk id="25" creationId="{C13EF075-D4EF-4929-ADBC-91B27DA19955}"/>
          </ac:spMkLst>
        </pc:spChg>
        <pc:spChg chg="add del">
          <ac:chgData name="Neaghat Akhtar" userId="12f0bb3019a3f113" providerId="LiveId" clId="{0F6B88B0-577C-4206-AF45-D6FE69C6FBA1}" dt="2026-10-08T19:56:27.508" v="1576" actId="26606"/>
          <ac:spMkLst>
            <pc:docMk/>
            <pc:sldMk cId="3246008875" sldId="259"/>
            <ac:spMk id="27" creationId="{5C8908E2-EE49-44D2-9428-A28D2312A8D5}"/>
          </ac:spMkLst>
        </pc:spChg>
        <pc:spChg chg="add del">
          <ac:chgData name="Neaghat Akhtar" userId="12f0bb3019a3f113" providerId="LiveId" clId="{0F6B88B0-577C-4206-AF45-D6FE69C6FBA1}" dt="2026-10-08T19:56:27.508" v="1576" actId="26606"/>
          <ac:spMkLst>
            <pc:docMk/>
            <pc:sldMk cId="3246008875" sldId="259"/>
            <ac:spMk id="30" creationId="{BD92035A-AA2F-4CD8-A556-1CE8BDEC75BD}"/>
          </ac:spMkLst>
        </pc:spChg>
        <pc:spChg chg="add del">
          <ac:chgData name="Neaghat Akhtar" userId="12f0bb3019a3f113" providerId="LiveId" clId="{0F6B88B0-577C-4206-AF45-D6FE69C6FBA1}" dt="2026-10-08T19:56:27.508" v="1576" actId="26606"/>
          <ac:spMkLst>
            <pc:docMk/>
            <pc:sldMk cId="3246008875" sldId="259"/>
            <ac:spMk id="31" creationId="{ED888B23-07FA-482A-96DF-47E31AF1A603}"/>
          </ac:spMkLst>
        </pc:spChg>
        <pc:spChg chg="add del">
          <ac:chgData name="Neaghat Akhtar" userId="12f0bb3019a3f113" providerId="LiveId" clId="{0F6B88B0-577C-4206-AF45-D6FE69C6FBA1}" dt="2026-10-08T21:34:58.033" v="2781" actId="26606"/>
          <ac:spMkLst>
            <pc:docMk/>
            <pc:sldMk cId="3246008875" sldId="259"/>
            <ac:spMk id="35" creationId="{13706FC6-FFA5-50B6-932F-96B8A5AC034A}"/>
          </ac:spMkLst>
        </pc:spChg>
        <pc:spChg chg="add del">
          <ac:chgData name="Neaghat Akhtar" userId="12f0bb3019a3f113" providerId="LiveId" clId="{0F6B88B0-577C-4206-AF45-D6FE69C6FBA1}" dt="2026-10-08T19:55:47.591" v="1565" actId="26606"/>
          <ac:spMkLst>
            <pc:docMk/>
            <pc:sldMk cId="3246008875" sldId="259"/>
            <ac:spMk id="36" creationId="{C2554CA6-288E-4202-BC52-2E5A8F0C0AED}"/>
          </ac:spMkLst>
        </pc:spChg>
        <pc:spChg chg="add del">
          <ac:chgData name="Neaghat Akhtar" userId="12f0bb3019a3f113" providerId="LiveId" clId="{0F6B88B0-577C-4206-AF45-D6FE69C6FBA1}" dt="2026-10-08T21:35:03.178" v="2783" actId="26606"/>
          <ac:spMkLst>
            <pc:docMk/>
            <pc:sldMk cId="3246008875" sldId="259"/>
            <ac:spMk id="37" creationId="{889C5E17-24D0-4696-A3C5-A2261FB455FA}"/>
          </ac:spMkLst>
        </pc:spChg>
        <pc:spChg chg="add del">
          <ac:chgData name="Neaghat Akhtar" userId="12f0bb3019a3f113" providerId="LiveId" clId="{0F6B88B0-577C-4206-AF45-D6FE69C6FBA1}" dt="2026-10-08T19:55:47.591" v="1565" actId="26606"/>
          <ac:spMkLst>
            <pc:docMk/>
            <pc:sldMk cId="3246008875" sldId="259"/>
            <ac:spMk id="38" creationId="{B10BB131-AC8E-4A8E-A5D1-36260F720C3B}"/>
          </ac:spMkLst>
        </pc:spChg>
        <pc:spChg chg="add del">
          <ac:chgData name="Neaghat Akhtar" userId="12f0bb3019a3f113" providerId="LiveId" clId="{0F6B88B0-577C-4206-AF45-D6FE69C6FBA1}" dt="2026-10-08T21:35:03.178" v="2783" actId="26606"/>
          <ac:spMkLst>
            <pc:docMk/>
            <pc:sldMk cId="3246008875" sldId="259"/>
            <ac:spMk id="39" creationId="{6929B58F-2358-44CC-ACE5-EF1BD3C6C824}"/>
          </ac:spMkLst>
        </pc:spChg>
        <pc:spChg chg="add del">
          <ac:chgData name="Neaghat Akhtar" userId="12f0bb3019a3f113" providerId="LiveId" clId="{0F6B88B0-577C-4206-AF45-D6FE69C6FBA1}" dt="2026-10-08T19:55:47.591" v="1565" actId="26606"/>
          <ac:spMkLst>
            <pc:docMk/>
            <pc:sldMk cId="3246008875" sldId="259"/>
            <ac:spMk id="40" creationId="{5B7778FC-632E-4DCA-A7CB-0D7731CCF970}"/>
          </ac:spMkLst>
        </pc:spChg>
        <pc:spChg chg="add del">
          <ac:chgData name="Neaghat Akhtar" userId="12f0bb3019a3f113" providerId="LiveId" clId="{0F6B88B0-577C-4206-AF45-D6FE69C6FBA1}" dt="2026-10-08T19:55:47.591" v="1565" actId="26606"/>
          <ac:spMkLst>
            <pc:docMk/>
            <pc:sldMk cId="3246008875" sldId="259"/>
            <ac:spMk id="42" creationId="{FA23A907-97FB-4A8F-880A-DD77401C4296}"/>
          </ac:spMkLst>
        </pc:spChg>
        <pc:spChg chg="add del">
          <ac:chgData name="Neaghat Akhtar" userId="12f0bb3019a3f113" providerId="LiveId" clId="{0F6B88B0-577C-4206-AF45-D6FE69C6FBA1}" dt="2026-10-08T21:35:03.178" v="2783" actId="26606"/>
          <ac:spMkLst>
            <pc:docMk/>
            <pc:sldMk cId="3246008875" sldId="259"/>
            <ac:spMk id="43" creationId="{13706FC6-FFA5-50B6-932F-96B8A5AC034A}"/>
          </ac:spMkLst>
        </pc:spChg>
        <pc:spChg chg="add del">
          <ac:chgData name="Neaghat Akhtar" userId="12f0bb3019a3f113" providerId="LiveId" clId="{0F6B88B0-577C-4206-AF45-D6FE69C6FBA1}" dt="2026-10-08T19:56:03.042" v="1567" actId="26606"/>
          <ac:spMkLst>
            <pc:docMk/>
            <pc:sldMk cId="3246008875" sldId="259"/>
            <ac:spMk id="44" creationId="{83BA5EF5-1FE9-4BF9-83BB-269BCDDF6156}"/>
          </ac:spMkLst>
        </pc:spChg>
        <pc:spChg chg="add del">
          <ac:chgData name="Neaghat Akhtar" userId="12f0bb3019a3f113" providerId="LiveId" clId="{0F6B88B0-577C-4206-AF45-D6FE69C6FBA1}" dt="2026-10-08T19:56:03.042" v="1567" actId="26606"/>
          <ac:spMkLst>
            <pc:docMk/>
            <pc:sldMk cId="3246008875" sldId="259"/>
            <ac:spMk id="47" creationId="{35B16301-FB18-48BA-A6DD-C37CAF6F9A18}"/>
          </ac:spMkLst>
        </pc:spChg>
        <pc:spChg chg="add del">
          <ac:chgData name="Neaghat Akhtar" userId="12f0bb3019a3f113" providerId="LiveId" clId="{0F6B88B0-577C-4206-AF45-D6FE69C6FBA1}" dt="2026-10-08T19:56:03.042" v="1567" actId="26606"/>
          <ac:spMkLst>
            <pc:docMk/>
            <pc:sldMk cId="3246008875" sldId="259"/>
            <ac:spMk id="48" creationId="{88853921-7BC9-4BDE-ACAB-133C683C82D6}"/>
          </ac:spMkLst>
        </pc:spChg>
        <pc:spChg chg="add del">
          <ac:chgData name="Neaghat Akhtar" userId="12f0bb3019a3f113" providerId="LiveId" clId="{0F6B88B0-577C-4206-AF45-D6FE69C6FBA1}" dt="2026-10-08T19:56:03.042" v="1567" actId="26606"/>
          <ac:spMkLst>
            <pc:docMk/>
            <pc:sldMk cId="3246008875" sldId="259"/>
            <ac:spMk id="49" creationId="{C3C0D90E-074A-4F52-9B11-B52BEF4BCBE5}"/>
          </ac:spMkLst>
        </pc:spChg>
        <pc:spChg chg="add del">
          <ac:chgData name="Neaghat Akhtar" userId="12f0bb3019a3f113" providerId="LiveId" clId="{0F6B88B0-577C-4206-AF45-D6FE69C6FBA1}" dt="2026-10-08T19:56:03.042" v="1567" actId="26606"/>
          <ac:spMkLst>
            <pc:docMk/>
            <pc:sldMk cId="3246008875" sldId="259"/>
            <ac:spMk id="50" creationId="{09192968-3AE7-4470-A61C-97294BB92731}"/>
          </ac:spMkLst>
        </pc:spChg>
        <pc:spChg chg="add del">
          <ac:chgData name="Neaghat Akhtar" userId="12f0bb3019a3f113" providerId="LiveId" clId="{0F6B88B0-577C-4206-AF45-D6FE69C6FBA1}" dt="2026-10-08T19:56:03.042" v="1567" actId="26606"/>
          <ac:spMkLst>
            <pc:docMk/>
            <pc:sldMk cId="3246008875" sldId="259"/>
            <ac:spMk id="51" creationId="{CABBD4C1-E6F8-46F6-8152-A8A97490BF4D}"/>
          </ac:spMkLst>
        </pc:spChg>
        <pc:spChg chg="add del">
          <ac:chgData name="Neaghat Akhtar" userId="12f0bb3019a3f113" providerId="LiveId" clId="{0F6B88B0-577C-4206-AF45-D6FE69C6FBA1}" dt="2026-10-08T21:35:34.765" v="2788"/>
          <ac:spMkLst>
            <pc:docMk/>
            <pc:sldMk cId="3246008875" sldId="259"/>
            <ac:spMk id="53" creationId="{87BF42CA-AD55-48B4-8949-C4DCA60A6AEE}"/>
          </ac:spMkLst>
        </pc:spChg>
        <pc:spChg chg="add del">
          <ac:chgData name="Neaghat Akhtar" userId="12f0bb3019a3f113" providerId="LiveId" clId="{0F6B88B0-577C-4206-AF45-D6FE69C6FBA1}" dt="2026-10-08T19:56:05.968" v="1569" actId="26606"/>
          <ac:spMkLst>
            <pc:docMk/>
            <pc:sldMk cId="3246008875" sldId="259"/>
            <ac:spMk id="54" creationId="{5C8908E2-EE49-44D2-9428-A28D2312A8D5}"/>
          </ac:spMkLst>
        </pc:spChg>
        <pc:spChg chg="add del">
          <ac:chgData name="Neaghat Akhtar" userId="12f0bb3019a3f113" providerId="LiveId" clId="{0F6B88B0-577C-4206-AF45-D6FE69C6FBA1}" dt="2026-10-08T21:35:34.765" v="2788"/>
          <ac:spMkLst>
            <pc:docMk/>
            <pc:sldMk cId="3246008875" sldId="259"/>
            <ac:spMk id="56" creationId="{66AE1D3D-3106-4CB2-AA7C-0C1642AC0F2E}"/>
          </ac:spMkLst>
        </pc:spChg>
        <pc:spChg chg="add del">
          <ac:chgData name="Neaghat Akhtar" userId="12f0bb3019a3f113" providerId="LiveId" clId="{0F6B88B0-577C-4206-AF45-D6FE69C6FBA1}" dt="2026-10-08T19:56:05.968" v="1569" actId="26606"/>
          <ac:spMkLst>
            <pc:docMk/>
            <pc:sldMk cId="3246008875" sldId="259"/>
            <ac:spMk id="57" creationId="{BD92035A-AA2F-4CD8-A556-1CE8BDEC75BD}"/>
          </ac:spMkLst>
        </pc:spChg>
        <pc:spChg chg="add del">
          <ac:chgData name="Neaghat Akhtar" userId="12f0bb3019a3f113" providerId="LiveId" clId="{0F6B88B0-577C-4206-AF45-D6FE69C6FBA1}" dt="2026-10-08T19:56:05.968" v="1569" actId="26606"/>
          <ac:spMkLst>
            <pc:docMk/>
            <pc:sldMk cId="3246008875" sldId="259"/>
            <ac:spMk id="58" creationId="{ED888B23-07FA-482A-96DF-47E31AF1A603}"/>
          </ac:spMkLst>
        </pc:spChg>
        <pc:spChg chg="add del">
          <ac:chgData name="Neaghat Akhtar" userId="12f0bb3019a3f113" providerId="LiveId" clId="{0F6B88B0-577C-4206-AF45-D6FE69C6FBA1}" dt="2026-10-08T19:56:07.529" v="1571" actId="26606"/>
          <ac:spMkLst>
            <pc:docMk/>
            <pc:sldMk cId="3246008875" sldId="259"/>
            <ac:spMk id="60" creationId="{5C8908E2-EE49-44D2-9428-A28D2312A8D5}"/>
          </ac:spMkLst>
        </pc:spChg>
        <pc:spChg chg="add del">
          <ac:chgData name="Neaghat Akhtar" userId="12f0bb3019a3f113" providerId="LiveId" clId="{0F6B88B0-577C-4206-AF45-D6FE69C6FBA1}" dt="2026-10-08T19:56:07.529" v="1571" actId="26606"/>
          <ac:spMkLst>
            <pc:docMk/>
            <pc:sldMk cId="3246008875" sldId="259"/>
            <ac:spMk id="64" creationId="{D06891CE-5B9C-4B9E-AA78-3A5E25434F86}"/>
          </ac:spMkLst>
        </pc:spChg>
        <pc:spChg chg="add del">
          <ac:chgData name="Neaghat Akhtar" userId="12f0bb3019a3f113" providerId="LiveId" clId="{0F6B88B0-577C-4206-AF45-D6FE69C6FBA1}" dt="2026-10-08T19:56:07.529" v="1571" actId="26606"/>
          <ac:spMkLst>
            <pc:docMk/>
            <pc:sldMk cId="3246008875" sldId="259"/>
            <ac:spMk id="65" creationId="{ED888B23-07FA-482A-96DF-47E31AF1A603}"/>
          </ac:spMkLst>
        </pc:spChg>
        <pc:spChg chg="add del">
          <ac:chgData name="Neaghat Akhtar" userId="12f0bb3019a3f113" providerId="LiveId" clId="{0F6B88B0-577C-4206-AF45-D6FE69C6FBA1}" dt="2026-10-08T19:56:20.738" v="1573" actId="26606"/>
          <ac:spMkLst>
            <pc:docMk/>
            <pc:sldMk cId="3246008875" sldId="259"/>
            <ac:spMk id="67" creationId="{C2554CA6-288E-4202-BC52-2E5A8F0C0AED}"/>
          </ac:spMkLst>
        </pc:spChg>
        <pc:spChg chg="add del">
          <ac:chgData name="Neaghat Akhtar" userId="12f0bb3019a3f113" providerId="LiveId" clId="{0F6B88B0-577C-4206-AF45-D6FE69C6FBA1}" dt="2026-10-08T19:56:20.738" v="1573" actId="26606"/>
          <ac:spMkLst>
            <pc:docMk/>
            <pc:sldMk cId="3246008875" sldId="259"/>
            <ac:spMk id="68" creationId="{B10BB131-AC8E-4A8E-A5D1-36260F720C3B}"/>
          </ac:spMkLst>
        </pc:spChg>
        <pc:spChg chg="add del">
          <ac:chgData name="Neaghat Akhtar" userId="12f0bb3019a3f113" providerId="LiveId" clId="{0F6B88B0-577C-4206-AF45-D6FE69C6FBA1}" dt="2026-10-08T19:56:20.738" v="1573" actId="26606"/>
          <ac:spMkLst>
            <pc:docMk/>
            <pc:sldMk cId="3246008875" sldId="259"/>
            <ac:spMk id="69" creationId="{5B7778FC-632E-4DCA-A7CB-0D7731CCF970}"/>
          </ac:spMkLst>
        </pc:spChg>
        <pc:spChg chg="add del">
          <ac:chgData name="Neaghat Akhtar" userId="12f0bb3019a3f113" providerId="LiveId" clId="{0F6B88B0-577C-4206-AF45-D6FE69C6FBA1}" dt="2026-10-08T19:56:20.738" v="1573" actId="26606"/>
          <ac:spMkLst>
            <pc:docMk/>
            <pc:sldMk cId="3246008875" sldId="259"/>
            <ac:spMk id="70" creationId="{FA23A907-97FB-4A8F-880A-DD77401C4296}"/>
          </ac:spMkLst>
        </pc:spChg>
        <pc:spChg chg="add del">
          <ac:chgData name="Neaghat Akhtar" userId="12f0bb3019a3f113" providerId="LiveId" clId="{0F6B88B0-577C-4206-AF45-D6FE69C6FBA1}" dt="2026-10-08T19:56:27.494" v="1575" actId="26606"/>
          <ac:spMkLst>
            <pc:docMk/>
            <pc:sldMk cId="3246008875" sldId="259"/>
            <ac:spMk id="72" creationId="{5C8908E2-EE49-44D2-9428-A28D2312A8D5}"/>
          </ac:spMkLst>
        </pc:spChg>
        <pc:spChg chg="add mod">
          <ac:chgData name="Neaghat Akhtar" userId="12f0bb3019a3f113" providerId="LiveId" clId="{0F6B88B0-577C-4206-AF45-D6FE69C6FBA1}" dt="2026-10-08T22:09:51.491" v="4226" actId="26606"/>
          <ac:spMkLst>
            <pc:docMk/>
            <pc:sldMk cId="3246008875" sldId="259"/>
            <ac:spMk id="74" creationId="{13706FC6-FFA5-50B6-932F-96B8A5AC034A}"/>
          </ac:spMkLst>
        </pc:spChg>
        <pc:spChg chg="add del">
          <ac:chgData name="Neaghat Akhtar" userId="12f0bb3019a3f113" providerId="LiveId" clId="{0F6B88B0-577C-4206-AF45-D6FE69C6FBA1}" dt="2026-10-08T19:56:27.494" v="1575" actId="26606"/>
          <ac:spMkLst>
            <pc:docMk/>
            <pc:sldMk cId="3246008875" sldId="259"/>
            <ac:spMk id="75" creationId="{BD92035A-AA2F-4CD8-A556-1CE8BDEC75BD}"/>
          </ac:spMkLst>
        </pc:spChg>
        <pc:spChg chg="add del">
          <ac:chgData name="Neaghat Akhtar" userId="12f0bb3019a3f113" providerId="LiveId" clId="{0F6B88B0-577C-4206-AF45-D6FE69C6FBA1}" dt="2026-10-08T19:56:27.494" v="1575" actId="26606"/>
          <ac:spMkLst>
            <pc:docMk/>
            <pc:sldMk cId="3246008875" sldId="259"/>
            <ac:spMk id="76" creationId="{ED888B23-07FA-482A-96DF-47E31AF1A603}"/>
          </ac:spMkLst>
        </pc:spChg>
        <pc:spChg chg="add del">
          <ac:chgData name="Neaghat Akhtar" userId="12f0bb3019a3f113" providerId="LiveId" clId="{0F6B88B0-577C-4206-AF45-D6FE69C6FBA1}" dt="2026-10-08T22:02:25.869" v="4205"/>
          <ac:spMkLst>
            <pc:docMk/>
            <pc:sldMk cId="3246008875" sldId="259"/>
            <ac:spMk id="77" creationId="{F837543A-6020-4505-A233-C9DB4BF74011}"/>
          </ac:spMkLst>
        </pc:spChg>
        <pc:spChg chg="add del">
          <ac:chgData name="Neaghat Akhtar" userId="12f0bb3019a3f113" providerId="LiveId" clId="{0F6B88B0-577C-4206-AF45-D6FE69C6FBA1}" dt="2026-10-08T19:57:23.135" v="1581" actId="26606"/>
          <ac:spMkLst>
            <pc:docMk/>
            <pc:sldMk cId="3246008875" sldId="259"/>
            <ac:spMk id="78" creationId="{C2554CA6-288E-4202-BC52-2E5A8F0C0AED}"/>
          </ac:spMkLst>
        </pc:spChg>
        <pc:spChg chg="add del">
          <ac:chgData name="Neaghat Akhtar" userId="12f0bb3019a3f113" providerId="LiveId" clId="{0F6B88B0-577C-4206-AF45-D6FE69C6FBA1}" dt="2026-10-08T19:57:23.135" v="1581" actId="26606"/>
          <ac:spMkLst>
            <pc:docMk/>
            <pc:sldMk cId="3246008875" sldId="259"/>
            <ac:spMk id="79" creationId="{B10BB131-AC8E-4A8E-A5D1-36260F720C3B}"/>
          </ac:spMkLst>
        </pc:spChg>
        <pc:spChg chg="add del">
          <ac:chgData name="Neaghat Akhtar" userId="12f0bb3019a3f113" providerId="LiveId" clId="{0F6B88B0-577C-4206-AF45-D6FE69C6FBA1}" dt="2026-10-08T19:57:23.135" v="1581" actId="26606"/>
          <ac:spMkLst>
            <pc:docMk/>
            <pc:sldMk cId="3246008875" sldId="259"/>
            <ac:spMk id="80" creationId="{5B7778FC-632E-4DCA-A7CB-0D7731CCF970}"/>
          </ac:spMkLst>
        </pc:spChg>
        <pc:spChg chg="add del">
          <ac:chgData name="Neaghat Akhtar" userId="12f0bb3019a3f113" providerId="LiveId" clId="{0F6B88B0-577C-4206-AF45-D6FE69C6FBA1}" dt="2026-10-08T19:57:23.135" v="1581" actId="26606"/>
          <ac:spMkLst>
            <pc:docMk/>
            <pc:sldMk cId="3246008875" sldId="259"/>
            <ac:spMk id="81" creationId="{FA23A907-97FB-4A8F-880A-DD77401C4296}"/>
          </ac:spMkLst>
        </pc:spChg>
        <pc:spChg chg="add del">
          <ac:chgData name="Neaghat Akhtar" userId="12f0bb3019a3f113" providerId="LiveId" clId="{0F6B88B0-577C-4206-AF45-D6FE69C6FBA1}" dt="2026-10-08T22:02:25.869" v="4205"/>
          <ac:spMkLst>
            <pc:docMk/>
            <pc:sldMk cId="3246008875" sldId="259"/>
            <ac:spMk id="82" creationId="{35B16301-FB18-48BA-A6DD-C37CAF6F9A18}"/>
          </ac:spMkLst>
        </pc:spChg>
        <pc:spChg chg="add del">
          <ac:chgData name="Neaghat Akhtar" userId="12f0bb3019a3f113" providerId="LiveId" clId="{0F6B88B0-577C-4206-AF45-D6FE69C6FBA1}" dt="2026-10-08T22:02:25.869" v="4205"/>
          <ac:spMkLst>
            <pc:docMk/>
            <pc:sldMk cId="3246008875" sldId="259"/>
            <ac:spMk id="83" creationId="{C3C0D90E-074A-4F52-9B11-B52BEF4BCBE5}"/>
          </ac:spMkLst>
        </pc:spChg>
        <pc:spChg chg="add">
          <ac:chgData name="Neaghat Akhtar" userId="12f0bb3019a3f113" providerId="LiveId" clId="{0F6B88B0-577C-4206-AF45-D6FE69C6FBA1}" dt="2026-10-08T22:09:51.491" v="4226" actId="26606"/>
          <ac:spMkLst>
            <pc:docMk/>
            <pc:sldMk cId="3246008875" sldId="259"/>
            <ac:spMk id="84" creationId="{F837543A-6020-4505-A233-C9DB4BF74011}"/>
          </ac:spMkLst>
        </pc:spChg>
        <pc:spChg chg="add del">
          <ac:chgData name="Neaghat Akhtar" userId="12f0bb3019a3f113" providerId="LiveId" clId="{0F6B88B0-577C-4206-AF45-D6FE69C6FBA1}" dt="2026-10-08T22:02:25.869" v="4205"/>
          <ac:spMkLst>
            <pc:docMk/>
            <pc:sldMk cId="3246008875" sldId="259"/>
            <ac:spMk id="85" creationId="{CABBD4C1-E6F8-46F6-8152-A8A97490BF4D}"/>
          </ac:spMkLst>
        </pc:spChg>
        <pc:spChg chg="add del">
          <ac:chgData name="Neaghat Akhtar" userId="12f0bb3019a3f113" providerId="LiveId" clId="{0F6B88B0-577C-4206-AF45-D6FE69C6FBA1}" dt="2026-10-08T20:10:11.335" v="1649"/>
          <ac:spMkLst>
            <pc:docMk/>
            <pc:sldMk cId="3246008875" sldId="259"/>
            <ac:spMk id="86" creationId="{18873D23-2DCF-4B31-A009-95721C06E8E1}"/>
          </ac:spMkLst>
        </pc:spChg>
        <pc:spChg chg="add del">
          <ac:chgData name="Neaghat Akhtar" userId="12f0bb3019a3f113" providerId="LiveId" clId="{0F6B88B0-577C-4206-AF45-D6FE69C6FBA1}" dt="2026-10-08T22:02:25.869" v="4205"/>
          <ac:spMkLst>
            <pc:docMk/>
            <pc:sldMk cId="3246008875" sldId="259"/>
            <ac:spMk id="87" creationId="{83BA5EF5-1FE9-4BF9-83BB-269BCDDF6156}"/>
          </ac:spMkLst>
        </pc:spChg>
        <pc:spChg chg="add del">
          <ac:chgData name="Neaghat Akhtar" userId="12f0bb3019a3f113" providerId="LiveId" clId="{0F6B88B0-577C-4206-AF45-D6FE69C6FBA1}" dt="2026-10-08T20:10:11.335" v="1649"/>
          <ac:spMkLst>
            <pc:docMk/>
            <pc:sldMk cId="3246008875" sldId="259"/>
            <ac:spMk id="88" creationId="{C13EF075-D4EF-4929-ADBC-91B27DA19955}"/>
          </ac:spMkLst>
        </pc:spChg>
        <pc:spChg chg="add del">
          <ac:chgData name="Neaghat Akhtar" userId="12f0bb3019a3f113" providerId="LiveId" clId="{0F6B88B0-577C-4206-AF45-D6FE69C6FBA1}" dt="2026-10-08T22:02:25.869" v="4205"/>
          <ac:spMkLst>
            <pc:docMk/>
            <pc:sldMk cId="3246008875" sldId="259"/>
            <ac:spMk id="91" creationId="{88853921-7BC9-4BDE-ACAB-133C683C82D6}"/>
          </ac:spMkLst>
        </pc:spChg>
        <pc:spChg chg="add">
          <ac:chgData name="Neaghat Akhtar" userId="12f0bb3019a3f113" providerId="LiveId" clId="{0F6B88B0-577C-4206-AF45-D6FE69C6FBA1}" dt="2026-10-08T22:09:51.491" v="4226" actId="26606"/>
          <ac:spMkLst>
            <pc:docMk/>
            <pc:sldMk cId="3246008875" sldId="259"/>
            <ac:spMk id="92" creationId="{35B16301-FB18-48BA-A6DD-C37CAF6F9A18}"/>
          </ac:spMkLst>
        </pc:spChg>
        <pc:spChg chg="add del">
          <ac:chgData name="Neaghat Akhtar" userId="12f0bb3019a3f113" providerId="LiveId" clId="{0F6B88B0-577C-4206-AF45-D6FE69C6FBA1}" dt="2026-10-08T22:02:25.869" v="4205"/>
          <ac:spMkLst>
            <pc:docMk/>
            <pc:sldMk cId="3246008875" sldId="259"/>
            <ac:spMk id="93" creationId="{09192968-3AE7-4470-A61C-97294BB92731}"/>
          </ac:spMkLst>
        </pc:spChg>
        <pc:spChg chg="add">
          <ac:chgData name="Neaghat Akhtar" userId="12f0bb3019a3f113" providerId="LiveId" clId="{0F6B88B0-577C-4206-AF45-D6FE69C6FBA1}" dt="2026-10-08T22:09:51.491" v="4226" actId="26606"/>
          <ac:spMkLst>
            <pc:docMk/>
            <pc:sldMk cId="3246008875" sldId="259"/>
            <ac:spMk id="94" creationId="{C3C0D90E-074A-4F52-9B11-B52BEF4BCBE5}"/>
          </ac:spMkLst>
        </pc:spChg>
        <pc:spChg chg="add del">
          <ac:chgData name="Neaghat Akhtar" userId="12f0bb3019a3f113" providerId="LiveId" clId="{0F6B88B0-577C-4206-AF45-D6FE69C6FBA1}" dt="2026-10-08T22:02:25.869" v="4205"/>
          <ac:spMkLst>
            <pc:docMk/>
            <pc:sldMk cId="3246008875" sldId="259"/>
            <ac:spMk id="95" creationId="{3AB72E55-43E4-4356-BFE8-E2102CB0B505}"/>
          </ac:spMkLst>
        </pc:spChg>
        <pc:spChg chg="add">
          <ac:chgData name="Neaghat Akhtar" userId="12f0bb3019a3f113" providerId="LiveId" clId="{0F6B88B0-577C-4206-AF45-D6FE69C6FBA1}" dt="2026-10-08T22:09:51.491" v="4226" actId="26606"/>
          <ac:spMkLst>
            <pc:docMk/>
            <pc:sldMk cId="3246008875" sldId="259"/>
            <ac:spMk id="96" creationId="{CABBD4C1-E6F8-46F6-8152-A8A97490BF4D}"/>
          </ac:spMkLst>
        </pc:spChg>
        <pc:spChg chg="add">
          <ac:chgData name="Neaghat Akhtar" userId="12f0bb3019a3f113" providerId="LiveId" clId="{0F6B88B0-577C-4206-AF45-D6FE69C6FBA1}" dt="2026-10-08T22:09:51.491" v="4226" actId="26606"/>
          <ac:spMkLst>
            <pc:docMk/>
            <pc:sldMk cId="3246008875" sldId="259"/>
            <ac:spMk id="97" creationId="{83BA5EF5-1FE9-4BF9-83BB-269BCDDF6156}"/>
          </ac:spMkLst>
        </pc:spChg>
        <pc:spChg chg="add">
          <ac:chgData name="Neaghat Akhtar" userId="12f0bb3019a3f113" providerId="LiveId" clId="{0F6B88B0-577C-4206-AF45-D6FE69C6FBA1}" dt="2026-10-08T22:09:51.491" v="4226" actId="26606"/>
          <ac:spMkLst>
            <pc:docMk/>
            <pc:sldMk cId="3246008875" sldId="259"/>
            <ac:spMk id="99" creationId="{88853921-7BC9-4BDE-ACAB-133C683C82D6}"/>
          </ac:spMkLst>
        </pc:spChg>
        <pc:spChg chg="add">
          <ac:chgData name="Neaghat Akhtar" userId="12f0bb3019a3f113" providerId="LiveId" clId="{0F6B88B0-577C-4206-AF45-D6FE69C6FBA1}" dt="2026-10-08T22:09:51.491" v="4226" actId="26606"/>
          <ac:spMkLst>
            <pc:docMk/>
            <pc:sldMk cId="3246008875" sldId="259"/>
            <ac:spMk id="100" creationId="{09192968-3AE7-4470-A61C-97294BB92731}"/>
          </ac:spMkLst>
        </pc:spChg>
        <pc:spChg chg="add">
          <ac:chgData name="Neaghat Akhtar" userId="12f0bb3019a3f113" providerId="LiveId" clId="{0F6B88B0-577C-4206-AF45-D6FE69C6FBA1}" dt="2026-10-08T22:09:51.491" v="4226" actId="26606"/>
          <ac:spMkLst>
            <pc:docMk/>
            <pc:sldMk cId="3246008875" sldId="259"/>
            <ac:spMk id="101" creationId="{3AB72E55-43E4-4356-BFE8-E2102CB0B505}"/>
          </ac:spMkLst>
        </pc:spChg>
        <pc:grpChg chg="add del">
          <ac:chgData name="Neaghat Akhtar" userId="12f0bb3019a3f113" providerId="LiveId" clId="{0F6B88B0-577C-4206-AF45-D6FE69C6FBA1}" dt="2026-10-08T19:54:17.835" v="1554" actId="26606"/>
          <ac:grpSpMkLst>
            <pc:docMk/>
            <pc:sldMk cId="3246008875" sldId="259"/>
            <ac:grpSpMk id="14" creationId="{5E6B47BC-43FD-4C91-8BFF-B41B99A8A39E}"/>
          </ac:grpSpMkLst>
        </pc:grpChg>
        <pc:grpChg chg="add del">
          <ac:chgData name="Neaghat Akhtar" userId="12f0bb3019a3f113" providerId="LiveId" clId="{0F6B88B0-577C-4206-AF45-D6FE69C6FBA1}" dt="2026-10-08T19:54:17.835" v="1554" actId="26606"/>
          <ac:grpSpMkLst>
            <pc:docMk/>
            <pc:sldMk cId="3246008875" sldId="259"/>
            <ac:grpSpMk id="18" creationId="{43F5E015-E085-4624-B431-B42414448684}"/>
          </ac:grpSpMkLst>
        </pc:grpChg>
        <pc:grpChg chg="add del">
          <ac:chgData name="Neaghat Akhtar" userId="12f0bb3019a3f113" providerId="LiveId" clId="{0F6B88B0-577C-4206-AF45-D6FE69C6FBA1}" dt="2026-10-08T21:34:55.834" v="2779" actId="26606"/>
          <ac:grpSpMkLst>
            <pc:docMk/>
            <pc:sldMk cId="3246008875" sldId="259"/>
            <ac:grpSpMk id="20" creationId="{0A31B6AF-B711-4CDB-8C2B-16E963DDC4C5}"/>
          </ac:grpSpMkLst>
        </pc:grpChg>
        <pc:grpChg chg="add del">
          <ac:chgData name="Neaghat Akhtar" userId="12f0bb3019a3f113" providerId="LiveId" clId="{0F6B88B0-577C-4206-AF45-D6FE69C6FBA1}" dt="2026-10-08T21:34:58.033" v="2781" actId="26606"/>
          <ac:grpSpMkLst>
            <pc:docMk/>
            <pc:sldMk cId="3246008875" sldId="259"/>
            <ac:grpSpMk id="26" creationId="{DAA26DFA-AAB2-4973-9C17-16D587C7B198}"/>
          </ac:grpSpMkLst>
        </pc:grpChg>
        <pc:grpChg chg="add del">
          <ac:chgData name="Neaghat Akhtar" userId="12f0bb3019a3f113" providerId="LiveId" clId="{0F6B88B0-577C-4206-AF45-D6FE69C6FBA1}" dt="2026-10-08T19:56:27.508" v="1576" actId="26606"/>
          <ac:grpSpMkLst>
            <pc:docMk/>
            <pc:sldMk cId="3246008875" sldId="259"/>
            <ac:grpSpMk id="28" creationId="{5D1A9D8B-3117-4D9D-BDA4-DD81895098B0}"/>
          </ac:grpSpMkLst>
        </pc:grpChg>
        <pc:grpChg chg="add del">
          <ac:chgData name="Neaghat Akhtar" userId="12f0bb3019a3f113" providerId="LiveId" clId="{0F6B88B0-577C-4206-AF45-D6FE69C6FBA1}" dt="2026-10-08T21:35:03.178" v="2783" actId="26606"/>
          <ac:grpSpMkLst>
            <pc:docMk/>
            <pc:sldMk cId="3246008875" sldId="259"/>
            <ac:grpSpMk id="41" creationId="{09DA5303-A1AF-4830-806C-51FCD96188B7}"/>
          </ac:grpSpMkLst>
        </pc:grpChg>
        <pc:grpChg chg="add del">
          <ac:chgData name="Neaghat Akhtar" userId="12f0bb3019a3f113" providerId="LiveId" clId="{0F6B88B0-577C-4206-AF45-D6FE69C6FBA1}" dt="2026-10-08T19:56:05.968" v="1569" actId="26606"/>
          <ac:grpSpMkLst>
            <pc:docMk/>
            <pc:sldMk cId="3246008875" sldId="259"/>
            <ac:grpSpMk id="55" creationId="{5D1A9D8B-3117-4D9D-BDA4-DD81895098B0}"/>
          </ac:grpSpMkLst>
        </pc:grpChg>
        <pc:grpChg chg="add del">
          <ac:chgData name="Neaghat Akhtar" userId="12f0bb3019a3f113" providerId="LiveId" clId="{0F6B88B0-577C-4206-AF45-D6FE69C6FBA1}" dt="2026-10-08T21:35:34.765" v="2788"/>
          <ac:grpSpMkLst>
            <pc:docMk/>
            <pc:sldMk cId="3246008875" sldId="259"/>
            <ac:grpSpMk id="59" creationId="{0A31B6AF-B711-4CDB-8C2B-16E963DDC4C5}"/>
          </ac:grpSpMkLst>
        </pc:grpChg>
        <pc:grpChg chg="add del">
          <ac:chgData name="Neaghat Akhtar" userId="12f0bb3019a3f113" providerId="LiveId" clId="{0F6B88B0-577C-4206-AF45-D6FE69C6FBA1}" dt="2026-10-08T19:56:07.529" v="1571" actId="26606"/>
          <ac:grpSpMkLst>
            <pc:docMk/>
            <pc:sldMk cId="3246008875" sldId="259"/>
            <ac:grpSpMk id="61" creationId="{A23D792D-D9F2-4EB4-ADE2-65A518DA6489}"/>
          </ac:grpSpMkLst>
        </pc:grpChg>
        <pc:grpChg chg="add del">
          <ac:chgData name="Neaghat Akhtar" userId="12f0bb3019a3f113" providerId="LiveId" clId="{0F6B88B0-577C-4206-AF45-D6FE69C6FBA1}" dt="2026-10-08T19:56:27.494" v="1575" actId="26606"/>
          <ac:grpSpMkLst>
            <pc:docMk/>
            <pc:sldMk cId="3246008875" sldId="259"/>
            <ac:grpSpMk id="73" creationId="{5D1A9D8B-3117-4D9D-BDA4-DD81895098B0}"/>
          </ac:grpSpMkLst>
        </pc:grpChg>
        <pc:grpChg chg="add del">
          <ac:chgData name="Neaghat Akhtar" userId="12f0bb3019a3f113" providerId="LiveId" clId="{0F6B88B0-577C-4206-AF45-D6FE69C6FBA1}" dt="2026-10-08T20:10:11.335" v="1649"/>
          <ac:grpSpMkLst>
            <pc:docMk/>
            <pc:sldMk cId="3246008875" sldId="259"/>
            <ac:grpSpMk id="90" creationId="{DAA26DFA-AAB2-4973-9C17-16D587C7B198}"/>
          </ac:grpSpMkLst>
        </pc:grpChg>
        <pc:graphicFrameChg chg="add del">
          <ac:chgData name="Neaghat Akhtar" userId="12f0bb3019a3f113" providerId="LiveId" clId="{0F6B88B0-577C-4206-AF45-D6FE69C6FBA1}" dt="2026-10-08T21:34:53.752" v="2777" actId="26606"/>
          <ac:graphicFrameMkLst>
            <pc:docMk/>
            <pc:sldMk cId="3246008875" sldId="259"/>
            <ac:graphicFrameMk id="7" creationId="{144B4215-7301-1E1E-7FCD-1F05F0EC936B}"/>
          </ac:graphicFrameMkLst>
        </pc:graphicFrameChg>
        <pc:picChg chg="add del">
          <ac:chgData name="Neaghat Akhtar" userId="12f0bb3019a3f113" providerId="LiveId" clId="{0F6B88B0-577C-4206-AF45-D6FE69C6FBA1}" dt="2026-10-08T21:34:53.752" v="2777" actId="26606"/>
          <ac:picMkLst>
            <pc:docMk/>
            <pc:sldMk cId="3246008875" sldId="259"/>
            <ac:picMk id="8" creationId="{DD5486CA-6F5C-393A-A129-256ADBD67CF4}"/>
          </ac:picMkLst>
        </pc:picChg>
        <pc:cxnChg chg="del">
          <ac:chgData name="Neaghat Akhtar" userId="12f0bb3019a3f113" providerId="LiveId" clId="{0F6B88B0-577C-4206-AF45-D6FE69C6FBA1}" dt="2026-10-08T22:02:25.869" v="4205"/>
          <ac:cxnSpMkLst>
            <pc:docMk/>
            <pc:sldMk cId="3246008875" sldId="259"/>
            <ac:cxnSpMk id="89" creationId="{4B3BCACB-5880-460B-9606-8C433A9AF99D}"/>
          </ac:cxnSpMkLst>
        </pc:cxnChg>
        <pc:cxnChg chg="add">
          <ac:chgData name="Neaghat Akhtar" userId="12f0bb3019a3f113" providerId="LiveId" clId="{0F6B88B0-577C-4206-AF45-D6FE69C6FBA1}" dt="2026-10-08T22:09:51.491" v="4226" actId="26606"/>
          <ac:cxnSpMkLst>
            <pc:docMk/>
            <pc:sldMk cId="3246008875" sldId="259"/>
            <ac:cxnSpMk id="98" creationId="{4B3BCACB-5880-460B-9606-8C433A9AF99D}"/>
          </ac:cxnSpMkLst>
        </pc:cxnChg>
      </pc:sldChg>
      <pc:sldChg chg="addSp delSp modSp mod setBg delDesignElem">
        <pc:chgData name="Neaghat Akhtar" userId="12f0bb3019a3f113" providerId="LiveId" clId="{0F6B88B0-577C-4206-AF45-D6FE69C6FBA1}" dt="2026-10-08T22:09:46.285" v="4225"/>
        <pc:sldMkLst>
          <pc:docMk/>
          <pc:sldMk cId="2601303751" sldId="260"/>
        </pc:sldMkLst>
        <pc:spChg chg="mod">
          <ac:chgData name="Neaghat Akhtar" userId="12f0bb3019a3f113" providerId="LiveId" clId="{0F6B88B0-577C-4206-AF45-D6FE69C6FBA1}" dt="2026-10-08T22:03:53.823" v="4219" actId="26606"/>
          <ac:spMkLst>
            <pc:docMk/>
            <pc:sldMk cId="2601303751" sldId="260"/>
            <ac:spMk id="2" creationId="{C8DB1230-1B97-3731-C40E-CC20BB3C18B3}"/>
          </ac:spMkLst>
        </pc:spChg>
        <pc:spChg chg="del mod">
          <ac:chgData name="Neaghat Akhtar" userId="12f0bb3019a3f113" providerId="LiveId" clId="{0F6B88B0-577C-4206-AF45-D6FE69C6FBA1}" dt="2026-10-08T20:09:53.647" v="1641" actId="26606"/>
          <ac:spMkLst>
            <pc:docMk/>
            <pc:sldMk cId="2601303751" sldId="260"/>
            <ac:spMk id="3" creationId="{5CC7A17E-6D2E-A9A6-E722-A3419AFFA802}"/>
          </ac:spMkLst>
        </pc:spChg>
        <pc:spChg chg="add del">
          <ac:chgData name="Neaghat Akhtar" userId="12f0bb3019a3f113" providerId="LiveId" clId="{0F6B88B0-577C-4206-AF45-D6FE69C6FBA1}" dt="2026-10-08T20:09:52.513" v="1638" actId="26606"/>
          <ac:spMkLst>
            <pc:docMk/>
            <pc:sldMk cId="2601303751" sldId="260"/>
            <ac:spMk id="8" creationId="{5C8908E2-EE49-44D2-9428-A28D2312A8D5}"/>
          </ac:spMkLst>
        </pc:spChg>
        <pc:spChg chg="add del">
          <ac:chgData name="Neaghat Akhtar" userId="12f0bb3019a3f113" providerId="LiveId" clId="{0F6B88B0-577C-4206-AF45-D6FE69C6FBA1}" dt="2026-10-08T20:10:11.335" v="1649"/>
          <ac:spMkLst>
            <pc:docMk/>
            <pc:sldMk cId="2601303751" sldId="260"/>
            <ac:spMk id="9" creationId="{5C8908E2-EE49-44D2-9428-A28D2312A8D5}"/>
          </ac:spMkLst>
        </pc:spChg>
        <pc:spChg chg="add del">
          <ac:chgData name="Neaghat Akhtar" userId="12f0bb3019a3f113" providerId="LiveId" clId="{0F6B88B0-577C-4206-AF45-D6FE69C6FBA1}" dt="2026-10-08T22:03:38.479" v="4214" actId="26606"/>
          <ac:spMkLst>
            <pc:docMk/>
            <pc:sldMk cId="2601303751" sldId="260"/>
            <ac:spMk id="12" creationId="{B50AB553-2A96-4A92-96F2-93548E096954}"/>
          </ac:spMkLst>
        </pc:spChg>
        <pc:spChg chg="add del">
          <ac:chgData name="Neaghat Akhtar" userId="12f0bb3019a3f113" providerId="LiveId" clId="{0F6B88B0-577C-4206-AF45-D6FE69C6FBA1}" dt="2026-10-08T20:09:52.513" v="1638" actId="26606"/>
          <ac:spMkLst>
            <pc:docMk/>
            <pc:sldMk cId="2601303751" sldId="260"/>
            <ac:spMk id="14" creationId="{4FEFA667-DE58-4745-9E9D-C6E61CB06A03}"/>
          </ac:spMkLst>
        </pc:spChg>
        <pc:spChg chg="add del">
          <ac:chgData name="Neaghat Akhtar" userId="12f0bb3019a3f113" providerId="LiveId" clId="{0F6B88B0-577C-4206-AF45-D6FE69C6FBA1}" dt="2026-10-08T20:10:11.335" v="1649"/>
          <ac:spMkLst>
            <pc:docMk/>
            <pc:sldMk cId="2601303751" sldId="260"/>
            <ac:spMk id="15" creationId="{7449A6C7-D15F-4AA5-BFA5-71A404B47016}"/>
          </ac:spMkLst>
        </pc:spChg>
        <pc:spChg chg="add del">
          <ac:chgData name="Neaghat Akhtar" userId="12f0bb3019a3f113" providerId="LiveId" clId="{0F6B88B0-577C-4206-AF45-D6FE69C6FBA1}" dt="2026-10-08T20:09:52.513" v="1638" actId="26606"/>
          <ac:spMkLst>
            <pc:docMk/>
            <pc:sldMk cId="2601303751" sldId="260"/>
            <ac:spMk id="16" creationId="{ED888B23-07FA-482A-96DF-47E31AF1A603}"/>
          </ac:spMkLst>
        </pc:spChg>
        <pc:spChg chg="add del">
          <ac:chgData name="Neaghat Akhtar" userId="12f0bb3019a3f113" providerId="LiveId" clId="{0F6B88B0-577C-4206-AF45-D6FE69C6FBA1}" dt="2026-10-08T20:10:11.335" v="1649"/>
          <ac:spMkLst>
            <pc:docMk/>
            <pc:sldMk cId="2601303751" sldId="260"/>
            <ac:spMk id="17" creationId="{ED888B23-07FA-482A-96DF-47E31AF1A603}"/>
          </ac:spMkLst>
        </pc:spChg>
        <pc:spChg chg="add del">
          <ac:chgData name="Neaghat Akhtar" userId="12f0bb3019a3f113" providerId="LiveId" clId="{0F6B88B0-577C-4206-AF45-D6FE69C6FBA1}" dt="2026-10-08T20:09:53.584" v="1640" actId="26606"/>
          <ac:spMkLst>
            <pc:docMk/>
            <pc:sldMk cId="2601303751" sldId="260"/>
            <ac:spMk id="18" creationId="{5C8908E2-EE49-44D2-9428-A28D2312A8D5}"/>
          </ac:spMkLst>
        </pc:spChg>
        <pc:spChg chg="add del">
          <ac:chgData name="Neaghat Akhtar" userId="12f0bb3019a3f113" providerId="LiveId" clId="{0F6B88B0-577C-4206-AF45-D6FE69C6FBA1}" dt="2026-10-08T22:03:39.784" v="4216" actId="26606"/>
          <ac:spMkLst>
            <pc:docMk/>
            <pc:sldMk cId="2601303751" sldId="260"/>
            <ac:spMk id="20" creationId="{BACC6370-2D7E-4714-9D71-7542949D7D5D}"/>
          </ac:spMkLst>
        </pc:spChg>
        <pc:spChg chg="add del">
          <ac:chgData name="Neaghat Akhtar" userId="12f0bb3019a3f113" providerId="LiveId" clId="{0F6B88B0-577C-4206-AF45-D6FE69C6FBA1}" dt="2026-10-08T22:03:39.784" v="4216" actId="26606"/>
          <ac:spMkLst>
            <pc:docMk/>
            <pc:sldMk cId="2601303751" sldId="260"/>
            <ac:spMk id="21" creationId="{F68B3F68-107C-434F-AA38-110D5EA91B85}"/>
          </ac:spMkLst>
        </pc:spChg>
        <pc:spChg chg="add del">
          <ac:chgData name="Neaghat Akhtar" userId="12f0bb3019a3f113" providerId="LiveId" clId="{0F6B88B0-577C-4206-AF45-D6FE69C6FBA1}" dt="2026-10-08T20:09:53.584" v="1640" actId="26606"/>
          <ac:spMkLst>
            <pc:docMk/>
            <pc:sldMk cId="2601303751" sldId="260"/>
            <ac:spMk id="22" creationId="{D06891CE-5B9C-4B9E-AA78-3A5E25434F86}"/>
          </ac:spMkLst>
        </pc:spChg>
        <pc:spChg chg="add del">
          <ac:chgData name="Neaghat Akhtar" userId="12f0bb3019a3f113" providerId="LiveId" clId="{0F6B88B0-577C-4206-AF45-D6FE69C6FBA1}" dt="2026-10-08T20:09:53.584" v="1640" actId="26606"/>
          <ac:spMkLst>
            <pc:docMk/>
            <pc:sldMk cId="2601303751" sldId="260"/>
            <ac:spMk id="23" creationId="{ED888B23-07FA-482A-96DF-47E31AF1A603}"/>
          </ac:spMkLst>
        </pc:spChg>
        <pc:spChg chg="add del">
          <ac:chgData name="Neaghat Akhtar" userId="12f0bb3019a3f113" providerId="LiveId" clId="{0F6B88B0-577C-4206-AF45-D6FE69C6FBA1}" dt="2026-10-08T22:03:39.784" v="4216" actId="26606"/>
          <ac:spMkLst>
            <pc:docMk/>
            <pc:sldMk cId="2601303751" sldId="260"/>
            <ac:spMk id="24" creationId="{AAD0DBB9-1A4B-4391-81D4-CB19F9AB918A}"/>
          </ac:spMkLst>
        </pc:spChg>
        <pc:spChg chg="add del">
          <ac:chgData name="Neaghat Akhtar" userId="12f0bb3019a3f113" providerId="LiveId" clId="{0F6B88B0-577C-4206-AF45-D6FE69C6FBA1}" dt="2026-10-08T22:03:39.784" v="4216" actId="26606"/>
          <ac:spMkLst>
            <pc:docMk/>
            <pc:sldMk cId="2601303751" sldId="260"/>
            <ac:spMk id="25" creationId="{063BBA22-50EA-4C4D-BE05-F1CE4E63AA56}"/>
          </ac:spMkLst>
        </pc:spChg>
        <pc:spChg chg="add del">
          <ac:chgData name="Neaghat Akhtar" userId="12f0bb3019a3f113" providerId="LiveId" clId="{0F6B88B0-577C-4206-AF45-D6FE69C6FBA1}" dt="2026-10-08T22:03:53.743" v="4218" actId="26606"/>
          <ac:spMkLst>
            <pc:docMk/>
            <pc:sldMk cId="2601303751" sldId="260"/>
            <ac:spMk id="27" creationId="{955A2079-FA98-4876-80F0-72364A7D2EA4}"/>
          </ac:spMkLst>
        </pc:spChg>
        <pc:spChg chg="add del">
          <ac:chgData name="Neaghat Akhtar" userId="12f0bb3019a3f113" providerId="LiveId" clId="{0F6B88B0-577C-4206-AF45-D6FE69C6FBA1}" dt="2026-10-08T22:09:46.285" v="4225"/>
          <ac:spMkLst>
            <pc:docMk/>
            <pc:sldMk cId="2601303751" sldId="260"/>
            <ac:spMk id="29" creationId="{6C4028FD-8BAA-4A19-BFDE-594D991B7552}"/>
          </ac:spMkLst>
        </pc:spChg>
        <pc:grpChg chg="add del">
          <ac:chgData name="Neaghat Akhtar" userId="12f0bb3019a3f113" providerId="LiveId" clId="{0F6B88B0-577C-4206-AF45-D6FE69C6FBA1}" dt="2026-10-08T20:09:52.513" v="1638" actId="26606"/>
          <ac:grpSpMkLst>
            <pc:docMk/>
            <pc:sldMk cId="2601303751" sldId="260"/>
            <ac:grpSpMk id="10" creationId="{53CA3DAA-08BB-476F-9793-941CFAEA5E61}"/>
          </ac:grpSpMkLst>
        </pc:grpChg>
        <pc:grpChg chg="add del">
          <ac:chgData name="Neaghat Akhtar" userId="12f0bb3019a3f113" providerId="LiveId" clId="{0F6B88B0-577C-4206-AF45-D6FE69C6FBA1}" dt="2026-10-08T20:10:11.335" v="1649"/>
          <ac:grpSpMkLst>
            <pc:docMk/>
            <pc:sldMk cId="2601303751" sldId="260"/>
            <ac:grpSpMk id="11" creationId="{05314994-6337-4875-8CF5-652CAFE8342C}"/>
          </ac:grpSpMkLst>
        </pc:grpChg>
        <pc:grpChg chg="add del">
          <ac:chgData name="Neaghat Akhtar" userId="12f0bb3019a3f113" providerId="LiveId" clId="{0F6B88B0-577C-4206-AF45-D6FE69C6FBA1}" dt="2026-10-08T20:09:53.584" v="1640" actId="26606"/>
          <ac:grpSpMkLst>
            <pc:docMk/>
            <pc:sldMk cId="2601303751" sldId="260"/>
            <ac:grpSpMk id="19" creationId="{A23D792D-D9F2-4EB4-ADE2-65A518DA6489}"/>
          </ac:grpSpMkLst>
        </pc:grpChg>
        <pc:graphicFrameChg chg="add mod modGraphic">
          <ac:chgData name="Neaghat Akhtar" userId="12f0bb3019a3f113" providerId="LiveId" clId="{0F6B88B0-577C-4206-AF45-D6FE69C6FBA1}" dt="2026-10-08T22:03:53.823" v="4219" actId="26606"/>
          <ac:graphicFrameMkLst>
            <pc:docMk/>
            <pc:sldMk cId="2601303751" sldId="260"/>
            <ac:graphicFrameMk id="5" creationId="{A448CABD-C120-89D8-29DE-BE80AAAAAB2C}"/>
          </ac:graphicFrameMkLst>
        </pc:graphicFrameChg>
        <pc:picChg chg="add del">
          <ac:chgData name="Neaghat Akhtar" userId="12f0bb3019a3f113" providerId="LiveId" clId="{0F6B88B0-577C-4206-AF45-D6FE69C6FBA1}" dt="2026-10-08T22:03:38.479" v="4214" actId="26606"/>
          <ac:picMkLst>
            <pc:docMk/>
            <pc:sldMk cId="2601303751" sldId="260"/>
            <ac:picMk id="7" creationId="{D5BA7A77-AB93-5F70-63D3-9F3175589C86}"/>
          </ac:picMkLst>
        </pc:picChg>
      </pc:sldChg>
      <pc:sldChg chg="addSp delSp modSp mod setBg delDesignElem">
        <pc:chgData name="Neaghat Akhtar" userId="12f0bb3019a3f113" providerId="LiveId" clId="{0F6B88B0-577C-4206-AF45-D6FE69C6FBA1}" dt="2026-10-08T21:36:12.741" v="2791"/>
        <pc:sldMkLst>
          <pc:docMk/>
          <pc:sldMk cId="3694046623" sldId="261"/>
        </pc:sldMkLst>
        <pc:spChg chg="mod">
          <ac:chgData name="Neaghat Akhtar" userId="12f0bb3019a3f113" providerId="LiveId" clId="{0F6B88B0-577C-4206-AF45-D6FE69C6FBA1}" dt="2026-10-08T21:36:01.333" v="2789" actId="26606"/>
          <ac:spMkLst>
            <pc:docMk/>
            <pc:sldMk cId="3694046623" sldId="261"/>
            <ac:spMk id="2" creationId="{A64628F6-A440-C78D-E5CC-DF69976B48F4}"/>
          </ac:spMkLst>
        </pc:spChg>
        <pc:spChg chg="add del mod">
          <ac:chgData name="Neaghat Akhtar" userId="12f0bb3019a3f113" providerId="LiveId" clId="{0F6B88B0-577C-4206-AF45-D6FE69C6FBA1}" dt="2026-10-08T20:00:27.298" v="1607" actId="26606"/>
          <ac:spMkLst>
            <pc:docMk/>
            <pc:sldMk cId="3694046623" sldId="261"/>
            <ac:spMk id="3" creationId="{7A94B628-5C63-780B-79D6-774714B636E4}"/>
          </ac:spMkLst>
        </pc:spChg>
        <pc:spChg chg="add del">
          <ac:chgData name="Neaghat Akhtar" userId="12f0bb3019a3f113" providerId="LiveId" clId="{0F6B88B0-577C-4206-AF45-D6FE69C6FBA1}" dt="2026-10-08T19:58:31.935" v="1586" actId="26606"/>
          <ac:spMkLst>
            <pc:docMk/>
            <pc:sldMk cId="3694046623" sldId="261"/>
            <ac:spMk id="8" creationId="{17718681-A12E-49D6-9925-DD7C68176D61}"/>
          </ac:spMkLst>
        </pc:spChg>
        <pc:spChg chg="add del">
          <ac:chgData name="Neaghat Akhtar" userId="12f0bb3019a3f113" providerId="LiveId" clId="{0F6B88B0-577C-4206-AF45-D6FE69C6FBA1}" dt="2026-10-08T19:59:16.829" v="1588" actId="26606"/>
          <ac:spMkLst>
            <pc:docMk/>
            <pc:sldMk cId="3694046623" sldId="261"/>
            <ac:spMk id="9" creationId="{BACC6370-2D7E-4714-9D71-7542949D7D5D}"/>
          </ac:spMkLst>
        </pc:spChg>
        <pc:spChg chg="add del">
          <ac:chgData name="Neaghat Akhtar" userId="12f0bb3019a3f113" providerId="LiveId" clId="{0F6B88B0-577C-4206-AF45-D6FE69C6FBA1}" dt="2026-10-08T19:58:31.935" v="1586" actId="26606"/>
          <ac:spMkLst>
            <pc:docMk/>
            <pc:sldMk cId="3694046623" sldId="261"/>
            <ac:spMk id="10" creationId="{FBD77573-9EF2-4C35-8285-A1CF6FBB0EA5}"/>
          </ac:spMkLst>
        </pc:spChg>
        <pc:spChg chg="add del">
          <ac:chgData name="Neaghat Akhtar" userId="12f0bb3019a3f113" providerId="LiveId" clId="{0F6B88B0-577C-4206-AF45-D6FE69C6FBA1}" dt="2026-10-08T19:59:16.829" v="1588" actId="26606"/>
          <ac:spMkLst>
            <pc:docMk/>
            <pc:sldMk cId="3694046623" sldId="261"/>
            <ac:spMk id="11" creationId="{F68B3F68-107C-434F-AA38-110D5EA91B85}"/>
          </ac:spMkLst>
        </pc:spChg>
        <pc:spChg chg="add del">
          <ac:chgData name="Neaghat Akhtar" userId="12f0bb3019a3f113" providerId="LiveId" clId="{0F6B88B0-577C-4206-AF45-D6FE69C6FBA1}" dt="2026-10-08T19:59:16.829" v="1588" actId="26606"/>
          <ac:spMkLst>
            <pc:docMk/>
            <pc:sldMk cId="3694046623" sldId="261"/>
            <ac:spMk id="13" creationId="{AAD0DBB9-1A4B-4391-81D4-CB19F9AB918A}"/>
          </ac:spMkLst>
        </pc:spChg>
        <pc:spChg chg="add del">
          <ac:chgData name="Neaghat Akhtar" userId="12f0bb3019a3f113" providerId="LiveId" clId="{0F6B88B0-577C-4206-AF45-D6FE69C6FBA1}" dt="2026-10-08T19:59:16.829" v="1588" actId="26606"/>
          <ac:spMkLst>
            <pc:docMk/>
            <pc:sldMk cId="3694046623" sldId="261"/>
            <ac:spMk id="15" creationId="{063BBA22-50EA-4C4D-BE05-F1CE4E63AA56}"/>
          </ac:spMkLst>
        </pc:spChg>
        <pc:spChg chg="add del">
          <ac:chgData name="Neaghat Akhtar" userId="12f0bb3019a3f113" providerId="LiveId" clId="{0F6B88B0-577C-4206-AF45-D6FE69C6FBA1}" dt="2026-10-08T19:59:35.592" v="1590" actId="26606"/>
          <ac:spMkLst>
            <pc:docMk/>
            <pc:sldMk cId="3694046623" sldId="261"/>
            <ac:spMk id="17" creationId="{17718681-A12E-49D6-9925-DD7C68176D61}"/>
          </ac:spMkLst>
        </pc:spChg>
        <pc:spChg chg="add del">
          <ac:chgData name="Neaghat Akhtar" userId="12f0bb3019a3f113" providerId="LiveId" clId="{0F6B88B0-577C-4206-AF45-D6FE69C6FBA1}" dt="2026-10-08T19:59:35.592" v="1590" actId="26606"/>
          <ac:spMkLst>
            <pc:docMk/>
            <pc:sldMk cId="3694046623" sldId="261"/>
            <ac:spMk id="18" creationId="{FBD77573-9EF2-4C35-8285-A1CF6FBB0EA5}"/>
          </ac:spMkLst>
        </pc:spChg>
        <pc:spChg chg="add del">
          <ac:chgData name="Neaghat Akhtar" userId="12f0bb3019a3f113" providerId="LiveId" clId="{0F6B88B0-577C-4206-AF45-D6FE69C6FBA1}" dt="2026-10-08T19:59:35.592" v="1590" actId="26606"/>
          <ac:spMkLst>
            <pc:docMk/>
            <pc:sldMk cId="3694046623" sldId="261"/>
            <ac:spMk id="19" creationId="{7A94B628-5C63-780B-79D6-774714B636E4}"/>
          </ac:spMkLst>
        </pc:spChg>
        <pc:spChg chg="add del">
          <ac:chgData name="Neaghat Akhtar" userId="12f0bb3019a3f113" providerId="LiveId" clId="{0F6B88B0-577C-4206-AF45-D6FE69C6FBA1}" dt="2026-10-08T19:59:52.008" v="1594" actId="26606"/>
          <ac:spMkLst>
            <pc:docMk/>
            <pc:sldMk cId="3694046623" sldId="261"/>
            <ac:spMk id="23" creationId="{2659FDB4-FCBE-4A89-B46D-43D4FA54464D}"/>
          </ac:spMkLst>
        </pc:spChg>
        <pc:spChg chg="add del">
          <ac:chgData name="Neaghat Akhtar" userId="12f0bb3019a3f113" providerId="LiveId" clId="{0F6B88B0-577C-4206-AF45-D6FE69C6FBA1}" dt="2026-10-08T20:00:08.775" v="1600" actId="26606"/>
          <ac:spMkLst>
            <pc:docMk/>
            <pc:sldMk cId="3694046623" sldId="261"/>
            <ac:spMk id="32" creationId="{A1F6BF70-C7D1-4AF9-8DB4-BEEB8A9C3529}"/>
          </ac:spMkLst>
        </pc:spChg>
        <pc:spChg chg="add del">
          <ac:chgData name="Neaghat Akhtar" userId="12f0bb3019a3f113" providerId="LiveId" clId="{0F6B88B0-577C-4206-AF45-D6FE69C6FBA1}" dt="2026-10-08T20:00:08.775" v="1600" actId="26606"/>
          <ac:spMkLst>
            <pc:docMk/>
            <pc:sldMk cId="3694046623" sldId="261"/>
            <ac:spMk id="35" creationId="{2C1BBA94-3F40-40AA-8BB9-E69E25E537C1}"/>
          </ac:spMkLst>
        </pc:spChg>
        <pc:spChg chg="add del">
          <ac:chgData name="Neaghat Akhtar" userId="12f0bb3019a3f113" providerId="LiveId" clId="{0F6B88B0-577C-4206-AF45-D6FE69C6FBA1}" dt="2026-10-08T20:00:18.071" v="1602" actId="26606"/>
          <ac:spMkLst>
            <pc:docMk/>
            <pc:sldMk cId="3694046623" sldId="261"/>
            <ac:spMk id="38" creationId="{4BC99CB9-DDAD-44A2-8A1C-E3AF4E72DF5C}"/>
          </ac:spMkLst>
        </pc:spChg>
        <pc:spChg chg="add del">
          <ac:chgData name="Neaghat Akhtar" userId="12f0bb3019a3f113" providerId="LiveId" clId="{0F6B88B0-577C-4206-AF45-D6FE69C6FBA1}" dt="2026-10-08T20:00:18.071" v="1602" actId="26606"/>
          <ac:spMkLst>
            <pc:docMk/>
            <pc:sldMk cId="3694046623" sldId="261"/>
            <ac:spMk id="39" creationId="{64053CBF-3932-45FF-8285-EE5146085F3A}"/>
          </ac:spMkLst>
        </pc:spChg>
        <pc:spChg chg="add del">
          <ac:chgData name="Neaghat Akhtar" userId="12f0bb3019a3f113" providerId="LiveId" clId="{0F6B88B0-577C-4206-AF45-D6FE69C6FBA1}" dt="2026-10-08T20:00:18.071" v="1602" actId="26606"/>
          <ac:spMkLst>
            <pc:docMk/>
            <pc:sldMk cId="3694046623" sldId="261"/>
            <ac:spMk id="43" creationId="{7A94B628-5C63-780B-79D6-774714B636E4}"/>
          </ac:spMkLst>
        </pc:spChg>
        <pc:spChg chg="add del">
          <ac:chgData name="Neaghat Akhtar" userId="12f0bb3019a3f113" providerId="LiveId" clId="{0F6B88B0-577C-4206-AF45-D6FE69C6FBA1}" dt="2026-10-08T21:36:12.741" v="2791"/>
          <ac:spMkLst>
            <pc:docMk/>
            <pc:sldMk cId="3694046623" sldId="261"/>
            <ac:spMk id="58" creationId="{B50AB553-2A96-4A92-96F2-93548E096954}"/>
          </ac:spMkLst>
        </pc:spChg>
        <pc:grpChg chg="add del">
          <ac:chgData name="Neaghat Akhtar" userId="12f0bb3019a3f113" providerId="LiveId" clId="{0F6B88B0-577C-4206-AF45-D6FE69C6FBA1}" dt="2026-10-08T20:00:08.775" v="1600" actId="26606"/>
          <ac:grpSpMkLst>
            <pc:docMk/>
            <pc:sldMk cId="3694046623" sldId="261"/>
            <ac:grpSpMk id="33" creationId="{0C66A8B6-1F6E-4FCC-93B9-B9986B6FD111}"/>
          </ac:grpSpMkLst>
        </pc:grpChg>
        <pc:grpChg chg="add del">
          <ac:chgData name="Neaghat Akhtar" userId="12f0bb3019a3f113" providerId="LiveId" clId="{0F6B88B0-577C-4206-AF45-D6FE69C6FBA1}" dt="2026-10-08T20:00:18.071" v="1602" actId="26606"/>
          <ac:grpSpMkLst>
            <pc:docMk/>
            <pc:sldMk cId="3694046623" sldId="261"/>
            <ac:grpSpMk id="40" creationId="{2E751C04-BEA6-446B-A678-9C74819EBD4C}"/>
          </ac:grpSpMkLst>
        </pc:grpChg>
        <pc:grpChg chg="add del">
          <ac:chgData name="Neaghat Akhtar" userId="12f0bb3019a3f113" providerId="LiveId" clId="{0F6B88B0-577C-4206-AF45-D6FE69C6FBA1}" dt="2026-10-08T20:00:18.071" v="1602" actId="26606"/>
          <ac:grpSpMkLst>
            <pc:docMk/>
            <pc:sldMk cId="3694046623" sldId="261"/>
            <ac:grpSpMk id="44" creationId="{B63ACBA3-DEFD-4C6D-BBA0-64468FA99C2D}"/>
          </ac:grpSpMkLst>
        </pc:grpChg>
        <pc:graphicFrameChg chg="add del">
          <ac:chgData name="Neaghat Akhtar" userId="12f0bb3019a3f113" providerId="LiveId" clId="{0F6B88B0-577C-4206-AF45-D6FE69C6FBA1}" dt="2026-10-08T19:59:16.829" v="1588" actId="26606"/>
          <ac:graphicFrameMkLst>
            <pc:docMk/>
            <pc:sldMk cId="3694046623" sldId="261"/>
            <ac:graphicFrameMk id="5" creationId="{0CB15BB9-81DD-8156-A4BD-64EEBFBDAF0D}"/>
          </ac:graphicFrameMkLst>
        </pc:graphicFrameChg>
        <pc:graphicFrameChg chg="add del">
          <ac:chgData name="Neaghat Akhtar" userId="12f0bb3019a3f113" providerId="LiveId" clId="{0F6B88B0-577C-4206-AF45-D6FE69C6FBA1}" dt="2026-10-08T19:59:47.670" v="1592" actId="26606"/>
          <ac:graphicFrameMkLst>
            <pc:docMk/>
            <pc:sldMk cId="3694046623" sldId="261"/>
            <ac:graphicFrameMk id="21" creationId="{5B329A50-AC22-D75C-1C53-68FE673FE459}"/>
          </ac:graphicFrameMkLst>
        </pc:graphicFrameChg>
        <pc:graphicFrameChg chg="add del">
          <ac:chgData name="Neaghat Akhtar" userId="12f0bb3019a3f113" providerId="LiveId" clId="{0F6B88B0-577C-4206-AF45-D6FE69C6FBA1}" dt="2026-10-08T19:59:52.008" v="1594" actId="26606"/>
          <ac:graphicFrameMkLst>
            <pc:docMk/>
            <pc:sldMk cId="3694046623" sldId="261"/>
            <ac:graphicFrameMk id="25" creationId="{D1658FD0-D22D-4202-7792-342CAF82FA85}"/>
          </ac:graphicFrameMkLst>
        </pc:graphicFrameChg>
        <pc:graphicFrameChg chg="add del">
          <ac:chgData name="Neaghat Akhtar" userId="12f0bb3019a3f113" providerId="LiveId" clId="{0F6B88B0-577C-4206-AF45-D6FE69C6FBA1}" dt="2026-10-08T19:59:53.682" v="1596" actId="26606"/>
          <ac:graphicFrameMkLst>
            <pc:docMk/>
            <pc:sldMk cId="3694046623" sldId="261"/>
            <ac:graphicFrameMk id="28" creationId="{5B329A50-AC22-D75C-1C53-68FE673FE459}"/>
          </ac:graphicFrameMkLst>
        </pc:graphicFrameChg>
        <pc:graphicFrameChg chg="add del">
          <ac:chgData name="Neaghat Akhtar" userId="12f0bb3019a3f113" providerId="LiveId" clId="{0F6B88B0-577C-4206-AF45-D6FE69C6FBA1}" dt="2026-10-08T20:00:00.126" v="1598" actId="26606"/>
          <ac:graphicFrameMkLst>
            <pc:docMk/>
            <pc:sldMk cId="3694046623" sldId="261"/>
            <ac:graphicFrameMk id="30" creationId="{15B60086-10F1-5DA8-8F8E-624E0615AA35}"/>
          </ac:graphicFrameMkLst>
        </pc:graphicFrameChg>
        <pc:graphicFrameChg chg="add del">
          <ac:chgData name="Neaghat Akhtar" userId="12f0bb3019a3f113" providerId="LiveId" clId="{0F6B88B0-577C-4206-AF45-D6FE69C6FBA1}" dt="2026-10-08T20:00:08.775" v="1600" actId="26606"/>
          <ac:graphicFrameMkLst>
            <pc:docMk/>
            <pc:sldMk cId="3694046623" sldId="261"/>
            <ac:graphicFrameMk id="36" creationId="{09C67B57-A64E-8C47-68B5-ED781E33E377}"/>
          </ac:graphicFrameMkLst>
        </pc:graphicFrameChg>
        <pc:graphicFrameChg chg="add del">
          <ac:chgData name="Neaghat Akhtar" userId="12f0bb3019a3f113" providerId="LiveId" clId="{0F6B88B0-577C-4206-AF45-D6FE69C6FBA1}" dt="2026-10-08T20:00:22.087" v="1604" actId="26606"/>
          <ac:graphicFrameMkLst>
            <pc:docMk/>
            <pc:sldMk cId="3694046623" sldId="261"/>
            <ac:graphicFrameMk id="48" creationId="{15B60086-10F1-5DA8-8F8E-624E0615AA35}"/>
          </ac:graphicFrameMkLst>
        </pc:graphicFrameChg>
        <pc:graphicFrameChg chg="add del">
          <ac:chgData name="Neaghat Akhtar" userId="12f0bb3019a3f113" providerId="LiveId" clId="{0F6B88B0-577C-4206-AF45-D6FE69C6FBA1}" dt="2026-10-08T20:00:27.266" v="1606" actId="26606"/>
          <ac:graphicFrameMkLst>
            <pc:docMk/>
            <pc:sldMk cId="3694046623" sldId="261"/>
            <ac:graphicFrameMk id="50" creationId="{F9C11EBB-45A9-A81E-87BF-628A089387C5}"/>
          </ac:graphicFrameMkLst>
        </pc:graphicFrameChg>
        <pc:graphicFrameChg chg="add mod modGraphic">
          <ac:chgData name="Neaghat Akhtar" userId="12f0bb3019a3f113" providerId="LiveId" clId="{0F6B88B0-577C-4206-AF45-D6FE69C6FBA1}" dt="2026-10-08T21:36:01.333" v="2789" actId="26606"/>
          <ac:graphicFrameMkLst>
            <pc:docMk/>
            <pc:sldMk cId="3694046623" sldId="261"/>
            <ac:graphicFrameMk id="52" creationId="{137E6006-9740-FCB5-3BA5-5CB3F97183F0}"/>
          </ac:graphicFrameMkLst>
        </pc:graphicFrameChg>
        <pc:picChg chg="add del">
          <ac:chgData name="Neaghat Akhtar" userId="12f0bb3019a3f113" providerId="LiveId" clId="{0F6B88B0-577C-4206-AF45-D6FE69C6FBA1}" dt="2026-10-08T19:59:47.670" v="1592" actId="26606"/>
          <ac:picMkLst>
            <pc:docMk/>
            <pc:sldMk cId="3694046623" sldId="261"/>
            <ac:picMk id="6" creationId="{81997BAB-54A6-E885-A528-8DC2506607CF}"/>
          </ac:picMkLst>
        </pc:picChg>
        <pc:picChg chg="add del">
          <ac:chgData name="Neaghat Akhtar" userId="12f0bb3019a3f113" providerId="LiveId" clId="{0F6B88B0-577C-4206-AF45-D6FE69C6FBA1}" dt="2026-10-08T19:59:53.682" v="1596" actId="26606"/>
          <ac:picMkLst>
            <pc:docMk/>
            <pc:sldMk cId="3694046623" sldId="261"/>
            <ac:picMk id="27" creationId="{81997BAB-54A6-E885-A528-8DC2506607CF}"/>
          </ac:picMkLst>
        </pc:picChg>
        <pc:picChg chg="add">
          <ac:chgData name="Neaghat Akhtar" userId="12f0bb3019a3f113" providerId="LiveId" clId="{0F6B88B0-577C-4206-AF45-D6FE69C6FBA1}" dt="2026-10-08T21:36:01.333" v="2789" actId="26606"/>
          <ac:picMkLst>
            <pc:docMk/>
            <pc:sldMk cId="3694046623" sldId="261"/>
            <ac:picMk id="54" creationId="{DC1B601B-300E-9114-6ADF-E4116FE7CB32}"/>
          </ac:picMkLst>
        </pc:picChg>
        <pc:cxnChg chg="add del">
          <ac:chgData name="Neaghat Akhtar" userId="12f0bb3019a3f113" providerId="LiveId" clId="{0F6B88B0-577C-4206-AF45-D6FE69C6FBA1}" dt="2026-10-08T19:59:52.008" v="1594" actId="26606"/>
          <ac:cxnSpMkLst>
            <pc:docMk/>
            <pc:sldMk cId="3694046623" sldId="261"/>
            <ac:cxnSpMk id="24" creationId="{C8F51B3F-8331-4E4A-AE96-D47B1006EEAD}"/>
          </ac:cxnSpMkLst>
        </pc:cxnChg>
      </pc:sldChg>
      <pc:sldChg chg="addSp delSp modSp mod setBg delDesignElem">
        <pc:chgData name="Neaghat Akhtar" userId="12f0bb3019a3f113" providerId="LiveId" clId="{0F6B88B0-577C-4206-AF45-D6FE69C6FBA1}" dt="2026-10-08T22:10:49.573" v="4235" actId="26606"/>
        <pc:sldMkLst>
          <pc:docMk/>
          <pc:sldMk cId="3816369190" sldId="262"/>
        </pc:sldMkLst>
        <pc:spChg chg="mod">
          <ac:chgData name="Neaghat Akhtar" userId="12f0bb3019a3f113" providerId="LiveId" clId="{0F6B88B0-577C-4206-AF45-D6FE69C6FBA1}" dt="2026-10-08T22:10:49.573" v="4235" actId="26606"/>
          <ac:spMkLst>
            <pc:docMk/>
            <pc:sldMk cId="3816369190" sldId="262"/>
            <ac:spMk id="2" creationId="{9045EA5B-0741-E65E-B3C6-03165CC46A4E}"/>
          </ac:spMkLst>
        </pc:spChg>
        <pc:spChg chg="add del mod">
          <ac:chgData name="Neaghat Akhtar" userId="12f0bb3019a3f113" providerId="LiveId" clId="{0F6B88B0-577C-4206-AF45-D6FE69C6FBA1}" dt="2026-10-08T20:01:17.157" v="1610" actId="26606"/>
          <ac:spMkLst>
            <pc:docMk/>
            <pc:sldMk cId="3816369190" sldId="262"/>
            <ac:spMk id="3" creationId="{A4951B34-3F57-6348-24B1-F147419A1EF8}"/>
          </ac:spMkLst>
        </pc:spChg>
        <pc:spChg chg="add del">
          <ac:chgData name="Neaghat Akhtar" userId="12f0bb3019a3f113" providerId="LiveId" clId="{0F6B88B0-577C-4206-AF45-D6FE69C6FBA1}" dt="2026-10-08T20:10:11.335" v="1649"/>
          <ac:spMkLst>
            <pc:docMk/>
            <pc:sldMk cId="3816369190" sldId="262"/>
            <ac:spMk id="8" creationId="{18873D23-2DCF-4B31-A009-95721C06E8E1}"/>
          </ac:spMkLst>
        </pc:spChg>
        <pc:spChg chg="add del">
          <ac:chgData name="Neaghat Akhtar" userId="12f0bb3019a3f113" providerId="LiveId" clId="{0F6B88B0-577C-4206-AF45-D6FE69C6FBA1}" dt="2026-10-08T20:01:17.133" v="1609" actId="26606"/>
          <ac:spMkLst>
            <pc:docMk/>
            <pc:sldMk cId="3816369190" sldId="262"/>
            <ac:spMk id="9" creationId="{BACC6370-2D7E-4714-9D71-7542949D7D5D}"/>
          </ac:spMkLst>
        </pc:spChg>
        <pc:spChg chg="add del">
          <ac:chgData name="Neaghat Akhtar" userId="12f0bb3019a3f113" providerId="LiveId" clId="{0F6B88B0-577C-4206-AF45-D6FE69C6FBA1}" dt="2026-10-08T20:10:11.335" v="1649"/>
          <ac:spMkLst>
            <pc:docMk/>
            <pc:sldMk cId="3816369190" sldId="262"/>
            <ac:spMk id="10" creationId="{C13EF075-D4EF-4929-ADBC-91B27DA19955}"/>
          </ac:spMkLst>
        </pc:spChg>
        <pc:spChg chg="add del">
          <ac:chgData name="Neaghat Akhtar" userId="12f0bb3019a3f113" providerId="LiveId" clId="{0F6B88B0-577C-4206-AF45-D6FE69C6FBA1}" dt="2026-10-08T20:01:17.133" v="1609" actId="26606"/>
          <ac:spMkLst>
            <pc:docMk/>
            <pc:sldMk cId="3816369190" sldId="262"/>
            <ac:spMk id="11" creationId="{F68B3F68-107C-434F-AA38-110D5EA91B85}"/>
          </ac:spMkLst>
        </pc:spChg>
        <pc:spChg chg="add del">
          <ac:chgData name="Neaghat Akhtar" userId="12f0bb3019a3f113" providerId="LiveId" clId="{0F6B88B0-577C-4206-AF45-D6FE69C6FBA1}" dt="2026-10-08T20:01:17.133" v="1609" actId="26606"/>
          <ac:spMkLst>
            <pc:docMk/>
            <pc:sldMk cId="3816369190" sldId="262"/>
            <ac:spMk id="13" creationId="{AAD0DBB9-1A4B-4391-81D4-CB19F9AB918A}"/>
          </ac:spMkLst>
        </pc:spChg>
        <pc:spChg chg="add del">
          <ac:chgData name="Neaghat Akhtar" userId="12f0bb3019a3f113" providerId="LiveId" clId="{0F6B88B0-577C-4206-AF45-D6FE69C6FBA1}" dt="2026-10-08T20:01:17.133" v="1609" actId="26606"/>
          <ac:spMkLst>
            <pc:docMk/>
            <pc:sldMk cId="3816369190" sldId="262"/>
            <ac:spMk id="15" creationId="{063BBA22-50EA-4C4D-BE05-F1CE4E63AA56}"/>
          </ac:spMkLst>
        </pc:spChg>
        <pc:spChg chg="add del mod">
          <ac:chgData name="Neaghat Akhtar" userId="12f0bb3019a3f113" providerId="LiveId" clId="{0F6B88B0-577C-4206-AF45-D6FE69C6FBA1}" dt="2026-10-08T22:10:30.147" v="4233" actId="26606"/>
          <ac:spMkLst>
            <pc:docMk/>
            <pc:sldMk cId="3816369190" sldId="262"/>
            <ac:spMk id="19" creationId="{A4951B34-3F57-6348-24B1-F147419A1EF8}"/>
          </ac:spMkLst>
        </pc:spChg>
        <pc:spChg chg="add del">
          <ac:chgData name="Neaghat Akhtar" userId="12f0bb3019a3f113" providerId="LiveId" clId="{0F6B88B0-577C-4206-AF45-D6FE69C6FBA1}" dt="2026-10-08T21:36:36.461" v="2794"/>
          <ac:spMkLst>
            <pc:docMk/>
            <pc:sldMk cId="3816369190" sldId="262"/>
            <ac:spMk id="21" creationId="{F837543A-6020-4505-A233-C9DB4BF74011}"/>
          </ac:spMkLst>
        </pc:spChg>
        <pc:spChg chg="add del">
          <ac:chgData name="Neaghat Akhtar" userId="12f0bb3019a3f113" providerId="LiveId" clId="{0F6B88B0-577C-4206-AF45-D6FE69C6FBA1}" dt="2026-10-08T21:36:36.461" v="2794"/>
          <ac:spMkLst>
            <pc:docMk/>
            <pc:sldMk cId="3816369190" sldId="262"/>
            <ac:spMk id="22" creationId="{35B16301-FB18-48BA-A6DD-C37CAF6F9A18}"/>
          </ac:spMkLst>
        </pc:spChg>
        <pc:spChg chg="add del">
          <ac:chgData name="Neaghat Akhtar" userId="12f0bb3019a3f113" providerId="LiveId" clId="{0F6B88B0-577C-4206-AF45-D6FE69C6FBA1}" dt="2026-10-08T21:36:36.461" v="2794"/>
          <ac:spMkLst>
            <pc:docMk/>
            <pc:sldMk cId="3816369190" sldId="262"/>
            <ac:spMk id="23" creationId="{C3C0D90E-074A-4F52-9B11-B52BEF4BCBE5}"/>
          </ac:spMkLst>
        </pc:spChg>
        <pc:spChg chg="add del">
          <ac:chgData name="Neaghat Akhtar" userId="12f0bb3019a3f113" providerId="LiveId" clId="{0F6B88B0-577C-4206-AF45-D6FE69C6FBA1}" dt="2026-10-08T21:34:24.947" v="2774"/>
          <ac:spMkLst>
            <pc:docMk/>
            <pc:sldMk cId="3816369190" sldId="262"/>
            <ac:spMk id="24" creationId="{87BF42CA-AD55-48B4-8949-C4DCA60A6AEE}"/>
          </ac:spMkLst>
        </pc:spChg>
        <pc:spChg chg="add del">
          <ac:chgData name="Neaghat Akhtar" userId="12f0bb3019a3f113" providerId="LiveId" clId="{0F6B88B0-577C-4206-AF45-D6FE69C6FBA1}" dt="2026-10-08T21:36:36.461" v="2794"/>
          <ac:spMkLst>
            <pc:docMk/>
            <pc:sldMk cId="3816369190" sldId="262"/>
            <ac:spMk id="25" creationId="{CABBD4C1-E6F8-46F6-8152-A8A97490BF4D}"/>
          </ac:spMkLst>
        </pc:spChg>
        <pc:spChg chg="add del">
          <ac:chgData name="Neaghat Akhtar" userId="12f0bb3019a3f113" providerId="LiveId" clId="{0F6B88B0-577C-4206-AF45-D6FE69C6FBA1}" dt="2026-10-08T21:34:24.947" v="2774"/>
          <ac:spMkLst>
            <pc:docMk/>
            <pc:sldMk cId="3816369190" sldId="262"/>
            <ac:spMk id="26" creationId="{66AE1D3D-3106-4CB2-AA7C-0C1642AC0F2E}"/>
          </ac:spMkLst>
        </pc:spChg>
        <pc:spChg chg="add del">
          <ac:chgData name="Neaghat Akhtar" userId="12f0bb3019a3f113" providerId="LiveId" clId="{0F6B88B0-577C-4206-AF45-D6FE69C6FBA1}" dt="2026-10-08T21:36:36.461" v="2794"/>
          <ac:spMkLst>
            <pc:docMk/>
            <pc:sldMk cId="3816369190" sldId="262"/>
            <ac:spMk id="27" creationId="{83BA5EF5-1FE9-4BF9-83BB-269BCDDF6156}"/>
          </ac:spMkLst>
        </pc:spChg>
        <pc:spChg chg="add del">
          <ac:chgData name="Neaghat Akhtar" userId="12f0bb3019a3f113" providerId="LiveId" clId="{0F6B88B0-577C-4206-AF45-D6FE69C6FBA1}" dt="2026-10-08T22:10:18.702" v="4228" actId="26606"/>
          <ac:spMkLst>
            <pc:docMk/>
            <pc:sldMk cId="3816369190" sldId="262"/>
            <ac:spMk id="29" creationId="{F837543A-6020-4505-A233-C9DB4BF74011}"/>
          </ac:spMkLst>
        </pc:spChg>
        <pc:spChg chg="add del">
          <ac:chgData name="Neaghat Akhtar" userId="12f0bb3019a3f113" providerId="LiveId" clId="{0F6B88B0-577C-4206-AF45-D6FE69C6FBA1}" dt="2026-10-08T22:10:18.702" v="4228" actId="26606"/>
          <ac:spMkLst>
            <pc:docMk/>
            <pc:sldMk cId="3816369190" sldId="262"/>
            <ac:spMk id="30" creationId="{CABBD4C1-E6F8-46F6-8152-A8A97490BF4D}"/>
          </ac:spMkLst>
        </pc:spChg>
        <pc:spChg chg="add del">
          <ac:chgData name="Neaghat Akhtar" userId="12f0bb3019a3f113" providerId="LiveId" clId="{0F6B88B0-577C-4206-AF45-D6FE69C6FBA1}" dt="2026-10-08T22:10:18.702" v="4228" actId="26606"/>
          <ac:spMkLst>
            <pc:docMk/>
            <pc:sldMk cId="3816369190" sldId="262"/>
            <ac:spMk id="31" creationId="{35B16301-FB18-48BA-A6DD-C37CAF6F9A18}"/>
          </ac:spMkLst>
        </pc:spChg>
        <pc:spChg chg="add del">
          <ac:chgData name="Neaghat Akhtar" userId="12f0bb3019a3f113" providerId="LiveId" clId="{0F6B88B0-577C-4206-AF45-D6FE69C6FBA1}" dt="2026-10-08T22:10:18.702" v="4228" actId="26606"/>
          <ac:spMkLst>
            <pc:docMk/>
            <pc:sldMk cId="3816369190" sldId="262"/>
            <ac:spMk id="32" creationId="{83BA5EF5-1FE9-4BF9-83BB-269BCDDF6156}"/>
          </ac:spMkLst>
        </pc:spChg>
        <pc:spChg chg="add del">
          <ac:chgData name="Neaghat Akhtar" userId="12f0bb3019a3f113" providerId="LiveId" clId="{0F6B88B0-577C-4206-AF45-D6FE69C6FBA1}" dt="2026-10-08T22:10:18.702" v="4228" actId="26606"/>
          <ac:spMkLst>
            <pc:docMk/>
            <pc:sldMk cId="3816369190" sldId="262"/>
            <ac:spMk id="33" creationId="{C3C0D90E-074A-4F52-9B11-B52BEF4BCBE5}"/>
          </ac:spMkLst>
        </pc:spChg>
        <pc:spChg chg="add del">
          <ac:chgData name="Neaghat Akhtar" userId="12f0bb3019a3f113" providerId="LiveId" clId="{0F6B88B0-577C-4206-AF45-D6FE69C6FBA1}" dt="2026-10-08T22:02:25.869" v="4205"/>
          <ac:spMkLst>
            <pc:docMk/>
            <pc:sldMk cId="3816369190" sldId="262"/>
            <ac:spMk id="35" creationId="{1BB867FF-FC45-48F7-8104-F89BE54909F1}"/>
          </ac:spMkLst>
        </pc:spChg>
        <pc:spChg chg="add del">
          <ac:chgData name="Neaghat Akhtar" userId="12f0bb3019a3f113" providerId="LiveId" clId="{0F6B88B0-577C-4206-AF45-D6FE69C6FBA1}" dt="2026-10-08T21:36:36.461" v="2794"/>
          <ac:spMkLst>
            <pc:docMk/>
            <pc:sldMk cId="3816369190" sldId="262"/>
            <ac:spMk id="36" creationId="{88853921-7BC9-4BDE-ACAB-133C683C82D6}"/>
          </ac:spMkLst>
        </pc:spChg>
        <pc:spChg chg="add del">
          <ac:chgData name="Neaghat Akhtar" userId="12f0bb3019a3f113" providerId="LiveId" clId="{0F6B88B0-577C-4206-AF45-D6FE69C6FBA1}" dt="2026-10-08T22:02:25.869" v="4205"/>
          <ac:spMkLst>
            <pc:docMk/>
            <pc:sldMk cId="3816369190" sldId="262"/>
            <ac:spMk id="37" creationId="{8BB56887-D0D5-4F0C-9E19-7247EB83C8B7}"/>
          </ac:spMkLst>
        </pc:spChg>
        <pc:spChg chg="add del">
          <ac:chgData name="Neaghat Akhtar" userId="12f0bb3019a3f113" providerId="LiveId" clId="{0F6B88B0-577C-4206-AF45-D6FE69C6FBA1}" dt="2026-10-08T21:36:36.461" v="2794"/>
          <ac:spMkLst>
            <pc:docMk/>
            <pc:sldMk cId="3816369190" sldId="262"/>
            <ac:spMk id="38" creationId="{09192968-3AE7-4470-A61C-97294BB92731}"/>
          </ac:spMkLst>
        </pc:spChg>
        <pc:spChg chg="add del">
          <ac:chgData name="Neaghat Akhtar" userId="12f0bb3019a3f113" providerId="LiveId" clId="{0F6B88B0-577C-4206-AF45-D6FE69C6FBA1}" dt="2026-10-08T22:02:25.869" v="4205"/>
          <ac:spMkLst>
            <pc:docMk/>
            <pc:sldMk cId="3816369190" sldId="262"/>
            <ac:spMk id="39" creationId="{081E4A58-353D-44AE-B2FC-2A74E2E400F7}"/>
          </ac:spMkLst>
        </pc:spChg>
        <pc:spChg chg="add del">
          <ac:chgData name="Neaghat Akhtar" userId="12f0bb3019a3f113" providerId="LiveId" clId="{0F6B88B0-577C-4206-AF45-D6FE69C6FBA1}" dt="2026-10-08T21:36:36.461" v="2794"/>
          <ac:spMkLst>
            <pc:docMk/>
            <pc:sldMk cId="3816369190" sldId="262"/>
            <ac:spMk id="40" creationId="{3AB72E55-43E4-4356-BFE8-E2102CB0B505}"/>
          </ac:spMkLst>
        </pc:spChg>
        <pc:spChg chg="add del">
          <ac:chgData name="Neaghat Akhtar" userId="12f0bb3019a3f113" providerId="LiveId" clId="{0F6B88B0-577C-4206-AF45-D6FE69C6FBA1}" dt="2026-10-08T22:10:18.702" v="4228" actId="26606"/>
          <ac:spMkLst>
            <pc:docMk/>
            <pc:sldMk cId="3816369190" sldId="262"/>
            <ac:spMk id="42" creationId="{88853921-7BC9-4BDE-ACAB-133C683C82D6}"/>
          </ac:spMkLst>
        </pc:spChg>
        <pc:spChg chg="add del">
          <ac:chgData name="Neaghat Akhtar" userId="12f0bb3019a3f113" providerId="LiveId" clId="{0F6B88B0-577C-4206-AF45-D6FE69C6FBA1}" dt="2026-10-08T22:10:18.702" v="4228" actId="26606"/>
          <ac:spMkLst>
            <pc:docMk/>
            <pc:sldMk cId="3816369190" sldId="262"/>
            <ac:spMk id="43" creationId="{09192968-3AE7-4470-A61C-97294BB92731}"/>
          </ac:spMkLst>
        </pc:spChg>
        <pc:spChg chg="add del">
          <ac:chgData name="Neaghat Akhtar" userId="12f0bb3019a3f113" providerId="LiveId" clId="{0F6B88B0-577C-4206-AF45-D6FE69C6FBA1}" dt="2026-10-08T22:10:18.702" v="4228" actId="26606"/>
          <ac:spMkLst>
            <pc:docMk/>
            <pc:sldMk cId="3816369190" sldId="262"/>
            <ac:spMk id="44" creationId="{3AB72E55-43E4-4356-BFE8-E2102CB0B505}"/>
          </ac:spMkLst>
        </pc:spChg>
        <pc:spChg chg="add del">
          <ac:chgData name="Neaghat Akhtar" userId="12f0bb3019a3f113" providerId="LiveId" clId="{0F6B88B0-577C-4206-AF45-D6FE69C6FBA1}" dt="2026-10-08T22:10:27.612" v="4230" actId="26606"/>
          <ac:spMkLst>
            <pc:docMk/>
            <pc:sldMk cId="3816369190" sldId="262"/>
            <ac:spMk id="46" creationId="{D9A7F3BF-8763-4074-AD77-92790AF314D1}"/>
          </ac:spMkLst>
        </pc:spChg>
        <pc:spChg chg="add del">
          <ac:chgData name="Neaghat Akhtar" userId="12f0bb3019a3f113" providerId="LiveId" clId="{0F6B88B0-577C-4206-AF45-D6FE69C6FBA1}" dt="2026-10-08T22:10:30.121" v="4232" actId="26606"/>
          <ac:spMkLst>
            <pc:docMk/>
            <pc:sldMk cId="3816369190" sldId="262"/>
            <ac:spMk id="54" creationId="{DB304A14-32D0-4873-B914-423ED7B8DAFD}"/>
          </ac:spMkLst>
        </pc:spChg>
        <pc:spChg chg="add del">
          <ac:chgData name="Neaghat Akhtar" userId="12f0bb3019a3f113" providerId="LiveId" clId="{0F6B88B0-577C-4206-AF45-D6FE69C6FBA1}" dt="2026-10-08T22:10:30.121" v="4232" actId="26606"/>
          <ac:spMkLst>
            <pc:docMk/>
            <pc:sldMk cId="3816369190" sldId="262"/>
            <ac:spMk id="56" creationId="{1D460C86-854F-4FB3-ABC2-E823D8FEB9DB}"/>
          </ac:spMkLst>
        </pc:spChg>
        <pc:spChg chg="add del">
          <ac:chgData name="Neaghat Akhtar" userId="12f0bb3019a3f113" providerId="LiveId" clId="{0F6B88B0-577C-4206-AF45-D6FE69C6FBA1}" dt="2026-10-08T22:10:30.121" v="4232" actId="26606"/>
          <ac:spMkLst>
            <pc:docMk/>
            <pc:sldMk cId="3816369190" sldId="262"/>
            <ac:spMk id="57" creationId="{BB48116A-278A-4CC5-89D3-9DE8E8FF1245}"/>
          </ac:spMkLst>
        </pc:spChg>
        <pc:spChg chg="add del">
          <ac:chgData name="Neaghat Akhtar" userId="12f0bb3019a3f113" providerId="LiveId" clId="{0F6B88B0-577C-4206-AF45-D6FE69C6FBA1}" dt="2026-10-08T22:10:49.573" v="4235" actId="26606"/>
          <ac:spMkLst>
            <pc:docMk/>
            <pc:sldMk cId="3816369190" sldId="262"/>
            <ac:spMk id="60" creationId="{C9A36457-A5F4-4103-A443-02581C09185B}"/>
          </ac:spMkLst>
        </pc:spChg>
        <pc:spChg chg="add">
          <ac:chgData name="Neaghat Akhtar" userId="12f0bb3019a3f113" providerId="LiveId" clId="{0F6B88B0-577C-4206-AF45-D6FE69C6FBA1}" dt="2026-10-08T22:10:30.147" v="4233" actId="26606"/>
          <ac:spMkLst>
            <pc:docMk/>
            <pc:sldMk cId="3816369190" sldId="262"/>
            <ac:spMk id="61" creationId="{DC5FB7E8-B636-40FA-BE8D-48145C0F5C57}"/>
          </ac:spMkLst>
        </pc:spChg>
        <pc:spChg chg="add mod">
          <ac:chgData name="Neaghat Akhtar" userId="12f0bb3019a3f113" providerId="LiveId" clId="{0F6B88B0-577C-4206-AF45-D6FE69C6FBA1}" dt="2026-10-08T22:10:49.573" v="4235" actId="26606"/>
          <ac:spMkLst>
            <pc:docMk/>
            <pc:sldMk cId="3816369190" sldId="262"/>
            <ac:spMk id="62" creationId="{A4951B34-3F57-6348-24B1-F147419A1EF8}"/>
          </ac:spMkLst>
        </pc:spChg>
        <pc:spChg chg="add del">
          <ac:chgData name="Neaghat Akhtar" userId="12f0bb3019a3f113" providerId="LiveId" clId="{0F6B88B0-577C-4206-AF45-D6FE69C6FBA1}" dt="2026-10-08T22:10:49.573" v="4235" actId="26606"/>
          <ac:spMkLst>
            <pc:docMk/>
            <pc:sldMk cId="3816369190" sldId="262"/>
            <ac:spMk id="63" creationId="{142DCE2C-2863-46FA-9BE7-24365A24D9BA}"/>
          </ac:spMkLst>
        </pc:spChg>
        <pc:spChg chg="add">
          <ac:chgData name="Neaghat Akhtar" userId="12f0bb3019a3f113" providerId="LiveId" clId="{0F6B88B0-577C-4206-AF45-D6FE69C6FBA1}" dt="2026-10-08T22:10:49.573" v="4235" actId="26606"/>
          <ac:spMkLst>
            <pc:docMk/>
            <pc:sldMk cId="3816369190" sldId="262"/>
            <ac:spMk id="68" creationId="{F837543A-6020-4505-A233-C9DB4BF74011}"/>
          </ac:spMkLst>
        </pc:spChg>
        <pc:spChg chg="add">
          <ac:chgData name="Neaghat Akhtar" userId="12f0bb3019a3f113" providerId="LiveId" clId="{0F6B88B0-577C-4206-AF45-D6FE69C6FBA1}" dt="2026-10-08T22:10:49.573" v="4235" actId="26606"/>
          <ac:spMkLst>
            <pc:docMk/>
            <pc:sldMk cId="3816369190" sldId="262"/>
            <ac:spMk id="70" creationId="{35B16301-FB18-48BA-A6DD-C37CAF6F9A18}"/>
          </ac:spMkLst>
        </pc:spChg>
        <pc:spChg chg="add">
          <ac:chgData name="Neaghat Akhtar" userId="12f0bb3019a3f113" providerId="LiveId" clId="{0F6B88B0-577C-4206-AF45-D6FE69C6FBA1}" dt="2026-10-08T22:10:49.573" v="4235" actId="26606"/>
          <ac:spMkLst>
            <pc:docMk/>
            <pc:sldMk cId="3816369190" sldId="262"/>
            <ac:spMk id="76" creationId="{83BA5EF5-1FE9-4BF9-83BB-269BCDDF6156}"/>
          </ac:spMkLst>
        </pc:spChg>
        <pc:spChg chg="add">
          <ac:chgData name="Neaghat Akhtar" userId="12f0bb3019a3f113" providerId="LiveId" clId="{0F6B88B0-577C-4206-AF45-D6FE69C6FBA1}" dt="2026-10-08T22:10:49.573" v="4235" actId="26606"/>
          <ac:spMkLst>
            <pc:docMk/>
            <pc:sldMk cId="3816369190" sldId="262"/>
            <ac:spMk id="80" creationId="{88853921-7BC9-4BDE-ACAB-133C683C82D6}"/>
          </ac:spMkLst>
        </pc:spChg>
        <pc:spChg chg="add">
          <ac:chgData name="Neaghat Akhtar" userId="12f0bb3019a3f113" providerId="LiveId" clId="{0F6B88B0-577C-4206-AF45-D6FE69C6FBA1}" dt="2026-10-08T22:10:49.573" v="4235" actId="26606"/>
          <ac:spMkLst>
            <pc:docMk/>
            <pc:sldMk cId="3816369190" sldId="262"/>
            <ac:spMk id="82" creationId="{09192968-3AE7-4470-A61C-97294BB92731}"/>
          </ac:spMkLst>
        </pc:spChg>
        <pc:spChg chg="add">
          <ac:chgData name="Neaghat Akhtar" userId="12f0bb3019a3f113" providerId="LiveId" clId="{0F6B88B0-577C-4206-AF45-D6FE69C6FBA1}" dt="2026-10-08T22:10:49.573" v="4235" actId="26606"/>
          <ac:spMkLst>
            <pc:docMk/>
            <pc:sldMk cId="3816369190" sldId="262"/>
            <ac:spMk id="84" creationId="{3AB72E55-43E4-4356-BFE8-E2102CB0B505}"/>
          </ac:spMkLst>
        </pc:spChg>
        <pc:grpChg chg="add del">
          <ac:chgData name="Neaghat Akhtar" userId="12f0bb3019a3f113" providerId="LiveId" clId="{0F6B88B0-577C-4206-AF45-D6FE69C6FBA1}" dt="2026-10-08T20:10:11.335" v="1649"/>
          <ac:grpSpMkLst>
            <pc:docMk/>
            <pc:sldMk cId="3816369190" sldId="262"/>
            <ac:grpSpMk id="12" creationId="{DAA26DFA-AAB2-4973-9C17-16D587C7B198}"/>
          </ac:grpSpMkLst>
        </pc:grpChg>
        <pc:grpChg chg="add del">
          <ac:chgData name="Neaghat Akhtar" userId="12f0bb3019a3f113" providerId="LiveId" clId="{0F6B88B0-577C-4206-AF45-D6FE69C6FBA1}" dt="2026-10-08T21:34:24.947" v="2774"/>
          <ac:grpSpMkLst>
            <pc:docMk/>
            <pc:sldMk cId="3816369190" sldId="262"/>
            <ac:grpSpMk id="28" creationId="{0A31B6AF-B711-4CDB-8C2B-16E963DDC4C5}"/>
          </ac:grpSpMkLst>
        </pc:grpChg>
        <pc:grpChg chg="add del">
          <ac:chgData name="Neaghat Akhtar" userId="12f0bb3019a3f113" providerId="LiveId" clId="{0F6B88B0-577C-4206-AF45-D6FE69C6FBA1}" dt="2026-10-08T22:10:27.612" v="4230" actId="26606"/>
          <ac:grpSpMkLst>
            <pc:docMk/>
            <pc:sldMk cId="3816369190" sldId="262"/>
            <ac:grpSpMk id="47" creationId="{7A9648D6-B41B-42D0-A817-AE2607B0B5B8}"/>
          </ac:grpSpMkLst>
        </pc:grpChg>
        <pc:graphicFrameChg chg="add del">
          <ac:chgData name="Neaghat Akhtar" userId="12f0bb3019a3f113" providerId="LiveId" clId="{0F6B88B0-577C-4206-AF45-D6FE69C6FBA1}" dt="2026-10-08T20:01:17.133" v="1609" actId="26606"/>
          <ac:graphicFrameMkLst>
            <pc:docMk/>
            <pc:sldMk cId="3816369190" sldId="262"/>
            <ac:graphicFrameMk id="5" creationId="{6BFC437D-7D6A-AB93-CFFC-EE6C673BE605}"/>
          </ac:graphicFrameMkLst>
        </pc:graphicFrameChg>
        <pc:graphicFrameChg chg="add del">
          <ac:chgData name="Neaghat Akhtar" userId="12f0bb3019a3f113" providerId="LiveId" clId="{0F6B88B0-577C-4206-AF45-D6FE69C6FBA1}" dt="2026-10-08T22:10:27.612" v="4230" actId="26606"/>
          <ac:graphicFrameMkLst>
            <pc:docMk/>
            <pc:sldMk cId="3816369190" sldId="262"/>
            <ac:graphicFrameMk id="52" creationId="{4A9D3506-D5C4-5A83-FBD9-1EF935FCDF39}"/>
          </ac:graphicFrameMkLst>
        </pc:graphicFrameChg>
        <pc:graphicFrameChg chg="add del">
          <ac:chgData name="Neaghat Akhtar" userId="12f0bb3019a3f113" providerId="LiveId" clId="{0F6B88B0-577C-4206-AF45-D6FE69C6FBA1}" dt="2026-10-08T22:10:30.121" v="4232" actId="26606"/>
          <ac:graphicFrameMkLst>
            <pc:docMk/>
            <pc:sldMk cId="3816369190" sldId="262"/>
            <ac:graphicFrameMk id="58" creationId="{8F9971B8-58BC-976F-C537-2A2908BD71B8}"/>
          </ac:graphicFrameMkLst>
        </pc:graphicFrameChg>
        <pc:picChg chg="add del">
          <ac:chgData name="Neaghat Akhtar" userId="12f0bb3019a3f113" providerId="LiveId" clId="{0F6B88B0-577C-4206-AF45-D6FE69C6FBA1}" dt="2026-10-08T22:10:30.121" v="4232" actId="26606"/>
          <ac:picMkLst>
            <pc:docMk/>
            <pc:sldMk cId="3816369190" sldId="262"/>
            <ac:picMk id="55" creationId="{70B8236D-BF13-CE36-B028-E3294A61B6D4}"/>
          </ac:picMkLst>
        </pc:picChg>
        <pc:cxnChg chg="del">
          <ac:chgData name="Neaghat Akhtar" userId="12f0bb3019a3f113" providerId="LiveId" clId="{0F6B88B0-577C-4206-AF45-D6FE69C6FBA1}" dt="2026-10-08T21:36:36.461" v="2794"/>
          <ac:cxnSpMkLst>
            <pc:docMk/>
            <pc:sldMk cId="3816369190" sldId="262"/>
            <ac:cxnSpMk id="34" creationId="{4B3BCACB-5880-460B-9606-8C433A9AF99D}"/>
          </ac:cxnSpMkLst>
        </pc:cxnChg>
        <pc:cxnChg chg="add del">
          <ac:chgData name="Neaghat Akhtar" userId="12f0bb3019a3f113" providerId="LiveId" clId="{0F6B88B0-577C-4206-AF45-D6FE69C6FBA1}" dt="2026-10-08T22:10:27.612" v="4230" actId="26606"/>
          <ac:cxnSpMkLst>
            <pc:docMk/>
            <pc:sldMk cId="3816369190" sldId="262"/>
            <ac:cxnSpMk id="51" creationId="{C49DA8F6-BCC1-4447-B54C-57856834B94B}"/>
          </ac:cxnSpMkLst>
        </pc:cxnChg>
      </pc:sldChg>
      <pc:sldChg chg="addSp delSp modSp mod setBg modClrScheme delDesignElem chgLayout">
        <pc:chgData name="Neaghat Akhtar" userId="12f0bb3019a3f113" providerId="LiveId" clId="{0F6B88B0-577C-4206-AF45-D6FE69C6FBA1}" dt="2026-10-08T22:02:25.869" v="4205"/>
        <pc:sldMkLst>
          <pc:docMk/>
          <pc:sldMk cId="3668010399" sldId="263"/>
        </pc:sldMkLst>
        <pc:spChg chg="mod">
          <ac:chgData name="Neaghat Akhtar" userId="12f0bb3019a3f113" providerId="LiveId" clId="{0F6B88B0-577C-4206-AF45-D6FE69C6FBA1}" dt="2026-10-08T21:37:03.894" v="2795" actId="26606"/>
          <ac:spMkLst>
            <pc:docMk/>
            <pc:sldMk cId="3668010399" sldId="263"/>
            <ac:spMk id="2" creationId="{BD384F8B-2B94-11E3-F334-524CA547F49D}"/>
          </ac:spMkLst>
        </pc:spChg>
        <pc:spChg chg="del">
          <ac:chgData name="Neaghat Akhtar" userId="12f0bb3019a3f113" providerId="LiveId" clId="{0F6B88B0-577C-4206-AF45-D6FE69C6FBA1}" dt="2026-10-08T20:02:08.250" v="1613" actId="26606"/>
          <ac:spMkLst>
            <pc:docMk/>
            <pc:sldMk cId="3668010399" sldId="263"/>
            <ac:spMk id="3" creationId="{02E9D633-A3BA-5C2E-625F-6D6B4CD17EC5}"/>
          </ac:spMkLst>
        </pc:spChg>
        <pc:spChg chg="add del">
          <ac:chgData name="Neaghat Akhtar" userId="12f0bb3019a3f113" providerId="LiveId" clId="{0F6B88B0-577C-4206-AF45-D6FE69C6FBA1}" dt="2026-10-08T22:02:25.869" v="4205"/>
          <ac:spMkLst>
            <pc:docMk/>
            <pc:sldMk cId="3668010399" sldId="263"/>
            <ac:spMk id="8" creationId="{257363FD-7E77-4145-9483-331A807ADF0E}"/>
          </ac:spMkLst>
        </pc:spChg>
        <pc:spChg chg="add del">
          <ac:chgData name="Neaghat Akhtar" userId="12f0bb3019a3f113" providerId="LiveId" clId="{0F6B88B0-577C-4206-AF45-D6FE69C6FBA1}" dt="2026-10-08T20:10:11.335" v="1649"/>
          <ac:spMkLst>
            <pc:docMk/>
            <pc:sldMk cId="3668010399" sldId="263"/>
            <ac:spMk id="9" creationId="{BACC6370-2D7E-4714-9D71-7542949D7D5D}"/>
          </ac:spMkLst>
        </pc:spChg>
        <pc:spChg chg="add del mod">
          <ac:chgData name="Neaghat Akhtar" userId="12f0bb3019a3f113" providerId="LiveId" clId="{0F6B88B0-577C-4206-AF45-D6FE69C6FBA1}" dt="2026-10-08T21:33:08.215" v="2767" actId="26606"/>
          <ac:spMkLst>
            <pc:docMk/>
            <pc:sldMk cId="3668010399" sldId="263"/>
            <ac:spMk id="10" creationId="{5D4F9E25-BE0B-CBA1-4122-3A81E9CCB382}"/>
          </ac:spMkLst>
        </pc:spChg>
        <pc:spChg chg="add del">
          <ac:chgData name="Neaghat Akhtar" userId="12f0bb3019a3f113" providerId="LiveId" clId="{0F6B88B0-577C-4206-AF45-D6FE69C6FBA1}" dt="2026-10-08T20:10:11.335" v="1649"/>
          <ac:spMkLst>
            <pc:docMk/>
            <pc:sldMk cId="3668010399" sldId="263"/>
            <ac:spMk id="11" creationId="{F68B3F68-107C-434F-AA38-110D5EA91B85}"/>
          </ac:spMkLst>
        </pc:spChg>
        <pc:spChg chg="add del mod">
          <ac:chgData name="Neaghat Akhtar" userId="12f0bb3019a3f113" providerId="LiveId" clId="{0F6B88B0-577C-4206-AF45-D6FE69C6FBA1}" dt="2026-10-08T21:33:20.678" v="2769" actId="26606"/>
          <ac:spMkLst>
            <pc:docMk/>
            <pc:sldMk cId="3668010399" sldId="263"/>
            <ac:spMk id="12" creationId="{3185CEFB-BF95-AD1F-F8D6-A13E0699D35D}"/>
          </ac:spMkLst>
        </pc:spChg>
        <pc:spChg chg="add del">
          <ac:chgData name="Neaghat Akhtar" userId="12f0bb3019a3f113" providerId="LiveId" clId="{0F6B88B0-577C-4206-AF45-D6FE69C6FBA1}" dt="2026-10-08T20:10:11.335" v="1649"/>
          <ac:spMkLst>
            <pc:docMk/>
            <pc:sldMk cId="3668010399" sldId="263"/>
            <ac:spMk id="13" creationId="{AAD0DBB9-1A4B-4391-81D4-CB19F9AB918A}"/>
          </ac:spMkLst>
        </pc:spChg>
        <pc:spChg chg="add del">
          <ac:chgData name="Neaghat Akhtar" userId="12f0bb3019a3f113" providerId="LiveId" clId="{0F6B88B0-577C-4206-AF45-D6FE69C6FBA1}" dt="2026-10-08T20:10:11.335" v="1649"/>
          <ac:spMkLst>
            <pc:docMk/>
            <pc:sldMk cId="3668010399" sldId="263"/>
            <ac:spMk id="15" creationId="{063BBA22-50EA-4C4D-BE05-F1CE4E63AA56}"/>
          </ac:spMkLst>
        </pc:spChg>
        <pc:graphicFrameChg chg="add mod modGraphic">
          <ac:chgData name="Neaghat Akhtar" userId="12f0bb3019a3f113" providerId="LiveId" clId="{0F6B88B0-577C-4206-AF45-D6FE69C6FBA1}" dt="2026-10-08T21:37:03.894" v="2795" actId="26606"/>
          <ac:graphicFrameMkLst>
            <pc:docMk/>
            <pc:sldMk cId="3668010399" sldId="263"/>
            <ac:graphicFrameMk id="5" creationId="{8A51A01E-FD9A-5600-255A-CEFAE70E165A}"/>
          </ac:graphicFrameMkLst>
        </pc:graphicFrameChg>
        <pc:picChg chg="add">
          <ac:chgData name="Neaghat Akhtar" userId="12f0bb3019a3f113" providerId="LiveId" clId="{0F6B88B0-577C-4206-AF45-D6FE69C6FBA1}" dt="2026-10-08T21:37:03.894" v="2795" actId="26606"/>
          <ac:picMkLst>
            <pc:docMk/>
            <pc:sldMk cId="3668010399" sldId="263"/>
            <ac:picMk id="7" creationId="{A65321B7-5982-CA51-5E2A-172C6C26A75E}"/>
          </ac:picMkLst>
        </pc:picChg>
      </pc:sldChg>
      <pc:sldChg chg="addSp delSp modSp mod setBg delDesignElem">
        <pc:chgData name="Neaghat Akhtar" userId="12f0bb3019a3f113" providerId="LiveId" clId="{0F6B88B0-577C-4206-AF45-D6FE69C6FBA1}" dt="2026-10-08T22:02:25.869" v="4205"/>
        <pc:sldMkLst>
          <pc:docMk/>
          <pc:sldMk cId="3933097146" sldId="264"/>
        </pc:sldMkLst>
        <pc:spChg chg="mod">
          <ac:chgData name="Neaghat Akhtar" userId="12f0bb3019a3f113" providerId="LiveId" clId="{0F6B88B0-577C-4206-AF45-D6FE69C6FBA1}" dt="2026-10-08T21:39:03.905" v="2801" actId="14100"/>
          <ac:spMkLst>
            <pc:docMk/>
            <pc:sldMk cId="3933097146" sldId="264"/>
            <ac:spMk id="3" creationId="{6F0DB09D-36C5-7FD6-0390-6303E25B12F6}"/>
          </ac:spMkLst>
        </pc:spChg>
        <pc:spChg chg="add del mod">
          <ac:chgData name="Neaghat Akhtar" userId="12f0bb3019a3f113" providerId="LiveId" clId="{0F6B88B0-577C-4206-AF45-D6FE69C6FBA1}" dt="2026-10-08T20:08:16.627" v="1635" actId="26606"/>
          <ac:spMkLst>
            <pc:docMk/>
            <pc:sldMk cId="3933097146" sldId="264"/>
            <ac:spMk id="4" creationId="{D1C2F1D3-F32C-69A5-904C-9F3F4BEAAF1F}"/>
          </ac:spMkLst>
        </pc:spChg>
        <pc:spChg chg="add del">
          <ac:chgData name="Neaghat Akhtar" userId="12f0bb3019a3f113" providerId="LiveId" clId="{0F6B88B0-577C-4206-AF45-D6FE69C6FBA1}" dt="2026-10-08T20:06:38.882" v="1626" actId="26606"/>
          <ac:spMkLst>
            <pc:docMk/>
            <pc:sldMk cId="3933097146" sldId="264"/>
            <ac:spMk id="9" creationId="{70DFC902-7D23-471A-B557-B6B6917D7A0D}"/>
          </ac:spMkLst>
        </pc:spChg>
        <pc:spChg chg="add del">
          <ac:chgData name="Neaghat Akhtar" userId="12f0bb3019a3f113" providerId="LiveId" clId="{0F6B88B0-577C-4206-AF45-D6FE69C6FBA1}" dt="2026-10-08T20:06:43.003" v="1628" actId="26606"/>
          <ac:spMkLst>
            <pc:docMk/>
            <pc:sldMk cId="3933097146" sldId="264"/>
            <ac:spMk id="10" creationId="{BACC6370-2D7E-4714-9D71-7542949D7D5D}"/>
          </ac:spMkLst>
        </pc:spChg>
        <pc:spChg chg="add del">
          <ac:chgData name="Neaghat Akhtar" userId="12f0bb3019a3f113" providerId="LiveId" clId="{0F6B88B0-577C-4206-AF45-D6FE69C6FBA1}" dt="2026-10-08T20:06:38.882" v="1626" actId="26606"/>
          <ac:spMkLst>
            <pc:docMk/>
            <pc:sldMk cId="3933097146" sldId="264"/>
            <ac:spMk id="11" creationId="{A55D5633-D557-4DCA-982C-FF36EB7A1C00}"/>
          </ac:spMkLst>
        </pc:spChg>
        <pc:spChg chg="add del">
          <ac:chgData name="Neaghat Akhtar" userId="12f0bb3019a3f113" providerId="LiveId" clId="{0F6B88B0-577C-4206-AF45-D6FE69C6FBA1}" dt="2026-10-08T20:06:43.003" v="1628" actId="26606"/>
          <ac:spMkLst>
            <pc:docMk/>
            <pc:sldMk cId="3933097146" sldId="264"/>
            <ac:spMk id="12" creationId="{F68B3F68-107C-434F-AA38-110D5EA91B85}"/>
          </ac:spMkLst>
        </pc:spChg>
        <pc:spChg chg="add del">
          <ac:chgData name="Neaghat Akhtar" userId="12f0bb3019a3f113" providerId="LiveId" clId="{0F6B88B0-577C-4206-AF45-D6FE69C6FBA1}" dt="2026-10-08T20:06:38.882" v="1626" actId="26606"/>
          <ac:spMkLst>
            <pc:docMk/>
            <pc:sldMk cId="3933097146" sldId="264"/>
            <ac:spMk id="13" creationId="{450D3AD2-FA80-415F-A9CE-54D884561CD7}"/>
          </ac:spMkLst>
        </pc:spChg>
        <pc:spChg chg="add del">
          <ac:chgData name="Neaghat Akhtar" userId="12f0bb3019a3f113" providerId="LiveId" clId="{0F6B88B0-577C-4206-AF45-D6FE69C6FBA1}" dt="2026-10-08T20:06:43.003" v="1628" actId="26606"/>
          <ac:spMkLst>
            <pc:docMk/>
            <pc:sldMk cId="3933097146" sldId="264"/>
            <ac:spMk id="14" creationId="{AAD0DBB9-1A4B-4391-81D4-CB19F9AB918A}"/>
          </ac:spMkLst>
        </pc:spChg>
        <pc:spChg chg="add del">
          <ac:chgData name="Neaghat Akhtar" userId="12f0bb3019a3f113" providerId="LiveId" clId="{0F6B88B0-577C-4206-AF45-D6FE69C6FBA1}" dt="2026-10-08T20:06:43.003" v="1628" actId="26606"/>
          <ac:spMkLst>
            <pc:docMk/>
            <pc:sldMk cId="3933097146" sldId="264"/>
            <ac:spMk id="16" creationId="{063BBA22-50EA-4C4D-BE05-F1CE4E63AA56}"/>
          </ac:spMkLst>
        </pc:spChg>
        <pc:spChg chg="add del">
          <ac:chgData name="Neaghat Akhtar" userId="12f0bb3019a3f113" providerId="LiveId" clId="{0F6B88B0-577C-4206-AF45-D6FE69C6FBA1}" dt="2026-10-08T20:06:45.058" v="1630" actId="26606"/>
          <ac:spMkLst>
            <pc:docMk/>
            <pc:sldMk cId="3933097146" sldId="264"/>
            <ac:spMk id="18" creationId="{BACC6370-2D7E-4714-9D71-7542949D7D5D}"/>
          </ac:spMkLst>
        </pc:spChg>
        <pc:spChg chg="add del">
          <ac:chgData name="Neaghat Akhtar" userId="12f0bb3019a3f113" providerId="LiveId" clId="{0F6B88B0-577C-4206-AF45-D6FE69C6FBA1}" dt="2026-10-08T20:06:45.058" v="1630" actId="26606"/>
          <ac:spMkLst>
            <pc:docMk/>
            <pc:sldMk cId="3933097146" sldId="264"/>
            <ac:spMk id="19" creationId="{F68B3F68-107C-434F-AA38-110D5EA91B85}"/>
          </ac:spMkLst>
        </pc:spChg>
        <pc:spChg chg="add del">
          <ac:chgData name="Neaghat Akhtar" userId="12f0bb3019a3f113" providerId="LiveId" clId="{0F6B88B0-577C-4206-AF45-D6FE69C6FBA1}" dt="2026-10-08T20:06:45.058" v="1630" actId="26606"/>
          <ac:spMkLst>
            <pc:docMk/>
            <pc:sldMk cId="3933097146" sldId="264"/>
            <ac:spMk id="20" creationId="{AAD0DBB9-1A4B-4391-81D4-CB19F9AB918A}"/>
          </ac:spMkLst>
        </pc:spChg>
        <pc:spChg chg="add del">
          <ac:chgData name="Neaghat Akhtar" userId="12f0bb3019a3f113" providerId="LiveId" clId="{0F6B88B0-577C-4206-AF45-D6FE69C6FBA1}" dt="2026-10-08T20:06:45.058" v="1630" actId="26606"/>
          <ac:spMkLst>
            <pc:docMk/>
            <pc:sldMk cId="3933097146" sldId="264"/>
            <ac:spMk id="21" creationId="{063BBA22-50EA-4C4D-BE05-F1CE4E63AA56}"/>
          </ac:spMkLst>
        </pc:spChg>
        <pc:spChg chg="add del">
          <ac:chgData name="Neaghat Akhtar" userId="12f0bb3019a3f113" providerId="LiveId" clId="{0F6B88B0-577C-4206-AF45-D6FE69C6FBA1}" dt="2026-10-08T20:08:06.754" v="1632" actId="26606"/>
          <ac:spMkLst>
            <pc:docMk/>
            <pc:sldMk cId="3933097146" sldId="264"/>
            <ac:spMk id="24" creationId="{BACC6370-2D7E-4714-9D71-7542949D7D5D}"/>
          </ac:spMkLst>
        </pc:spChg>
        <pc:spChg chg="add del">
          <ac:chgData name="Neaghat Akhtar" userId="12f0bb3019a3f113" providerId="LiveId" clId="{0F6B88B0-577C-4206-AF45-D6FE69C6FBA1}" dt="2026-10-08T20:08:06.754" v="1632" actId="26606"/>
          <ac:spMkLst>
            <pc:docMk/>
            <pc:sldMk cId="3933097146" sldId="264"/>
            <ac:spMk id="25" creationId="{F68B3F68-107C-434F-AA38-110D5EA91B85}"/>
          </ac:spMkLst>
        </pc:spChg>
        <pc:spChg chg="add del">
          <ac:chgData name="Neaghat Akhtar" userId="12f0bb3019a3f113" providerId="LiveId" clId="{0F6B88B0-577C-4206-AF45-D6FE69C6FBA1}" dt="2026-10-08T20:08:06.754" v="1632" actId="26606"/>
          <ac:spMkLst>
            <pc:docMk/>
            <pc:sldMk cId="3933097146" sldId="264"/>
            <ac:spMk id="26" creationId="{AAD0DBB9-1A4B-4391-81D4-CB19F9AB918A}"/>
          </ac:spMkLst>
        </pc:spChg>
        <pc:spChg chg="add del">
          <ac:chgData name="Neaghat Akhtar" userId="12f0bb3019a3f113" providerId="LiveId" clId="{0F6B88B0-577C-4206-AF45-D6FE69C6FBA1}" dt="2026-10-08T20:08:06.754" v="1632" actId="26606"/>
          <ac:spMkLst>
            <pc:docMk/>
            <pc:sldMk cId="3933097146" sldId="264"/>
            <ac:spMk id="27" creationId="{063BBA22-50EA-4C4D-BE05-F1CE4E63AA56}"/>
          </ac:spMkLst>
        </pc:spChg>
        <pc:spChg chg="add del">
          <ac:chgData name="Neaghat Akhtar" userId="12f0bb3019a3f113" providerId="LiveId" clId="{0F6B88B0-577C-4206-AF45-D6FE69C6FBA1}" dt="2026-10-08T20:08:16.610" v="1634" actId="26606"/>
          <ac:spMkLst>
            <pc:docMk/>
            <pc:sldMk cId="3933097146" sldId="264"/>
            <ac:spMk id="30" creationId="{815925C2-A704-4D47-B1C1-3FCA52512EC1}"/>
          </ac:spMkLst>
        </pc:spChg>
        <pc:spChg chg="add del">
          <ac:chgData name="Neaghat Akhtar" userId="12f0bb3019a3f113" providerId="LiveId" clId="{0F6B88B0-577C-4206-AF45-D6FE69C6FBA1}" dt="2026-10-08T20:08:16.610" v="1634" actId="26606"/>
          <ac:spMkLst>
            <pc:docMk/>
            <pc:sldMk cId="3933097146" sldId="264"/>
            <ac:spMk id="31" creationId="{01D4315C-C23C-4FD3-98DF-08C29E2292A8}"/>
          </ac:spMkLst>
        </pc:spChg>
        <pc:spChg chg="add del">
          <ac:chgData name="Neaghat Akhtar" userId="12f0bb3019a3f113" providerId="LiveId" clId="{0F6B88B0-577C-4206-AF45-D6FE69C6FBA1}" dt="2026-10-08T20:08:16.610" v="1634" actId="26606"/>
          <ac:spMkLst>
            <pc:docMk/>
            <pc:sldMk cId="3933097146" sldId="264"/>
            <ac:spMk id="40" creationId="{D1C2F1D3-F32C-69A5-904C-9F3F4BEAAF1F}"/>
          </ac:spMkLst>
        </pc:spChg>
        <pc:spChg chg="add del">
          <ac:chgData name="Neaghat Akhtar" userId="12f0bb3019a3f113" providerId="LiveId" clId="{0F6B88B0-577C-4206-AF45-D6FE69C6FBA1}" dt="2026-10-08T20:10:11.335" v="1649"/>
          <ac:spMkLst>
            <pc:docMk/>
            <pc:sldMk cId="3933097146" sldId="264"/>
            <ac:spMk id="42" creationId="{DEE2AD96-B495-4E06-9291-B71706F728CB}"/>
          </ac:spMkLst>
        </pc:spChg>
        <pc:spChg chg="add del">
          <ac:chgData name="Neaghat Akhtar" userId="12f0bb3019a3f113" providerId="LiveId" clId="{0F6B88B0-577C-4206-AF45-D6FE69C6FBA1}" dt="2026-10-08T20:10:11.335" v="1649"/>
          <ac:spMkLst>
            <pc:docMk/>
            <pc:sldMk cId="3933097146" sldId="264"/>
            <ac:spMk id="43" creationId="{53CF6D67-C5A8-4ADD-9E8E-1E38CA1D3166}"/>
          </ac:spMkLst>
        </pc:spChg>
        <pc:spChg chg="add del">
          <ac:chgData name="Neaghat Akhtar" userId="12f0bb3019a3f113" providerId="LiveId" clId="{0F6B88B0-577C-4206-AF45-D6FE69C6FBA1}" dt="2026-10-08T20:10:11.335" v="1649"/>
          <ac:spMkLst>
            <pc:docMk/>
            <pc:sldMk cId="3933097146" sldId="264"/>
            <ac:spMk id="44" creationId="{86909FA0-B515-4681-B7A8-FA281D133B94}"/>
          </ac:spMkLst>
        </pc:spChg>
        <pc:spChg chg="add del">
          <ac:chgData name="Neaghat Akhtar" userId="12f0bb3019a3f113" providerId="LiveId" clId="{0F6B88B0-577C-4206-AF45-D6FE69C6FBA1}" dt="2026-10-08T20:10:11.335" v="1649"/>
          <ac:spMkLst>
            <pc:docMk/>
            <pc:sldMk cId="3933097146" sldId="264"/>
            <ac:spMk id="45" creationId="{21C9FE86-FCC3-4A31-AA1C-C882262B7FE7}"/>
          </ac:spMkLst>
        </pc:spChg>
        <pc:spChg chg="add del">
          <ac:chgData name="Neaghat Akhtar" userId="12f0bb3019a3f113" providerId="LiveId" clId="{0F6B88B0-577C-4206-AF45-D6FE69C6FBA1}" dt="2026-10-08T20:10:11.335" v="1649"/>
          <ac:spMkLst>
            <pc:docMk/>
            <pc:sldMk cId="3933097146" sldId="264"/>
            <ac:spMk id="46" creationId="{7D96243B-ECED-4B71-8E06-AE9A285EAD20}"/>
          </ac:spMkLst>
        </pc:spChg>
        <pc:spChg chg="add del">
          <ac:chgData name="Neaghat Akhtar" userId="12f0bb3019a3f113" providerId="LiveId" clId="{0F6B88B0-577C-4206-AF45-D6FE69C6FBA1}" dt="2026-10-08T20:10:11.335" v="1649"/>
          <ac:spMkLst>
            <pc:docMk/>
            <pc:sldMk cId="3933097146" sldId="264"/>
            <ac:spMk id="47" creationId="{A09989E4-EFDC-4A90-A633-E0525FB4139E}"/>
          </ac:spMkLst>
        </pc:spChg>
        <pc:spChg chg="add mod">
          <ac:chgData name="Neaghat Akhtar" userId="12f0bb3019a3f113" providerId="LiveId" clId="{0F6B88B0-577C-4206-AF45-D6FE69C6FBA1}" dt="2026-10-08T21:52:00.080" v="3394" actId="113"/>
          <ac:spMkLst>
            <pc:docMk/>
            <pc:sldMk cId="3933097146" sldId="264"/>
            <ac:spMk id="48" creationId="{D1C2F1D3-F32C-69A5-904C-9F3F4BEAAF1F}"/>
          </ac:spMkLst>
        </pc:spChg>
        <pc:spChg chg="add del">
          <ac:chgData name="Neaghat Akhtar" userId="12f0bb3019a3f113" providerId="LiveId" clId="{0F6B88B0-577C-4206-AF45-D6FE69C6FBA1}" dt="2026-10-08T22:02:25.869" v="4205"/>
          <ac:spMkLst>
            <pc:docMk/>
            <pc:sldMk cId="3933097146" sldId="264"/>
            <ac:spMk id="50" creationId="{F837543A-6020-4505-A233-C9DB4BF74011}"/>
          </ac:spMkLst>
        </pc:spChg>
        <pc:spChg chg="add del">
          <ac:chgData name="Neaghat Akhtar" userId="12f0bb3019a3f113" providerId="LiveId" clId="{0F6B88B0-577C-4206-AF45-D6FE69C6FBA1}" dt="2026-10-08T22:02:25.869" v="4205"/>
          <ac:spMkLst>
            <pc:docMk/>
            <pc:sldMk cId="3933097146" sldId="264"/>
            <ac:spMk id="51" creationId="{35B16301-FB18-48BA-A6DD-C37CAF6F9A18}"/>
          </ac:spMkLst>
        </pc:spChg>
        <pc:spChg chg="add del">
          <ac:chgData name="Neaghat Akhtar" userId="12f0bb3019a3f113" providerId="LiveId" clId="{0F6B88B0-577C-4206-AF45-D6FE69C6FBA1}" dt="2026-10-08T22:02:25.869" v="4205"/>
          <ac:spMkLst>
            <pc:docMk/>
            <pc:sldMk cId="3933097146" sldId="264"/>
            <ac:spMk id="52" creationId="{C3C0D90E-074A-4F52-9B11-B52BEF4BCBE5}"/>
          </ac:spMkLst>
        </pc:spChg>
        <pc:spChg chg="add del">
          <ac:chgData name="Neaghat Akhtar" userId="12f0bb3019a3f113" providerId="LiveId" clId="{0F6B88B0-577C-4206-AF45-D6FE69C6FBA1}" dt="2026-10-08T21:30:09.186" v="2750"/>
          <ac:spMkLst>
            <pc:docMk/>
            <pc:sldMk cId="3933097146" sldId="264"/>
            <ac:spMk id="53" creationId="{87BF42CA-AD55-48B4-8949-C4DCA60A6AEE}"/>
          </ac:spMkLst>
        </pc:spChg>
        <pc:spChg chg="add del">
          <ac:chgData name="Neaghat Akhtar" userId="12f0bb3019a3f113" providerId="LiveId" clId="{0F6B88B0-577C-4206-AF45-D6FE69C6FBA1}" dt="2026-10-08T21:30:09.186" v="2750"/>
          <ac:spMkLst>
            <pc:docMk/>
            <pc:sldMk cId="3933097146" sldId="264"/>
            <ac:spMk id="55" creationId="{66AE1D3D-3106-4CB2-AA7C-0C1642AC0F2E}"/>
          </ac:spMkLst>
        </pc:spChg>
        <pc:spChg chg="add del">
          <ac:chgData name="Neaghat Akhtar" userId="12f0bb3019a3f113" providerId="LiveId" clId="{0F6B88B0-577C-4206-AF45-D6FE69C6FBA1}" dt="2026-10-08T22:02:25.869" v="4205"/>
          <ac:spMkLst>
            <pc:docMk/>
            <pc:sldMk cId="3933097146" sldId="264"/>
            <ac:spMk id="59" creationId="{CABBD4C1-E6F8-46F6-8152-A8A97490BF4D}"/>
          </ac:spMkLst>
        </pc:spChg>
        <pc:spChg chg="add del">
          <ac:chgData name="Neaghat Akhtar" userId="12f0bb3019a3f113" providerId="LiveId" clId="{0F6B88B0-577C-4206-AF45-D6FE69C6FBA1}" dt="2026-10-08T22:02:25.869" v="4205"/>
          <ac:spMkLst>
            <pc:docMk/>
            <pc:sldMk cId="3933097146" sldId="264"/>
            <ac:spMk id="61" creationId="{83BA5EF5-1FE9-4BF9-83BB-269BCDDF6156}"/>
          </ac:spMkLst>
        </pc:spChg>
        <pc:spChg chg="add del">
          <ac:chgData name="Neaghat Akhtar" userId="12f0bb3019a3f113" providerId="LiveId" clId="{0F6B88B0-577C-4206-AF45-D6FE69C6FBA1}" dt="2026-10-08T22:02:25.869" v="4205"/>
          <ac:spMkLst>
            <pc:docMk/>
            <pc:sldMk cId="3933097146" sldId="264"/>
            <ac:spMk id="65" creationId="{88853921-7BC9-4BDE-ACAB-133C683C82D6}"/>
          </ac:spMkLst>
        </pc:spChg>
        <pc:spChg chg="add del">
          <ac:chgData name="Neaghat Akhtar" userId="12f0bb3019a3f113" providerId="LiveId" clId="{0F6B88B0-577C-4206-AF45-D6FE69C6FBA1}" dt="2026-10-08T22:02:25.869" v="4205"/>
          <ac:spMkLst>
            <pc:docMk/>
            <pc:sldMk cId="3933097146" sldId="264"/>
            <ac:spMk id="67" creationId="{09192968-3AE7-4470-A61C-97294BB92731}"/>
          </ac:spMkLst>
        </pc:spChg>
        <pc:spChg chg="add del">
          <ac:chgData name="Neaghat Akhtar" userId="12f0bb3019a3f113" providerId="LiveId" clId="{0F6B88B0-577C-4206-AF45-D6FE69C6FBA1}" dt="2026-10-08T22:02:25.869" v="4205"/>
          <ac:spMkLst>
            <pc:docMk/>
            <pc:sldMk cId="3933097146" sldId="264"/>
            <ac:spMk id="69" creationId="{3AB72E55-43E4-4356-BFE8-E2102CB0B505}"/>
          </ac:spMkLst>
        </pc:spChg>
        <pc:grpChg chg="add del">
          <ac:chgData name="Neaghat Akhtar" userId="12f0bb3019a3f113" providerId="LiveId" clId="{0F6B88B0-577C-4206-AF45-D6FE69C6FBA1}" dt="2026-10-08T20:08:16.610" v="1634" actId="26606"/>
          <ac:grpSpMkLst>
            <pc:docMk/>
            <pc:sldMk cId="3933097146" sldId="264"/>
            <ac:grpSpMk id="17" creationId="{43F5E015-E085-4624-B431-B42414448684}"/>
          </ac:grpSpMkLst>
        </pc:grpChg>
        <pc:grpChg chg="add del">
          <ac:chgData name="Neaghat Akhtar" userId="12f0bb3019a3f113" providerId="LiveId" clId="{0F6B88B0-577C-4206-AF45-D6FE69C6FBA1}" dt="2026-10-08T20:08:16.610" v="1634" actId="26606"/>
          <ac:grpSpMkLst>
            <pc:docMk/>
            <pc:sldMk cId="3933097146" sldId="264"/>
            <ac:grpSpMk id="32" creationId="{5E6B47BC-43FD-4C91-8BFF-B41B99A8A39E}"/>
          </ac:grpSpMkLst>
        </pc:grpChg>
        <pc:grpChg chg="add del">
          <ac:chgData name="Neaghat Akhtar" userId="12f0bb3019a3f113" providerId="LiveId" clId="{0F6B88B0-577C-4206-AF45-D6FE69C6FBA1}" dt="2026-10-08T21:30:09.186" v="2750"/>
          <ac:grpSpMkLst>
            <pc:docMk/>
            <pc:sldMk cId="3933097146" sldId="264"/>
            <ac:grpSpMk id="57" creationId="{0A31B6AF-B711-4CDB-8C2B-16E963DDC4C5}"/>
          </ac:grpSpMkLst>
        </pc:grpChg>
        <pc:graphicFrameChg chg="add del">
          <ac:chgData name="Neaghat Akhtar" userId="12f0bb3019a3f113" providerId="LiveId" clId="{0F6B88B0-577C-4206-AF45-D6FE69C6FBA1}" dt="2026-10-08T20:06:43.003" v="1628" actId="26606"/>
          <ac:graphicFrameMkLst>
            <pc:docMk/>
            <pc:sldMk cId="3933097146" sldId="264"/>
            <ac:graphicFrameMk id="6" creationId="{F5D1511C-C162-2DC4-1BEE-214AD79CA381}"/>
          </ac:graphicFrameMkLst>
        </pc:graphicFrameChg>
        <pc:graphicFrameChg chg="add del">
          <ac:chgData name="Neaghat Akhtar" userId="12f0bb3019a3f113" providerId="LiveId" clId="{0F6B88B0-577C-4206-AF45-D6FE69C6FBA1}" dt="2026-10-08T20:06:45.058" v="1630" actId="26606"/>
          <ac:graphicFrameMkLst>
            <pc:docMk/>
            <pc:sldMk cId="3933097146" sldId="264"/>
            <ac:graphicFrameMk id="22" creationId="{5827C8F8-135B-C6A5-B1C1-A461AEA3E0D6}"/>
          </ac:graphicFrameMkLst>
        </pc:graphicFrameChg>
        <pc:graphicFrameChg chg="add del">
          <ac:chgData name="Neaghat Akhtar" userId="12f0bb3019a3f113" providerId="LiveId" clId="{0F6B88B0-577C-4206-AF45-D6FE69C6FBA1}" dt="2026-10-08T20:08:06.754" v="1632" actId="26606"/>
          <ac:graphicFrameMkLst>
            <pc:docMk/>
            <pc:sldMk cId="3933097146" sldId="264"/>
            <ac:graphicFrameMk id="28" creationId="{F5D1511C-C162-2DC4-1BEE-214AD79CA381}"/>
          </ac:graphicFrameMkLst>
        </pc:graphicFrameChg>
        <pc:cxnChg chg="del">
          <ac:chgData name="Neaghat Akhtar" userId="12f0bb3019a3f113" providerId="LiveId" clId="{0F6B88B0-577C-4206-AF45-D6FE69C6FBA1}" dt="2026-10-08T22:02:25.869" v="4205"/>
          <ac:cxnSpMkLst>
            <pc:docMk/>
            <pc:sldMk cId="3933097146" sldId="264"/>
            <ac:cxnSpMk id="63" creationId="{4B3BCACB-5880-460B-9606-8C433A9AF99D}"/>
          </ac:cxnSpMkLst>
        </pc:cxnChg>
      </pc:sldChg>
      <pc:sldChg chg="addSp delSp modSp new mod setBg modClrScheme delDesignElem chgLayout">
        <pc:chgData name="Neaghat Akhtar" userId="12f0bb3019a3f113" providerId="LiveId" clId="{0F6B88B0-577C-4206-AF45-D6FE69C6FBA1}" dt="2026-10-08T21:31:13.897" v="2753"/>
        <pc:sldMkLst>
          <pc:docMk/>
          <pc:sldMk cId="279424771" sldId="265"/>
        </pc:sldMkLst>
        <pc:spChg chg="add mod ord">
          <ac:chgData name="Neaghat Akhtar" userId="12f0bb3019a3f113" providerId="LiveId" clId="{0F6B88B0-577C-4206-AF45-D6FE69C6FBA1}" dt="2026-10-08T20:13:18.974" v="1656" actId="26606"/>
          <ac:spMkLst>
            <pc:docMk/>
            <pc:sldMk cId="279424771" sldId="265"/>
            <ac:spMk id="4" creationId="{1FFC0B08-1865-4C5E-989E-7C7D7A148270}"/>
          </ac:spMkLst>
        </pc:spChg>
        <pc:spChg chg="add del mod ord">
          <ac:chgData name="Neaghat Akhtar" userId="12f0bb3019a3f113" providerId="LiveId" clId="{0F6B88B0-577C-4206-AF45-D6FE69C6FBA1}" dt="2026-10-08T19:45:52.198" v="1495" actId="26606"/>
          <ac:spMkLst>
            <pc:docMk/>
            <pc:sldMk cId="279424771" sldId="265"/>
            <ac:spMk id="5" creationId="{0441F4F2-E71E-0F78-1D2C-43BDD41069D5}"/>
          </ac:spMkLst>
        </pc:spChg>
        <pc:spChg chg="add del mod">
          <ac:chgData name="Neaghat Akhtar" userId="12f0bb3019a3f113" providerId="LiveId" clId="{0F6B88B0-577C-4206-AF45-D6FE69C6FBA1}" dt="2026-10-08T19:45:20.587" v="1490" actId="26606"/>
          <ac:spMkLst>
            <pc:docMk/>
            <pc:sldMk cId="279424771" sldId="265"/>
            <ac:spMk id="11" creationId="{492A7306-3419-643F-FA00-FC4E38343DA0}"/>
          </ac:spMkLst>
        </pc:spChg>
        <pc:spChg chg="add del mod">
          <ac:chgData name="Neaghat Akhtar" userId="12f0bb3019a3f113" providerId="LiveId" clId="{0F6B88B0-577C-4206-AF45-D6FE69C6FBA1}" dt="2026-10-08T19:45:31.626" v="1492" actId="26606"/>
          <ac:spMkLst>
            <pc:docMk/>
            <pc:sldMk cId="279424771" sldId="265"/>
            <ac:spMk id="13" creationId="{6AB367FD-188B-DF3D-A98F-ABB8740DE88A}"/>
          </ac:spMkLst>
        </pc:spChg>
        <pc:spChg chg="add del mod">
          <ac:chgData name="Neaghat Akhtar" userId="12f0bb3019a3f113" providerId="LiveId" clId="{0F6B88B0-577C-4206-AF45-D6FE69C6FBA1}" dt="2026-10-08T19:45:52.192" v="1494" actId="26606"/>
          <ac:spMkLst>
            <pc:docMk/>
            <pc:sldMk cId="279424771" sldId="265"/>
            <ac:spMk id="16" creationId="{0441F4F2-E71E-0F78-1D2C-43BDD41069D5}"/>
          </ac:spMkLst>
        </pc:spChg>
        <pc:spChg chg="add del mod">
          <ac:chgData name="Neaghat Akhtar" userId="12f0bb3019a3f113" providerId="LiveId" clId="{0F6B88B0-577C-4206-AF45-D6FE69C6FBA1}" dt="2026-10-08T20:03:33.871" v="1624" actId="26606"/>
          <ac:spMkLst>
            <pc:docMk/>
            <pc:sldMk cId="279424771" sldId="265"/>
            <ac:spMk id="18" creationId="{0441F4F2-E71E-0F78-1D2C-43BDD41069D5}"/>
          </ac:spMkLst>
        </pc:spChg>
        <pc:spChg chg="add del">
          <ac:chgData name="Neaghat Akhtar" userId="12f0bb3019a3f113" providerId="LiveId" clId="{0F6B88B0-577C-4206-AF45-D6FE69C6FBA1}" dt="2026-10-08T21:29:15.752" v="2737"/>
          <ac:spMkLst>
            <pc:docMk/>
            <pc:sldMk cId="279424771" sldId="265"/>
            <ac:spMk id="22" creationId="{6C4028FD-8BAA-4A19-BFDE-594D991B7552}"/>
          </ac:spMkLst>
        </pc:spChg>
        <pc:spChg chg="add del">
          <ac:chgData name="Neaghat Akhtar" userId="12f0bb3019a3f113" providerId="LiveId" clId="{0F6B88B0-577C-4206-AF45-D6FE69C6FBA1}" dt="2026-10-08T20:10:11.335" v="1649"/>
          <ac:spMkLst>
            <pc:docMk/>
            <pc:sldMk cId="279424771" sldId="265"/>
            <ac:spMk id="24" creationId="{BACC6370-2D7E-4714-9D71-7542949D7D5D}"/>
          </ac:spMkLst>
        </pc:spChg>
        <pc:spChg chg="add del">
          <ac:chgData name="Neaghat Akhtar" userId="12f0bb3019a3f113" providerId="LiveId" clId="{0F6B88B0-577C-4206-AF45-D6FE69C6FBA1}" dt="2026-10-08T20:12:07.113" v="1654" actId="26606"/>
          <ac:spMkLst>
            <pc:docMk/>
            <pc:sldMk cId="279424771" sldId="265"/>
            <ac:spMk id="25" creationId="{9DBC8166-481C-4473-95F5-9A5B9073B7F1}"/>
          </ac:spMkLst>
        </pc:spChg>
        <pc:spChg chg="add del">
          <ac:chgData name="Neaghat Akhtar" userId="12f0bb3019a3f113" providerId="LiveId" clId="{0F6B88B0-577C-4206-AF45-D6FE69C6FBA1}" dt="2026-10-08T20:10:11.335" v="1649"/>
          <ac:spMkLst>
            <pc:docMk/>
            <pc:sldMk cId="279424771" sldId="265"/>
            <ac:spMk id="26" creationId="{F68B3F68-107C-434F-AA38-110D5EA91B85}"/>
          </ac:spMkLst>
        </pc:spChg>
        <pc:spChg chg="add del">
          <ac:chgData name="Neaghat Akhtar" userId="12f0bb3019a3f113" providerId="LiveId" clId="{0F6B88B0-577C-4206-AF45-D6FE69C6FBA1}" dt="2026-10-08T20:12:07.113" v="1654" actId="26606"/>
          <ac:spMkLst>
            <pc:docMk/>
            <pc:sldMk cId="279424771" sldId="265"/>
            <ac:spMk id="27" creationId="{A5A5CE6E-90AF-4D43-A014-1F9EC83EB93D}"/>
          </ac:spMkLst>
        </pc:spChg>
        <pc:spChg chg="add del">
          <ac:chgData name="Neaghat Akhtar" userId="12f0bb3019a3f113" providerId="LiveId" clId="{0F6B88B0-577C-4206-AF45-D6FE69C6FBA1}" dt="2026-10-08T20:10:11.335" v="1649"/>
          <ac:spMkLst>
            <pc:docMk/>
            <pc:sldMk cId="279424771" sldId="265"/>
            <ac:spMk id="28" creationId="{AAD0DBB9-1A4B-4391-81D4-CB19F9AB918A}"/>
          </ac:spMkLst>
        </pc:spChg>
        <pc:spChg chg="add del">
          <ac:chgData name="Neaghat Akhtar" userId="12f0bb3019a3f113" providerId="LiveId" clId="{0F6B88B0-577C-4206-AF45-D6FE69C6FBA1}" dt="2026-10-08T20:10:11.335" v="1649"/>
          <ac:spMkLst>
            <pc:docMk/>
            <pc:sldMk cId="279424771" sldId="265"/>
            <ac:spMk id="30" creationId="{063BBA22-50EA-4C4D-BE05-F1CE4E63AA56}"/>
          </ac:spMkLst>
        </pc:spChg>
        <pc:graphicFrameChg chg="add del mod">
          <ac:chgData name="Neaghat Akhtar" userId="12f0bb3019a3f113" providerId="LiveId" clId="{0F6B88B0-577C-4206-AF45-D6FE69C6FBA1}" dt="2026-10-08T19:45:20.587" v="1490" actId="26606"/>
          <ac:graphicFrameMkLst>
            <pc:docMk/>
            <pc:sldMk cId="279424771" sldId="265"/>
            <ac:graphicFrameMk id="7" creationId="{A520E719-E7F5-42F8-05A4-822057CF8EA1}"/>
          </ac:graphicFrameMkLst>
        </pc:graphicFrameChg>
        <pc:graphicFrameChg chg="add del mod">
          <ac:chgData name="Neaghat Akhtar" userId="12f0bb3019a3f113" providerId="LiveId" clId="{0F6B88B0-577C-4206-AF45-D6FE69C6FBA1}" dt="2026-10-08T19:45:31.626" v="1492" actId="26606"/>
          <ac:graphicFrameMkLst>
            <pc:docMk/>
            <pc:sldMk cId="279424771" sldId="265"/>
            <ac:graphicFrameMk id="14" creationId="{B3842540-2DCF-9823-8C9F-D70E2C7302B7}"/>
          </ac:graphicFrameMkLst>
        </pc:graphicFrameChg>
        <pc:graphicFrameChg chg="add mod modGraphic">
          <ac:chgData name="Neaghat Akhtar" userId="12f0bb3019a3f113" providerId="LiveId" clId="{0F6B88B0-577C-4206-AF45-D6FE69C6FBA1}" dt="2026-10-08T21:05:59.933" v="1683" actId="113"/>
          <ac:graphicFrameMkLst>
            <pc:docMk/>
            <pc:sldMk cId="279424771" sldId="265"/>
            <ac:graphicFrameMk id="20" creationId="{248FC089-8388-EF8E-5CF9-FC87B5E113A1}"/>
          </ac:graphicFrameMkLst>
        </pc:graphicFrameChg>
      </pc:sldChg>
      <pc:sldChg chg="addSp delSp modSp new mod setBg delDesignElem">
        <pc:chgData name="Neaghat Akhtar" userId="12f0bb3019a3f113" providerId="LiveId" clId="{0F6B88B0-577C-4206-AF45-D6FE69C6FBA1}" dt="2026-10-08T22:03:25.437" v="4211"/>
        <pc:sldMkLst>
          <pc:docMk/>
          <pc:sldMk cId="3873283031" sldId="266"/>
        </pc:sldMkLst>
        <pc:spChg chg="add mod">
          <ac:chgData name="Neaghat Akhtar" userId="12f0bb3019a3f113" providerId="LiveId" clId="{0F6B88B0-577C-4206-AF45-D6FE69C6FBA1}" dt="2026-10-08T22:03:00.153" v="4209" actId="26606"/>
          <ac:spMkLst>
            <pc:docMk/>
            <pc:sldMk cId="3873283031" sldId="266"/>
            <ac:spMk id="3" creationId="{7FD9078D-DC3D-6499-BE83-1414930922AF}"/>
          </ac:spMkLst>
        </pc:spChg>
        <pc:spChg chg="add del">
          <ac:chgData name="Neaghat Akhtar" userId="12f0bb3019a3f113" providerId="LiveId" clId="{0F6B88B0-577C-4206-AF45-D6FE69C6FBA1}" dt="2026-10-08T22:03:25.437" v="4211"/>
          <ac:spMkLst>
            <pc:docMk/>
            <pc:sldMk cId="3873283031" sldId="266"/>
            <ac:spMk id="5" creationId="{F837543A-6020-4505-A233-C9DB4BF74011}"/>
          </ac:spMkLst>
        </pc:spChg>
        <pc:spChg chg="add del">
          <ac:chgData name="Neaghat Akhtar" userId="12f0bb3019a3f113" providerId="LiveId" clId="{0F6B88B0-577C-4206-AF45-D6FE69C6FBA1}" dt="2026-10-08T22:03:25.437" v="4211"/>
          <ac:spMkLst>
            <pc:docMk/>
            <pc:sldMk cId="3873283031" sldId="266"/>
            <ac:spMk id="6" creationId="{35B16301-FB18-48BA-A6DD-C37CAF6F9A18}"/>
          </ac:spMkLst>
        </pc:spChg>
        <pc:spChg chg="add del">
          <ac:chgData name="Neaghat Akhtar" userId="12f0bb3019a3f113" providerId="LiveId" clId="{0F6B88B0-577C-4206-AF45-D6FE69C6FBA1}" dt="2026-10-08T22:03:25.437" v="4211"/>
          <ac:spMkLst>
            <pc:docMk/>
            <pc:sldMk cId="3873283031" sldId="266"/>
            <ac:spMk id="7" creationId="{CABBD4C1-E6F8-46F6-8152-A8A97490BF4D}"/>
          </ac:spMkLst>
        </pc:spChg>
        <pc:spChg chg="add del">
          <ac:chgData name="Neaghat Akhtar" userId="12f0bb3019a3f113" providerId="LiveId" clId="{0F6B88B0-577C-4206-AF45-D6FE69C6FBA1}" dt="2026-10-08T20:10:11.335" v="1649"/>
          <ac:spMkLst>
            <pc:docMk/>
            <pc:sldMk cId="3873283031" sldId="266"/>
            <ac:spMk id="8" creationId="{5C8908E2-EE49-44D2-9428-A28D2312A8D5}"/>
          </ac:spMkLst>
        </pc:spChg>
        <pc:spChg chg="add del">
          <ac:chgData name="Neaghat Akhtar" userId="12f0bb3019a3f113" providerId="LiveId" clId="{0F6B88B0-577C-4206-AF45-D6FE69C6FBA1}" dt="2026-10-08T22:03:25.437" v="4211"/>
          <ac:spMkLst>
            <pc:docMk/>
            <pc:sldMk cId="3873283031" sldId="266"/>
            <ac:spMk id="9" creationId="{83BA5EF5-1FE9-4BF9-83BB-269BCDDF6156}"/>
          </ac:spMkLst>
        </pc:spChg>
        <pc:spChg chg="add del">
          <ac:chgData name="Neaghat Akhtar" userId="12f0bb3019a3f113" providerId="LiveId" clId="{0F6B88B0-577C-4206-AF45-D6FE69C6FBA1}" dt="2026-10-08T22:03:25.437" v="4211"/>
          <ac:spMkLst>
            <pc:docMk/>
            <pc:sldMk cId="3873283031" sldId="266"/>
            <ac:spMk id="12" creationId="{C3C0D90E-074A-4F52-9B11-B52BEF4BCBE5}"/>
          </ac:spMkLst>
        </pc:spChg>
        <pc:spChg chg="add del">
          <ac:chgData name="Neaghat Akhtar" userId="12f0bb3019a3f113" providerId="LiveId" clId="{0F6B88B0-577C-4206-AF45-D6FE69C6FBA1}" dt="2026-10-08T20:10:11.335" v="1649"/>
          <ac:spMkLst>
            <pc:docMk/>
            <pc:sldMk cId="3873283031" sldId="266"/>
            <ac:spMk id="14" creationId="{BD92035A-AA2F-4CD8-A556-1CE8BDEC75BD}"/>
          </ac:spMkLst>
        </pc:spChg>
        <pc:spChg chg="add del">
          <ac:chgData name="Neaghat Akhtar" userId="12f0bb3019a3f113" providerId="LiveId" clId="{0F6B88B0-577C-4206-AF45-D6FE69C6FBA1}" dt="2026-10-08T20:10:11.335" v="1649"/>
          <ac:spMkLst>
            <pc:docMk/>
            <pc:sldMk cId="3873283031" sldId="266"/>
            <ac:spMk id="16" creationId="{ED888B23-07FA-482A-96DF-47E31AF1A603}"/>
          </ac:spMkLst>
        </pc:spChg>
        <pc:spChg chg="add del">
          <ac:chgData name="Neaghat Akhtar" userId="12f0bb3019a3f113" providerId="LiveId" clId="{0F6B88B0-577C-4206-AF45-D6FE69C6FBA1}" dt="2026-10-08T22:03:25.437" v="4211"/>
          <ac:spMkLst>
            <pc:docMk/>
            <pc:sldMk cId="3873283031" sldId="266"/>
            <ac:spMk id="20" creationId="{88853921-7BC9-4BDE-ACAB-133C683C82D6}"/>
          </ac:spMkLst>
        </pc:spChg>
        <pc:spChg chg="add del">
          <ac:chgData name="Neaghat Akhtar" userId="12f0bb3019a3f113" providerId="LiveId" clId="{0F6B88B0-577C-4206-AF45-D6FE69C6FBA1}" dt="2026-10-08T22:03:25.437" v="4211"/>
          <ac:spMkLst>
            <pc:docMk/>
            <pc:sldMk cId="3873283031" sldId="266"/>
            <ac:spMk id="22" creationId="{09192968-3AE7-4470-A61C-97294BB92731}"/>
          </ac:spMkLst>
        </pc:spChg>
        <pc:spChg chg="add del">
          <ac:chgData name="Neaghat Akhtar" userId="12f0bb3019a3f113" providerId="LiveId" clId="{0F6B88B0-577C-4206-AF45-D6FE69C6FBA1}" dt="2026-10-08T22:03:25.437" v="4211"/>
          <ac:spMkLst>
            <pc:docMk/>
            <pc:sldMk cId="3873283031" sldId="266"/>
            <ac:spMk id="24" creationId="{3AB72E55-43E4-4356-BFE8-E2102CB0B505}"/>
          </ac:spMkLst>
        </pc:spChg>
        <pc:grpChg chg="add del">
          <ac:chgData name="Neaghat Akhtar" userId="12f0bb3019a3f113" providerId="LiveId" clId="{0F6B88B0-577C-4206-AF45-D6FE69C6FBA1}" dt="2026-10-08T20:10:11.335" v="1649"/>
          <ac:grpSpMkLst>
            <pc:docMk/>
            <pc:sldMk cId="3873283031" sldId="266"/>
            <ac:grpSpMk id="10" creationId="{5D1A9D8B-3117-4D9D-BDA4-DD81895098B0}"/>
          </ac:grpSpMkLst>
        </pc:grpChg>
        <pc:cxnChg chg="add del">
          <ac:chgData name="Neaghat Akhtar" userId="12f0bb3019a3f113" providerId="LiveId" clId="{0F6B88B0-577C-4206-AF45-D6FE69C6FBA1}" dt="2026-10-08T22:03:25.437" v="4211"/>
          <ac:cxnSpMkLst>
            <pc:docMk/>
            <pc:sldMk cId="3873283031" sldId="266"/>
            <ac:cxnSpMk id="18" creationId="{4B3BCACB-5880-460B-9606-8C433A9AF99D}"/>
          </ac:cxnSpMkLst>
        </pc:cxnChg>
      </pc:sldChg>
      <pc:sldMasterChg chg="setBg">
        <pc:chgData name="Neaghat Akhtar" userId="12f0bb3019a3f113" providerId="LiveId" clId="{0F6B88B0-577C-4206-AF45-D6FE69C6FBA1}" dt="2026-10-08T19:44:17.300" v="1418"/>
        <pc:sldMasterMkLst>
          <pc:docMk/>
          <pc:sldMasterMk cId="2557807073" sldId="2147483648"/>
        </pc:sldMasterMkLst>
      </pc:sldMasterChg>
      <pc:sldMasterChg chg="setBg modSldLayout">
        <pc:chgData name="Neaghat Akhtar" userId="12f0bb3019a3f113" providerId="LiveId" clId="{0F6B88B0-577C-4206-AF45-D6FE69C6FBA1}" dt="2026-10-08T19:46:01.445" v="1496"/>
        <pc:sldMasterMkLst>
          <pc:docMk/>
          <pc:sldMasterMk cId="1566621149" sldId="2147483660"/>
        </pc:sldMasterMkLst>
        <pc:sldLayoutChg chg="setBg">
          <pc:chgData name="Neaghat Akhtar" userId="12f0bb3019a3f113" providerId="LiveId" clId="{0F6B88B0-577C-4206-AF45-D6FE69C6FBA1}" dt="2026-10-08T19:46:01.445" v="1496"/>
          <pc:sldLayoutMkLst>
            <pc:docMk/>
            <pc:sldMasterMk cId="1566621149" sldId="2147483660"/>
            <pc:sldLayoutMk cId="4294426951" sldId="2147483667"/>
          </pc:sldLayoutMkLst>
        </pc:sldLayoutChg>
        <pc:sldLayoutChg chg="setBg">
          <pc:chgData name="Neaghat Akhtar" userId="12f0bb3019a3f113" providerId="LiveId" clId="{0F6B88B0-577C-4206-AF45-D6FE69C6FBA1}" dt="2026-10-08T19:46:01.445" v="1496"/>
          <pc:sldLayoutMkLst>
            <pc:docMk/>
            <pc:sldMasterMk cId="1566621149" sldId="2147483660"/>
            <pc:sldLayoutMk cId="2948143569" sldId="2147483669"/>
          </pc:sldLayoutMkLst>
        </pc:sldLayoutChg>
      </pc:sldMasterChg>
      <pc:sldMasterChg chg="modSldLayout">
        <pc:chgData name="Neaghat Akhtar" userId="12f0bb3019a3f113" providerId="LiveId" clId="{0F6B88B0-577C-4206-AF45-D6FE69C6FBA1}" dt="2026-10-08T19:51:45.388" v="1524"/>
        <pc:sldMasterMkLst>
          <pc:docMk/>
          <pc:sldMasterMk cId="2122865782" sldId="2147483716"/>
        </pc:sldMasterMkLst>
        <pc:sldLayoutChg chg="delSp">
          <pc:chgData name="Neaghat Akhtar" userId="12f0bb3019a3f113" providerId="LiveId" clId="{0F6B88B0-577C-4206-AF45-D6FE69C6FBA1}" dt="2026-10-08T19:51:45.388" v="1524"/>
          <pc:sldLayoutMkLst>
            <pc:docMk/>
            <pc:sldMasterMk cId="2122865782" sldId="2147483716"/>
            <pc:sldLayoutMk cId="1396691511" sldId="2147483744"/>
          </pc:sldLayoutMkLst>
          <pc:picChg chg="del">
            <ac:chgData name="Neaghat Akhtar" userId="12f0bb3019a3f113" providerId="LiveId" clId="{0F6B88B0-577C-4206-AF45-D6FE69C6FBA1}" dt="2026-10-08T19:51:45.388" v="1524"/>
            <ac:picMkLst>
              <pc:docMk/>
              <pc:sldMasterMk cId="2122865782" sldId="2147483716"/>
              <pc:sldLayoutMk cId="1396691511" sldId="2147483744"/>
              <ac:picMk id="7" creationId="{CC69B319-31FA-514C-5A82-30B4D1B20A23}"/>
            </ac:picMkLst>
          </pc:picChg>
        </pc:sldLayoutChg>
      </pc:sldMasterChg>
      <pc:sldMasterChg chg="modSldLayout">
        <pc:chgData name="Neaghat Akhtar" userId="12f0bb3019a3f113" providerId="LiveId" clId="{0F6B88B0-577C-4206-AF45-D6FE69C6FBA1}" dt="2026-10-08T19:53:40.685" v="1542"/>
        <pc:sldMasterMkLst>
          <pc:docMk/>
          <pc:sldMasterMk cId="4143462211" sldId="2147483746"/>
        </pc:sldMasterMkLst>
        <pc:sldLayoutChg chg="delSp">
          <pc:chgData name="Neaghat Akhtar" userId="12f0bb3019a3f113" providerId="LiveId" clId="{0F6B88B0-577C-4206-AF45-D6FE69C6FBA1}" dt="2026-10-08T19:53:40.685" v="1542"/>
          <pc:sldLayoutMkLst>
            <pc:docMk/>
            <pc:sldMasterMk cId="4143462211" sldId="2147483746"/>
            <pc:sldLayoutMk cId="1708613159" sldId="2147483775"/>
          </pc:sldLayoutMkLst>
          <pc:cxnChg chg="del">
            <ac:chgData name="Neaghat Akhtar" userId="12f0bb3019a3f113" providerId="LiveId" clId="{0F6B88B0-577C-4206-AF45-D6FE69C6FBA1}" dt="2026-10-08T19:53:40.685" v="1542"/>
            <ac:cxnSpMkLst>
              <pc:docMk/>
              <pc:sldMasterMk cId="4143462211" sldId="2147483746"/>
              <pc:sldLayoutMk cId="1708613159" sldId="2147483775"/>
              <ac:cxnSpMk id="8" creationId="{2397169B-5226-712F-36F4-352E56B637D4}"/>
            </ac:cxnSpMkLst>
          </pc:cxnChg>
        </pc:sldLayoutChg>
      </pc:sldMasterChg>
      <pc:sldMasterChg chg="modSldLayout">
        <pc:chgData name="Neaghat Akhtar" userId="12f0bb3019a3f113" providerId="LiveId" clId="{0F6B88B0-577C-4206-AF45-D6FE69C6FBA1}" dt="2026-10-08T19:53:49.717" v="1545"/>
        <pc:sldMasterMkLst>
          <pc:docMk/>
          <pc:sldMasterMk cId="407792394" sldId="2147483805"/>
        </pc:sldMasterMkLst>
        <pc:sldLayoutChg chg="delSp">
          <pc:chgData name="Neaghat Akhtar" userId="12f0bb3019a3f113" providerId="LiveId" clId="{0F6B88B0-577C-4206-AF45-D6FE69C6FBA1}" dt="2026-10-08T19:53:49.717" v="1545"/>
          <pc:sldLayoutMkLst>
            <pc:docMk/>
            <pc:sldMasterMk cId="407792394" sldId="2147483805"/>
            <pc:sldLayoutMk cId="2261344420" sldId="2147483834"/>
          </pc:sldLayoutMkLst>
          <pc:cxnChg chg="del">
            <ac:chgData name="Neaghat Akhtar" userId="12f0bb3019a3f113" providerId="LiveId" clId="{0F6B88B0-577C-4206-AF45-D6FE69C6FBA1}" dt="2026-10-08T19:53:49.717" v="1545"/>
            <ac:cxnSpMkLst>
              <pc:docMk/>
              <pc:sldMasterMk cId="407792394" sldId="2147483805"/>
              <pc:sldLayoutMk cId="2261344420" sldId="2147483834"/>
              <ac:cxnSpMk id="8" creationId="{AB20CA7A-449A-6AC2-BFC5-17AF5007E7E1}"/>
            </ac:cxnSpMkLst>
          </pc:cxnChg>
        </pc:sldLayoutChg>
        <pc:sldLayoutChg chg="delSp">
          <pc:chgData name="Neaghat Akhtar" userId="12f0bb3019a3f113" providerId="LiveId" clId="{0F6B88B0-577C-4206-AF45-D6FE69C6FBA1}" dt="2026-10-08T19:53:49.717" v="1545"/>
          <pc:sldLayoutMkLst>
            <pc:docMk/>
            <pc:sldMasterMk cId="407792394" sldId="2147483805"/>
            <pc:sldLayoutMk cId="1765187002" sldId="2147483835"/>
          </pc:sldLayoutMkLst>
          <pc:cxnChg chg="del">
            <ac:chgData name="Neaghat Akhtar" userId="12f0bb3019a3f113" providerId="LiveId" clId="{0F6B88B0-577C-4206-AF45-D6FE69C6FBA1}" dt="2026-10-08T19:53:49.717" v="1545"/>
            <ac:cxnSpMkLst>
              <pc:docMk/>
              <pc:sldMasterMk cId="407792394" sldId="2147483805"/>
              <pc:sldLayoutMk cId="1765187002" sldId="2147483835"/>
              <ac:cxnSpMk id="7" creationId="{FD144482-F463-E942-01AE-69DF54F4171C}"/>
            </ac:cxnSpMkLst>
          </pc:cxnChg>
        </pc:sldLayoutChg>
      </pc:sldMasterChg>
      <pc:sldMasterChg chg="modSldLayout">
        <pc:chgData name="Neaghat Akhtar" userId="12f0bb3019a3f113" providerId="LiveId" clId="{0F6B88B0-577C-4206-AF45-D6FE69C6FBA1}" dt="2026-10-08T21:29:25.438" v="2740"/>
        <pc:sldMasterMkLst>
          <pc:docMk/>
          <pc:sldMasterMk cId="543874001" sldId="2147483942"/>
        </pc:sldMasterMkLst>
        <pc:sldLayoutChg chg="delSp">
          <pc:chgData name="Neaghat Akhtar" userId="12f0bb3019a3f113" providerId="LiveId" clId="{0F6B88B0-577C-4206-AF45-D6FE69C6FBA1}" dt="2026-10-08T21:29:25.438" v="2740"/>
          <pc:sldLayoutMkLst>
            <pc:docMk/>
            <pc:sldMasterMk cId="543874001" sldId="2147483942"/>
            <pc:sldLayoutMk cId="1284116868" sldId="2147483970"/>
          </pc:sldLayoutMkLst>
          <pc:picChg chg="del">
            <ac:chgData name="Neaghat Akhtar" userId="12f0bb3019a3f113" providerId="LiveId" clId="{0F6B88B0-577C-4206-AF45-D6FE69C6FBA1}" dt="2026-10-08T21:29:25.438" v="2740"/>
            <ac:picMkLst>
              <pc:docMk/>
              <pc:sldMasterMk cId="543874001" sldId="2147483942"/>
              <pc:sldLayoutMk cId="1284116868" sldId="2147483970"/>
              <ac:picMk id="7" creationId="{CC69B319-31FA-514C-5A82-30B4D1B20A23}"/>
            </ac:picMkLst>
          </pc:picChg>
        </pc:sldLayoutChg>
      </pc:sldMasterChg>
      <pc:sldMasterChg chg="setBg modSldLayout">
        <pc:chgData name="Neaghat Akhtar" userId="12f0bb3019a3f113" providerId="LiveId" clId="{0F6B88B0-577C-4206-AF45-D6FE69C6FBA1}" dt="2026-10-08T21:31:25.461" v="2755"/>
        <pc:sldMasterMkLst>
          <pc:docMk/>
          <pc:sldMasterMk cId="4135291780" sldId="2147484080"/>
        </pc:sldMasterMkLst>
        <pc:sldLayoutChg chg="setBg">
          <pc:chgData name="Neaghat Akhtar" userId="12f0bb3019a3f113" providerId="LiveId" clId="{0F6B88B0-577C-4206-AF45-D6FE69C6FBA1}" dt="2026-10-08T21:31:13.897" v="2753"/>
          <pc:sldLayoutMkLst>
            <pc:docMk/>
            <pc:sldMasterMk cId="4135291780" sldId="2147484080"/>
            <pc:sldLayoutMk cId="2277386850" sldId="2147484085"/>
          </pc:sldLayoutMkLst>
        </pc:sldLayoutChg>
        <pc:sldLayoutChg chg="setBg">
          <pc:chgData name="Neaghat Akhtar" userId="12f0bb3019a3f113" providerId="LiveId" clId="{0F6B88B0-577C-4206-AF45-D6FE69C6FBA1}" dt="2026-10-08T21:31:13.897" v="2753"/>
          <pc:sldLayoutMkLst>
            <pc:docMk/>
            <pc:sldMasterMk cId="4135291780" sldId="2147484080"/>
            <pc:sldLayoutMk cId="3766807802" sldId="2147484099"/>
          </pc:sldLayoutMkLst>
        </pc:sldLayoutChg>
        <pc:sldLayoutChg chg="setBg">
          <pc:chgData name="Neaghat Akhtar" userId="12f0bb3019a3f113" providerId="LiveId" clId="{0F6B88B0-577C-4206-AF45-D6FE69C6FBA1}" dt="2026-10-08T21:31:13.897" v="2753"/>
          <pc:sldLayoutMkLst>
            <pc:docMk/>
            <pc:sldMasterMk cId="4135291780" sldId="2147484080"/>
            <pc:sldLayoutMk cId="934755523" sldId="2147484106"/>
          </pc:sldLayoutMkLst>
        </pc:sldLayoutChg>
        <pc:sldLayoutChg chg="setBg">
          <pc:chgData name="Neaghat Akhtar" userId="12f0bb3019a3f113" providerId="LiveId" clId="{0F6B88B0-577C-4206-AF45-D6FE69C6FBA1}" dt="2026-10-08T21:31:13.897" v="2753"/>
          <pc:sldLayoutMkLst>
            <pc:docMk/>
            <pc:sldMasterMk cId="4135291780" sldId="2147484080"/>
            <pc:sldLayoutMk cId="2788267652" sldId="2147484107"/>
          </pc:sldLayoutMkLst>
        </pc:sldLayoutChg>
      </pc:sldMasterChg>
      <pc:sldMasterChg chg="modSldLayout">
        <pc:chgData name="Neaghat Akhtar" userId="12f0bb3019a3f113" providerId="LiveId" clId="{0F6B88B0-577C-4206-AF45-D6FE69C6FBA1}" dt="2026-10-08T21:31:34.771" v="2756"/>
        <pc:sldMasterMkLst>
          <pc:docMk/>
          <pc:sldMasterMk cId="1365924487" sldId="2147484109"/>
        </pc:sldMasterMkLst>
        <pc:sldLayoutChg chg="delSp">
          <pc:chgData name="Neaghat Akhtar" userId="12f0bb3019a3f113" providerId="LiveId" clId="{0F6B88B0-577C-4206-AF45-D6FE69C6FBA1}" dt="2026-10-08T21:31:34.771" v="2756"/>
          <pc:sldLayoutMkLst>
            <pc:docMk/>
            <pc:sldMasterMk cId="1365924487" sldId="2147484109"/>
            <pc:sldLayoutMk cId="2789281178" sldId="2147484122"/>
          </pc:sldLayoutMkLst>
          <pc:cxnChg chg="del">
            <ac:chgData name="Neaghat Akhtar" userId="12f0bb3019a3f113" providerId="LiveId" clId="{0F6B88B0-577C-4206-AF45-D6FE69C6FBA1}" dt="2026-10-08T21:31:34.771" v="2756"/>
            <ac:cxnSpMkLst>
              <pc:docMk/>
              <pc:sldMasterMk cId="1365924487" sldId="2147484109"/>
              <pc:sldLayoutMk cId="2789281178" sldId="2147484122"/>
              <ac:cxnSpMk id="7" creationId="{FD144482-F463-E942-01AE-69DF54F4171C}"/>
            </ac:cxnSpMkLst>
          </pc:cxnChg>
        </pc:sldLayoutChg>
      </pc:sldMasterChg>
      <pc:sldMasterChg chg="modSldLayout">
        <pc:chgData name="Neaghat Akhtar" userId="12f0bb3019a3f113" providerId="LiveId" clId="{0F6B88B0-577C-4206-AF45-D6FE69C6FBA1}" dt="2026-10-08T21:32:02.196" v="2761"/>
        <pc:sldMasterMkLst>
          <pc:docMk/>
          <pc:sldMasterMk cId="2633886564" sldId="2147484183"/>
        </pc:sldMasterMkLst>
        <pc:sldLayoutChg chg="delSp">
          <pc:chgData name="Neaghat Akhtar" userId="12f0bb3019a3f113" providerId="LiveId" clId="{0F6B88B0-577C-4206-AF45-D6FE69C6FBA1}" dt="2026-10-08T21:32:02.196" v="2761"/>
          <pc:sldLayoutMkLst>
            <pc:docMk/>
            <pc:sldMasterMk cId="2633886564" sldId="2147484183"/>
            <pc:sldLayoutMk cId="3520387640" sldId="2147484212"/>
          </pc:sldLayoutMkLst>
          <pc:cxnChg chg="del">
            <ac:chgData name="Neaghat Akhtar" userId="12f0bb3019a3f113" providerId="LiveId" clId="{0F6B88B0-577C-4206-AF45-D6FE69C6FBA1}" dt="2026-10-08T21:32:02.196" v="2761"/>
            <ac:cxnSpMkLst>
              <pc:docMk/>
              <pc:sldMasterMk cId="2633886564" sldId="2147484183"/>
              <pc:sldLayoutMk cId="3520387640" sldId="2147484212"/>
              <ac:cxnSpMk id="8" creationId="{AB20CA7A-449A-6AC2-BFC5-17AF5007E7E1}"/>
            </ac:cxnSpMkLst>
          </pc:cxnChg>
        </pc:sldLayoutChg>
        <pc:sldLayoutChg chg="delSp">
          <pc:chgData name="Neaghat Akhtar" userId="12f0bb3019a3f113" providerId="LiveId" clId="{0F6B88B0-577C-4206-AF45-D6FE69C6FBA1}" dt="2026-10-08T21:32:02.196" v="2761"/>
          <pc:sldLayoutMkLst>
            <pc:docMk/>
            <pc:sldMasterMk cId="2633886564" sldId="2147484183"/>
            <pc:sldLayoutMk cId="544926673" sldId="2147484213"/>
          </pc:sldLayoutMkLst>
          <pc:cxnChg chg="del">
            <ac:chgData name="Neaghat Akhtar" userId="12f0bb3019a3f113" providerId="LiveId" clId="{0F6B88B0-577C-4206-AF45-D6FE69C6FBA1}" dt="2026-10-08T21:32:02.196" v="2761"/>
            <ac:cxnSpMkLst>
              <pc:docMk/>
              <pc:sldMasterMk cId="2633886564" sldId="2147484183"/>
              <pc:sldLayoutMk cId="544926673" sldId="2147484213"/>
              <ac:cxnSpMk id="7" creationId="{FD144482-F463-E942-01AE-69DF54F4171C}"/>
            </ac:cxnSpMkLst>
          </pc:cxnChg>
        </pc:sldLayoutChg>
      </pc:sldMasterChg>
      <pc:sldMasterChg chg="modSldLayout">
        <pc:chgData name="Neaghat Akhtar" userId="12f0bb3019a3f113" providerId="LiveId" clId="{0F6B88B0-577C-4206-AF45-D6FE69C6FBA1}" dt="2026-10-08T22:02:31.278" v="4207"/>
        <pc:sldMasterMkLst>
          <pc:docMk/>
          <pc:sldMasterMk cId="3839231160" sldId="2147484319"/>
        </pc:sldMasterMkLst>
        <pc:sldLayoutChg chg="delSp">
          <pc:chgData name="Neaghat Akhtar" userId="12f0bb3019a3f113" providerId="LiveId" clId="{0F6B88B0-577C-4206-AF45-D6FE69C6FBA1}" dt="2026-10-08T22:02:31.278" v="4207"/>
          <pc:sldLayoutMkLst>
            <pc:docMk/>
            <pc:sldMasterMk cId="3839231160" sldId="2147484319"/>
            <pc:sldLayoutMk cId="760833882" sldId="2147484331"/>
          </pc:sldLayoutMkLst>
          <pc:picChg chg="del">
            <ac:chgData name="Neaghat Akhtar" userId="12f0bb3019a3f113" providerId="LiveId" clId="{0F6B88B0-577C-4206-AF45-D6FE69C6FBA1}" dt="2026-10-08T22:02:31.278" v="4207"/>
            <ac:picMkLst>
              <pc:docMk/>
              <pc:sldMasterMk cId="3839231160" sldId="2147484319"/>
              <pc:sldLayoutMk cId="760833882" sldId="2147484331"/>
              <ac:picMk id="7" creationId="{CC69B319-31FA-514C-5A82-30B4D1B20A23}"/>
            </ac:picMkLst>
          </pc:picChg>
        </pc:sldLayoutChg>
        <pc:sldLayoutChg chg="delSp">
          <pc:chgData name="Neaghat Akhtar" userId="12f0bb3019a3f113" providerId="LiveId" clId="{0F6B88B0-577C-4206-AF45-D6FE69C6FBA1}" dt="2026-10-08T22:02:31.278" v="4207"/>
          <pc:sldLayoutMkLst>
            <pc:docMk/>
            <pc:sldMasterMk cId="3839231160" sldId="2147484319"/>
            <pc:sldLayoutMk cId="2364976445" sldId="2147484333"/>
          </pc:sldLayoutMkLst>
          <pc:picChg chg="del">
            <ac:chgData name="Neaghat Akhtar" userId="12f0bb3019a3f113" providerId="LiveId" clId="{0F6B88B0-577C-4206-AF45-D6FE69C6FBA1}" dt="2026-10-08T22:02:31.278" v="4207"/>
            <ac:picMkLst>
              <pc:docMk/>
              <pc:sldMasterMk cId="3839231160" sldId="2147484319"/>
              <pc:sldLayoutMk cId="2364976445" sldId="2147484333"/>
              <ac:picMk id="6" creationId="{D09BF41B-6D10-9A6E-03E4-5E7320A61DFA}"/>
            </ac:picMkLst>
          </pc:picChg>
        </pc:sldLayoutChg>
      </pc:sldMasterChg>
      <pc:sldMasterChg chg="modSldLayout">
        <pc:chgData name="Neaghat Akhtar" userId="12f0bb3019a3f113" providerId="LiveId" clId="{0F6B88B0-577C-4206-AF45-D6FE69C6FBA1}" dt="2026-10-08T22:03:32.930" v="4212"/>
        <pc:sldMasterMkLst>
          <pc:docMk/>
          <pc:sldMasterMk cId="3798736203" sldId="2147484364"/>
        </pc:sldMasterMkLst>
        <pc:sldLayoutChg chg="delSp">
          <pc:chgData name="Neaghat Akhtar" userId="12f0bb3019a3f113" providerId="LiveId" clId="{0F6B88B0-577C-4206-AF45-D6FE69C6FBA1}" dt="2026-10-08T22:03:32.930" v="4212"/>
          <pc:sldLayoutMkLst>
            <pc:docMk/>
            <pc:sldMasterMk cId="3798736203" sldId="2147484364"/>
            <pc:sldLayoutMk cId="2615501733" sldId="2147484376"/>
          </pc:sldLayoutMkLst>
          <pc:picChg chg="del">
            <ac:chgData name="Neaghat Akhtar" userId="12f0bb3019a3f113" providerId="LiveId" clId="{0F6B88B0-577C-4206-AF45-D6FE69C6FBA1}" dt="2026-10-08T22:03:32.930" v="4212"/>
            <ac:picMkLst>
              <pc:docMk/>
              <pc:sldMasterMk cId="3798736203" sldId="2147484364"/>
              <pc:sldLayoutMk cId="2615501733" sldId="2147484376"/>
              <ac:picMk id="7" creationId="{CC69B319-31FA-514C-5A82-30B4D1B20A23}"/>
            </ac:picMkLst>
          </pc:picChg>
        </pc:sldLayoutChg>
        <pc:sldLayoutChg chg="delSp">
          <pc:chgData name="Neaghat Akhtar" userId="12f0bb3019a3f113" providerId="LiveId" clId="{0F6B88B0-577C-4206-AF45-D6FE69C6FBA1}" dt="2026-10-08T22:03:32.930" v="4212"/>
          <pc:sldLayoutMkLst>
            <pc:docMk/>
            <pc:sldMasterMk cId="3798736203" sldId="2147484364"/>
            <pc:sldLayoutMk cId="1634798557" sldId="2147484378"/>
          </pc:sldLayoutMkLst>
          <pc:picChg chg="del">
            <ac:chgData name="Neaghat Akhtar" userId="12f0bb3019a3f113" providerId="LiveId" clId="{0F6B88B0-577C-4206-AF45-D6FE69C6FBA1}" dt="2026-10-08T22:03:32.930" v="4212"/>
            <ac:picMkLst>
              <pc:docMk/>
              <pc:sldMasterMk cId="3798736203" sldId="2147484364"/>
              <pc:sldLayoutMk cId="1634798557" sldId="2147484378"/>
              <ac:picMk id="6" creationId="{D09BF41B-6D10-9A6E-03E4-5E7320A61DFA}"/>
            </ac:picMkLst>
          </pc:picChg>
        </pc:sldLayoutChg>
      </pc:sldMasterChg>
    </pc:docChg>
  </pc:docChgLst>
</pc:chgInfo>
</file>

<file path=ppt/diagrams/_rels/data5.xml.rels><?xml version="1.0" encoding="UTF-8" standalone="yes"?>
<Relationships xmlns="http://schemas.openxmlformats.org/package/2006/relationships"><Relationship Id="rId2" Type="http://schemas.openxmlformats.org/officeDocument/2006/relationships/hyperlink" Target="https://www.gov.uk/government/publications/early-years-foundation-stage-framework--2" TargetMode="External"/><Relationship Id="rId1" Type="http://schemas.openxmlformats.org/officeDocument/2006/relationships/hyperlink" Target="https://birthto5matters.org.uk/attachment-and-the-role-of-the-key-person/" TargetMode="External"/></Relationships>
</file>

<file path=ppt/diagrams/_rels/drawing5.xml.rels><?xml version="1.0" encoding="UTF-8" standalone="yes"?>
<Relationships xmlns="http://schemas.openxmlformats.org/package/2006/relationships"><Relationship Id="rId2" Type="http://schemas.openxmlformats.org/officeDocument/2006/relationships/hyperlink" Target="https://www.gov.uk/government/publications/early-years-foundation-stage-framework--2" TargetMode="External"/><Relationship Id="rId1" Type="http://schemas.openxmlformats.org/officeDocument/2006/relationships/hyperlink" Target="https://birthto5matters.org.uk/attachment-and-the-role-of-the-key-person/"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46E2C8-5C0F-49E5-8E2E-CDF6F89FD8A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A0927A1-9FD8-451F-BF8B-1213F4962EA7}">
      <dgm:prSet/>
      <dgm:spPr/>
      <dgm:t>
        <a:bodyPr/>
        <a:lstStyle/>
        <a:p>
          <a:pPr>
            <a:defRPr cap="all"/>
          </a:pPr>
          <a:r>
            <a:rPr lang="en-GB"/>
            <a:t>Student name: Neaghat Akhtar</a:t>
          </a:r>
          <a:endParaRPr lang="en-US"/>
        </a:p>
      </dgm:t>
    </dgm:pt>
    <dgm:pt modelId="{4A13D827-28ED-442E-B97E-671839E27945}" type="parTrans" cxnId="{1BE43077-9784-4CFC-8B22-D1C93BAD1511}">
      <dgm:prSet/>
      <dgm:spPr/>
      <dgm:t>
        <a:bodyPr/>
        <a:lstStyle/>
        <a:p>
          <a:endParaRPr lang="en-US"/>
        </a:p>
      </dgm:t>
    </dgm:pt>
    <dgm:pt modelId="{25E72359-11C0-40BF-9DED-93F8E1B50A07}" type="sibTrans" cxnId="{1BE43077-9784-4CFC-8B22-D1C93BAD1511}">
      <dgm:prSet/>
      <dgm:spPr/>
      <dgm:t>
        <a:bodyPr/>
        <a:lstStyle/>
        <a:p>
          <a:endParaRPr lang="en-US"/>
        </a:p>
      </dgm:t>
    </dgm:pt>
    <dgm:pt modelId="{8336AC2F-F36B-429D-8706-65EBA0CBD875}">
      <dgm:prSet/>
      <dgm:spPr/>
      <dgm:t>
        <a:bodyPr/>
        <a:lstStyle/>
        <a:p>
          <a:pPr>
            <a:defRPr cap="all"/>
          </a:pPr>
          <a:r>
            <a:rPr lang="en-GB" dirty="0"/>
            <a:t>Student number: </a:t>
          </a:r>
          <a:r>
            <a:rPr lang="en-GB" b="0" i="0" dirty="0"/>
            <a:t>2522183</a:t>
          </a:r>
          <a:endParaRPr lang="en-US" dirty="0"/>
        </a:p>
      </dgm:t>
    </dgm:pt>
    <dgm:pt modelId="{C266C19B-11CB-423D-99F2-518CCC7CD62E}" type="parTrans" cxnId="{7464B9AB-B3E2-4663-99B0-C5DACF3A950F}">
      <dgm:prSet/>
      <dgm:spPr/>
      <dgm:t>
        <a:bodyPr/>
        <a:lstStyle/>
        <a:p>
          <a:endParaRPr lang="en-US"/>
        </a:p>
      </dgm:t>
    </dgm:pt>
    <dgm:pt modelId="{EF1A0458-DC13-4E64-823C-B9937C272F0C}" type="sibTrans" cxnId="{7464B9AB-B3E2-4663-99B0-C5DACF3A950F}">
      <dgm:prSet/>
      <dgm:spPr/>
      <dgm:t>
        <a:bodyPr/>
        <a:lstStyle/>
        <a:p>
          <a:endParaRPr lang="en-US"/>
        </a:p>
      </dgm:t>
    </dgm:pt>
    <dgm:pt modelId="{5991F217-E3CC-4368-B093-85F356BB399A}">
      <dgm:prSet/>
      <dgm:spPr/>
      <dgm:t>
        <a:bodyPr/>
        <a:lstStyle/>
        <a:p>
          <a:pPr>
            <a:defRPr cap="all"/>
          </a:pPr>
          <a:r>
            <a:rPr lang="en-GB" dirty="0"/>
            <a:t>Module name: </a:t>
          </a:r>
          <a:r>
            <a:rPr lang="en-GB" b="0" i="0" dirty="0"/>
            <a:t>Psychology in Health &amp; Social Care</a:t>
          </a:r>
          <a:endParaRPr lang="en-US" b="0" dirty="0"/>
        </a:p>
      </dgm:t>
    </dgm:pt>
    <dgm:pt modelId="{41786DE3-EB8E-45DF-9BBE-2FA1E9421E8C}" type="parTrans" cxnId="{AD0AF528-85D5-47D7-BFB5-115F50CB1A4A}">
      <dgm:prSet/>
      <dgm:spPr/>
      <dgm:t>
        <a:bodyPr/>
        <a:lstStyle/>
        <a:p>
          <a:endParaRPr lang="en-US"/>
        </a:p>
      </dgm:t>
    </dgm:pt>
    <dgm:pt modelId="{2785A9DF-3D3F-4999-91A2-2C8BD767E1F3}" type="sibTrans" cxnId="{AD0AF528-85D5-47D7-BFB5-115F50CB1A4A}">
      <dgm:prSet/>
      <dgm:spPr/>
      <dgm:t>
        <a:bodyPr/>
        <a:lstStyle/>
        <a:p>
          <a:endParaRPr lang="en-US"/>
        </a:p>
      </dgm:t>
    </dgm:pt>
    <dgm:pt modelId="{F0F86E2B-DEF3-41A6-AB41-794E5B5DCDE3}">
      <dgm:prSet/>
      <dgm:spPr/>
      <dgm:t>
        <a:bodyPr/>
        <a:lstStyle/>
        <a:p>
          <a:pPr>
            <a:defRPr cap="all"/>
          </a:pPr>
          <a:r>
            <a:rPr lang="en-GB" dirty="0"/>
            <a:t>Module Code: LCHS4010</a:t>
          </a:r>
          <a:endParaRPr lang="en-US" dirty="0"/>
        </a:p>
      </dgm:t>
    </dgm:pt>
    <dgm:pt modelId="{BAE5CA9A-6C91-49F2-A99A-33A320B8A4AF}" type="parTrans" cxnId="{CA136930-4279-4B03-8EEE-47F1F518BCF1}">
      <dgm:prSet/>
      <dgm:spPr/>
      <dgm:t>
        <a:bodyPr/>
        <a:lstStyle/>
        <a:p>
          <a:endParaRPr lang="en-US"/>
        </a:p>
      </dgm:t>
    </dgm:pt>
    <dgm:pt modelId="{9A68069B-E734-4CA9-940F-A8533CBCE8B7}" type="sibTrans" cxnId="{CA136930-4279-4B03-8EEE-47F1F518BCF1}">
      <dgm:prSet/>
      <dgm:spPr/>
      <dgm:t>
        <a:bodyPr/>
        <a:lstStyle/>
        <a:p>
          <a:endParaRPr lang="en-US"/>
        </a:p>
      </dgm:t>
    </dgm:pt>
    <dgm:pt modelId="{1C8E379E-BB44-40C9-903A-FD8DF49924E2}">
      <dgm:prSet/>
      <dgm:spPr/>
      <dgm:t>
        <a:bodyPr/>
        <a:lstStyle/>
        <a:p>
          <a:pPr>
            <a:defRPr cap="all"/>
          </a:pPr>
          <a:r>
            <a:rPr lang="en-GB"/>
            <a:t>Assignment title: Component 1 presentatioN</a:t>
          </a:r>
          <a:endParaRPr lang="en-US"/>
        </a:p>
      </dgm:t>
    </dgm:pt>
    <dgm:pt modelId="{F07D103E-3E2D-4952-A0C9-21AFA54C2CF9}" type="parTrans" cxnId="{50AD9FE8-8B9D-4602-9122-0845D2477991}">
      <dgm:prSet/>
      <dgm:spPr/>
      <dgm:t>
        <a:bodyPr/>
        <a:lstStyle/>
        <a:p>
          <a:endParaRPr lang="en-US"/>
        </a:p>
      </dgm:t>
    </dgm:pt>
    <dgm:pt modelId="{B3216167-6EA9-408B-B9A9-E63B10C05644}" type="sibTrans" cxnId="{50AD9FE8-8B9D-4602-9122-0845D2477991}">
      <dgm:prSet/>
      <dgm:spPr/>
      <dgm:t>
        <a:bodyPr/>
        <a:lstStyle/>
        <a:p>
          <a:endParaRPr lang="en-US"/>
        </a:p>
      </dgm:t>
    </dgm:pt>
    <dgm:pt modelId="{6CC26BC1-052F-4225-B7A2-5A775B861382}" type="pres">
      <dgm:prSet presAssocID="{0346E2C8-5C0F-49E5-8E2E-CDF6F89FD8A0}" presName="vert0" presStyleCnt="0">
        <dgm:presLayoutVars>
          <dgm:dir/>
          <dgm:animOne val="branch"/>
          <dgm:animLvl val="lvl"/>
        </dgm:presLayoutVars>
      </dgm:prSet>
      <dgm:spPr/>
    </dgm:pt>
    <dgm:pt modelId="{9413B98E-CBD8-49DE-946D-FFFB531488FB}" type="pres">
      <dgm:prSet presAssocID="{2A0927A1-9FD8-451F-BF8B-1213F4962EA7}" presName="thickLine" presStyleLbl="alignNode1" presStyleIdx="0" presStyleCnt="5"/>
      <dgm:spPr/>
    </dgm:pt>
    <dgm:pt modelId="{33B5BD78-4C96-41C6-8739-A32376AC6C87}" type="pres">
      <dgm:prSet presAssocID="{2A0927A1-9FD8-451F-BF8B-1213F4962EA7}" presName="horz1" presStyleCnt="0"/>
      <dgm:spPr/>
    </dgm:pt>
    <dgm:pt modelId="{4759D964-FBC8-4EF2-AF08-6B87E47E9EE6}" type="pres">
      <dgm:prSet presAssocID="{2A0927A1-9FD8-451F-BF8B-1213F4962EA7}" presName="tx1" presStyleLbl="revTx" presStyleIdx="0" presStyleCnt="5"/>
      <dgm:spPr/>
    </dgm:pt>
    <dgm:pt modelId="{82AAB3A7-B144-4F2F-8738-1FFDA7205CF1}" type="pres">
      <dgm:prSet presAssocID="{2A0927A1-9FD8-451F-BF8B-1213F4962EA7}" presName="vert1" presStyleCnt="0"/>
      <dgm:spPr/>
    </dgm:pt>
    <dgm:pt modelId="{AC0455FA-708D-410D-B729-2C7A10533470}" type="pres">
      <dgm:prSet presAssocID="{8336AC2F-F36B-429D-8706-65EBA0CBD875}" presName="thickLine" presStyleLbl="alignNode1" presStyleIdx="1" presStyleCnt="5"/>
      <dgm:spPr/>
    </dgm:pt>
    <dgm:pt modelId="{8D5A46BD-7424-4ACF-89F7-AF863CD891BA}" type="pres">
      <dgm:prSet presAssocID="{8336AC2F-F36B-429D-8706-65EBA0CBD875}" presName="horz1" presStyleCnt="0"/>
      <dgm:spPr/>
    </dgm:pt>
    <dgm:pt modelId="{1F6008F3-50B2-4548-BB38-5EBB52717703}" type="pres">
      <dgm:prSet presAssocID="{8336AC2F-F36B-429D-8706-65EBA0CBD875}" presName="tx1" presStyleLbl="revTx" presStyleIdx="1" presStyleCnt="5"/>
      <dgm:spPr/>
    </dgm:pt>
    <dgm:pt modelId="{C5DA3994-8DF2-4A69-8B5A-F478251B0849}" type="pres">
      <dgm:prSet presAssocID="{8336AC2F-F36B-429D-8706-65EBA0CBD875}" presName="vert1" presStyleCnt="0"/>
      <dgm:spPr/>
    </dgm:pt>
    <dgm:pt modelId="{9A64FD2F-F873-4FDF-955B-E55DF90D52E3}" type="pres">
      <dgm:prSet presAssocID="{5991F217-E3CC-4368-B093-85F356BB399A}" presName="thickLine" presStyleLbl="alignNode1" presStyleIdx="2" presStyleCnt="5"/>
      <dgm:spPr/>
    </dgm:pt>
    <dgm:pt modelId="{1B12E2DC-5885-46C1-BE02-22DA37BB6926}" type="pres">
      <dgm:prSet presAssocID="{5991F217-E3CC-4368-B093-85F356BB399A}" presName="horz1" presStyleCnt="0"/>
      <dgm:spPr/>
    </dgm:pt>
    <dgm:pt modelId="{FF12B2EB-BF62-42B6-8CBE-9A2FD74B1427}" type="pres">
      <dgm:prSet presAssocID="{5991F217-E3CC-4368-B093-85F356BB399A}" presName="tx1" presStyleLbl="revTx" presStyleIdx="2" presStyleCnt="5"/>
      <dgm:spPr/>
    </dgm:pt>
    <dgm:pt modelId="{0EA66D5F-1A5A-437D-8D83-9EF5BF06F04F}" type="pres">
      <dgm:prSet presAssocID="{5991F217-E3CC-4368-B093-85F356BB399A}" presName="vert1" presStyleCnt="0"/>
      <dgm:spPr/>
    </dgm:pt>
    <dgm:pt modelId="{E8EBC9AE-6271-4ABC-B2BD-6ECB806E8BAB}" type="pres">
      <dgm:prSet presAssocID="{F0F86E2B-DEF3-41A6-AB41-794E5B5DCDE3}" presName="thickLine" presStyleLbl="alignNode1" presStyleIdx="3" presStyleCnt="5"/>
      <dgm:spPr/>
    </dgm:pt>
    <dgm:pt modelId="{E6E74737-CBB1-41E9-BFDB-6D75CBC7F23A}" type="pres">
      <dgm:prSet presAssocID="{F0F86E2B-DEF3-41A6-AB41-794E5B5DCDE3}" presName="horz1" presStyleCnt="0"/>
      <dgm:spPr/>
    </dgm:pt>
    <dgm:pt modelId="{15A15733-EFA2-4876-AE30-6A8D95246915}" type="pres">
      <dgm:prSet presAssocID="{F0F86E2B-DEF3-41A6-AB41-794E5B5DCDE3}" presName="tx1" presStyleLbl="revTx" presStyleIdx="3" presStyleCnt="5"/>
      <dgm:spPr/>
    </dgm:pt>
    <dgm:pt modelId="{721CCE43-6C0B-4D2D-AC63-7C8B9EA8E0B3}" type="pres">
      <dgm:prSet presAssocID="{F0F86E2B-DEF3-41A6-AB41-794E5B5DCDE3}" presName="vert1" presStyleCnt="0"/>
      <dgm:spPr/>
    </dgm:pt>
    <dgm:pt modelId="{23456C9A-7B3A-4D5E-8E19-DFF601CCDF0E}" type="pres">
      <dgm:prSet presAssocID="{1C8E379E-BB44-40C9-903A-FD8DF49924E2}" presName="thickLine" presStyleLbl="alignNode1" presStyleIdx="4" presStyleCnt="5"/>
      <dgm:spPr/>
    </dgm:pt>
    <dgm:pt modelId="{5EE83C33-64DA-4A3C-80E0-A2FBD6D8BA3C}" type="pres">
      <dgm:prSet presAssocID="{1C8E379E-BB44-40C9-903A-FD8DF49924E2}" presName="horz1" presStyleCnt="0"/>
      <dgm:spPr/>
    </dgm:pt>
    <dgm:pt modelId="{721F7F93-7ABB-4ABF-8511-3D07FC55B202}" type="pres">
      <dgm:prSet presAssocID="{1C8E379E-BB44-40C9-903A-FD8DF49924E2}" presName="tx1" presStyleLbl="revTx" presStyleIdx="4" presStyleCnt="5"/>
      <dgm:spPr/>
    </dgm:pt>
    <dgm:pt modelId="{92EB41EB-A9DD-48D7-B7E6-6780C40D5AC4}" type="pres">
      <dgm:prSet presAssocID="{1C8E379E-BB44-40C9-903A-FD8DF49924E2}" presName="vert1" presStyleCnt="0"/>
      <dgm:spPr/>
    </dgm:pt>
  </dgm:ptLst>
  <dgm:cxnLst>
    <dgm:cxn modelId="{3B484D23-42A2-4319-91C4-7BB9C8D14BEF}" type="presOf" srcId="{0346E2C8-5C0F-49E5-8E2E-CDF6F89FD8A0}" destId="{6CC26BC1-052F-4225-B7A2-5A775B861382}" srcOrd="0" destOrd="0" presId="urn:microsoft.com/office/officeart/2008/layout/LinedList"/>
    <dgm:cxn modelId="{AD0AF528-85D5-47D7-BFB5-115F50CB1A4A}" srcId="{0346E2C8-5C0F-49E5-8E2E-CDF6F89FD8A0}" destId="{5991F217-E3CC-4368-B093-85F356BB399A}" srcOrd="2" destOrd="0" parTransId="{41786DE3-EB8E-45DF-9BBE-2FA1E9421E8C}" sibTransId="{2785A9DF-3D3F-4999-91A2-2C8BD767E1F3}"/>
    <dgm:cxn modelId="{CA136930-4279-4B03-8EEE-47F1F518BCF1}" srcId="{0346E2C8-5C0F-49E5-8E2E-CDF6F89FD8A0}" destId="{F0F86E2B-DEF3-41A6-AB41-794E5B5DCDE3}" srcOrd="3" destOrd="0" parTransId="{BAE5CA9A-6C91-49F2-A99A-33A320B8A4AF}" sibTransId="{9A68069B-E734-4CA9-940F-A8533CBCE8B7}"/>
    <dgm:cxn modelId="{69127865-8B88-45FD-8D24-931AE7CB50B4}" type="presOf" srcId="{8336AC2F-F36B-429D-8706-65EBA0CBD875}" destId="{1F6008F3-50B2-4548-BB38-5EBB52717703}" srcOrd="0" destOrd="0" presId="urn:microsoft.com/office/officeart/2008/layout/LinedList"/>
    <dgm:cxn modelId="{2FFDA74A-F9C2-42B9-98B6-7757CE541044}" type="presOf" srcId="{1C8E379E-BB44-40C9-903A-FD8DF49924E2}" destId="{721F7F93-7ABB-4ABF-8511-3D07FC55B202}" srcOrd="0" destOrd="0" presId="urn:microsoft.com/office/officeart/2008/layout/LinedList"/>
    <dgm:cxn modelId="{1BE43077-9784-4CFC-8B22-D1C93BAD1511}" srcId="{0346E2C8-5C0F-49E5-8E2E-CDF6F89FD8A0}" destId="{2A0927A1-9FD8-451F-BF8B-1213F4962EA7}" srcOrd="0" destOrd="0" parTransId="{4A13D827-28ED-442E-B97E-671839E27945}" sibTransId="{25E72359-11C0-40BF-9DED-93F8E1B50A07}"/>
    <dgm:cxn modelId="{3A875A58-F7CC-4676-81A8-096E07111D46}" type="presOf" srcId="{2A0927A1-9FD8-451F-BF8B-1213F4962EA7}" destId="{4759D964-FBC8-4EF2-AF08-6B87E47E9EE6}" srcOrd="0" destOrd="0" presId="urn:microsoft.com/office/officeart/2008/layout/LinedList"/>
    <dgm:cxn modelId="{D8A9827F-C457-4059-A963-103905DA1711}" type="presOf" srcId="{5991F217-E3CC-4368-B093-85F356BB399A}" destId="{FF12B2EB-BF62-42B6-8CBE-9A2FD74B1427}" srcOrd="0" destOrd="0" presId="urn:microsoft.com/office/officeart/2008/layout/LinedList"/>
    <dgm:cxn modelId="{7464B9AB-B3E2-4663-99B0-C5DACF3A950F}" srcId="{0346E2C8-5C0F-49E5-8E2E-CDF6F89FD8A0}" destId="{8336AC2F-F36B-429D-8706-65EBA0CBD875}" srcOrd="1" destOrd="0" parTransId="{C266C19B-11CB-423D-99F2-518CCC7CD62E}" sibTransId="{EF1A0458-DC13-4E64-823C-B9937C272F0C}"/>
    <dgm:cxn modelId="{E04F17C6-8BEC-4D73-8DD2-2F75CFBA384A}" type="presOf" srcId="{F0F86E2B-DEF3-41A6-AB41-794E5B5DCDE3}" destId="{15A15733-EFA2-4876-AE30-6A8D95246915}" srcOrd="0" destOrd="0" presId="urn:microsoft.com/office/officeart/2008/layout/LinedList"/>
    <dgm:cxn modelId="{50AD9FE8-8B9D-4602-9122-0845D2477991}" srcId="{0346E2C8-5C0F-49E5-8E2E-CDF6F89FD8A0}" destId="{1C8E379E-BB44-40C9-903A-FD8DF49924E2}" srcOrd="4" destOrd="0" parTransId="{F07D103E-3E2D-4952-A0C9-21AFA54C2CF9}" sibTransId="{B3216167-6EA9-408B-B9A9-E63B10C05644}"/>
    <dgm:cxn modelId="{16EB3048-E9DD-4605-88B2-D6467E1DDC11}" type="presParOf" srcId="{6CC26BC1-052F-4225-B7A2-5A775B861382}" destId="{9413B98E-CBD8-49DE-946D-FFFB531488FB}" srcOrd="0" destOrd="0" presId="urn:microsoft.com/office/officeart/2008/layout/LinedList"/>
    <dgm:cxn modelId="{8FFD78E8-D433-441D-8C34-C53AE3D196B4}" type="presParOf" srcId="{6CC26BC1-052F-4225-B7A2-5A775B861382}" destId="{33B5BD78-4C96-41C6-8739-A32376AC6C87}" srcOrd="1" destOrd="0" presId="urn:microsoft.com/office/officeart/2008/layout/LinedList"/>
    <dgm:cxn modelId="{3F44B9B8-BCCA-4EA8-9F4C-E39FCAC74641}" type="presParOf" srcId="{33B5BD78-4C96-41C6-8739-A32376AC6C87}" destId="{4759D964-FBC8-4EF2-AF08-6B87E47E9EE6}" srcOrd="0" destOrd="0" presId="urn:microsoft.com/office/officeart/2008/layout/LinedList"/>
    <dgm:cxn modelId="{7899CBEF-DACA-4461-909E-8F12435B021E}" type="presParOf" srcId="{33B5BD78-4C96-41C6-8739-A32376AC6C87}" destId="{82AAB3A7-B144-4F2F-8738-1FFDA7205CF1}" srcOrd="1" destOrd="0" presId="urn:microsoft.com/office/officeart/2008/layout/LinedList"/>
    <dgm:cxn modelId="{38A03650-1A30-4100-AD2F-3DF41056634E}" type="presParOf" srcId="{6CC26BC1-052F-4225-B7A2-5A775B861382}" destId="{AC0455FA-708D-410D-B729-2C7A10533470}" srcOrd="2" destOrd="0" presId="urn:microsoft.com/office/officeart/2008/layout/LinedList"/>
    <dgm:cxn modelId="{F69C4012-AA79-4E44-95BF-2697A4F67F56}" type="presParOf" srcId="{6CC26BC1-052F-4225-B7A2-5A775B861382}" destId="{8D5A46BD-7424-4ACF-89F7-AF863CD891BA}" srcOrd="3" destOrd="0" presId="urn:microsoft.com/office/officeart/2008/layout/LinedList"/>
    <dgm:cxn modelId="{4347CBC2-103E-414C-8E07-99AA4D7DD583}" type="presParOf" srcId="{8D5A46BD-7424-4ACF-89F7-AF863CD891BA}" destId="{1F6008F3-50B2-4548-BB38-5EBB52717703}" srcOrd="0" destOrd="0" presId="urn:microsoft.com/office/officeart/2008/layout/LinedList"/>
    <dgm:cxn modelId="{8E7A4740-EA02-4B7A-B016-C8167357A4C4}" type="presParOf" srcId="{8D5A46BD-7424-4ACF-89F7-AF863CD891BA}" destId="{C5DA3994-8DF2-4A69-8B5A-F478251B0849}" srcOrd="1" destOrd="0" presId="urn:microsoft.com/office/officeart/2008/layout/LinedList"/>
    <dgm:cxn modelId="{19FB9261-0175-4D64-B49A-282355057381}" type="presParOf" srcId="{6CC26BC1-052F-4225-B7A2-5A775B861382}" destId="{9A64FD2F-F873-4FDF-955B-E55DF90D52E3}" srcOrd="4" destOrd="0" presId="urn:microsoft.com/office/officeart/2008/layout/LinedList"/>
    <dgm:cxn modelId="{16C44F0C-4466-48A0-BE94-06EAABF410C9}" type="presParOf" srcId="{6CC26BC1-052F-4225-B7A2-5A775B861382}" destId="{1B12E2DC-5885-46C1-BE02-22DA37BB6926}" srcOrd="5" destOrd="0" presId="urn:microsoft.com/office/officeart/2008/layout/LinedList"/>
    <dgm:cxn modelId="{E3743219-2851-4EC5-A10A-51FA11704E5F}" type="presParOf" srcId="{1B12E2DC-5885-46C1-BE02-22DA37BB6926}" destId="{FF12B2EB-BF62-42B6-8CBE-9A2FD74B1427}" srcOrd="0" destOrd="0" presId="urn:microsoft.com/office/officeart/2008/layout/LinedList"/>
    <dgm:cxn modelId="{D6D7448D-98C6-4980-A916-C8AA0653053F}" type="presParOf" srcId="{1B12E2DC-5885-46C1-BE02-22DA37BB6926}" destId="{0EA66D5F-1A5A-437D-8D83-9EF5BF06F04F}" srcOrd="1" destOrd="0" presId="urn:microsoft.com/office/officeart/2008/layout/LinedList"/>
    <dgm:cxn modelId="{6E846568-2F3C-42E6-80C3-0A6BD5F8173B}" type="presParOf" srcId="{6CC26BC1-052F-4225-B7A2-5A775B861382}" destId="{E8EBC9AE-6271-4ABC-B2BD-6ECB806E8BAB}" srcOrd="6" destOrd="0" presId="urn:microsoft.com/office/officeart/2008/layout/LinedList"/>
    <dgm:cxn modelId="{6E887931-A63F-4D3F-A135-FFAFCCBF1214}" type="presParOf" srcId="{6CC26BC1-052F-4225-B7A2-5A775B861382}" destId="{E6E74737-CBB1-41E9-BFDB-6D75CBC7F23A}" srcOrd="7" destOrd="0" presId="urn:microsoft.com/office/officeart/2008/layout/LinedList"/>
    <dgm:cxn modelId="{2019EA59-CDB7-4376-9483-96BDBDEADA4B}" type="presParOf" srcId="{E6E74737-CBB1-41E9-BFDB-6D75CBC7F23A}" destId="{15A15733-EFA2-4876-AE30-6A8D95246915}" srcOrd="0" destOrd="0" presId="urn:microsoft.com/office/officeart/2008/layout/LinedList"/>
    <dgm:cxn modelId="{A8661BD3-EF0F-4A28-B8B4-24445226CEFE}" type="presParOf" srcId="{E6E74737-CBB1-41E9-BFDB-6D75CBC7F23A}" destId="{721CCE43-6C0B-4D2D-AC63-7C8B9EA8E0B3}" srcOrd="1" destOrd="0" presId="urn:microsoft.com/office/officeart/2008/layout/LinedList"/>
    <dgm:cxn modelId="{5D4157C7-30DC-46B7-A9D5-A74DAA3933F5}" type="presParOf" srcId="{6CC26BC1-052F-4225-B7A2-5A775B861382}" destId="{23456C9A-7B3A-4D5E-8E19-DFF601CCDF0E}" srcOrd="8" destOrd="0" presId="urn:microsoft.com/office/officeart/2008/layout/LinedList"/>
    <dgm:cxn modelId="{11C33AEE-12DD-4E72-89B5-90602BE70D9E}" type="presParOf" srcId="{6CC26BC1-052F-4225-B7A2-5A775B861382}" destId="{5EE83C33-64DA-4A3C-80E0-A2FBD6D8BA3C}" srcOrd="9" destOrd="0" presId="urn:microsoft.com/office/officeart/2008/layout/LinedList"/>
    <dgm:cxn modelId="{2AB14B94-C817-425B-BDB8-0A0C10436563}" type="presParOf" srcId="{5EE83C33-64DA-4A3C-80E0-A2FBD6D8BA3C}" destId="{721F7F93-7ABB-4ABF-8511-3D07FC55B202}" srcOrd="0" destOrd="0" presId="urn:microsoft.com/office/officeart/2008/layout/LinedList"/>
    <dgm:cxn modelId="{08ACC696-641D-47F8-8389-8E5921B1EE00}" type="presParOf" srcId="{5EE83C33-64DA-4A3C-80E0-A2FBD6D8BA3C}" destId="{92EB41EB-A9DD-48D7-B7E6-6780C40D5A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45B8C2-EDD3-4C57-A914-A889772EF74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6649B9E-039F-45F3-8449-39A8E1B554BE}">
      <dgm:prSet/>
      <dgm:spPr/>
      <dgm:t>
        <a:bodyPr/>
        <a:lstStyle/>
        <a:p>
          <a:r>
            <a:rPr lang="en-US" b="1"/>
            <a:t>Child Profile: </a:t>
          </a:r>
          <a:r>
            <a:rPr lang="en-US"/>
            <a:t>Shona, 3 years old. Newly joined the nursery. </a:t>
          </a:r>
        </a:p>
      </dgm:t>
    </dgm:pt>
    <dgm:pt modelId="{4D92153D-7EDF-496D-A995-6F31D10E59D7}" type="parTrans" cxnId="{8BBB452A-3424-4DE2-9AE0-D9B2ABC999D3}">
      <dgm:prSet/>
      <dgm:spPr/>
      <dgm:t>
        <a:bodyPr/>
        <a:lstStyle/>
        <a:p>
          <a:endParaRPr lang="en-US"/>
        </a:p>
      </dgm:t>
    </dgm:pt>
    <dgm:pt modelId="{4293348C-7CB9-4F73-AF50-BFC76C0F488C}" type="sibTrans" cxnId="{8BBB452A-3424-4DE2-9AE0-D9B2ABC999D3}">
      <dgm:prSet/>
      <dgm:spPr/>
      <dgm:t>
        <a:bodyPr/>
        <a:lstStyle/>
        <a:p>
          <a:endParaRPr lang="en-US"/>
        </a:p>
      </dgm:t>
    </dgm:pt>
    <dgm:pt modelId="{05DC3FB5-2DA9-4502-9941-098215F4DC54}">
      <dgm:prSet/>
      <dgm:spPr/>
      <dgm:t>
        <a:bodyPr/>
        <a:lstStyle/>
        <a:p>
          <a:r>
            <a:rPr lang="en-US" b="1"/>
            <a:t>Observed behaviours: </a:t>
          </a:r>
          <a:r>
            <a:rPr lang="en-US"/>
            <a:t>Separation anxiety drop –off, limited verbal communication and reluctance to join peer group play. </a:t>
          </a:r>
        </a:p>
      </dgm:t>
    </dgm:pt>
    <dgm:pt modelId="{5905EBC1-85A8-48A4-932A-D5A6F11CB58F}" type="parTrans" cxnId="{049ED492-793B-40CE-B114-A375605CB536}">
      <dgm:prSet/>
      <dgm:spPr/>
      <dgm:t>
        <a:bodyPr/>
        <a:lstStyle/>
        <a:p>
          <a:endParaRPr lang="en-US"/>
        </a:p>
      </dgm:t>
    </dgm:pt>
    <dgm:pt modelId="{57847C8C-561D-4269-9E77-FD1A5B13F855}" type="sibTrans" cxnId="{049ED492-793B-40CE-B114-A375605CB536}">
      <dgm:prSet/>
      <dgm:spPr/>
      <dgm:t>
        <a:bodyPr/>
        <a:lstStyle/>
        <a:p>
          <a:endParaRPr lang="en-US"/>
        </a:p>
      </dgm:t>
    </dgm:pt>
    <dgm:pt modelId="{8D749711-86EE-46C9-AA05-FDD1B6B7E4B2}">
      <dgm:prSet/>
      <dgm:spPr/>
      <dgm:t>
        <a:bodyPr/>
        <a:lstStyle/>
        <a:p>
          <a:r>
            <a:rPr lang="en-US" b="1"/>
            <a:t>Practitioner role: </a:t>
          </a:r>
          <a:r>
            <a:rPr lang="en-US"/>
            <a:t>to understand her developmental needs and contribute to a support plan that promotes her emotional, social, cognitive, and physical wellbeing.</a:t>
          </a:r>
        </a:p>
      </dgm:t>
    </dgm:pt>
    <dgm:pt modelId="{8049A98F-F779-4031-8FEC-99F0C80F9E21}" type="parTrans" cxnId="{3161ED3F-322F-4164-A93E-187DEAEFDD7A}">
      <dgm:prSet/>
      <dgm:spPr/>
      <dgm:t>
        <a:bodyPr/>
        <a:lstStyle/>
        <a:p>
          <a:endParaRPr lang="en-US"/>
        </a:p>
      </dgm:t>
    </dgm:pt>
    <dgm:pt modelId="{AFDBA3A9-2289-4D2A-AAB1-6029FA9955ED}" type="sibTrans" cxnId="{3161ED3F-322F-4164-A93E-187DEAEFDD7A}">
      <dgm:prSet/>
      <dgm:spPr/>
      <dgm:t>
        <a:bodyPr/>
        <a:lstStyle/>
        <a:p>
          <a:endParaRPr lang="en-US"/>
        </a:p>
      </dgm:t>
    </dgm:pt>
    <dgm:pt modelId="{44D2AEF3-7EEA-4AC9-AC31-C19AF22BCA35}">
      <dgm:prSet/>
      <dgm:spPr/>
      <dgm:t>
        <a:bodyPr/>
        <a:lstStyle/>
        <a:p>
          <a:r>
            <a:rPr lang="en-US" b="1"/>
            <a:t>Theoretical Framework chosen: </a:t>
          </a:r>
          <a:r>
            <a:rPr lang="en-US"/>
            <a:t>John Bowlby’s Attachment Theory. </a:t>
          </a:r>
        </a:p>
      </dgm:t>
    </dgm:pt>
    <dgm:pt modelId="{B0690707-B5DC-4B5A-9689-F60617D27FC2}" type="parTrans" cxnId="{3D766736-D1CD-4E1F-9578-705985C00263}">
      <dgm:prSet/>
      <dgm:spPr/>
      <dgm:t>
        <a:bodyPr/>
        <a:lstStyle/>
        <a:p>
          <a:endParaRPr lang="en-US"/>
        </a:p>
      </dgm:t>
    </dgm:pt>
    <dgm:pt modelId="{95F00B36-FD36-4E71-9269-EBDB63454D33}" type="sibTrans" cxnId="{3D766736-D1CD-4E1F-9578-705985C00263}">
      <dgm:prSet/>
      <dgm:spPr/>
      <dgm:t>
        <a:bodyPr/>
        <a:lstStyle/>
        <a:p>
          <a:endParaRPr lang="en-US"/>
        </a:p>
      </dgm:t>
    </dgm:pt>
    <dgm:pt modelId="{2CC9B8D8-5F1E-4A73-96F1-3B51EE7B01FD}" type="pres">
      <dgm:prSet presAssocID="{5645B8C2-EDD3-4C57-A914-A889772EF74C}" presName="Name0" presStyleCnt="0">
        <dgm:presLayoutVars>
          <dgm:dir/>
          <dgm:animLvl val="lvl"/>
          <dgm:resizeHandles val="exact"/>
        </dgm:presLayoutVars>
      </dgm:prSet>
      <dgm:spPr/>
    </dgm:pt>
    <dgm:pt modelId="{F4D1048C-8891-45F8-AFC6-2B875D953A4F}" type="pres">
      <dgm:prSet presAssocID="{44D2AEF3-7EEA-4AC9-AC31-C19AF22BCA35}" presName="boxAndChildren" presStyleCnt="0"/>
      <dgm:spPr/>
    </dgm:pt>
    <dgm:pt modelId="{A37BBF9A-596B-405A-94D7-CB869F361185}" type="pres">
      <dgm:prSet presAssocID="{44D2AEF3-7EEA-4AC9-AC31-C19AF22BCA35}" presName="parentTextBox" presStyleLbl="node1" presStyleIdx="0" presStyleCnt="4"/>
      <dgm:spPr/>
    </dgm:pt>
    <dgm:pt modelId="{E2DD12EA-2C2A-459D-9D24-4FD2C0B8D350}" type="pres">
      <dgm:prSet presAssocID="{AFDBA3A9-2289-4D2A-AAB1-6029FA9955ED}" presName="sp" presStyleCnt="0"/>
      <dgm:spPr/>
    </dgm:pt>
    <dgm:pt modelId="{9B03A3B0-7767-43C8-869C-FB0C78A2A13D}" type="pres">
      <dgm:prSet presAssocID="{8D749711-86EE-46C9-AA05-FDD1B6B7E4B2}" presName="arrowAndChildren" presStyleCnt="0"/>
      <dgm:spPr/>
    </dgm:pt>
    <dgm:pt modelId="{7820308E-3EA1-484B-B320-099BF25B51AE}" type="pres">
      <dgm:prSet presAssocID="{8D749711-86EE-46C9-AA05-FDD1B6B7E4B2}" presName="parentTextArrow" presStyleLbl="node1" presStyleIdx="1" presStyleCnt="4"/>
      <dgm:spPr/>
    </dgm:pt>
    <dgm:pt modelId="{B67FC7E4-6B3C-422B-BDD1-C6F400E5E106}" type="pres">
      <dgm:prSet presAssocID="{57847C8C-561D-4269-9E77-FD1A5B13F855}" presName="sp" presStyleCnt="0"/>
      <dgm:spPr/>
    </dgm:pt>
    <dgm:pt modelId="{17B82A58-C49F-43BF-95F2-4D7033B69818}" type="pres">
      <dgm:prSet presAssocID="{05DC3FB5-2DA9-4502-9941-098215F4DC54}" presName="arrowAndChildren" presStyleCnt="0"/>
      <dgm:spPr/>
    </dgm:pt>
    <dgm:pt modelId="{5C7323EC-16FD-44CF-BA67-991CEAE9F692}" type="pres">
      <dgm:prSet presAssocID="{05DC3FB5-2DA9-4502-9941-098215F4DC54}" presName="parentTextArrow" presStyleLbl="node1" presStyleIdx="2" presStyleCnt="4"/>
      <dgm:spPr/>
    </dgm:pt>
    <dgm:pt modelId="{65A29EC1-0D39-44B8-8F3E-FAB35365C57B}" type="pres">
      <dgm:prSet presAssocID="{4293348C-7CB9-4F73-AF50-BFC76C0F488C}" presName="sp" presStyleCnt="0"/>
      <dgm:spPr/>
    </dgm:pt>
    <dgm:pt modelId="{E36AE381-8066-424E-876D-A418BB33FCFD}" type="pres">
      <dgm:prSet presAssocID="{66649B9E-039F-45F3-8449-39A8E1B554BE}" presName="arrowAndChildren" presStyleCnt="0"/>
      <dgm:spPr/>
    </dgm:pt>
    <dgm:pt modelId="{07944208-388D-4209-85F7-53DEC273CC47}" type="pres">
      <dgm:prSet presAssocID="{66649B9E-039F-45F3-8449-39A8E1B554BE}" presName="parentTextArrow" presStyleLbl="node1" presStyleIdx="3" presStyleCnt="4"/>
      <dgm:spPr/>
    </dgm:pt>
  </dgm:ptLst>
  <dgm:cxnLst>
    <dgm:cxn modelId="{7A5B0016-D941-41B3-B0FE-7DCE5BDB880F}" type="presOf" srcId="{5645B8C2-EDD3-4C57-A914-A889772EF74C}" destId="{2CC9B8D8-5F1E-4A73-96F1-3B51EE7B01FD}" srcOrd="0" destOrd="0" presId="urn:microsoft.com/office/officeart/2005/8/layout/process4"/>
    <dgm:cxn modelId="{E3A32A1F-3945-4D51-BF61-B193A765A884}" type="presOf" srcId="{66649B9E-039F-45F3-8449-39A8E1B554BE}" destId="{07944208-388D-4209-85F7-53DEC273CC47}" srcOrd="0" destOrd="0" presId="urn:microsoft.com/office/officeart/2005/8/layout/process4"/>
    <dgm:cxn modelId="{8BBB452A-3424-4DE2-9AE0-D9B2ABC999D3}" srcId="{5645B8C2-EDD3-4C57-A914-A889772EF74C}" destId="{66649B9E-039F-45F3-8449-39A8E1B554BE}" srcOrd="0" destOrd="0" parTransId="{4D92153D-7EDF-496D-A995-6F31D10E59D7}" sibTransId="{4293348C-7CB9-4F73-AF50-BFC76C0F488C}"/>
    <dgm:cxn modelId="{3D766736-D1CD-4E1F-9578-705985C00263}" srcId="{5645B8C2-EDD3-4C57-A914-A889772EF74C}" destId="{44D2AEF3-7EEA-4AC9-AC31-C19AF22BCA35}" srcOrd="3" destOrd="0" parTransId="{B0690707-B5DC-4B5A-9689-F60617D27FC2}" sibTransId="{95F00B36-FD36-4E71-9269-EBDB63454D33}"/>
    <dgm:cxn modelId="{3161ED3F-322F-4164-A93E-187DEAEFDD7A}" srcId="{5645B8C2-EDD3-4C57-A914-A889772EF74C}" destId="{8D749711-86EE-46C9-AA05-FDD1B6B7E4B2}" srcOrd="2" destOrd="0" parTransId="{8049A98F-F779-4031-8FEC-99F0C80F9E21}" sibTransId="{AFDBA3A9-2289-4D2A-AAB1-6029FA9955ED}"/>
    <dgm:cxn modelId="{049ED492-793B-40CE-B114-A375605CB536}" srcId="{5645B8C2-EDD3-4C57-A914-A889772EF74C}" destId="{05DC3FB5-2DA9-4502-9941-098215F4DC54}" srcOrd="1" destOrd="0" parTransId="{5905EBC1-85A8-48A4-932A-D5A6F11CB58F}" sibTransId="{57847C8C-561D-4269-9E77-FD1A5B13F855}"/>
    <dgm:cxn modelId="{ED674DA5-EE1A-4965-A8BF-779A4DF7C690}" type="presOf" srcId="{8D749711-86EE-46C9-AA05-FDD1B6B7E4B2}" destId="{7820308E-3EA1-484B-B320-099BF25B51AE}" srcOrd="0" destOrd="0" presId="urn:microsoft.com/office/officeart/2005/8/layout/process4"/>
    <dgm:cxn modelId="{1F81FCBF-F357-4178-A795-920FEDB7B4D6}" type="presOf" srcId="{44D2AEF3-7EEA-4AC9-AC31-C19AF22BCA35}" destId="{A37BBF9A-596B-405A-94D7-CB869F361185}" srcOrd="0" destOrd="0" presId="urn:microsoft.com/office/officeart/2005/8/layout/process4"/>
    <dgm:cxn modelId="{21FE60CF-6807-425F-9A3D-5F0D1FA4A58A}" type="presOf" srcId="{05DC3FB5-2DA9-4502-9941-098215F4DC54}" destId="{5C7323EC-16FD-44CF-BA67-991CEAE9F692}" srcOrd="0" destOrd="0" presId="urn:microsoft.com/office/officeart/2005/8/layout/process4"/>
    <dgm:cxn modelId="{55359315-94AC-44F0-9F99-B17CB339A2D4}" type="presParOf" srcId="{2CC9B8D8-5F1E-4A73-96F1-3B51EE7B01FD}" destId="{F4D1048C-8891-45F8-AFC6-2B875D953A4F}" srcOrd="0" destOrd="0" presId="urn:microsoft.com/office/officeart/2005/8/layout/process4"/>
    <dgm:cxn modelId="{4894977B-184D-472A-AC3A-DF3CBAC807B5}" type="presParOf" srcId="{F4D1048C-8891-45F8-AFC6-2B875D953A4F}" destId="{A37BBF9A-596B-405A-94D7-CB869F361185}" srcOrd="0" destOrd="0" presId="urn:microsoft.com/office/officeart/2005/8/layout/process4"/>
    <dgm:cxn modelId="{EF83D3A4-59D7-410E-BC4C-A34125908727}" type="presParOf" srcId="{2CC9B8D8-5F1E-4A73-96F1-3B51EE7B01FD}" destId="{E2DD12EA-2C2A-459D-9D24-4FD2C0B8D350}" srcOrd="1" destOrd="0" presId="urn:microsoft.com/office/officeart/2005/8/layout/process4"/>
    <dgm:cxn modelId="{CCF5A2AC-256C-49CC-A3D1-83F15F03EE46}" type="presParOf" srcId="{2CC9B8D8-5F1E-4A73-96F1-3B51EE7B01FD}" destId="{9B03A3B0-7767-43C8-869C-FB0C78A2A13D}" srcOrd="2" destOrd="0" presId="urn:microsoft.com/office/officeart/2005/8/layout/process4"/>
    <dgm:cxn modelId="{804098D2-53DE-4362-B760-5A87A51247C3}" type="presParOf" srcId="{9B03A3B0-7767-43C8-869C-FB0C78A2A13D}" destId="{7820308E-3EA1-484B-B320-099BF25B51AE}" srcOrd="0" destOrd="0" presId="urn:microsoft.com/office/officeart/2005/8/layout/process4"/>
    <dgm:cxn modelId="{02693C39-BD36-44BF-87C1-295B2CDE6E03}" type="presParOf" srcId="{2CC9B8D8-5F1E-4A73-96F1-3B51EE7B01FD}" destId="{B67FC7E4-6B3C-422B-BDD1-C6F400E5E106}" srcOrd="3" destOrd="0" presId="urn:microsoft.com/office/officeart/2005/8/layout/process4"/>
    <dgm:cxn modelId="{8C0206F1-6820-4F2F-8ABE-630C982FD645}" type="presParOf" srcId="{2CC9B8D8-5F1E-4A73-96F1-3B51EE7B01FD}" destId="{17B82A58-C49F-43BF-95F2-4D7033B69818}" srcOrd="4" destOrd="0" presId="urn:microsoft.com/office/officeart/2005/8/layout/process4"/>
    <dgm:cxn modelId="{5452F0C7-6EFA-4310-90CA-FA541634D548}" type="presParOf" srcId="{17B82A58-C49F-43BF-95F2-4D7033B69818}" destId="{5C7323EC-16FD-44CF-BA67-991CEAE9F692}" srcOrd="0" destOrd="0" presId="urn:microsoft.com/office/officeart/2005/8/layout/process4"/>
    <dgm:cxn modelId="{65918395-EE35-4729-A3EC-7E055DC93CA2}" type="presParOf" srcId="{2CC9B8D8-5F1E-4A73-96F1-3B51EE7B01FD}" destId="{65A29EC1-0D39-44B8-8F3E-FAB35365C57B}" srcOrd="5" destOrd="0" presId="urn:microsoft.com/office/officeart/2005/8/layout/process4"/>
    <dgm:cxn modelId="{BE6B4DC7-51AD-43F7-9126-00CC2793D5B3}" type="presParOf" srcId="{2CC9B8D8-5F1E-4A73-96F1-3B51EE7B01FD}" destId="{E36AE381-8066-424E-876D-A418BB33FCFD}" srcOrd="6" destOrd="0" presId="urn:microsoft.com/office/officeart/2005/8/layout/process4"/>
    <dgm:cxn modelId="{CCF649C7-4D76-426D-94AB-5E9951B88FFD}" type="presParOf" srcId="{E36AE381-8066-424E-876D-A418BB33FCFD}" destId="{07944208-388D-4209-85F7-53DEC273CC4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935C4-035F-4A1B-871B-DAC29197335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D30B188-3AFB-4B48-A347-0AE10A9532C5}">
      <dgm:prSet/>
      <dgm:spPr/>
      <dgm:t>
        <a:bodyPr/>
        <a:lstStyle/>
        <a:p>
          <a:r>
            <a:rPr lang="en-GB" b="1"/>
            <a:t>Separation anxiety: </a:t>
          </a:r>
          <a:r>
            <a:rPr lang="en-GB"/>
            <a:t>She feels distressed when her primary figure leaves her on her own. She may feel anxious and uncertain when separated from her main caregiver and placed in an unfamiliar environment.</a:t>
          </a:r>
          <a:endParaRPr lang="en-US"/>
        </a:p>
      </dgm:t>
    </dgm:pt>
    <dgm:pt modelId="{638C7555-9E17-494C-82EB-6B7F64032DC4}" type="parTrans" cxnId="{8CA7B1D9-3E92-439F-8FBF-74DB30E61787}">
      <dgm:prSet/>
      <dgm:spPr/>
      <dgm:t>
        <a:bodyPr/>
        <a:lstStyle/>
        <a:p>
          <a:endParaRPr lang="en-US"/>
        </a:p>
      </dgm:t>
    </dgm:pt>
    <dgm:pt modelId="{B5F0C84A-F2B6-4262-ACFE-19E5AE034D41}" type="sibTrans" cxnId="{8CA7B1D9-3E92-439F-8FBF-74DB30E61787}">
      <dgm:prSet/>
      <dgm:spPr/>
      <dgm:t>
        <a:bodyPr/>
        <a:lstStyle/>
        <a:p>
          <a:endParaRPr lang="en-US"/>
        </a:p>
      </dgm:t>
    </dgm:pt>
    <dgm:pt modelId="{53989133-78BD-40B9-A41F-F0ADEDEE8B8C}">
      <dgm:prSet/>
      <dgm:spPr/>
      <dgm:t>
        <a:bodyPr/>
        <a:lstStyle/>
        <a:p>
          <a:r>
            <a:rPr lang="en-GB" b="1"/>
            <a:t>Hesitation in group play: </a:t>
          </a:r>
          <a:r>
            <a:rPr lang="en-GB"/>
            <a:t>Because she  doesn’t feel safe emotionally, she is  just worried about protecting herself and isn’t interested in socialising with others (Geddes, 2021). When children feel unsafe, their brain tells them to watch rather than explore. </a:t>
          </a:r>
          <a:endParaRPr lang="en-US"/>
        </a:p>
      </dgm:t>
    </dgm:pt>
    <dgm:pt modelId="{04EE25E1-47CA-4BAD-A212-21BC0FC451F0}" type="parTrans" cxnId="{CE87F1BF-783C-4AAD-919F-DFEBB29F41F9}">
      <dgm:prSet/>
      <dgm:spPr/>
      <dgm:t>
        <a:bodyPr/>
        <a:lstStyle/>
        <a:p>
          <a:endParaRPr lang="en-US"/>
        </a:p>
      </dgm:t>
    </dgm:pt>
    <dgm:pt modelId="{51CDAB48-8512-4A1C-BC72-24E7C57FAE63}" type="sibTrans" cxnId="{CE87F1BF-783C-4AAD-919F-DFEBB29F41F9}">
      <dgm:prSet/>
      <dgm:spPr/>
      <dgm:t>
        <a:bodyPr/>
        <a:lstStyle/>
        <a:p>
          <a:endParaRPr lang="en-US"/>
        </a:p>
      </dgm:t>
    </dgm:pt>
    <dgm:pt modelId="{D17FED80-3514-456B-B255-CC1038CDDF31}">
      <dgm:prSet/>
      <dgm:spPr/>
      <dgm:t>
        <a:bodyPr/>
        <a:lstStyle/>
        <a:p>
          <a:r>
            <a:rPr lang="en-GB" b="1"/>
            <a:t>Limited verbal communication: </a:t>
          </a:r>
          <a:r>
            <a:rPr lang="en-GB" b="0"/>
            <a:t>her anxiety may affect her confidence to communicate and interact with others</a:t>
          </a:r>
          <a:r>
            <a:rPr lang="en-GB"/>
            <a:t>. However, practitioners should consider other possible reasons for her limited verbal communication.   </a:t>
          </a:r>
          <a:endParaRPr lang="en-US"/>
        </a:p>
      </dgm:t>
    </dgm:pt>
    <dgm:pt modelId="{4EF4ACE3-3D90-4B87-84AF-FCEA4F1E3E55}" type="parTrans" cxnId="{F8C37862-6973-4EC7-A2F7-20EFA33985B0}">
      <dgm:prSet/>
      <dgm:spPr/>
      <dgm:t>
        <a:bodyPr/>
        <a:lstStyle/>
        <a:p>
          <a:endParaRPr lang="en-US"/>
        </a:p>
      </dgm:t>
    </dgm:pt>
    <dgm:pt modelId="{26493E02-9C95-4C64-9F1F-381DF4965A7D}" type="sibTrans" cxnId="{F8C37862-6973-4EC7-A2F7-20EFA33985B0}">
      <dgm:prSet/>
      <dgm:spPr/>
      <dgm:t>
        <a:bodyPr/>
        <a:lstStyle/>
        <a:p>
          <a:endParaRPr lang="en-US"/>
        </a:p>
      </dgm:t>
    </dgm:pt>
    <dgm:pt modelId="{4F8F8627-6D1A-4FE8-9115-B64F95A77DA7}" type="pres">
      <dgm:prSet presAssocID="{4EB935C4-035F-4A1B-871B-DAC29197335B}" presName="outerComposite" presStyleCnt="0">
        <dgm:presLayoutVars>
          <dgm:chMax val="5"/>
          <dgm:dir/>
          <dgm:resizeHandles val="exact"/>
        </dgm:presLayoutVars>
      </dgm:prSet>
      <dgm:spPr/>
    </dgm:pt>
    <dgm:pt modelId="{4D750D1F-4A58-45D0-A180-45A28E966579}" type="pres">
      <dgm:prSet presAssocID="{4EB935C4-035F-4A1B-871B-DAC29197335B}" presName="dummyMaxCanvas" presStyleCnt="0">
        <dgm:presLayoutVars/>
      </dgm:prSet>
      <dgm:spPr/>
    </dgm:pt>
    <dgm:pt modelId="{220FF920-73BC-428A-A283-37C172C6C703}" type="pres">
      <dgm:prSet presAssocID="{4EB935C4-035F-4A1B-871B-DAC29197335B}" presName="ThreeNodes_1" presStyleLbl="node1" presStyleIdx="0" presStyleCnt="3">
        <dgm:presLayoutVars>
          <dgm:bulletEnabled val="1"/>
        </dgm:presLayoutVars>
      </dgm:prSet>
      <dgm:spPr/>
    </dgm:pt>
    <dgm:pt modelId="{93667D65-9907-4E6F-8278-936F22061D95}" type="pres">
      <dgm:prSet presAssocID="{4EB935C4-035F-4A1B-871B-DAC29197335B}" presName="ThreeNodes_2" presStyleLbl="node1" presStyleIdx="1" presStyleCnt="3">
        <dgm:presLayoutVars>
          <dgm:bulletEnabled val="1"/>
        </dgm:presLayoutVars>
      </dgm:prSet>
      <dgm:spPr/>
    </dgm:pt>
    <dgm:pt modelId="{F464D47E-AA7F-407C-90D7-A757E033CE8C}" type="pres">
      <dgm:prSet presAssocID="{4EB935C4-035F-4A1B-871B-DAC29197335B}" presName="ThreeNodes_3" presStyleLbl="node1" presStyleIdx="2" presStyleCnt="3">
        <dgm:presLayoutVars>
          <dgm:bulletEnabled val="1"/>
        </dgm:presLayoutVars>
      </dgm:prSet>
      <dgm:spPr/>
    </dgm:pt>
    <dgm:pt modelId="{4B660E34-5BBA-447A-869D-0AAB9B82CC8C}" type="pres">
      <dgm:prSet presAssocID="{4EB935C4-035F-4A1B-871B-DAC29197335B}" presName="ThreeConn_1-2" presStyleLbl="fgAccFollowNode1" presStyleIdx="0" presStyleCnt="2">
        <dgm:presLayoutVars>
          <dgm:bulletEnabled val="1"/>
        </dgm:presLayoutVars>
      </dgm:prSet>
      <dgm:spPr/>
    </dgm:pt>
    <dgm:pt modelId="{FD79A1E8-B54E-4FC8-BDD2-D1ED0A46DE43}" type="pres">
      <dgm:prSet presAssocID="{4EB935C4-035F-4A1B-871B-DAC29197335B}" presName="ThreeConn_2-3" presStyleLbl="fgAccFollowNode1" presStyleIdx="1" presStyleCnt="2">
        <dgm:presLayoutVars>
          <dgm:bulletEnabled val="1"/>
        </dgm:presLayoutVars>
      </dgm:prSet>
      <dgm:spPr/>
    </dgm:pt>
    <dgm:pt modelId="{22683E9F-7B15-4940-9F35-5D62B9F254E5}" type="pres">
      <dgm:prSet presAssocID="{4EB935C4-035F-4A1B-871B-DAC29197335B}" presName="ThreeNodes_1_text" presStyleLbl="node1" presStyleIdx="2" presStyleCnt="3">
        <dgm:presLayoutVars>
          <dgm:bulletEnabled val="1"/>
        </dgm:presLayoutVars>
      </dgm:prSet>
      <dgm:spPr/>
    </dgm:pt>
    <dgm:pt modelId="{FAA5E666-E0F8-41EB-9821-4E4A4578E3F8}" type="pres">
      <dgm:prSet presAssocID="{4EB935C4-035F-4A1B-871B-DAC29197335B}" presName="ThreeNodes_2_text" presStyleLbl="node1" presStyleIdx="2" presStyleCnt="3">
        <dgm:presLayoutVars>
          <dgm:bulletEnabled val="1"/>
        </dgm:presLayoutVars>
      </dgm:prSet>
      <dgm:spPr/>
    </dgm:pt>
    <dgm:pt modelId="{D2D0FA0E-3233-451C-AC58-4D20E2C4384E}" type="pres">
      <dgm:prSet presAssocID="{4EB935C4-035F-4A1B-871B-DAC29197335B}" presName="ThreeNodes_3_text" presStyleLbl="node1" presStyleIdx="2" presStyleCnt="3">
        <dgm:presLayoutVars>
          <dgm:bulletEnabled val="1"/>
        </dgm:presLayoutVars>
      </dgm:prSet>
      <dgm:spPr/>
    </dgm:pt>
  </dgm:ptLst>
  <dgm:cxnLst>
    <dgm:cxn modelId="{BC052204-D2D1-4943-982A-0CCDDD1C3193}" type="presOf" srcId="{B5F0C84A-F2B6-4262-ACFE-19E5AE034D41}" destId="{4B660E34-5BBA-447A-869D-0AAB9B82CC8C}" srcOrd="0" destOrd="0" presId="urn:microsoft.com/office/officeart/2005/8/layout/vProcess5"/>
    <dgm:cxn modelId="{C6D71B11-A24C-41C5-A0D2-3252E81648E8}" type="presOf" srcId="{ED30B188-3AFB-4B48-A347-0AE10A9532C5}" destId="{22683E9F-7B15-4940-9F35-5D62B9F254E5}" srcOrd="1" destOrd="0" presId="urn:microsoft.com/office/officeart/2005/8/layout/vProcess5"/>
    <dgm:cxn modelId="{E17EE329-3716-416D-9C34-1B19F29A3EB7}" type="presOf" srcId="{D17FED80-3514-456B-B255-CC1038CDDF31}" destId="{F464D47E-AA7F-407C-90D7-A757E033CE8C}" srcOrd="0" destOrd="0" presId="urn:microsoft.com/office/officeart/2005/8/layout/vProcess5"/>
    <dgm:cxn modelId="{89FB8236-5E07-456D-899A-9AE887AA2E07}" type="presOf" srcId="{53989133-78BD-40B9-A41F-F0ADEDEE8B8C}" destId="{93667D65-9907-4E6F-8278-936F22061D95}" srcOrd="0" destOrd="0" presId="urn:microsoft.com/office/officeart/2005/8/layout/vProcess5"/>
    <dgm:cxn modelId="{F8C37862-6973-4EC7-A2F7-20EFA33985B0}" srcId="{4EB935C4-035F-4A1B-871B-DAC29197335B}" destId="{D17FED80-3514-456B-B255-CC1038CDDF31}" srcOrd="2" destOrd="0" parTransId="{4EF4ACE3-3D90-4B87-84AF-FCEA4F1E3E55}" sibTransId="{26493E02-9C95-4C64-9F1F-381DF4965A7D}"/>
    <dgm:cxn modelId="{EF0A5143-A464-4870-8D66-6416D389155B}" type="presOf" srcId="{53989133-78BD-40B9-A41F-F0ADEDEE8B8C}" destId="{FAA5E666-E0F8-41EB-9821-4E4A4578E3F8}" srcOrd="1" destOrd="0" presId="urn:microsoft.com/office/officeart/2005/8/layout/vProcess5"/>
    <dgm:cxn modelId="{A6904E47-3749-419D-9EF1-E894F21BF7F5}" type="presOf" srcId="{4EB935C4-035F-4A1B-871B-DAC29197335B}" destId="{4F8F8627-6D1A-4FE8-9115-B64F95A77DA7}" srcOrd="0" destOrd="0" presId="urn:microsoft.com/office/officeart/2005/8/layout/vProcess5"/>
    <dgm:cxn modelId="{7114B348-E7A0-426A-A3C6-491FDCEE339B}" type="presOf" srcId="{51CDAB48-8512-4A1C-BC72-24E7C57FAE63}" destId="{FD79A1E8-B54E-4FC8-BDD2-D1ED0A46DE43}" srcOrd="0" destOrd="0" presId="urn:microsoft.com/office/officeart/2005/8/layout/vProcess5"/>
    <dgm:cxn modelId="{72A78BB7-D04C-4EE3-AC7B-3D30B35D6247}" type="presOf" srcId="{ED30B188-3AFB-4B48-A347-0AE10A9532C5}" destId="{220FF920-73BC-428A-A283-37C172C6C703}" srcOrd="0" destOrd="0" presId="urn:microsoft.com/office/officeart/2005/8/layout/vProcess5"/>
    <dgm:cxn modelId="{CE87F1BF-783C-4AAD-919F-DFEBB29F41F9}" srcId="{4EB935C4-035F-4A1B-871B-DAC29197335B}" destId="{53989133-78BD-40B9-A41F-F0ADEDEE8B8C}" srcOrd="1" destOrd="0" parTransId="{04EE25E1-47CA-4BAD-A212-21BC0FC451F0}" sibTransId="{51CDAB48-8512-4A1C-BC72-24E7C57FAE63}"/>
    <dgm:cxn modelId="{8CA7B1D9-3E92-439F-8FBF-74DB30E61787}" srcId="{4EB935C4-035F-4A1B-871B-DAC29197335B}" destId="{ED30B188-3AFB-4B48-A347-0AE10A9532C5}" srcOrd="0" destOrd="0" parTransId="{638C7555-9E17-494C-82EB-6B7F64032DC4}" sibTransId="{B5F0C84A-F2B6-4262-ACFE-19E5AE034D41}"/>
    <dgm:cxn modelId="{C8AD37F7-D83B-4C42-80D0-2E58B5A2B5BE}" type="presOf" srcId="{D17FED80-3514-456B-B255-CC1038CDDF31}" destId="{D2D0FA0E-3233-451C-AC58-4D20E2C4384E}" srcOrd="1" destOrd="0" presId="urn:microsoft.com/office/officeart/2005/8/layout/vProcess5"/>
    <dgm:cxn modelId="{C5735282-FEA7-4126-A4A2-DCB839D7CFC1}" type="presParOf" srcId="{4F8F8627-6D1A-4FE8-9115-B64F95A77DA7}" destId="{4D750D1F-4A58-45D0-A180-45A28E966579}" srcOrd="0" destOrd="0" presId="urn:microsoft.com/office/officeart/2005/8/layout/vProcess5"/>
    <dgm:cxn modelId="{CEE5B0A2-3B33-43AC-9FBF-ED117D77CC89}" type="presParOf" srcId="{4F8F8627-6D1A-4FE8-9115-B64F95A77DA7}" destId="{220FF920-73BC-428A-A283-37C172C6C703}" srcOrd="1" destOrd="0" presId="urn:microsoft.com/office/officeart/2005/8/layout/vProcess5"/>
    <dgm:cxn modelId="{89EEB474-00F5-403F-B7E1-C54B171BB65A}" type="presParOf" srcId="{4F8F8627-6D1A-4FE8-9115-B64F95A77DA7}" destId="{93667D65-9907-4E6F-8278-936F22061D95}" srcOrd="2" destOrd="0" presId="urn:microsoft.com/office/officeart/2005/8/layout/vProcess5"/>
    <dgm:cxn modelId="{0F9A24BF-7A9B-4A83-B5EF-358B72ACEEC0}" type="presParOf" srcId="{4F8F8627-6D1A-4FE8-9115-B64F95A77DA7}" destId="{F464D47E-AA7F-407C-90D7-A757E033CE8C}" srcOrd="3" destOrd="0" presId="urn:microsoft.com/office/officeart/2005/8/layout/vProcess5"/>
    <dgm:cxn modelId="{27489D48-F01C-40F6-A733-B520E0A7E810}" type="presParOf" srcId="{4F8F8627-6D1A-4FE8-9115-B64F95A77DA7}" destId="{4B660E34-5BBA-447A-869D-0AAB9B82CC8C}" srcOrd="4" destOrd="0" presId="urn:microsoft.com/office/officeart/2005/8/layout/vProcess5"/>
    <dgm:cxn modelId="{46F7169D-87DB-4FC8-9135-DC7E936C9868}" type="presParOf" srcId="{4F8F8627-6D1A-4FE8-9115-B64F95A77DA7}" destId="{FD79A1E8-B54E-4FC8-BDD2-D1ED0A46DE43}" srcOrd="5" destOrd="0" presId="urn:microsoft.com/office/officeart/2005/8/layout/vProcess5"/>
    <dgm:cxn modelId="{83F7ED1D-0958-43EA-BE70-419FB2881789}" type="presParOf" srcId="{4F8F8627-6D1A-4FE8-9115-B64F95A77DA7}" destId="{22683E9F-7B15-4940-9F35-5D62B9F254E5}" srcOrd="6" destOrd="0" presId="urn:microsoft.com/office/officeart/2005/8/layout/vProcess5"/>
    <dgm:cxn modelId="{0213C7A8-48A4-4BD0-8FF4-D3D7325EFB0F}" type="presParOf" srcId="{4F8F8627-6D1A-4FE8-9115-B64F95A77DA7}" destId="{FAA5E666-E0F8-41EB-9821-4E4A4578E3F8}" srcOrd="7" destOrd="0" presId="urn:microsoft.com/office/officeart/2005/8/layout/vProcess5"/>
    <dgm:cxn modelId="{B825F128-FCC1-452A-AEC8-FD82E1A3A61D}" type="presParOf" srcId="{4F8F8627-6D1A-4FE8-9115-B64F95A77DA7}" destId="{D2D0FA0E-3233-451C-AC58-4D20E2C4384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739240-D23E-4CBD-AD60-9591C3897D5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D52AC60-17F8-42F0-9EE9-4325234EF644}">
      <dgm:prSet/>
      <dgm:spPr/>
      <dgm:t>
        <a:bodyPr/>
        <a:lstStyle/>
        <a:p>
          <a:r>
            <a:rPr lang="en-GB"/>
            <a:t>Child development is supported by nature and nurture both working together. </a:t>
          </a:r>
          <a:endParaRPr lang="en-US"/>
        </a:p>
      </dgm:t>
    </dgm:pt>
    <dgm:pt modelId="{5F56AA13-9ABA-4C18-834D-CD7C70B77AE3}" type="parTrans" cxnId="{2C1B5E6F-3392-444F-B520-615343EFEE98}">
      <dgm:prSet/>
      <dgm:spPr/>
      <dgm:t>
        <a:bodyPr/>
        <a:lstStyle/>
        <a:p>
          <a:endParaRPr lang="en-US"/>
        </a:p>
      </dgm:t>
    </dgm:pt>
    <dgm:pt modelId="{BE939F76-29D1-4C54-A7B0-3CAE6CDF1632}" type="sibTrans" cxnId="{2C1B5E6F-3392-444F-B520-615343EFEE98}">
      <dgm:prSet/>
      <dgm:spPr/>
      <dgm:t>
        <a:bodyPr/>
        <a:lstStyle/>
        <a:p>
          <a:endParaRPr lang="en-US"/>
        </a:p>
      </dgm:t>
    </dgm:pt>
    <dgm:pt modelId="{962907BE-3EA5-49B8-A36C-32A94FCF5A13}">
      <dgm:prSet/>
      <dgm:spPr/>
      <dgm:t>
        <a:bodyPr/>
        <a:lstStyle/>
        <a:p>
          <a:r>
            <a:rPr lang="en-GB" b="1" dirty="0"/>
            <a:t>On the nature side</a:t>
          </a:r>
          <a:r>
            <a:rPr lang="en-GB" dirty="0"/>
            <a:t>, children have an innate tendency to seek proximity to familiar caregivers when they feel distress or unsafe. when she feels unsafe. Children do this as a means of communicating when something is wrong. </a:t>
          </a:r>
          <a:endParaRPr lang="en-US" dirty="0"/>
        </a:p>
      </dgm:t>
    </dgm:pt>
    <dgm:pt modelId="{DAD3E92E-CFED-40CC-9CF6-C35815205107}" type="parTrans" cxnId="{F03E8973-63D4-4EDF-92D3-63C638F4E149}">
      <dgm:prSet/>
      <dgm:spPr/>
      <dgm:t>
        <a:bodyPr/>
        <a:lstStyle/>
        <a:p>
          <a:endParaRPr lang="en-US"/>
        </a:p>
      </dgm:t>
    </dgm:pt>
    <dgm:pt modelId="{B9346042-617A-4C09-A334-8B68B9499104}" type="sibTrans" cxnId="{F03E8973-63D4-4EDF-92D3-63C638F4E149}">
      <dgm:prSet/>
      <dgm:spPr/>
      <dgm:t>
        <a:bodyPr/>
        <a:lstStyle/>
        <a:p>
          <a:endParaRPr lang="en-US"/>
        </a:p>
      </dgm:t>
    </dgm:pt>
    <dgm:pt modelId="{17236EF3-23B6-40C7-A61A-E5061D02BD97}">
      <dgm:prSet/>
      <dgm:spPr/>
      <dgm:t>
        <a:bodyPr/>
        <a:lstStyle/>
        <a:p>
          <a:r>
            <a:rPr lang="en-GB"/>
            <a:t>There is also her individual temperament as some children are naturally more cautious or slow-to-warm up. It is common for some children to adapt quickly to new places but also children who are more cautious and take their time. </a:t>
          </a:r>
          <a:endParaRPr lang="en-US"/>
        </a:p>
      </dgm:t>
    </dgm:pt>
    <dgm:pt modelId="{B2C018B9-C29B-4CF1-A7A4-721B0B833079}" type="parTrans" cxnId="{D64780A8-5849-4490-9E6F-30BDB6A3FAB1}">
      <dgm:prSet/>
      <dgm:spPr/>
      <dgm:t>
        <a:bodyPr/>
        <a:lstStyle/>
        <a:p>
          <a:endParaRPr lang="en-US"/>
        </a:p>
      </dgm:t>
    </dgm:pt>
    <dgm:pt modelId="{F5FEA813-1551-4D86-9446-37382E32ACBC}" type="sibTrans" cxnId="{D64780A8-5849-4490-9E6F-30BDB6A3FAB1}">
      <dgm:prSet/>
      <dgm:spPr/>
      <dgm:t>
        <a:bodyPr/>
        <a:lstStyle/>
        <a:p>
          <a:endParaRPr lang="en-US"/>
        </a:p>
      </dgm:t>
    </dgm:pt>
    <dgm:pt modelId="{472CD416-C218-4F5C-8BA9-088427870A6C}">
      <dgm:prSet/>
      <dgm:spPr/>
      <dgm:t>
        <a:bodyPr/>
        <a:lstStyle/>
        <a:p>
          <a:r>
            <a:rPr lang="en-GB"/>
            <a:t>When looking </a:t>
          </a:r>
          <a:r>
            <a:rPr lang="en-GB" b="1"/>
            <a:t>at the nurturing side</a:t>
          </a:r>
          <a:r>
            <a:rPr lang="en-GB"/>
            <a:t>, the actual way the nursery is organised is important. It should not be too cluttered and it should have a calming place so children can go from the loud noise (Dowling, 2021) </a:t>
          </a:r>
          <a:endParaRPr lang="en-US"/>
        </a:p>
      </dgm:t>
    </dgm:pt>
    <dgm:pt modelId="{8B1A6E82-9C40-4456-9F36-8F507FF27A0D}" type="parTrans" cxnId="{CAA698D1-0227-40D9-A5F2-866BCFD5822E}">
      <dgm:prSet/>
      <dgm:spPr/>
      <dgm:t>
        <a:bodyPr/>
        <a:lstStyle/>
        <a:p>
          <a:endParaRPr lang="en-US"/>
        </a:p>
      </dgm:t>
    </dgm:pt>
    <dgm:pt modelId="{2BF6FC5A-4C99-46FB-9776-A2544B56D757}" type="sibTrans" cxnId="{CAA698D1-0227-40D9-A5F2-866BCFD5822E}">
      <dgm:prSet/>
      <dgm:spPr/>
      <dgm:t>
        <a:bodyPr/>
        <a:lstStyle/>
        <a:p>
          <a:endParaRPr lang="en-US"/>
        </a:p>
      </dgm:t>
    </dgm:pt>
    <dgm:pt modelId="{334BE7A2-4CF4-4884-9514-88BA3FFD56B2}">
      <dgm:prSet/>
      <dgm:spPr/>
      <dgm:t>
        <a:bodyPr/>
        <a:lstStyle/>
        <a:p>
          <a:r>
            <a:rPr lang="en-GB"/>
            <a:t>Shona should also have adults that have a warm and caregiving relationship that helps reshape Shona’s mind from feeling panic to a calm state. This will help her develop emotionally to new situations as she grows. </a:t>
          </a:r>
          <a:endParaRPr lang="en-US"/>
        </a:p>
      </dgm:t>
    </dgm:pt>
    <dgm:pt modelId="{ABCF1004-163D-48CB-8CC7-BB864EB2C4F3}" type="parTrans" cxnId="{07876BA7-BE65-4E91-853D-3B807855AA26}">
      <dgm:prSet/>
      <dgm:spPr/>
      <dgm:t>
        <a:bodyPr/>
        <a:lstStyle/>
        <a:p>
          <a:endParaRPr lang="en-US"/>
        </a:p>
      </dgm:t>
    </dgm:pt>
    <dgm:pt modelId="{361B7BA5-C276-49F3-B46D-985ED4FD8768}" type="sibTrans" cxnId="{07876BA7-BE65-4E91-853D-3B807855AA26}">
      <dgm:prSet/>
      <dgm:spPr/>
      <dgm:t>
        <a:bodyPr/>
        <a:lstStyle/>
        <a:p>
          <a:endParaRPr lang="en-US"/>
        </a:p>
      </dgm:t>
    </dgm:pt>
    <dgm:pt modelId="{0BD5F562-E22C-438A-B781-5EB42350765F}" type="pres">
      <dgm:prSet presAssocID="{1B739240-D23E-4CBD-AD60-9591C3897D5E}" presName="diagram" presStyleCnt="0">
        <dgm:presLayoutVars>
          <dgm:dir/>
          <dgm:resizeHandles val="exact"/>
        </dgm:presLayoutVars>
      </dgm:prSet>
      <dgm:spPr/>
    </dgm:pt>
    <dgm:pt modelId="{48BFFE74-5F86-4AFB-A4BC-1166F9783182}" type="pres">
      <dgm:prSet presAssocID="{8D52AC60-17F8-42F0-9EE9-4325234EF644}" presName="node" presStyleLbl="node1" presStyleIdx="0" presStyleCnt="5">
        <dgm:presLayoutVars>
          <dgm:bulletEnabled val="1"/>
        </dgm:presLayoutVars>
      </dgm:prSet>
      <dgm:spPr/>
    </dgm:pt>
    <dgm:pt modelId="{CE06901D-F23D-4898-97A2-1CF8392321EF}" type="pres">
      <dgm:prSet presAssocID="{BE939F76-29D1-4C54-A7B0-3CAE6CDF1632}" presName="sibTrans" presStyleCnt="0"/>
      <dgm:spPr/>
    </dgm:pt>
    <dgm:pt modelId="{7B797F6B-0CD6-4727-A9B9-148D2118A362}" type="pres">
      <dgm:prSet presAssocID="{962907BE-3EA5-49B8-A36C-32A94FCF5A13}" presName="node" presStyleLbl="node1" presStyleIdx="1" presStyleCnt="5">
        <dgm:presLayoutVars>
          <dgm:bulletEnabled val="1"/>
        </dgm:presLayoutVars>
      </dgm:prSet>
      <dgm:spPr/>
    </dgm:pt>
    <dgm:pt modelId="{9C52D213-2071-4066-B5B6-54A0E147ADA5}" type="pres">
      <dgm:prSet presAssocID="{B9346042-617A-4C09-A334-8B68B9499104}" presName="sibTrans" presStyleCnt="0"/>
      <dgm:spPr/>
    </dgm:pt>
    <dgm:pt modelId="{68F80540-6513-4FC8-8168-95C4BFA00571}" type="pres">
      <dgm:prSet presAssocID="{17236EF3-23B6-40C7-A61A-E5061D02BD97}" presName="node" presStyleLbl="node1" presStyleIdx="2" presStyleCnt="5">
        <dgm:presLayoutVars>
          <dgm:bulletEnabled val="1"/>
        </dgm:presLayoutVars>
      </dgm:prSet>
      <dgm:spPr/>
    </dgm:pt>
    <dgm:pt modelId="{DC6944E8-7622-4E90-8782-184DBAC8211C}" type="pres">
      <dgm:prSet presAssocID="{F5FEA813-1551-4D86-9446-37382E32ACBC}" presName="sibTrans" presStyleCnt="0"/>
      <dgm:spPr/>
    </dgm:pt>
    <dgm:pt modelId="{14007822-4FF5-44B9-B9EC-EC4AEB3E6387}" type="pres">
      <dgm:prSet presAssocID="{472CD416-C218-4F5C-8BA9-088427870A6C}" presName="node" presStyleLbl="node1" presStyleIdx="3" presStyleCnt="5">
        <dgm:presLayoutVars>
          <dgm:bulletEnabled val="1"/>
        </dgm:presLayoutVars>
      </dgm:prSet>
      <dgm:spPr/>
    </dgm:pt>
    <dgm:pt modelId="{AB0D11D4-FD5F-447F-81F6-8F8D2200D502}" type="pres">
      <dgm:prSet presAssocID="{2BF6FC5A-4C99-46FB-9776-A2544B56D757}" presName="sibTrans" presStyleCnt="0"/>
      <dgm:spPr/>
    </dgm:pt>
    <dgm:pt modelId="{BB3D6954-65B3-4659-9E16-38FB9539F8FB}" type="pres">
      <dgm:prSet presAssocID="{334BE7A2-4CF4-4884-9514-88BA3FFD56B2}" presName="node" presStyleLbl="node1" presStyleIdx="4" presStyleCnt="5">
        <dgm:presLayoutVars>
          <dgm:bulletEnabled val="1"/>
        </dgm:presLayoutVars>
      </dgm:prSet>
      <dgm:spPr/>
    </dgm:pt>
  </dgm:ptLst>
  <dgm:cxnLst>
    <dgm:cxn modelId="{0BE94728-56F9-4077-A1D2-C4B07CAC6D7E}" type="presOf" srcId="{17236EF3-23B6-40C7-A61A-E5061D02BD97}" destId="{68F80540-6513-4FC8-8168-95C4BFA00571}" srcOrd="0" destOrd="0" presId="urn:microsoft.com/office/officeart/2005/8/layout/default"/>
    <dgm:cxn modelId="{29B78962-FBC0-4202-B66E-5C56599DDA63}" type="presOf" srcId="{8D52AC60-17F8-42F0-9EE9-4325234EF644}" destId="{48BFFE74-5F86-4AFB-A4BC-1166F9783182}" srcOrd="0" destOrd="0" presId="urn:microsoft.com/office/officeart/2005/8/layout/default"/>
    <dgm:cxn modelId="{2C1B5E6F-3392-444F-B520-615343EFEE98}" srcId="{1B739240-D23E-4CBD-AD60-9591C3897D5E}" destId="{8D52AC60-17F8-42F0-9EE9-4325234EF644}" srcOrd="0" destOrd="0" parTransId="{5F56AA13-9ABA-4C18-834D-CD7C70B77AE3}" sibTransId="{BE939F76-29D1-4C54-A7B0-3CAE6CDF1632}"/>
    <dgm:cxn modelId="{F03E8973-63D4-4EDF-92D3-63C638F4E149}" srcId="{1B739240-D23E-4CBD-AD60-9591C3897D5E}" destId="{962907BE-3EA5-49B8-A36C-32A94FCF5A13}" srcOrd="1" destOrd="0" parTransId="{DAD3E92E-CFED-40CC-9CF6-C35815205107}" sibTransId="{B9346042-617A-4C09-A334-8B68B9499104}"/>
    <dgm:cxn modelId="{F4011387-B0EE-4ED1-B1C0-D5E344918FDC}" type="presOf" srcId="{962907BE-3EA5-49B8-A36C-32A94FCF5A13}" destId="{7B797F6B-0CD6-4727-A9B9-148D2118A362}" srcOrd="0" destOrd="0" presId="urn:microsoft.com/office/officeart/2005/8/layout/default"/>
    <dgm:cxn modelId="{568A2E8B-C686-4A36-BED2-00953D7B5C16}" type="presOf" srcId="{334BE7A2-4CF4-4884-9514-88BA3FFD56B2}" destId="{BB3D6954-65B3-4659-9E16-38FB9539F8FB}" srcOrd="0" destOrd="0" presId="urn:microsoft.com/office/officeart/2005/8/layout/default"/>
    <dgm:cxn modelId="{07876BA7-BE65-4E91-853D-3B807855AA26}" srcId="{1B739240-D23E-4CBD-AD60-9591C3897D5E}" destId="{334BE7A2-4CF4-4884-9514-88BA3FFD56B2}" srcOrd="4" destOrd="0" parTransId="{ABCF1004-163D-48CB-8CC7-BB864EB2C4F3}" sibTransId="{361B7BA5-C276-49F3-B46D-985ED4FD8768}"/>
    <dgm:cxn modelId="{D64780A8-5849-4490-9E6F-30BDB6A3FAB1}" srcId="{1B739240-D23E-4CBD-AD60-9591C3897D5E}" destId="{17236EF3-23B6-40C7-A61A-E5061D02BD97}" srcOrd="2" destOrd="0" parTransId="{B2C018B9-C29B-4CF1-A7A4-721B0B833079}" sibTransId="{F5FEA813-1551-4D86-9446-37382E32ACBC}"/>
    <dgm:cxn modelId="{CAA698D1-0227-40D9-A5F2-866BCFD5822E}" srcId="{1B739240-D23E-4CBD-AD60-9591C3897D5E}" destId="{472CD416-C218-4F5C-8BA9-088427870A6C}" srcOrd="3" destOrd="0" parTransId="{8B1A6E82-9C40-4456-9F36-8F507FF27A0D}" sibTransId="{2BF6FC5A-4C99-46FB-9776-A2544B56D757}"/>
    <dgm:cxn modelId="{6B2E10D2-5F98-4F5B-9162-4408D9BDE8EA}" type="presOf" srcId="{472CD416-C218-4F5C-8BA9-088427870A6C}" destId="{14007822-4FF5-44B9-B9EC-EC4AEB3E6387}" srcOrd="0" destOrd="0" presId="urn:microsoft.com/office/officeart/2005/8/layout/default"/>
    <dgm:cxn modelId="{76892AFC-23E9-4115-8B3F-4156271CA510}" type="presOf" srcId="{1B739240-D23E-4CBD-AD60-9591C3897D5E}" destId="{0BD5F562-E22C-438A-B781-5EB42350765F}" srcOrd="0" destOrd="0" presId="urn:microsoft.com/office/officeart/2005/8/layout/default"/>
    <dgm:cxn modelId="{5DD364BD-B890-4D2B-A3EC-E2ABA0C39E94}" type="presParOf" srcId="{0BD5F562-E22C-438A-B781-5EB42350765F}" destId="{48BFFE74-5F86-4AFB-A4BC-1166F9783182}" srcOrd="0" destOrd="0" presId="urn:microsoft.com/office/officeart/2005/8/layout/default"/>
    <dgm:cxn modelId="{3AEDD9AB-C269-4895-8FCF-80AEA048EE07}" type="presParOf" srcId="{0BD5F562-E22C-438A-B781-5EB42350765F}" destId="{CE06901D-F23D-4898-97A2-1CF8392321EF}" srcOrd="1" destOrd="0" presId="urn:microsoft.com/office/officeart/2005/8/layout/default"/>
    <dgm:cxn modelId="{963A3DC4-90D0-4D5B-BF27-F8DA4B217849}" type="presParOf" srcId="{0BD5F562-E22C-438A-B781-5EB42350765F}" destId="{7B797F6B-0CD6-4727-A9B9-148D2118A362}" srcOrd="2" destOrd="0" presId="urn:microsoft.com/office/officeart/2005/8/layout/default"/>
    <dgm:cxn modelId="{CAE3D92A-8CB1-45A5-96B4-40CDB804DFF8}" type="presParOf" srcId="{0BD5F562-E22C-438A-B781-5EB42350765F}" destId="{9C52D213-2071-4066-B5B6-54A0E147ADA5}" srcOrd="3" destOrd="0" presId="urn:microsoft.com/office/officeart/2005/8/layout/default"/>
    <dgm:cxn modelId="{81FF0A51-2594-4A9C-9F05-093FDE5EAEA2}" type="presParOf" srcId="{0BD5F562-E22C-438A-B781-5EB42350765F}" destId="{68F80540-6513-4FC8-8168-95C4BFA00571}" srcOrd="4" destOrd="0" presId="urn:microsoft.com/office/officeart/2005/8/layout/default"/>
    <dgm:cxn modelId="{F6812E5C-1662-4C84-BC93-05256E294570}" type="presParOf" srcId="{0BD5F562-E22C-438A-B781-5EB42350765F}" destId="{DC6944E8-7622-4E90-8782-184DBAC8211C}" srcOrd="5" destOrd="0" presId="urn:microsoft.com/office/officeart/2005/8/layout/default"/>
    <dgm:cxn modelId="{832A0695-4DC7-4A81-9052-57A97E838BBC}" type="presParOf" srcId="{0BD5F562-E22C-438A-B781-5EB42350765F}" destId="{14007822-4FF5-44B9-B9EC-EC4AEB3E6387}" srcOrd="6" destOrd="0" presId="urn:microsoft.com/office/officeart/2005/8/layout/default"/>
    <dgm:cxn modelId="{F93FD782-B4B6-4779-B639-96EB628168FB}" type="presParOf" srcId="{0BD5F562-E22C-438A-B781-5EB42350765F}" destId="{AB0D11D4-FD5F-447F-81F6-8F8D2200D502}" srcOrd="7" destOrd="0" presId="urn:microsoft.com/office/officeart/2005/8/layout/default"/>
    <dgm:cxn modelId="{B8301A55-B39C-4B9C-BA41-F0E5A5123E20}" type="presParOf" srcId="{0BD5F562-E22C-438A-B781-5EB42350765F}" destId="{BB3D6954-65B3-4659-9E16-38FB9539F8F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4D4758-CBBB-4038-B7F4-4A07C5EC440A}"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AB01A31D-F150-4158-8BBA-38DDCD9C6A23}">
      <dgm:prSet/>
      <dgm:spPr/>
      <dgm:t>
        <a:bodyPr/>
        <a:lstStyle/>
        <a:p>
          <a:r>
            <a:rPr lang="en-GB"/>
            <a:t>Birth to 5 Matters (2021) </a:t>
          </a:r>
          <a:r>
            <a:rPr lang="en-GB" i="1"/>
            <a:t>Attachment and the role of the key person. </a:t>
          </a:r>
          <a:r>
            <a:rPr lang="en-GB"/>
            <a:t>Available at: </a:t>
          </a:r>
          <a:r>
            <a:rPr lang="en-GB">
              <a:hlinkClick xmlns:r="http://schemas.openxmlformats.org/officeDocument/2006/relationships" r:id="rId1"/>
            </a:rPr>
            <a:t>Attachment and the role of the key person – Birth To 5 Matters</a:t>
          </a:r>
          <a:r>
            <a:rPr lang="en-GB"/>
            <a:t> (Accessed: 21</a:t>
          </a:r>
          <a:r>
            <a:rPr lang="en-GB" baseline="30000"/>
            <a:t> </a:t>
          </a:r>
          <a:r>
            <a:rPr lang="en-GB"/>
            <a:t>September 2026).</a:t>
          </a:r>
          <a:endParaRPr lang="en-US"/>
        </a:p>
      </dgm:t>
    </dgm:pt>
    <dgm:pt modelId="{AFEA22E8-0F52-4ED7-AB91-8F285FB3FA9F}" type="parTrans" cxnId="{CCED07D7-6375-4B5E-98F3-949CAAEBFA12}">
      <dgm:prSet/>
      <dgm:spPr/>
      <dgm:t>
        <a:bodyPr/>
        <a:lstStyle/>
        <a:p>
          <a:endParaRPr lang="en-US"/>
        </a:p>
      </dgm:t>
    </dgm:pt>
    <dgm:pt modelId="{3C896E41-CA9E-42B6-852E-8E3C572C9EFD}" type="sibTrans" cxnId="{CCED07D7-6375-4B5E-98F3-949CAAEBFA12}">
      <dgm:prSet/>
      <dgm:spPr/>
      <dgm:t>
        <a:bodyPr/>
        <a:lstStyle/>
        <a:p>
          <a:endParaRPr lang="en-US"/>
        </a:p>
      </dgm:t>
    </dgm:pt>
    <dgm:pt modelId="{0751C2EF-8A3C-4CFE-B45B-870FCA02A1F2}">
      <dgm:prSet/>
      <dgm:spPr/>
      <dgm:t>
        <a:bodyPr/>
        <a:lstStyle/>
        <a:p>
          <a:r>
            <a:rPr lang="en-GB"/>
            <a:t>Bowlby, J. (1969) </a:t>
          </a:r>
          <a:r>
            <a:rPr lang="en-GB" i="1"/>
            <a:t>Attachment and Loss: Vol 1. </a:t>
          </a:r>
          <a:r>
            <a:rPr lang="en-GB"/>
            <a:t>Attachment. London: Hogarth Press.</a:t>
          </a:r>
          <a:endParaRPr lang="en-US"/>
        </a:p>
      </dgm:t>
    </dgm:pt>
    <dgm:pt modelId="{CB1FA77C-C76A-4EA7-BC25-0A8CE1B78E8C}" type="parTrans" cxnId="{424CE39A-D9D0-474B-8949-DE1984B66237}">
      <dgm:prSet/>
      <dgm:spPr/>
      <dgm:t>
        <a:bodyPr/>
        <a:lstStyle/>
        <a:p>
          <a:endParaRPr lang="en-US"/>
        </a:p>
      </dgm:t>
    </dgm:pt>
    <dgm:pt modelId="{AE160ECB-3817-468C-98C4-B2727DBEB69B}" type="sibTrans" cxnId="{424CE39A-D9D0-474B-8949-DE1984B66237}">
      <dgm:prSet/>
      <dgm:spPr/>
      <dgm:t>
        <a:bodyPr/>
        <a:lstStyle/>
        <a:p>
          <a:endParaRPr lang="en-US"/>
        </a:p>
      </dgm:t>
    </dgm:pt>
    <dgm:pt modelId="{E0F090F5-CE97-47B4-85DE-430B5AE915F0}">
      <dgm:prSet/>
      <dgm:spPr/>
      <dgm:t>
        <a:bodyPr/>
        <a:lstStyle/>
        <a:p>
          <a:r>
            <a:rPr lang="en-GB"/>
            <a:t>Bowlby, J. (2018) </a:t>
          </a:r>
          <a:r>
            <a:rPr lang="en-GB" i="1"/>
            <a:t>A Secure Base: Parent-child attachment and healthy human development. </a:t>
          </a:r>
          <a:r>
            <a:rPr lang="en-GB"/>
            <a:t>London. Routledge </a:t>
          </a:r>
          <a:endParaRPr lang="en-US"/>
        </a:p>
      </dgm:t>
    </dgm:pt>
    <dgm:pt modelId="{ECDF176F-9EEF-46BC-8BC7-2BAAB0EAC3E2}" type="parTrans" cxnId="{4C84FF87-C204-4AD2-A770-2D18AF8173A8}">
      <dgm:prSet/>
      <dgm:spPr/>
      <dgm:t>
        <a:bodyPr/>
        <a:lstStyle/>
        <a:p>
          <a:endParaRPr lang="en-US"/>
        </a:p>
      </dgm:t>
    </dgm:pt>
    <dgm:pt modelId="{24E53877-D8F6-4FEB-996B-2DD378B5AA65}" type="sibTrans" cxnId="{4C84FF87-C204-4AD2-A770-2D18AF8173A8}">
      <dgm:prSet/>
      <dgm:spPr/>
      <dgm:t>
        <a:bodyPr/>
        <a:lstStyle/>
        <a:p>
          <a:endParaRPr lang="en-US"/>
        </a:p>
      </dgm:t>
    </dgm:pt>
    <dgm:pt modelId="{C52E5F40-AC94-48A4-8B50-8DD8894798A6}">
      <dgm:prSet/>
      <dgm:spPr/>
      <dgm:t>
        <a:bodyPr/>
        <a:lstStyle/>
        <a:p>
          <a:r>
            <a:rPr lang="en-GB"/>
            <a:t>Department for Education (DfE) (2024) </a:t>
          </a:r>
          <a:r>
            <a:rPr lang="en-GB" i="1"/>
            <a:t>Early years foundation stage (EYFS) statutory framework: For group and school-based providers. </a:t>
          </a:r>
          <a:r>
            <a:rPr lang="en-GB"/>
            <a:t>London: GOV.UK. Available at: </a:t>
          </a:r>
          <a:r>
            <a:rPr lang="en-GB">
              <a:hlinkClick xmlns:r="http://schemas.openxmlformats.org/officeDocument/2006/relationships" r:id="rId2"/>
            </a:rPr>
            <a:t>Early years foundation stage (EYFS) statutory framework - GOV.UK</a:t>
          </a:r>
          <a:r>
            <a:rPr lang="en-GB"/>
            <a:t> (Accessed: 19</a:t>
          </a:r>
          <a:r>
            <a:rPr lang="en-GB" baseline="30000"/>
            <a:t> </a:t>
          </a:r>
          <a:r>
            <a:rPr lang="en-GB"/>
            <a:t>September 2026).</a:t>
          </a:r>
          <a:endParaRPr lang="en-US"/>
        </a:p>
      </dgm:t>
    </dgm:pt>
    <dgm:pt modelId="{EF1FEF40-07D1-4EEF-9653-48352AC43424}" type="parTrans" cxnId="{F266E60B-A917-4E85-9696-134BDB872AB9}">
      <dgm:prSet/>
      <dgm:spPr/>
      <dgm:t>
        <a:bodyPr/>
        <a:lstStyle/>
        <a:p>
          <a:endParaRPr lang="en-US"/>
        </a:p>
      </dgm:t>
    </dgm:pt>
    <dgm:pt modelId="{7CE134FA-0DEF-4E7B-B4B1-AAE78F4BF331}" type="sibTrans" cxnId="{F266E60B-A917-4E85-9696-134BDB872AB9}">
      <dgm:prSet/>
      <dgm:spPr/>
      <dgm:t>
        <a:bodyPr/>
        <a:lstStyle/>
        <a:p>
          <a:endParaRPr lang="en-US"/>
        </a:p>
      </dgm:t>
    </dgm:pt>
    <dgm:pt modelId="{0BF5F201-8E5C-4D53-8C9A-440B1D860C72}">
      <dgm:prSet/>
      <dgm:spPr/>
      <dgm:t>
        <a:bodyPr/>
        <a:lstStyle/>
        <a:p>
          <a:r>
            <a:rPr lang="en-GB"/>
            <a:t>Dowling, M (2021) </a:t>
          </a:r>
          <a:r>
            <a:rPr lang="en-GB" i="1"/>
            <a:t>Young children’s personal, social and emotional development. </a:t>
          </a:r>
          <a:r>
            <a:rPr lang="en-GB"/>
            <a:t>5</a:t>
          </a:r>
          <a:r>
            <a:rPr lang="en-GB" baseline="30000"/>
            <a:t>th</a:t>
          </a:r>
          <a:r>
            <a:rPr lang="en-GB"/>
            <a:t> edition. London. Sage Publications. </a:t>
          </a:r>
          <a:endParaRPr lang="en-US"/>
        </a:p>
      </dgm:t>
    </dgm:pt>
    <dgm:pt modelId="{C7BCAC61-0F3C-4465-B365-4958D6344281}" type="parTrans" cxnId="{01BEBF33-620C-4F61-B6DD-A31777E4D821}">
      <dgm:prSet/>
      <dgm:spPr/>
      <dgm:t>
        <a:bodyPr/>
        <a:lstStyle/>
        <a:p>
          <a:endParaRPr lang="en-US"/>
        </a:p>
      </dgm:t>
    </dgm:pt>
    <dgm:pt modelId="{FED854ED-323B-4B7A-A40B-E47C180B30F6}" type="sibTrans" cxnId="{01BEBF33-620C-4F61-B6DD-A31777E4D821}">
      <dgm:prSet/>
      <dgm:spPr/>
      <dgm:t>
        <a:bodyPr/>
        <a:lstStyle/>
        <a:p>
          <a:endParaRPr lang="en-US"/>
        </a:p>
      </dgm:t>
    </dgm:pt>
    <dgm:pt modelId="{11ECA7C2-FA0F-4420-8E6F-EB86C72A3F5F}">
      <dgm:prSet/>
      <dgm:spPr/>
      <dgm:t>
        <a:bodyPr/>
        <a:lstStyle/>
        <a:p>
          <a:r>
            <a:rPr lang="en-GB" dirty="0"/>
            <a:t>Geddes, H. (2021) </a:t>
          </a:r>
          <a:r>
            <a:rPr lang="en-GB" i="1" dirty="0"/>
            <a:t>Attachment in the classroom</a:t>
          </a:r>
          <a:r>
            <a:rPr lang="en-GB" dirty="0"/>
            <a:t> : </a:t>
          </a:r>
          <a:r>
            <a:rPr lang="en-GB" i="1" dirty="0"/>
            <a:t>The links between children’s early experience, emotional well-being and performance in school. </a:t>
          </a:r>
          <a:r>
            <a:rPr lang="en-GB" dirty="0"/>
            <a:t>2</a:t>
          </a:r>
          <a:r>
            <a:rPr lang="en-GB" baseline="30000" dirty="0"/>
            <a:t>nd</a:t>
          </a:r>
          <a:r>
            <a:rPr lang="en-GB" dirty="0"/>
            <a:t> edition. London: Worth Publishing. </a:t>
          </a:r>
          <a:endParaRPr lang="en-US" dirty="0"/>
        </a:p>
      </dgm:t>
    </dgm:pt>
    <dgm:pt modelId="{73ABCADF-B7E3-4D34-939C-5FBD83A60DA2}" type="parTrans" cxnId="{A61EA72B-7A4F-4977-81F8-144DB4DDC118}">
      <dgm:prSet/>
      <dgm:spPr/>
      <dgm:t>
        <a:bodyPr/>
        <a:lstStyle/>
        <a:p>
          <a:endParaRPr lang="en-US"/>
        </a:p>
      </dgm:t>
    </dgm:pt>
    <dgm:pt modelId="{A886169A-02E6-4791-AB13-BF9977A515DC}" type="sibTrans" cxnId="{A61EA72B-7A4F-4977-81F8-144DB4DDC118}">
      <dgm:prSet/>
      <dgm:spPr/>
      <dgm:t>
        <a:bodyPr/>
        <a:lstStyle/>
        <a:p>
          <a:endParaRPr lang="en-US"/>
        </a:p>
      </dgm:t>
    </dgm:pt>
    <dgm:pt modelId="{43E6A8CC-9C30-4AAC-86E0-A69A36E1F41C}">
      <dgm:prSet/>
      <dgm:spPr/>
      <dgm:t>
        <a:bodyPr/>
        <a:lstStyle/>
        <a:p>
          <a:r>
            <a:rPr lang="en-US" dirty="0" err="1"/>
            <a:t>Gillibrand,R,Lam</a:t>
          </a:r>
          <a:r>
            <a:rPr lang="en-US" dirty="0"/>
            <a:t>, </a:t>
          </a:r>
          <a:r>
            <a:rPr lang="en-US" dirty="0" err="1"/>
            <a:t>V.and</a:t>
          </a:r>
          <a:r>
            <a:rPr lang="en-US" dirty="0"/>
            <a:t> O’Donnell, V, L.[2016] Developmental psychology.2</a:t>
          </a:r>
          <a:r>
            <a:rPr lang="en-US" baseline="30000" dirty="0"/>
            <a:t>nd</a:t>
          </a:r>
          <a:r>
            <a:rPr lang="en-US" dirty="0"/>
            <a:t> </a:t>
          </a:r>
          <a:r>
            <a:rPr lang="en-US" dirty="0" err="1"/>
            <a:t>edn</a:t>
          </a:r>
          <a:r>
            <a:rPr lang="en-US" dirty="0"/>
            <a:t> Harlow: Pearson.</a:t>
          </a:r>
        </a:p>
      </dgm:t>
    </dgm:pt>
    <dgm:pt modelId="{9F315C44-6314-4C9C-AF1A-F00A8AA94E80}" type="parTrans" cxnId="{CCB8E241-C2B2-44DA-96F4-F510A4A38D3E}">
      <dgm:prSet/>
      <dgm:spPr/>
      <dgm:t>
        <a:bodyPr/>
        <a:lstStyle/>
        <a:p>
          <a:endParaRPr lang="en-GB"/>
        </a:p>
      </dgm:t>
    </dgm:pt>
    <dgm:pt modelId="{7BC2BA91-6205-4F5D-8DE4-E92A36F7C6A2}" type="sibTrans" cxnId="{CCB8E241-C2B2-44DA-96F4-F510A4A38D3E}">
      <dgm:prSet/>
      <dgm:spPr/>
      <dgm:t>
        <a:bodyPr/>
        <a:lstStyle/>
        <a:p>
          <a:endParaRPr lang="en-GB"/>
        </a:p>
      </dgm:t>
    </dgm:pt>
    <dgm:pt modelId="{DE6857E5-9733-4CFE-96CF-E18A82EEFE9E}" type="pres">
      <dgm:prSet presAssocID="{B94D4758-CBBB-4038-B7F4-4A07C5EC440A}" presName="vert0" presStyleCnt="0">
        <dgm:presLayoutVars>
          <dgm:dir/>
          <dgm:animOne val="branch"/>
          <dgm:animLvl val="lvl"/>
        </dgm:presLayoutVars>
      </dgm:prSet>
      <dgm:spPr/>
    </dgm:pt>
    <dgm:pt modelId="{A3974FB5-AB9C-44D8-8260-95C146A352CE}" type="pres">
      <dgm:prSet presAssocID="{AB01A31D-F150-4158-8BBA-38DDCD9C6A23}" presName="thickLine" presStyleLbl="alignNode1" presStyleIdx="0" presStyleCnt="7"/>
      <dgm:spPr/>
    </dgm:pt>
    <dgm:pt modelId="{31BBD299-6138-4C0B-8C96-0E7C7C50B4EF}" type="pres">
      <dgm:prSet presAssocID="{AB01A31D-F150-4158-8BBA-38DDCD9C6A23}" presName="horz1" presStyleCnt="0"/>
      <dgm:spPr/>
    </dgm:pt>
    <dgm:pt modelId="{8F2B642C-7892-4A68-977D-DA0D5BFCD5A0}" type="pres">
      <dgm:prSet presAssocID="{AB01A31D-F150-4158-8BBA-38DDCD9C6A23}" presName="tx1" presStyleLbl="revTx" presStyleIdx="0" presStyleCnt="7"/>
      <dgm:spPr/>
    </dgm:pt>
    <dgm:pt modelId="{183C0DCB-8410-48C0-B566-336B433C1A2F}" type="pres">
      <dgm:prSet presAssocID="{AB01A31D-F150-4158-8BBA-38DDCD9C6A23}" presName="vert1" presStyleCnt="0"/>
      <dgm:spPr/>
    </dgm:pt>
    <dgm:pt modelId="{5EDC3CBE-E207-4C21-A6EC-04D440366D14}" type="pres">
      <dgm:prSet presAssocID="{0751C2EF-8A3C-4CFE-B45B-870FCA02A1F2}" presName="thickLine" presStyleLbl="alignNode1" presStyleIdx="1" presStyleCnt="7"/>
      <dgm:spPr/>
    </dgm:pt>
    <dgm:pt modelId="{6E813899-22E2-4B29-9F81-03AB18757CDE}" type="pres">
      <dgm:prSet presAssocID="{0751C2EF-8A3C-4CFE-B45B-870FCA02A1F2}" presName="horz1" presStyleCnt="0"/>
      <dgm:spPr/>
    </dgm:pt>
    <dgm:pt modelId="{B99A7408-091E-42D9-B38F-39350EABD5FC}" type="pres">
      <dgm:prSet presAssocID="{0751C2EF-8A3C-4CFE-B45B-870FCA02A1F2}" presName="tx1" presStyleLbl="revTx" presStyleIdx="1" presStyleCnt="7"/>
      <dgm:spPr/>
    </dgm:pt>
    <dgm:pt modelId="{D1E78D19-9820-46FD-8087-5AE3255D4B0F}" type="pres">
      <dgm:prSet presAssocID="{0751C2EF-8A3C-4CFE-B45B-870FCA02A1F2}" presName="vert1" presStyleCnt="0"/>
      <dgm:spPr/>
    </dgm:pt>
    <dgm:pt modelId="{D58B4010-35BF-4EC5-AE0D-E83032168A64}" type="pres">
      <dgm:prSet presAssocID="{E0F090F5-CE97-47B4-85DE-430B5AE915F0}" presName="thickLine" presStyleLbl="alignNode1" presStyleIdx="2" presStyleCnt="7"/>
      <dgm:spPr/>
    </dgm:pt>
    <dgm:pt modelId="{A12C7039-1866-429E-82A2-392EDD7C6470}" type="pres">
      <dgm:prSet presAssocID="{E0F090F5-CE97-47B4-85DE-430B5AE915F0}" presName="horz1" presStyleCnt="0"/>
      <dgm:spPr/>
    </dgm:pt>
    <dgm:pt modelId="{23877449-8E85-4090-8C16-56C835C2B823}" type="pres">
      <dgm:prSet presAssocID="{E0F090F5-CE97-47B4-85DE-430B5AE915F0}" presName="tx1" presStyleLbl="revTx" presStyleIdx="2" presStyleCnt="7"/>
      <dgm:spPr/>
    </dgm:pt>
    <dgm:pt modelId="{8D0597FF-D08C-45DC-B3C6-4F2884F8C829}" type="pres">
      <dgm:prSet presAssocID="{E0F090F5-CE97-47B4-85DE-430B5AE915F0}" presName="vert1" presStyleCnt="0"/>
      <dgm:spPr/>
    </dgm:pt>
    <dgm:pt modelId="{AC77D1C5-7CAF-4FF4-BF5F-A4AE771FE518}" type="pres">
      <dgm:prSet presAssocID="{C52E5F40-AC94-48A4-8B50-8DD8894798A6}" presName="thickLine" presStyleLbl="alignNode1" presStyleIdx="3" presStyleCnt="7"/>
      <dgm:spPr/>
    </dgm:pt>
    <dgm:pt modelId="{456A9BDA-6133-4836-858E-F0E96C7E4104}" type="pres">
      <dgm:prSet presAssocID="{C52E5F40-AC94-48A4-8B50-8DD8894798A6}" presName="horz1" presStyleCnt="0"/>
      <dgm:spPr/>
    </dgm:pt>
    <dgm:pt modelId="{AD56478F-A7D0-4A45-B461-E1CA3EC468C2}" type="pres">
      <dgm:prSet presAssocID="{C52E5F40-AC94-48A4-8B50-8DD8894798A6}" presName="tx1" presStyleLbl="revTx" presStyleIdx="3" presStyleCnt="7"/>
      <dgm:spPr/>
    </dgm:pt>
    <dgm:pt modelId="{F233B1DB-DE09-4B45-A00E-E7116B1F444D}" type="pres">
      <dgm:prSet presAssocID="{C52E5F40-AC94-48A4-8B50-8DD8894798A6}" presName="vert1" presStyleCnt="0"/>
      <dgm:spPr/>
    </dgm:pt>
    <dgm:pt modelId="{2CFE5727-BD3A-44F6-8CCB-2E099A2D2F6D}" type="pres">
      <dgm:prSet presAssocID="{0BF5F201-8E5C-4D53-8C9A-440B1D860C72}" presName="thickLine" presStyleLbl="alignNode1" presStyleIdx="4" presStyleCnt="7"/>
      <dgm:spPr/>
    </dgm:pt>
    <dgm:pt modelId="{32FF2BC2-5ABD-4D01-AA09-D916C5888BCA}" type="pres">
      <dgm:prSet presAssocID="{0BF5F201-8E5C-4D53-8C9A-440B1D860C72}" presName="horz1" presStyleCnt="0"/>
      <dgm:spPr/>
    </dgm:pt>
    <dgm:pt modelId="{EEE02901-1E6D-4035-B0D1-61EF92B709A2}" type="pres">
      <dgm:prSet presAssocID="{0BF5F201-8E5C-4D53-8C9A-440B1D860C72}" presName="tx1" presStyleLbl="revTx" presStyleIdx="4" presStyleCnt="7"/>
      <dgm:spPr/>
    </dgm:pt>
    <dgm:pt modelId="{ED846A15-51EC-426D-9A1E-F2552B0E5534}" type="pres">
      <dgm:prSet presAssocID="{0BF5F201-8E5C-4D53-8C9A-440B1D860C72}" presName="vert1" presStyleCnt="0"/>
      <dgm:spPr/>
    </dgm:pt>
    <dgm:pt modelId="{98AC64B7-DE27-43BD-9CF3-96D53E1E123C}" type="pres">
      <dgm:prSet presAssocID="{11ECA7C2-FA0F-4420-8E6F-EB86C72A3F5F}" presName="thickLine" presStyleLbl="alignNode1" presStyleIdx="5" presStyleCnt="7"/>
      <dgm:spPr/>
    </dgm:pt>
    <dgm:pt modelId="{0EAE8E79-5C34-4AC7-AF3F-708E72041875}" type="pres">
      <dgm:prSet presAssocID="{11ECA7C2-FA0F-4420-8E6F-EB86C72A3F5F}" presName="horz1" presStyleCnt="0"/>
      <dgm:spPr/>
    </dgm:pt>
    <dgm:pt modelId="{A494378A-FF6F-45FD-826D-3B774F9BA1EE}" type="pres">
      <dgm:prSet presAssocID="{11ECA7C2-FA0F-4420-8E6F-EB86C72A3F5F}" presName="tx1" presStyleLbl="revTx" presStyleIdx="5" presStyleCnt="7"/>
      <dgm:spPr/>
    </dgm:pt>
    <dgm:pt modelId="{4C741593-EEB9-4C5C-B35A-682FAAAF0565}" type="pres">
      <dgm:prSet presAssocID="{11ECA7C2-FA0F-4420-8E6F-EB86C72A3F5F}" presName="vert1" presStyleCnt="0"/>
      <dgm:spPr/>
    </dgm:pt>
    <dgm:pt modelId="{3A10D6AB-294A-4D99-B321-6BE73317DC6D}" type="pres">
      <dgm:prSet presAssocID="{43E6A8CC-9C30-4AAC-86E0-A69A36E1F41C}" presName="thickLine" presStyleLbl="alignNode1" presStyleIdx="6" presStyleCnt="7"/>
      <dgm:spPr/>
    </dgm:pt>
    <dgm:pt modelId="{22F73EB3-DEF6-4985-A2C9-613D8F87352C}" type="pres">
      <dgm:prSet presAssocID="{43E6A8CC-9C30-4AAC-86E0-A69A36E1F41C}" presName="horz1" presStyleCnt="0"/>
      <dgm:spPr/>
    </dgm:pt>
    <dgm:pt modelId="{69149D10-33FF-4DDF-8E71-9DD985CA9C78}" type="pres">
      <dgm:prSet presAssocID="{43E6A8CC-9C30-4AAC-86E0-A69A36E1F41C}" presName="tx1" presStyleLbl="revTx" presStyleIdx="6" presStyleCnt="7"/>
      <dgm:spPr/>
    </dgm:pt>
    <dgm:pt modelId="{05F86E8A-1FC8-426D-9524-7568B4DE6F97}" type="pres">
      <dgm:prSet presAssocID="{43E6A8CC-9C30-4AAC-86E0-A69A36E1F41C}" presName="vert1" presStyleCnt="0"/>
      <dgm:spPr/>
    </dgm:pt>
  </dgm:ptLst>
  <dgm:cxnLst>
    <dgm:cxn modelId="{C7EAC806-DC6B-4FA1-ADC9-53D8DC66E8AE}" type="presOf" srcId="{43E6A8CC-9C30-4AAC-86E0-A69A36E1F41C}" destId="{69149D10-33FF-4DDF-8E71-9DD985CA9C78}" srcOrd="0" destOrd="0" presId="urn:microsoft.com/office/officeart/2008/layout/LinedList"/>
    <dgm:cxn modelId="{F266E60B-A917-4E85-9696-134BDB872AB9}" srcId="{B94D4758-CBBB-4038-B7F4-4A07C5EC440A}" destId="{C52E5F40-AC94-48A4-8B50-8DD8894798A6}" srcOrd="3" destOrd="0" parTransId="{EF1FEF40-07D1-4EEF-9653-48352AC43424}" sibTransId="{7CE134FA-0DEF-4E7B-B4B1-AAE78F4BF331}"/>
    <dgm:cxn modelId="{DD84A812-1E84-422B-A3CC-064F2C2EAE7F}" type="presOf" srcId="{11ECA7C2-FA0F-4420-8E6F-EB86C72A3F5F}" destId="{A494378A-FF6F-45FD-826D-3B774F9BA1EE}" srcOrd="0" destOrd="0" presId="urn:microsoft.com/office/officeart/2008/layout/LinedList"/>
    <dgm:cxn modelId="{4E06331F-305F-4C67-BC0B-1B60546FDB8B}" type="presOf" srcId="{E0F090F5-CE97-47B4-85DE-430B5AE915F0}" destId="{23877449-8E85-4090-8C16-56C835C2B823}" srcOrd="0" destOrd="0" presId="urn:microsoft.com/office/officeart/2008/layout/LinedList"/>
    <dgm:cxn modelId="{A61EA72B-7A4F-4977-81F8-144DB4DDC118}" srcId="{B94D4758-CBBB-4038-B7F4-4A07C5EC440A}" destId="{11ECA7C2-FA0F-4420-8E6F-EB86C72A3F5F}" srcOrd="5" destOrd="0" parTransId="{73ABCADF-B7E3-4D34-939C-5FBD83A60DA2}" sibTransId="{A886169A-02E6-4791-AB13-BF9977A515DC}"/>
    <dgm:cxn modelId="{01BEBF33-620C-4F61-B6DD-A31777E4D821}" srcId="{B94D4758-CBBB-4038-B7F4-4A07C5EC440A}" destId="{0BF5F201-8E5C-4D53-8C9A-440B1D860C72}" srcOrd="4" destOrd="0" parTransId="{C7BCAC61-0F3C-4465-B365-4958D6344281}" sibTransId="{FED854ED-323B-4B7A-A40B-E47C180B30F6}"/>
    <dgm:cxn modelId="{CCB8E241-C2B2-44DA-96F4-F510A4A38D3E}" srcId="{B94D4758-CBBB-4038-B7F4-4A07C5EC440A}" destId="{43E6A8CC-9C30-4AAC-86E0-A69A36E1F41C}" srcOrd="6" destOrd="0" parTransId="{9F315C44-6314-4C9C-AF1A-F00A8AA94E80}" sibTransId="{7BC2BA91-6205-4F5D-8DE4-E92A36F7C6A2}"/>
    <dgm:cxn modelId="{34C9296F-72B3-46D8-9239-C105CD01EDC9}" type="presOf" srcId="{AB01A31D-F150-4158-8BBA-38DDCD9C6A23}" destId="{8F2B642C-7892-4A68-977D-DA0D5BFCD5A0}" srcOrd="0" destOrd="0" presId="urn:microsoft.com/office/officeart/2008/layout/LinedList"/>
    <dgm:cxn modelId="{50EFD053-3B0C-4229-B2F0-B03A5C717A1E}" type="presOf" srcId="{0751C2EF-8A3C-4CFE-B45B-870FCA02A1F2}" destId="{B99A7408-091E-42D9-B38F-39350EABD5FC}" srcOrd="0" destOrd="0" presId="urn:microsoft.com/office/officeart/2008/layout/LinedList"/>
    <dgm:cxn modelId="{4C84FF87-C204-4AD2-A770-2D18AF8173A8}" srcId="{B94D4758-CBBB-4038-B7F4-4A07C5EC440A}" destId="{E0F090F5-CE97-47B4-85DE-430B5AE915F0}" srcOrd="2" destOrd="0" parTransId="{ECDF176F-9EEF-46BC-8BC7-2BAAB0EAC3E2}" sibTransId="{24E53877-D8F6-4FEB-996B-2DD378B5AA65}"/>
    <dgm:cxn modelId="{424CE39A-D9D0-474B-8949-DE1984B66237}" srcId="{B94D4758-CBBB-4038-B7F4-4A07C5EC440A}" destId="{0751C2EF-8A3C-4CFE-B45B-870FCA02A1F2}" srcOrd="1" destOrd="0" parTransId="{CB1FA77C-C76A-4EA7-BC25-0A8CE1B78E8C}" sibTransId="{AE160ECB-3817-468C-98C4-B2727DBEB69B}"/>
    <dgm:cxn modelId="{FB4696B2-63FC-4EF4-9B30-6CDABE67C477}" type="presOf" srcId="{0BF5F201-8E5C-4D53-8C9A-440B1D860C72}" destId="{EEE02901-1E6D-4035-B0D1-61EF92B709A2}" srcOrd="0" destOrd="0" presId="urn:microsoft.com/office/officeart/2008/layout/LinedList"/>
    <dgm:cxn modelId="{22DC4DBB-84E8-4DC0-9FE1-52DE1DA62150}" type="presOf" srcId="{C52E5F40-AC94-48A4-8B50-8DD8894798A6}" destId="{AD56478F-A7D0-4A45-B461-E1CA3EC468C2}" srcOrd="0" destOrd="0" presId="urn:microsoft.com/office/officeart/2008/layout/LinedList"/>
    <dgm:cxn modelId="{DEDEE4CC-E859-44C3-89E9-31819D55A006}" type="presOf" srcId="{B94D4758-CBBB-4038-B7F4-4A07C5EC440A}" destId="{DE6857E5-9733-4CFE-96CF-E18A82EEFE9E}" srcOrd="0" destOrd="0" presId="urn:microsoft.com/office/officeart/2008/layout/LinedList"/>
    <dgm:cxn modelId="{CCED07D7-6375-4B5E-98F3-949CAAEBFA12}" srcId="{B94D4758-CBBB-4038-B7F4-4A07C5EC440A}" destId="{AB01A31D-F150-4158-8BBA-38DDCD9C6A23}" srcOrd="0" destOrd="0" parTransId="{AFEA22E8-0F52-4ED7-AB91-8F285FB3FA9F}" sibTransId="{3C896E41-CA9E-42B6-852E-8E3C572C9EFD}"/>
    <dgm:cxn modelId="{99D4CABD-5C9B-49C7-B0C2-3D344EF8C565}" type="presParOf" srcId="{DE6857E5-9733-4CFE-96CF-E18A82EEFE9E}" destId="{A3974FB5-AB9C-44D8-8260-95C146A352CE}" srcOrd="0" destOrd="0" presId="urn:microsoft.com/office/officeart/2008/layout/LinedList"/>
    <dgm:cxn modelId="{32C02E08-259B-486A-9D65-CAB736666D3C}" type="presParOf" srcId="{DE6857E5-9733-4CFE-96CF-E18A82EEFE9E}" destId="{31BBD299-6138-4C0B-8C96-0E7C7C50B4EF}" srcOrd="1" destOrd="0" presId="urn:microsoft.com/office/officeart/2008/layout/LinedList"/>
    <dgm:cxn modelId="{9F141351-6092-417F-891A-D97E2998B100}" type="presParOf" srcId="{31BBD299-6138-4C0B-8C96-0E7C7C50B4EF}" destId="{8F2B642C-7892-4A68-977D-DA0D5BFCD5A0}" srcOrd="0" destOrd="0" presId="urn:microsoft.com/office/officeart/2008/layout/LinedList"/>
    <dgm:cxn modelId="{2372D457-AE9C-4CBF-A380-5B693A25425E}" type="presParOf" srcId="{31BBD299-6138-4C0B-8C96-0E7C7C50B4EF}" destId="{183C0DCB-8410-48C0-B566-336B433C1A2F}" srcOrd="1" destOrd="0" presId="urn:microsoft.com/office/officeart/2008/layout/LinedList"/>
    <dgm:cxn modelId="{FC18F238-3801-4F83-9B50-935986ECAE13}" type="presParOf" srcId="{DE6857E5-9733-4CFE-96CF-E18A82EEFE9E}" destId="{5EDC3CBE-E207-4C21-A6EC-04D440366D14}" srcOrd="2" destOrd="0" presId="urn:microsoft.com/office/officeart/2008/layout/LinedList"/>
    <dgm:cxn modelId="{04071A98-0E29-47C4-89F7-F5717BA53F05}" type="presParOf" srcId="{DE6857E5-9733-4CFE-96CF-E18A82EEFE9E}" destId="{6E813899-22E2-4B29-9F81-03AB18757CDE}" srcOrd="3" destOrd="0" presId="urn:microsoft.com/office/officeart/2008/layout/LinedList"/>
    <dgm:cxn modelId="{49E60F55-C2CD-4631-9C71-DFBF40E4D54E}" type="presParOf" srcId="{6E813899-22E2-4B29-9F81-03AB18757CDE}" destId="{B99A7408-091E-42D9-B38F-39350EABD5FC}" srcOrd="0" destOrd="0" presId="urn:microsoft.com/office/officeart/2008/layout/LinedList"/>
    <dgm:cxn modelId="{B2CFC80D-81B6-4D58-A7AA-79D955A6FE67}" type="presParOf" srcId="{6E813899-22E2-4B29-9F81-03AB18757CDE}" destId="{D1E78D19-9820-46FD-8087-5AE3255D4B0F}" srcOrd="1" destOrd="0" presId="urn:microsoft.com/office/officeart/2008/layout/LinedList"/>
    <dgm:cxn modelId="{052509EA-2A1C-4507-9CEC-AFD531328963}" type="presParOf" srcId="{DE6857E5-9733-4CFE-96CF-E18A82EEFE9E}" destId="{D58B4010-35BF-4EC5-AE0D-E83032168A64}" srcOrd="4" destOrd="0" presId="urn:microsoft.com/office/officeart/2008/layout/LinedList"/>
    <dgm:cxn modelId="{2F7AC197-1673-4CA2-8714-6A2BB061D4E9}" type="presParOf" srcId="{DE6857E5-9733-4CFE-96CF-E18A82EEFE9E}" destId="{A12C7039-1866-429E-82A2-392EDD7C6470}" srcOrd="5" destOrd="0" presId="urn:microsoft.com/office/officeart/2008/layout/LinedList"/>
    <dgm:cxn modelId="{1A0E58B8-D28F-42E1-AA28-903B4E19404B}" type="presParOf" srcId="{A12C7039-1866-429E-82A2-392EDD7C6470}" destId="{23877449-8E85-4090-8C16-56C835C2B823}" srcOrd="0" destOrd="0" presId="urn:microsoft.com/office/officeart/2008/layout/LinedList"/>
    <dgm:cxn modelId="{0DB4A491-3425-4357-8DC7-30573B66DC98}" type="presParOf" srcId="{A12C7039-1866-429E-82A2-392EDD7C6470}" destId="{8D0597FF-D08C-45DC-B3C6-4F2884F8C829}" srcOrd="1" destOrd="0" presId="urn:microsoft.com/office/officeart/2008/layout/LinedList"/>
    <dgm:cxn modelId="{D762CE2E-2003-44B5-8591-77C358E0FD73}" type="presParOf" srcId="{DE6857E5-9733-4CFE-96CF-E18A82EEFE9E}" destId="{AC77D1C5-7CAF-4FF4-BF5F-A4AE771FE518}" srcOrd="6" destOrd="0" presId="urn:microsoft.com/office/officeart/2008/layout/LinedList"/>
    <dgm:cxn modelId="{99739495-C1FC-467A-9ACE-368A8E06DCD8}" type="presParOf" srcId="{DE6857E5-9733-4CFE-96CF-E18A82EEFE9E}" destId="{456A9BDA-6133-4836-858E-F0E96C7E4104}" srcOrd="7" destOrd="0" presId="urn:microsoft.com/office/officeart/2008/layout/LinedList"/>
    <dgm:cxn modelId="{8328BA8E-48EF-4B78-B076-C3A9C30646F3}" type="presParOf" srcId="{456A9BDA-6133-4836-858E-F0E96C7E4104}" destId="{AD56478F-A7D0-4A45-B461-E1CA3EC468C2}" srcOrd="0" destOrd="0" presId="urn:microsoft.com/office/officeart/2008/layout/LinedList"/>
    <dgm:cxn modelId="{5FC88310-3DD5-44A7-B27F-7CBEFA5E8DD4}" type="presParOf" srcId="{456A9BDA-6133-4836-858E-F0E96C7E4104}" destId="{F233B1DB-DE09-4B45-A00E-E7116B1F444D}" srcOrd="1" destOrd="0" presId="urn:microsoft.com/office/officeart/2008/layout/LinedList"/>
    <dgm:cxn modelId="{11288EB0-96F4-4445-A8C9-6BF3FD369A47}" type="presParOf" srcId="{DE6857E5-9733-4CFE-96CF-E18A82EEFE9E}" destId="{2CFE5727-BD3A-44F6-8CCB-2E099A2D2F6D}" srcOrd="8" destOrd="0" presId="urn:microsoft.com/office/officeart/2008/layout/LinedList"/>
    <dgm:cxn modelId="{8E8D1A1C-1769-42FA-8EDD-D19EDD952209}" type="presParOf" srcId="{DE6857E5-9733-4CFE-96CF-E18A82EEFE9E}" destId="{32FF2BC2-5ABD-4D01-AA09-D916C5888BCA}" srcOrd="9" destOrd="0" presId="urn:microsoft.com/office/officeart/2008/layout/LinedList"/>
    <dgm:cxn modelId="{4FF7564A-FBB5-459D-A3D7-4D31E5093CC6}" type="presParOf" srcId="{32FF2BC2-5ABD-4D01-AA09-D916C5888BCA}" destId="{EEE02901-1E6D-4035-B0D1-61EF92B709A2}" srcOrd="0" destOrd="0" presId="urn:microsoft.com/office/officeart/2008/layout/LinedList"/>
    <dgm:cxn modelId="{AF76A575-EC28-4702-8791-31C5BCE003CF}" type="presParOf" srcId="{32FF2BC2-5ABD-4D01-AA09-D916C5888BCA}" destId="{ED846A15-51EC-426D-9A1E-F2552B0E5534}" srcOrd="1" destOrd="0" presId="urn:microsoft.com/office/officeart/2008/layout/LinedList"/>
    <dgm:cxn modelId="{67E0A2BC-F9E3-491C-8934-7C3C98C67A9F}" type="presParOf" srcId="{DE6857E5-9733-4CFE-96CF-E18A82EEFE9E}" destId="{98AC64B7-DE27-43BD-9CF3-96D53E1E123C}" srcOrd="10" destOrd="0" presId="urn:microsoft.com/office/officeart/2008/layout/LinedList"/>
    <dgm:cxn modelId="{7BAD3ED6-6E39-46CB-9846-56F921CCCC57}" type="presParOf" srcId="{DE6857E5-9733-4CFE-96CF-E18A82EEFE9E}" destId="{0EAE8E79-5C34-4AC7-AF3F-708E72041875}" srcOrd="11" destOrd="0" presId="urn:microsoft.com/office/officeart/2008/layout/LinedList"/>
    <dgm:cxn modelId="{5ADA4EAA-1D28-4C5C-9AFA-2C2B540C9D82}" type="presParOf" srcId="{0EAE8E79-5C34-4AC7-AF3F-708E72041875}" destId="{A494378A-FF6F-45FD-826D-3B774F9BA1EE}" srcOrd="0" destOrd="0" presId="urn:microsoft.com/office/officeart/2008/layout/LinedList"/>
    <dgm:cxn modelId="{23BB7371-57C2-41AA-B20B-01E1C76CD691}" type="presParOf" srcId="{0EAE8E79-5C34-4AC7-AF3F-708E72041875}" destId="{4C741593-EEB9-4C5C-B35A-682FAAAF0565}" srcOrd="1" destOrd="0" presId="urn:microsoft.com/office/officeart/2008/layout/LinedList"/>
    <dgm:cxn modelId="{6145EFBF-FC7A-4705-9C8E-CC1377C6A446}" type="presParOf" srcId="{DE6857E5-9733-4CFE-96CF-E18A82EEFE9E}" destId="{3A10D6AB-294A-4D99-B321-6BE73317DC6D}" srcOrd="12" destOrd="0" presId="urn:microsoft.com/office/officeart/2008/layout/LinedList"/>
    <dgm:cxn modelId="{E81D2D52-AB04-4AB9-B0E8-7AD0917DBF6F}" type="presParOf" srcId="{DE6857E5-9733-4CFE-96CF-E18A82EEFE9E}" destId="{22F73EB3-DEF6-4985-A2C9-613D8F87352C}" srcOrd="13" destOrd="0" presId="urn:microsoft.com/office/officeart/2008/layout/LinedList"/>
    <dgm:cxn modelId="{D8B7EF1E-E024-46AC-B2D0-206D3F7511FD}" type="presParOf" srcId="{22F73EB3-DEF6-4985-A2C9-613D8F87352C}" destId="{69149D10-33FF-4DDF-8E71-9DD985CA9C78}" srcOrd="0" destOrd="0" presId="urn:microsoft.com/office/officeart/2008/layout/LinedList"/>
    <dgm:cxn modelId="{133D71F8-02DE-4FD3-BE84-E99209388AE6}" type="presParOf" srcId="{22F73EB3-DEF6-4985-A2C9-613D8F87352C}" destId="{05F86E8A-1FC8-426D-9524-7568B4DE6F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3B98E-CBD8-49DE-946D-FFFB531488FB}">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9D964-FBC8-4EF2-AF08-6B87E47E9EE6}">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defRPr cap="all"/>
          </a:pPr>
          <a:r>
            <a:rPr lang="en-GB" sz="3100" kern="1200"/>
            <a:t>Student name: Neaghat Akhtar</a:t>
          </a:r>
          <a:endParaRPr lang="en-US" sz="3100" kern="1200"/>
        </a:p>
      </dsp:txBody>
      <dsp:txXfrm>
        <a:off x="0" y="531"/>
        <a:ext cx="10515600" cy="870055"/>
      </dsp:txXfrm>
    </dsp:sp>
    <dsp:sp modelId="{AC0455FA-708D-410D-B729-2C7A10533470}">
      <dsp:nvSpPr>
        <dsp:cNvPr id="0" name=""/>
        <dsp:cNvSpPr/>
      </dsp:nvSpPr>
      <dsp:spPr>
        <a:xfrm>
          <a:off x="0" y="870586"/>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008F3-50B2-4548-BB38-5EBB527177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defRPr cap="all"/>
          </a:pPr>
          <a:r>
            <a:rPr lang="en-GB" sz="3100" kern="1200" dirty="0"/>
            <a:t>Student number: </a:t>
          </a:r>
          <a:r>
            <a:rPr lang="en-GB" sz="3100" b="0" i="0" kern="1200" dirty="0"/>
            <a:t>2522183</a:t>
          </a:r>
          <a:endParaRPr lang="en-US" sz="3100" kern="1200" dirty="0"/>
        </a:p>
      </dsp:txBody>
      <dsp:txXfrm>
        <a:off x="0" y="870586"/>
        <a:ext cx="10515600" cy="870055"/>
      </dsp:txXfrm>
    </dsp:sp>
    <dsp:sp modelId="{9A64FD2F-F873-4FDF-955B-E55DF90D52E3}">
      <dsp:nvSpPr>
        <dsp:cNvPr id="0" name=""/>
        <dsp:cNvSpPr/>
      </dsp:nvSpPr>
      <dsp:spPr>
        <a:xfrm>
          <a:off x="0" y="1740641"/>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2B2EB-BF62-42B6-8CBE-9A2FD74B1427}">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defRPr cap="all"/>
          </a:pPr>
          <a:r>
            <a:rPr lang="en-GB" sz="3100" kern="1200" dirty="0"/>
            <a:t>Module name: </a:t>
          </a:r>
          <a:r>
            <a:rPr lang="en-GB" sz="3100" b="0" i="0" kern="1200" dirty="0"/>
            <a:t>Psychology in Health &amp; Social Care</a:t>
          </a:r>
          <a:endParaRPr lang="en-US" sz="3100" b="0" kern="1200" dirty="0"/>
        </a:p>
      </dsp:txBody>
      <dsp:txXfrm>
        <a:off x="0" y="1740641"/>
        <a:ext cx="10515600" cy="870055"/>
      </dsp:txXfrm>
    </dsp:sp>
    <dsp:sp modelId="{E8EBC9AE-6271-4ABC-B2BD-6ECB806E8BAB}">
      <dsp:nvSpPr>
        <dsp:cNvPr id="0" name=""/>
        <dsp:cNvSpPr/>
      </dsp:nvSpPr>
      <dsp:spPr>
        <a:xfrm>
          <a:off x="0" y="2610696"/>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A15733-EFA2-4876-AE30-6A8D95246915}">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defRPr cap="all"/>
          </a:pPr>
          <a:r>
            <a:rPr lang="en-GB" sz="3100" kern="1200" dirty="0"/>
            <a:t>Module Code: LCHS4010</a:t>
          </a:r>
          <a:endParaRPr lang="en-US" sz="3100" kern="1200" dirty="0"/>
        </a:p>
      </dsp:txBody>
      <dsp:txXfrm>
        <a:off x="0" y="2610696"/>
        <a:ext cx="10515600" cy="870055"/>
      </dsp:txXfrm>
    </dsp:sp>
    <dsp:sp modelId="{23456C9A-7B3A-4D5E-8E19-DFF601CCDF0E}">
      <dsp:nvSpPr>
        <dsp:cNvPr id="0" name=""/>
        <dsp:cNvSpPr/>
      </dsp:nvSpPr>
      <dsp:spPr>
        <a:xfrm>
          <a:off x="0" y="3480751"/>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F7F93-7ABB-4ABF-8511-3D07FC55B202}">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defRPr cap="all"/>
          </a:pPr>
          <a:r>
            <a:rPr lang="en-GB" sz="3100" kern="1200"/>
            <a:t>Assignment title: Component 1 presentatioN</a:t>
          </a:r>
          <a:endParaRPr lang="en-US" sz="3100" kern="120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BBF9A-596B-405A-94D7-CB869F361185}">
      <dsp:nvSpPr>
        <dsp:cNvPr id="0" name=""/>
        <dsp:cNvSpPr/>
      </dsp:nvSpPr>
      <dsp:spPr>
        <a:xfrm>
          <a:off x="0" y="3328152"/>
          <a:ext cx="5329236" cy="7281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a:t>Theoretical Framework chosen: </a:t>
          </a:r>
          <a:r>
            <a:rPr lang="en-US" sz="1200" kern="1200"/>
            <a:t>John Bowlby’s Attachment Theory. </a:t>
          </a:r>
        </a:p>
      </dsp:txBody>
      <dsp:txXfrm>
        <a:off x="0" y="3328152"/>
        <a:ext cx="5329236" cy="728118"/>
      </dsp:txXfrm>
    </dsp:sp>
    <dsp:sp modelId="{7820308E-3EA1-484B-B320-099BF25B51AE}">
      <dsp:nvSpPr>
        <dsp:cNvPr id="0" name=""/>
        <dsp:cNvSpPr/>
      </dsp:nvSpPr>
      <dsp:spPr>
        <a:xfrm rot="10800000">
          <a:off x="0" y="2219227"/>
          <a:ext cx="5329236" cy="1119846"/>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a:t>Practitioner role: </a:t>
          </a:r>
          <a:r>
            <a:rPr lang="en-US" sz="1200" kern="1200"/>
            <a:t>to understand her developmental needs and contribute to a support plan that promotes her emotional, social, cognitive, and physical wellbeing.</a:t>
          </a:r>
        </a:p>
      </dsp:txBody>
      <dsp:txXfrm rot="10800000">
        <a:off x="0" y="2219227"/>
        <a:ext cx="5329236" cy="727642"/>
      </dsp:txXfrm>
    </dsp:sp>
    <dsp:sp modelId="{5C7323EC-16FD-44CF-BA67-991CEAE9F692}">
      <dsp:nvSpPr>
        <dsp:cNvPr id="0" name=""/>
        <dsp:cNvSpPr/>
      </dsp:nvSpPr>
      <dsp:spPr>
        <a:xfrm rot="10800000">
          <a:off x="0" y="1110303"/>
          <a:ext cx="5329236" cy="1119846"/>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a:t>Observed behaviours: </a:t>
          </a:r>
          <a:r>
            <a:rPr lang="en-US" sz="1200" kern="1200"/>
            <a:t>Separation anxiety drop –off, limited verbal communication and reluctance to join peer group play. </a:t>
          </a:r>
        </a:p>
      </dsp:txBody>
      <dsp:txXfrm rot="10800000">
        <a:off x="0" y="1110303"/>
        <a:ext cx="5329236" cy="727642"/>
      </dsp:txXfrm>
    </dsp:sp>
    <dsp:sp modelId="{07944208-388D-4209-85F7-53DEC273CC47}">
      <dsp:nvSpPr>
        <dsp:cNvPr id="0" name=""/>
        <dsp:cNvSpPr/>
      </dsp:nvSpPr>
      <dsp:spPr>
        <a:xfrm rot="10800000">
          <a:off x="0" y="1379"/>
          <a:ext cx="5329236" cy="1119846"/>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a:t>Child Profile: </a:t>
          </a:r>
          <a:r>
            <a:rPr lang="en-US" sz="1200" kern="1200"/>
            <a:t>Shona, 3 years old. Newly joined the nursery. </a:t>
          </a:r>
        </a:p>
      </dsp:txBody>
      <dsp:txXfrm rot="10800000">
        <a:off x="0" y="1379"/>
        <a:ext cx="5329236" cy="7276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0FF920-73BC-428A-A283-37C172C6C703}">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Separation anxiety: </a:t>
          </a:r>
          <a:r>
            <a:rPr lang="en-GB" sz="1900" kern="1200"/>
            <a:t>She feels distressed when her primary figure leaves her on her own. She may feel anxious and uncertain when separated from her main caregiver and placed in an unfamiliar environment.</a:t>
          </a:r>
          <a:endParaRPr lang="en-US" sz="1900" kern="1200"/>
        </a:p>
      </dsp:txBody>
      <dsp:txXfrm>
        <a:off x="38234" y="38234"/>
        <a:ext cx="7529629" cy="1228933"/>
      </dsp:txXfrm>
    </dsp:sp>
    <dsp:sp modelId="{93667D65-9907-4E6F-8278-936F22061D95}">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Hesitation in group play: </a:t>
          </a:r>
          <a:r>
            <a:rPr lang="en-GB" sz="1900" kern="1200"/>
            <a:t>Because she  doesn’t feel safe emotionally, she is  just worried about protecting herself and isn’t interested in socialising with others (Geddes, 2021). When children feel unsafe, their brain tells them to watch rather than explore. </a:t>
          </a:r>
          <a:endParaRPr lang="en-US" sz="1900" kern="1200"/>
        </a:p>
      </dsp:txBody>
      <dsp:txXfrm>
        <a:off x="826903" y="1561202"/>
        <a:ext cx="7224611" cy="1228933"/>
      </dsp:txXfrm>
    </dsp:sp>
    <dsp:sp modelId="{F464D47E-AA7F-407C-90D7-A757E033CE8C}">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Limited verbal communication: </a:t>
          </a:r>
          <a:r>
            <a:rPr lang="en-GB" sz="1900" b="0" kern="1200"/>
            <a:t>her anxiety may affect her confidence to communicate and interact with others</a:t>
          </a:r>
          <a:r>
            <a:rPr lang="en-GB" sz="1900" kern="1200"/>
            <a:t>. However, practitioners should consider other possible reasons for her limited verbal communication.   </a:t>
          </a:r>
          <a:endParaRPr lang="en-US" sz="1900" kern="1200"/>
        </a:p>
      </dsp:txBody>
      <dsp:txXfrm>
        <a:off x="1615573" y="3084170"/>
        <a:ext cx="7224611" cy="1228933"/>
      </dsp:txXfrm>
    </dsp:sp>
    <dsp:sp modelId="{4B660E34-5BBA-447A-869D-0AAB9B82CC8C}">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FD79A1E8-B54E-4FC8-BDD2-D1ED0A46DE43}">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FE74-5F86-4AFB-A4BC-1166F9783182}">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Child development is supported by nature and nurture both working together. </a:t>
          </a:r>
          <a:endParaRPr lang="en-US" sz="1600" kern="1200"/>
        </a:p>
      </dsp:txBody>
      <dsp:txXfrm>
        <a:off x="0" y="39687"/>
        <a:ext cx="3286125" cy="1971675"/>
      </dsp:txXfrm>
    </dsp:sp>
    <dsp:sp modelId="{7B797F6B-0CD6-4727-A9B9-148D2118A362}">
      <dsp:nvSpPr>
        <dsp:cNvPr id="0" name=""/>
        <dsp:cNvSpPr/>
      </dsp:nvSpPr>
      <dsp:spPr>
        <a:xfrm>
          <a:off x="3614737" y="39687"/>
          <a:ext cx="3286125" cy="1971675"/>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On the nature side</a:t>
          </a:r>
          <a:r>
            <a:rPr lang="en-GB" sz="1600" kern="1200" dirty="0"/>
            <a:t>, children have an innate tendency to seek proximity to familiar caregivers when they feel distress or unsafe. when she feels unsafe. Children do this as a means of communicating when something is wrong. </a:t>
          </a:r>
          <a:endParaRPr lang="en-US" sz="1600" kern="1200" dirty="0"/>
        </a:p>
      </dsp:txBody>
      <dsp:txXfrm>
        <a:off x="3614737" y="39687"/>
        <a:ext cx="3286125" cy="1971675"/>
      </dsp:txXfrm>
    </dsp:sp>
    <dsp:sp modelId="{68F80540-6513-4FC8-8168-95C4BFA00571}">
      <dsp:nvSpPr>
        <dsp:cNvPr id="0" name=""/>
        <dsp:cNvSpPr/>
      </dsp:nvSpPr>
      <dsp:spPr>
        <a:xfrm>
          <a:off x="7229475" y="39687"/>
          <a:ext cx="3286125" cy="197167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 is also her individual temperament as some children are naturally more cautious or slow-to-warm up. It is common for some children to adapt quickly to new places but also children who are more cautious and take their time. </a:t>
          </a:r>
          <a:endParaRPr lang="en-US" sz="1600" kern="1200"/>
        </a:p>
      </dsp:txBody>
      <dsp:txXfrm>
        <a:off x="7229475" y="39687"/>
        <a:ext cx="3286125" cy="1971675"/>
      </dsp:txXfrm>
    </dsp:sp>
    <dsp:sp modelId="{14007822-4FF5-44B9-B9EC-EC4AEB3E6387}">
      <dsp:nvSpPr>
        <dsp:cNvPr id="0" name=""/>
        <dsp:cNvSpPr/>
      </dsp:nvSpPr>
      <dsp:spPr>
        <a:xfrm>
          <a:off x="1807368" y="2339975"/>
          <a:ext cx="3286125" cy="1971675"/>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 looking </a:t>
          </a:r>
          <a:r>
            <a:rPr lang="en-GB" sz="1600" b="1" kern="1200"/>
            <a:t>at the nurturing side</a:t>
          </a:r>
          <a:r>
            <a:rPr lang="en-GB" sz="1600" kern="1200"/>
            <a:t>, the actual way the nursery is organised is important. It should not be too cluttered and it should have a calming place so children can go from the loud noise (Dowling, 2021) </a:t>
          </a:r>
          <a:endParaRPr lang="en-US" sz="1600" kern="1200"/>
        </a:p>
      </dsp:txBody>
      <dsp:txXfrm>
        <a:off x="1807368" y="2339975"/>
        <a:ext cx="3286125" cy="1971675"/>
      </dsp:txXfrm>
    </dsp:sp>
    <dsp:sp modelId="{BB3D6954-65B3-4659-9E16-38FB9539F8FB}">
      <dsp:nvSpPr>
        <dsp:cNvPr id="0" name=""/>
        <dsp:cNvSpPr/>
      </dsp:nvSpPr>
      <dsp:spPr>
        <a:xfrm>
          <a:off x="5422106"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Shona should also have adults that have a warm and caregiving relationship that helps reshape Shona’s mind from feeling panic to a calm state. This will help her develop emotionally to new situations as she grows. </a:t>
          </a:r>
          <a:endParaRPr lang="en-US" sz="1600" kern="1200"/>
        </a:p>
      </dsp:txBody>
      <dsp:txXfrm>
        <a:off x="5422106"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74FB5-AB9C-44D8-8260-95C146A352CE}">
      <dsp:nvSpPr>
        <dsp:cNvPr id="0" name=""/>
        <dsp:cNvSpPr/>
      </dsp:nvSpPr>
      <dsp:spPr>
        <a:xfrm>
          <a:off x="0" y="531"/>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B642C-7892-4A68-977D-DA0D5BFCD5A0}">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Birth to 5 Matters (2021) </a:t>
          </a:r>
          <a:r>
            <a:rPr lang="en-GB" sz="1400" i="1" kern="1200"/>
            <a:t>Attachment and the role of the key person. </a:t>
          </a:r>
          <a:r>
            <a:rPr lang="en-GB" sz="1400" kern="1200"/>
            <a:t>Available at: </a:t>
          </a:r>
          <a:r>
            <a:rPr lang="en-GB" sz="1400" kern="1200">
              <a:hlinkClick xmlns:r="http://schemas.openxmlformats.org/officeDocument/2006/relationships" r:id="rId1"/>
            </a:rPr>
            <a:t>Attachment and the role of the key person – Birth To 5 Matters</a:t>
          </a:r>
          <a:r>
            <a:rPr lang="en-GB" sz="1400" kern="1200"/>
            <a:t> (Accessed: 21</a:t>
          </a:r>
          <a:r>
            <a:rPr lang="en-GB" sz="1400" kern="1200" baseline="30000"/>
            <a:t> </a:t>
          </a:r>
          <a:r>
            <a:rPr lang="en-GB" sz="1400" kern="1200"/>
            <a:t>September 2026).</a:t>
          </a:r>
          <a:endParaRPr lang="en-US" sz="1400" kern="1200"/>
        </a:p>
      </dsp:txBody>
      <dsp:txXfrm>
        <a:off x="0" y="531"/>
        <a:ext cx="10515600" cy="621467"/>
      </dsp:txXfrm>
    </dsp:sp>
    <dsp:sp modelId="{5EDC3CBE-E207-4C21-A6EC-04D440366D14}">
      <dsp:nvSpPr>
        <dsp:cNvPr id="0" name=""/>
        <dsp:cNvSpPr/>
      </dsp:nvSpPr>
      <dsp:spPr>
        <a:xfrm>
          <a:off x="0" y="621999"/>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A7408-091E-42D9-B38F-39350EABD5FC}">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Bowlby, J. (1969) </a:t>
          </a:r>
          <a:r>
            <a:rPr lang="en-GB" sz="1400" i="1" kern="1200"/>
            <a:t>Attachment and Loss: Vol 1. </a:t>
          </a:r>
          <a:r>
            <a:rPr lang="en-GB" sz="1400" kern="1200"/>
            <a:t>Attachment. London: Hogarth Press.</a:t>
          </a:r>
          <a:endParaRPr lang="en-US" sz="1400" kern="1200"/>
        </a:p>
      </dsp:txBody>
      <dsp:txXfrm>
        <a:off x="0" y="621999"/>
        <a:ext cx="10515600" cy="621467"/>
      </dsp:txXfrm>
    </dsp:sp>
    <dsp:sp modelId="{D58B4010-35BF-4EC5-AE0D-E83032168A64}">
      <dsp:nvSpPr>
        <dsp:cNvPr id="0" name=""/>
        <dsp:cNvSpPr/>
      </dsp:nvSpPr>
      <dsp:spPr>
        <a:xfrm>
          <a:off x="0" y="1243467"/>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877449-8E85-4090-8C16-56C835C2B823}">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Bowlby, J. (2018) </a:t>
          </a:r>
          <a:r>
            <a:rPr lang="en-GB" sz="1400" i="1" kern="1200"/>
            <a:t>A Secure Base: Parent-child attachment and healthy human development. </a:t>
          </a:r>
          <a:r>
            <a:rPr lang="en-GB" sz="1400" kern="1200"/>
            <a:t>London. Routledge </a:t>
          </a:r>
          <a:endParaRPr lang="en-US" sz="1400" kern="1200"/>
        </a:p>
      </dsp:txBody>
      <dsp:txXfrm>
        <a:off x="0" y="1243467"/>
        <a:ext cx="10515600" cy="621467"/>
      </dsp:txXfrm>
    </dsp:sp>
    <dsp:sp modelId="{AC77D1C5-7CAF-4FF4-BF5F-A4AE771FE518}">
      <dsp:nvSpPr>
        <dsp:cNvPr id="0" name=""/>
        <dsp:cNvSpPr/>
      </dsp:nvSpPr>
      <dsp:spPr>
        <a:xfrm>
          <a:off x="0" y="1864935"/>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6478F-A7D0-4A45-B461-E1CA3EC468C2}">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Department for Education (DfE) (2024) </a:t>
          </a:r>
          <a:r>
            <a:rPr lang="en-GB" sz="1400" i="1" kern="1200"/>
            <a:t>Early years foundation stage (EYFS) statutory framework: For group and school-based providers. </a:t>
          </a:r>
          <a:r>
            <a:rPr lang="en-GB" sz="1400" kern="1200"/>
            <a:t>London: GOV.UK. Available at: </a:t>
          </a:r>
          <a:r>
            <a:rPr lang="en-GB" sz="1400" kern="1200">
              <a:hlinkClick xmlns:r="http://schemas.openxmlformats.org/officeDocument/2006/relationships" r:id="rId2"/>
            </a:rPr>
            <a:t>Early years foundation stage (EYFS) statutory framework - GOV.UK</a:t>
          </a:r>
          <a:r>
            <a:rPr lang="en-GB" sz="1400" kern="1200"/>
            <a:t> (Accessed: 19</a:t>
          </a:r>
          <a:r>
            <a:rPr lang="en-GB" sz="1400" kern="1200" baseline="30000"/>
            <a:t> </a:t>
          </a:r>
          <a:r>
            <a:rPr lang="en-GB" sz="1400" kern="1200"/>
            <a:t>September 2026).</a:t>
          </a:r>
          <a:endParaRPr lang="en-US" sz="1400" kern="1200"/>
        </a:p>
      </dsp:txBody>
      <dsp:txXfrm>
        <a:off x="0" y="1864935"/>
        <a:ext cx="10515600" cy="621467"/>
      </dsp:txXfrm>
    </dsp:sp>
    <dsp:sp modelId="{2CFE5727-BD3A-44F6-8CCB-2E099A2D2F6D}">
      <dsp:nvSpPr>
        <dsp:cNvPr id="0" name=""/>
        <dsp:cNvSpPr/>
      </dsp:nvSpPr>
      <dsp:spPr>
        <a:xfrm>
          <a:off x="0" y="2486402"/>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E02901-1E6D-4035-B0D1-61EF92B709A2}">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Dowling, M (2021) </a:t>
          </a:r>
          <a:r>
            <a:rPr lang="en-GB" sz="1400" i="1" kern="1200"/>
            <a:t>Young children’s personal, social and emotional development. </a:t>
          </a:r>
          <a:r>
            <a:rPr lang="en-GB" sz="1400" kern="1200"/>
            <a:t>5</a:t>
          </a:r>
          <a:r>
            <a:rPr lang="en-GB" sz="1400" kern="1200" baseline="30000"/>
            <a:t>th</a:t>
          </a:r>
          <a:r>
            <a:rPr lang="en-GB" sz="1400" kern="1200"/>
            <a:t> edition. London. Sage Publications. </a:t>
          </a:r>
          <a:endParaRPr lang="en-US" sz="1400" kern="1200"/>
        </a:p>
      </dsp:txBody>
      <dsp:txXfrm>
        <a:off x="0" y="2486402"/>
        <a:ext cx="10515600" cy="621467"/>
      </dsp:txXfrm>
    </dsp:sp>
    <dsp:sp modelId="{98AC64B7-DE27-43BD-9CF3-96D53E1E123C}">
      <dsp:nvSpPr>
        <dsp:cNvPr id="0" name=""/>
        <dsp:cNvSpPr/>
      </dsp:nvSpPr>
      <dsp:spPr>
        <a:xfrm>
          <a:off x="0" y="3107870"/>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4378A-FF6F-45FD-826D-3B774F9BA1EE}">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Geddes, H. (2021) </a:t>
          </a:r>
          <a:r>
            <a:rPr lang="en-GB" sz="1400" i="1" kern="1200" dirty="0"/>
            <a:t>Attachment in the classroom</a:t>
          </a:r>
          <a:r>
            <a:rPr lang="en-GB" sz="1400" kern="1200" dirty="0"/>
            <a:t> : </a:t>
          </a:r>
          <a:r>
            <a:rPr lang="en-GB" sz="1400" i="1" kern="1200" dirty="0"/>
            <a:t>The links between children’s early experience, emotional well-being and performance in school. </a:t>
          </a:r>
          <a:r>
            <a:rPr lang="en-GB" sz="1400" kern="1200" dirty="0"/>
            <a:t>2</a:t>
          </a:r>
          <a:r>
            <a:rPr lang="en-GB" sz="1400" kern="1200" baseline="30000" dirty="0"/>
            <a:t>nd</a:t>
          </a:r>
          <a:r>
            <a:rPr lang="en-GB" sz="1400" kern="1200" dirty="0"/>
            <a:t> edition. London: Worth Publishing. </a:t>
          </a:r>
          <a:endParaRPr lang="en-US" sz="1400" kern="1200" dirty="0"/>
        </a:p>
      </dsp:txBody>
      <dsp:txXfrm>
        <a:off x="0" y="3107870"/>
        <a:ext cx="10515600" cy="621467"/>
      </dsp:txXfrm>
    </dsp:sp>
    <dsp:sp modelId="{3A10D6AB-294A-4D99-B321-6BE73317DC6D}">
      <dsp:nvSpPr>
        <dsp:cNvPr id="0" name=""/>
        <dsp:cNvSpPr/>
      </dsp:nvSpPr>
      <dsp:spPr>
        <a:xfrm>
          <a:off x="0" y="3729338"/>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49D10-33FF-4DDF-8E71-9DD985CA9C78}">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err="1"/>
            <a:t>Gillibrand,R,Lam</a:t>
          </a:r>
          <a:r>
            <a:rPr lang="en-US" sz="1400" kern="1200" dirty="0"/>
            <a:t>, </a:t>
          </a:r>
          <a:r>
            <a:rPr lang="en-US" sz="1400" kern="1200" dirty="0" err="1"/>
            <a:t>V.and</a:t>
          </a:r>
          <a:r>
            <a:rPr lang="en-US" sz="1400" kern="1200" dirty="0"/>
            <a:t> O’Donnell, V, L.[2016] Developmental psychology.2</a:t>
          </a:r>
          <a:r>
            <a:rPr lang="en-US" sz="1400" kern="1200" baseline="30000" dirty="0"/>
            <a:t>nd</a:t>
          </a:r>
          <a:r>
            <a:rPr lang="en-US" sz="1400" kern="1200" dirty="0"/>
            <a:t> </a:t>
          </a:r>
          <a:r>
            <a:rPr lang="en-US" sz="1400" kern="1200" dirty="0" err="1"/>
            <a:t>edn</a:t>
          </a:r>
          <a:r>
            <a:rPr lang="en-US" sz="1400" kern="1200" dirty="0"/>
            <a:t> Harlow: Pearson.</a:t>
          </a:r>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6F83-6525-BAC6-E73F-C71BC760C93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642F149-057D-78C8-2A6A-85DE9AAE9C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322D21-4B06-C5DC-7403-F6FC63F4730C}"/>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81515773-E5AA-E61D-CEFF-13B4FA76B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FD9C9-09EF-1B4C-AE26-CB63FA618FD9}"/>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284342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F4890-7325-707D-4D95-11CEE33DA28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FF64666-9B1B-12E7-2CDE-FEF446A018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0EE6B8-ACD1-4C82-0724-87362654E5AE}"/>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EC3F07BD-815D-B453-1E91-49547EE040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B9DC0B-5093-55EA-C8B6-61E57C7345F3}"/>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2947192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DF077-A81E-752B-7C96-66EE15D0B5F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3C9AEC2-68D2-7649-6B98-F882CE6F41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74A74C-741A-5C31-D7D9-1D4996D0042A}"/>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2D79E290-1770-BB35-C454-5E2AE9E2E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1C00F-E59B-8B13-2824-77F98B0AF28E}"/>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326292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398FF-002A-9A41-07E8-1CB1F8D5D3E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8654C41-995A-AA14-4990-708BA638CF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438A4F-581A-EB65-3378-D0934A4D4B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21AC8B5-EF36-2DDC-C94D-3CA00FCC9B5C}"/>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6" name="Footer Placeholder 5">
            <a:extLst>
              <a:ext uri="{FF2B5EF4-FFF2-40B4-BE49-F238E27FC236}">
                <a16:creationId xmlns:a16="http://schemas.microsoft.com/office/drawing/2014/main" id="{1D9D2451-A605-6E8B-816D-A086AF81A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EE7E8D-72D6-7995-DA7D-07343DAFFF80}"/>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2889323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62B4-6206-6669-84FB-F855BC99B0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4438327-142F-5B4F-06F7-FBA0E5B59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4B576B3-3B29-F3D8-ED14-2CF1DE9F1E3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D99F1D-DE27-0840-6D29-B389BB366D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0276CE-6B67-A260-50C9-7FECB8A373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8B21E73-B1EE-CD16-EA0E-53153C1CB715}"/>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8" name="Footer Placeholder 7">
            <a:extLst>
              <a:ext uri="{FF2B5EF4-FFF2-40B4-BE49-F238E27FC236}">
                <a16:creationId xmlns:a16="http://schemas.microsoft.com/office/drawing/2014/main" id="{AF293F6C-4AFF-0D19-CA52-336130C53F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8CFF8-7D65-9C36-AB86-69C8401509E7}"/>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2558087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13BF8-02F9-52D0-555E-8AE5E37373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8BB4B92-C736-9FDE-A41A-1B8B0F87CF99}"/>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4" name="Footer Placeholder 3">
            <a:extLst>
              <a:ext uri="{FF2B5EF4-FFF2-40B4-BE49-F238E27FC236}">
                <a16:creationId xmlns:a16="http://schemas.microsoft.com/office/drawing/2014/main" id="{0993D52E-B941-6878-BEF4-68851A5392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1AE999-BA79-C0EE-C424-930D83C33530}"/>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27248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32D8E6-FE84-AB4D-C7B2-4EE3ED4A5C5F}"/>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3" name="Footer Placeholder 2">
            <a:extLst>
              <a:ext uri="{FF2B5EF4-FFF2-40B4-BE49-F238E27FC236}">
                <a16:creationId xmlns:a16="http://schemas.microsoft.com/office/drawing/2014/main" id="{C4145FA1-BB2A-8B0F-9C3A-52501AEDC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04F983-D523-E68A-93C4-940FE05FCDDB}"/>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398808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395D4-0B01-983F-2B67-B9EA84C8E2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950F594-31AC-05BE-5E50-4EF3989A8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766160D-1ACA-93CE-9EB5-38CB32A2B9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9CC265-935E-ED1A-02AD-3412E00CB86F}"/>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6" name="Footer Placeholder 5">
            <a:extLst>
              <a:ext uri="{FF2B5EF4-FFF2-40B4-BE49-F238E27FC236}">
                <a16:creationId xmlns:a16="http://schemas.microsoft.com/office/drawing/2014/main" id="{1A887FCF-9B39-D2AB-6015-A210A815C5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8548F3-1E27-4EE5-4651-85AEDDE3E812}"/>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634802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FE2C-72CC-A922-693D-8ECE82EF87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70FB3D-A396-BF9B-7521-AFA66146490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57E87C-AB17-FF11-C90A-D931D13D7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6CDCB4-C4B7-7CB6-6326-0A0526451CE1}"/>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6" name="Footer Placeholder 5">
            <a:extLst>
              <a:ext uri="{FF2B5EF4-FFF2-40B4-BE49-F238E27FC236}">
                <a16:creationId xmlns:a16="http://schemas.microsoft.com/office/drawing/2014/main" id="{49FB936B-437A-3720-C6B3-E2505E1700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128B1-8E30-7F12-ABE6-6E7DA5DEF829}"/>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96465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348CA-74B6-F7E7-58DE-9820C8A48C0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24EB40-AAB6-7440-D715-C90B8F31B92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90B067-60DB-C52C-6F59-3368336026D2}"/>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DF136901-5BA3-F97E-E175-934603D19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AC555D-040B-4762-C87B-C0867C397016}"/>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3507643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FD39B8-5FAF-3381-6117-B0EAD28054D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0CD5E32-F2BA-51BA-46B3-455943ACE5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618DB3-C057-C548-3698-57EC6D96BE88}"/>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269E129B-5122-63BD-8DF1-AABAE48087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CA704-A832-7A03-0D87-3F3A5C641A75}"/>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3270337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A2BA43C-642C-4EBC-B895-98999F58F3E5}"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3F6B42EF-B6D4-4418-ABDC-96464EA6363F}" type="slidenum">
              <a:rPr lang="en-GB" smtClean="0"/>
              <a:t>‹#›</a:t>
            </a:fld>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15501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2BA43C-642C-4EBC-B895-98999F58F3E5}" type="datetimeFigureOut">
              <a:rPr lang="en-GB" smtClean="0"/>
              <a:t>08/10/2026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3F6B42EF-B6D4-4418-ABDC-96464EA6363F}" type="slidenum">
              <a:rPr lang="en-GB" smtClean="0"/>
              <a:t>‹#›</a:t>
            </a:fld>
            <a:endParaRPr lang="en-GB"/>
          </a:p>
        </p:txBody>
      </p:sp>
    </p:spTree>
    <p:extLst>
      <p:ext uri="{BB962C8B-B14F-4D97-AF65-F5344CB8AC3E}">
        <p14:creationId xmlns:p14="http://schemas.microsoft.com/office/powerpoint/2010/main" val="1469172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8A60B404-9532-4DA8-8A40-EC339A5BE635}" type="datetime1">
              <a:rPr lang="en-US" smtClean="0"/>
              <a:t>10/8/2026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3F6B42EF-B6D4-4418-ABDC-96464EA6363F}"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34798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610808-774D-D531-7F58-26919B43F0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F84BA23-4034-C570-075D-3325562A9A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DB31E1-8E88-14AC-7E5F-5DEBA52F9E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2BA43C-642C-4EBC-B895-98999F58F3E5}" type="datetimeFigureOut">
              <a:rPr lang="en-GB" smtClean="0"/>
              <a:t>08/10/2026</a:t>
            </a:fld>
            <a:endParaRPr lang="en-GB"/>
          </a:p>
        </p:txBody>
      </p:sp>
      <p:sp>
        <p:nvSpPr>
          <p:cNvPr id="5" name="Footer Placeholder 4">
            <a:extLst>
              <a:ext uri="{FF2B5EF4-FFF2-40B4-BE49-F238E27FC236}">
                <a16:creationId xmlns:a16="http://schemas.microsoft.com/office/drawing/2014/main" id="{01E75566-36D4-B031-B55E-BC31E4D015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13CA2AB-6116-4D51-46E9-8FD25DF1D4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6B42EF-B6D4-4418-ABDC-96464EA6363F}" type="slidenum">
              <a:rPr lang="en-GB" smtClean="0"/>
              <a:t>‹#›</a:t>
            </a:fld>
            <a:endParaRPr lang="en-GB"/>
          </a:p>
        </p:txBody>
      </p:sp>
    </p:spTree>
    <p:extLst>
      <p:ext uri="{BB962C8B-B14F-4D97-AF65-F5344CB8AC3E}">
        <p14:creationId xmlns:p14="http://schemas.microsoft.com/office/powerpoint/2010/main" val="3798736203"/>
      </p:ext>
    </p:extLst>
  </p:cSld>
  <p:clrMap bg1="lt1" tx1="dk1" bg2="lt2" tx2="dk2" accent1="accent1" accent2="accent2" accent3="accent3" accent4="accent4" accent5="accent5" accent6="accent6" hlink="hlink" folHlink="folHlink"/>
  <p:sldLayoutIdLst>
    <p:sldLayoutId id="2147484365" r:id="rId1"/>
    <p:sldLayoutId id="2147484366" r:id="rId2"/>
    <p:sldLayoutId id="2147484367" r:id="rId3"/>
    <p:sldLayoutId id="2147484368" r:id="rId4"/>
    <p:sldLayoutId id="2147484369" r:id="rId5"/>
    <p:sldLayoutId id="2147484370" r:id="rId6"/>
    <p:sldLayoutId id="2147484371" r:id="rId7"/>
    <p:sldLayoutId id="2147484372" r:id="rId8"/>
    <p:sldLayoutId id="2147484373" r:id="rId9"/>
    <p:sldLayoutId id="2147484374" r:id="rId10"/>
    <p:sldLayoutId id="2147484375" r:id="rId11"/>
    <p:sldLayoutId id="2147484376" r:id="rId12"/>
    <p:sldLayoutId id="2147484377" r:id="rId13"/>
    <p:sldLayoutId id="21474843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C0B08-1865-4C5E-989E-7C7D7A148270}"/>
              </a:ext>
            </a:extLst>
          </p:cNvPr>
          <p:cNvSpPr>
            <a:spLocks noGrp="1"/>
          </p:cNvSpPr>
          <p:nvPr>
            <p:ph type="title"/>
          </p:nvPr>
        </p:nvSpPr>
        <p:spPr>
          <a:xfrm>
            <a:off x="838200" y="556995"/>
            <a:ext cx="10515600" cy="1133693"/>
          </a:xfrm>
        </p:spPr>
        <p:txBody>
          <a:bodyPr vert="horz" lIns="91440" tIns="45720" rIns="91440" bIns="45720" rtlCol="0" anchor="ctr">
            <a:normAutofit/>
          </a:bodyPr>
          <a:lstStyle/>
          <a:p>
            <a:r>
              <a:rPr lang="en-US" sz="5200" kern="1200">
                <a:solidFill>
                  <a:schemeClr val="tx1"/>
                </a:solidFill>
                <a:latin typeface="+mj-lt"/>
                <a:ea typeface="+mj-ea"/>
                <a:cs typeface="+mj-cs"/>
              </a:rPr>
              <a:t>Title page</a:t>
            </a:r>
          </a:p>
        </p:txBody>
      </p:sp>
      <p:graphicFrame>
        <p:nvGraphicFramePr>
          <p:cNvPr id="20" name="Content Placeholder 4">
            <a:extLst>
              <a:ext uri="{FF2B5EF4-FFF2-40B4-BE49-F238E27FC236}">
                <a16:creationId xmlns:a16="http://schemas.microsoft.com/office/drawing/2014/main" id="{248FC089-8388-EF8E-5CF9-FC87B5E113A1}"/>
              </a:ext>
            </a:extLst>
          </p:cNvPr>
          <p:cNvGraphicFramePr>
            <a:graphicFrameLocks noGrp="1"/>
          </p:cNvGraphicFramePr>
          <p:nvPr>
            <p:ph sz="quarter" idx="13"/>
            <p:extLst>
              <p:ext uri="{D42A27DB-BD31-4B8C-83A1-F6EECF244321}">
                <p14:modId xmlns:p14="http://schemas.microsoft.com/office/powerpoint/2010/main" val="3168011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24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9990DF54-8583-8EE0-6C8B-6D659FB0ED7E}"/>
              </a:ext>
            </a:extLst>
          </p:cNvPr>
          <p:cNvPicPr>
            <a:picLocks noChangeAspect="1"/>
          </p:cNvPicPr>
          <p:nvPr/>
        </p:nvPicPr>
        <p:blipFill>
          <a:blip r:embed="rId2"/>
          <a:srcRect l="12258" r="6770" b="2"/>
          <a:stretch>
            <a:fillRect/>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extBox 1">
            <a:extLst>
              <a:ext uri="{FF2B5EF4-FFF2-40B4-BE49-F238E27FC236}">
                <a16:creationId xmlns:a16="http://schemas.microsoft.com/office/drawing/2014/main" id="{4CBAB51D-621C-BBDC-BACF-EB96D8675F80}"/>
              </a:ext>
            </a:extLst>
          </p:cNvPr>
          <p:cNvSpPr txBox="1"/>
          <p:nvPr/>
        </p:nvSpPr>
        <p:spPr>
          <a:xfrm>
            <a:off x="481014" y="327026"/>
            <a:ext cx="4164011" cy="26114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u="sng" cap="all" spc="-110">
                <a:latin typeface="+mj-lt"/>
                <a:ea typeface="+mj-ea"/>
                <a:cs typeface="+mj-cs"/>
              </a:rPr>
              <a:t>Introduction </a:t>
            </a:r>
          </a:p>
        </p:txBody>
      </p:sp>
      <p:sp>
        <p:nvSpPr>
          <p:cNvPr id="20" name="TextBox 19">
            <a:extLst>
              <a:ext uri="{FF2B5EF4-FFF2-40B4-BE49-F238E27FC236}">
                <a16:creationId xmlns:a16="http://schemas.microsoft.com/office/drawing/2014/main" id="{393C5649-6DA5-2CA9-A02E-AA27F6B7B4CE}"/>
              </a:ext>
            </a:extLst>
          </p:cNvPr>
          <p:cNvSpPr txBox="1"/>
          <p:nvPr/>
        </p:nvSpPr>
        <p:spPr>
          <a:xfrm>
            <a:off x="317773" y="1773857"/>
            <a:ext cx="5349240" cy="4453128"/>
          </a:xfrm>
          <a:prstGeom prst="rect">
            <a:avLst/>
          </a:prstGeo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a:solidFill>
                  <a:schemeClr val="tx2"/>
                </a:solidFill>
              </a:rPr>
              <a:t>Supporting Shona: Applying Bowlby’s attachment theory in an early </a:t>
            </a:r>
          </a:p>
          <a:p>
            <a:pPr marL="228600" indent="-228600">
              <a:lnSpc>
                <a:spcPct val="120000"/>
              </a:lnSpc>
              <a:spcBef>
                <a:spcPts val="1000"/>
              </a:spcBef>
              <a:buFont typeface="Arial" panose="020B0604020202020204" pitchFamily="34" charset="0"/>
              <a:buChar char="•"/>
            </a:pPr>
            <a:r>
              <a:rPr lang="en-US">
                <a:solidFill>
                  <a:schemeClr val="tx2"/>
                </a:solidFill>
              </a:rPr>
              <a:t>Years setting. </a:t>
            </a:r>
          </a:p>
        </p:txBody>
      </p:sp>
      <p:graphicFrame>
        <p:nvGraphicFramePr>
          <p:cNvPr id="30" name="TextBox 3">
            <a:extLst>
              <a:ext uri="{FF2B5EF4-FFF2-40B4-BE49-F238E27FC236}">
                <a16:creationId xmlns:a16="http://schemas.microsoft.com/office/drawing/2014/main" id="{8CDCAC9B-45A3-29AE-3FC7-26648DCA0262}"/>
              </a:ext>
            </a:extLst>
          </p:cNvPr>
          <p:cNvGraphicFramePr/>
          <p:nvPr>
            <p:extLst>
              <p:ext uri="{D42A27DB-BD31-4B8C-83A1-F6EECF244321}">
                <p14:modId xmlns:p14="http://schemas.microsoft.com/office/powerpoint/2010/main" val="4220353224"/>
              </p:ext>
            </p:extLst>
          </p:nvPr>
        </p:nvGraphicFramePr>
        <p:xfrm>
          <a:off x="6381750" y="2119313"/>
          <a:ext cx="5329236" cy="4057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53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A636ECD-9C9C-08F5-0FD6-C28BFBB3ED0E}"/>
              </a:ext>
            </a:extLst>
          </p:cNvPr>
          <p:cNvSpPr txBox="1"/>
          <p:nvPr/>
        </p:nvSpPr>
        <p:spPr>
          <a:xfrm>
            <a:off x="838200" y="365125"/>
            <a:ext cx="555848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kern="1200" cap="all">
                <a:solidFill>
                  <a:schemeClr val="tx1"/>
                </a:solidFill>
                <a:latin typeface="+mj-lt"/>
                <a:ea typeface="+mj-ea"/>
                <a:cs typeface="+mj-cs"/>
              </a:rPr>
              <a:t>Key concepts of John Bowlby’s Attachment Theory. </a:t>
            </a:r>
          </a:p>
        </p:txBody>
      </p:sp>
      <p:sp>
        <p:nvSpPr>
          <p:cNvPr id="92" name="Freeform: Shape 8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TextBox 73">
            <a:extLst>
              <a:ext uri="{FF2B5EF4-FFF2-40B4-BE49-F238E27FC236}">
                <a16:creationId xmlns:a16="http://schemas.microsoft.com/office/drawing/2014/main" id="{13706FC6-FFA5-50B6-932F-96B8A5AC034A}"/>
              </a:ext>
            </a:extLst>
          </p:cNvPr>
          <p:cNvSpPr txBox="1"/>
          <p:nvPr/>
        </p:nvSpPr>
        <p:spPr>
          <a:xfrm>
            <a:off x="838200" y="1825625"/>
            <a:ext cx="5558489" cy="435133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1000" b="0" i="0">
                <a:effectLst/>
              </a:rPr>
              <a:t>John Bowlby's Attachment Theory is a cornerstone of modern psychology, emphasising the critical role of early emotional bonds in shaping a child's development and future relationships. Bowlby's work has had a massive impact on child development, influencing practices in early years education, parenting, and therapy. </a:t>
            </a:r>
          </a:p>
          <a:p>
            <a:pPr marL="228600" indent="-228600">
              <a:lnSpc>
                <a:spcPct val="90000"/>
              </a:lnSpc>
              <a:spcBef>
                <a:spcPts val="1000"/>
              </a:spcBef>
              <a:buFont typeface="Arial" panose="020B0604020202020204" pitchFamily="34" charset="0"/>
              <a:buChar char="•"/>
            </a:pPr>
            <a:endParaRPr lang="en-US" sz="1000"/>
          </a:p>
          <a:p>
            <a:pPr marL="228600" indent="-228600">
              <a:lnSpc>
                <a:spcPct val="90000"/>
              </a:lnSpc>
              <a:spcBef>
                <a:spcPts val="1000"/>
              </a:spcBef>
              <a:buFont typeface="Arial" panose="020B0604020202020204" pitchFamily="34" charset="0"/>
              <a:buChar char="•"/>
            </a:pPr>
            <a:r>
              <a:rPr lang="en-US" sz="1000"/>
              <a:t>Key concepts of the theory are: </a:t>
            </a:r>
          </a:p>
          <a:p>
            <a:pPr marL="228600" indent="-228600">
              <a:lnSpc>
                <a:spcPct val="90000"/>
              </a:lnSpc>
              <a:spcBef>
                <a:spcPts val="1000"/>
              </a:spcBef>
              <a:buFont typeface="Arial" panose="020B0604020202020204" pitchFamily="34" charset="0"/>
              <a:buChar char="•"/>
            </a:pPr>
            <a:endParaRPr lang="en-US" sz="1000"/>
          </a:p>
          <a:p>
            <a:pPr marL="228600" indent="-228600">
              <a:lnSpc>
                <a:spcPct val="90000"/>
              </a:lnSpc>
              <a:spcBef>
                <a:spcPts val="1000"/>
              </a:spcBef>
              <a:buFont typeface="Arial" panose="020B0604020202020204" pitchFamily="34" charset="0"/>
              <a:buChar char="•"/>
            </a:pPr>
            <a:r>
              <a:rPr lang="en-US" sz="1000" b="1"/>
              <a:t>Innate Biological Drive (Monotropy)- </a:t>
            </a:r>
            <a:r>
              <a:rPr lang="en-US" sz="1000"/>
              <a:t>”Bowlby suggested that children may develop a primary attachment with a main caregiver, while also forming attachments with others important people” (Bowlby, 1969)</a:t>
            </a:r>
          </a:p>
          <a:p>
            <a:pPr marL="228600" indent="-228600">
              <a:lnSpc>
                <a:spcPct val="90000"/>
              </a:lnSpc>
              <a:spcBef>
                <a:spcPts val="1000"/>
              </a:spcBef>
              <a:buFont typeface="Arial" panose="020B0604020202020204" pitchFamily="34" charset="0"/>
              <a:buChar char="•"/>
            </a:pPr>
            <a:endParaRPr lang="en-US" sz="1000"/>
          </a:p>
          <a:p>
            <a:pPr marL="228600" indent="-228600">
              <a:lnSpc>
                <a:spcPct val="90000"/>
              </a:lnSpc>
              <a:spcBef>
                <a:spcPts val="1000"/>
              </a:spcBef>
              <a:buFont typeface="Arial" panose="020B0604020202020204" pitchFamily="34" charset="0"/>
              <a:buChar char="•"/>
            </a:pPr>
            <a:r>
              <a:rPr lang="en-US" sz="1000" b="1"/>
              <a:t>The Secure Base: </a:t>
            </a:r>
            <a:r>
              <a:rPr lang="en-US" sz="1000"/>
              <a:t>the caregiver is like a safe and secure place for the child, allowing a child to explore. Play and learn, if they become worried, they can return to the caregiver for comfort (Bowlby, 1988; Gillibrand, lam and O’Donnell, 2016).</a:t>
            </a:r>
          </a:p>
          <a:p>
            <a:pPr marL="228600" indent="-228600">
              <a:lnSpc>
                <a:spcPct val="90000"/>
              </a:lnSpc>
              <a:spcBef>
                <a:spcPts val="1000"/>
              </a:spcBef>
              <a:buFont typeface="Arial" panose="020B0604020202020204" pitchFamily="34" charset="0"/>
              <a:buChar char="•"/>
            </a:pPr>
            <a:endParaRPr lang="en-US" sz="1000"/>
          </a:p>
          <a:p>
            <a:pPr marL="228600" indent="-228600">
              <a:lnSpc>
                <a:spcPct val="90000"/>
              </a:lnSpc>
              <a:spcBef>
                <a:spcPts val="1000"/>
              </a:spcBef>
              <a:buFont typeface="Arial" panose="020B0604020202020204" pitchFamily="34" charset="0"/>
              <a:buChar char="•"/>
            </a:pPr>
            <a:r>
              <a:rPr lang="en-US" sz="1000" b="1"/>
              <a:t>Internal working Model (IWM) : </a:t>
            </a:r>
            <a:r>
              <a:rPr lang="en-US" sz="1000"/>
              <a:t> A mental blueprint inside the child’s mind. It means that if children receive warm care, their blueprint informs them they are safe. </a:t>
            </a:r>
          </a:p>
          <a:p>
            <a:pPr marL="228600" indent="-228600">
              <a:lnSpc>
                <a:spcPct val="90000"/>
              </a:lnSpc>
              <a:spcBef>
                <a:spcPts val="1000"/>
              </a:spcBef>
              <a:buFont typeface="Arial" panose="020B0604020202020204" pitchFamily="34" charset="0"/>
              <a:buChar char="•"/>
            </a:pPr>
            <a:endParaRPr lang="en-US" sz="1000" b="1"/>
          </a:p>
          <a:p>
            <a:pPr marL="228600" indent="-228600">
              <a:lnSpc>
                <a:spcPct val="90000"/>
              </a:lnSpc>
              <a:spcBef>
                <a:spcPts val="1000"/>
              </a:spcBef>
              <a:buFont typeface="Arial" panose="020B0604020202020204" pitchFamily="34" charset="0"/>
              <a:buChar char="•"/>
            </a:pPr>
            <a:r>
              <a:rPr lang="en-US" sz="1000" b="1"/>
              <a:t>Separation distress: </a:t>
            </a:r>
            <a:r>
              <a:rPr lang="en-US" sz="1000"/>
              <a:t>When separated form their main figure and are in a new place, this causes them to show worry and fear. </a:t>
            </a:r>
            <a:endParaRPr lang="en-US" sz="1000" b="1"/>
          </a:p>
          <a:p>
            <a:pPr marL="228600" indent="-228600">
              <a:lnSpc>
                <a:spcPct val="90000"/>
              </a:lnSpc>
              <a:spcBef>
                <a:spcPts val="1000"/>
              </a:spcBef>
              <a:buFont typeface="Arial" panose="020B0604020202020204" pitchFamily="34" charset="0"/>
              <a:buChar char="•"/>
            </a:pPr>
            <a:endParaRPr lang="en-US" sz="1000" dirty="0"/>
          </a:p>
        </p:txBody>
      </p:sp>
      <p:sp>
        <p:nvSpPr>
          <p:cNvPr id="94" name="Oval 9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Block Arc 9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7" name="Freeform: Shape 8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98" name="Straight Connector 9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9" name="Freeform: Shape 9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0" name="Arc 9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1" name="Freeform: Shape 9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6008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C1B601B-300E-9114-6ADF-E4116FE7CB32}"/>
              </a:ext>
            </a:extLst>
          </p:cNvPr>
          <p:cNvPicPr>
            <a:picLocks noChangeAspect="1"/>
          </p:cNvPicPr>
          <p:nvPr/>
        </p:nvPicPr>
        <p:blipFill>
          <a:blip r:embed="rId2">
            <a:duotone>
              <a:schemeClr val="bg2">
                <a:shade val="45000"/>
                <a:satMod val="135000"/>
              </a:schemeClr>
              <a:prstClr val="white"/>
            </a:duotone>
          </a:blip>
          <a:srcRect t="14205" b="1525"/>
          <a:stretch>
            <a:fill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A64628F6-A440-C78D-E5CC-DF69976B48F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a:latin typeface="+mj-lt"/>
                <a:ea typeface="+mj-ea"/>
                <a:cs typeface="+mj-cs"/>
              </a:rPr>
              <a:t>Understanding Shona’s needs through attachment</a:t>
            </a:r>
          </a:p>
        </p:txBody>
      </p:sp>
      <p:graphicFrame>
        <p:nvGraphicFramePr>
          <p:cNvPr id="52" name="TextBox 2">
            <a:extLst>
              <a:ext uri="{FF2B5EF4-FFF2-40B4-BE49-F238E27FC236}">
                <a16:creationId xmlns:a16="http://schemas.microsoft.com/office/drawing/2014/main" id="{137E6006-9740-FCB5-3BA5-5CB3F97183F0}"/>
              </a:ext>
            </a:extLst>
          </p:cNvPr>
          <p:cNvGraphicFramePr/>
          <p:nvPr>
            <p:extLst>
              <p:ext uri="{D42A27DB-BD31-4B8C-83A1-F6EECF244321}">
                <p14:modId xmlns:p14="http://schemas.microsoft.com/office/powerpoint/2010/main" val="24425878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046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045EA5B-0741-E65E-B3C6-03165CC46A4E}"/>
              </a:ext>
            </a:extLst>
          </p:cNvPr>
          <p:cNvSpPr txBox="1"/>
          <p:nvPr/>
        </p:nvSpPr>
        <p:spPr>
          <a:xfrm>
            <a:off x="838200" y="365125"/>
            <a:ext cx="555848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a:solidFill>
                  <a:schemeClr val="tx1"/>
                </a:solidFill>
                <a:latin typeface="+mj-lt"/>
                <a:ea typeface="+mj-ea"/>
                <a:cs typeface="+mj-cs"/>
              </a:rPr>
              <a:t>Practical strategies and interventions</a:t>
            </a:r>
          </a:p>
        </p:txBody>
      </p:sp>
      <p:sp>
        <p:nvSpPr>
          <p:cNvPr id="70" name="Freeform: Shape 6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TextBox 61">
            <a:extLst>
              <a:ext uri="{FF2B5EF4-FFF2-40B4-BE49-F238E27FC236}">
                <a16:creationId xmlns:a16="http://schemas.microsoft.com/office/drawing/2014/main" id="{A4951B34-3F57-6348-24B1-F147419A1EF8}"/>
              </a:ext>
            </a:extLst>
          </p:cNvPr>
          <p:cNvSpPr txBox="1"/>
          <p:nvPr/>
        </p:nvSpPr>
        <p:spPr>
          <a:xfrm>
            <a:off x="838200" y="1825625"/>
            <a:ext cx="5558489" cy="435133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300" b="1"/>
              <a:t>The Key Person System: </a:t>
            </a:r>
            <a:r>
              <a:rPr lang="en-US" sz="1300"/>
              <a:t>This is a policy that is a legal requirement under the Uk Early Years Foundation Stage Framework ( Department of Education, 2024). This is when one specific adult will be chosen to be Shona’s main point of contact at the nursery. They will form a relationship with Shona and gradually become her security in the classroom. </a:t>
            </a:r>
          </a:p>
          <a:p>
            <a:pPr marL="285750" indent="-228600">
              <a:lnSpc>
                <a:spcPct val="90000"/>
              </a:lnSpc>
              <a:spcAft>
                <a:spcPts val="600"/>
              </a:spcAft>
              <a:buFont typeface="Arial" panose="020B0604020202020204" pitchFamily="34" charset="0"/>
              <a:buChar char="•"/>
            </a:pPr>
            <a:endParaRPr lang="en-US" sz="1300"/>
          </a:p>
          <a:p>
            <a:pPr marL="285750" indent="-228600">
              <a:lnSpc>
                <a:spcPct val="90000"/>
              </a:lnSpc>
              <a:spcAft>
                <a:spcPts val="600"/>
              </a:spcAft>
              <a:buFont typeface="Arial" panose="020B0604020202020204" pitchFamily="34" charset="0"/>
              <a:buChar char="•"/>
            </a:pPr>
            <a:r>
              <a:rPr lang="en-US" sz="1300" b="1"/>
              <a:t>Gradual settling-in plan:  </a:t>
            </a:r>
            <a:r>
              <a:rPr lang="en-US" sz="1300"/>
              <a:t>This will be a phased drop-off rather than instantly throwing Shona into a full day. This can also include allowing parents to stay for a short while to help her become familiar with her settings and that they will also return (Birth to 5 Matters, 2021)</a:t>
            </a:r>
          </a:p>
          <a:p>
            <a:pPr marL="285750" indent="-228600">
              <a:lnSpc>
                <a:spcPct val="90000"/>
              </a:lnSpc>
              <a:spcAft>
                <a:spcPts val="600"/>
              </a:spcAft>
              <a:buFont typeface="Arial" panose="020B0604020202020204" pitchFamily="34" charset="0"/>
              <a:buChar char="•"/>
            </a:pPr>
            <a:endParaRPr lang="en-US" sz="1300" b="1"/>
          </a:p>
          <a:p>
            <a:pPr marL="285750" indent="-228600">
              <a:lnSpc>
                <a:spcPct val="90000"/>
              </a:lnSpc>
              <a:spcAft>
                <a:spcPts val="600"/>
              </a:spcAft>
              <a:buFont typeface="Arial" panose="020B0604020202020204" pitchFamily="34" charset="0"/>
              <a:buChar char="•"/>
            </a:pPr>
            <a:r>
              <a:rPr lang="en-US" sz="1300" b="1"/>
              <a:t>Transitional object: </a:t>
            </a:r>
            <a:r>
              <a:rPr lang="en-US" sz="1300"/>
              <a:t>such as a comfort blanket or family photograph, may help Shona feel emotionally secure while she develops trust in the nursery environment.</a:t>
            </a:r>
          </a:p>
          <a:p>
            <a:pPr marL="285750" indent="-228600">
              <a:lnSpc>
                <a:spcPct val="90000"/>
              </a:lnSpc>
              <a:spcAft>
                <a:spcPts val="600"/>
              </a:spcAft>
              <a:buFont typeface="Arial" panose="020B0604020202020204" pitchFamily="34" charset="0"/>
              <a:buChar char="•"/>
            </a:pPr>
            <a:endParaRPr lang="en-US" sz="1300"/>
          </a:p>
          <a:p>
            <a:pPr marL="285750" indent="-228600">
              <a:lnSpc>
                <a:spcPct val="90000"/>
              </a:lnSpc>
              <a:spcAft>
                <a:spcPts val="600"/>
              </a:spcAft>
              <a:buFont typeface="Arial" panose="020B0604020202020204" pitchFamily="34" charset="0"/>
              <a:buChar char="•"/>
            </a:pPr>
            <a:r>
              <a:rPr lang="en-US" sz="1300" b="1"/>
              <a:t>Low-pressure play: </a:t>
            </a:r>
            <a:r>
              <a:rPr lang="en-US" sz="1300"/>
              <a:t>To begin with Shona will play with the chosen adult at the nursery. While the other children are playing, Shona will play with her chosen adult until she is confident enough to join the other children. </a:t>
            </a:r>
          </a:p>
        </p:txBody>
      </p:sp>
      <p:sp>
        <p:nvSpPr>
          <p:cNvPr id="72" name="Oval 7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Block Arc 7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6" name="Freeform: Shape 7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78" name="Straight Connector 7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0" name="Freeform: Shape 7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 name="Arc 8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6369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65321B7-5982-CA51-5E2A-172C6C26A75E}"/>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BD384F8B-2B94-11E3-F334-524CA547F49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spc="-30" baseline="0">
                <a:latin typeface="+mj-lt"/>
                <a:ea typeface="+mj-ea"/>
                <a:cs typeface="+mj-cs"/>
              </a:rPr>
              <a:t>Biological and Environmental Influences</a:t>
            </a:r>
          </a:p>
        </p:txBody>
      </p:sp>
      <p:graphicFrame>
        <p:nvGraphicFramePr>
          <p:cNvPr id="5" name="TextBox 2">
            <a:extLst>
              <a:ext uri="{FF2B5EF4-FFF2-40B4-BE49-F238E27FC236}">
                <a16:creationId xmlns:a16="http://schemas.microsoft.com/office/drawing/2014/main" id="{8A51A01E-FD9A-5600-255A-CEFAE70E165A}"/>
              </a:ext>
            </a:extLst>
          </p:cNvPr>
          <p:cNvGraphicFramePr/>
          <p:nvPr>
            <p:extLst>
              <p:ext uri="{D42A27DB-BD31-4B8C-83A1-F6EECF244321}">
                <p14:modId xmlns:p14="http://schemas.microsoft.com/office/powerpoint/2010/main" val="31116949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8010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0DB09D-36C5-7FD6-0390-6303E25B12F6}"/>
              </a:ext>
            </a:extLst>
          </p:cNvPr>
          <p:cNvSpPr txBox="1"/>
          <p:nvPr/>
        </p:nvSpPr>
        <p:spPr>
          <a:xfrm>
            <a:off x="838200" y="365125"/>
            <a:ext cx="5558489" cy="7016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Critical Evaluation </a:t>
            </a:r>
          </a:p>
        </p:txBody>
      </p:sp>
      <p:sp>
        <p:nvSpPr>
          <p:cNvPr id="48" name="TextBox 47">
            <a:extLst>
              <a:ext uri="{FF2B5EF4-FFF2-40B4-BE49-F238E27FC236}">
                <a16:creationId xmlns:a16="http://schemas.microsoft.com/office/drawing/2014/main" id="{D1C2F1D3-F32C-69A5-904C-9F3F4BEAAF1F}"/>
              </a:ext>
            </a:extLst>
          </p:cNvPr>
          <p:cNvSpPr txBox="1"/>
          <p:nvPr/>
        </p:nvSpPr>
        <p:spPr>
          <a:xfrm>
            <a:off x="537511" y="1066800"/>
            <a:ext cx="5558489" cy="625792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b="1" u="sng" dirty="0"/>
              <a:t>Strength</a:t>
            </a:r>
          </a:p>
          <a:p>
            <a:pPr marL="285750" indent="-285750">
              <a:lnSpc>
                <a:spcPct val="90000"/>
              </a:lnSpc>
              <a:spcAft>
                <a:spcPts val="600"/>
              </a:spcAft>
              <a:buFont typeface="Arial" panose="020B0604020202020204" pitchFamily="34" charset="0"/>
              <a:buChar char="•"/>
            </a:pPr>
            <a:r>
              <a:rPr lang="en-US" sz="1400" dirty="0"/>
              <a:t>Its main strength is that it allows professionals to show empathy rather than label children as ‘difficult’ or ‘clingy’. It also demonstrates that anxiety or distress from a child is a form of fear and a cry for help and helps with producing emotional security. It also directly follows the Statutory Early Years Policy by ensuring nurseries apply the Key Persons approach. </a:t>
            </a:r>
          </a:p>
          <a:p>
            <a:pPr marL="285750" indent="-285750">
              <a:lnSpc>
                <a:spcPct val="90000"/>
              </a:lnSpc>
              <a:spcAft>
                <a:spcPts val="600"/>
              </a:spcAft>
              <a:buFont typeface="Arial" panose="020B0604020202020204" pitchFamily="34" charset="0"/>
              <a:buChar char="•"/>
            </a:pPr>
            <a:r>
              <a:rPr lang="en-US" sz="1400" b="1" u="sng" dirty="0"/>
              <a:t>Limitations</a:t>
            </a:r>
            <a:r>
              <a:rPr lang="en-US" sz="1400" b="1" dirty="0"/>
              <a:t> </a:t>
            </a:r>
          </a:p>
          <a:p>
            <a:pPr marL="285750" indent="-285750">
              <a:lnSpc>
                <a:spcPct val="90000"/>
              </a:lnSpc>
              <a:spcAft>
                <a:spcPts val="600"/>
              </a:spcAft>
              <a:buFont typeface="Arial" panose="020B0604020202020204" pitchFamily="34" charset="0"/>
              <a:buChar char="•"/>
            </a:pPr>
            <a:r>
              <a:rPr lang="en-US" sz="1400" dirty="0"/>
              <a:t>One of its main limitations is the focus on one primary allocated          adult forming a relationship with a child and that is the one that matters. It ignores how children can also connect with other adults such as fathers, grand parents, extend family or even their peers. </a:t>
            </a:r>
          </a:p>
          <a:p>
            <a:pPr marL="285750" indent="-285750">
              <a:lnSpc>
                <a:spcPct val="90000"/>
              </a:lnSpc>
              <a:spcAft>
                <a:spcPts val="600"/>
              </a:spcAft>
              <a:buFont typeface="Arial" panose="020B0604020202020204" pitchFamily="34" charset="0"/>
              <a:buChar char="•"/>
            </a:pPr>
            <a:r>
              <a:rPr lang="en-US" sz="1400" dirty="0"/>
              <a:t>It also doesn’t consider that family life is different in different cultures where some cultures the whole community is responsible for bringing up a child which shows that children can do well with many trusted adults.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b="1" dirty="0"/>
              <a:t>Alternative theory</a:t>
            </a:r>
            <a:r>
              <a:rPr lang="en-US" sz="1400" dirty="0"/>
              <a:t>- Vygotsky’s Sociocultural Theory</a:t>
            </a:r>
          </a:p>
          <a:p>
            <a:pPr marL="285750" indent="-285750">
              <a:lnSpc>
                <a:spcPct val="90000"/>
              </a:lnSpc>
              <a:spcAft>
                <a:spcPts val="600"/>
              </a:spcAft>
              <a:buFont typeface="Arial" panose="020B0604020202020204" pitchFamily="34" charset="0"/>
              <a:buChar char="•"/>
            </a:pPr>
            <a:r>
              <a:rPr lang="en-US" sz="1400" dirty="0"/>
              <a:t>Vygotsky’s </a:t>
            </a:r>
            <a:r>
              <a:rPr lang="en-US" sz="1400" dirty="0" err="1"/>
              <a:t>Soicocultural</a:t>
            </a:r>
            <a:r>
              <a:rPr lang="en-US" sz="1400" dirty="0"/>
              <a:t> Theory could also help explain Shona’s difficulties because it focuses on the importance of social interaction and support from more knowledgeable others. A practitioner could support Shona through guided play, communication and interaction with other children. This shows that development is influenced not only by attachment relationship but also by social environment.</a:t>
            </a:r>
          </a:p>
          <a:p>
            <a:pPr>
              <a:lnSpc>
                <a:spcPct val="90000"/>
              </a:lnSpc>
              <a:spcAft>
                <a:spcPts val="600"/>
              </a:spcAft>
            </a:pPr>
            <a:r>
              <a:rPr lang="en-US" sz="1400" dirty="0"/>
              <a:t>[Vygotsky,1978]</a:t>
            </a:r>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3933097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D9078D-DC3D-6499-BE83-1414930922AF}"/>
              </a:ext>
            </a:extLst>
          </p:cNvPr>
          <p:cNvSpPr txBox="1"/>
          <p:nvPr/>
        </p:nvSpPr>
        <p:spPr>
          <a:xfrm>
            <a:off x="838200" y="1825625"/>
            <a:ext cx="5558489"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Conclusion </a:t>
            </a:r>
          </a:p>
          <a:p>
            <a:pPr indent="-228600">
              <a:lnSpc>
                <a:spcPct val="90000"/>
              </a:lnSpc>
              <a:spcAft>
                <a:spcPts val="600"/>
              </a:spcAft>
              <a:buFont typeface="Arial" panose="020B0604020202020204" pitchFamily="34" charset="0"/>
              <a:buChar char="•"/>
            </a:pPr>
            <a:r>
              <a:rPr lang="en-US"/>
              <a:t>Overall, Shona’s anxiety and reluctance to join play may be understandable responses to start a new environment, particularly when she is experiencing separation from her caregivers. Bowlby’s attachment theory is useful because it helps practitioners understand the importance of emotional security and trusting relationship. A consistent key person and gradual setting-in approach may help Shona feel safer and gradually become more confident.</a:t>
            </a:r>
          </a:p>
        </p:txBody>
      </p:sp>
    </p:spTree>
    <p:extLst>
      <p:ext uri="{BB962C8B-B14F-4D97-AF65-F5344CB8AC3E}">
        <p14:creationId xmlns:p14="http://schemas.microsoft.com/office/powerpoint/2010/main" val="387328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DB1230-1B97-3731-C40E-CC20BB3C18B3}"/>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u="sng" kern="1200">
                <a:solidFill>
                  <a:schemeClr val="tx1"/>
                </a:solidFill>
                <a:latin typeface="+mj-lt"/>
                <a:ea typeface="+mj-ea"/>
                <a:cs typeface="+mj-cs"/>
              </a:rPr>
              <a:t>References </a:t>
            </a:r>
          </a:p>
        </p:txBody>
      </p:sp>
      <p:graphicFrame>
        <p:nvGraphicFramePr>
          <p:cNvPr id="5" name="TextBox 2">
            <a:extLst>
              <a:ext uri="{FF2B5EF4-FFF2-40B4-BE49-F238E27FC236}">
                <a16:creationId xmlns:a16="http://schemas.microsoft.com/office/drawing/2014/main" id="{A448CABD-C120-89D8-29DE-BE80AAAAAB2C}"/>
              </a:ext>
            </a:extLst>
          </p:cNvPr>
          <p:cNvGraphicFramePr/>
          <p:nvPr>
            <p:extLst>
              <p:ext uri="{D42A27DB-BD31-4B8C-83A1-F6EECF244321}">
                <p14:modId xmlns:p14="http://schemas.microsoft.com/office/powerpoint/2010/main" val="25072515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1303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523</TotalTime>
  <Words>1328</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Title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Neaghat Akhtar</dc:creator>
  <cp:lastModifiedBy>Neaghat Akhtar</cp:lastModifiedBy>
  <cp:revision>1</cp:revision>
  <dcterms:created xsi:type="dcterms:W3CDTF">2026-09-21T19:46:39Z</dcterms:created>
  <dcterms:modified xsi:type="dcterms:W3CDTF">2026-10-08T22:10:57Z</dcterms:modified>
</cp:coreProperties>
</file>