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Lst>
  <p:notesMasterIdLst>
    <p:notesMasterId r:id="rId20"/>
  </p:notesMasterIdLst>
  <p:sldIdLst>
    <p:sldId id="342" r:id="rId2"/>
    <p:sldId id="422" r:id="rId3"/>
    <p:sldId id="421" r:id="rId4"/>
    <p:sldId id="450" r:id="rId5"/>
    <p:sldId id="419" r:id="rId6"/>
    <p:sldId id="449" r:id="rId7"/>
    <p:sldId id="452" r:id="rId8"/>
    <p:sldId id="453" r:id="rId9"/>
    <p:sldId id="454" r:id="rId10"/>
    <p:sldId id="369" r:id="rId11"/>
    <p:sldId id="457" r:id="rId12"/>
    <p:sldId id="458" r:id="rId13"/>
    <p:sldId id="455" r:id="rId14"/>
    <p:sldId id="433" r:id="rId15"/>
    <p:sldId id="436" r:id="rId16"/>
    <p:sldId id="373" r:id="rId17"/>
    <p:sldId id="363" r:id="rId18"/>
    <p:sldId id="459"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027710-5214-4E17-98AA-4FCA38323B1B}" v="4" dt="2024-01-30T15:22:27.5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9659" autoAdjust="0"/>
  </p:normalViewPr>
  <p:slideViewPr>
    <p:cSldViewPr snapToGrid="0">
      <p:cViewPr varScale="1">
        <p:scale>
          <a:sx n="95" d="100"/>
          <a:sy n="95" d="100"/>
        </p:scale>
        <p:origin x="6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BE027710-5214-4E17-98AA-4FCA38323B1B}"/>
    <pc:docChg chg="undo custSel addSld modSld">
      <pc:chgData name="Hoang Dang Nguyen" userId="1de6b3a7-5191-4a0c-8968-b8f905305e1d" providerId="ADAL" clId="{BE027710-5214-4E17-98AA-4FCA38323B1B}" dt="2024-02-07T16:18:36.585" v="36" actId="20577"/>
      <pc:docMkLst>
        <pc:docMk/>
      </pc:docMkLst>
      <pc:sldChg chg="addSp delSp modSp mod">
        <pc:chgData name="Hoang Dang Nguyen" userId="1de6b3a7-5191-4a0c-8968-b8f905305e1d" providerId="ADAL" clId="{BE027710-5214-4E17-98AA-4FCA38323B1B}" dt="2024-02-07T16:18:36.585" v="36" actId="20577"/>
        <pc:sldMkLst>
          <pc:docMk/>
          <pc:sldMk cId="3814033428" sldId="436"/>
        </pc:sldMkLst>
        <pc:spChg chg="add del mod">
          <ac:chgData name="Hoang Dang Nguyen" userId="1de6b3a7-5191-4a0c-8968-b8f905305e1d" providerId="ADAL" clId="{BE027710-5214-4E17-98AA-4FCA38323B1B}" dt="2024-02-07T16:18:36.585" v="36" actId="20577"/>
          <ac:spMkLst>
            <pc:docMk/>
            <pc:sldMk cId="3814033428" sldId="436"/>
            <ac:spMk id="3" creationId="{1115277C-4362-B22D-0C37-362DB9B801AC}"/>
          </ac:spMkLst>
        </pc:spChg>
        <pc:spChg chg="add del mod">
          <ac:chgData name="Hoang Dang Nguyen" userId="1de6b3a7-5191-4a0c-8968-b8f905305e1d" providerId="ADAL" clId="{BE027710-5214-4E17-98AA-4FCA38323B1B}" dt="2024-01-30T15:22:25.561" v="2" actId="478"/>
          <ac:spMkLst>
            <pc:docMk/>
            <pc:sldMk cId="3814033428" sldId="436"/>
            <ac:spMk id="7" creationId="{5F2A2604-2BB0-FD99-CDFB-BB1113AD3958}"/>
          </ac:spMkLst>
        </pc:spChg>
      </pc:sldChg>
      <pc:sldChg chg="modSp new mod">
        <pc:chgData name="Hoang Dang Nguyen" userId="1de6b3a7-5191-4a0c-8968-b8f905305e1d" providerId="ADAL" clId="{BE027710-5214-4E17-98AA-4FCA38323B1B}" dt="2024-01-30T16:36:10.366" v="33" actId="113"/>
        <pc:sldMkLst>
          <pc:docMk/>
          <pc:sldMk cId="2043707347" sldId="459"/>
        </pc:sldMkLst>
        <pc:spChg chg="mod">
          <ac:chgData name="Hoang Dang Nguyen" userId="1de6b3a7-5191-4a0c-8968-b8f905305e1d" providerId="ADAL" clId="{BE027710-5214-4E17-98AA-4FCA38323B1B}" dt="2024-01-30T16:36:10.366" v="33" actId="113"/>
          <ac:spMkLst>
            <pc:docMk/>
            <pc:sldMk cId="2043707347" sldId="459"/>
            <ac:spMk id="2" creationId="{B69C47C4-0903-625D-2419-25192BEA096C}"/>
          </ac:spMkLst>
        </pc:spChg>
      </pc:sldChg>
    </pc:docChg>
  </pc:docChgLst>
  <pc:docChgLst>
    <pc:chgData name="Hoang Dang Nguyen" userId="1de6b3a7-5191-4a0c-8968-b8f905305e1d" providerId="ADAL" clId="{4176C480-C5DF-44DD-80A8-3C6CA5F971F1}"/>
    <pc:docChg chg="undo custSel addSld delSld modSld">
      <pc:chgData name="Hoang Dang Nguyen" userId="1de6b3a7-5191-4a0c-8968-b8f905305e1d" providerId="ADAL" clId="{4176C480-C5DF-44DD-80A8-3C6CA5F971F1}" dt="2023-09-21T10:39:16.764" v="1308" actId="20577"/>
      <pc:docMkLst>
        <pc:docMk/>
      </pc:docMkLst>
      <pc:sldChg chg="del">
        <pc:chgData name="Hoang Dang Nguyen" userId="1de6b3a7-5191-4a0c-8968-b8f905305e1d" providerId="ADAL" clId="{4176C480-C5DF-44DD-80A8-3C6CA5F971F1}" dt="2023-09-20T13:48:19.445" v="1" actId="47"/>
        <pc:sldMkLst>
          <pc:docMk/>
          <pc:sldMk cId="3661340027" sldId="256"/>
        </pc:sldMkLst>
      </pc:sldChg>
      <pc:sldChg chg="del">
        <pc:chgData name="Hoang Dang Nguyen" userId="1de6b3a7-5191-4a0c-8968-b8f905305e1d" providerId="ADAL" clId="{4176C480-C5DF-44DD-80A8-3C6CA5F971F1}" dt="2023-09-20T13:48:20.181" v="2" actId="47"/>
        <pc:sldMkLst>
          <pc:docMk/>
          <pc:sldMk cId="2543127053" sldId="257"/>
        </pc:sldMkLst>
      </pc:sldChg>
      <pc:sldChg chg="add">
        <pc:chgData name="Hoang Dang Nguyen" userId="1de6b3a7-5191-4a0c-8968-b8f905305e1d" providerId="ADAL" clId="{4176C480-C5DF-44DD-80A8-3C6CA5F971F1}" dt="2023-09-20T13:48:17.753" v="0"/>
        <pc:sldMkLst>
          <pc:docMk/>
          <pc:sldMk cId="0" sldId="342"/>
        </pc:sldMkLst>
      </pc:sldChg>
      <pc:sldChg chg="add">
        <pc:chgData name="Hoang Dang Nguyen" userId="1de6b3a7-5191-4a0c-8968-b8f905305e1d" providerId="ADAL" clId="{4176C480-C5DF-44DD-80A8-3C6CA5F971F1}" dt="2023-09-20T13:48:17.753" v="0"/>
        <pc:sldMkLst>
          <pc:docMk/>
          <pc:sldMk cId="0" sldId="363"/>
        </pc:sldMkLst>
      </pc:sldChg>
      <pc:sldChg chg="add">
        <pc:chgData name="Hoang Dang Nguyen" userId="1de6b3a7-5191-4a0c-8968-b8f905305e1d" providerId="ADAL" clId="{4176C480-C5DF-44DD-80A8-3C6CA5F971F1}" dt="2023-09-20T13:48:17.753" v="0"/>
        <pc:sldMkLst>
          <pc:docMk/>
          <pc:sldMk cId="0" sldId="366"/>
        </pc:sldMkLst>
      </pc:sldChg>
      <pc:sldChg chg="add">
        <pc:chgData name="Hoang Dang Nguyen" userId="1de6b3a7-5191-4a0c-8968-b8f905305e1d" providerId="ADAL" clId="{4176C480-C5DF-44DD-80A8-3C6CA5F971F1}" dt="2023-09-20T13:48:17.753" v="0"/>
        <pc:sldMkLst>
          <pc:docMk/>
          <pc:sldMk cId="0" sldId="367"/>
        </pc:sldMkLst>
      </pc:sldChg>
      <pc:sldChg chg="modSp add mod">
        <pc:chgData name="Hoang Dang Nguyen" userId="1de6b3a7-5191-4a0c-8968-b8f905305e1d" providerId="ADAL" clId="{4176C480-C5DF-44DD-80A8-3C6CA5F971F1}" dt="2023-09-20T14:01:56.965" v="570" actId="113"/>
        <pc:sldMkLst>
          <pc:docMk/>
          <pc:sldMk cId="0" sldId="368"/>
        </pc:sldMkLst>
        <pc:spChg chg="mod">
          <ac:chgData name="Hoang Dang Nguyen" userId="1de6b3a7-5191-4a0c-8968-b8f905305e1d" providerId="ADAL" clId="{4176C480-C5DF-44DD-80A8-3C6CA5F971F1}" dt="2023-09-20T14:01:56.965" v="570" actId="113"/>
          <ac:spMkLst>
            <pc:docMk/>
            <pc:sldMk cId="0" sldId="368"/>
            <ac:spMk id="44035" creationId="{32CB01ED-1053-659D-FFA2-0F165697C76F}"/>
          </ac:spMkLst>
        </pc:spChg>
      </pc:sldChg>
      <pc:sldChg chg="add">
        <pc:chgData name="Hoang Dang Nguyen" userId="1de6b3a7-5191-4a0c-8968-b8f905305e1d" providerId="ADAL" clId="{4176C480-C5DF-44DD-80A8-3C6CA5F971F1}" dt="2023-09-20T13:48:17.753" v="0"/>
        <pc:sldMkLst>
          <pc:docMk/>
          <pc:sldMk cId="0" sldId="369"/>
        </pc:sldMkLst>
      </pc:sldChg>
      <pc:sldChg chg="modSp add mod">
        <pc:chgData name="Hoang Dang Nguyen" userId="1de6b3a7-5191-4a0c-8968-b8f905305e1d" providerId="ADAL" clId="{4176C480-C5DF-44DD-80A8-3C6CA5F971F1}" dt="2023-09-21T10:39:16.764" v="1308" actId="20577"/>
        <pc:sldMkLst>
          <pc:docMk/>
          <pc:sldMk cId="0" sldId="373"/>
        </pc:sldMkLst>
        <pc:spChg chg="mod">
          <ac:chgData name="Hoang Dang Nguyen" userId="1de6b3a7-5191-4a0c-8968-b8f905305e1d" providerId="ADAL" clId="{4176C480-C5DF-44DD-80A8-3C6CA5F971F1}" dt="2023-09-21T10:39:16.764" v="1308" actId="20577"/>
          <ac:spMkLst>
            <pc:docMk/>
            <pc:sldMk cId="0" sldId="373"/>
            <ac:spMk id="3" creationId="{C1384EE9-6F40-1556-CB6F-BEDBE6E6A81C}"/>
          </ac:spMkLst>
        </pc:spChg>
      </pc:sldChg>
      <pc:sldChg chg="addSp modSp add">
        <pc:chgData name="Hoang Dang Nguyen" userId="1de6b3a7-5191-4a0c-8968-b8f905305e1d" providerId="ADAL" clId="{4176C480-C5DF-44DD-80A8-3C6CA5F971F1}" dt="2023-09-20T15:15:30.890" v="1000" actId="1035"/>
        <pc:sldMkLst>
          <pc:docMk/>
          <pc:sldMk cId="0" sldId="380"/>
        </pc:sldMkLst>
        <pc:picChg chg="add mod">
          <ac:chgData name="Hoang Dang Nguyen" userId="1de6b3a7-5191-4a0c-8968-b8f905305e1d" providerId="ADAL" clId="{4176C480-C5DF-44DD-80A8-3C6CA5F971F1}" dt="2023-09-20T15:15:30.890" v="1000" actId="1035"/>
          <ac:picMkLst>
            <pc:docMk/>
            <pc:sldMk cId="0" sldId="380"/>
            <ac:picMk id="2" creationId="{AB0C55B5-FC4C-2F8E-271A-62FD986A913E}"/>
          </ac:picMkLst>
        </pc:picChg>
      </pc:sldChg>
      <pc:sldChg chg="add">
        <pc:chgData name="Hoang Dang Nguyen" userId="1de6b3a7-5191-4a0c-8968-b8f905305e1d" providerId="ADAL" clId="{4176C480-C5DF-44DD-80A8-3C6CA5F971F1}" dt="2023-09-20T13:48:17.753" v="0"/>
        <pc:sldMkLst>
          <pc:docMk/>
          <pc:sldMk cId="0" sldId="399"/>
        </pc:sldMkLst>
      </pc:sldChg>
      <pc:sldChg chg="add">
        <pc:chgData name="Hoang Dang Nguyen" userId="1de6b3a7-5191-4a0c-8968-b8f905305e1d" providerId="ADAL" clId="{4176C480-C5DF-44DD-80A8-3C6CA5F971F1}" dt="2023-09-20T13:48:17.753" v="0"/>
        <pc:sldMkLst>
          <pc:docMk/>
          <pc:sldMk cId="0" sldId="400"/>
        </pc:sldMkLst>
      </pc:sldChg>
      <pc:sldChg chg="add">
        <pc:chgData name="Hoang Dang Nguyen" userId="1de6b3a7-5191-4a0c-8968-b8f905305e1d" providerId="ADAL" clId="{4176C480-C5DF-44DD-80A8-3C6CA5F971F1}" dt="2023-09-20T13:48:17.753" v="0"/>
        <pc:sldMkLst>
          <pc:docMk/>
          <pc:sldMk cId="0" sldId="401"/>
        </pc:sldMkLst>
      </pc:sldChg>
      <pc:sldChg chg="add">
        <pc:chgData name="Hoang Dang Nguyen" userId="1de6b3a7-5191-4a0c-8968-b8f905305e1d" providerId="ADAL" clId="{4176C480-C5DF-44DD-80A8-3C6CA5F971F1}" dt="2023-09-20T13:48:17.753" v="0"/>
        <pc:sldMkLst>
          <pc:docMk/>
          <pc:sldMk cId="0" sldId="402"/>
        </pc:sldMkLst>
      </pc:sldChg>
      <pc:sldChg chg="add">
        <pc:chgData name="Hoang Dang Nguyen" userId="1de6b3a7-5191-4a0c-8968-b8f905305e1d" providerId="ADAL" clId="{4176C480-C5DF-44DD-80A8-3C6CA5F971F1}" dt="2023-09-20T13:48:17.753" v="0"/>
        <pc:sldMkLst>
          <pc:docMk/>
          <pc:sldMk cId="0" sldId="403"/>
        </pc:sldMkLst>
      </pc:sldChg>
      <pc:sldChg chg="add">
        <pc:chgData name="Hoang Dang Nguyen" userId="1de6b3a7-5191-4a0c-8968-b8f905305e1d" providerId="ADAL" clId="{4176C480-C5DF-44DD-80A8-3C6CA5F971F1}" dt="2023-09-20T13:48:17.753" v="0"/>
        <pc:sldMkLst>
          <pc:docMk/>
          <pc:sldMk cId="3613172321" sldId="404"/>
        </pc:sldMkLst>
      </pc:sldChg>
      <pc:sldChg chg="add">
        <pc:chgData name="Hoang Dang Nguyen" userId="1de6b3a7-5191-4a0c-8968-b8f905305e1d" providerId="ADAL" clId="{4176C480-C5DF-44DD-80A8-3C6CA5F971F1}" dt="2023-09-20T13:48:17.753" v="0"/>
        <pc:sldMkLst>
          <pc:docMk/>
          <pc:sldMk cId="2772748589" sldId="405"/>
        </pc:sldMkLst>
      </pc:sldChg>
      <pc:sldChg chg="add">
        <pc:chgData name="Hoang Dang Nguyen" userId="1de6b3a7-5191-4a0c-8968-b8f905305e1d" providerId="ADAL" clId="{4176C480-C5DF-44DD-80A8-3C6CA5F971F1}" dt="2023-09-20T13:48:17.753" v="0"/>
        <pc:sldMkLst>
          <pc:docMk/>
          <pc:sldMk cId="0" sldId="406"/>
        </pc:sldMkLst>
      </pc:sldChg>
      <pc:sldChg chg="add">
        <pc:chgData name="Hoang Dang Nguyen" userId="1de6b3a7-5191-4a0c-8968-b8f905305e1d" providerId="ADAL" clId="{4176C480-C5DF-44DD-80A8-3C6CA5F971F1}" dt="2023-09-20T13:48:17.753" v="0"/>
        <pc:sldMkLst>
          <pc:docMk/>
          <pc:sldMk cId="0" sldId="407"/>
        </pc:sldMkLst>
      </pc:sldChg>
      <pc:sldChg chg="add">
        <pc:chgData name="Hoang Dang Nguyen" userId="1de6b3a7-5191-4a0c-8968-b8f905305e1d" providerId="ADAL" clId="{4176C480-C5DF-44DD-80A8-3C6CA5F971F1}" dt="2023-09-20T13:48:17.753" v="0"/>
        <pc:sldMkLst>
          <pc:docMk/>
          <pc:sldMk cId="0" sldId="408"/>
        </pc:sldMkLst>
      </pc:sldChg>
      <pc:sldChg chg="add">
        <pc:chgData name="Hoang Dang Nguyen" userId="1de6b3a7-5191-4a0c-8968-b8f905305e1d" providerId="ADAL" clId="{4176C480-C5DF-44DD-80A8-3C6CA5F971F1}" dt="2023-09-20T13:48:17.753" v="0"/>
        <pc:sldMkLst>
          <pc:docMk/>
          <pc:sldMk cId="0" sldId="409"/>
        </pc:sldMkLst>
      </pc:sldChg>
      <pc:sldChg chg="modSp add mod">
        <pc:chgData name="Hoang Dang Nguyen" userId="1de6b3a7-5191-4a0c-8968-b8f905305e1d" providerId="ADAL" clId="{4176C480-C5DF-44DD-80A8-3C6CA5F971F1}" dt="2023-09-20T14:02:51.104" v="572" actId="113"/>
        <pc:sldMkLst>
          <pc:docMk/>
          <pc:sldMk cId="0" sldId="410"/>
        </pc:sldMkLst>
        <pc:spChg chg="mod">
          <ac:chgData name="Hoang Dang Nguyen" userId="1de6b3a7-5191-4a0c-8968-b8f905305e1d" providerId="ADAL" clId="{4176C480-C5DF-44DD-80A8-3C6CA5F971F1}" dt="2023-09-20T14:02:51.104" v="572" actId="113"/>
          <ac:spMkLst>
            <pc:docMk/>
            <pc:sldMk cId="0" sldId="410"/>
            <ac:spMk id="46083" creationId="{0A211206-E33B-BE34-FF3A-87ADCD770B47}"/>
          </ac:spMkLst>
        </pc:spChg>
      </pc:sldChg>
      <pc:sldChg chg="add">
        <pc:chgData name="Hoang Dang Nguyen" userId="1de6b3a7-5191-4a0c-8968-b8f905305e1d" providerId="ADAL" clId="{4176C480-C5DF-44DD-80A8-3C6CA5F971F1}" dt="2023-09-20T13:48:17.753" v="0"/>
        <pc:sldMkLst>
          <pc:docMk/>
          <pc:sldMk cId="0" sldId="411"/>
        </pc:sldMkLst>
      </pc:sldChg>
      <pc:sldChg chg="add">
        <pc:chgData name="Hoang Dang Nguyen" userId="1de6b3a7-5191-4a0c-8968-b8f905305e1d" providerId="ADAL" clId="{4176C480-C5DF-44DD-80A8-3C6CA5F971F1}" dt="2023-09-20T13:48:17.753" v="0"/>
        <pc:sldMkLst>
          <pc:docMk/>
          <pc:sldMk cId="0" sldId="412"/>
        </pc:sldMkLst>
      </pc:sldChg>
      <pc:sldChg chg="add">
        <pc:chgData name="Hoang Dang Nguyen" userId="1de6b3a7-5191-4a0c-8968-b8f905305e1d" providerId="ADAL" clId="{4176C480-C5DF-44DD-80A8-3C6CA5F971F1}" dt="2023-09-20T13:48:17.753" v="0"/>
        <pc:sldMkLst>
          <pc:docMk/>
          <pc:sldMk cId="0" sldId="413"/>
        </pc:sldMkLst>
      </pc:sldChg>
      <pc:sldChg chg="add">
        <pc:chgData name="Hoang Dang Nguyen" userId="1de6b3a7-5191-4a0c-8968-b8f905305e1d" providerId="ADAL" clId="{4176C480-C5DF-44DD-80A8-3C6CA5F971F1}" dt="2023-09-20T13:48:17.753" v="0"/>
        <pc:sldMkLst>
          <pc:docMk/>
          <pc:sldMk cId="0" sldId="414"/>
        </pc:sldMkLst>
      </pc:sldChg>
      <pc:sldChg chg="add">
        <pc:chgData name="Hoang Dang Nguyen" userId="1de6b3a7-5191-4a0c-8968-b8f905305e1d" providerId="ADAL" clId="{4176C480-C5DF-44DD-80A8-3C6CA5F971F1}" dt="2023-09-20T13:48:17.753" v="0"/>
        <pc:sldMkLst>
          <pc:docMk/>
          <pc:sldMk cId="0" sldId="416"/>
        </pc:sldMkLst>
      </pc:sldChg>
      <pc:sldChg chg="add">
        <pc:chgData name="Hoang Dang Nguyen" userId="1de6b3a7-5191-4a0c-8968-b8f905305e1d" providerId="ADAL" clId="{4176C480-C5DF-44DD-80A8-3C6CA5F971F1}" dt="2023-09-20T13:48:17.753" v="0"/>
        <pc:sldMkLst>
          <pc:docMk/>
          <pc:sldMk cId="0" sldId="417"/>
        </pc:sldMkLst>
      </pc:sldChg>
      <pc:sldChg chg="add">
        <pc:chgData name="Hoang Dang Nguyen" userId="1de6b3a7-5191-4a0c-8968-b8f905305e1d" providerId="ADAL" clId="{4176C480-C5DF-44DD-80A8-3C6CA5F971F1}" dt="2023-09-20T13:48:17.753" v="0"/>
        <pc:sldMkLst>
          <pc:docMk/>
          <pc:sldMk cId="0" sldId="418"/>
        </pc:sldMkLst>
      </pc:sldChg>
      <pc:sldChg chg="add">
        <pc:chgData name="Hoang Dang Nguyen" userId="1de6b3a7-5191-4a0c-8968-b8f905305e1d" providerId="ADAL" clId="{4176C480-C5DF-44DD-80A8-3C6CA5F971F1}" dt="2023-09-20T13:48:17.753" v="0"/>
        <pc:sldMkLst>
          <pc:docMk/>
          <pc:sldMk cId="0" sldId="419"/>
        </pc:sldMkLst>
      </pc:sldChg>
      <pc:sldChg chg="add">
        <pc:chgData name="Hoang Dang Nguyen" userId="1de6b3a7-5191-4a0c-8968-b8f905305e1d" providerId="ADAL" clId="{4176C480-C5DF-44DD-80A8-3C6CA5F971F1}" dt="2023-09-20T13:48:17.753" v="0"/>
        <pc:sldMkLst>
          <pc:docMk/>
          <pc:sldMk cId="0" sldId="420"/>
        </pc:sldMkLst>
      </pc:sldChg>
      <pc:sldChg chg="add">
        <pc:chgData name="Hoang Dang Nguyen" userId="1de6b3a7-5191-4a0c-8968-b8f905305e1d" providerId="ADAL" clId="{4176C480-C5DF-44DD-80A8-3C6CA5F971F1}" dt="2023-09-20T13:48:17.753" v="0"/>
        <pc:sldMkLst>
          <pc:docMk/>
          <pc:sldMk cId="0" sldId="421"/>
        </pc:sldMkLst>
      </pc:sldChg>
      <pc:sldChg chg="modSp add mod modNotesTx">
        <pc:chgData name="Hoang Dang Nguyen" userId="1de6b3a7-5191-4a0c-8968-b8f905305e1d" providerId="ADAL" clId="{4176C480-C5DF-44DD-80A8-3C6CA5F971F1}" dt="2023-09-21T09:15:52.422" v="1305" actId="5793"/>
        <pc:sldMkLst>
          <pc:docMk/>
          <pc:sldMk cId="290787176" sldId="422"/>
        </pc:sldMkLst>
        <pc:spChg chg="mod">
          <ac:chgData name="Hoang Dang Nguyen" userId="1de6b3a7-5191-4a0c-8968-b8f905305e1d" providerId="ADAL" clId="{4176C480-C5DF-44DD-80A8-3C6CA5F971F1}" dt="2023-09-20T14:22:31.356" v="994" actId="20577"/>
          <ac:spMkLst>
            <pc:docMk/>
            <pc:sldMk cId="290787176" sldId="422"/>
            <ac:spMk id="9218" creationId="{4E088C09-A337-52A5-8063-1E9134F65A62}"/>
          </ac:spMkLst>
        </pc:spChg>
      </pc:sldChg>
      <pc:sldChg chg="modSp add mod">
        <pc:chgData name="Hoang Dang Nguyen" userId="1de6b3a7-5191-4a0c-8968-b8f905305e1d" providerId="ADAL" clId="{4176C480-C5DF-44DD-80A8-3C6CA5F971F1}" dt="2023-09-20T13:56:16.440" v="258" actId="20577"/>
        <pc:sldMkLst>
          <pc:docMk/>
          <pc:sldMk cId="714084256" sldId="423"/>
        </pc:sldMkLst>
        <pc:spChg chg="mod">
          <ac:chgData name="Hoang Dang Nguyen" userId="1de6b3a7-5191-4a0c-8968-b8f905305e1d" providerId="ADAL" clId="{4176C480-C5DF-44DD-80A8-3C6CA5F971F1}" dt="2023-09-20T13:56:16.440" v="258" actId="20577"/>
          <ac:spMkLst>
            <pc:docMk/>
            <pc:sldMk cId="714084256" sldId="423"/>
            <ac:spMk id="12" creationId="{3C976E9C-3007-A345-D8C5-097FC6FF0039}"/>
          </ac:spMkLst>
        </pc:spChg>
      </pc:sldChg>
      <pc:sldChg chg="add">
        <pc:chgData name="Hoang Dang Nguyen" userId="1de6b3a7-5191-4a0c-8968-b8f905305e1d" providerId="ADAL" clId="{4176C480-C5DF-44DD-80A8-3C6CA5F971F1}" dt="2023-09-20T13:52:18.158" v="5"/>
        <pc:sldMkLst>
          <pc:docMk/>
          <pc:sldMk cId="2388187305" sldId="424"/>
        </pc:sldMkLst>
      </pc:sldChg>
      <pc:sldChg chg="modSp add mod">
        <pc:chgData name="Hoang Dang Nguyen" userId="1de6b3a7-5191-4a0c-8968-b8f905305e1d" providerId="ADAL" clId="{4176C480-C5DF-44DD-80A8-3C6CA5F971F1}" dt="2023-09-20T13:59:50.425" v="383" actId="20577"/>
        <pc:sldMkLst>
          <pc:docMk/>
          <pc:sldMk cId="1954790182" sldId="425"/>
        </pc:sldMkLst>
        <pc:spChg chg="mod">
          <ac:chgData name="Hoang Dang Nguyen" userId="1de6b3a7-5191-4a0c-8968-b8f905305e1d" providerId="ADAL" clId="{4176C480-C5DF-44DD-80A8-3C6CA5F971F1}" dt="2023-09-20T13:58:59.257" v="261" actId="20577"/>
          <ac:spMkLst>
            <pc:docMk/>
            <pc:sldMk cId="1954790182" sldId="425"/>
            <ac:spMk id="2" creationId="{007D365B-71E8-EEA1-3C2D-EE7B7FEDE7A4}"/>
          </ac:spMkLst>
        </pc:spChg>
        <pc:spChg chg="mod">
          <ac:chgData name="Hoang Dang Nguyen" userId="1de6b3a7-5191-4a0c-8968-b8f905305e1d" providerId="ADAL" clId="{4176C480-C5DF-44DD-80A8-3C6CA5F971F1}" dt="2023-09-20T13:59:50.425" v="383" actId="20577"/>
          <ac:spMkLst>
            <pc:docMk/>
            <pc:sldMk cId="1954790182" sldId="425"/>
            <ac:spMk id="12" creationId="{3C976E9C-3007-A345-D8C5-097FC6FF0039}"/>
          </ac:spMkLst>
        </pc:spChg>
      </pc:sldChg>
      <pc:sldChg chg="add">
        <pc:chgData name="Hoang Dang Nguyen" userId="1de6b3a7-5191-4a0c-8968-b8f905305e1d" providerId="ADAL" clId="{4176C480-C5DF-44DD-80A8-3C6CA5F971F1}" dt="2023-09-20T13:58:56.494" v="259"/>
        <pc:sldMkLst>
          <pc:docMk/>
          <pc:sldMk cId="2849146447" sldId="426"/>
        </pc:sldMkLst>
      </pc:sldChg>
      <pc:sldChg chg="modSp add mod">
        <pc:chgData name="Hoang Dang Nguyen" userId="1de6b3a7-5191-4a0c-8968-b8f905305e1d" providerId="ADAL" clId="{4176C480-C5DF-44DD-80A8-3C6CA5F971F1}" dt="2023-09-20T14:01:23.441" v="565" actId="6549"/>
        <pc:sldMkLst>
          <pc:docMk/>
          <pc:sldMk cId="4224723609" sldId="427"/>
        </pc:sldMkLst>
        <pc:spChg chg="mod">
          <ac:chgData name="Hoang Dang Nguyen" userId="1de6b3a7-5191-4a0c-8968-b8f905305e1d" providerId="ADAL" clId="{4176C480-C5DF-44DD-80A8-3C6CA5F971F1}" dt="2023-09-20T14:01:23.441" v="565" actId="6549"/>
          <ac:spMkLst>
            <pc:docMk/>
            <pc:sldMk cId="4224723609" sldId="427"/>
            <ac:spMk id="12" creationId="{3C976E9C-3007-A345-D8C5-097FC6FF0039}"/>
          </ac:spMkLst>
        </pc:spChg>
      </pc:sldChg>
      <pc:sldChg chg="add">
        <pc:chgData name="Hoang Dang Nguyen" userId="1de6b3a7-5191-4a0c-8968-b8f905305e1d" providerId="ADAL" clId="{4176C480-C5DF-44DD-80A8-3C6CA5F971F1}" dt="2023-09-20T14:00:17.939" v="384"/>
        <pc:sldMkLst>
          <pc:docMk/>
          <pc:sldMk cId="2618352493" sldId="428"/>
        </pc:sldMkLst>
      </pc:sldChg>
      <pc:sldChg chg="modSp add mod">
        <pc:chgData name="Hoang Dang Nguyen" userId="1de6b3a7-5191-4a0c-8968-b8f905305e1d" providerId="ADAL" clId="{4176C480-C5DF-44DD-80A8-3C6CA5F971F1}" dt="2023-09-20T14:05:27.806" v="741" actId="6549"/>
        <pc:sldMkLst>
          <pc:docMk/>
          <pc:sldMk cId="238811503" sldId="429"/>
        </pc:sldMkLst>
        <pc:spChg chg="mod">
          <ac:chgData name="Hoang Dang Nguyen" userId="1de6b3a7-5191-4a0c-8968-b8f905305e1d" providerId="ADAL" clId="{4176C480-C5DF-44DD-80A8-3C6CA5F971F1}" dt="2023-09-20T14:04:36.354" v="645" actId="20577"/>
          <ac:spMkLst>
            <pc:docMk/>
            <pc:sldMk cId="238811503" sldId="429"/>
            <ac:spMk id="2" creationId="{007D365B-71E8-EEA1-3C2D-EE7B7FEDE7A4}"/>
          </ac:spMkLst>
        </pc:spChg>
        <pc:spChg chg="mod">
          <ac:chgData name="Hoang Dang Nguyen" userId="1de6b3a7-5191-4a0c-8968-b8f905305e1d" providerId="ADAL" clId="{4176C480-C5DF-44DD-80A8-3C6CA5F971F1}" dt="2023-09-20T14:05:27.806" v="741" actId="6549"/>
          <ac:spMkLst>
            <pc:docMk/>
            <pc:sldMk cId="238811503" sldId="429"/>
            <ac:spMk id="12" creationId="{3C976E9C-3007-A345-D8C5-097FC6FF0039}"/>
          </ac:spMkLst>
        </pc:spChg>
      </pc:sldChg>
      <pc:sldChg chg="add del">
        <pc:chgData name="Hoang Dang Nguyen" userId="1de6b3a7-5191-4a0c-8968-b8f905305e1d" providerId="ADAL" clId="{4176C480-C5DF-44DD-80A8-3C6CA5F971F1}" dt="2023-09-21T09:52:45.991" v="1306" actId="47"/>
        <pc:sldMkLst>
          <pc:docMk/>
          <pc:sldMk cId="1619021294" sldId="430"/>
        </pc:sldMkLst>
      </pc:sldChg>
      <pc:sldChg chg="modSp add mod">
        <pc:chgData name="Hoang Dang Nguyen" userId="1de6b3a7-5191-4a0c-8968-b8f905305e1d" providerId="ADAL" clId="{4176C480-C5DF-44DD-80A8-3C6CA5F971F1}" dt="2023-09-20T14:04:14.179" v="643" actId="20577"/>
        <pc:sldMkLst>
          <pc:docMk/>
          <pc:sldMk cId="1436413093" sldId="431"/>
        </pc:sldMkLst>
        <pc:spChg chg="mod">
          <ac:chgData name="Hoang Dang Nguyen" userId="1de6b3a7-5191-4a0c-8968-b8f905305e1d" providerId="ADAL" clId="{4176C480-C5DF-44DD-80A8-3C6CA5F971F1}" dt="2023-09-20T14:03:48.340" v="575" actId="20577"/>
          <ac:spMkLst>
            <pc:docMk/>
            <pc:sldMk cId="1436413093" sldId="431"/>
            <ac:spMk id="2" creationId="{007D365B-71E8-EEA1-3C2D-EE7B7FEDE7A4}"/>
          </ac:spMkLst>
        </pc:spChg>
        <pc:spChg chg="mod">
          <ac:chgData name="Hoang Dang Nguyen" userId="1de6b3a7-5191-4a0c-8968-b8f905305e1d" providerId="ADAL" clId="{4176C480-C5DF-44DD-80A8-3C6CA5F971F1}" dt="2023-09-20T14:04:14.179" v="643" actId="20577"/>
          <ac:spMkLst>
            <pc:docMk/>
            <pc:sldMk cId="1436413093" sldId="431"/>
            <ac:spMk id="12" creationId="{3C976E9C-3007-A345-D8C5-097FC6FF0039}"/>
          </ac:spMkLst>
        </pc:spChg>
      </pc:sldChg>
      <pc:sldChg chg="add">
        <pc:chgData name="Hoang Dang Nguyen" userId="1de6b3a7-5191-4a0c-8968-b8f905305e1d" providerId="ADAL" clId="{4176C480-C5DF-44DD-80A8-3C6CA5F971F1}" dt="2023-09-20T14:03:45.361" v="573"/>
        <pc:sldMkLst>
          <pc:docMk/>
          <pc:sldMk cId="62040637" sldId="432"/>
        </pc:sldMkLst>
      </pc:sldChg>
      <pc:sldChg chg="modSp add mod">
        <pc:chgData name="Hoang Dang Nguyen" userId="1de6b3a7-5191-4a0c-8968-b8f905305e1d" providerId="ADAL" clId="{4176C480-C5DF-44DD-80A8-3C6CA5F971F1}" dt="2023-09-20T14:42:01.777" v="998" actId="20577"/>
        <pc:sldMkLst>
          <pc:docMk/>
          <pc:sldMk cId="2124964315" sldId="433"/>
        </pc:sldMkLst>
        <pc:spChg chg="mod">
          <ac:chgData name="Hoang Dang Nguyen" userId="1de6b3a7-5191-4a0c-8968-b8f905305e1d" providerId="ADAL" clId="{4176C480-C5DF-44DD-80A8-3C6CA5F971F1}" dt="2023-09-20T14:06:51.936" v="757" actId="404"/>
          <ac:spMkLst>
            <pc:docMk/>
            <pc:sldMk cId="2124964315" sldId="433"/>
            <ac:spMk id="3" creationId="{362B46A2-8D14-3CF2-4830-85B7761379B4}"/>
          </ac:spMkLst>
        </pc:spChg>
        <pc:spChg chg="mod">
          <ac:chgData name="Hoang Dang Nguyen" userId="1de6b3a7-5191-4a0c-8968-b8f905305e1d" providerId="ADAL" clId="{4176C480-C5DF-44DD-80A8-3C6CA5F971F1}" dt="2023-09-20T14:42:01.777" v="998" actId="20577"/>
          <ac:spMkLst>
            <pc:docMk/>
            <pc:sldMk cId="2124964315" sldId="433"/>
            <ac:spMk id="6" creationId="{12C77B3C-9D92-ACE7-D4D2-B345FB18B400}"/>
          </ac:spMkLst>
        </pc:spChg>
      </pc:sldChg>
      <pc:sldChg chg="add">
        <pc:chgData name="Hoang Dang Nguyen" userId="1de6b3a7-5191-4a0c-8968-b8f905305e1d" providerId="ADAL" clId="{4176C480-C5DF-44DD-80A8-3C6CA5F971F1}" dt="2023-09-20T14:07:31.628" v="765"/>
        <pc:sldMkLst>
          <pc:docMk/>
          <pc:sldMk cId="4288001336" sldId="434"/>
        </pc:sldMkLst>
      </pc:sldChg>
      <pc:sldChg chg="add">
        <pc:chgData name="Hoang Dang Nguyen" userId="1de6b3a7-5191-4a0c-8968-b8f905305e1d" providerId="ADAL" clId="{4176C480-C5DF-44DD-80A8-3C6CA5F971F1}" dt="2023-09-20T14:07:36.705" v="766"/>
        <pc:sldMkLst>
          <pc:docMk/>
          <pc:sldMk cId="1233194692" sldId="435"/>
        </pc:sldMkLst>
      </pc:sldChg>
      <pc:sldChg chg="addSp modSp add mod modNotesTx">
        <pc:chgData name="Hoang Dang Nguyen" userId="1de6b3a7-5191-4a0c-8968-b8f905305e1d" providerId="ADAL" clId="{4176C480-C5DF-44DD-80A8-3C6CA5F971F1}" dt="2023-09-21T09:10:51.968" v="1083" actId="6549"/>
        <pc:sldMkLst>
          <pc:docMk/>
          <pc:sldMk cId="3814033428" sldId="436"/>
        </pc:sldMkLst>
        <pc:spChg chg="mod">
          <ac:chgData name="Hoang Dang Nguyen" userId="1de6b3a7-5191-4a0c-8968-b8f905305e1d" providerId="ADAL" clId="{4176C480-C5DF-44DD-80A8-3C6CA5F971F1}" dt="2023-09-21T09:10:51.968" v="1083" actId="6549"/>
          <ac:spMkLst>
            <pc:docMk/>
            <pc:sldMk cId="3814033428" sldId="436"/>
            <ac:spMk id="3" creationId="{1115277C-4362-B22D-0C37-362DB9B801AC}"/>
          </ac:spMkLst>
        </pc:spChg>
        <pc:picChg chg="add mod">
          <ac:chgData name="Hoang Dang Nguyen" userId="1de6b3a7-5191-4a0c-8968-b8f905305e1d" providerId="ADAL" clId="{4176C480-C5DF-44DD-80A8-3C6CA5F971F1}" dt="2023-09-20T14:14:25.920" v="906" actId="1076"/>
          <ac:picMkLst>
            <pc:docMk/>
            <pc:sldMk cId="3814033428" sldId="436"/>
            <ac:picMk id="1026" creationId="{2BEFBA33-9D04-C184-A04B-E2E3A11EA751}"/>
          </ac:picMkLst>
        </pc:picChg>
      </pc:sldChg>
      <pc:sldChg chg="add del">
        <pc:chgData name="Hoang Dang Nguyen" userId="1de6b3a7-5191-4a0c-8968-b8f905305e1d" providerId="ADAL" clId="{4176C480-C5DF-44DD-80A8-3C6CA5F971F1}" dt="2023-09-20T15:17:52.646" v="1001" actId="47"/>
        <pc:sldMkLst>
          <pc:docMk/>
          <pc:sldMk cId="1235186761" sldId="437"/>
        </pc:sldMkLst>
      </pc:sldChg>
      <pc:sldChg chg="add del replId">
        <pc:chgData name="Hoang Dang Nguyen" userId="1de6b3a7-5191-4a0c-8968-b8f905305e1d" providerId="ADAL" clId="{4176C480-C5DF-44DD-80A8-3C6CA5F971F1}" dt="2023-09-20T15:17:56.679" v="1002" actId="47"/>
        <pc:sldMkLst>
          <pc:docMk/>
          <pc:sldMk cId="2040149829" sldId="438"/>
        </pc:sldMkLst>
      </pc:sldChg>
    </pc:docChg>
  </pc:docChgLst>
  <pc:docChgLst>
    <pc:chgData name="Hoang Dang Nguyen" userId="1de6b3a7-5191-4a0c-8968-b8f905305e1d" providerId="ADAL" clId="{321587F2-CA59-47B0-8B0F-61FB82108B85}"/>
    <pc:docChg chg="undo custSel addSld delSld modSld sldOrd">
      <pc:chgData name="Hoang Dang Nguyen" userId="1de6b3a7-5191-4a0c-8968-b8f905305e1d" providerId="ADAL" clId="{321587F2-CA59-47B0-8B0F-61FB82108B85}" dt="2024-01-10T21:09:50.813" v="2154" actId="20577"/>
      <pc:docMkLst>
        <pc:docMk/>
      </pc:docMkLst>
      <pc:sldChg chg="addSp delSp modSp mod">
        <pc:chgData name="Hoang Dang Nguyen" userId="1de6b3a7-5191-4a0c-8968-b8f905305e1d" providerId="ADAL" clId="{321587F2-CA59-47B0-8B0F-61FB82108B85}" dt="2024-01-10T21:09:50.813" v="2154" actId="20577"/>
        <pc:sldMkLst>
          <pc:docMk/>
          <pc:sldMk cId="0" sldId="342"/>
        </pc:sldMkLst>
        <pc:spChg chg="add del mod">
          <ac:chgData name="Hoang Dang Nguyen" userId="1de6b3a7-5191-4a0c-8968-b8f905305e1d" providerId="ADAL" clId="{321587F2-CA59-47B0-8B0F-61FB82108B85}" dt="2024-01-10T20:56:00.041" v="1912" actId="478"/>
          <ac:spMkLst>
            <pc:docMk/>
            <pc:sldMk cId="0" sldId="342"/>
            <ac:spMk id="2" creationId="{9E7DD10B-4CE4-374B-A16A-920848AC128E}"/>
          </ac:spMkLst>
        </pc:spChg>
        <pc:spChg chg="add del mod">
          <ac:chgData name="Hoang Dang Nguyen" userId="1de6b3a7-5191-4a0c-8968-b8f905305e1d" providerId="ADAL" clId="{321587F2-CA59-47B0-8B0F-61FB82108B85}" dt="2024-01-05T10:34:36.399" v="1" actId="478"/>
          <ac:spMkLst>
            <pc:docMk/>
            <pc:sldMk cId="0" sldId="342"/>
            <ac:spMk id="2" creationId="{BCA0C89D-41B8-575C-1A69-477321E48D4E}"/>
          </ac:spMkLst>
        </pc:spChg>
        <pc:spChg chg="add del mod">
          <ac:chgData name="Hoang Dang Nguyen" userId="1de6b3a7-5191-4a0c-8968-b8f905305e1d" providerId="ADAL" clId="{321587F2-CA59-47B0-8B0F-61FB82108B85}" dt="2024-01-10T20:55:57.456" v="1911" actId="478"/>
          <ac:spMkLst>
            <pc:docMk/>
            <pc:sldMk cId="0" sldId="342"/>
            <ac:spMk id="3" creationId="{6EE7328A-7AFC-5A70-26CA-1FC24C1E5B73}"/>
          </ac:spMkLst>
        </pc:spChg>
        <pc:spChg chg="add del mod">
          <ac:chgData name="Hoang Dang Nguyen" userId="1de6b3a7-5191-4a0c-8968-b8f905305e1d" providerId="ADAL" clId="{321587F2-CA59-47B0-8B0F-61FB82108B85}" dt="2024-01-10T20:55:57.456" v="1911" actId="478"/>
          <ac:spMkLst>
            <pc:docMk/>
            <pc:sldMk cId="0" sldId="342"/>
            <ac:spMk id="4" creationId="{A3648278-0377-1DB2-E191-49A4B3EDB40A}"/>
          </ac:spMkLst>
        </pc:spChg>
        <pc:spChg chg="del">
          <ac:chgData name="Hoang Dang Nguyen" userId="1de6b3a7-5191-4a0c-8968-b8f905305e1d" providerId="ADAL" clId="{321587F2-CA59-47B0-8B0F-61FB82108B85}" dt="2024-01-05T10:34:34.697" v="0" actId="478"/>
          <ac:spMkLst>
            <pc:docMk/>
            <pc:sldMk cId="0" sldId="342"/>
            <ac:spMk id="5" creationId="{7974858A-6A14-27B4-0C6D-E4C1313B50E1}"/>
          </ac:spMkLst>
        </pc:spChg>
        <pc:spChg chg="add mod">
          <ac:chgData name="Hoang Dang Nguyen" userId="1de6b3a7-5191-4a0c-8968-b8f905305e1d" providerId="ADAL" clId="{321587F2-CA59-47B0-8B0F-61FB82108B85}" dt="2024-01-10T20:56:02.741" v="1913"/>
          <ac:spMkLst>
            <pc:docMk/>
            <pc:sldMk cId="0" sldId="342"/>
            <ac:spMk id="5" creationId="{CBD5E4C1-49DF-561B-CC9C-41F99FEE2815}"/>
          </ac:spMkLst>
        </pc:spChg>
        <pc:spChg chg="add mod">
          <ac:chgData name="Hoang Dang Nguyen" userId="1de6b3a7-5191-4a0c-8968-b8f905305e1d" providerId="ADAL" clId="{321587F2-CA59-47B0-8B0F-61FB82108B85}" dt="2024-01-10T21:09:50.813" v="2154" actId="20577"/>
          <ac:spMkLst>
            <pc:docMk/>
            <pc:sldMk cId="0" sldId="342"/>
            <ac:spMk id="6" creationId="{8390C1D6-BD16-1FF6-FD0F-1BCB5338DA27}"/>
          </ac:spMkLst>
        </pc:spChg>
        <pc:spChg chg="add mod">
          <ac:chgData name="Hoang Dang Nguyen" userId="1de6b3a7-5191-4a0c-8968-b8f905305e1d" providerId="ADAL" clId="{321587F2-CA59-47B0-8B0F-61FB82108B85}" dt="2024-01-10T20:56:02.741" v="1913"/>
          <ac:spMkLst>
            <pc:docMk/>
            <pc:sldMk cId="0" sldId="342"/>
            <ac:spMk id="7" creationId="{57365DAB-DE95-3132-3A77-68CFFC27AD4B}"/>
          </ac:spMkLst>
        </pc:spChg>
        <pc:spChg chg="del">
          <ac:chgData name="Hoang Dang Nguyen" userId="1de6b3a7-5191-4a0c-8968-b8f905305e1d" providerId="ADAL" clId="{321587F2-CA59-47B0-8B0F-61FB82108B85}" dt="2024-01-05T10:34:34.697" v="0" actId="478"/>
          <ac:spMkLst>
            <pc:docMk/>
            <pc:sldMk cId="0" sldId="342"/>
            <ac:spMk id="6146" creationId="{49D274A4-3AB5-993F-0196-27BECAE9E3C6}"/>
          </ac:spMkLst>
        </pc:spChg>
        <pc:spChg chg="del mod">
          <ac:chgData name="Hoang Dang Nguyen" userId="1de6b3a7-5191-4a0c-8968-b8f905305e1d" providerId="ADAL" clId="{321587F2-CA59-47B0-8B0F-61FB82108B85}" dt="2024-01-10T20:55:57.456" v="1911" actId="478"/>
          <ac:spMkLst>
            <pc:docMk/>
            <pc:sldMk cId="0" sldId="342"/>
            <ac:spMk id="6148" creationId="{B03C41A6-7F92-3E98-4A55-C01F05788F39}"/>
          </ac:spMkLst>
        </pc:spChg>
      </pc:sldChg>
      <pc:sldChg chg="modSp mod">
        <pc:chgData name="Hoang Dang Nguyen" userId="1de6b3a7-5191-4a0c-8968-b8f905305e1d" providerId="ADAL" clId="{321587F2-CA59-47B0-8B0F-61FB82108B85}" dt="2024-01-10T21:00:03.763" v="2056" actId="6549"/>
        <pc:sldMkLst>
          <pc:docMk/>
          <pc:sldMk cId="0" sldId="366"/>
        </pc:sldMkLst>
        <pc:spChg chg="mod">
          <ac:chgData name="Hoang Dang Nguyen" userId="1de6b3a7-5191-4a0c-8968-b8f905305e1d" providerId="ADAL" clId="{321587F2-CA59-47B0-8B0F-61FB82108B85}" dt="2024-01-10T21:00:03.763" v="2056" actId="6549"/>
          <ac:spMkLst>
            <pc:docMk/>
            <pc:sldMk cId="0" sldId="366"/>
            <ac:spMk id="9218" creationId="{1CA15F00-959D-6A33-495F-E30AAFD4C10E}"/>
          </ac:spMkLst>
        </pc:spChg>
      </pc:sldChg>
      <pc:sldChg chg="del">
        <pc:chgData name="Hoang Dang Nguyen" userId="1de6b3a7-5191-4a0c-8968-b8f905305e1d" providerId="ADAL" clId="{321587F2-CA59-47B0-8B0F-61FB82108B85}" dt="2024-01-05T15:41:15.794" v="1083" actId="47"/>
        <pc:sldMkLst>
          <pc:docMk/>
          <pc:sldMk cId="0" sldId="367"/>
        </pc:sldMkLst>
      </pc:sldChg>
      <pc:sldChg chg="del">
        <pc:chgData name="Hoang Dang Nguyen" userId="1de6b3a7-5191-4a0c-8968-b8f905305e1d" providerId="ADAL" clId="{321587F2-CA59-47B0-8B0F-61FB82108B85}" dt="2024-01-05T15:42:46.311" v="1092" actId="47"/>
        <pc:sldMkLst>
          <pc:docMk/>
          <pc:sldMk cId="0" sldId="368"/>
        </pc:sldMkLst>
      </pc:sldChg>
      <pc:sldChg chg="modSp mod modNotesTx">
        <pc:chgData name="Hoang Dang Nguyen" userId="1de6b3a7-5191-4a0c-8968-b8f905305e1d" providerId="ADAL" clId="{321587F2-CA59-47B0-8B0F-61FB82108B85}" dt="2024-01-10T21:01:41.432" v="2112" actId="113"/>
        <pc:sldMkLst>
          <pc:docMk/>
          <pc:sldMk cId="0" sldId="369"/>
        </pc:sldMkLst>
        <pc:spChg chg="mod">
          <ac:chgData name="Hoang Dang Nguyen" userId="1de6b3a7-5191-4a0c-8968-b8f905305e1d" providerId="ADAL" clId="{321587F2-CA59-47B0-8B0F-61FB82108B85}" dt="2024-01-10T21:01:41.432" v="2112" actId="113"/>
          <ac:spMkLst>
            <pc:docMk/>
            <pc:sldMk cId="0" sldId="369"/>
            <ac:spMk id="27650" creationId="{D7F055EF-2EBB-643B-CF8B-06A8E157E35C}"/>
          </ac:spMkLst>
        </pc:spChg>
        <pc:spChg chg="mod">
          <ac:chgData name="Hoang Dang Nguyen" userId="1de6b3a7-5191-4a0c-8968-b8f905305e1d" providerId="ADAL" clId="{321587F2-CA59-47B0-8B0F-61FB82108B85}" dt="2024-01-05T16:02:57.923" v="1889" actId="113"/>
          <ac:spMkLst>
            <pc:docMk/>
            <pc:sldMk cId="0" sldId="369"/>
            <ac:spMk id="27651" creationId="{40C9D677-77BB-63DF-AC88-286D196D7A7D}"/>
          </ac:spMkLst>
        </pc:spChg>
      </pc:sldChg>
      <pc:sldChg chg="modSp mod">
        <pc:chgData name="Hoang Dang Nguyen" userId="1de6b3a7-5191-4a0c-8968-b8f905305e1d" providerId="ADAL" clId="{321587F2-CA59-47B0-8B0F-61FB82108B85}" dt="2024-01-10T21:01:59.891" v="2118" actId="6549"/>
        <pc:sldMkLst>
          <pc:docMk/>
          <pc:sldMk cId="0" sldId="373"/>
        </pc:sldMkLst>
        <pc:spChg chg="mod">
          <ac:chgData name="Hoang Dang Nguyen" userId="1de6b3a7-5191-4a0c-8968-b8f905305e1d" providerId="ADAL" clId="{321587F2-CA59-47B0-8B0F-61FB82108B85}" dt="2024-01-10T21:01:59.891" v="2118" actId="6549"/>
          <ac:spMkLst>
            <pc:docMk/>
            <pc:sldMk cId="0" sldId="373"/>
            <ac:spMk id="3" creationId="{C1384EE9-6F40-1556-CB6F-BEDBE6E6A81C}"/>
          </ac:spMkLst>
        </pc:spChg>
      </pc:sldChg>
      <pc:sldChg chg="del">
        <pc:chgData name="Hoang Dang Nguyen" userId="1de6b3a7-5191-4a0c-8968-b8f905305e1d" providerId="ADAL" clId="{321587F2-CA59-47B0-8B0F-61FB82108B85}" dt="2024-01-08T11:03:51.752" v="1892" actId="47"/>
        <pc:sldMkLst>
          <pc:docMk/>
          <pc:sldMk cId="0" sldId="380"/>
        </pc:sldMkLst>
      </pc:sldChg>
      <pc:sldChg chg="del">
        <pc:chgData name="Hoang Dang Nguyen" userId="1de6b3a7-5191-4a0c-8968-b8f905305e1d" providerId="ADAL" clId="{321587F2-CA59-47B0-8B0F-61FB82108B85}" dt="2024-01-05T10:40:53.881" v="183" actId="47"/>
        <pc:sldMkLst>
          <pc:docMk/>
          <pc:sldMk cId="0" sldId="399"/>
        </pc:sldMkLst>
      </pc:sldChg>
      <pc:sldChg chg="del">
        <pc:chgData name="Hoang Dang Nguyen" userId="1de6b3a7-5191-4a0c-8968-b8f905305e1d" providerId="ADAL" clId="{321587F2-CA59-47B0-8B0F-61FB82108B85}" dt="2024-01-05T10:40:57.178" v="185" actId="47"/>
        <pc:sldMkLst>
          <pc:docMk/>
          <pc:sldMk cId="0" sldId="400"/>
        </pc:sldMkLst>
      </pc:sldChg>
      <pc:sldChg chg="del">
        <pc:chgData name="Hoang Dang Nguyen" userId="1de6b3a7-5191-4a0c-8968-b8f905305e1d" providerId="ADAL" clId="{321587F2-CA59-47B0-8B0F-61FB82108B85}" dt="2024-01-05T10:40:58.516" v="186" actId="47"/>
        <pc:sldMkLst>
          <pc:docMk/>
          <pc:sldMk cId="0" sldId="401"/>
        </pc:sldMkLst>
      </pc:sldChg>
      <pc:sldChg chg="del">
        <pc:chgData name="Hoang Dang Nguyen" userId="1de6b3a7-5191-4a0c-8968-b8f905305e1d" providerId="ADAL" clId="{321587F2-CA59-47B0-8B0F-61FB82108B85}" dt="2024-01-05T10:40:55.398" v="184" actId="47"/>
        <pc:sldMkLst>
          <pc:docMk/>
          <pc:sldMk cId="0" sldId="402"/>
        </pc:sldMkLst>
      </pc:sldChg>
      <pc:sldChg chg="del">
        <pc:chgData name="Hoang Dang Nguyen" userId="1de6b3a7-5191-4a0c-8968-b8f905305e1d" providerId="ADAL" clId="{321587F2-CA59-47B0-8B0F-61FB82108B85}" dt="2024-01-05T15:38:12.682" v="956" actId="47"/>
        <pc:sldMkLst>
          <pc:docMk/>
          <pc:sldMk cId="0" sldId="403"/>
        </pc:sldMkLst>
      </pc:sldChg>
      <pc:sldChg chg="modSp del mod">
        <pc:chgData name="Hoang Dang Nguyen" userId="1de6b3a7-5191-4a0c-8968-b8f905305e1d" providerId="ADAL" clId="{321587F2-CA59-47B0-8B0F-61FB82108B85}" dt="2024-01-10T21:01:04.413" v="2090"/>
        <pc:sldMkLst>
          <pc:docMk/>
          <pc:sldMk cId="3613172321" sldId="404"/>
        </pc:sldMkLst>
        <pc:spChg chg="mod">
          <ac:chgData name="Hoang Dang Nguyen" userId="1de6b3a7-5191-4a0c-8968-b8f905305e1d" providerId="ADAL" clId="{321587F2-CA59-47B0-8B0F-61FB82108B85}" dt="2024-01-10T21:01:04.413" v="2090"/>
          <ac:spMkLst>
            <pc:docMk/>
            <pc:sldMk cId="3613172321" sldId="404"/>
            <ac:spMk id="31746" creationId="{29A95312-2DF4-740C-C34A-74700F00A735}"/>
          </ac:spMkLst>
        </pc:spChg>
      </pc:sldChg>
      <pc:sldChg chg="modSp add mod">
        <pc:chgData name="Hoang Dang Nguyen" userId="1de6b3a7-5191-4a0c-8968-b8f905305e1d" providerId="ADAL" clId="{321587F2-CA59-47B0-8B0F-61FB82108B85}" dt="2024-01-10T21:01:05.680" v="2091"/>
        <pc:sldMkLst>
          <pc:docMk/>
          <pc:sldMk cId="2772748589" sldId="405"/>
        </pc:sldMkLst>
        <pc:spChg chg="mod">
          <ac:chgData name="Hoang Dang Nguyen" userId="1de6b3a7-5191-4a0c-8968-b8f905305e1d" providerId="ADAL" clId="{321587F2-CA59-47B0-8B0F-61FB82108B85}" dt="2024-01-10T21:01:05.680" v="2091"/>
          <ac:spMkLst>
            <pc:docMk/>
            <pc:sldMk cId="2772748589" sldId="405"/>
            <ac:spMk id="33794" creationId="{0763E77B-4C25-EA23-911E-B03A58E6DA82}"/>
          </ac:spMkLst>
        </pc:spChg>
      </pc:sldChg>
      <pc:sldChg chg="del">
        <pc:chgData name="Hoang Dang Nguyen" userId="1de6b3a7-5191-4a0c-8968-b8f905305e1d" providerId="ADAL" clId="{321587F2-CA59-47B0-8B0F-61FB82108B85}" dt="2024-01-05T15:41:33.422" v="1084" actId="47"/>
        <pc:sldMkLst>
          <pc:docMk/>
          <pc:sldMk cId="0" sldId="406"/>
        </pc:sldMkLst>
      </pc:sldChg>
      <pc:sldChg chg="del">
        <pc:chgData name="Hoang Dang Nguyen" userId="1de6b3a7-5191-4a0c-8968-b8f905305e1d" providerId="ADAL" clId="{321587F2-CA59-47B0-8B0F-61FB82108B85}" dt="2024-01-05T15:42:40.078" v="1089" actId="47"/>
        <pc:sldMkLst>
          <pc:docMk/>
          <pc:sldMk cId="0" sldId="407"/>
        </pc:sldMkLst>
      </pc:sldChg>
      <pc:sldChg chg="del">
        <pc:chgData name="Hoang Dang Nguyen" userId="1de6b3a7-5191-4a0c-8968-b8f905305e1d" providerId="ADAL" clId="{321587F2-CA59-47B0-8B0F-61FB82108B85}" dt="2024-01-05T15:42:44.944" v="1091" actId="47"/>
        <pc:sldMkLst>
          <pc:docMk/>
          <pc:sldMk cId="0" sldId="408"/>
        </pc:sldMkLst>
      </pc:sldChg>
      <pc:sldChg chg="del">
        <pc:chgData name="Hoang Dang Nguyen" userId="1de6b3a7-5191-4a0c-8968-b8f905305e1d" providerId="ADAL" clId="{321587F2-CA59-47B0-8B0F-61FB82108B85}" dt="2024-01-05T15:42:43.294" v="1090" actId="47"/>
        <pc:sldMkLst>
          <pc:docMk/>
          <pc:sldMk cId="0" sldId="409"/>
        </pc:sldMkLst>
      </pc:sldChg>
      <pc:sldChg chg="del">
        <pc:chgData name="Hoang Dang Nguyen" userId="1de6b3a7-5191-4a0c-8968-b8f905305e1d" providerId="ADAL" clId="{321587F2-CA59-47B0-8B0F-61FB82108B85}" dt="2024-01-05T15:42:46.846" v="1093" actId="47"/>
        <pc:sldMkLst>
          <pc:docMk/>
          <pc:sldMk cId="0" sldId="410"/>
        </pc:sldMkLst>
      </pc:sldChg>
      <pc:sldChg chg="del">
        <pc:chgData name="Hoang Dang Nguyen" userId="1de6b3a7-5191-4a0c-8968-b8f905305e1d" providerId="ADAL" clId="{321587F2-CA59-47B0-8B0F-61FB82108B85}" dt="2024-01-05T15:42:47.255" v="1094" actId="47"/>
        <pc:sldMkLst>
          <pc:docMk/>
          <pc:sldMk cId="0" sldId="411"/>
        </pc:sldMkLst>
      </pc:sldChg>
      <pc:sldChg chg="del">
        <pc:chgData name="Hoang Dang Nguyen" userId="1de6b3a7-5191-4a0c-8968-b8f905305e1d" providerId="ADAL" clId="{321587F2-CA59-47B0-8B0F-61FB82108B85}" dt="2024-01-05T15:42:50.620" v="1096" actId="47"/>
        <pc:sldMkLst>
          <pc:docMk/>
          <pc:sldMk cId="0" sldId="412"/>
        </pc:sldMkLst>
      </pc:sldChg>
      <pc:sldChg chg="del">
        <pc:chgData name="Hoang Dang Nguyen" userId="1de6b3a7-5191-4a0c-8968-b8f905305e1d" providerId="ADAL" clId="{321587F2-CA59-47B0-8B0F-61FB82108B85}" dt="2024-01-05T15:42:49.975" v="1095" actId="47"/>
        <pc:sldMkLst>
          <pc:docMk/>
          <pc:sldMk cId="0" sldId="413"/>
        </pc:sldMkLst>
      </pc:sldChg>
      <pc:sldChg chg="del">
        <pc:chgData name="Hoang Dang Nguyen" userId="1de6b3a7-5191-4a0c-8968-b8f905305e1d" providerId="ADAL" clId="{321587F2-CA59-47B0-8B0F-61FB82108B85}" dt="2024-01-05T15:42:51.186" v="1097" actId="47"/>
        <pc:sldMkLst>
          <pc:docMk/>
          <pc:sldMk cId="0" sldId="414"/>
        </pc:sldMkLst>
      </pc:sldChg>
      <pc:sldChg chg="del">
        <pc:chgData name="Hoang Dang Nguyen" userId="1de6b3a7-5191-4a0c-8968-b8f905305e1d" providerId="ADAL" clId="{321587F2-CA59-47B0-8B0F-61FB82108B85}" dt="2024-01-05T15:42:56.782" v="1101" actId="47"/>
        <pc:sldMkLst>
          <pc:docMk/>
          <pc:sldMk cId="0" sldId="416"/>
        </pc:sldMkLst>
      </pc:sldChg>
      <pc:sldChg chg="del">
        <pc:chgData name="Hoang Dang Nguyen" userId="1de6b3a7-5191-4a0c-8968-b8f905305e1d" providerId="ADAL" clId="{321587F2-CA59-47B0-8B0F-61FB82108B85}" dt="2024-01-05T15:42:55.561" v="1100" actId="47"/>
        <pc:sldMkLst>
          <pc:docMk/>
          <pc:sldMk cId="0" sldId="417"/>
        </pc:sldMkLst>
      </pc:sldChg>
      <pc:sldChg chg="modSp del mod">
        <pc:chgData name="Hoang Dang Nguyen" userId="1de6b3a7-5191-4a0c-8968-b8f905305e1d" providerId="ADAL" clId="{321587F2-CA59-47B0-8B0F-61FB82108B85}" dt="2024-01-05T15:53:52.838" v="1359" actId="47"/>
        <pc:sldMkLst>
          <pc:docMk/>
          <pc:sldMk cId="0" sldId="418"/>
        </pc:sldMkLst>
        <pc:spChg chg="mod">
          <ac:chgData name="Hoang Dang Nguyen" userId="1de6b3a7-5191-4a0c-8968-b8f905305e1d" providerId="ADAL" clId="{321587F2-CA59-47B0-8B0F-61FB82108B85}" dt="2024-01-05T15:40:15.909" v="1066" actId="20577"/>
          <ac:spMkLst>
            <pc:docMk/>
            <pc:sldMk cId="0" sldId="418"/>
            <ac:spMk id="23554" creationId="{3AE0A5AC-AB37-6C6D-5706-5B6844BD3CE2}"/>
          </ac:spMkLst>
        </pc:spChg>
        <pc:spChg chg="mod">
          <ac:chgData name="Hoang Dang Nguyen" userId="1de6b3a7-5191-4a0c-8968-b8f905305e1d" providerId="ADAL" clId="{321587F2-CA59-47B0-8B0F-61FB82108B85}" dt="2024-01-05T15:40:49.007" v="1082" actId="5793"/>
          <ac:spMkLst>
            <pc:docMk/>
            <pc:sldMk cId="0" sldId="418"/>
            <ac:spMk id="23555" creationId="{46075DC6-C66E-FF66-89C6-628E8AB44043}"/>
          </ac:spMkLst>
        </pc:spChg>
      </pc:sldChg>
      <pc:sldChg chg="delSp modSp mod ord">
        <pc:chgData name="Hoang Dang Nguyen" userId="1de6b3a7-5191-4a0c-8968-b8f905305e1d" providerId="ADAL" clId="{321587F2-CA59-47B0-8B0F-61FB82108B85}" dt="2024-01-10T21:01:18.336" v="2098"/>
        <pc:sldMkLst>
          <pc:docMk/>
          <pc:sldMk cId="0" sldId="419"/>
        </pc:sldMkLst>
        <pc:spChg chg="mod">
          <ac:chgData name="Hoang Dang Nguyen" userId="1de6b3a7-5191-4a0c-8968-b8f905305e1d" providerId="ADAL" clId="{321587F2-CA59-47B0-8B0F-61FB82108B85}" dt="2024-01-10T20:57:26.089" v="1979" actId="14100"/>
          <ac:spMkLst>
            <pc:docMk/>
            <pc:sldMk cId="0" sldId="419"/>
            <ac:spMk id="2" creationId="{E0F5B6FE-6823-3071-4939-CA131CFEECCF}"/>
          </ac:spMkLst>
        </pc:spChg>
        <pc:spChg chg="mod">
          <ac:chgData name="Hoang Dang Nguyen" userId="1de6b3a7-5191-4a0c-8968-b8f905305e1d" providerId="ADAL" clId="{321587F2-CA59-47B0-8B0F-61FB82108B85}" dt="2024-01-10T21:01:18.336" v="2098"/>
          <ac:spMkLst>
            <pc:docMk/>
            <pc:sldMk cId="0" sldId="419"/>
            <ac:spMk id="25602" creationId="{D8663D99-71EB-452D-938A-6CACA34FFA04}"/>
          </ac:spMkLst>
        </pc:spChg>
        <pc:spChg chg="del">
          <ac:chgData name="Hoang Dang Nguyen" userId="1de6b3a7-5191-4a0c-8968-b8f905305e1d" providerId="ADAL" clId="{321587F2-CA59-47B0-8B0F-61FB82108B85}" dt="2024-01-10T20:57:39.839" v="1984" actId="478"/>
          <ac:spMkLst>
            <pc:docMk/>
            <pc:sldMk cId="0" sldId="419"/>
            <ac:spMk id="25603" creationId="{8B071CBC-6C2C-AD96-BEB4-3661A2713510}"/>
          </ac:spMkLst>
        </pc:spChg>
        <pc:picChg chg="mod">
          <ac:chgData name="Hoang Dang Nguyen" userId="1de6b3a7-5191-4a0c-8968-b8f905305e1d" providerId="ADAL" clId="{321587F2-CA59-47B0-8B0F-61FB82108B85}" dt="2024-01-10T20:57:35.928" v="1983" actId="1035"/>
          <ac:picMkLst>
            <pc:docMk/>
            <pc:sldMk cId="0" sldId="419"/>
            <ac:picMk id="25606" creationId="{E2569E21-144A-249F-232E-873D0DAD3597}"/>
          </ac:picMkLst>
        </pc:picChg>
      </pc:sldChg>
      <pc:sldChg chg="del">
        <pc:chgData name="Hoang Dang Nguyen" userId="1de6b3a7-5191-4a0c-8968-b8f905305e1d" providerId="ADAL" clId="{321587F2-CA59-47B0-8B0F-61FB82108B85}" dt="2024-01-05T10:40:52.483" v="182" actId="47"/>
        <pc:sldMkLst>
          <pc:docMk/>
          <pc:sldMk cId="0" sldId="420"/>
        </pc:sldMkLst>
      </pc:sldChg>
      <pc:sldChg chg="delSp modSp mod">
        <pc:chgData name="Hoang Dang Nguyen" userId="1de6b3a7-5191-4a0c-8968-b8f905305e1d" providerId="ADAL" clId="{321587F2-CA59-47B0-8B0F-61FB82108B85}" dt="2024-01-10T21:00:00.898" v="2052" actId="113"/>
        <pc:sldMkLst>
          <pc:docMk/>
          <pc:sldMk cId="0" sldId="421"/>
        </pc:sldMkLst>
        <pc:spChg chg="mod">
          <ac:chgData name="Hoang Dang Nguyen" userId="1de6b3a7-5191-4a0c-8968-b8f905305e1d" providerId="ADAL" clId="{321587F2-CA59-47B0-8B0F-61FB82108B85}" dt="2024-01-10T21:00:00.898" v="2052" actId="113"/>
          <ac:spMkLst>
            <pc:docMk/>
            <pc:sldMk cId="0" sldId="421"/>
            <ac:spMk id="7170" creationId="{1D7E4AAF-7E7E-8772-E65C-A7102971F0DB}"/>
          </ac:spMkLst>
        </pc:spChg>
        <pc:spChg chg="mod">
          <ac:chgData name="Hoang Dang Nguyen" userId="1de6b3a7-5191-4a0c-8968-b8f905305e1d" providerId="ADAL" clId="{321587F2-CA59-47B0-8B0F-61FB82108B85}" dt="2024-01-05T10:40:38.151" v="181" actId="20577"/>
          <ac:spMkLst>
            <pc:docMk/>
            <pc:sldMk cId="0" sldId="421"/>
            <ac:spMk id="7171" creationId="{2A2F879C-01D9-3C8A-0F3C-4A9703AA2CE4}"/>
          </ac:spMkLst>
        </pc:spChg>
        <pc:graphicFrameChg chg="del mod modGraphic">
          <ac:chgData name="Hoang Dang Nguyen" userId="1de6b3a7-5191-4a0c-8968-b8f905305e1d" providerId="ADAL" clId="{321587F2-CA59-47B0-8B0F-61FB82108B85}" dt="2024-01-05T10:40:03.312" v="114" actId="478"/>
          <ac:graphicFrameMkLst>
            <pc:docMk/>
            <pc:sldMk cId="0" sldId="421"/>
            <ac:graphicFrameMk id="2" creationId="{81EAAD08-0A7E-4832-C236-291640BC3B37}"/>
          </ac:graphicFrameMkLst>
        </pc:graphicFrameChg>
      </pc:sldChg>
      <pc:sldChg chg="delSp modSp mod modNotesTx">
        <pc:chgData name="Hoang Dang Nguyen" userId="1de6b3a7-5191-4a0c-8968-b8f905305e1d" providerId="ADAL" clId="{321587F2-CA59-47B0-8B0F-61FB82108B85}" dt="2024-01-10T20:59:59.229" v="2051" actId="113"/>
        <pc:sldMkLst>
          <pc:docMk/>
          <pc:sldMk cId="290787176" sldId="422"/>
        </pc:sldMkLst>
        <pc:spChg chg="del">
          <ac:chgData name="Hoang Dang Nguyen" userId="1de6b3a7-5191-4a0c-8968-b8f905305e1d" providerId="ADAL" clId="{321587F2-CA59-47B0-8B0F-61FB82108B85}" dt="2024-01-10T20:56:36.416" v="1972" actId="478"/>
          <ac:spMkLst>
            <pc:docMk/>
            <pc:sldMk cId="290787176" sldId="422"/>
            <ac:spMk id="2" creationId="{FF76BB6B-B5FE-A1A2-091B-8D534A430396}"/>
          </ac:spMkLst>
        </pc:spChg>
        <pc:spChg chg="mod">
          <ac:chgData name="Hoang Dang Nguyen" userId="1de6b3a7-5191-4a0c-8968-b8f905305e1d" providerId="ADAL" clId="{321587F2-CA59-47B0-8B0F-61FB82108B85}" dt="2024-01-10T20:59:59.229" v="2051" actId="113"/>
          <ac:spMkLst>
            <pc:docMk/>
            <pc:sldMk cId="290787176" sldId="422"/>
            <ac:spMk id="9218" creationId="{4E088C09-A337-52A5-8063-1E9134F65A62}"/>
          </ac:spMkLst>
        </pc:spChg>
        <pc:spChg chg="mod">
          <ac:chgData name="Hoang Dang Nguyen" userId="1de6b3a7-5191-4a0c-8968-b8f905305e1d" providerId="ADAL" clId="{321587F2-CA59-47B0-8B0F-61FB82108B85}" dt="2024-01-10T20:56:34.416" v="1971" actId="14100"/>
          <ac:spMkLst>
            <pc:docMk/>
            <pc:sldMk cId="290787176" sldId="422"/>
            <ac:spMk id="9219" creationId="{E4088145-02D0-5CB0-D664-EDE0E96BCBE0}"/>
          </ac:spMkLst>
        </pc:spChg>
        <pc:picChg chg="del">
          <ac:chgData name="Hoang Dang Nguyen" userId="1de6b3a7-5191-4a0c-8968-b8f905305e1d" providerId="ADAL" clId="{321587F2-CA59-47B0-8B0F-61FB82108B85}" dt="2024-01-10T20:56:22.065" v="1952" actId="478"/>
          <ac:picMkLst>
            <pc:docMk/>
            <pc:sldMk cId="290787176" sldId="422"/>
            <ac:picMk id="1026" creationId="{2C705E9E-4DD2-92E0-FB0C-87238C0E4BDC}"/>
          </ac:picMkLst>
        </pc:picChg>
      </pc:sldChg>
      <pc:sldChg chg="del">
        <pc:chgData name="Hoang Dang Nguyen" userId="1de6b3a7-5191-4a0c-8968-b8f905305e1d" providerId="ADAL" clId="{321587F2-CA59-47B0-8B0F-61FB82108B85}" dt="2024-01-05T10:41:21.410" v="187" actId="47"/>
        <pc:sldMkLst>
          <pc:docMk/>
          <pc:sldMk cId="714084256" sldId="423"/>
        </pc:sldMkLst>
      </pc:sldChg>
      <pc:sldChg chg="del">
        <pc:chgData name="Hoang Dang Nguyen" userId="1de6b3a7-5191-4a0c-8968-b8f905305e1d" providerId="ADAL" clId="{321587F2-CA59-47B0-8B0F-61FB82108B85}" dt="2024-01-05T10:41:22.019" v="188" actId="47"/>
        <pc:sldMkLst>
          <pc:docMk/>
          <pc:sldMk cId="2388187305" sldId="424"/>
        </pc:sldMkLst>
      </pc:sldChg>
      <pc:sldChg chg="del">
        <pc:chgData name="Hoang Dang Nguyen" userId="1de6b3a7-5191-4a0c-8968-b8f905305e1d" providerId="ADAL" clId="{321587F2-CA59-47B0-8B0F-61FB82108B85}" dt="2024-01-05T10:41:37.540" v="189" actId="47"/>
        <pc:sldMkLst>
          <pc:docMk/>
          <pc:sldMk cId="1954790182" sldId="425"/>
        </pc:sldMkLst>
      </pc:sldChg>
      <pc:sldChg chg="del">
        <pc:chgData name="Hoang Dang Nguyen" userId="1de6b3a7-5191-4a0c-8968-b8f905305e1d" providerId="ADAL" clId="{321587F2-CA59-47B0-8B0F-61FB82108B85}" dt="2024-01-05T10:41:37.833" v="190" actId="47"/>
        <pc:sldMkLst>
          <pc:docMk/>
          <pc:sldMk cId="2849146447" sldId="426"/>
        </pc:sldMkLst>
      </pc:sldChg>
      <pc:sldChg chg="del">
        <pc:chgData name="Hoang Dang Nguyen" userId="1de6b3a7-5191-4a0c-8968-b8f905305e1d" providerId="ADAL" clId="{321587F2-CA59-47B0-8B0F-61FB82108B85}" dt="2024-01-05T10:41:42.830" v="191" actId="47"/>
        <pc:sldMkLst>
          <pc:docMk/>
          <pc:sldMk cId="4224723609" sldId="427"/>
        </pc:sldMkLst>
      </pc:sldChg>
      <pc:sldChg chg="del">
        <pc:chgData name="Hoang Dang Nguyen" userId="1de6b3a7-5191-4a0c-8968-b8f905305e1d" providerId="ADAL" clId="{321587F2-CA59-47B0-8B0F-61FB82108B85}" dt="2024-01-05T10:41:43.680" v="192" actId="47"/>
        <pc:sldMkLst>
          <pc:docMk/>
          <pc:sldMk cId="2618352493" sldId="428"/>
        </pc:sldMkLst>
      </pc:sldChg>
      <pc:sldChg chg="del">
        <pc:chgData name="Hoang Dang Nguyen" userId="1de6b3a7-5191-4a0c-8968-b8f905305e1d" providerId="ADAL" clId="{321587F2-CA59-47B0-8B0F-61FB82108B85}" dt="2024-01-05T15:42:57.568" v="1102" actId="47"/>
        <pc:sldMkLst>
          <pc:docMk/>
          <pc:sldMk cId="238811503" sldId="429"/>
        </pc:sldMkLst>
      </pc:sldChg>
      <pc:sldChg chg="del">
        <pc:chgData name="Hoang Dang Nguyen" userId="1de6b3a7-5191-4a0c-8968-b8f905305e1d" providerId="ADAL" clId="{321587F2-CA59-47B0-8B0F-61FB82108B85}" dt="2024-01-05T15:42:52.585" v="1098" actId="47"/>
        <pc:sldMkLst>
          <pc:docMk/>
          <pc:sldMk cId="1436413093" sldId="431"/>
        </pc:sldMkLst>
      </pc:sldChg>
      <pc:sldChg chg="del">
        <pc:chgData name="Hoang Dang Nguyen" userId="1de6b3a7-5191-4a0c-8968-b8f905305e1d" providerId="ADAL" clId="{321587F2-CA59-47B0-8B0F-61FB82108B85}" dt="2024-01-05T15:42:53.528" v="1099" actId="47"/>
        <pc:sldMkLst>
          <pc:docMk/>
          <pc:sldMk cId="62040637" sldId="432"/>
        </pc:sldMkLst>
      </pc:sldChg>
      <pc:sldChg chg="modSp mod">
        <pc:chgData name="Hoang Dang Nguyen" userId="1de6b3a7-5191-4a0c-8968-b8f905305e1d" providerId="ADAL" clId="{321587F2-CA59-47B0-8B0F-61FB82108B85}" dt="2024-01-10T21:01:50.848" v="2116" actId="113"/>
        <pc:sldMkLst>
          <pc:docMk/>
          <pc:sldMk cId="2124964315" sldId="433"/>
        </pc:sldMkLst>
        <pc:spChg chg="mod">
          <ac:chgData name="Hoang Dang Nguyen" userId="1de6b3a7-5191-4a0c-8968-b8f905305e1d" providerId="ADAL" clId="{321587F2-CA59-47B0-8B0F-61FB82108B85}" dt="2024-01-10T21:01:50.848" v="2116" actId="113"/>
          <ac:spMkLst>
            <pc:docMk/>
            <pc:sldMk cId="2124964315" sldId="433"/>
            <ac:spMk id="2" creationId="{C4390D44-9FCD-B0FF-6FF1-2956B6C2081B}"/>
          </ac:spMkLst>
        </pc:spChg>
        <pc:spChg chg="mod">
          <ac:chgData name="Hoang Dang Nguyen" userId="1de6b3a7-5191-4a0c-8968-b8f905305e1d" providerId="ADAL" clId="{321587F2-CA59-47B0-8B0F-61FB82108B85}" dt="2024-01-05T16:02:02.189" v="1808"/>
          <ac:spMkLst>
            <pc:docMk/>
            <pc:sldMk cId="2124964315" sldId="433"/>
            <ac:spMk id="3" creationId="{362B46A2-8D14-3CF2-4830-85B7761379B4}"/>
          </ac:spMkLst>
        </pc:spChg>
        <pc:spChg chg="mod">
          <ac:chgData name="Hoang Dang Nguyen" userId="1de6b3a7-5191-4a0c-8968-b8f905305e1d" providerId="ADAL" clId="{321587F2-CA59-47B0-8B0F-61FB82108B85}" dt="2024-01-05T16:02:19.272" v="1887" actId="20577"/>
          <ac:spMkLst>
            <pc:docMk/>
            <pc:sldMk cId="2124964315" sldId="433"/>
            <ac:spMk id="6" creationId="{12C77B3C-9D92-ACE7-D4D2-B345FB18B400}"/>
          </ac:spMkLst>
        </pc:spChg>
      </pc:sldChg>
      <pc:sldChg chg="del">
        <pc:chgData name="Hoang Dang Nguyen" userId="1de6b3a7-5191-4a0c-8968-b8f905305e1d" providerId="ADAL" clId="{321587F2-CA59-47B0-8B0F-61FB82108B85}" dt="2024-01-05T15:43:01.197" v="1103" actId="47"/>
        <pc:sldMkLst>
          <pc:docMk/>
          <pc:sldMk cId="4288001336" sldId="434"/>
        </pc:sldMkLst>
      </pc:sldChg>
      <pc:sldChg chg="del">
        <pc:chgData name="Hoang Dang Nguyen" userId="1de6b3a7-5191-4a0c-8968-b8f905305e1d" providerId="ADAL" clId="{321587F2-CA59-47B0-8B0F-61FB82108B85}" dt="2024-01-05T15:43:02.093" v="1104" actId="47"/>
        <pc:sldMkLst>
          <pc:docMk/>
          <pc:sldMk cId="1233194692" sldId="435"/>
        </pc:sldMkLst>
      </pc:sldChg>
      <pc:sldChg chg="modSp mod">
        <pc:chgData name="Hoang Dang Nguyen" userId="1de6b3a7-5191-4a0c-8968-b8f905305e1d" providerId="ADAL" clId="{321587F2-CA59-47B0-8B0F-61FB82108B85}" dt="2024-01-10T21:02:50.835" v="2134" actId="403"/>
        <pc:sldMkLst>
          <pc:docMk/>
          <pc:sldMk cId="3814033428" sldId="436"/>
        </pc:sldMkLst>
        <pc:spChg chg="mod">
          <ac:chgData name="Hoang Dang Nguyen" userId="1de6b3a7-5191-4a0c-8968-b8f905305e1d" providerId="ADAL" clId="{321587F2-CA59-47B0-8B0F-61FB82108B85}" dt="2024-01-10T21:01:52.525" v="2117" actId="113"/>
          <ac:spMkLst>
            <pc:docMk/>
            <pc:sldMk cId="3814033428" sldId="436"/>
            <ac:spMk id="2" creationId="{C7330774-A81E-1D91-87ED-E6F5CE327A30}"/>
          </ac:spMkLst>
        </pc:spChg>
        <pc:spChg chg="mod">
          <ac:chgData name="Hoang Dang Nguyen" userId="1de6b3a7-5191-4a0c-8968-b8f905305e1d" providerId="ADAL" clId="{321587F2-CA59-47B0-8B0F-61FB82108B85}" dt="2024-01-10T21:02:50.835" v="2134" actId="403"/>
          <ac:spMkLst>
            <pc:docMk/>
            <pc:sldMk cId="3814033428" sldId="436"/>
            <ac:spMk id="3" creationId="{1115277C-4362-B22D-0C37-362DB9B801AC}"/>
          </ac:spMkLst>
        </pc:spChg>
        <pc:picChg chg="mod">
          <ac:chgData name="Hoang Dang Nguyen" userId="1de6b3a7-5191-4a0c-8968-b8f905305e1d" providerId="ADAL" clId="{321587F2-CA59-47B0-8B0F-61FB82108B85}" dt="2024-01-10T21:02:48.309" v="2132" actId="1076"/>
          <ac:picMkLst>
            <pc:docMk/>
            <pc:sldMk cId="3814033428" sldId="436"/>
            <ac:picMk id="1026" creationId="{2BEFBA33-9D04-C184-A04B-E2E3A11EA751}"/>
          </ac:picMkLst>
        </pc:picChg>
      </pc:sldChg>
      <pc:sldChg chg="modSp new mod">
        <pc:chgData name="Hoang Dang Nguyen" userId="1de6b3a7-5191-4a0c-8968-b8f905305e1d" providerId="ADAL" clId="{321587F2-CA59-47B0-8B0F-61FB82108B85}" dt="2024-01-10T21:00:09.081" v="2064" actId="6549"/>
        <pc:sldMkLst>
          <pc:docMk/>
          <pc:sldMk cId="3846736167" sldId="437"/>
        </pc:sldMkLst>
        <pc:spChg chg="mod">
          <ac:chgData name="Hoang Dang Nguyen" userId="1de6b3a7-5191-4a0c-8968-b8f905305e1d" providerId="ADAL" clId="{321587F2-CA59-47B0-8B0F-61FB82108B85}" dt="2024-01-10T21:00:09.081" v="2064" actId="6549"/>
          <ac:spMkLst>
            <pc:docMk/>
            <pc:sldMk cId="3846736167" sldId="437"/>
            <ac:spMk id="2" creationId="{71D82C60-9FDB-ACFC-AF6D-E0E97E8B59C8}"/>
          </ac:spMkLst>
        </pc:spChg>
        <pc:spChg chg="mod">
          <ac:chgData name="Hoang Dang Nguyen" userId="1de6b3a7-5191-4a0c-8968-b8f905305e1d" providerId="ADAL" clId="{321587F2-CA59-47B0-8B0F-61FB82108B85}" dt="2024-01-05T10:45:22.770" v="417" actId="12"/>
          <ac:spMkLst>
            <pc:docMk/>
            <pc:sldMk cId="3846736167" sldId="437"/>
            <ac:spMk id="3" creationId="{F6D23ED0-9D36-F218-7AE2-D21BC0290C8E}"/>
          </ac:spMkLst>
        </pc:spChg>
      </pc:sldChg>
      <pc:sldChg chg="addSp delSp modSp add mod">
        <pc:chgData name="Hoang Dang Nguyen" userId="1de6b3a7-5191-4a0c-8968-b8f905305e1d" providerId="ADAL" clId="{321587F2-CA59-47B0-8B0F-61FB82108B85}" dt="2024-01-10T21:03:24.232" v="2143" actId="20577"/>
        <pc:sldMkLst>
          <pc:docMk/>
          <pc:sldMk cId="4147534294" sldId="438"/>
        </pc:sldMkLst>
        <pc:spChg chg="add mod">
          <ac:chgData name="Hoang Dang Nguyen" userId="1de6b3a7-5191-4a0c-8968-b8f905305e1d" providerId="ADAL" clId="{321587F2-CA59-47B0-8B0F-61FB82108B85}" dt="2024-01-10T21:03:24.232" v="2143" actId="20577"/>
          <ac:spMkLst>
            <pc:docMk/>
            <pc:sldMk cId="4147534294" sldId="438"/>
            <ac:spMk id="2" creationId="{578982F3-4214-87B1-A9F5-B81FAE455709}"/>
          </ac:spMkLst>
        </pc:spChg>
        <pc:spChg chg="add del mod">
          <ac:chgData name="Hoang Dang Nguyen" userId="1de6b3a7-5191-4a0c-8968-b8f905305e1d" providerId="ADAL" clId="{321587F2-CA59-47B0-8B0F-61FB82108B85}" dt="2024-01-05T10:46:20.100" v="434" actId="478"/>
          <ac:spMkLst>
            <pc:docMk/>
            <pc:sldMk cId="4147534294" sldId="438"/>
            <ac:spMk id="5" creationId="{63066885-E57F-ACC7-DE61-1B13717ED250}"/>
          </ac:spMkLst>
        </pc:spChg>
        <pc:spChg chg="mod">
          <ac:chgData name="Hoang Dang Nguyen" userId="1de6b3a7-5191-4a0c-8968-b8f905305e1d" providerId="ADAL" clId="{321587F2-CA59-47B0-8B0F-61FB82108B85}" dt="2024-01-10T21:00:11.506" v="2068" actId="113"/>
          <ac:spMkLst>
            <pc:docMk/>
            <pc:sldMk cId="4147534294" sldId="438"/>
            <ac:spMk id="21506" creationId="{5ECADEB2-5F70-1427-1884-69117563F2ED}"/>
          </ac:spMkLst>
        </pc:spChg>
        <pc:spChg chg="mod">
          <ac:chgData name="Hoang Dang Nguyen" userId="1de6b3a7-5191-4a0c-8968-b8f905305e1d" providerId="ADAL" clId="{321587F2-CA59-47B0-8B0F-61FB82108B85}" dt="2024-01-05T10:46:11.825" v="431" actId="14100"/>
          <ac:spMkLst>
            <pc:docMk/>
            <pc:sldMk cId="4147534294" sldId="438"/>
            <ac:spMk id="21507" creationId="{F155AA06-9AA3-31FA-644C-665A787C485B}"/>
          </ac:spMkLst>
        </pc:spChg>
        <pc:picChg chg="add mod ord modCrop">
          <ac:chgData name="Hoang Dang Nguyen" userId="1de6b3a7-5191-4a0c-8968-b8f905305e1d" providerId="ADAL" clId="{321587F2-CA59-47B0-8B0F-61FB82108B85}" dt="2024-01-10T21:03:12.408" v="2138" actId="1035"/>
          <ac:picMkLst>
            <pc:docMk/>
            <pc:sldMk cId="4147534294" sldId="438"/>
            <ac:picMk id="3" creationId="{CFA97FA0-88B4-B965-64FA-8128BE874CC9}"/>
          </ac:picMkLst>
        </pc:picChg>
      </pc:sldChg>
      <pc:sldChg chg="modSp add mod">
        <pc:chgData name="Hoang Dang Nguyen" userId="1de6b3a7-5191-4a0c-8968-b8f905305e1d" providerId="ADAL" clId="{321587F2-CA59-47B0-8B0F-61FB82108B85}" dt="2024-01-10T21:00:21.202" v="2074" actId="6549"/>
        <pc:sldMkLst>
          <pc:docMk/>
          <pc:sldMk cId="3825696754" sldId="439"/>
        </pc:sldMkLst>
        <pc:spChg chg="mod">
          <ac:chgData name="Hoang Dang Nguyen" userId="1de6b3a7-5191-4a0c-8968-b8f905305e1d" providerId="ADAL" clId="{321587F2-CA59-47B0-8B0F-61FB82108B85}" dt="2024-01-10T21:00:21.202" v="2074" actId="6549"/>
          <ac:spMkLst>
            <pc:docMk/>
            <pc:sldMk cId="3825696754" sldId="439"/>
            <ac:spMk id="2" creationId="{71D82C60-9FDB-ACFC-AF6D-E0E97E8B59C8}"/>
          </ac:spMkLst>
        </pc:spChg>
        <pc:spChg chg="mod">
          <ac:chgData name="Hoang Dang Nguyen" userId="1de6b3a7-5191-4a0c-8968-b8f905305e1d" providerId="ADAL" clId="{321587F2-CA59-47B0-8B0F-61FB82108B85}" dt="2024-01-05T10:49:03.171" v="663" actId="20577"/>
          <ac:spMkLst>
            <pc:docMk/>
            <pc:sldMk cId="3825696754" sldId="439"/>
            <ac:spMk id="3" creationId="{F6D23ED0-9D36-F218-7AE2-D21BC0290C8E}"/>
          </ac:spMkLst>
        </pc:spChg>
      </pc:sldChg>
      <pc:sldChg chg="addSp modSp add mod">
        <pc:chgData name="Hoang Dang Nguyen" userId="1de6b3a7-5191-4a0c-8968-b8f905305e1d" providerId="ADAL" clId="{321587F2-CA59-47B0-8B0F-61FB82108B85}" dt="2024-01-10T21:00:38.114" v="2082" actId="1076"/>
        <pc:sldMkLst>
          <pc:docMk/>
          <pc:sldMk cId="827091277" sldId="440"/>
        </pc:sldMkLst>
        <pc:spChg chg="mod">
          <ac:chgData name="Hoang Dang Nguyen" userId="1de6b3a7-5191-4a0c-8968-b8f905305e1d" providerId="ADAL" clId="{321587F2-CA59-47B0-8B0F-61FB82108B85}" dt="2024-01-10T21:00:28.261" v="2079"/>
          <ac:spMkLst>
            <pc:docMk/>
            <pc:sldMk cId="827091277" sldId="440"/>
            <ac:spMk id="2" creationId="{71D82C60-9FDB-ACFC-AF6D-E0E97E8B59C8}"/>
          </ac:spMkLst>
        </pc:spChg>
        <pc:spChg chg="mod">
          <ac:chgData name="Hoang Dang Nguyen" userId="1de6b3a7-5191-4a0c-8968-b8f905305e1d" providerId="ADAL" clId="{321587F2-CA59-47B0-8B0F-61FB82108B85}" dt="2024-01-05T10:49:08.847" v="665" actId="6549"/>
          <ac:spMkLst>
            <pc:docMk/>
            <pc:sldMk cId="827091277" sldId="440"/>
            <ac:spMk id="3" creationId="{F6D23ED0-9D36-F218-7AE2-D21BC0290C8E}"/>
          </ac:spMkLst>
        </pc:spChg>
        <pc:picChg chg="add mod">
          <ac:chgData name="Hoang Dang Nguyen" userId="1de6b3a7-5191-4a0c-8968-b8f905305e1d" providerId="ADAL" clId="{321587F2-CA59-47B0-8B0F-61FB82108B85}" dt="2024-01-05T10:49:20.753" v="669" actId="1076"/>
          <ac:picMkLst>
            <pc:docMk/>
            <pc:sldMk cId="827091277" sldId="440"/>
            <ac:picMk id="4" creationId="{C2DA83ED-F873-8A9D-2210-76D644A94461}"/>
          </ac:picMkLst>
        </pc:picChg>
        <pc:picChg chg="mod">
          <ac:chgData name="Hoang Dang Nguyen" userId="1de6b3a7-5191-4a0c-8968-b8f905305e1d" providerId="ADAL" clId="{321587F2-CA59-47B0-8B0F-61FB82108B85}" dt="2024-01-10T21:00:38.114" v="2082" actId="1076"/>
          <ac:picMkLst>
            <pc:docMk/>
            <pc:sldMk cId="827091277" sldId="440"/>
            <ac:picMk id="7" creationId="{FB2D7997-459D-6070-A428-F72C75A28AB7}"/>
          </ac:picMkLst>
        </pc:picChg>
      </pc:sldChg>
      <pc:sldChg chg="addSp delSp modSp add mod ord">
        <pc:chgData name="Hoang Dang Nguyen" userId="1de6b3a7-5191-4a0c-8968-b8f905305e1d" providerId="ADAL" clId="{321587F2-CA59-47B0-8B0F-61FB82108B85}" dt="2024-01-10T21:00:52.743" v="2087" actId="1076"/>
        <pc:sldMkLst>
          <pc:docMk/>
          <pc:sldMk cId="2742646009" sldId="441"/>
        </pc:sldMkLst>
        <pc:spChg chg="mod">
          <ac:chgData name="Hoang Dang Nguyen" userId="1de6b3a7-5191-4a0c-8968-b8f905305e1d" providerId="ADAL" clId="{321587F2-CA59-47B0-8B0F-61FB82108B85}" dt="2024-01-10T21:00:23.702" v="2075"/>
          <ac:spMkLst>
            <pc:docMk/>
            <pc:sldMk cId="2742646009" sldId="441"/>
            <ac:spMk id="2" creationId="{71D82C60-9FDB-ACFC-AF6D-E0E97E8B59C8}"/>
          </ac:spMkLst>
        </pc:spChg>
        <pc:picChg chg="del">
          <ac:chgData name="Hoang Dang Nguyen" userId="1de6b3a7-5191-4a0c-8968-b8f905305e1d" providerId="ADAL" clId="{321587F2-CA59-47B0-8B0F-61FB82108B85}" dt="2024-01-05T10:49:25.691" v="671" actId="478"/>
          <ac:picMkLst>
            <pc:docMk/>
            <pc:sldMk cId="2742646009" sldId="441"/>
            <ac:picMk id="4" creationId="{C2DA83ED-F873-8A9D-2210-76D644A94461}"/>
          </ac:picMkLst>
        </pc:picChg>
        <pc:picChg chg="add mod">
          <ac:chgData name="Hoang Dang Nguyen" userId="1de6b3a7-5191-4a0c-8968-b8f905305e1d" providerId="ADAL" clId="{321587F2-CA59-47B0-8B0F-61FB82108B85}" dt="2024-01-10T21:00:52.743" v="2087" actId="1076"/>
          <ac:picMkLst>
            <pc:docMk/>
            <pc:sldMk cId="2742646009" sldId="441"/>
            <ac:picMk id="5" creationId="{5FC158C8-22AA-6C18-AD1C-C76F111B380C}"/>
          </ac:picMkLst>
        </pc:picChg>
      </pc:sldChg>
      <pc:sldChg chg="addSp delSp modSp add mod">
        <pc:chgData name="Hoang Dang Nguyen" userId="1de6b3a7-5191-4a0c-8968-b8f905305e1d" providerId="ADAL" clId="{321587F2-CA59-47B0-8B0F-61FB82108B85}" dt="2024-01-10T21:00:44.974" v="2085" actId="1076"/>
        <pc:sldMkLst>
          <pc:docMk/>
          <pc:sldMk cId="3351957265" sldId="442"/>
        </pc:sldMkLst>
        <pc:spChg chg="mod">
          <ac:chgData name="Hoang Dang Nguyen" userId="1de6b3a7-5191-4a0c-8968-b8f905305e1d" providerId="ADAL" clId="{321587F2-CA59-47B0-8B0F-61FB82108B85}" dt="2024-01-10T21:00:26.817" v="2078" actId="20577"/>
          <ac:spMkLst>
            <pc:docMk/>
            <pc:sldMk cId="3351957265" sldId="442"/>
            <ac:spMk id="2" creationId="{71D82C60-9FDB-ACFC-AF6D-E0E97E8B59C8}"/>
          </ac:spMkLst>
        </pc:spChg>
        <pc:picChg chg="del">
          <ac:chgData name="Hoang Dang Nguyen" userId="1de6b3a7-5191-4a0c-8968-b8f905305e1d" providerId="ADAL" clId="{321587F2-CA59-47B0-8B0F-61FB82108B85}" dt="2024-01-05T10:49:52.451" v="681" actId="478"/>
          <ac:picMkLst>
            <pc:docMk/>
            <pc:sldMk cId="3351957265" sldId="442"/>
            <ac:picMk id="4" creationId="{C2DA83ED-F873-8A9D-2210-76D644A94461}"/>
          </ac:picMkLst>
        </pc:picChg>
        <pc:picChg chg="add mod">
          <ac:chgData name="Hoang Dang Nguyen" userId="1de6b3a7-5191-4a0c-8968-b8f905305e1d" providerId="ADAL" clId="{321587F2-CA59-47B0-8B0F-61FB82108B85}" dt="2024-01-10T21:00:44.974" v="2085" actId="1076"/>
          <ac:picMkLst>
            <pc:docMk/>
            <pc:sldMk cId="3351957265" sldId="442"/>
            <ac:picMk id="5" creationId="{CD57B0DF-303F-9100-B750-A49B20F7D35B}"/>
          </ac:picMkLst>
        </pc:picChg>
      </pc:sldChg>
      <pc:sldChg chg="add del">
        <pc:chgData name="Hoang Dang Nguyen" userId="1de6b3a7-5191-4a0c-8968-b8f905305e1d" providerId="ADAL" clId="{321587F2-CA59-47B0-8B0F-61FB82108B85}" dt="2024-01-05T10:54:15.978" v="941" actId="47"/>
        <pc:sldMkLst>
          <pc:docMk/>
          <pc:sldMk cId="1180680998" sldId="443"/>
        </pc:sldMkLst>
      </pc:sldChg>
      <pc:sldChg chg="modSp add mod">
        <pc:chgData name="Hoang Dang Nguyen" userId="1de6b3a7-5191-4a0c-8968-b8f905305e1d" providerId="ADAL" clId="{321587F2-CA59-47B0-8B0F-61FB82108B85}" dt="2024-01-10T21:00:30.172" v="2080"/>
        <pc:sldMkLst>
          <pc:docMk/>
          <pc:sldMk cId="338656571" sldId="444"/>
        </pc:sldMkLst>
        <pc:spChg chg="mod">
          <ac:chgData name="Hoang Dang Nguyen" userId="1de6b3a7-5191-4a0c-8968-b8f905305e1d" providerId="ADAL" clId="{321587F2-CA59-47B0-8B0F-61FB82108B85}" dt="2024-01-10T21:00:30.172" v="2080"/>
          <ac:spMkLst>
            <pc:docMk/>
            <pc:sldMk cId="338656571" sldId="444"/>
            <ac:spMk id="2" creationId="{71D82C60-9FDB-ACFC-AF6D-E0E97E8B59C8}"/>
          </ac:spMkLst>
        </pc:spChg>
        <pc:spChg chg="mod">
          <ac:chgData name="Hoang Dang Nguyen" userId="1de6b3a7-5191-4a0c-8968-b8f905305e1d" providerId="ADAL" clId="{321587F2-CA59-47B0-8B0F-61FB82108B85}" dt="2024-01-05T10:54:21.513" v="943" actId="403"/>
          <ac:spMkLst>
            <pc:docMk/>
            <pc:sldMk cId="338656571" sldId="444"/>
            <ac:spMk id="3" creationId="{F6D23ED0-9D36-F218-7AE2-D21BC0290C8E}"/>
          </ac:spMkLst>
        </pc:spChg>
      </pc:sldChg>
      <pc:sldChg chg="addSp modSp add mod modNotesTx">
        <pc:chgData name="Hoang Dang Nguyen" userId="1de6b3a7-5191-4a0c-8968-b8f905305e1d" providerId="ADAL" clId="{321587F2-CA59-47B0-8B0F-61FB82108B85}" dt="2024-01-10T21:01:01.821" v="2088"/>
        <pc:sldMkLst>
          <pc:docMk/>
          <pc:sldMk cId="99216182" sldId="445"/>
        </pc:sldMkLst>
        <pc:spChg chg="mod">
          <ac:chgData name="Hoang Dang Nguyen" userId="1de6b3a7-5191-4a0c-8968-b8f905305e1d" providerId="ADAL" clId="{321587F2-CA59-47B0-8B0F-61FB82108B85}" dt="2024-01-10T21:01:01.821" v="2088"/>
          <ac:spMkLst>
            <pc:docMk/>
            <pc:sldMk cId="99216182" sldId="445"/>
            <ac:spMk id="2" creationId="{71D82C60-9FDB-ACFC-AF6D-E0E97E8B59C8}"/>
          </ac:spMkLst>
        </pc:spChg>
        <pc:spChg chg="mod">
          <ac:chgData name="Hoang Dang Nguyen" userId="1de6b3a7-5191-4a0c-8968-b8f905305e1d" providerId="ADAL" clId="{321587F2-CA59-47B0-8B0F-61FB82108B85}" dt="2024-01-05T10:51:52.930" v="771" actId="12"/>
          <ac:spMkLst>
            <pc:docMk/>
            <pc:sldMk cId="99216182" sldId="445"/>
            <ac:spMk id="3" creationId="{F6D23ED0-9D36-F218-7AE2-D21BC0290C8E}"/>
          </ac:spMkLst>
        </pc:spChg>
        <pc:picChg chg="add mod">
          <ac:chgData name="Hoang Dang Nguyen" userId="1de6b3a7-5191-4a0c-8968-b8f905305e1d" providerId="ADAL" clId="{321587F2-CA59-47B0-8B0F-61FB82108B85}" dt="2024-01-05T10:52:03.963" v="776" actId="1076"/>
          <ac:picMkLst>
            <pc:docMk/>
            <pc:sldMk cId="99216182" sldId="445"/>
            <ac:picMk id="4" creationId="{985BC4E1-E857-5D68-2D76-93E014AB2416}"/>
          </ac:picMkLst>
        </pc:picChg>
      </pc:sldChg>
      <pc:sldChg chg="modSp add mod">
        <pc:chgData name="Hoang Dang Nguyen" userId="1de6b3a7-5191-4a0c-8968-b8f905305e1d" providerId="ADAL" clId="{321587F2-CA59-47B0-8B0F-61FB82108B85}" dt="2024-01-10T21:01:03.077" v="2089"/>
        <pc:sldMkLst>
          <pc:docMk/>
          <pc:sldMk cId="1456666734" sldId="446"/>
        </pc:sldMkLst>
        <pc:spChg chg="mod">
          <ac:chgData name="Hoang Dang Nguyen" userId="1de6b3a7-5191-4a0c-8968-b8f905305e1d" providerId="ADAL" clId="{321587F2-CA59-47B0-8B0F-61FB82108B85}" dt="2024-01-10T21:01:03.077" v="2089"/>
          <ac:spMkLst>
            <pc:docMk/>
            <pc:sldMk cId="1456666734" sldId="446"/>
            <ac:spMk id="2" creationId="{71D82C60-9FDB-ACFC-AF6D-E0E97E8B59C8}"/>
          </ac:spMkLst>
        </pc:spChg>
        <pc:spChg chg="mod">
          <ac:chgData name="Hoang Dang Nguyen" userId="1de6b3a7-5191-4a0c-8968-b8f905305e1d" providerId="ADAL" clId="{321587F2-CA59-47B0-8B0F-61FB82108B85}" dt="2024-01-05T10:53:55.717" v="940" actId="20577"/>
          <ac:spMkLst>
            <pc:docMk/>
            <pc:sldMk cId="1456666734" sldId="446"/>
            <ac:spMk id="3" creationId="{F6D23ED0-9D36-F218-7AE2-D21BC0290C8E}"/>
          </ac:spMkLst>
        </pc:spChg>
      </pc:sldChg>
      <pc:sldChg chg="addSp modSp add mod">
        <pc:chgData name="Hoang Dang Nguyen" userId="1de6b3a7-5191-4a0c-8968-b8f905305e1d" providerId="ADAL" clId="{321587F2-CA59-47B0-8B0F-61FB82108B85}" dt="2024-01-10T21:02:33.465" v="2130" actId="403"/>
        <pc:sldMkLst>
          <pc:docMk/>
          <pc:sldMk cId="2877152714" sldId="447"/>
        </pc:sldMkLst>
        <pc:spChg chg="mod">
          <ac:chgData name="Hoang Dang Nguyen" userId="1de6b3a7-5191-4a0c-8968-b8f905305e1d" providerId="ADAL" clId="{321587F2-CA59-47B0-8B0F-61FB82108B85}" dt="2024-01-10T21:01:07.702" v="2092"/>
          <ac:spMkLst>
            <pc:docMk/>
            <pc:sldMk cId="2877152714" sldId="447"/>
            <ac:spMk id="2" creationId="{71D82C60-9FDB-ACFC-AF6D-E0E97E8B59C8}"/>
          </ac:spMkLst>
        </pc:spChg>
        <pc:spChg chg="mod">
          <ac:chgData name="Hoang Dang Nguyen" userId="1de6b3a7-5191-4a0c-8968-b8f905305e1d" providerId="ADAL" clId="{321587F2-CA59-47B0-8B0F-61FB82108B85}" dt="2024-01-05T10:52:56.458" v="839" actId="6549"/>
          <ac:spMkLst>
            <pc:docMk/>
            <pc:sldMk cId="2877152714" sldId="447"/>
            <ac:spMk id="3" creationId="{F6D23ED0-9D36-F218-7AE2-D21BC0290C8E}"/>
          </ac:spMkLst>
        </pc:spChg>
        <pc:spChg chg="mod">
          <ac:chgData name="Hoang Dang Nguyen" userId="1de6b3a7-5191-4a0c-8968-b8f905305e1d" providerId="ADAL" clId="{321587F2-CA59-47B0-8B0F-61FB82108B85}" dt="2024-01-10T21:02:28.647" v="2128" actId="1076"/>
          <ac:spMkLst>
            <pc:docMk/>
            <pc:sldMk cId="2877152714" sldId="447"/>
            <ac:spMk id="5" creationId="{71CAEB77-C8A3-E3E9-B3E3-3609AE9E3AC2}"/>
          </ac:spMkLst>
        </pc:spChg>
        <pc:graphicFrameChg chg="add mod modGraphic">
          <ac:chgData name="Hoang Dang Nguyen" userId="1de6b3a7-5191-4a0c-8968-b8f905305e1d" providerId="ADAL" clId="{321587F2-CA59-47B0-8B0F-61FB82108B85}" dt="2024-01-10T21:02:33.465" v="2130" actId="403"/>
          <ac:graphicFrameMkLst>
            <pc:docMk/>
            <pc:sldMk cId="2877152714" sldId="447"/>
            <ac:graphicFrameMk id="4" creationId="{B88308EB-510D-92F5-9259-5C7B445C7CE2}"/>
          </ac:graphicFrameMkLst>
        </pc:graphicFrameChg>
      </pc:sldChg>
      <pc:sldChg chg="modSp add mod">
        <pc:chgData name="Hoang Dang Nguyen" userId="1de6b3a7-5191-4a0c-8968-b8f905305e1d" providerId="ADAL" clId="{321587F2-CA59-47B0-8B0F-61FB82108B85}" dt="2024-01-10T21:01:09.077" v="2093"/>
        <pc:sldMkLst>
          <pc:docMk/>
          <pc:sldMk cId="1856680686" sldId="448"/>
        </pc:sldMkLst>
        <pc:spChg chg="mod">
          <ac:chgData name="Hoang Dang Nguyen" userId="1de6b3a7-5191-4a0c-8968-b8f905305e1d" providerId="ADAL" clId="{321587F2-CA59-47B0-8B0F-61FB82108B85}" dt="2024-01-10T21:01:09.077" v="2093"/>
          <ac:spMkLst>
            <pc:docMk/>
            <pc:sldMk cId="1856680686" sldId="448"/>
            <ac:spMk id="2" creationId="{71D82C60-9FDB-ACFC-AF6D-E0E97E8B59C8}"/>
          </ac:spMkLst>
        </pc:spChg>
        <pc:spChg chg="mod">
          <ac:chgData name="Hoang Dang Nguyen" userId="1de6b3a7-5191-4a0c-8968-b8f905305e1d" providerId="ADAL" clId="{321587F2-CA59-47B0-8B0F-61FB82108B85}" dt="2024-01-05T10:54:41.168" v="955" actId="12"/>
          <ac:spMkLst>
            <pc:docMk/>
            <pc:sldMk cId="1856680686" sldId="448"/>
            <ac:spMk id="3" creationId="{F6D23ED0-9D36-F218-7AE2-D21BC0290C8E}"/>
          </ac:spMkLst>
        </pc:spChg>
      </pc:sldChg>
      <pc:sldChg chg="modSp add mod">
        <pc:chgData name="Hoang Dang Nguyen" userId="1de6b3a7-5191-4a0c-8968-b8f905305e1d" providerId="ADAL" clId="{321587F2-CA59-47B0-8B0F-61FB82108B85}" dt="2024-01-10T21:01:28.460" v="2104" actId="113"/>
        <pc:sldMkLst>
          <pc:docMk/>
          <pc:sldMk cId="3238805129" sldId="449"/>
        </pc:sldMkLst>
        <pc:spChg chg="mod">
          <ac:chgData name="Hoang Dang Nguyen" userId="1de6b3a7-5191-4a0c-8968-b8f905305e1d" providerId="ADAL" clId="{321587F2-CA59-47B0-8B0F-61FB82108B85}" dt="2024-01-10T21:01:28.460" v="2104" actId="113"/>
          <ac:spMkLst>
            <pc:docMk/>
            <pc:sldMk cId="3238805129" sldId="449"/>
            <ac:spMk id="2" creationId="{71D82C60-9FDB-ACFC-AF6D-E0E97E8B59C8}"/>
          </ac:spMkLst>
        </pc:spChg>
        <pc:spChg chg="mod">
          <ac:chgData name="Hoang Dang Nguyen" userId="1de6b3a7-5191-4a0c-8968-b8f905305e1d" providerId="ADAL" clId="{321587F2-CA59-47B0-8B0F-61FB82108B85}" dt="2024-01-05T15:53:38.998" v="1352" actId="12"/>
          <ac:spMkLst>
            <pc:docMk/>
            <pc:sldMk cId="3238805129" sldId="449"/>
            <ac:spMk id="3" creationId="{F6D23ED0-9D36-F218-7AE2-D21BC0290C8E}"/>
          </ac:spMkLst>
        </pc:spChg>
      </pc:sldChg>
      <pc:sldChg chg="modSp add mod">
        <pc:chgData name="Hoang Dang Nguyen" userId="1de6b3a7-5191-4a0c-8968-b8f905305e1d" providerId="ADAL" clId="{321587F2-CA59-47B0-8B0F-61FB82108B85}" dt="2024-01-10T21:03:52.200" v="2145" actId="113"/>
        <pc:sldMkLst>
          <pc:docMk/>
          <pc:sldMk cId="3612913559" sldId="450"/>
        </pc:sldMkLst>
        <pc:spChg chg="mod">
          <ac:chgData name="Hoang Dang Nguyen" userId="1de6b3a7-5191-4a0c-8968-b8f905305e1d" providerId="ADAL" clId="{321587F2-CA59-47B0-8B0F-61FB82108B85}" dt="2024-01-10T21:01:12.179" v="2097" actId="113"/>
          <ac:spMkLst>
            <pc:docMk/>
            <pc:sldMk cId="3612913559" sldId="450"/>
            <ac:spMk id="23554" creationId="{3AE0A5AC-AB37-6C6D-5706-5B6844BD3CE2}"/>
          </ac:spMkLst>
        </pc:spChg>
        <pc:spChg chg="mod">
          <ac:chgData name="Hoang Dang Nguyen" userId="1de6b3a7-5191-4a0c-8968-b8f905305e1d" providerId="ADAL" clId="{321587F2-CA59-47B0-8B0F-61FB82108B85}" dt="2024-01-10T21:03:52.200" v="2145" actId="113"/>
          <ac:spMkLst>
            <pc:docMk/>
            <pc:sldMk cId="3612913559" sldId="450"/>
            <ac:spMk id="23555" creationId="{46075DC6-C66E-FF66-89C6-628E8AB44043}"/>
          </ac:spMkLst>
        </pc:spChg>
      </pc:sldChg>
      <pc:sldChg chg="add del">
        <pc:chgData name="Hoang Dang Nguyen" userId="1de6b3a7-5191-4a0c-8968-b8f905305e1d" providerId="ADAL" clId="{321587F2-CA59-47B0-8B0F-61FB82108B85}" dt="2024-01-05T15:53:51.785" v="1358" actId="47"/>
        <pc:sldMkLst>
          <pc:docMk/>
          <pc:sldMk cId="1397445565" sldId="451"/>
        </pc:sldMkLst>
      </pc:sldChg>
      <pc:sldChg chg="addSp modSp add mod ord">
        <pc:chgData name="Hoang Dang Nguyen" userId="1de6b3a7-5191-4a0c-8968-b8f905305e1d" providerId="ADAL" clId="{321587F2-CA59-47B0-8B0F-61FB82108B85}" dt="2024-01-10T21:01:35.357" v="2106"/>
        <pc:sldMkLst>
          <pc:docMk/>
          <pc:sldMk cId="3011267330" sldId="452"/>
        </pc:sldMkLst>
        <pc:spChg chg="mod">
          <ac:chgData name="Hoang Dang Nguyen" userId="1de6b3a7-5191-4a0c-8968-b8f905305e1d" providerId="ADAL" clId="{321587F2-CA59-47B0-8B0F-61FB82108B85}" dt="2024-01-10T21:01:35.357" v="2106"/>
          <ac:spMkLst>
            <pc:docMk/>
            <pc:sldMk cId="3011267330" sldId="452"/>
            <ac:spMk id="2" creationId="{71D82C60-9FDB-ACFC-AF6D-E0E97E8B59C8}"/>
          </ac:spMkLst>
        </pc:spChg>
        <pc:spChg chg="mod">
          <ac:chgData name="Hoang Dang Nguyen" userId="1de6b3a7-5191-4a0c-8968-b8f905305e1d" providerId="ADAL" clId="{321587F2-CA59-47B0-8B0F-61FB82108B85}" dt="2024-01-05T15:54:30.391" v="1370" actId="20577"/>
          <ac:spMkLst>
            <pc:docMk/>
            <pc:sldMk cId="3011267330" sldId="452"/>
            <ac:spMk id="3" creationId="{F6D23ED0-9D36-F218-7AE2-D21BC0290C8E}"/>
          </ac:spMkLst>
        </pc:spChg>
        <pc:spChg chg="add mod">
          <ac:chgData name="Hoang Dang Nguyen" userId="1de6b3a7-5191-4a0c-8968-b8f905305e1d" providerId="ADAL" clId="{321587F2-CA59-47B0-8B0F-61FB82108B85}" dt="2024-01-10T20:57:47.464" v="1986" actId="1035"/>
          <ac:spMkLst>
            <pc:docMk/>
            <pc:sldMk cId="3011267330" sldId="452"/>
            <ac:spMk id="6" creationId="{0323FCD0-0BF6-A4B7-E2F8-23529E9E17A5}"/>
          </ac:spMkLst>
        </pc:spChg>
        <pc:picChg chg="add mod modCrop">
          <ac:chgData name="Hoang Dang Nguyen" userId="1de6b3a7-5191-4a0c-8968-b8f905305e1d" providerId="ADAL" clId="{321587F2-CA59-47B0-8B0F-61FB82108B85}" dt="2024-01-05T15:53:44.257" v="1354" actId="1076"/>
          <ac:picMkLst>
            <pc:docMk/>
            <pc:sldMk cId="3011267330" sldId="452"/>
            <ac:picMk id="5" creationId="{E74E6838-6B19-BBF3-3E50-3E1A866B1D79}"/>
          </ac:picMkLst>
        </pc:picChg>
      </pc:sldChg>
      <pc:sldChg chg="addSp delSp modSp add mod">
        <pc:chgData name="Hoang Dang Nguyen" userId="1de6b3a7-5191-4a0c-8968-b8f905305e1d" providerId="ADAL" clId="{321587F2-CA59-47B0-8B0F-61FB82108B85}" dt="2024-01-10T21:01:36.906" v="2107"/>
        <pc:sldMkLst>
          <pc:docMk/>
          <pc:sldMk cId="1770967947" sldId="453"/>
        </pc:sldMkLst>
        <pc:spChg chg="mod">
          <ac:chgData name="Hoang Dang Nguyen" userId="1de6b3a7-5191-4a0c-8968-b8f905305e1d" providerId="ADAL" clId="{321587F2-CA59-47B0-8B0F-61FB82108B85}" dt="2024-01-10T21:01:36.906" v="2107"/>
          <ac:spMkLst>
            <pc:docMk/>
            <pc:sldMk cId="1770967947" sldId="453"/>
            <ac:spMk id="2" creationId="{71D82C60-9FDB-ACFC-AF6D-E0E97E8B59C8}"/>
          </ac:spMkLst>
        </pc:spChg>
        <pc:spChg chg="mod">
          <ac:chgData name="Hoang Dang Nguyen" userId="1de6b3a7-5191-4a0c-8968-b8f905305e1d" providerId="ADAL" clId="{321587F2-CA59-47B0-8B0F-61FB82108B85}" dt="2024-01-05T15:54:34.612" v="1371"/>
          <ac:spMkLst>
            <pc:docMk/>
            <pc:sldMk cId="1770967947" sldId="453"/>
            <ac:spMk id="3" creationId="{F6D23ED0-9D36-F218-7AE2-D21BC0290C8E}"/>
          </ac:spMkLst>
        </pc:spChg>
        <pc:spChg chg="mod">
          <ac:chgData name="Hoang Dang Nguyen" userId="1de6b3a7-5191-4a0c-8968-b8f905305e1d" providerId="ADAL" clId="{321587F2-CA59-47B0-8B0F-61FB82108B85}" dt="2024-01-10T20:57:52.273" v="1988" actId="1035"/>
          <ac:spMkLst>
            <pc:docMk/>
            <pc:sldMk cId="1770967947" sldId="453"/>
            <ac:spMk id="6" creationId="{0323FCD0-0BF6-A4B7-E2F8-23529E9E17A5}"/>
          </ac:spMkLst>
        </pc:spChg>
        <pc:picChg chg="mod modCrop">
          <ac:chgData name="Hoang Dang Nguyen" userId="1de6b3a7-5191-4a0c-8968-b8f905305e1d" providerId="ADAL" clId="{321587F2-CA59-47B0-8B0F-61FB82108B85}" dt="2024-01-05T15:54:08.562" v="1362" actId="732"/>
          <ac:picMkLst>
            <pc:docMk/>
            <pc:sldMk cId="1770967947" sldId="453"/>
            <ac:picMk id="5" creationId="{E74E6838-6B19-BBF3-3E50-3E1A866B1D79}"/>
          </ac:picMkLst>
        </pc:picChg>
        <pc:picChg chg="add del mod">
          <ac:chgData name="Hoang Dang Nguyen" userId="1de6b3a7-5191-4a0c-8968-b8f905305e1d" providerId="ADAL" clId="{321587F2-CA59-47B0-8B0F-61FB82108B85}" dt="2024-01-05T15:55:16.334" v="1379" actId="478"/>
          <ac:picMkLst>
            <pc:docMk/>
            <pc:sldMk cId="1770967947" sldId="453"/>
            <ac:picMk id="7" creationId="{9C7625C2-D7F5-9E06-C16C-782156D0D1F0}"/>
          </ac:picMkLst>
        </pc:picChg>
        <pc:picChg chg="add mod">
          <ac:chgData name="Hoang Dang Nguyen" userId="1de6b3a7-5191-4a0c-8968-b8f905305e1d" providerId="ADAL" clId="{321587F2-CA59-47B0-8B0F-61FB82108B85}" dt="2024-01-05T15:55:27.570" v="1388" actId="1037"/>
          <ac:picMkLst>
            <pc:docMk/>
            <pc:sldMk cId="1770967947" sldId="453"/>
            <ac:picMk id="9" creationId="{9A7414CF-EBDD-2623-40F1-566C7EBD0917}"/>
          </ac:picMkLst>
        </pc:picChg>
      </pc:sldChg>
      <pc:sldChg chg="addSp delSp modSp add mod">
        <pc:chgData name="Hoang Dang Nguyen" userId="1de6b3a7-5191-4a0c-8968-b8f905305e1d" providerId="ADAL" clId="{321587F2-CA59-47B0-8B0F-61FB82108B85}" dt="2024-01-10T21:01:38.356" v="2108"/>
        <pc:sldMkLst>
          <pc:docMk/>
          <pc:sldMk cId="2571157775" sldId="454"/>
        </pc:sldMkLst>
        <pc:spChg chg="mod">
          <ac:chgData name="Hoang Dang Nguyen" userId="1de6b3a7-5191-4a0c-8968-b8f905305e1d" providerId="ADAL" clId="{321587F2-CA59-47B0-8B0F-61FB82108B85}" dt="2024-01-10T21:01:38.356" v="2108"/>
          <ac:spMkLst>
            <pc:docMk/>
            <pc:sldMk cId="2571157775" sldId="454"/>
            <ac:spMk id="2" creationId="{71D82C60-9FDB-ACFC-AF6D-E0E97E8B59C8}"/>
          </ac:spMkLst>
        </pc:spChg>
        <pc:spChg chg="mod">
          <ac:chgData name="Hoang Dang Nguyen" userId="1de6b3a7-5191-4a0c-8968-b8f905305e1d" providerId="ADAL" clId="{321587F2-CA59-47B0-8B0F-61FB82108B85}" dt="2024-01-05T15:54:02.328" v="1361"/>
          <ac:spMkLst>
            <pc:docMk/>
            <pc:sldMk cId="2571157775" sldId="454"/>
            <ac:spMk id="3" creationId="{F6D23ED0-9D36-F218-7AE2-D21BC0290C8E}"/>
          </ac:spMkLst>
        </pc:spChg>
        <pc:spChg chg="mod">
          <ac:chgData name="Hoang Dang Nguyen" userId="1de6b3a7-5191-4a0c-8968-b8f905305e1d" providerId="ADAL" clId="{321587F2-CA59-47B0-8B0F-61FB82108B85}" dt="2024-01-10T20:57:54.657" v="1990" actId="1035"/>
          <ac:spMkLst>
            <pc:docMk/>
            <pc:sldMk cId="2571157775" sldId="454"/>
            <ac:spMk id="6" creationId="{0323FCD0-0BF6-A4B7-E2F8-23529E9E17A5}"/>
          </ac:spMkLst>
        </pc:spChg>
        <pc:picChg chg="add mod">
          <ac:chgData name="Hoang Dang Nguyen" userId="1de6b3a7-5191-4a0c-8968-b8f905305e1d" providerId="ADAL" clId="{321587F2-CA59-47B0-8B0F-61FB82108B85}" dt="2024-01-05T15:54:57.199" v="1378"/>
          <ac:picMkLst>
            <pc:docMk/>
            <pc:sldMk cId="2571157775" sldId="454"/>
            <ac:picMk id="4" creationId="{7F93946C-2DA1-4A3E-0751-A69B85D9112A}"/>
          </ac:picMkLst>
        </pc:picChg>
        <pc:picChg chg="del">
          <ac:chgData name="Hoang Dang Nguyen" userId="1de6b3a7-5191-4a0c-8968-b8f905305e1d" providerId="ADAL" clId="{321587F2-CA59-47B0-8B0F-61FB82108B85}" dt="2024-01-05T15:54:55.081" v="1377" actId="478"/>
          <ac:picMkLst>
            <pc:docMk/>
            <pc:sldMk cId="2571157775" sldId="454"/>
            <ac:picMk id="5" creationId="{E74E6838-6B19-BBF3-3E50-3E1A866B1D79}"/>
          </ac:picMkLst>
        </pc:picChg>
        <pc:picChg chg="add mod">
          <ac:chgData name="Hoang Dang Nguyen" userId="1de6b3a7-5191-4a0c-8968-b8f905305e1d" providerId="ADAL" clId="{321587F2-CA59-47B0-8B0F-61FB82108B85}" dt="2024-01-05T15:55:43.488" v="1392" actId="1076"/>
          <ac:picMkLst>
            <pc:docMk/>
            <pc:sldMk cId="2571157775" sldId="454"/>
            <ac:picMk id="8" creationId="{FD90902A-A7B2-1BB0-D10F-701CE5BC9244}"/>
          </ac:picMkLst>
        </pc:picChg>
      </pc:sldChg>
      <pc:sldChg chg="addSp delSp modSp new mod modShow modNotesTx">
        <pc:chgData name="Hoang Dang Nguyen" userId="1de6b3a7-5191-4a0c-8968-b8f905305e1d" providerId="ADAL" clId="{321587F2-CA59-47B0-8B0F-61FB82108B85}" dt="2024-01-10T21:01:48.299" v="2115" actId="113"/>
        <pc:sldMkLst>
          <pc:docMk/>
          <pc:sldMk cId="2647263247" sldId="455"/>
        </pc:sldMkLst>
        <pc:spChg chg="mod">
          <ac:chgData name="Hoang Dang Nguyen" userId="1de6b3a7-5191-4a0c-8968-b8f905305e1d" providerId="ADAL" clId="{321587F2-CA59-47B0-8B0F-61FB82108B85}" dt="2024-01-10T21:01:48.299" v="2115" actId="113"/>
          <ac:spMkLst>
            <pc:docMk/>
            <pc:sldMk cId="2647263247" sldId="455"/>
            <ac:spMk id="2" creationId="{07099AA1-6A93-82D6-1E63-2E55516844BE}"/>
          </ac:spMkLst>
        </pc:spChg>
        <pc:spChg chg="del">
          <ac:chgData name="Hoang Dang Nguyen" userId="1de6b3a7-5191-4a0c-8968-b8f905305e1d" providerId="ADAL" clId="{321587F2-CA59-47B0-8B0F-61FB82108B85}" dt="2024-01-05T15:59:10.396" v="1466" actId="478"/>
          <ac:spMkLst>
            <pc:docMk/>
            <pc:sldMk cId="2647263247" sldId="455"/>
            <ac:spMk id="3" creationId="{AE2BE92D-26A7-5299-27F7-D7199FA4F561}"/>
          </ac:spMkLst>
        </pc:spChg>
        <pc:spChg chg="add del">
          <ac:chgData name="Hoang Dang Nguyen" userId="1de6b3a7-5191-4a0c-8968-b8f905305e1d" providerId="ADAL" clId="{321587F2-CA59-47B0-8B0F-61FB82108B85}" dt="2024-01-05T15:59:12.346" v="1468" actId="22"/>
          <ac:spMkLst>
            <pc:docMk/>
            <pc:sldMk cId="2647263247" sldId="455"/>
            <ac:spMk id="5" creationId="{831E6E81-3FC6-42ED-6EA0-A5FD439EC151}"/>
          </ac:spMkLst>
        </pc:spChg>
        <pc:spChg chg="add mod">
          <ac:chgData name="Hoang Dang Nguyen" userId="1de6b3a7-5191-4a0c-8968-b8f905305e1d" providerId="ADAL" clId="{321587F2-CA59-47B0-8B0F-61FB82108B85}" dt="2024-01-05T15:59:38.774" v="1473"/>
          <ac:spMkLst>
            <pc:docMk/>
            <pc:sldMk cId="2647263247" sldId="455"/>
            <ac:spMk id="8" creationId="{AC3F0BCA-7570-7D81-CE59-25C6AD41F9C2}"/>
          </ac:spMkLst>
        </pc:spChg>
        <pc:spChg chg="add mod">
          <ac:chgData name="Hoang Dang Nguyen" userId="1de6b3a7-5191-4a0c-8968-b8f905305e1d" providerId="ADAL" clId="{321587F2-CA59-47B0-8B0F-61FB82108B85}" dt="2024-01-10T20:59:38.374" v="2050" actId="14100"/>
          <ac:spMkLst>
            <pc:docMk/>
            <pc:sldMk cId="2647263247" sldId="455"/>
            <ac:spMk id="9" creationId="{C543B1CB-9D3C-FA69-7F72-AB2B10412785}"/>
          </ac:spMkLst>
        </pc:spChg>
        <pc:picChg chg="add mod">
          <ac:chgData name="Hoang Dang Nguyen" userId="1de6b3a7-5191-4a0c-8968-b8f905305e1d" providerId="ADAL" clId="{321587F2-CA59-47B0-8B0F-61FB82108B85}" dt="2024-01-10T20:59:36.248" v="2049" actId="1076"/>
          <ac:picMkLst>
            <pc:docMk/>
            <pc:sldMk cId="2647263247" sldId="455"/>
            <ac:picMk id="7" creationId="{2C12B800-F9F6-52F7-8B36-8EDFB2316758}"/>
          </ac:picMkLst>
        </pc:picChg>
      </pc:sldChg>
      <pc:sldChg chg="modSp add mod modNotesTx">
        <pc:chgData name="Hoang Dang Nguyen" userId="1de6b3a7-5191-4a0c-8968-b8f905305e1d" providerId="ADAL" clId="{321587F2-CA59-47B0-8B0F-61FB82108B85}" dt="2024-01-10T21:00:06.593" v="2060" actId="6549"/>
        <pc:sldMkLst>
          <pc:docMk/>
          <pc:sldMk cId="983519093" sldId="456"/>
        </pc:sldMkLst>
        <pc:spChg chg="mod">
          <ac:chgData name="Hoang Dang Nguyen" userId="1de6b3a7-5191-4a0c-8968-b8f905305e1d" providerId="ADAL" clId="{321587F2-CA59-47B0-8B0F-61FB82108B85}" dt="2024-01-10T21:00:06.593" v="2060" actId="6549"/>
          <ac:spMkLst>
            <pc:docMk/>
            <pc:sldMk cId="983519093" sldId="456"/>
            <ac:spMk id="9218" creationId="{1CA15F00-959D-6A33-495F-E30AAFD4C10E}"/>
          </ac:spMkLst>
        </pc:spChg>
        <pc:spChg chg="mod">
          <ac:chgData name="Hoang Dang Nguyen" userId="1de6b3a7-5191-4a0c-8968-b8f905305e1d" providerId="ADAL" clId="{321587F2-CA59-47B0-8B0F-61FB82108B85}" dt="2024-01-08T11:14:44.351" v="1909" actId="20577"/>
          <ac:spMkLst>
            <pc:docMk/>
            <pc:sldMk cId="983519093" sldId="456"/>
            <ac:spMk id="9219" creationId="{CC9080E7-7437-1057-6AA4-225BBDCDCC00}"/>
          </ac:spMkLst>
        </pc:spChg>
      </pc:sldChg>
      <pc:sldChg chg="modSp mod ord">
        <pc:chgData name="Hoang Dang Nguyen" userId="1de6b3a7-5191-4a0c-8968-b8f905305e1d" providerId="ADAL" clId="{321587F2-CA59-47B0-8B0F-61FB82108B85}" dt="2024-01-10T21:01:44.382" v="2113"/>
        <pc:sldMkLst>
          <pc:docMk/>
          <pc:sldMk cId="1030707217" sldId="457"/>
        </pc:sldMkLst>
        <pc:spChg chg="mod">
          <ac:chgData name="Hoang Dang Nguyen" userId="1de6b3a7-5191-4a0c-8968-b8f905305e1d" providerId="ADAL" clId="{321587F2-CA59-47B0-8B0F-61FB82108B85}" dt="2024-01-10T21:01:44.382" v="2113"/>
          <ac:spMkLst>
            <pc:docMk/>
            <pc:sldMk cId="1030707217" sldId="457"/>
            <ac:spMk id="27650" creationId="{D7F055EF-2EBB-643B-CF8B-06A8E157E35C}"/>
          </ac:spMkLst>
        </pc:spChg>
      </pc:sldChg>
      <pc:sldChg chg="addSp delSp modSp mod modClrScheme chgLayout modNotesTx">
        <pc:chgData name="Hoang Dang Nguyen" userId="1de6b3a7-5191-4a0c-8968-b8f905305e1d" providerId="ADAL" clId="{321587F2-CA59-47B0-8B0F-61FB82108B85}" dt="2024-01-10T21:01:46.151" v="2114"/>
        <pc:sldMkLst>
          <pc:docMk/>
          <pc:sldMk cId="1782795287" sldId="458"/>
        </pc:sldMkLst>
        <pc:spChg chg="mod modVis">
          <ac:chgData name="Hoang Dang Nguyen" userId="1de6b3a7-5191-4a0c-8968-b8f905305e1d" providerId="ADAL" clId="{321587F2-CA59-47B0-8B0F-61FB82108B85}" dt="2024-01-10T20:58:05.123" v="1994" actId="26606"/>
          <ac:spMkLst>
            <pc:docMk/>
            <pc:sldMk cId="1782795287" sldId="458"/>
            <ac:spMk id="4" creationId="{1CF7BC4F-4AAC-0688-BD57-8A5C08EB7953}"/>
          </ac:spMkLst>
        </pc:spChg>
        <pc:spChg chg="mod">
          <ac:chgData name="Hoang Dang Nguyen" userId="1de6b3a7-5191-4a0c-8968-b8f905305e1d" providerId="ADAL" clId="{321587F2-CA59-47B0-8B0F-61FB82108B85}" dt="2024-01-10T21:01:46.151" v="2114"/>
          <ac:spMkLst>
            <pc:docMk/>
            <pc:sldMk cId="1782795287" sldId="458"/>
            <ac:spMk id="27650" creationId="{D7F055EF-2EBB-643B-CF8B-06A8E157E35C}"/>
          </ac:spMkLst>
        </pc:spChg>
        <pc:spChg chg="mod">
          <ac:chgData name="Hoang Dang Nguyen" userId="1de6b3a7-5191-4a0c-8968-b8f905305e1d" providerId="ADAL" clId="{321587F2-CA59-47B0-8B0F-61FB82108B85}" dt="2024-01-10T20:58:48.265" v="2012" actId="14100"/>
          <ac:spMkLst>
            <pc:docMk/>
            <pc:sldMk cId="1782795287" sldId="458"/>
            <ac:spMk id="27651" creationId="{40C9D677-77BB-63DF-AC88-286D196D7A7D}"/>
          </ac:spMkLst>
        </pc:spChg>
        <pc:spChg chg="mod modVis">
          <ac:chgData name="Hoang Dang Nguyen" userId="1de6b3a7-5191-4a0c-8968-b8f905305e1d" providerId="ADAL" clId="{321587F2-CA59-47B0-8B0F-61FB82108B85}" dt="2024-01-10T20:58:05.123" v="1994" actId="26606"/>
          <ac:spMkLst>
            <pc:docMk/>
            <pc:sldMk cId="1782795287" sldId="458"/>
            <ac:spMk id="27653" creationId="{FEE17480-119A-91A4-72CC-70DCCC0890A3}"/>
          </ac:spMkLst>
        </pc:spChg>
        <pc:picChg chg="add mod ord">
          <ac:chgData name="Hoang Dang Nguyen" userId="1de6b3a7-5191-4a0c-8968-b8f905305e1d" providerId="ADAL" clId="{321587F2-CA59-47B0-8B0F-61FB82108B85}" dt="2024-01-10T20:59:11.423" v="2045" actId="1036"/>
          <ac:picMkLst>
            <pc:docMk/>
            <pc:sldMk cId="1782795287" sldId="458"/>
            <ac:picMk id="2" creationId="{B4BBD057-F192-F104-3925-CC605DC97BC0}"/>
          </ac:picMkLst>
        </pc:picChg>
        <pc:picChg chg="del mod">
          <ac:chgData name="Hoang Dang Nguyen" userId="1de6b3a7-5191-4a0c-8968-b8f905305e1d" providerId="ADAL" clId="{321587F2-CA59-47B0-8B0F-61FB82108B85}" dt="2024-01-10T20:58:00.810" v="1992" actId="21"/>
          <ac:picMkLst>
            <pc:docMk/>
            <pc:sldMk cId="1782795287" sldId="458"/>
            <ac:picMk id="1026" creationId="{B4BBD057-F192-F104-3925-CC605DC97BC0}"/>
          </ac:picMkLst>
        </pc:picChg>
      </pc:sldChg>
    </pc:docChg>
  </pc:docChgLst>
  <pc:docChgLst>
    <pc:chgData name="Hoang Dang Nguyen" userId="1de6b3a7-5191-4a0c-8968-b8f905305e1d" providerId="ADAL" clId="{6D401948-2A4F-465E-BF55-18C2209D1283}"/>
    <pc:docChg chg="undo custSel addSld delSld modSld">
      <pc:chgData name="Hoang Dang Nguyen" userId="1de6b3a7-5191-4a0c-8968-b8f905305e1d" providerId="ADAL" clId="{6D401948-2A4F-465E-BF55-18C2209D1283}" dt="2024-01-11T16:58:31.744" v="775" actId="20577"/>
      <pc:docMkLst>
        <pc:docMk/>
      </pc:docMkLst>
      <pc:sldChg chg="modSp mod">
        <pc:chgData name="Hoang Dang Nguyen" userId="1de6b3a7-5191-4a0c-8968-b8f905305e1d" providerId="ADAL" clId="{6D401948-2A4F-465E-BF55-18C2209D1283}" dt="2024-01-11T16:08:32.180" v="729" actId="20577"/>
        <pc:sldMkLst>
          <pc:docMk/>
          <pc:sldMk cId="0" sldId="342"/>
        </pc:sldMkLst>
        <pc:spChg chg="mod">
          <ac:chgData name="Hoang Dang Nguyen" userId="1de6b3a7-5191-4a0c-8968-b8f905305e1d" providerId="ADAL" clId="{6D401948-2A4F-465E-BF55-18C2209D1283}" dt="2024-01-11T16:08:32.180" v="729" actId="20577"/>
          <ac:spMkLst>
            <pc:docMk/>
            <pc:sldMk cId="0" sldId="342"/>
            <ac:spMk id="6" creationId="{8390C1D6-BD16-1FF6-FD0F-1BCB5338DA27}"/>
          </ac:spMkLst>
        </pc:spChg>
      </pc:sldChg>
      <pc:sldChg chg="del">
        <pc:chgData name="Hoang Dang Nguyen" userId="1de6b3a7-5191-4a0c-8968-b8f905305e1d" providerId="ADAL" clId="{6D401948-2A4F-465E-BF55-18C2209D1283}" dt="2024-01-11T16:07:59.207" v="692" actId="47"/>
        <pc:sldMkLst>
          <pc:docMk/>
          <pc:sldMk cId="0" sldId="366"/>
        </pc:sldMkLst>
      </pc:sldChg>
      <pc:sldChg chg="modSp mod modNotesTx">
        <pc:chgData name="Hoang Dang Nguyen" userId="1de6b3a7-5191-4a0c-8968-b8f905305e1d" providerId="ADAL" clId="{6D401948-2A4F-465E-BF55-18C2209D1283}" dt="2024-01-10T15:00:24.352" v="690" actId="6549"/>
        <pc:sldMkLst>
          <pc:docMk/>
          <pc:sldMk cId="0" sldId="369"/>
        </pc:sldMkLst>
        <pc:spChg chg="mod">
          <ac:chgData name="Hoang Dang Nguyen" userId="1de6b3a7-5191-4a0c-8968-b8f905305e1d" providerId="ADAL" clId="{6D401948-2A4F-465E-BF55-18C2209D1283}" dt="2024-01-10T15:00:24.352" v="690" actId="6549"/>
          <ac:spMkLst>
            <pc:docMk/>
            <pc:sldMk cId="0" sldId="369"/>
            <ac:spMk id="27651" creationId="{40C9D677-77BB-63DF-AC88-286D196D7A7D}"/>
          </ac:spMkLst>
        </pc:spChg>
      </pc:sldChg>
      <pc:sldChg chg="modSp mod">
        <pc:chgData name="Hoang Dang Nguyen" userId="1de6b3a7-5191-4a0c-8968-b8f905305e1d" providerId="ADAL" clId="{6D401948-2A4F-465E-BF55-18C2209D1283}" dt="2024-01-10T09:39:16.632" v="0"/>
        <pc:sldMkLst>
          <pc:docMk/>
          <pc:sldMk cId="0" sldId="373"/>
        </pc:sldMkLst>
        <pc:spChg chg="mod">
          <ac:chgData name="Hoang Dang Nguyen" userId="1de6b3a7-5191-4a0c-8968-b8f905305e1d" providerId="ADAL" clId="{6D401948-2A4F-465E-BF55-18C2209D1283}" dt="2024-01-10T09:39:16.632" v="0"/>
          <ac:spMkLst>
            <pc:docMk/>
            <pc:sldMk cId="0" sldId="373"/>
            <ac:spMk id="3" creationId="{C1384EE9-6F40-1556-CB6F-BEDBE6E6A81C}"/>
          </ac:spMkLst>
        </pc:spChg>
      </pc:sldChg>
      <pc:sldChg chg="del">
        <pc:chgData name="Hoang Dang Nguyen" userId="1de6b3a7-5191-4a0c-8968-b8f905305e1d" providerId="ADAL" clId="{6D401948-2A4F-465E-BF55-18C2209D1283}" dt="2024-01-11T16:08:02.205" v="703" actId="47"/>
        <pc:sldMkLst>
          <pc:docMk/>
          <pc:sldMk cId="3613172321" sldId="404"/>
        </pc:sldMkLst>
      </pc:sldChg>
      <pc:sldChg chg="del">
        <pc:chgData name="Hoang Dang Nguyen" userId="1de6b3a7-5191-4a0c-8968-b8f905305e1d" providerId="ADAL" clId="{6D401948-2A4F-465E-BF55-18C2209D1283}" dt="2024-01-11T16:08:02.394" v="704" actId="47"/>
        <pc:sldMkLst>
          <pc:docMk/>
          <pc:sldMk cId="2772748589" sldId="405"/>
        </pc:sldMkLst>
      </pc:sldChg>
      <pc:sldChg chg="addSp modSp mod">
        <pc:chgData name="Hoang Dang Nguyen" userId="1de6b3a7-5191-4a0c-8968-b8f905305e1d" providerId="ADAL" clId="{6D401948-2A4F-465E-BF55-18C2209D1283}" dt="2024-01-10T14:56:35.760" v="616" actId="1035"/>
        <pc:sldMkLst>
          <pc:docMk/>
          <pc:sldMk cId="0" sldId="419"/>
        </pc:sldMkLst>
        <pc:spChg chg="add mod">
          <ac:chgData name="Hoang Dang Nguyen" userId="1de6b3a7-5191-4a0c-8968-b8f905305e1d" providerId="ADAL" clId="{6D401948-2A4F-465E-BF55-18C2209D1283}" dt="2024-01-10T14:56:35.760" v="616" actId="1035"/>
          <ac:spMkLst>
            <pc:docMk/>
            <pc:sldMk cId="0" sldId="419"/>
            <ac:spMk id="2" creationId="{E0F5B6FE-6823-3071-4939-CA131CFEECCF}"/>
          </ac:spMkLst>
        </pc:spChg>
        <pc:picChg chg="mod">
          <ac:chgData name="Hoang Dang Nguyen" userId="1de6b3a7-5191-4a0c-8968-b8f905305e1d" providerId="ADAL" clId="{6D401948-2A4F-465E-BF55-18C2209D1283}" dt="2024-01-10T14:56:31.736" v="608" actId="14100"/>
          <ac:picMkLst>
            <pc:docMk/>
            <pc:sldMk cId="0" sldId="419"/>
            <ac:picMk id="25606" creationId="{E2569E21-144A-249F-232E-873D0DAD3597}"/>
          </ac:picMkLst>
        </pc:picChg>
      </pc:sldChg>
      <pc:sldChg chg="modSp mod">
        <pc:chgData name="Hoang Dang Nguyen" userId="1de6b3a7-5191-4a0c-8968-b8f905305e1d" providerId="ADAL" clId="{6D401948-2A4F-465E-BF55-18C2209D1283}" dt="2024-01-11T16:07:55.260" v="691" actId="6549"/>
        <pc:sldMkLst>
          <pc:docMk/>
          <pc:sldMk cId="0" sldId="421"/>
        </pc:sldMkLst>
        <pc:spChg chg="mod">
          <ac:chgData name="Hoang Dang Nguyen" userId="1de6b3a7-5191-4a0c-8968-b8f905305e1d" providerId="ADAL" clId="{6D401948-2A4F-465E-BF55-18C2209D1283}" dt="2024-01-11T16:07:55.260" v="691" actId="6549"/>
          <ac:spMkLst>
            <pc:docMk/>
            <pc:sldMk cId="0" sldId="421"/>
            <ac:spMk id="7171" creationId="{2A2F879C-01D9-3C8A-0F3C-4A9703AA2CE4}"/>
          </ac:spMkLst>
        </pc:spChg>
      </pc:sldChg>
      <pc:sldChg chg="modSp mod">
        <pc:chgData name="Hoang Dang Nguyen" userId="1de6b3a7-5191-4a0c-8968-b8f905305e1d" providerId="ADAL" clId="{6D401948-2A4F-465E-BF55-18C2209D1283}" dt="2024-01-11T16:08:26.708" v="719" actId="404"/>
        <pc:sldMkLst>
          <pc:docMk/>
          <pc:sldMk cId="2124964315" sldId="433"/>
        </pc:sldMkLst>
        <pc:spChg chg="mod">
          <ac:chgData name="Hoang Dang Nguyen" userId="1de6b3a7-5191-4a0c-8968-b8f905305e1d" providerId="ADAL" clId="{6D401948-2A4F-465E-BF55-18C2209D1283}" dt="2024-01-11T16:08:25.321" v="718" actId="403"/>
          <ac:spMkLst>
            <pc:docMk/>
            <pc:sldMk cId="2124964315" sldId="433"/>
            <ac:spMk id="3" creationId="{362B46A2-8D14-3CF2-4830-85B7761379B4}"/>
          </ac:spMkLst>
        </pc:spChg>
        <pc:spChg chg="mod">
          <ac:chgData name="Hoang Dang Nguyen" userId="1de6b3a7-5191-4a0c-8968-b8f905305e1d" providerId="ADAL" clId="{6D401948-2A4F-465E-BF55-18C2209D1283}" dt="2024-01-11T16:08:26.708" v="719" actId="404"/>
          <ac:spMkLst>
            <pc:docMk/>
            <pc:sldMk cId="2124964315" sldId="433"/>
            <ac:spMk id="6" creationId="{12C77B3C-9D92-ACE7-D4D2-B345FB18B400}"/>
          </ac:spMkLst>
        </pc:spChg>
      </pc:sldChg>
      <pc:sldChg chg="del">
        <pc:chgData name="Hoang Dang Nguyen" userId="1de6b3a7-5191-4a0c-8968-b8f905305e1d" providerId="ADAL" clId="{6D401948-2A4F-465E-BF55-18C2209D1283}" dt="2024-01-11T16:07:59.675" v="694" actId="47"/>
        <pc:sldMkLst>
          <pc:docMk/>
          <pc:sldMk cId="3846736167" sldId="437"/>
        </pc:sldMkLst>
      </pc:sldChg>
      <pc:sldChg chg="modSp del mod">
        <pc:chgData name="Hoang Dang Nguyen" userId="1de6b3a7-5191-4a0c-8968-b8f905305e1d" providerId="ADAL" clId="{6D401948-2A4F-465E-BF55-18C2209D1283}" dt="2024-01-11T16:07:59.841" v="695" actId="47"/>
        <pc:sldMkLst>
          <pc:docMk/>
          <pc:sldMk cId="4147534294" sldId="438"/>
        </pc:sldMkLst>
        <pc:spChg chg="mod">
          <ac:chgData name="Hoang Dang Nguyen" userId="1de6b3a7-5191-4a0c-8968-b8f905305e1d" providerId="ADAL" clId="{6D401948-2A4F-465E-BF55-18C2209D1283}" dt="2024-01-10T14:55:37.611" v="592" actId="20577"/>
          <ac:spMkLst>
            <pc:docMk/>
            <pc:sldMk cId="4147534294" sldId="438"/>
            <ac:spMk id="2" creationId="{578982F3-4214-87B1-A9F5-B81FAE455709}"/>
          </ac:spMkLst>
        </pc:spChg>
        <pc:picChg chg="mod">
          <ac:chgData name="Hoang Dang Nguyen" userId="1de6b3a7-5191-4a0c-8968-b8f905305e1d" providerId="ADAL" clId="{6D401948-2A4F-465E-BF55-18C2209D1283}" dt="2024-01-10T10:02:36.789" v="484" actId="1076"/>
          <ac:picMkLst>
            <pc:docMk/>
            <pc:sldMk cId="4147534294" sldId="438"/>
            <ac:picMk id="3" creationId="{CFA97FA0-88B4-B965-64FA-8128BE874CC9}"/>
          </ac:picMkLst>
        </pc:picChg>
      </pc:sldChg>
      <pc:sldChg chg="modSp del mod">
        <pc:chgData name="Hoang Dang Nguyen" userId="1de6b3a7-5191-4a0c-8968-b8f905305e1d" providerId="ADAL" clId="{6D401948-2A4F-465E-BF55-18C2209D1283}" dt="2024-01-11T16:08:00.017" v="696" actId="47"/>
        <pc:sldMkLst>
          <pc:docMk/>
          <pc:sldMk cId="3825696754" sldId="439"/>
        </pc:sldMkLst>
        <pc:spChg chg="mod">
          <ac:chgData name="Hoang Dang Nguyen" userId="1de6b3a7-5191-4a0c-8968-b8f905305e1d" providerId="ADAL" clId="{6D401948-2A4F-465E-BF55-18C2209D1283}" dt="2024-01-10T10:05:48.053" v="563" actId="20577"/>
          <ac:spMkLst>
            <pc:docMk/>
            <pc:sldMk cId="3825696754" sldId="439"/>
            <ac:spMk id="3" creationId="{F6D23ED0-9D36-F218-7AE2-D21BC0290C8E}"/>
          </ac:spMkLst>
        </pc:spChg>
      </pc:sldChg>
      <pc:sldChg chg="addSp delSp modSp del mod">
        <pc:chgData name="Hoang Dang Nguyen" userId="1de6b3a7-5191-4a0c-8968-b8f905305e1d" providerId="ADAL" clId="{6D401948-2A4F-465E-BF55-18C2209D1283}" dt="2024-01-11T16:08:00.850" v="699" actId="47"/>
        <pc:sldMkLst>
          <pc:docMk/>
          <pc:sldMk cId="827091277" sldId="440"/>
        </pc:sldMkLst>
        <pc:spChg chg="add mod">
          <ac:chgData name="Hoang Dang Nguyen" userId="1de6b3a7-5191-4a0c-8968-b8f905305e1d" providerId="ADAL" clId="{6D401948-2A4F-465E-BF55-18C2209D1283}" dt="2024-01-10T10:04:38.179" v="533"/>
          <ac:spMkLst>
            <pc:docMk/>
            <pc:sldMk cId="827091277" sldId="440"/>
            <ac:spMk id="5" creationId="{CBD9249A-D88B-E209-EF36-2055E69A0023}"/>
          </ac:spMkLst>
        </pc:spChg>
        <pc:picChg chg="del">
          <ac:chgData name="Hoang Dang Nguyen" userId="1de6b3a7-5191-4a0c-8968-b8f905305e1d" providerId="ADAL" clId="{6D401948-2A4F-465E-BF55-18C2209D1283}" dt="2024-01-10T10:05:01.684" v="534" actId="478"/>
          <ac:picMkLst>
            <pc:docMk/>
            <pc:sldMk cId="827091277" sldId="440"/>
            <ac:picMk id="4" creationId="{C2DA83ED-F873-8A9D-2210-76D644A94461}"/>
          </ac:picMkLst>
        </pc:picChg>
        <pc:picChg chg="add mod">
          <ac:chgData name="Hoang Dang Nguyen" userId="1de6b3a7-5191-4a0c-8968-b8f905305e1d" providerId="ADAL" clId="{6D401948-2A4F-465E-BF55-18C2209D1283}" dt="2024-01-10T10:05:07.138" v="536" actId="1076"/>
          <ac:picMkLst>
            <pc:docMk/>
            <pc:sldMk cId="827091277" sldId="440"/>
            <ac:picMk id="7" creationId="{FB2D7997-459D-6070-A428-F72C75A28AB7}"/>
          </ac:picMkLst>
        </pc:picChg>
      </pc:sldChg>
      <pc:sldChg chg="addSp modSp del mod">
        <pc:chgData name="Hoang Dang Nguyen" userId="1de6b3a7-5191-4a0c-8968-b8f905305e1d" providerId="ADAL" clId="{6D401948-2A4F-465E-BF55-18C2209D1283}" dt="2024-01-11T16:08:00.215" v="697" actId="47"/>
        <pc:sldMkLst>
          <pc:docMk/>
          <pc:sldMk cId="2742646009" sldId="441"/>
        </pc:sldMkLst>
        <pc:spChg chg="add mod">
          <ac:chgData name="Hoang Dang Nguyen" userId="1de6b3a7-5191-4a0c-8968-b8f905305e1d" providerId="ADAL" clId="{6D401948-2A4F-465E-BF55-18C2209D1283}" dt="2024-01-10T10:04:21.386" v="531" actId="1076"/>
          <ac:spMkLst>
            <pc:docMk/>
            <pc:sldMk cId="2742646009" sldId="441"/>
            <ac:spMk id="4" creationId="{8C88AD6F-7EE3-B23C-E45E-37D8838E3508}"/>
          </ac:spMkLst>
        </pc:spChg>
      </pc:sldChg>
      <pc:sldChg chg="addSp modSp del">
        <pc:chgData name="Hoang Dang Nguyen" userId="1de6b3a7-5191-4a0c-8968-b8f905305e1d" providerId="ADAL" clId="{6D401948-2A4F-465E-BF55-18C2209D1283}" dt="2024-01-11T16:08:00.447" v="698" actId="47"/>
        <pc:sldMkLst>
          <pc:docMk/>
          <pc:sldMk cId="3351957265" sldId="442"/>
        </pc:sldMkLst>
        <pc:spChg chg="add mod">
          <ac:chgData name="Hoang Dang Nguyen" userId="1de6b3a7-5191-4a0c-8968-b8f905305e1d" providerId="ADAL" clId="{6D401948-2A4F-465E-BF55-18C2209D1283}" dt="2024-01-10T10:04:32.978" v="532"/>
          <ac:spMkLst>
            <pc:docMk/>
            <pc:sldMk cId="3351957265" sldId="442"/>
            <ac:spMk id="4" creationId="{06D7EC3C-2773-15A5-A13D-F98CAB89E823}"/>
          </ac:spMkLst>
        </pc:spChg>
      </pc:sldChg>
      <pc:sldChg chg="del">
        <pc:chgData name="Hoang Dang Nguyen" userId="1de6b3a7-5191-4a0c-8968-b8f905305e1d" providerId="ADAL" clId="{6D401948-2A4F-465E-BF55-18C2209D1283}" dt="2024-01-11T16:08:01.616" v="700" actId="47"/>
        <pc:sldMkLst>
          <pc:docMk/>
          <pc:sldMk cId="338656571" sldId="444"/>
        </pc:sldMkLst>
      </pc:sldChg>
      <pc:sldChg chg="addSp modSp del mod">
        <pc:chgData name="Hoang Dang Nguyen" userId="1de6b3a7-5191-4a0c-8968-b8f905305e1d" providerId="ADAL" clId="{6D401948-2A4F-465E-BF55-18C2209D1283}" dt="2024-01-11T16:08:01.830" v="701" actId="47"/>
        <pc:sldMkLst>
          <pc:docMk/>
          <pc:sldMk cId="99216182" sldId="445"/>
        </pc:sldMkLst>
        <pc:spChg chg="add mod">
          <ac:chgData name="Hoang Dang Nguyen" userId="1de6b3a7-5191-4a0c-8968-b8f905305e1d" providerId="ADAL" clId="{6D401948-2A4F-465E-BF55-18C2209D1283}" dt="2024-01-10T10:06:13.106" v="567" actId="20577"/>
          <ac:spMkLst>
            <pc:docMk/>
            <pc:sldMk cId="99216182" sldId="445"/>
            <ac:spMk id="5" creationId="{4FC836C4-547B-995F-89D5-0726A2D1AA38}"/>
          </ac:spMkLst>
        </pc:spChg>
      </pc:sldChg>
      <pc:sldChg chg="del">
        <pc:chgData name="Hoang Dang Nguyen" userId="1de6b3a7-5191-4a0c-8968-b8f905305e1d" providerId="ADAL" clId="{6D401948-2A4F-465E-BF55-18C2209D1283}" dt="2024-01-11T16:08:02.012" v="702" actId="47"/>
        <pc:sldMkLst>
          <pc:docMk/>
          <pc:sldMk cId="1456666734" sldId="446"/>
        </pc:sldMkLst>
      </pc:sldChg>
      <pc:sldChg chg="addSp modSp del mod">
        <pc:chgData name="Hoang Dang Nguyen" userId="1de6b3a7-5191-4a0c-8968-b8f905305e1d" providerId="ADAL" clId="{6D401948-2A4F-465E-BF55-18C2209D1283}" dt="2024-01-11T16:08:02.579" v="705" actId="47"/>
        <pc:sldMkLst>
          <pc:docMk/>
          <pc:sldMk cId="2877152714" sldId="447"/>
        </pc:sldMkLst>
        <pc:spChg chg="add mod">
          <ac:chgData name="Hoang Dang Nguyen" userId="1de6b3a7-5191-4a0c-8968-b8f905305e1d" providerId="ADAL" clId="{6D401948-2A4F-465E-BF55-18C2209D1283}" dt="2024-01-10T10:07:00.756" v="579" actId="20577"/>
          <ac:spMkLst>
            <pc:docMk/>
            <pc:sldMk cId="2877152714" sldId="447"/>
            <ac:spMk id="5" creationId="{71CAEB77-C8A3-E3E9-B3E3-3609AE9E3AC2}"/>
          </ac:spMkLst>
        </pc:spChg>
        <pc:graphicFrameChg chg="mod modGraphic">
          <ac:chgData name="Hoang Dang Nguyen" userId="1de6b3a7-5191-4a0c-8968-b8f905305e1d" providerId="ADAL" clId="{6D401948-2A4F-465E-BF55-18C2209D1283}" dt="2024-01-10T10:06:48.947" v="572" actId="14100"/>
          <ac:graphicFrameMkLst>
            <pc:docMk/>
            <pc:sldMk cId="2877152714" sldId="447"/>
            <ac:graphicFrameMk id="4" creationId="{B88308EB-510D-92F5-9259-5C7B445C7CE2}"/>
          </ac:graphicFrameMkLst>
        </pc:graphicFrameChg>
      </pc:sldChg>
      <pc:sldChg chg="del">
        <pc:chgData name="Hoang Dang Nguyen" userId="1de6b3a7-5191-4a0c-8968-b8f905305e1d" providerId="ADAL" clId="{6D401948-2A4F-465E-BF55-18C2209D1283}" dt="2024-01-11T16:08:03.142" v="706" actId="47"/>
        <pc:sldMkLst>
          <pc:docMk/>
          <pc:sldMk cId="1856680686" sldId="448"/>
        </pc:sldMkLst>
      </pc:sldChg>
      <pc:sldChg chg="modSp add del mod">
        <pc:chgData name="Hoang Dang Nguyen" userId="1de6b3a7-5191-4a0c-8968-b8f905305e1d" providerId="ADAL" clId="{6D401948-2A4F-465E-BF55-18C2209D1283}" dt="2024-01-11T16:08:04.818" v="708" actId="47"/>
        <pc:sldMkLst>
          <pc:docMk/>
          <pc:sldMk cId="3612913559" sldId="450"/>
        </pc:sldMkLst>
        <pc:spChg chg="mod">
          <ac:chgData name="Hoang Dang Nguyen" userId="1de6b3a7-5191-4a0c-8968-b8f905305e1d" providerId="ADAL" clId="{6D401948-2A4F-465E-BF55-18C2209D1283}" dt="2024-01-10T14:56:07.870" v="593" actId="21"/>
          <ac:spMkLst>
            <pc:docMk/>
            <pc:sldMk cId="3612913559" sldId="450"/>
            <ac:spMk id="23555" creationId="{46075DC6-C66E-FF66-89C6-628E8AB44043}"/>
          </ac:spMkLst>
        </pc:spChg>
      </pc:sldChg>
      <pc:sldChg chg="modSp mod">
        <pc:chgData name="Hoang Dang Nguyen" userId="1de6b3a7-5191-4a0c-8968-b8f905305e1d" providerId="ADAL" clId="{6D401948-2A4F-465E-BF55-18C2209D1283}" dt="2024-01-10T14:58:00.383" v="638" actId="20577"/>
        <pc:sldMkLst>
          <pc:docMk/>
          <pc:sldMk cId="3011267330" sldId="452"/>
        </pc:sldMkLst>
        <pc:spChg chg="mod">
          <ac:chgData name="Hoang Dang Nguyen" userId="1de6b3a7-5191-4a0c-8968-b8f905305e1d" providerId="ADAL" clId="{6D401948-2A4F-465E-BF55-18C2209D1283}" dt="2024-01-10T14:58:00.383" v="638" actId="20577"/>
          <ac:spMkLst>
            <pc:docMk/>
            <pc:sldMk cId="3011267330" sldId="452"/>
            <ac:spMk id="6" creationId="{0323FCD0-0BF6-A4B7-E2F8-23529E9E17A5}"/>
          </ac:spMkLst>
        </pc:spChg>
      </pc:sldChg>
      <pc:sldChg chg="modSp mod">
        <pc:chgData name="Hoang Dang Nguyen" userId="1de6b3a7-5191-4a0c-8968-b8f905305e1d" providerId="ADAL" clId="{6D401948-2A4F-465E-BF55-18C2209D1283}" dt="2024-01-10T14:58:14.579" v="639"/>
        <pc:sldMkLst>
          <pc:docMk/>
          <pc:sldMk cId="1770967947" sldId="453"/>
        </pc:sldMkLst>
        <pc:spChg chg="mod">
          <ac:chgData name="Hoang Dang Nguyen" userId="1de6b3a7-5191-4a0c-8968-b8f905305e1d" providerId="ADAL" clId="{6D401948-2A4F-465E-BF55-18C2209D1283}" dt="2024-01-10T14:58:14.579" v="639"/>
          <ac:spMkLst>
            <pc:docMk/>
            <pc:sldMk cId="1770967947" sldId="453"/>
            <ac:spMk id="6" creationId="{0323FCD0-0BF6-A4B7-E2F8-23529E9E17A5}"/>
          </ac:spMkLst>
        </pc:spChg>
      </pc:sldChg>
      <pc:sldChg chg="modSp mod">
        <pc:chgData name="Hoang Dang Nguyen" userId="1de6b3a7-5191-4a0c-8968-b8f905305e1d" providerId="ADAL" clId="{6D401948-2A4F-465E-BF55-18C2209D1283}" dt="2024-01-10T14:58:16.383" v="640"/>
        <pc:sldMkLst>
          <pc:docMk/>
          <pc:sldMk cId="2571157775" sldId="454"/>
        </pc:sldMkLst>
        <pc:spChg chg="mod">
          <ac:chgData name="Hoang Dang Nguyen" userId="1de6b3a7-5191-4a0c-8968-b8f905305e1d" providerId="ADAL" clId="{6D401948-2A4F-465E-BF55-18C2209D1283}" dt="2024-01-10T14:58:16.383" v="640"/>
          <ac:spMkLst>
            <pc:docMk/>
            <pc:sldMk cId="2571157775" sldId="454"/>
            <ac:spMk id="6" creationId="{0323FCD0-0BF6-A4B7-E2F8-23529E9E17A5}"/>
          </ac:spMkLst>
        </pc:spChg>
      </pc:sldChg>
      <pc:sldChg chg="modSp mod">
        <pc:chgData name="Hoang Dang Nguyen" userId="1de6b3a7-5191-4a0c-8968-b8f905305e1d" providerId="ADAL" clId="{6D401948-2A4F-465E-BF55-18C2209D1283}" dt="2024-01-11T16:58:31.744" v="775" actId="20577"/>
        <pc:sldMkLst>
          <pc:docMk/>
          <pc:sldMk cId="2647263247" sldId="455"/>
        </pc:sldMkLst>
        <pc:spChg chg="mod">
          <ac:chgData name="Hoang Dang Nguyen" userId="1de6b3a7-5191-4a0c-8968-b8f905305e1d" providerId="ADAL" clId="{6D401948-2A4F-465E-BF55-18C2209D1283}" dt="2024-01-11T16:58:31.744" v="775" actId="20577"/>
          <ac:spMkLst>
            <pc:docMk/>
            <pc:sldMk cId="2647263247" sldId="455"/>
            <ac:spMk id="9" creationId="{C543B1CB-9D3C-FA69-7F72-AB2B10412785}"/>
          </ac:spMkLst>
        </pc:spChg>
      </pc:sldChg>
      <pc:sldChg chg="del">
        <pc:chgData name="Hoang Dang Nguyen" userId="1de6b3a7-5191-4a0c-8968-b8f905305e1d" providerId="ADAL" clId="{6D401948-2A4F-465E-BF55-18C2209D1283}" dt="2024-01-11T16:07:59.477" v="693" actId="47"/>
        <pc:sldMkLst>
          <pc:docMk/>
          <pc:sldMk cId="983519093" sldId="456"/>
        </pc:sldMkLst>
      </pc:sldChg>
      <pc:sldChg chg="addSp modSp add mod">
        <pc:chgData name="Hoang Dang Nguyen" userId="1de6b3a7-5191-4a0c-8968-b8f905305e1d" providerId="ADAL" clId="{6D401948-2A4F-465E-BF55-18C2209D1283}" dt="2024-01-10T10:01:41.583" v="481" actId="20577"/>
        <pc:sldMkLst>
          <pc:docMk/>
          <pc:sldMk cId="1030707217" sldId="457"/>
        </pc:sldMkLst>
        <pc:spChg chg="add mod">
          <ac:chgData name="Hoang Dang Nguyen" userId="1de6b3a7-5191-4a0c-8968-b8f905305e1d" providerId="ADAL" clId="{6D401948-2A4F-465E-BF55-18C2209D1283}" dt="2024-01-10T10:01:41.583" v="481" actId="20577"/>
          <ac:spMkLst>
            <pc:docMk/>
            <pc:sldMk cId="1030707217" sldId="457"/>
            <ac:spMk id="6" creationId="{A5D4D05E-235A-0DBC-C6C2-95B1F7385FC3}"/>
          </ac:spMkLst>
        </pc:spChg>
        <pc:spChg chg="mod">
          <ac:chgData name="Hoang Dang Nguyen" userId="1de6b3a7-5191-4a0c-8968-b8f905305e1d" providerId="ADAL" clId="{6D401948-2A4F-465E-BF55-18C2209D1283}" dt="2024-01-10T10:01:16.117" v="461" actId="20577"/>
          <ac:spMkLst>
            <pc:docMk/>
            <pc:sldMk cId="1030707217" sldId="457"/>
            <ac:spMk id="27651" creationId="{40C9D677-77BB-63DF-AC88-286D196D7A7D}"/>
          </ac:spMkLst>
        </pc:spChg>
        <pc:picChg chg="add mod">
          <ac:chgData name="Hoang Dang Nguyen" userId="1de6b3a7-5191-4a0c-8968-b8f905305e1d" providerId="ADAL" clId="{6D401948-2A4F-465E-BF55-18C2209D1283}" dt="2024-01-10T10:01:19.193" v="463" actId="1076"/>
          <ac:picMkLst>
            <pc:docMk/>
            <pc:sldMk cId="1030707217" sldId="457"/>
            <ac:picMk id="3" creationId="{3D4A139C-22E9-05A9-C3CD-02D90735DA2A}"/>
          </ac:picMkLst>
        </pc:picChg>
      </pc:sldChg>
      <pc:sldChg chg="addSp modSp add mod">
        <pc:chgData name="Hoang Dang Nguyen" userId="1de6b3a7-5191-4a0c-8968-b8f905305e1d" providerId="ADAL" clId="{6D401948-2A4F-465E-BF55-18C2209D1283}" dt="2024-01-10T14:59:54.125" v="652" actId="1076"/>
        <pc:sldMkLst>
          <pc:docMk/>
          <pc:sldMk cId="1782795287" sldId="458"/>
        </pc:sldMkLst>
        <pc:spChg chg="mod">
          <ac:chgData name="Hoang Dang Nguyen" userId="1de6b3a7-5191-4a0c-8968-b8f905305e1d" providerId="ADAL" clId="{6D401948-2A4F-465E-BF55-18C2209D1283}" dt="2024-01-10T14:59:06.861" v="647" actId="113"/>
          <ac:spMkLst>
            <pc:docMk/>
            <pc:sldMk cId="1782795287" sldId="458"/>
            <ac:spMk id="27651" creationId="{40C9D677-77BB-63DF-AC88-286D196D7A7D}"/>
          </ac:spMkLst>
        </pc:spChg>
        <pc:picChg chg="add mod">
          <ac:chgData name="Hoang Dang Nguyen" userId="1de6b3a7-5191-4a0c-8968-b8f905305e1d" providerId="ADAL" clId="{6D401948-2A4F-465E-BF55-18C2209D1283}" dt="2024-01-10T14:59:54.125" v="652" actId="1076"/>
          <ac:picMkLst>
            <pc:docMk/>
            <pc:sldMk cId="1782795287" sldId="458"/>
            <ac:picMk id="1026" creationId="{B4BBD057-F192-F104-3925-CC605DC97BC0}"/>
          </ac:picMkLst>
        </pc:picChg>
      </pc:sldChg>
    </pc:docChg>
  </pc:docChgLst>
  <pc:docChgLst>
    <pc:chgData name="Hoang Dang Nguyen" userId="1de6b3a7-5191-4a0c-8968-b8f905305e1d" providerId="ADAL" clId="{5DF5C864-30D2-4468-A82F-233504C09182}"/>
    <pc:docChg chg="modSld modMainMaster">
      <pc:chgData name="Hoang Dang Nguyen" userId="1de6b3a7-5191-4a0c-8968-b8f905305e1d" providerId="ADAL" clId="{5DF5C864-30D2-4468-A82F-233504C09182}" dt="2023-09-20T13:25:19.967" v="0"/>
      <pc:docMkLst>
        <pc:docMk/>
      </pc:docMkLst>
      <pc:sldChg chg="modSp">
        <pc:chgData name="Hoang Dang Nguyen" userId="1de6b3a7-5191-4a0c-8968-b8f905305e1d" providerId="ADAL" clId="{5DF5C864-30D2-4468-A82F-233504C09182}" dt="2023-09-20T13:25:19.967" v="0"/>
        <pc:sldMkLst>
          <pc:docMk/>
          <pc:sldMk cId="3661340027" sldId="256"/>
        </pc:sldMkLst>
        <pc:spChg chg="mod">
          <ac:chgData name="Hoang Dang Nguyen" userId="1de6b3a7-5191-4a0c-8968-b8f905305e1d" providerId="ADAL" clId="{5DF5C864-30D2-4468-A82F-233504C09182}" dt="2023-09-20T13:25:19.967" v="0"/>
          <ac:spMkLst>
            <pc:docMk/>
            <pc:sldMk cId="3661340027" sldId="256"/>
            <ac:spMk id="4" creationId="{F7F435BA-7D13-2A2A-3218-88D775370155}"/>
          </ac:spMkLst>
        </pc:spChg>
        <pc:spChg chg="mod">
          <ac:chgData name="Hoang Dang Nguyen" userId="1de6b3a7-5191-4a0c-8968-b8f905305e1d" providerId="ADAL" clId="{5DF5C864-30D2-4468-A82F-233504C09182}" dt="2023-09-20T13:25:19.967" v="0"/>
          <ac:spMkLst>
            <pc:docMk/>
            <pc:sldMk cId="3661340027" sldId="256"/>
            <ac:spMk id="5" creationId="{D5520C09-344C-5086-48D5-55B49BD92B42}"/>
          </ac:spMkLst>
        </pc:spChg>
        <pc:spChg chg="mod">
          <ac:chgData name="Hoang Dang Nguyen" userId="1de6b3a7-5191-4a0c-8968-b8f905305e1d" providerId="ADAL" clId="{5DF5C864-30D2-4468-A82F-233504C09182}" dt="2023-09-20T13:25:19.967" v="0"/>
          <ac:spMkLst>
            <pc:docMk/>
            <pc:sldMk cId="3661340027" sldId="256"/>
            <ac:spMk id="6" creationId="{5E33CEC2-4CCC-CBE6-2D77-B35CDDBE7A37}"/>
          </ac:spMkLst>
        </pc:spChg>
      </pc:sldChg>
      <pc:sldMasterChg chg="modSp modSldLayout">
        <pc:chgData name="Hoang Dang Nguyen" userId="1de6b3a7-5191-4a0c-8968-b8f905305e1d" providerId="ADAL" clId="{5DF5C864-30D2-4468-A82F-233504C09182}" dt="2023-09-20T13:25:19.967" v="0"/>
        <pc:sldMasterMkLst>
          <pc:docMk/>
          <pc:sldMasterMk cId="1297012552" sldId="2147483650"/>
        </pc:sldMasterMkLst>
        <pc:spChg chg="mod">
          <ac:chgData name="Hoang Dang Nguyen" userId="1de6b3a7-5191-4a0c-8968-b8f905305e1d" providerId="ADAL" clId="{5DF5C864-30D2-4468-A82F-233504C09182}" dt="2023-09-20T13:25:19.967" v="0"/>
          <ac:spMkLst>
            <pc:docMk/>
            <pc:sldMasterMk cId="1297012552" sldId="2147483650"/>
            <ac:spMk id="4" creationId="{120753DE-CDF2-3A70-F374-C39104479BA5}"/>
          </ac:spMkLst>
        </pc:spChg>
        <pc:spChg chg="mod">
          <ac:chgData name="Hoang Dang Nguyen" userId="1de6b3a7-5191-4a0c-8968-b8f905305e1d" providerId="ADAL" clId="{5DF5C864-30D2-4468-A82F-233504C09182}" dt="2023-09-20T13:25:19.967" v="0"/>
          <ac:spMkLst>
            <pc:docMk/>
            <pc:sldMasterMk cId="1297012552" sldId="2147483650"/>
            <ac:spMk id="6" creationId="{8C428B4E-29EA-F6CE-AB70-F9447AE6A863}"/>
          </ac:spMkLst>
        </pc:spChg>
        <pc:spChg chg="mod">
          <ac:chgData name="Hoang Dang Nguyen" userId="1de6b3a7-5191-4a0c-8968-b8f905305e1d" providerId="ADAL" clId="{5DF5C864-30D2-4468-A82F-233504C09182}" dt="2023-09-20T13:25:19.967" v="0"/>
          <ac:spMkLst>
            <pc:docMk/>
            <pc:sldMasterMk cId="1297012552" sldId="2147483650"/>
            <ac:spMk id="1026" creationId="{33E9FF1B-67D2-3290-BB63-5D347C50FA88}"/>
          </ac:spMkLst>
        </pc:spChg>
        <pc:spChg chg="mod">
          <ac:chgData name="Hoang Dang Nguyen" userId="1de6b3a7-5191-4a0c-8968-b8f905305e1d" providerId="ADAL" clId="{5DF5C864-30D2-4468-A82F-233504C09182}" dt="2023-09-20T13:25:19.967" v="0"/>
          <ac:spMkLst>
            <pc:docMk/>
            <pc:sldMasterMk cId="1297012552" sldId="2147483650"/>
            <ac:spMk id="1027" creationId="{E5FF2184-C087-A594-151D-0BF63EBA5DDC}"/>
          </ac:spMkLst>
        </pc:spChg>
        <pc:sldLayoutChg chg="modSp">
          <pc:chgData name="Hoang Dang Nguyen" userId="1de6b3a7-5191-4a0c-8968-b8f905305e1d" providerId="ADAL" clId="{5DF5C864-30D2-4468-A82F-233504C09182}" dt="2023-09-20T13:25:19.967" v="0"/>
          <pc:sldLayoutMkLst>
            <pc:docMk/>
            <pc:sldMasterMk cId="1297012552" sldId="2147483650"/>
            <pc:sldLayoutMk cId="2704473638" sldId="2147483651"/>
          </pc:sldLayoutMkLst>
          <pc:spChg chg="mod">
            <ac:chgData name="Hoang Dang Nguyen" userId="1de6b3a7-5191-4a0c-8968-b8f905305e1d" providerId="ADAL" clId="{5DF5C864-30D2-4468-A82F-233504C09182}" dt="2023-09-20T13:25:19.967" v="0"/>
            <ac:spMkLst>
              <pc:docMk/>
              <pc:sldMasterMk cId="1297012552" sldId="2147483650"/>
              <pc:sldLayoutMk cId="2704473638" sldId="214748365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4" creationId="{03BF8CE1-620C-8EF8-80A0-01FDC5668FFD}"/>
            </ac:spMkLst>
          </pc:spChg>
          <pc:spChg chg="mod">
            <ac:chgData name="Hoang Dang Nguyen" userId="1de6b3a7-5191-4a0c-8968-b8f905305e1d" providerId="ADAL" clId="{5DF5C864-30D2-4468-A82F-233504C09182}" dt="2023-09-20T13:25:19.967" v="0"/>
            <ac:spMkLst>
              <pc:docMk/>
              <pc:sldMasterMk cId="1297012552" sldId="2147483650"/>
              <pc:sldLayoutMk cId="2704473638" sldId="2147483651"/>
              <ac:spMk id="5" creationId="{2E7C71EF-7BE2-E495-ED93-2F86E2F0DC9F}"/>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670981451" sldId="2147483652"/>
          </pc:sldLayoutMkLst>
          <pc:spChg chg="mod">
            <ac:chgData name="Hoang Dang Nguyen" userId="1de6b3a7-5191-4a0c-8968-b8f905305e1d" providerId="ADAL" clId="{5DF5C864-30D2-4468-A82F-233504C09182}" dt="2023-09-20T13:25:19.967" v="0"/>
            <ac:spMkLst>
              <pc:docMk/>
              <pc:sldMasterMk cId="1297012552" sldId="2147483650"/>
              <pc:sldLayoutMk cId="670981451" sldId="2147483652"/>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670981451" sldId="2147483652"/>
              <ac:spMk id="5" creationId="{187DF35D-8F8B-031B-ED97-C527A0C661F3}"/>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047955019" sldId="2147483653"/>
          </pc:sldLayoutMkLst>
          <pc:spChg chg="mod">
            <ac:chgData name="Hoang Dang Nguyen" userId="1de6b3a7-5191-4a0c-8968-b8f905305e1d" providerId="ADAL" clId="{5DF5C864-30D2-4468-A82F-233504C09182}" dt="2023-09-20T13:25:19.967" v="0"/>
            <ac:spMkLst>
              <pc:docMk/>
              <pc:sldMasterMk cId="1297012552" sldId="2147483650"/>
              <pc:sldLayoutMk cId="1047955019" sldId="2147483653"/>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047955019" sldId="2147483653"/>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098441978" sldId="2147483654"/>
          </pc:sldLayoutMkLst>
          <pc:spChg chg="mod">
            <ac:chgData name="Hoang Dang Nguyen" userId="1de6b3a7-5191-4a0c-8968-b8f905305e1d" providerId="ADAL" clId="{5DF5C864-30D2-4468-A82F-233504C09182}" dt="2023-09-20T13:25:19.967" v="0"/>
            <ac:spMkLst>
              <pc:docMk/>
              <pc:sldMasterMk cId="1297012552" sldId="2147483650"/>
              <pc:sldLayoutMk cId="3098441978" sldId="2147483654"/>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098441978" sldId="2147483654"/>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04693733" sldId="2147483655"/>
          </pc:sldLayoutMkLst>
          <pc:spChg chg="mod">
            <ac:chgData name="Hoang Dang Nguyen" userId="1de6b3a7-5191-4a0c-8968-b8f905305e1d" providerId="ADAL" clId="{5DF5C864-30D2-4468-A82F-233504C09182}" dt="2023-09-20T13:25:19.967" v="0"/>
            <ac:spMkLst>
              <pc:docMk/>
              <pc:sldMasterMk cId="1297012552" sldId="2147483650"/>
              <pc:sldLayoutMk cId="704693733" sldId="214748365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4"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5"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04693733" sldId="2147483655"/>
              <ac:spMk id="6"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789567457" sldId="2147483658"/>
          </pc:sldLayoutMkLst>
          <pc:spChg chg="mod">
            <ac:chgData name="Hoang Dang Nguyen" userId="1de6b3a7-5191-4a0c-8968-b8f905305e1d" providerId="ADAL" clId="{5DF5C864-30D2-4468-A82F-233504C09182}" dt="2023-09-20T13:25:19.967" v="0"/>
            <ac:spMkLst>
              <pc:docMk/>
              <pc:sldMasterMk cId="1297012552" sldId="2147483650"/>
              <pc:sldLayoutMk cId="1789567457" sldId="2147483658"/>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789567457" sldId="2147483658"/>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539240596" sldId="2147483659"/>
          </pc:sldLayoutMkLst>
          <pc:spChg chg="mod">
            <ac:chgData name="Hoang Dang Nguyen" userId="1de6b3a7-5191-4a0c-8968-b8f905305e1d" providerId="ADAL" clId="{5DF5C864-30D2-4468-A82F-233504C09182}" dt="2023-09-20T13:25:19.967" v="0"/>
            <ac:spMkLst>
              <pc:docMk/>
              <pc:sldMasterMk cId="1297012552" sldId="2147483650"/>
              <pc:sldLayoutMk cId="1539240596" sldId="2147483659"/>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539240596" sldId="214748365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192073434" sldId="2147483661"/>
          </pc:sldLayoutMkLst>
          <pc:spChg chg="mod">
            <ac:chgData name="Hoang Dang Nguyen" userId="1de6b3a7-5191-4a0c-8968-b8f905305e1d" providerId="ADAL" clId="{5DF5C864-30D2-4468-A82F-233504C09182}" dt="2023-09-20T13:25:19.967" v="0"/>
            <ac:spMkLst>
              <pc:docMk/>
              <pc:sldMasterMk cId="1297012552" sldId="2147483650"/>
              <pc:sldLayoutMk cId="4192073434" sldId="2147483661"/>
              <ac:spMk id="2"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192073434" sldId="2147483661"/>
              <ac:spMk id="3"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77194917" sldId="2147483667"/>
          </pc:sldLayoutMkLst>
          <pc:spChg chg="mod">
            <ac:chgData name="Hoang Dang Nguyen" userId="1de6b3a7-5191-4a0c-8968-b8f905305e1d" providerId="ADAL" clId="{5DF5C864-30D2-4468-A82F-233504C09182}" dt="2023-09-20T13:25:19.967" v="0"/>
            <ac:spMkLst>
              <pc:docMk/>
              <pc:sldMasterMk cId="1297012552" sldId="2147483650"/>
              <pc:sldLayoutMk cId="77194917" sldId="214748366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77194917" sldId="214748366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103775201" sldId="2147483669"/>
          </pc:sldLayoutMkLst>
          <pc:spChg chg="mod">
            <ac:chgData name="Hoang Dang Nguyen" userId="1de6b3a7-5191-4a0c-8968-b8f905305e1d" providerId="ADAL" clId="{5DF5C864-30D2-4468-A82F-233504C09182}" dt="2023-09-20T13:25:19.967" v="0"/>
            <ac:spMkLst>
              <pc:docMk/>
              <pc:sldMasterMk cId="1297012552" sldId="2147483650"/>
              <pc:sldLayoutMk cId="3103775201" sldId="214748366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103775201" sldId="2147483669"/>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4047460266" sldId="2147483671"/>
          </pc:sldLayoutMkLst>
          <pc:spChg chg="mod">
            <ac:chgData name="Hoang Dang Nguyen" userId="1de6b3a7-5191-4a0c-8968-b8f905305e1d" providerId="ADAL" clId="{5DF5C864-30D2-4468-A82F-233504C09182}" dt="2023-09-20T13:25:19.967" v="0"/>
            <ac:spMkLst>
              <pc:docMk/>
              <pc:sldMasterMk cId="1297012552" sldId="2147483650"/>
              <pc:sldLayoutMk cId="4047460266" sldId="2147483671"/>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4047460266" sldId="2147483671"/>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1115292161" sldId="2147483673"/>
          </pc:sldLayoutMkLst>
          <pc:spChg chg="mod">
            <ac:chgData name="Hoang Dang Nguyen" userId="1de6b3a7-5191-4a0c-8968-b8f905305e1d" providerId="ADAL" clId="{5DF5C864-30D2-4468-A82F-233504C09182}" dt="2023-09-20T13:25:19.967" v="0"/>
            <ac:spMkLst>
              <pc:docMk/>
              <pc:sldMasterMk cId="1297012552" sldId="2147483650"/>
              <pc:sldLayoutMk cId="1115292161" sldId="2147483673"/>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1115292161" sldId="2147483673"/>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829623015" sldId="2147483675"/>
          </pc:sldLayoutMkLst>
          <pc:spChg chg="mod">
            <ac:chgData name="Hoang Dang Nguyen" userId="1de6b3a7-5191-4a0c-8968-b8f905305e1d" providerId="ADAL" clId="{5DF5C864-30D2-4468-A82F-233504C09182}" dt="2023-09-20T13:25:19.967" v="0"/>
            <ac:spMkLst>
              <pc:docMk/>
              <pc:sldMasterMk cId="1297012552" sldId="2147483650"/>
              <pc:sldLayoutMk cId="2829623015" sldId="2147483675"/>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829623015" sldId="2147483675"/>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2940630683" sldId="2147483677"/>
          </pc:sldLayoutMkLst>
          <pc:spChg chg="mod">
            <ac:chgData name="Hoang Dang Nguyen" userId="1de6b3a7-5191-4a0c-8968-b8f905305e1d" providerId="ADAL" clId="{5DF5C864-30D2-4468-A82F-233504C09182}" dt="2023-09-20T13:25:19.967" v="0"/>
            <ac:spMkLst>
              <pc:docMk/>
              <pc:sldMasterMk cId="1297012552" sldId="2147483650"/>
              <pc:sldLayoutMk cId="2940630683" sldId="2147483677"/>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2940630683" sldId="2147483677"/>
              <ac:spMk id="4" creationId="{00000000-0000-0000-0000-000000000000}"/>
            </ac:spMkLst>
          </pc:spChg>
        </pc:sldLayoutChg>
        <pc:sldLayoutChg chg="modSp">
          <pc:chgData name="Hoang Dang Nguyen" userId="1de6b3a7-5191-4a0c-8968-b8f905305e1d" providerId="ADAL" clId="{5DF5C864-30D2-4468-A82F-233504C09182}" dt="2023-09-20T13:25:19.967" v="0"/>
          <pc:sldLayoutMkLst>
            <pc:docMk/>
            <pc:sldMasterMk cId="1297012552" sldId="2147483650"/>
            <pc:sldLayoutMk cId="376128282" sldId="2147483679"/>
          </pc:sldLayoutMkLst>
          <pc:spChg chg="mod">
            <ac:chgData name="Hoang Dang Nguyen" userId="1de6b3a7-5191-4a0c-8968-b8f905305e1d" providerId="ADAL" clId="{5DF5C864-30D2-4468-A82F-233504C09182}" dt="2023-09-20T13:25:19.967" v="0"/>
            <ac:spMkLst>
              <pc:docMk/>
              <pc:sldMasterMk cId="1297012552" sldId="2147483650"/>
              <pc:sldLayoutMk cId="376128282" sldId="2147483679"/>
              <ac:spMk id="3" creationId="{00000000-0000-0000-0000-000000000000}"/>
            </ac:spMkLst>
          </pc:spChg>
          <pc:spChg chg="mod">
            <ac:chgData name="Hoang Dang Nguyen" userId="1de6b3a7-5191-4a0c-8968-b8f905305e1d" providerId="ADAL" clId="{5DF5C864-30D2-4468-A82F-233504C09182}" dt="2023-09-20T13:25:19.967" v="0"/>
            <ac:spMkLst>
              <pc:docMk/>
              <pc:sldMasterMk cId="1297012552" sldId="2147483650"/>
              <pc:sldLayoutMk cId="376128282" sldId="2147483679"/>
              <ac:spMk id="4" creationId="{00000000-0000-0000-0000-000000000000}"/>
            </ac:spMkLst>
          </pc:spChg>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483598-E19B-4528-94CA-FD9CB073F4AF}" type="datetimeFigureOut">
              <a:rPr lang="en-GB" smtClean="0"/>
              <a:t>07/02/2024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47724D-926C-431E-8EFA-03FCC795E6D6}" type="slidenum">
              <a:rPr lang="en-GB" smtClean="0"/>
              <a:t>‹#›</a:t>
            </a:fld>
            <a:endParaRPr lang="en-GB"/>
          </a:p>
        </p:txBody>
      </p:sp>
    </p:spTree>
    <p:extLst>
      <p:ext uri="{BB962C8B-B14F-4D97-AF65-F5344CB8AC3E}">
        <p14:creationId xmlns:p14="http://schemas.microsoft.com/office/powerpoint/2010/main" val="1622400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22165820-782E-D596-59A2-F870F90932BF}"/>
              </a:ext>
            </a:extLst>
          </p:cNvPr>
          <p:cNvSpPr>
            <a:spLocks noGrp="1" noRot="1" noChangeAspect="1" noChangeArrowheads="1" noTextEdit="1"/>
          </p:cNvSpPr>
          <p:nvPr>
            <p:ph type="sldImg"/>
          </p:nvPr>
        </p:nvSpPr>
        <p:spPr>
          <a:ln/>
        </p:spPr>
      </p:sp>
      <p:sp>
        <p:nvSpPr>
          <p:cNvPr id="10243" name="Notes Placeholder 2">
            <a:extLst>
              <a:ext uri="{FF2B5EF4-FFF2-40B4-BE49-F238E27FC236}">
                <a16:creationId xmlns:a16="http://schemas.microsoft.com/office/drawing/2014/main" id="{7D77E2EF-E95A-8EA5-A528-56494B53E8AB}"/>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b="0" dirty="0">
                <a:cs typeface="Arial" panose="020B0604020202020204" pitchFamily="34" charset="0"/>
              </a:rPr>
              <a:t>The lecturer can ask students to take turn writing key words on the board, read their notes, give examples, show their homework, or do case studies.</a:t>
            </a:r>
          </a:p>
          <a:p>
            <a:pPr eaLnBrk="1" hangingPunct="1"/>
            <a:endParaRPr lang="en-US" altLang="en-US" b="0" dirty="0">
              <a:cs typeface="Arial" panose="020B0604020202020204" pitchFamily="34" charset="0"/>
            </a:endParaRPr>
          </a:p>
          <a:p>
            <a:pPr eaLnBrk="1" hangingPunct="1"/>
            <a:r>
              <a:rPr lang="en-GB" altLang="en-US" sz="1200" b="0" dirty="0">
                <a:cs typeface="Arial" panose="020B0604020202020204" pitchFamily="34" charset="0"/>
              </a:rPr>
              <a:t>Can link the student’s answer to the content of this week – what organisational structure would best fit this company?</a:t>
            </a:r>
            <a:endParaRPr lang="en-US" altLang="en-US" b="0" dirty="0">
              <a:cs typeface="Arial" panose="020B0604020202020204" pitchFamily="34" charset="0"/>
            </a:endParaRPr>
          </a:p>
        </p:txBody>
      </p:sp>
      <p:sp>
        <p:nvSpPr>
          <p:cNvPr id="10244" name="Slide Number Placeholder 3">
            <a:extLst>
              <a:ext uri="{FF2B5EF4-FFF2-40B4-BE49-F238E27FC236}">
                <a16:creationId xmlns:a16="http://schemas.microsoft.com/office/drawing/2014/main" id="{EB7454CA-DC16-6E88-C270-1A8729F6423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A9DFB14-8B2A-4B2B-BBF8-413465CE1E97}" type="slidenum">
              <a:rPr lang="en-GB" altLang="en-US" smtClean="0">
                <a:latin typeface="Verdana" panose="020B0604030504040204" pitchFamily="34" charset="0"/>
              </a:rPr>
              <a:pPr/>
              <a:t>2</a:t>
            </a:fld>
            <a:endParaRPr lang="en-GB" altLang="en-US" dirty="0">
              <a:latin typeface="Verdana" panose="020B0604030504040204" pitchFamily="34" charset="0"/>
            </a:endParaRPr>
          </a:p>
        </p:txBody>
      </p:sp>
    </p:spTree>
    <p:extLst>
      <p:ext uri="{BB962C8B-B14F-4D97-AF65-F5344CB8AC3E}">
        <p14:creationId xmlns:p14="http://schemas.microsoft.com/office/powerpoint/2010/main" val="38814912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A327F0FD-0050-BBC2-C8E6-2CC1B88A4334}"/>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921E132B-7FE1-48E5-DD90-415E60970812}"/>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GB" altLang="en-US">
                <a:solidFill>
                  <a:srgbClr val="555555"/>
                </a:solidFill>
                <a:latin typeface="robotoregular"/>
              </a:rPr>
              <a:t>The mechanistic system is a more rigid structure unable to deal adequately with rapid change; it is therefore more appropriate for stable environmental conditions. The characteristics of a mechanistic management system are similar to those of bureaucracy. An example might be a traditional high-class and expensive hotel operating along classical lines with an established reputation and type of customer. Major fast-food chains that tend to operate along the lines of scientific management may also require a mechanistic structure.</a:t>
            </a:r>
          </a:p>
          <a:p>
            <a:pPr marL="171450" indent="-171450">
              <a:buFontTx/>
              <a:buChar char="•"/>
            </a:pPr>
            <a:r>
              <a:rPr lang="en-GB" altLang="en-US">
                <a:solidFill>
                  <a:srgbClr val="555555"/>
                </a:solidFill>
                <a:latin typeface="robotoregular"/>
              </a:rPr>
              <a:t>The organic system is a more fluid structure appropriate to changing conditions. It appears to be required when new problems and unforeseen circumstances arise constantly and require actions outside defined roles in the hierarchical structure. A holiday or tourist hotel with an unpredictable demand, offering a range of functions and with many different types of customers, requires an organic structure. A summary of the characteristics of mechanistic and organic organisations is provided by Litterer (see Table 12.1).</a:t>
            </a:r>
          </a:p>
        </p:txBody>
      </p:sp>
      <p:sp>
        <p:nvSpPr>
          <p:cNvPr id="24580" name="Slide Number Placeholder 3">
            <a:extLst>
              <a:ext uri="{FF2B5EF4-FFF2-40B4-BE49-F238E27FC236}">
                <a16:creationId xmlns:a16="http://schemas.microsoft.com/office/drawing/2014/main" id="{F7E58790-0DC6-F365-84FC-41FBFB8B4FE6}"/>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F818CDB-F361-43EF-9A82-877338B31A1F}" type="slidenum">
              <a:rPr lang="en-GB" altLang="en-US" smtClean="0">
                <a:latin typeface="Verdana" panose="020B0604030504040204" pitchFamily="34" charset="0"/>
              </a:rPr>
              <a:pPr/>
              <a:t>4</a:t>
            </a:fld>
            <a:endParaRPr lang="en-GB" altLang="en-US">
              <a:latin typeface="Verdana" panose="020B0604030504040204" pitchFamily="34" charset="0"/>
            </a:endParaRPr>
          </a:p>
        </p:txBody>
      </p:sp>
    </p:spTree>
    <p:extLst>
      <p:ext uri="{BB962C8B-B14F-4D97-AF65-F5344CB8AC3E}">
        <p14:creationId xmlns:p14="http://schemas.microsoft.com/office/powerpoint/2010/main" val="913015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D9E4BD44-9355-519A-D678-6E80514FDB43}"/>
              </a:ext>
            </a:extLst>
          </p:cNvPr>
          <p:cNvSpPr>
            <a:spLocks noGrp="1" noRot="1" noChangeAspect="1" noChangeArrowheads="1" noTextEdit="1"/>
          </p:cNvSpPr>
          <p:nvPr>
            <p:ph type="sldImg"/>
          </p:nvPr>
        </p:nvSpPr>
        <p:spPr>
          <a:ln/>
        </p:spPr>
      </p:sp>
      <p:sp>
        <p:nvSpPr>
          <p:cNvPr id="26627" name="Notes Placeholder 2">
            <a:extLst>
              <a:ext uri="{FF2B5EF4-FFF2-40B4-BE49-F238E27FC236}">
                <a16:creationId xmlns:a16="http://schemas.microsoft.com/office/drawing/2014/main" id="{97E85538-2E91-5900-1666-650A43FBB42D}"/>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endParaRPr lang="en-GB" altLang="en-US">
              <a:solidFill>
                <a:srgbClr val="555555"/>
              </a:solidFill>
              <a:latin typeface="robotoregular"/>
            </a:endParaRPr>
          </a:p>
        </p:txBody>
      </p:sp>
      <p:sp>
        <p:nvSpPr>
          <p:cNvPr id="26628" name="Slide Number Placeholder 3">
            <a:extLst>
              <a:ext uri="{FF2B5EF4-FFF2-40B4-BE49-F238E27FC236}">
                <a16:creationId xmlns:a16="http://schemas.microsoft.com/office/drawing/2014/main" id="{63CCA414-8D9E-AFAB-EA6D-8014AA1B16D8}"/>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CA352E2-0BE0-4C18-B55D-18FB861322A8}" type="slidenum">
              <a:rPr lang="en-GB" altLang="en-US" smtClean="0">
                <a:latin typeface="Verdana" panose="020B0604030504040204" pitchFamily="34" charset="0"/>
              </a:rPr>
              <a:pPr/>
              <a:t>5</a:t>
            </a:fld>
            <a:endParaRPr lang="en-GB" altLang="en-US">
              <a:latin typeface="Verdana" panose="020B060403050404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212F0073-008D-DECF-4862-B068F25E4939}"/>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31E3B162-D29E-83F3-6AEA-628B8CD50C3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GB" sz="1800" b="0" i="0" dirty="0">
                <a:solidFill>
                  <a:srgbClr val="242021"/>
                </a:solidFill>
                <a:effectLst/>
                <a:latin typeface="TimesNewRomanMTStd-Identity-H"/>
              </a:rPr>
              <a:t>A </a:t>
            </a:r>
            <a:r>
              <a:rPr lang="en-GB" sz="1800" b="1" i="0" dirty="0">
                <a:solidFill>
                  <a:srgbClr val="242021"/>
                </a:solidFill>
                <a:effectLst/>
                <a:latin typeface="UniversLTStd-Bold"/>
              </a:rPr>
              <a:t>team structure </a:t>
            </a:r>
            <a:r>
              <a:rPr lang="en-GB" sz="1800" b="0" i="0" dirty="0">
                <a:solidFill>
                  <a:srgbClr val="242021"/>
                </a:solidFill>
                <a:effectLst/>
                <a:latin typeface="TimesNewRomanMTStd"/>
              </a:rPr>
              <a:t>is one in which the entire organization is made up of work teams that do the organization’s work.7 In this structure, employee empowerment is crucial because no line of managerial authority flows from top to bottom. Rather, employee teams design and do work in the way they think is best, but the teams are also held responsible for all work performance results in their respective areas.</a:t>
            </a:r>
            <a:r>
              <a:rPr lang="en-GB" dirty="0"/>
              <a:t> </a:t>
            </a:r>
            <a:br>
              <a:rPr lang="en-GB" dirty="0"/>
            </a:br>
            <a:endParaRPr lang="en-GB" altLang="en-US" dirty="0">
              <a:solidFill>
                <a:srgbClr val="555555"/>
              </a:solidFill>
              <a:latin typeface="robotoregular"/>
            </a:endParaRPr>
          </a:p>
          <a:p>
            <a:pPr marL="171450" indent="-171450">
              <a:buFontTx/>
              <a:buChar char="•"/>
            </a:pPr>
            <a:r>
              <a:rPr lang="en-GB" altLang="en-US" dirty="0">
                <a:solidFill>
                  <a:srgbClr val="555555"/>
                </a:solidFill>
                <a:latin typeface="robotoregular"/>
              </a:rPr>
              <a:t>Why would anyone want boundaryless organisations? Are there any boundaryless organisations?</a:t>
            </a:r>
          </a:p>
          <a:p>
            <a:pPr marL="171450" indent="-171450">
              <a:buFontTx/>
              <a:buChar char="•"/>
            </a:pPr>
            <a:r>
              <a:rPr lang="en-GB" altLang="en-US" dirty="0">
                <a:solidFill>
                  <a:srgbClr val="555555"/>
                </a:solidFill>
                <a:latin typeface="robotoregular"/>
              </a:rPr>
              <a:t>A project team may be set up as a separate unit on a temporary basis for the attainment of a particular task. Members of staff from different departments or sections are assigned to the team for the duration of a particular project. When this task is completed the project team is disbanded or members of the unit are reassigned to a new task. Project teams may be used for people working together on a common task or to co-ordinate work on a specific project such as the design and development, production and testing of a new product; or the design and implementation of a new system or procedure. For example, project teams have been used in many military systems, aeronautics and space programmes.</a:t>
            </a:r>
          </a:p>
          <a:p>
            <a:pPr marL="171450" indent="-171450">
              <a:buFontTx/>
              <a:buChar char="•"/>
            </a:pPr>
            <a:r>
              <a:rPr lang="en-GB" altLang="en-US" dirty="0">
                <a:solidFill>
                  <a:srgbClr val="555555"/>
                </a:solidFill>
                <a:latin typeface="robotoregular"/>
              </a:rPr>
              <a:t>The matrix structure is a combination of: </a:t>
            </a:r>
          </a:p>
          <a:p>
            <a:pPr marL="628650" lvl="1" indent="-171450">
              <a:buFontTx/>
              <a:buChar char="•"/>
            </a:pPr>
            <a:r>
              <a:rPr lang="en-GB" altLang="en-US" dirty="0">
                <a:solidFill>
                  <a:srgbClr val="555555"/>
                </a:solidFill>
                <a:latin typeface="robotoregular"/>
              </a:rPr>
              <a:t> departments which provide a stable base for specialised activities and a permanent location for members of staff;</a:t>
            </a:r>
          </a:p>
          <a:p>
            <a:pPr marL="628650" lvl="1" indent="-171450">
              <a:buFontTx/>
              <a:buChar char="•"/>
            </a:pPr>
            <a:r>
              <a:rPr lang="en-GB" altLang="en-US" dirty="0">
                <a:solidFill>
                  <a:srgbClr val="555555"/>
                </a:solidFill>
                <a:latin typeface="robotoregular"/>
              </a:rPr>
              <a:t>and units that integrate various activities of different functions on a project team, product, programme, geographical or systems basis.</a:t>
            </a:r>
          </a:p>
          <a:p>
            <a:pPr marL="171450" indent="-171450">
              <a:buFontTx/>
              <a:buChar char="•"/>
            </a:pPr>
            <a:endParaRPr lang="en-GB" altLang="en-US" dirty="0">
              <a:solidFill>
                <a:srgbClr val="555555"/>
              </a:solidFill>
              <a:latin typeface="robotoregular"/>
            </a:endParaRPr>
          </a:p>
          <a:p>
            <a:pPr marL="171450" indent="-171450">
              <a:buFontTx/>
              <a:buChar char="•"/>
            </a:pPr>
            <a:endParaRPr lang="en-GB" altLang="en-US" dirty="0">
              <a:solidFill>
                <a:srgbClr val="555555"/>
              </a:solidFill>
              <a:latin typeface="robotoregular"/>
            </a:endParaRPr>
          </a:p>
          <a:p>
            <a:pPr marL="171450" indent="-171450">
              <a:buFontTx/>
              <a:buChar char="•"/>
            </a:pPr>
            <a:r>
              <a:rPr lang="en-GB" altLang="en-US" dirty="0">
                <a:solidFill>
                  <a:srgbClr val="555555"/>
                </a:solidFill>
                <a:latin typeface="robotoregular"/>
              </a:rPr>
              <a:t>Can also introduce: Boundaryless organisation: eliminate internal barriers: both vertical boundaries between different levels of the management hierarchy and horizontal boundaries between different departments; and external barriers between the company, suppliers and customers.</a:t>
            </a:r>
          </a:p>
        </p:txBody>
      </p:sp>
      <p:sp>
        <p:nvSpPr>
          <p:cNvPr id="28676" name="Slide Number Placeholder 3">
            <a:extLst>
              <a:ext uri="{FF2B5EF4-FFF2-40B4-BE49-F238E27FC236}">
                <a16:creationId xmlns:a16="http://schemas.microsoft.com/office/drawing/2014/main" id="{244B795E-5CA6-EEDA-EC03-1B1A85CD1A3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0A77642-1072-49A0-8DA6-481EE678F7AF}" type="slidenum">
              <a:rPr lang="en-GB" altLang="en-US" smtClean="0">
                <a:latin typeface="Verdana" panose="020B0604030504040204" pitchFamily="34" charset="0"/>
              </a:rPr>
              <a:pPr/>
              <a:t>10</a:t>
            </a:fld>
            <a:endParaRPr lang="en-GB" altLang="en-US">
              <a:latin typeface="Verdana" panose="020B060403050404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212F0073-008D-DECF-4862-B068F25E4939}"/>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31E3B162-D29E-83F3-6AEA-628B8CD50C3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Tx/>
              <a:buChar char="•"/>
            </a:pPr>
            <a:r>
              <a:rPr lang="en-GB" sz="1800" b="0" i="0" dirty="0">
                <a:solidFill>
                  <a:srgbClr val="242021"/>
                </a:solidFill>
                <a:effectLst/>
                <a:latin typeface="TimesNewRomanMTStd-Identity-H"/>
              </a:rPr>
              <a:t>A </a:t>
            </a:r>
            <a:r>
              <a:rPr lang="en-GB" sz="1800" b="1" i="0" dirty="0">
                <a:solidFill>
                  <a:srgbClr val="242021"/>
                </a:solidFill>
                <a:effectLst/>
                <a:latin typeface="UniversLTStd-Bold"/>
              </a:rPr>
              <a:t>team structure </a:t>
            </a:r>
            <a:r>
              <a:rPr lang="en-GB" sz="1800" b="0" i="0" dirty="0">
                <a:solidFill>
                  <a:srgbClr val="242021"/>
                </a:solidFill>
                <a:effectLst/>
                <a:latin typeface="TimesNewRomanMTStd"/>
              </a:rPr>
              <a:t>is one in which the entire organization is made up of work teams that do the organization’s work.7 In this structure, employee empowerment is crucial because no line of managerial authority flows from top to bottom. Rather, employee teams design and do work in the way they think is best, but the teams are also held responsible for all work performance results in their respective areas.</a:t>
            </a:r>
            <a:r>
              <a:rPr lang="en-GB" dirty="0"/>
              <a:t> </a:t>
            </a:r>
            <a:br>
              <a:rPr lang="en-GB" dirty="0"/>
            </a:br>
            <a:endParaRPr lang="en-GB" altLang="en-US" dirty="0">
              <a:solidFill>
                <a:srgbClr val="555555"/>
              </a:solidFill>
              <a:latin typeface="robotoregular"/>
            </a:endParaRPr>
          </a:p>
          <a:p>
            <a:pPr marL="171450" indent="-171450">
              <a:buFontTx/>
              <a:buChar char="•"/>
            </a:pPr>
            <a:r>
              <a:rPr lang="en-GB" altLang="en-US" dirty="0">
                <a:solidFill>
                  <a:srgbClr val="555555"/>
                </a:solidFill>
                <a:latin typeface="robotoregular"/>
              </a:rPr>
              <a:t>Why would anyone want boundaryless organisations? Are there any boundaryless organisations?</a:t>
            </a:r>
          </a:p>
          <a:p>
            <a:pPr marL="171450" indent="-171450">
              <a:buFontTx/>
              <a:buChar char="•"/>
            </a:pPr>
            <a:r>
              <a:rPr lang="en-GB" altLang="en-US" dirty="0">
                <a:solidFill>
                  <a:srgbClr val="555555"/>
                </a:solidFill>
                <a:latin typeface="robotoregular"/>
              </a:rPr>
              <a:t>A project team may be set up as a separate unit on a temporary basis for the attainment of a particular task. Members of staff from different departments or sections are assigned to the team for the duration of a particular project. When this task is completed the project team is disbanded or members of the unit are reassigned to a new task. Project teams may be used for people working together on a common task or to co-ordinate work on a specific project such as the design and development, production and testing of a new product; or the design and implementation of a new system or procedure. For example, project teams have been used in many military systems, aeronautics and space programmes.</a:t>
            </a:r>
          </a:p>
          <a:p>
            <a:pPr marL="171450" indent="-171450">
              <a:buFontTx/>
              <a:buChar char="•"/>
            </a:pPr>
            <a:r>
              <a:rPr lang="en-GB" altLang="en-US" dirty="0">
                <a:solidFill>
                  <a:srgbClr val="555555"/>
                </a:solidFill>
                <a:latin typeface="robotoregular"/>
              </a:rPr>
              <a:t>The matrix structure is a combination of: </a:t>
            </a:r>
          </a:p>
          <a:p>
            <a:pPr marL="628650" lvl="1" indent="-171450">
              <a:buFontTx/>
              <a:buChar char="•"/>
            </a:pPr>
            <a:r>
              <a:rPr lang="en-GB" altLang="en-US" dirty="0">
                <a:solidFill>
                  <a:srgbClr val="555555"/>
                </a:solidFill>
                <a:latin typeface="robotoregular"/>
              </a:rPr>
              <a:t> departments which provide a stable base for specialised activities and a permanent location for members of staff;</a:t>
            </a:r>
          </a:p>
          <a:p>
            <a:pPr marL="628650" lvl="1" indent="-171450">
              <a:buFontTx/>
              <a:buChar char="•"/>
            </a:pPr>
            <a:r>
              <a:rPr lang="en-GB" altLang="en-US" dirty="0">
                <a:solidFill>
                  <a:srgbClr val="555555"/>
                </a:solidFill>
                <a:latin typeface="robotoregular"/>
              </a:rPr>
              <a:t>and units that integrate various activities of different functions on a project team, product, programme, geographical or systems basis.</a:t>
            </a:r>
          </a:p>
          <a:p>
            <a:pPr marL="171450" indent="-171450">
              <a:buFontTx/>
              <a:buChar char="•"/>
            </a:pPr>
            <a:endParaRPr lang="en-GB" altLang="en-US" dirty="0">
              <a:solidFill>
                <a:srgbClr val="555555"/>
              </a:solidFill>
              <a:latin typeface="robotoregular"/>
            </a:endParaRPr>
          </a:p>
          <a:p>
            <a:pPr marL="171450" indent="-171450">
              <a:buFontTx/>
              <a:buChar char="•"/>
            </a:pPr>
            <a:endParaRPr lang="en-GB" altLang="en-US" dirty="0">
              <a:solidFill>
                <a:srgbClr val="555555"/>
              </a:solidFill>
              <a:latin typeface="robotoregular"/>
            </a:endParaRPr>
          </a:p>
          <a:p>
            <a:pPr marL="171450" indent="-171450">
              <a:buFontTx/>
              <a:buChar char="•"/>
            </a:pPr>
            <a:r>
              <a:rPr lang="en-GB" altLang="en-US" dirty="0">
                <a:solidFill>
                  <a:srgbClr val="555555"/>
                </a:solidFill>
                <a:latin typeface="robotoregular"/>
              </a:rPr>
              <a:t>Can also introduce: Boundaryless organisation: eliminate internal barriers: both vertical boundaries between different levels of the management hierarchy and horizontal boundaries between different departments; and external barriers between the company, suppliers and customers.</a:t>
            </a:r>
          </a:p>
        </p:txBody>
      </p:sp>
      <p:sp>
        <p:nvSpPr>
          <p:cNvPr id="28676" name="Slide Number Placeholder 3">
            <a:extLst>
              <a:ext uri="{FF2B5EF4-FFF2-40B4-BE49-F238E27FC236}">
                <a16:creationId xmlns:a16="http://schemas.microsoft.com/office/drawing/2014/main" id="{244B795E-5CA6-EEDA-EC03-1B1A85CD1A3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0A77642-1072-49A0-8DA6-481EE678F7AF}" type="slidenum">
              <a:rPr lang="en-GB" altLang="en-US" smtClean="0">
                <a:latin typeface="Verdana" panose="020B0604030504040204" pitchFamily="34" charset="0"/>
              </a:rPr>
              <a:pPr/>
              <a:t>11</a:t>
            </a:fld>
            <a:endParaRPr lang="en-GB" altLang="en-US">
              <a:latin typeface="Verdana" panose="020B0604030504040204" pitchFamily="34" charset="0"/>
            </a:endParaRPr>
          </a:p>
        </p:txBody>
      </p:sp>
    </p:spTree>
    <p:extLst>
      <p:ext uri="{BB962C8B-B14F-4D97-AF65-F5344CB8AC3E}">
        <p14:creationId xmlns:p14="http://schemas.microsoft.com/office/powerpoint/2010/main" val="118504401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Slide Image Placeholder 1">
            <a:extLst>
              <a:ext uri="{FF2B5EF4-FFF2-40B4-BE49-F238E27FC236}">
                <a16:creationId xmlns:a16="http://schemas.microsoft.com/office/drawing/2014/main" id="{212F0073-008D-DECF-4862-B068F25E4939}"/>
              </a:ext>
            </a:extLst>
          </p:cNvPr>
          <p:cNvSpPr>
            <a:spLocks noGrp="1" noRot="1" noChangeAspect="1" noChangeArrowheads="1" noTextEdit="1"/>
          </p:cNvSpPr>
          <p:nvPr>
            <p:ph type="sldImg"/>
          </p:nvPr>
        </p:nvSpPr>
        <p:spPr>
          <a:ln/>
        </p:spPr>
      </p:sp>
      <p:sp>
        <p:nvSpPr>
          <p:cNvPr id="28675" name="Notes Placeholder 2">
            <a:extLst>
              <a:ext uri="{FF2B5EF4-FFF2-40B4-BE49-F238E27FC236}">
                <a16:creationId xmlns:a16="http://schemas.microsoft.com/office/drawing/2014/main" id="{31E3B162-D29E-83F3-6AEA-628B8CD50C3A}"/>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hangingPunct="1">
              <a:spcBef>
                <a:spcPts val="1200"/>
              </a:spcBef>
            </a:pPr>
            <a:r>
              <a:rPr lang="en-GB" altLang="en-US" sz="3600" b="1" dirty="0"/>
              <a:t>Boundaryless organisation</a:t>
            </a:r>
            <a:r>
              <a:rPr lang="en-GB" altLang="en-US" sz="3600" dirty="0"/>
              <a:t>: eliminate internal barriers: both vertical boundaries between different levels of the management hierarchy and horizontal boundaries between different departments; and external barriers between the company, suppliers and customers.</a:t>
            </a:r>
          </a:p>
        </p:txBody>
      </p:sp>
      <p:sp>
        <p:nvSpPr>
          <p:cNvPr id="28676" name="Slide Number Placeholder 3">
            <a:extLst>
              <a:ext uri="{FF2B5EF4-FFF2-40B4-BE49-F238E27FC236}">
                <a16:creationId xmlns:a16="http://schemas.microsoft.com/office/drawing/2014/main" id="{244B795E-5CA6-EEDA-EC03-1B1A85CD1A39}"/>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0A77642-1072-49A0-8DA6-481EE678F7AF}" type="slidenum">
              <a:rPr lang="en-GB" altLang="en-US" smtClean="0">
                <a:latin typeface="Verdana" panose="020B0604030504040204" pitchFamily="34" charset="0"/>
              </a:rPr>
              <a:pPr/>
              <a:t>12</a:t>
            </a:fld>
            <a:endParaRPr lang="en-GB" altLang="en-US">
              <a:latin typeface="Verdana" panose="020B0604030504040204" pitchFamily="34" charset="0"/>
            </a:endParaRPr>
          </a:p>
        </p:txBody>
      </p:sp>
    </p:spTree>
    <p:extLst>
      <p:ext uri="{BB962C8B-B14F-4D97-AF65-F5344CB8AC3E}">
        <p14:creationId xmlns:p14="http://schemas.microsoft.com/office/powerpoint/2010/main" val="156303052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47724D-926C-431E-8EFA-03FCC795E6D6}" type="slidenum">
              <a:rPr lang="en-GB" smtClean="0"/>
              <a:t>13</a:t>
            </a:fld>
            <a:endParaRPr lang="en-GB"/>
          </a:p>
        </p:txBody>
      </p:sp>
    </p:spTree>
    <p:extLst>
      <p:ext uri="{BB962C8B-B14F-4D97-AF65-F5344CB8AC3E}">
        <p14:creationId xmlns:p14="http://schemas.microsoft.com/office/powerpoint/2010/main" val="549040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Note: use the contingency factor to answer the last question.</a:t>
            </a:r>
          </a:p>
        </p:txBody>
      </p:sp>
      <p:sp>
        <p:nvSpPr>
          <p:cNvPr id="4" name="Slide Number Placeholder 3"/>
          <p:cNvSpPr>
            <a:spLocks noGrp="1"/>
          </p:cNvSpPr>
          <p:nvPr>
            <p:ph type="sldNum" sz="quarter" idx="5"/>
          </p:nvPr>
        </p:nvSpPr>
        <p:spPr/>
        <p:txBody>
          <a:bodyPr/>
          <a:lstStyle/>
          <a:p>
            <a:fld id="{855397A7-8CE3-4802-96CA-82AA1E29CA12}" type="slidenum">
              <a:rPr lang="en-GB" smtClean="0"/>
              <a:t>15</a:t>
            </a:fld>
            <a:endParaRPr lang="en-GB"/>
          </a:p>
        </p:txBody>
      </p:sp>
    </p:spTree>
    <p:extLst>
      <p:ext uri="{BB962C8B-B14F-4D97-AF65-F5344CB8AC3E}">
        <p14:creationId xmlns:p14="http://schemas.microsoft.com/office/powerpoint/2010/main" val="391661203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3BF8CE1-620C-8EF8-80A0-01FDC5668FFD}"/>
              </a:ext>
            </a:extLst>
          </p:cNvPr>
          <p:cNvSpPr>
            <a:spLocks noGrp="1"/>
          </p:cNvSpPr>
          <p:nvPr>
            <p:ph type="dt" sz="half" idx="10"/>
          </p:nvPr>
        </p:nvSpPr>
        <p:spPr>
          <a:xfrm>
            <a:off x="395288" y="6524627"/>
            <a:ext cx="971550" cy="219075"/>
          </a:xfrm>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2E7C71EF-7BE2-E495-ED93-2F86E2F0DC9F}"/>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7F6240DC-BA97-87DC-D68F-C5EF069EF305}"/>
              </a:ext>
            </a:extLst>
          </p:cNvPr>
          <p:cNvSpPr>
            <a:spLocks noGrp="1"/>
          </p:cNvSpPr>
          <p:nvPr>
            <p:ph type="sldNum" sz="quarter" idx="12"/>
          </p:nvPr>
        </p:nvSpPr>
        <p:spPr/>
        <p:txBody>
          <a:bodyPr/>
          <a:lstStyle>
            <a:lvl1pPr>
              <a:defRPr smtClean="0"/>
            </a:lvl1pPr>
          </a:lstStyle>
          <a:p>
            <a:pPr>
              <a:defRPr/>
            </a:pPr>
            <a:fld id="{0F359BAA-4C3D-44E8-B8AA-0115E484A981}" type="slidenum">
              <a:rPr lang="en-US" altLang="en-US"/>
              <a:pPr>
                <a:defRPr/>
              </a:pPr>
              <a:t>‹#›</a:t>
            </a:fld>
            <a:endParaRPr lang="en-US" altLang="en-US"/>
          </a:p>
        </p:txBody>
      </p:sp>
    </p:spTree>
    <p:extLst>
      <p:ext uri="{BB962C8B-B14F-4D97-AF65-F5344CB8AC3E}">
        <p14:creationId xmlns:p14="http://schemas.microsoft.com/office/powerpoint/2010/main" val="27044736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E438D1D-B29F-BC68-B6D8-AE0214C3B858}"/>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187DF35D-8F8B-031B-ED97-C527A0C661F3}"/>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04936986-680D-D5F7-2095-2DC265087AD4}"/>
              </a:ext>
            </a:extLst>
          </p:cNvPr>
          <p:cNvSpPr>
            <a:spLocks noGrp="1"/>
          </p:cNvSpPr>
          <p:nvPr>
            <p:ph type="sldNum" sz="quarter" idx="12"/>
          </p:nvPr>
        </p:nvSpPr>
        <p:spPr/>
        <p:txBody>
          <a:bodyPr/>
          <a:lstStyle>
            <a:lvl1pPr>
              <a:defRPr smtClean="0"/>
            </a:lvl1pPr>
          </a:lstStyle>
          <a:p>
            <a:pPr>
              <a:defRPr/>
            </a:pPr>
            <a:fld id="{6B9CAAEB-5DD4-4716-AEA0-BEF1B1D22BD1}" type="slidenum">
              <a:rPr lang="en-US" altLang="en-US"/>
              <a:pPr>
                <a:defRPr/>
              </a:pPr>
              <a:t>‹#›</a:t>
            </a:fld>
            <a:endParaRPr lang="en-US" altLang="en-US"/>
          </a:p>
        </p:txBody>
      </p:sp>
    </p:spTree>
    <p:extLst>
      <p:ext uri="{BB962C8B-B14F-4D97-AF65-F5344CB8AC3E}">
        <p14:creationId xmlns:p14="http://schemas.microsoft.com/office/powerpoint/2010/main" val="670981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6316508-4EAC-38EA-DF6F-35F5A57531B2}"/>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160829AF-2835-B5BB-D8F9-67D323F650A0}"/>
              </a:ext>
            </a:extLst>
          </p:cNvPr>
          <p:cNvSpPr>
            <a:spLocks noGrp="1"/>
          </p:cNvSpPr>
          <p:nvPr>
            <p:ph type="sldNum" sz="quarter" idx="11"/>
          </p:nvPr>
        </p:nvSpPr>
        <p:spPr/>
        <p:txBody>
          <a:bodyPr/>
          <a:lstStyle>
            <a:lvl1pPr>
              <a:defRPr/>
            </a:lvl1pPr>
          </a:lstStyle>
          <a:p>
            <a:pPr>
              <a:defRPr/>
            </a:pPr>
            <a:fld id="{64D1849F-B6E9-463C-863F-F83F5B516C93}" type="slidenum">
              <a:rPr lang="en-US" altLang="en-US"/>
              <a:pPr>
                <a:defRPr/>
              </a:pPr>
              <a:t>‹#›</a:t>
            </a:fld>
            <a:endParaRPr lang="en-US" altLang="en-US"/>
          </a:p>
        </p:txBody>
      </p:sp>
    </p:spTree>
    <p:extLst>
      <p:ext uri="{BB962C8B-B14F-4D97-AF65-F5344CB8AC3E}">
        <p14:creationId xmlns:p14="http://schemas.microsoft.com/office/powerpoint/2010/main" val="1047955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FC481B4-C284-18D7-98B5-E024F9229EB1}"/>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CFFA29D-FC7B-1A28-0B63-15133E08821C}"/>
              </a:ext>
            </a:extLst>
          </p:cNvPr>
          <p:cNvSpPr>
            <a:spLocks noGrp="1"/>
          </p:cNvSpPr>
          <p:nvPr>
            <p:ph type="sldNum" sz="quarter" idx="11"/>
          </p:nvPr>
        </p:nvSpPr>
        <p:spPr/>
        <p:txBody>
          <a:bodyPr/>
          <a:lstStyle>
            <a:lvl1pPr>
              <a:defRPr/>
            </a:lvl1pPr>
          </a:lstStyle>
          <a:p>
            <a:pPr>
              <a:defRPr/>
            </a:pPr>
            <a:fld id="{89004277-C628-43FA-A2BC-FD18438DA077}" type="slidenum">
              <a:rPr lang="en-US" altLang="en-US"/>
              <a:pPr>
                <a:defRPr/>
              </a:pPr>
              <a:t>‹#›</a:t>
            </a:fld>
            <a:endParaRPr lang="en-US" altLang="en-US"/>
          </a:p>
        </p:txBody>
      </p:sp>
    </p:spTree>
    <p:extLst>
      <p:ext uri="{BB962C8B-B14F-4D97-AF65-F5344CB8AC3E}">
        <p14:creationId xmlns:p14="http://schemas.microsoft.com/office/powerpoint/2010/main" val="3098441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0F76049F-8A4E-17BA-A0AF-8B54A8952FA9}"/>
              </a:ext>
            </a:extLst>
          </p:cNvPr>
          <p:cNvSpPr>
            <a:spLocks noGrp="1"/>
          </p:cNvSpPr>
          <p:nvPr>
            <p:ph type="dt" sz="half" idx="10"/>
          </p:nvPr>
        </p:nvSpPr>
        <p:spPr/>
        <p:txBody>
          <a:bodyPr/>
          <a:lstStyle>
            <a:lvl1pPr>
              <a:defRPr/>
            </a:lvl1pPr>
          </a:lstStyle>
          <a:p>
            <a:pPr>
              <a:defRPr/>
            </a:pPr>
            <a:endParaRPr lang="en-US"/>
          </a:p>
        </p:txBody>
      </p:sp>
      <p:sp>
        <p:nvSpPr>
          <p:cNvPr id="8" name="Slide Number Placeholder 5">
            <a:extLst>
              <a:ext uri="{FF2B5EF4-FFF2-40B4-BE49-F238E27FC236}">
                <a16:creationId xmlns:a16="http://schemas.microsoft.com/office/drawing/2014/main" id="{239E5558-173F-8F97-2B5B-9743509B5F7D}"/>
              </a:ext>
            </a:extLst>
          </p:cNvPr>
          <p:cNvSpPr>
            <a:spLocks noGrp="1"/>
          </p:cNvSpPr>
          <p:nvPr>
            <p:ph type="sldNum" sz="quarter" idx="11"/>
          </p:nvPr>
        </p:nvSpPr>
        <p:spPr/>
        <p:txBody>
          <a:bodyPr/>
          <a:lstStyle>
            <a:lvl1pPr>
              <a:defRPr/>
            </a:lvl1pPr>
          </a:lstStyle>
          <a:p>
            <a:pPr>
              <a:defRPr/>
            </a:pPr>
            <a:fld id="{294160C6-49D9-4220-8F9B-E6D75A4A520C}" type="slidenum">
              <a:rPr lang="en-US" altLang="en-US"/>
              <a:pPr>
                <a:defRPr/>
              </a:pPr>
              <a:t>‹#›</a:t>
            </a:fld>
            <a:endParaRPr lang="en-US" altLang="en-US"/>
          </a:p>
        </p:txBody>
      </p:sp>
    </p:spTree>
    <p:extLst>
      <p:ext uri="{BB962C8B-B14F-4D97-AF65-F5344CB8AC3E}">
        <p14:creationId xmlns:p14="http://schemas.microsoft.com/office/powerpoint/2010/main" val="704693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53026A9-D188-5B32-1D28-117AABA37D45}"/>
              </a:ext>
            </a:extLst>
          </p:cNvPr>
          <p:cNvSpPr>
            <a:spLocks noGrp="1"/>
          </p:cNvSpPr>
          <p:nvPr>
            <p:ph type="dt" sz="half" idx="10"/>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BBD87585-89B6-0A99-831F-4521F222D7A9}"/>
              </a:ext>
            </a:extLst>
          </p:cNvPr>
          <p:cNvSpPr>
            <a:spLocks noGrp="1"/>
          </p:cNvSpPr>
          <p:nvPr>
            <p:ph type="sldNum" sz="quarter" idx="11"/>
          </p:nvPr>
        </p:nvSpPr>
        <p:spPr/>
        <p:txBody>
          <a:bodyPr/>
          <a:lstStyle>
            <a:lvl1pPr>
              <a:defRPr/>
            </a:lvl1pPr>
          </a:lstStyle>
          <a:p>
            <a:pPr>
              <a:defRPr/>
            </a:pPr>
            <a:fld id="{32C76563-ED30-428B-AA1A-693B19CC86B5}" type="slidenum">
              <a:rPr lang="en-US" altLang="en-US"/>
              <a:pPr>
                <a:defRPr/>
              </a:pPr>
              <a:t>‹#›</a:t>
            </a:fld>
            <a:endParaRPr lang="en-US" altLang="en-US"/>
          </a:p>
        </p:txBody>
      </p:sp>
    </p:spTree>
    <p:extLst>
      <p:ext uri="{BB962C8B-B14F-4D97-AF65-F5344CB8AC3E}">
        <p14:creationId xmlns:p14="http://schemas.microsoft.com/office/powerpoint/2010/main" val="4635497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E7305D1-919F-9EE6-A07B-9BEBC1183168}"/>
              </a:ext>
            </a:extLst>
          </p:cNvPr>
          <p:cNvSpPr>
            <a:spLocks noGrp="1"/>
          </p:cNvSpPr>
          <p:nvPr>
            <p:ph type="dt" sz="half" idx="10"/>
          </p:nvPr>
        </p:nvSpPr>
        <p:spPr/>
        <p:txBody>
          <a:bodyPr/>
          <a:lstStyle>
            <a:lvl1pPr>
              <a:defRPr/>
            </a:lvl1pPr>
          </a:lstStyle>
          <a:p>
            <a:pPr>
              <a:defRPr/>
            </a:pPr>
            <a:endParaRPr lang="en-US"/>
          </a:p>
        </p:txBody>
      </p:sp>
      <p:sp>
        <p:nvSpPr>
          <p:cNvPr id="3" name="Slide Number Placeholder 5">
            <a:extLst>
              <a:ext uri="{FF2B5EF4-FFF2-40B4-BE49-F238E27FC236}">
                <a16:creationId xmlns:a16="http://schemas.microsoft.com/office/drawing/2014/main" id="{768AE56A-C1AA-B757-BAFA-3F29A9FF1904}"/>
              </a:ext>
            </a:extLst>
          </p:cNvPr>
          <p:cNvSpPr>
            <a:spLocks noGrp="1"/>
          </p:cNvSpPr>
          <p:nvPr>
            <p:ph type="sldNum" sz="quarter" idx="11"/>
          </p:nvPr>
        </p:nvSpPr>
        <p:spPr/>
        <p:txBody>
          <a:bodyPr/>
          <a:lstStyle>
            <a:lvl1pPr>
              <a:defRPr/>
            </a:lvl1pPr>
          </a:lstStyle>
          <a:p>
            <a:pPr>
              <a:defRPr/>
            </a:pPr>
            <a:fld id="{7D0080E3-C8E4-4072-87F6-5D763E1F8305}" type="slidenum">
              <a:rPr lang="en-US" altLang="en-US"/>
              <a:pPr>
                <a:defRPr/>
              </a:pPr>
              <a:t>‹#›</a:t>
            </a:fld>
            <a:endParaRPr lang="en-US" altLang="en-US"/>
          </a:p>
        </p:txBody>
      </p:sp>
    </p:spTree>
    <p:extLst>
      <p:ext uri="{BB962C8B-B14F-4D97-AF65-F5344CB8AC3E}">
        <p14:creationId xmlns:p14="http://schemas.microsoft.com/office/powerpoint/2010/main" val="6886666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44AB48E6-C64F-16F8-A748-BF5EFF63DA34}"/>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C54C6C62-4763-3789-8066-F9DB639929CA}"/>
              </a:ext>
            </a:extLst>
          </p:cNvPr>
          <p:cNvSpPr>
            <a:spLocks noGrp="1"/>
          </p:cNvSpPr>
          <p:nvPr>
            <p:ph type="sldNum" sz="quarter" idx="11"/>
          </p:nvPr>
        </p:nvSpPr>
        <p:spPr/>
        <p:txBody>
          <a:bodyPr/>
          <a:lstStyle>
            <a:lvl1pPr>
              <a:defRPr/>
            </a:lvl1pPr>
          </a:lstStyle>
          <a:p>
            <a:pPr>
              <a:defRPr/>
            </a:pPr>
            <a:fld id="{3D313F12-140F-4D67-A983-8262FE4BD8BF}" type="slidenum">
              <a:rPr lang="en-US" altLang="en-US"/>
              <a:pPr>
                <a:defRPr/>
              </a:pPr>
              <a:t>‹#›</a:t>
            </a:fld>
            <a:endParaRPr lang="en-US" altLang="en-US"/>
          </a:p>
        </p:txBody>
      </p:sp>
    </p:spTree>
    <p:extLst>
      <p:ext uri="{BB962C8B-B14F-4D97-AF65-F5344CB8AC3E}">
        <p14:creationId xmlns:p14="http://schemas.microsoft.com/office/powerpoint/2010/main" val="17895674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0AED16D8-FC06-B3CF-CAB8-F06CFF02DD12}"/>
              </a:ext>
            </a:extLst>
          </p:cNvPr>
          <p:cNvSpPr>
            <a:spLocks noGrp="1"/>
          </p:cNvSpPr>
          <p:nvPr>
            <p:ph type="dt" sz="half" idx="10"/>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F77A3E6-79F3-43BF-724E-C3A6C2E41C3E}"/>
              </a:ext>
            </a:extLst>
          </p:cNvPr>
          <p:cNvSpPr>
            <a:spLocks noGrp="1"/>
          </p:cNvSpPr>
          <p:nvPr>
            <p:ph type="sldNum" sz="quarter" idx="11"/>
          </p:nvPr>
        </p:nvSpPr>
        <p:spPr/>
        <p:txBody>
          <a:bodyPr/>
          <a:lstStyle>
            <a:lvl1pPr>
              <a:defRPr/>
            </a:lvl1pPr>
          </a:lstStyle>
          <a:p>
            <a:pPr>
              <a:defRPr/>
            </a:pPr>
            <a:fld id="{FB7800EC-6038-4ABE-90F4-B340C636B64C}" type="slidenum">
              <a:rPr lang="en-US" altLang="en-US"/>
              <a:pPr>
                <a:defRPr/>
              </a:pPr>
              <a:t>‹#›</a:t>
            </a:fld>
            <a:endParaRPr lang="en-US" altLang="en-US"/>
          </a:p>
        </p:txBody>
      </p:sp>
    </p:spTree>
    <p:extLst>
      <p:ext uri="{BB962C8B-B14F-4D97-AF65-F5344CB8AC3E}">
        <p14:creationId xmlns:p14="http://schemas.microsoft.com/office/powerpoint/2010/main" val="1539240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CD3614C-B08F-9816-8FCF-EC133D1FCB0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48152B20-12E6-BE8A-DE8D-962C4B1985D0}"/>
              </a:ext>
            </a:extLst>
          </p:cNvPr>
          <p:cNvSpPr>
            <a:spLocks noGrp="1"/>
          </p:cNvSpPr>
          <p:nvPr>
            <p:ph type="sldNum" sz="quarter" idx="11"/>
          </p:nvPr>
        </p:nvSpPr>
        <p:spPr/>
        <p:txBody>
          <a:bodyPr/>
          <a:lstStyle>
            <a:lvl1pPr>
              <a:defRPr/>
            </a:lvl1pPr>
          </a:lstStyle>
          <a:p>
            <a:pPr>
              <a:defRPr/>
            </a:pPr>
            <a:fld id="{10BFB4C0-BCC1-4045-872C-DFC030CF8FAA}" type="slidenum">
              <a:rPr lang="en-US" altLang="en-US"/>
              <a:pPr>
                <a:defRPr/>
              </a:pPr>
              <a:t>‹#›</a:t>
            </a:fld>
            <a:endParaRPr lang="en-US" altLang="en-US"/>
          </a:p>
        </p:txBody>
      </p:sp>
    </p:spTree>
    <p:extLst>
      <p:ext uri="{BB962C8B-B14F-4D97-AF65-F5344CB8AC3E}">
        <p14:creationId xmlns:p14="http://schemas.microsoft.com/office/powerpoint/2010/main" val="7312109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BB97FC-D01C-577D-A9A6-7F0CF5CE059B}"/>
              </a:ext>
            </a:extLst>
          </p:cNvPr>
          <p:cNvSpPr>
            <a:spLocks noGrp="1"/>
          </p:cNvSpPr>
          <p:nvPr>
            <p:ph type="dt" sz="half" idx="10"/>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DDB45FA-9C04-75A0-422E-B14DBBDCB2DD}"/>
              </a:ext>
            </a:extLst>
          </p:cNvPr>
          <p:cNvSpPr>
            <a:spLocks noGrp="1"/>
          </p:cNvSpPr>
          <p:nvPr>
            <p:ph type="sldNum" sz="quarter" idx="11"/>
          </p:nvPr>
        </p:nvSpPr>
        <p:spPr/>
        <p:txBody>
          <a:bodyPr/>
          <a:lstStyle>
            <a:lvl1pPr>
              <a:defRPr/>
            </a:lvl1pPr>
          </a:lstStyle>
          <a:p>
            <a:pPr>
              <a:defRPr/>
            </a:pPr>
            <a:fld id="{58E920C4-CCA8-4BB0-BD4A-982A7DEE6FF0}" type="slidenum">
              <a:rPr lang="en-US" altLang="en-US"/>
              <a:pPr>
                <a:defRPr/>
              </a:pPr>
              <a:t>‹#›</a:t>
            </a:fld>
            <a:endParaRPr lang="en-US" altLang="en-US"/>
          </a:p>
        </p:txBody>
      </p:sp>
    </p:spTree>
    <p:extLst>
      <p:ext uri="{BB962C8B-B14F-4D97-AF65-F5344CB8AC3E}">
        <p14:creationId xmlns:p14="http://schemas.microsoft.com/office/powerpoint/2010/main" val="41920734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19742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791358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528280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64312570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585725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1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1949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593553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2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037752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8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3256018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3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474602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9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19577180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4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1529216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10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9414776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5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82962301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1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7741450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6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4063068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9229772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7_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111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878388" y="1196975"/>
            <a:ext cx="4114800" cy="499110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6128282"/>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1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7260302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1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70180076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1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9921817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1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34525845"/>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image" Target="../media/image1.jpeg"/><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35"/>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33E9FF1B-67D2-3290-BB63-5D347C50FA8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E5FF2184-C087-A594-151D-0BF63EBA5DDC}"/>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20753DE-CDF2-3A70-F374-C39104479BA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C428B4E-29EA-F6CE-AB70-F9447AE6A863}"/>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smtClean="0">
                <a:solidFill>
                  <a:srgbClr val="898989"/>
                </a:solidFill>
                <a:latin typeface="Myriad Pro"/>
              </a:defRPr>
            </a:lvl1pPr>
          </a:lstStyle>
          <a:p>
            <a:pPr>
              <a:defRPr/>
            </a:pPr>
            <a:fld id="{31F3F4A0-9296-4EBF-B673-F9FBF68C122A}" type="slidenum">
              <a:rPr lang="en-US" altLang="en-US"/>
              <a:pPr>
                <a:defRPr/>
              </a:pPr>
              <a:t>‹#›</a:t>
            </a:fld>
            <a:endParaRPr lang="en-US" altLang="en-US"/>
          </a:p>
        </p:txBody>
      </p:sp>
    </p:spTree>
    <p:extLst>
      <p:ext uri="{BB962C8B-B14F-4D97-AF65-F5344CB8AC3E}">
        <p14:creationId xmlns:p14="http://schemas.microsoft.com/office/powerpoint/2010/main" val="1297012552"/>
      </p:ext>
    </p:extLst>
  </p:cSld>
  <p:clrMap bg1="lt1" tx1="dk1" bg2="lt2" tx2="dk2" accent1="accent1" accent2="accent2" accent3="accent3" accent4="accent4" accent5="accent5" accent6="accent6" hlink="hlink" folHlink="folHlink"/>
  <p:sldLayoutIdLst>
    <p:sldLayoutId id="2147483651" r:id="rId1"/>
    <p:sldLayoutId id="2147483652" r:id="rId2"/>
    <p:sldLayoutId id="2147483653" r:id="rId3"/>
    <p:sldLayoutId id="2147483654" r:id="rId4"/>
    <p:sldLayoutId id="2147483655" r:id="rId5"/>
    <p:sldLayoutId id="2147483656" r:id="rId6"/>
    <p:sldLayoutId id="2147483657" r:id="rId7"/>
    <p:sldLayoutId id="2147483658" r:id="rId8"/>
    <p:sldLayoutId id="2147483659" r:id="rId9"/>
    <p:sldLayoutId id="2147483660" r:id="rId10"/>
    <p:sldLayoutId id="2147483661" r:id="rId11"/>
    <p:sldLayoutId id="2147483662" r:id="rId12"/>
    <p:sldLayoutId id="2147483663" r:id="rId13"/>
    <p:sldLayoutId id="2147483664" r:id="rId14"/>
    <p:sldLayoutId id="2147483665"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 id="2147483679" r:id="rId29"/>
    <p:sldLayoutId id="2147483680" r:id="rId30"/>
    <p:sldLayoutId id="2147483681" r:id="rId31"/>
    <p:sldLayoutId id="2147483682" r:id="rId32"/>
    <p:sldLayoutId id="2147483683" r:id="rId33"/>
  </p:sldLayoutIdLst>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itle 1">
            <a:extLst>
              <a:ext uri="{FF2B5EF4-FFF2-40B4-BE49-F238E27FC236}">
                <a16:creationId xmlns:a16="http://schemas.microsoft.com/office/drawing/2014/main" id="{C6A5AC8B-D83E-DA2C-B371-3191EDB78EC9}"/>
              </a:ext>
            </a:extLst>
          </p:cNvPr>
          <p:cNvSpPr txBox="1">
            <a:spLocks noChangeArrowheads="1"/>
          </p:cNvSpPr>
          <p:nvPr/>
        </p:nvSpPr>
        <p:spPr bwMode="auto">
          <a:xfrm>
            <a:off x="395288" y="5661025"/>
            <a:ext cx="7993062"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2400" b="1" dirty="0"/>
          </a:p>
        </p:txBody>
      </p:sp>
      <p:sp>
        <p:nvSpPr>
          <p:cNvPr id="5" name="Title 1">
            <a:extLst>
              <a:ext uri="{FF2B5EF4-FFF2-40B4-BE49-F238E27FC236}">
                <a16:creationId xmlns:a16="http://schemas.microsoft.com/office/drawing/2014/main" id="{CBD5E4C1-49DF-561B-CC9C-41F99FEE2815}"/>
              </a:ext>
            </a:extLst>
          </p:cNvPr>
          <p:cNvSpPr>
            <a:spLocks noGrp="1"/>
          </p:cNvSpPr>
          <p:nvPr>
            <p:ph type="ctrTitle"/>
          </p:nvPr>
        </p:nvSpPr>
        <p:spPr>
          <a:xfrm>
            <a:off x="2555799" y="2748434"/>
            <a:ext cx="4392613" cy="936625"/>
          </a:xfrm>
        </p:spPr>
        <p:txBody>
          <a:bodyPr/>
          <a:lstStyle/>
          <a:p>
            <a:r>
              <a:rPr lang="en-GB" altLang="en-US" b="1" dirty="0"/>
              <a:t>LCBB4009</a:t>
            </a:r>
          </a:p>
        </p:txBody>
      </p:sp>
      <p:sp>
        <p:nvSpPr>
          <p:cNvPr id="6" name="TextBox 1">
            <a:extLst>
              <a:ext uri="{FF2B5EF4-FFF2-40B4-BE49-F238E27FC236}">
                <a16:creationId xmlns:a16="http://schemas.microsoft.com/office/drawing/2014/main" id="{8390C1D6-BD16-1FF6-FD0F-1BCB5338DA27}"/>
              </a:ext>
            </a:extLst>
          </p:cNvPr>
          <p:cNvSpPr txBox="1">
            <a:spLocks noChangeArrowheads="1"/>
          </p:cNvSpPr>
          <p:nvPr/>
        </p:nvSpPr>
        <p:spPr bwMode="auto">
          <a:xfrm>
            <a:off x="1600200" y="3816421"/>
            <a:ext cx="7496907" cy="1305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r">
              <a:lnSpc>
                <a:spcPct val="150000"/>
              </a:lnSpc>
              <a:spcBef>
                <a:spcPct val="0"/>
              </a:spcBef>
              <a:buFontTx/>
              <a:buNone/>
            </a:pPr>
            <a:r>
              <a:rPr lang="en-GB" altLang="en-US" sz="2800" b="1" dirty="0">
                <a:latin typeface="Arial" panose="020B0604020202020204" pitchFamily="34" charset="0"/>
              </a:rPr>
              <a:t>Week 2</a:t>
            </a:r>
            <a:r>
              <a:rPr lang="en-GB" altLang="en-US" sz="2800" b="1">
                <a:latin typeface="Arial" panose="020B0604020202020204" pitchFamily="34" charset="0"/>
              </a:rPr>
              <a:t>: Session 2</a:t>
            </a:r>
            <a:endParaRPr lang="en-GB" altLang="en-US" sz="2800" b="1" dirty="0">
              <a:latin typeface="Arial" panose="020B0604020202020204" pitchFamily="34" charset="0"/>
            </a:endParaRPr>
          </a:p>
          <a:p>
            <a:pPr algn="r">
              <a:lnSpc>
                <a:spcPct val="150000"/>
              </a:lnSpc>
              <a:spcBef>
                <a:spcPct val="0"/>
              </a:spcBef>
              <a:buFontTx/>
              <a:buNone/>
            </a:pPr>
            <a:r>
              <a:rPr lang="en-GB" altLang="en-US" sz="2800" b="1" dirty="0">
                <a:latin typeface="Arial" panose="020B0604020202020204" pitchFamily="34" charset="0"/>
              </a:rPr>
              <a:t>Organisational structure – part 1</a:t>
            </a:r>
          </a:p>
        </p:txBody>
      </p:sp>
      <p:sp>
        <p:nvSpPr>
          <p:cNvPr id="7" name="Subtitle 4">
            <a:extLst>
              <a:ext uri="{FF2B5EF4-FFF2-40B4-BE49-F238E27FC236}">
                <a16:creationId xmlns:a16="http://schemas.microsoft.com/office/drawing/2014/main" id="{57365DAB-DE95-3132-3A77-68CFFC27AD4B}"/>
              </a:ext>
            </a:extLst>
          </p:cNvPr>
          <p:cNvSpPr txBox="1">
            <a:spLocks/>
          </p:cNvSpPr>
          <p:nvPr/>
        </p:nvSpPr>
        <p:spPr bwMode="auto">
          <a:xfrm>
            <a:off x="629692" y="1299459"/>
            <a:ext cx="8244829" cy="1448976"/>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4400" b="1" dirty="0">
                <a:ln w="13462">
                  <a:solidFill>
                    <a:schemeClr val="bg1"/>
                  </a:solidFill>
                  <a:prstDash val="solid"/>
                </a:ln>
                <a:solidFill>
                  <a:schemeClr val="tx1"/>
                </a:solidFill>
                <a:effectLst>
                  <a:outerShdw dist="38100" dir="2700000" algn="bl" rotWithShape="0">
                    <a:schemeClr val="accent5"/>
                  </a:outerShdw>
                </a:effectLst>
                <a:latin typeface="Aharoni" panose="02010803020104030203" pitchFamily="2" charset="-79"/>
                <a:cs typeface="Aharoni" panose="02010803020104030203" pitchFamily="2" charset="-79"/>
              </a:rPr>
              <a:t>Understanding Organisational Structure and Culture (UOS)</a:t>
            </a:r>
            <a:endParaRPr lang="en-GB" altLang="en-US" sz="4000" b="1" dirty="0">
              <a:ln w="13462">
                <a:solidFill>
                  <a:schemeClr val="bg1"/>
                </a:solidFill>
                <a:prstDash val="solid"/>
              </a:ln>
              <a:solidFill>
                <a:schemeClr val="tx1"/>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4E088C09-A337-52A5-8063-1E9134F65A62}"/>
              </a:ext>
            </a:extLst>
          </p:cNvPr>
          <p:cNvSpPr>
            <a:spLocks noGrp="1"/>
          </p:cNvSpPr>
          <p:nvPr>
            <p:ph type="title"/>
          </p:nvPr>
        </p:nvSpPr>
        <p:spPr/>
        <p:txBody>
          <a:bodyPr/>
          <a:lstStyle/>
          <a:p>
            <a:r>
              <a:rPr lang="en-US" altLang="en-US" b="1" dirty="0"/>
              <a:t>What we did the last time</a:t>
            </a:r>
            <a:endParaRPr lang="en-GB" altLang="en-US" b="1" dirty="0"/>
          </a:p>
        </p:txBody>
      </p:sp>
      <p:sp>
        <p:nvSpPr>
          <p:cNvPr id="9219" name="Content Placeholder 2">
            <a:extLst>
              <a:ext uri="{FF2B5EF4-FFF2-40B4-BE49-F238E27FC236}">
                <a16:creationId xmlns:a16="http://schemas.microsoft.com/office/drawing/2014/main" id="{E4088145-02D0-5CB0-D664-EDE0E96BCBE0}"/>
              </a:ext>
            </a:extLst>
          </p:cNvPr>
          <p:cNvSpPr>
            <a:spLocks noGrp="1"/>
          </p:cNvSpPr>
          <p:nvPr>
            <p:ph idx="1"/>
          </p:nvPr>
        </p:nvSpPr>
        <p:spPr>
          <a:xfrm>
            <a:off x="457200" y="1600200"/>
            <a:ext cx="8120743" cy="3916363"/>
          </a:xfrm>
        </p:spPr>
        <p:txBody>
          <a:bodyPr/>
          <a:lstStyle/>
          <a:p>
            <a:pPr marL="457200" indent="-457200">
              <a:buFont typeface="+mj-lt"/>
              <a:buAutoNum type="arabicPeriod"/>
            </a:pPr>
            <a:r>
              <a:rPr lang="en-US" altLang="en-US" sz="2800" dirty="0"/>
              <a:t>What did you learn last class?</a:t>
            </a:r>
          </a:p>
          <a:p>
            <a:pPr marL="457200" indent="-457200">
              <a:buFont typeface="+mj-lt"/>
              <a:buAutoNum type="arabicPeriod"/>
            </a:pPr>
            <a:r>
              <a:rPr lang="en-US" altLang="en-US" sz="2800" dirty="0"/>
              <a:t>What were the key terms?</a:t>
            </a:r>
          </a:p>
          <a:p>
            <a:pPr marL="457200" indent="-457200">
              <a:buFont typeface="+mj-lt"/>
              <a:buAutoNum type="arabicPeriod"/>
            </a:pPr>
            <a:r>
              <a:rPr lang="en-US" altLang="en-US" sz="2800" dirty="0"/>
              <a:t>Do you have any questions?</a:t>
            </a:r>
            <a:endParaRPr lang="en-GB" altLang="en-US" sz="2800" dirty="0"/>
          </a:p>
        </p:txBody>
      </p:sp>
      <p:sp>
        <p:nvSpPr>
          <p:cNvPr id="4" name="Date Placeholder 3">
            <a:extLst>
              <a:ext uri="{FF2B5EF4-FFF2-40B4-BE49-F238E27FC236}">
                <a16:creationId xmlns:a16="http://schemas.microsoft.com/office/drawing/2014/main" id="{80FEFF52-BF87-E56F-8300-304B8BFB9781}"/>
              </a:ext>
            </a:extLst>
          </p:cNvPr>
          <p:cNvSpPr>
            <a:spLocks noGrp="1"/>
          </p:cNvSpPr>
          <p:nvPr>
            <p:ph type="dt" sz="quarter" idx="10"/>
          </p:nvPr>
        </p:nvSpPr>
        <p:spPr/>
        <p:txBody>
          <a:bodyPr/>
          <a:lstStyle/>
          <a:p>
            <a:pPr>
              <a:defRPr/>
            </a:pPr>
            <a:fld id="{D2A88EF9-FD6A-4E22-AD5B-99F4A855266A}" type="datetime1">
              <a:rPr lang="en-GB" altLang="en-US" smtClean="0"/>
              <a:pPr>
                <a:defRPr/>
              </a:pPr>
              <a:t>07/02/2024</a:t>
            </a:fld>
            <a:endParaRPr lang="en-GB" altLang="en-US" dirty="0"/>
          </a:p>
        </p:txBody>
      </p:sp>
      <p:sp>
        <p:nvSpPr>
          <p:cNvPr id="9221" name="Slide Number Placeholder 4">
            <a:extLst>
              <a:ext uri="{FF2B5EF4-FFF2-40B4-BE49-F238E27FC236}">
                <a16:creationId xmlns:a16="http://schemas.microsoft.com/office/drawing/2014/main" id="{52EA0701-2A1A-A95E-F436-D586228E49EA}"/>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AE3581A-EF95-49A9-96A3-967EDE5F5F01}" type="slidenum">
              <a:rPr lang="en-GB" altLang="en-US" sz="1200" smtClean="0">
                <a:solidFill>
                  <a:srgbClr val="898989"/>
                </a:solidFill>
              </a:rPr>
              <a:pPr>
                <a:spcBef>
                  <a:spcPct val="0"/>
                </a:spcBef>
                <a:buFontTx/>
                <a:buNone/>
              </a:pPr>
              <a:t>2</a:t>
            </a:fld>
            <a:endParaRPr lang="en-GB" altLang="en-US" sz="1200" dirty="0">
              <a:solidFill>
                <a:srgbClr val="898989"/>
              </a:solidFill>
            </a:endParaRPr>
          </a:p>
        </p:txBody>
      </p:sp>
    </p:spTree>
    <p:extLst>
      <p:ext uri="{BB962C8B-B14F-4D97-AF65-F5344CB8AC3E}">
        <p14:creationId xmlns:p14="http://schemas.microsoft.com/office/powerpoint/2010/main" val="2907871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1D7E4AAF-7E7E-8772-E65C-A7102971F0DB}"/>
              </a:ext>
            </a:extLst>
          </p:cNvPr>
          <p:cNvSpPr>
            <a:spLocks noGrp="1"/>
          </p:cNvSpPr>
          <p:nvPr>
            <p:ph type="title"/>
          </p:nvPr>
        </p:nvSpPr>
        <p:spPr/>
        <p:txBody>
          <a:bodyPr/>
          <a:lstStyle/>
          <a:p>
            <a:r>
              <a:rPr lang="en-GB" altLang="en-US" b="1" dirty="0"/>
              <a:t>Lesson Aims</a:t>
            </a:r>
          </a:p>
        </p:txBody>
      </p:sp>
      <p:sp>
        <p:nvSpPr>
          <p:cNvPr id="7171" name="Content Placeholder 2">
            <a:extLst>
              <a:ext uri="{FF2B5EF4-FFF2-40B4-BE49-F238E27FC236}">
                <a16:creationId xmlns:a16="http://schemas.microsoft.com/office/drawing/2014/main" id="{2A2F879C-01D9-3C8A-0F3C-4A9703AA2CE4}"/>
              </a:ext>
            </a:extLst>
          </p:cNvPr>
          <p:cNvSpPr>
            <a:spLocks noGrp="1"/>
          </p:cNvSpPr>
          <p:nvPr>
            <p:ph idx="1"/>
          </p:nvPr>
        </p:nvSpPr>
        <p:spPr>
          <a:xfrm>
            <a:off x="457200" y="1600200"/>
            <a:ext cx="8229600" cy="3916363"/>
          </a:xfrm>
        </p:spPr>
        <p:txBody>
          <a:bodyPr/>
          <a:lstStyle/>
          <a:p>
            <a:pPr marL="0" indent="0" algn="just" eaLnBrk="1" hangingPunct="1">
              <a:buFont typeface="Arial" panose="020B0604020202020204" pitchFamily="34" charset="0"/>
              <a:buNone/>
              <a:defRPr/>
            </a:pPr>
            <a:r>
              <a:rPr lang="en-GB" altLang="en-US" sz="2800" dirty="0"/>
              <a:t>By the end of this session, students should be aware of important aspects of organisational structure, including:</a:t>
            </a:r>
            <a:r>
              <a:rPr lang="en-GB" altLang="en-US" sz="2000" dirty="0"/>
              <a:t> </a:t>
            </a:r>
          </a:p>
          <a:p>
            <a:pPr marL="457200" indent="-457200" algn="just" eaLnBrk="1" hangingPunct="1">
              <a:buFont typeface="+mj-lt"/>
              <a:buAutoNum type="arabicPeriod"/>
              <a:defRPr/>
            </a:pPr>
            <a:r>
              <a:rPr lang="en-GB" altLang="en-US" dirty="0"/>
              <a:t>Mechanistic and organic structure.</a:t>
            </a:r>
          </a:p>
          <a:p>
            <a:pPr marL="457200" indent="-457200" algn="just" eaLnBrk="1" hangingPunct="1">
              <a:buFont typeface="+mj-lt"/>
              <a:buAutoNum type="arabicPeriod"/>
              <a:defRPr/>
            </a:pPr>
            <a:r>
              <a:rPr lang="en-GB" altLang="en-US" dirty="0"/>
              <a:t>Traditional organisational designs.</a:t>
            </a:r>
          </a:p>
          <a:p>
            <a:pPr marL="457200" indent="-457200" algn="just" eaLnBrk="1" hangingPunct="1">
              <a:buFont typeface="+mj-lt"/>
              <a:buAutoNum type="arabicPeriod"/>
              <a:defRPr/>
            </a:pPr>
            <a:r>
              <a:rPr lang="en-GB" altLang="en-US" dirty="0"/>
              <a:t>Contemporary organisational designs.</a:t>
            </a:r>
          </a:p>
          <a:p>
            <a:pPr marL="355600" indent="-355600" eaLnBrk="1" hangingPunct="1">
              <a:buFont typeface="Myriad Pro"/>
              <a:buAutoNum type="arabicPeriod"/>
              <a:defRPr/>
            </a:pPr>
            <a:endParaRPr lang="en-GB" altLang="en-US" sz="2800" dirty="0"/>
          </a:p>
        </p:txBody>
      </p:sp>
      <p:sp>
        <p:nvSpPr>
          <p:cNvPr id="4" name="Date Placeholder 3">
            <a:extLst>
              <a:ext uri="{FF2B5EF4-FFF2-40B4-BE49-F238E27FC236}">
                <a16:creationId xmlns:a16="http://schemas.microsoft.com/office/drawing/2014/main" id="{F11019CF-1FDA-4CF5-7D27-AD81006F4A09}"/>
              </a:ext>
            </a:extLst>
          </p:cNvPr>
          <p:cNvSpPr>
            <a:spLocks noGrp="1"/>
          </p:cNvSpPr>
          <p:nvPr>
            <p:ph type="dt" sz="quarter" idx="10"/>
          </p:nvPr>
        </p:nvSpPr>
        <p:spPr/>
        <p:txBody>
          <a:bodyPr/>
          <a:lstStyle/>
          <a:p>
            <a:pPr>
              <a:defRPr/>
            </a:pPr>
            <a:fld id="{A537843A-38BC-484B-8097-D4EBC93D768D}" type="datetime1">
              <a:rPr lang="en-GB" altLang="en-US" smtClean="0"/>
              <a:pPr>
                <a:defRPr/>
              </a:pPr>
              <a:t>07/02/2024</a:t>
            </a:fld>
            <a:endParaRPr lang="en-GB" altLang="en-US" dirty="0"/>
          </a:p>
        </p:txBody>
      </p:sp>
      <p:sp>
        <p:nvSpPr>
          <p:cNvPr id="7173" name="Slide Number Placeholder 4">
            <a:extLst>
              <a:ext uri="{FF2B5EF4-FFF2-40B4-BE49-F238E27FC236}">
                <a16:creationId xmlns:a16="http://schemas.microsoft.com/office/drawing/2014/main" id="{65F077D7-E374-6BC0-4DC7-B8F374DC92A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5816AF5E-E6BD-4B4B-8048-320E30D566AE}" type="slidenum">
              <a:rPr lang="en-GB" altLang="en-US" sz="1200" smtClean="0">
                <a:solidFill>
                  <a:srgbClr val="898989"/>
                </a:solidFill>
              </a:rPr>
              <a:pPr>
                <a:spcBef>
                  <a:spcPct val="0"/>
                </a:spcBef>
                <a:buFontTx/>
                <a:buNone/>
              </a:pPr>
              <a:t>3</a:t>
            </a:fld>
            <a:endParaRPr lang="en-GB" altLang="en-US" sz="1200" dirty="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3AE0A5AC-AB37-6C6D-5706-5B6844BD3CE2}"/>
              </a:ext>
            </a:extLst>
          </p:cNvPr>
          <p:cNvSpPr>
            <a:spLocks noGrp="1"/>
          </p:cNvSpPr>
          <p:nvPr>
            <p:ph type="title"/>
          </p:nvPr>
        </p:nvSpPr>
        <p:spPr/>
        <p:txBody>
          <a:bodyPr/>
          <a:lstStyle/>
          <a:p>
            <a:r>
              <a:rPr lang="en-US" altLang="en-US" sz="3600" b="1" dirty="0"/>
              <a:t>Mechanistic and organic structure</a:t>
            </a:r>
            <a:endParaRPr lang="en-GB" altLang="en-US" b="1" dirty="0"/>
          </a:p>
        </p:txBody>
      </p:sp>
      <p:sp>
        <p:nvSpPr>
          <p:cNvPr id="23555" name="Content Placeholder 2">
            <a:extLst>
              <a:ext uri="{FF2B5EF4-FFF2-40B4-BE49-F238E27FC236}">
                <a16:creationId xmlns:a16="http://schemas.microsoft.com/office/drawing/2014/main" id="{46075DC6-C66E-FF66-89C6-628E8AB44043}"/>
              </a:ext>
            </a:extLst>
          </p:cNvPr>
          <p:cNvSpPr>
            <a:spLocks noGrp="1"/>
          </p:cNvSpPr>
          <p:nvPr>
            <p:ph idx="1"/>
          </p:nvPr>
        </p:nvSpPr>
        <p:spPr>
          <a:xfrm>
            <a:off x="457200" y="1600200"/>
            <a:ext cx="8229600" cy="3916363"/>
          </a:xfrm>
        </p:spPr>
        <p:txBody>
          <a:bodyPr/>
          <a:lstStyle/>
          <a:p>
            <a:pPr algn="just" hangingPunct="1">
              <a:spcBef>
                <a:spcPts val="1200"/>
              </a:spcBef>
            </a:pPr>
            <a:r>
              <a:rPr lang="en-GB" altLang="en-US" sz="2400" dirty="0">
                <a:cs typeface="Times New Roman" panose="02020603050405020304" pitchFamily="18" charset="0"/>
              </a:rPr>
              <a:t>Organic structure:  a fluid structure appropriate to changing conditions</a:t>
            </a:r>
          </a:p>
          <a:p>
            <a:pPr algn="just" hangingPunct="1">
              <a:spcBef>
                <a:spcPts val="1200"/>
              </a:spcBef>
            </a:pPr>
            <a:r>
              <a:rPr lang="en-GB" altLang="en-US" sz="2400" dirty="0">
                <a:cs typeface="Times New Roman" panose="02020603050405020304" pitchFamily="18" charset="0"/>
              </a:rPr>
              <a:t>Mechanistic structure:  a rigid structure good at handling stable environmental conditions.</a:t>
            </a:r>
          </a:p>
          <a:p>
            <a:pPr algn="just" hangingPunct="1">
              <a:spcBef>
                <a:spcPts val="1200"/>
              </a:spcBef>
            </a:pPr>
            <a:r>
              <a:rPr lang="en-GB" altLang="en-US" sz="2400" dirty="0">
                <a:cs typeface="Times New Roman" panose="02020603050405020304" pitchFamily="18" charset="0"/>
              </a:rPr>
              <a:t>Illustration next slide</a:t>
            </a:r>
          </a:p>
        </p:txBody>
      </p:sp>
      <p:sp>
        <p:nvSpPr>
          <p:cNvPr id="4" name="Date Placeholder 3">
            <a:extLst>
              <a:ext uri="{FF2B5EF4-FFF2-40B4-BE49-F238E27FC236}">
                <a16:creationId xmlns:a16="http://schemas.microsoft.com/office/drawing/2014/main" id="{0E16C0DD-17CC-B548-FBA7-96BD4F7A2144}"/>
              </a:ext>
            </a:extLst>
          </p:cNvPr>
          <p:cNvSpPr>
            <a:spLocks noGrp="1"/>
          </p:cNvSpPr>
          <p:nvPr>
            <p:ph type="dt" sz="quarter" idx="10"/>
          </p:nvPr>
        </p:nvSpPr>
        <p:spPr/>
        <p:txBody>
          <a:bodyPr/>
          <a:lstStyle/>
          <a:p>
            <a:pPr>
              <a:defRPr/>
            </a:pPr>
            <a:fld id="{D2A88EF9-FD6A-4E22-AD5B-99F4A855266A}" type="datetime1">
              <a:rPr lang="en-GB" altLang="en-US" smtClean="0"/>
              <a:pPr>
                <a:defRPr/>
              </a:pPr>
              <a:t>07/02/2024</a:t>
            </a:fld>
            <a:endParaRPr lang="en-GB" altLang="en-US"/>
          </a:p>
        </p:txBody>
      </p:sp>
      <p:sp>
        <p:nvSpPr>
          <p:cNvPr id="23557" name="Slide Number Placeholder 4">
            <a:extLst>
              <a:ext uri="{FF2B5EF4-FFF2-40B4-BE49-F238E27FC236}">
                <a16:creationId xmlns:a16="http://schemas.microsoft.com/office/drawing/2014/main" id="{2EF533B0-1691-C1B5-4060-6B364208B750}"/>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6E408293-A4E5-411C-B17E-3D14DCB65B55}"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Tree>
    <p:extLst>
      <p:ext uri="{BB962C8B-B14F-4D97-AF65-F5344CB8AC3E}">
        <p14:creationId xmlns:p14="http://schemas.microsoft.com/office/powerpoint/2010/main" val="36129135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D8663D99-71EB-452D-938A-6CACA34FFA04}"/>
              </a:ext>
            </a:extLst>
          </p:cNvPr>
          <p:cNvSpPr>
            <a:spLocks noGrp="1"/>
          </p:cNvSpPr>
          <p:nvPr>
            <p:ph type="title"/>
          </p:nvPr>
        </p:nvSpPr>
        <p:spPr>
          <a:xfrm>
            <a:off x="457200" y="20638"/>
            <a:ext cx="8229600" cy="1143000"/>
          </a:xfrm>
        </p:spPr>
        <p:txBody>
          <a:bodyPr/>
          <a:lstStyle/>
          <a:p>
            <a:r>
              <a:rPr lang="en-US" altLang="en-US" sz="3200" b="1" dirty="0"/>
              <a:t>Mechanistic and organic structure</a:t>
            </a:r>
            <a:endParaRPr lang="en-GB" altLang="en-US" sz="3200" dirty="0"/>
          </a:p>
        </p:txBody>
      </p:sp>
      <p:sp>
        <p:nvSpPr>
          <p:cNvPr id="4" name="Date Placeholder 3">
            <a:extLst>
              <a:ext uri="{FF2B5EF4-FFF2-40B4-BE49-F238E27FC236}">
                <a16:creationId xmlns:a16="http://schemas.microsoft.com/office/drawing/2014/main" id="{A98A6E7E-A773-5740-0FB6-8545CEA31E33}"/>
              </a:ext>
            </a:extLst>
          </p:cNvPr>
          <p:cNvSpPr>
            <a:spLocks noGrp="1"/>
          </p:cNvSpPr>
          <p:nvPr>
            <p:ph type="dt" sz="quarter" idx="10"/>
          </p:nvPr>
        </p:nvSpPr>
        <p:spPr/>
        <p:txBody>
          <a:bodyPr/>
          <a:lstStyle/>
          <a:p>
            <a:pPr>
              <a:defRPr/>
            </a:pPr>
            <a:fld id="{D2A88EF9-FD6A-4E22-AD5B-99F4A855266A}" type="datetime1">
              <a:rPr lang="en-GB" altLang="en-US" smtClean="0"/>
              <a:pPr>
                <a:defRPr/>
              </a:pPr>
              <a:t>07/02/2024</a:t>
            </a:fld>
            <a:endParaRPr lang="en-GB" altLang="en-US"/>
          </a:p>
        </p:txBody>
      </p:sp>
      <p:sp>
        <p:nvSpPr>
          <p:cNvPr id="25605" name="Slide Number Placeholder 4">
            <a:extLst>
              <a:ext uri="{FF2B5EF4-FFF2-40B4-BE49-F238E27FC236}">
                <a16:creationId xmlns:a16="http://schemas.microsoft.com/office/drawing/2014/main" id="{5CAC7864-475C-7624-B073-2E2A80EC2C0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43AD3A8-EE9A-411D-ABDF-DBB589AA0C9F}"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pic>
        <p:nvPicPr>
          <p:cNvPr id="25606" name="Picture 5">
            <a:extLst>
              <a:ext uri="{FF2B5EF4-FFF2-40B4-BE49-F238E27FC236}">
                <a16:creationId xmlns:a16="http://schemas.microsoft.com/office/drawing/2014/main" id="{E2569E21-144A-249F-232E-873D0DAD359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59" t="8038" r="935" b="8565"/>
          <a:stretch/>
        </p:blipFill>
        <p:spPr bwMode="auto">
          <a:xfrm>
            <a:off x="540820" y="1263559"/>
            <a:ext cx="8062359" cy="44187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a:extLst>
              <a:ext uri="{FF2B5EF4-FFF2-40B4-BE49-F238E27FC236}">
                <a16:creationId xmlns:a16="http://schemas.microsoft.com/office/drawing/2014/main" id="{E0F5B6FE-6823-3071-4939-CA131CFEECCF}"/>
              </a:ext>
            </a:extLst>
          </p:cNvPr>
          <p:cNvSpPr txBox="1">
            <a:spLocks/>
          </p:cNvSpPr>
          <p:nvPr/>
        </p:nvSpPr>
        <p:spPr bwMode="auto">
          <a:xfrm>
            <a:off x="4321629" y="870291"/>
            <a:ext cx="4490777" cy="425926"/>
          </a:xfrm>
          <a:prstGeom prst="rect">
            <a:avLst/>
          </a:prstGeom>
          <a:solidFill>
            <a:schemeClr val="bg1"/>
          </a:solidFill>
          <a:ln>
            <a:noFill/>
          </a:ln>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Myriad Pro"/>
              </a:defRPr>
            </a:lvl2pPr>
            <a:lvl3pPr algn="ctr" rtl="0" eaLnBrk="0" fontAlgn="base" hangingPunct="0">
              <a:spcBef>
                <a:spcPct val="0"/>
              </a:spcBef>
              <a:spcAft>
                <a:spcPct val="0"/>
              </a:spcAft>
              <a:defRPr sz="3300">
                <a:solidFill>
                  <a:schemeClr val="tx1"/>
                </a:solidFill>
                <a:latin typeface="Myriad Pro"/>
              </a:defRPr>
            </a:lvl3pPr>
            <a:lvl4pPr algn="ctr" rtl="0" eaLnBrk="0" fontAlgn="base" hangingPunct="0">
              <a:spcBef>
                <a:spcPct val="0"/>
              </a:spcBef>
              <a:spcAft>
                <a:spcPct val="0"/>
              </a:spcAft>
              <a:defRPr sz="3300">
                <a:solidFill>
                  <a:schemeClr val="tx1"/>
                </a:solidFill>
                <a:latin typeface="Myriad Pro"/>
              </a:defRPr>
            </a:lvl4pPr>
            <a:lvl5pPr algn="ctr" rtl="0" eaLnBrk="0" fontAlgn="base" hangingPunct="0">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a:lstStyle>
          <a:p>
            <a:r>
              <a:rPr lang="en-US" sz="1600" dirty="0"/>
              <a:t>Source: </a:t>
            </a:r>
            <a:r>
              <a:rPr lang="en-GB" altLang="en-US" sz="1600" dirty="0">
                <a:cs typeface="Times New Roman" panose="02020603050405020304" pitchFamily="18" charset="0"/>
              </a:rPr>
              <a:t>(Mullins and McLean, 2019, p. 479)</a:t>
            </a:r>
            <a:endParaRPr lang="en-US" sz="16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82C60-9FDB-ACFC-AF6D-E0E97E8B59C8}"/>
              </a:ext>
            </a:extLst>
          </p:cNvPr>
          <p:cNvSpPr>
            <a:spLocks noGrp="1"/>
          </p:cNvSpPr>
          <p:nvPr>
            <p:ph type="title"/>
          </p:nvPr>
        </p:nvSpPr>
        <p:spPr/>
        <p:txBody>
          <a:bodyPr/>
          <a:lstStyle/>
          <a:p>
            <a:r>
              <a:rPr lang="en-GB" altLang="en-US" b="1" dirty="0"/>
              <a:t>Traditional organisational designs</a:t>
            </a:r>
            <a:endParaRPr lang="en-GB" b="1" dirty="0"/>
          </a:p>
        </p:txBody>
      </p:sp>
      <p:sp>
        <p:nvSpPr>
          <p:cNvPr id="3" name="Content Placeholder 2">
            <a:extLst>
              <a:ext uri="{FF2B5EF4-FFF2-40B4-BE49-F238E27FC236}">
                <a16:creationId xmlns:a16="http://schemas.microsoft.com/office/drawing/2014/main" id="{F6D23ED0-9D36-F218-7AE2-D21BC0290C8E}"/>
              </a:ext>
            </a:extLst>
          </p:cNvPr>
          <p:cNvSpPr>
            <a:spLocks noGrp="1"/>
          </p:cNvSpPr>
          <p:nvPr>
            <p:ph idx="1"/>
          </p:nvPr>
        </p:nvSpPr>
        <p:spPr/>
        <p:txBody>
          <a:bodyPr/>
          <a:lstStyle/>
          <a:p>
            <a:r>
              <a:rPr lang="en-GB" dirty="0"/>
              <a:t>Simple structure</a:t>
            </a:r>
          </a:p>
          <a:p>
            <a:r>
              <a:rPr lang="en-GB" dirty="0"/>
              <a:t>Functional structure</a:t>
            </a:r>
          </a:p>
          <a:p>
            <a:r>
              <a:rPr lang="en-GB" dirty="0"/>
              <a:t>Divisional structure</a:t>
            </a:r>
          </a:p>
          <a:p>
            <a:endParaRPr lang="en-GB" dirty="0"/>
          </a:p>
        </p:txBody>
      </p:sp>
    </p:spTree>
    <p:extLst>
      <p:ext uri="{BB962C8B-B14F-4D97-AF65-F5344CB8AC3E}">
        <p14:creationId xmlns:p14="http://schemas.microsoft.com/office/powerpoint/2010/main" val="3238805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82C60-9FDB-ACFC-AF6D-E0E97E8B59C8}"/>
              </a:ext>
            </a:extLst>
          </p:cNvPr>
          <p:cNvSpPr>
            <a:spLocks noGrp="1"/>
          </p:cNvSpPr>
          <p:nvPr>
            <p:ph type="title"/>
          </p:nvPr>
        </p:nvSpPr>
        <p:spPr/>
        <p:txBody>
          <a:bodyPr/>
          <a:lstStyle/>
          <a:p>
            <a:r>
              <a:rPr lang="en-GB" altLang="en-US" b="1" dirty="0"/>
              <a:t>Traditional organisational designs</a:t>
            </a:r>
            <a:endParaRPr lang="en-GB" dirty="0"/>
          </a:p>
        </p:txBody>
      </p:sp>
      <p:sp>
        <p:nvSpPr>
          <p:cNvPr id="3" name="Content Placeholder 2">
            <a:extLst>
              <a:ext uri="{FF2B5EF4-FFF2-40B4-BE49-F238E27FC236}">
                <a16:creationId xmlns:a16="http://schemas.microsoft.com/office/drawing/2014/main" id="{F6D23ED0-9D36-F218-7AE2-D21BC0290C8E}"/>
              </a:ext>
            </a:extLst>
          </p:cNvPr>
          <p:cNvSpPr>
            <a:spLocks noGrp="1"/>
          </p:cNvSpPr>
          <p:nvPr>
            <p:ph idx="1"/>
          </p:nvPr>
        </p:nvSpPr>
        <p:spPr/>
        <p:txBody>
          <a:bodyPr/>
          <a:lstStyle/>
          <a:p>
            <a:r>
              <a:rPr lang="en-GB" dirty="0"/>
              <a:t>Simple structure</a:t>
            </a:r>
          </a:p>
        </p:txBody>
      </p:sp>
      <p:pic>
        <p:nvPicPr>
          <p:cNvPr id="5" name="Picture 4">
            <a:extLst>
              <a:ext uri="{FF2B5EF4-FFF2-40B4-BE49-F238E27FC236}">
                <a16:creationId xmlns:a16="http://schemas.microsoft.com/office/drawing/2014/main" id="{E74E6838-6B19-BBF3-3E50-3E1A866B1D79}"/>
              </a:ext>
            </a:extLst>
          </p:cNvPr>
          <p:cNvPicPr>
            <a:picLocks noChangeAspect="1"/>
          </p:cNvPicPr>
          <p:nvPr/>
        </p:nvPicPr>
        <p:blipFill rotWithShape="1">
          <a:blip r:embed="rId2"/>
          <a:srcRect b="62627"/>
          <a:stretch/>
        </p:blipFill>
        <p:spPr>
          <a:xfrm>
            <a:off x="287690" y="2155372"/>
            <a:ext cx="8856310" cy="3002682"/>
          </a:xfrm>
          <a:prstGeom prst="rect">
            <a:avLst/>
          </a:prstGeom>
        </p:spPr>
      </p:pic>
      <p:sp>
        <p:nvSpPr>
          <p:cNvPr id="6" name="TextBox 5">
            <a:extLst>
              <a:ext uri="{FF2B5EF4-FFF2-40B4-BE49-F238E27FC236}">
                <a16:creationId xmlns:a16="http://schemas.microsoft.com/office/drawing/2014/main" id="{0323FCD0-0BF6-A4B7-E2F8-23529E9E17A5}"/>
              </a:ext>
            </a:extLst>
          </p:cNvPr>
          <p:cNvSpPr txBox="1"/>
          <p:nvPr/>
        </p:nvSpPr>
        <p:spPr>
          <a:xfrm>
            <a:off x="2215243" y="5331182"/>
            <a:ext cx="4713514" cy="369332"/>
          </a:xfrm>
          <a:prstGeom prst="rect">
            <a:avLst/>
          </a:prstGeom>
          <a:solidFill>
            <a:schemeClr val="bg1"/>
          </a:solidFill>
        </p:spPr>
        <p:txBody>
          <a:bodyPr wrap="square" rtlCol="0">
            <a:spAutoFit/>
          </a:bodyPr>
          <a:lstStyle/>
          <a:p>
            <a:pPr algn="ctr"/>
            <a:r>
              <a:rPr lang="en-GB" dirty="0"/>
              <a:t>Source: Robbins and Coulter (2021, p. 318)</a:t>
            </a:r>
          </a:p>
        </p:txBody>
      </p:sp>
    </p:spTree>
    <p:extLst>
      <p:ext uri="{BB962C8B-B14F-4D97-AF65-F5344CB8AC3E}">
        <p14:creationId xmlns:p14="http://schemas.microsoft.com/office/powerpoint/2010/main" val="30112673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82C60-9FDB-ACFC-AF6D-E0E97E8B59C8}"/>
              </a:ext>
            </a:extLst>
          </p:cNvPr>
          <p:cNvSpPr>
            <a:spLocks noGrp="1"/>
          </p:cNvSpPr>
          <p:nvPr>
            <p:ph type="title"/>
          </p:nvPr>
        </p:nvSpPr>
        <p:spPr/>
        <p:txBody>
          <a:bodyPr/>
          <a:lstStyle/>
          <a:p>
            <a:r>
              <a:rPr lang="en-GB" altLang="en-US" b="1" dirty="0"/>
              <a:t>Traditional organisational designs</a:t>
            </a:r>
            <a:endParaRPr lang="en-GB" dirty="0"/>
          </a:p>
        </p:txBody>
      </p:sp>
      <p:sp>
        <p:nvSpPr>
          <p:cNvPr id="3" name="Content Placeholder 2">
            <a:extLst>
              <a:ext uri="{FF2B5EF4-FFF2-40B4-BE49-F238E27FC236}">
                <a16:creationId xmlns:a16="http://schemas.microsoft.com/office/drawing/2014/main" id="{F6D23ED0-9D36-F218-7AE2-D21BC0290C8E}"/>
              </a:ext>
            </a:extLst>
          </p:cNvPr>
          <p:cNvSpPr>
            <a:spLocks noGrp="1"/>
          </p:cNvSpPr>
          <p:nvPr>
            <p:ph idx="1"/>
          </p:nvPr>
        </p:nvSpPr>
        <p:spPr/>
        <p:txBody>
          <a:bodyPr/>
          <a:lstStyle/>
          <a:p>
            <a:r>
              <a:rPr lang="en-GB" dirty="0"/>
              <a:t>Functional structure</a:t>
            </a:r>
          </a:p>
          <a:p>
            <a:pPr marL="0" indent="0">
              <a:buNone/>
            </a:pPr>
            <a:endParaRPr lang="en-GB" dirty="0"/>
          </a:p>
        </p:txBody>
      </p:sp>
      <p:pic>
        <p:nvPicPr>
          <p:cNvPr id="5" name="Picture 4">
            <a:extLst>
              <a:ext uri="{FF2B5EF4-FFF2-40B4-BE49-F238E27FC236}">
                <a16:creationId xmlns:a16="http://schemas.microsoft.com/office/drawing/2014/main" id="{E74E6838-6B19-BBF3-3E50-3E1A866B1D79}"/>
              </a:ext>
            </a:extLst>
          </p:cNvPr>
          <p:cNvPicPr>
            <a:picLocks noChangeAspect="1"/>
          </p:cNvPicPr>
          <p:nvPr/>
        </p:nvPicPr>
        <p:blipFill rotWithShape="1">
          <a:blip r:embed="rId2"/>
          <a:srcRect b="91871"/>
          <a:stretch/>
        </p:blipFill>
        <p:spPr>
          <a:xfrm>
            <a:off x="287690" y="2155372"/>
            <a:ext cx="8856310" cy="653142"/>
          </a:xfrm>
          <a:prstGeom prst="rect">
            <a:avLst/>
          </a:prstGeom>
        </p:spPr>
      </p:pic>
      <p:sp>
        <p:nvSpPr>
          <p:cNvPr id="6" name="TextBox 5">
            <a:extLst>
              <a:ext uri="{FF2B5EF4-FFF2-40B4-BE49-F238E27FC236}">
                <a16:creationId xmlns:a16="http://schemas.microsoft.com/office/drawing/2014/main" id="{0323FCD0-0BF6-A4B7-E2F8-23529E9E17A5}"/>
              </a:ext>
            </a:extLst>
          </p:cNvPr>
          <p:cNvSpPr txBox="1"/>
          <p:nvPr/>
        </p:nvSpPr>
        <p:spPr>
          <a:xfrm>
            <a:off x="2215243" y="5331182"/>
            <a:ext cx="4713514" cy="369332"/>
          </a:xfrm>
          <a:prstGeom prst="rect">
            <a:avLst/>
          </a:prstGeom>
          <a:solidFill>
            <a:schemeClr val="bg1"/>
          </a:solidFill>
        </p:spPr>
        <p:txBody>
          <a:bodyPr wrap="square" rtlCol="0">
            <a:spAutoFit/>
          </a:bodyPr>
          <a:lstStyle/>
          <a:p>
            <a:pPr algn="ctr"/>
            <a:r>
              <a:rPr lang="en-GB" dirty="0"/>
              <a:t>Source: Robbins and Coulter (2021, p. 318)</a:t>
            </a:r>
          </a:p>
        </p:txBody>
      </p:sp>
      <p:pic>
        <p:nvPicPr>
          <p:cNvPr id="9" name="Picture 8">
            <a:extLst>
              <a:ext uri="{FF2B5EF4-FFF2-40B4-BE49-F238E27FC236}">
                <a16:creationId xmlns:a16="http://schemas.microsoft.com/office/drawing/2014/main" id="{9A7414CF-EBDD-2623-40F1-566C7EBD0917}"/>
              </a:ext>
            </a:extLst>
          </p:cNvPr>
          <p:cNvPicPr>
            <a:picLocks noChangeAspect="1"/>
          </p:cNvPicPr>
          <p:nvPr/>
        </p:nvPicPr>
        <p:blipFill>
          <a:blip r:embed="rId3"/>
          <a:stretch>
            <a:fillRect/>
          </a:stretch>
        </p:blipFill>
        <p:spPr>
          <a:xfrm>
            <a:off x="320348" y="2822907"/>
            <a:ext cx="8818365" cy="2453159"/>
          </a:xfrm>
          <a:prstGeom prst="rect">
            <a:avLst/>
          </a:prstGeom>
        </p:spPr>
      </p:pic>
    </p:spTree>
    <p:extLst>
      <p:ext uri="{BB962C8B-B14F-4D97-AF65-F5344CB8AC3E}">
        <p14:creationId xmlns:p14="http://schemas.microsoft.com/office/powerpoint/2010/main" val="17709679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82C60-9FDB-ACFC-AF6D-E0E97E8B59C8}"/>
              </a:ext>
            </a:extLst>
          </p:cNvPr>
          <p:cNvSpPr>
            <a:spLocks noGrp="1"/>
          </p:cNvSpPr>
          <p:nvPr>
            <p:ph type="title"/>
          </p:nvPr>
        </p:nvSpPr>
        <p:spPr/>
        <p:txBody>
          <a:bodyPr/>
          <a:lstStyle/>
          <a:p>
            <a:r>
              <a:rPr lang="en-GB" altLang="en-US" b="1" dirty="0"/>
              <a:t>Traditional organisational designs</a:t>
            </a:r>
            <a:endParaRPr lang="en-GB" dirty="0"/>
          </a:p>
        </p:txBody>
      </p:sp>
      <p:sp>
        <p:nvSpPr>
          <p:cNvPr id="3" name="Content Placeholder 2">
            <a:extLst>
              <a:ext uri="{FF2B5EF4-FFF2-40B4-BE49-F238E27FC236}">
                <a16:creationId xmlns:a16="http://schemas.microsoft.com/office/drawing/2014/main" id="{F6D23ED0-9D36-F218-7AE2-D21BC0290C8E}"/>
              </a:ext>
            </a:extLst>
          </p:cNvPr>
          <p:cNvSpPr>
            <a:spLocks noGrp="1"/>
          </p:cNvSpPr>
          <p:nvPr>
            <p:ph idx="1"/>
          </p:nvPr>
        </p:nvSpPr>
        <p:spPr/>
        <p:txBody>
          <a:bodyPr/>
          <a:lstStyle/>
          <a:p>
            <a:r>
              <a:rPr lang="en-GB" dirty="0"/>
              <a:t>Divisional structure</a:t>
            </a:r>
          </a:p>
        </p:txBody>
      </p:sp>
      <p:sp>
        <p:nvSpPr>
          <p:cNvPr id="6" name="TextBox 5">
            <a:extLst>
              <a:ext uri="{FF2B5EF4-FFF2-40B4-BE49-F238E27FC236}">
                <a16:creationId xmlns:a16="http://schemas.microsoft.com/office/drawing/2014/main" id="{0323FCD0-0BF6-A4B7-E2F8-23529E9E17A5}"/>
              </a:ext>
            </a:extLst>
          </p:cNvPr>
          <p:cNvSpPr txBox="1"/>
          <p:nvPr/>
        </p:nvSpPr>
        <p:spPr>
          <a:xfrm>
            <a:off x="2215243" y="5331182"/>
            <a:ext cx="4713514" cy="369332"/>
          </a:xfrm>
          <a:prstGeom prst="rect">
            <a:avLst/>
          </a:prstGeom>
          <a:solidFill>
            <a:schemeClr val="bg1"/>
          </a:solidFill>
        </p:spPr>
        <p:txBody>
          <a:bodyPr wrap="square" rtlCol="0">
            <a:spAutoFit/>
          </a:bodyPr>
          <a:lstStyle/>
          <a:p>
            <a:pPr algn="ctr"/>
            <a:r>
              <a:rPr lang="en-GB" dirty="0"/>
              <a:t>Source: Robbins and Coulter (2021, p. 318)</a:t>
            </a:r>
          </a:p>
        </p:txBody>
      </p:sp>
      <p:pic>
        <p:nvPicPr>
          <p:cNvPr id="4" name="Picture 3">
            <a:extLst>
              <a:ext uri="{FF2B5EF4-FFF2-40B4-BE49-F238E27FC236}">
                <a16:creationId xmlns:a16="http://schemas.microsoft.com/office/drawing/2014/main" id="{7F93946C-2DA1-4A3E-0751-A69B85D9112A}"/>
              </a:ext>
            </a:extLst>
          </p:cNvPr>
          <p:cNvPicPr>
            <a:picLocks noChangeAspect="1"/>
          </p:cNvPicPr>
          <p:nvPr/>
        </p:nvPicPr>
        <p:blipFill rotWithShape="1">
          <a:blip r:embed="rId2"/>
          <a:srcRect b="91871"/>
          <a:stretch/>
        </p:blipFill>
        <p:spPr>
          <a:xfrm>
            <a:off x="287690" y="2155372"/>
            <a:ext cx="8856310" cy="653142"/>
          </a:xfrm>
          <a:prstGeom prst="rect">
            <a:avLst/>
          </a:prstGeom>
        </p:spPr>
      </p:pic>
      <p:pic>
        <p:nvPicPr>
          <p:cNvPr id="8" name="Picture 7">
            <a:extLst>
              <a:ext uri="{FF2B5EF4-FFF2-40B4-BE49-F238E27FC236}">
                <a16:creationId xmlns:a16="http://schemas.microsoft.com/office/drawing/2014/main" id="{FD90902A-A7B2-1BB0-D10F-701CE5BC9244}"/>
              </a:ext>
            </a:extLst>
          </p:cNvPr>
          <p:cNvPicPr>
            <a:picLocks noChangeAspect="1"/>
          </p:cNvPicPr>
          <p:nvPr/>
        </p:nvPicPr>
        <p:blipFill>
          <a:blip r:embed="rId3"/>
          <a:stretch>
            <a:fillRect/>
          </a:stretch>
        </p:blipFill>
        <p:spPr>
          <a:xfrm>
            <a:off x="137256" y="2848180"/>
            <a:ext cx="9006744" cy="2542303"/>
          </a:xfrm>
          <a:prstGeom prst="rect">
            <a:avLst/>
          </a:prstGeom>
        </p:spPr>
      </p:pic>
    </p:spTree>
    <p:extLst>
      <p:ext uri="{BB962C8B-B14F-4D97-AF65-F5344CB8AC3E}">
        <p14:creationId xmlns:p14="http://schemas.microsoft.com/office/powerpoint/2010/main" val="25711577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D7F055EF-2EBB-643B-CF8B-06A8E157E35C}"/>
              </a:ext>
            </a:extLst>
          </p:cNvPr>
          <p:cNvSpPr>
            <a:spLocks noGrp="1"/>
          </p:cNvSpPr>
          <p:nvPr>
            <p:ph type="title"/>
          </p:nvPr>
        </p:nvSpPr>
        <p:spPr/>
        <p:txBody>
          <a:bodyPr/>
          <a:lstStyle/>
          <a:p>
            <a:r>
              <a:rPr lang="en-US" altLang="en-US" b="1" dirty="0"/>
              <a:t>Contemporary </a:t>
            </a:r>
            <a:r>
              <a:rPr lang="en-US" altLang="en-US" b="1" dirty="0" err="1"/>
              <a:t>organisational</a:t>
            </a:r>
            <a:r>
              <a:rPr lang="en-US" altLang="en-US" b="1" dirty="0"/>
              <a:t> structure</a:t>
            </a:r>
            <a:endParaRPr lang="en-GB" altLang="en-US" b="1" dirty="0"/>
          </a:p>
        </p:txBody>
      </p:sp>
      <p:sp>
        <p:nvSpPr>
          <p:cNvPr id="27651" name="Content Placeholder 2">
            <a:extLst>
              <a:ext uri="{FF2B5EF4-FFF2-40B4-BE49-F238E27FC236}">
                <a16:creationId xmlns:a16="http://schemas.microsoft.com/office/drawing/2014/main" id="{40C9D677-77BB-63DF-AC88-286D196D7A7D}"/>
              </a:ext>
            </a:extLst>
          </p:cNvPr>
          <p:cNvSpPr>
            <a:spLocks noGrp="1"/>
          </p:cNvSpPr>
          <p:nvPr>
            <p:ph idx="1"/>
          </p:nvPr>
        </p:nvSpPr>
        <p:spPr>
          <a:xfrm>
            <a:off x="457200" y="1600200"/>
            <a:ext cx="8229600" cy="3916363"/>
          </a:xfrm>
        </p:spPr>
        <p:txBody>
          <a:bodyPr/>
          <a:lstStyle/>
          <a:p>
            <a:pPr algn="just" hangingPunct="1">
              <a:spcBef>
                <a:spcPts val="1200"/>
              </a:spcBef>
            </a:pPr>
            <a:r>
              <a:rPr lang="en-GB" altLang="en-US" sz="2000" b="1" dirty="0">
                <a:cs typeface="Times New Roman" panose="02020603050405020304" pitchFamily="18" charset="0"/>
              </a:rPr>
              <a:t>Team structure: </a:t>
            </a:r>
            <a:r>
              <a:rPr lang="en-GB" altLang="en-US" sz="2000" dirty="0">
                <a:cs typeface="Times New Roman" panose="02020603050405020304" pitchFamily="18" charset="0"/>
              </a:rPr>
              <a:t>the entire organization is made up of work teams that do the organization’s work.</a:t>
            </a:r>
          </a:p>
          <a:p>
            <a:pPr algn="just" hangingPunct="1">
              <a:spcBef>
                <a:spcPts val="1200"/>
              </a:spcBef>
            </a:pPr>
            <a:r>
              <a:rPr lang="en-GB" altLang="en-US" sz="2000" b="1" dirty="0">
                <a:cs typeface="Times New Roman" panose="02020603050405020304" pitchFamily="18" charset="0"/>
              </a:rPr>
              <a:t>Matrix organisation</a:t>
            </a:r>
            <a:r>
              <a:rPr lang="en-GB" altLang="en-US" sz="2000" dirty="0">
                <a:cs typeface="Times New Roman" panose="02020603050405020304" pitchFamily="18" charset="0"/>
              </a:rPr>
              <a:t>: are managed by more than one manager at the same time.</a:t>
            </a:r>
          </a:p>
          <a:p>
            <a:pPr algn="just" hangingPunct="1">
              <a:spcBef>
                <a:spcPts val="1200"/>
              </a:spcBef>
            </a:pPr>
            <a:r>
              <a:rPr lang="en-GB" altLang="en-US" sz="2000" b="1" dirty="0">
                <a:cs typeface="Times New Roman" panose="02020603050405020304" pitchFamily="18" charset="0"/>
              </a:rPr>
              <a:t>Project teams</a:t>
            </a:r>
            <a:r>
              <a:rPr lang="en-GB" altLang="en-US" sz="2000" dirty="0">
                <a:cs typeface="Times New Roman" panose="02020603050405020304" pitchFamily="18" charset="0"/>
              </a:rPr>
              <a:t>: may be set up as a separate unit on a temporary basis for the attainment of a particular task.</a:t>
            </a:r>
          </a:p>
          <a:p>
            <a:pPr algn="just" hangingPunct="1">
              <a:spcBef>
                <a:spcPts val="1200"/>
              </a:spcBef>
            </a:pPr>
            <a:r>
              <a:rPr lang="en-GB" altLang="en-US" sz="2000" b="1" dirty="0">
                <a:cs typeface="Times New Roman" panose="02020603050405020304" pitchFamily="18" charset="0"/>
              </a:rPr>
              <a:t>The virtual organisation</a:t>
            </a:r>
            <a:r>
              <a:rPr lang="en-GB" altLang="en-US" sz="2000" dirty="0">
                <a:cs typeface="Times New Roman" panose="02020603050405020304" pitchFamily="18" charset="0"/>
              </a:rPr>
              <a:t>: typically has a small core of full-time employees that outsources its major business functions. It is highly centralised, with little or no departmentalisation.</a:t>
            </a:r>
          </a:p>
        </p:txBody>
      </p:sp>
      <p:sp>
        <p:nvSpPr>
          <p:cNvPr id="4" name="Date Placeholder 3">
            <a:extLst>
              <a:ext uri="{FF2B5EF4-FFF2-40B4-BE49-F238E27FC236}">
                <a16:creationId xmlns:a16="http://schemas.microsoft.com/office/drawing/2014/main" id="{1CF7BC4F-4AAC-0688-BD57-8A5C08EB7953}"/>
              </a:ext>
            </a:extLst>
          </p:cNvPr>
          <p:cNvSpPr>
            <a:spLocks noGrp="1"/>
          </p:cNvSpPr>
          <p:nvPr>
            <p:ph type="dt" sz="quarter" idx="10"/>
          </p:nvPr>
        </p:nvSpPr>
        <p:spPr/>
        <p:txBody>
          <a:bodyPr/>
          <a:lstStyle/>
          <a:p>
            <a:pPr>
              <a:defRPr/>
            </a:pPr>
            <a:fld id="{D2A88EF9-FD6A-4E22-AD5B-99F4A855266A}" type="datetime1">
              <a:rPr lang="en-GB" altLang="en-US" smtClean="0"/>
              <a:pPr>
                <a:defRPr/>
              </a:pPr>
              <a:t>07/02/2024</a:t>
            </a:fld>
            <a:endParaRPr lang="en-GB" altLang="en-US"/>
          </a:p>
        </p:txBody>
      </p:sp>
      <p:sp>
        <p:nvSpPr>
          <p:cNvPr id="27653" name="Slide Number Placeholder 4">
            <a:extLst>
              <a:ext uri="{FF2B5EF4-FFF2-40B4-BE49-F238E27FC236}">
                <a16:creationId xmlns:a16="http://schemas.microsoft.com/office/drawing/2014/main" id="{FEE17480-119A-91A4-72CC-70DCCC0890A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BF1C4A-923A-41A1-AFAA-DF0AF6FDA576}"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D7F055EF-2EBB-643B-CF8B-06A8E157E35C}"/>
              </a:ext>
            </a:extLst>
          </p:cNvPr>
          <p:cNvSpPr>
            <a:spLocks noGrp="1"/>
          </p:cNvSpPr>
          <p:nvPr>
            <p:ph type="title"/>
          </p:nvPr>
        </p:nvSpPr>
        <p:spPr/>
        <p:txBody>
          <a:bodyPr/>
          <a:lstStyle/>
          <a:p>
            <a:r>
              <a:rPr lang="en-US" altLang="en-US" b="1" dirty="0"/>
              <a:t>Contemporary </a:t>
            </a:r>
            <a:r>
              <a:rPr lang="en-US" altLang="en-US" b="1" dirty="0" err="1"/>
              <a:t>organisational</a:t>
            </a:r>
            <a:r>
              <a:rPr lang="en-US" altLang="en-US" b="1" dirty="0"/>
              <a:t> structure</a:t>
            </a:r>
            <a:endParaRPr lang="en-GB" altLang="en-US" dirty="0"/>
          </a:p>
        </p:txBody>
      </p:sp>
      <p:sp>
        <p:nvSpPr>
          <p:cNvPr id="27651" name="Content Placeholder 2">
            <a:extLst>
              <a:ext uri="{FF2B5EF4-FFF2-40B4-BE49-F238E27FC236}">
                <a16:creationId xmlns:a16="http://schemas.microsoft.com/office/drawing/2014/main" id="{40C9D677-77BB-63DF-AC88-286D196D7A7D}"/>
              </a:ext>
            </a:extLst>
          </p:cNvPr>
          <p:cNvSpPr>
            <a:spLocks noGrp="1"/>
          </p:cNvSpPr>
          <p:nvPr>
            <p:ph idx="1"/>
          </p:nvPr>
        </p:nvSpPr>
        <p:spPr>
          <a:xfrm>
            <a:off x="457200" y="1600200"/>
            <a:ext cx="8229600" cy="3916363"/>
          </a:xfrm>
        </p:spPr>
        <p:txBody>
          <a:bodyPr/>
          <a:lstStyle/>
          <a:p>
            <a:pPr algn="just" hangingPunct="1">
              <a:spcBef>
                <a:spcPts val="1200"/>
              </a:spcBef>
            </a:pPr>
            <a:r>
              <a:rPr lang="en-GB" altLang="en-US" sz="2000" b="1" dirty="0">
                <a:cs typeface="Times New Roman" panose="02020603050405020304" pitchFamily="18" charset="0"/>
              </a:rPr>
              <a:t>Example of a matrix organisation</a:t>
            </a:r>
            <a:endParaRPr lang="en-GB" altLang="en-US" sz="2000" dirty="0">
              <a:cs typeface="Times New Roman" panose="02020603050405020304" pitchFamily="18" charset="0"/>
            </a:endParaRPr>
          </a:p>
        </p:txBody>
      </p:sp>
      <p:sp>
        <p:nvSpPr>
          <p:cNvPr id="4" name="Date Placeholder 3">
            <a:extLst>
              <a:ext uri="{FF2B5EF4-FFF2-40B4-BE49-F238E27FC236}">
                <a16:creationId xmlns:a16="http://schemas.microsoft.com/office/drawing/2014/main" id="{1CF7BC4F-4AAC-0688-BD57-8A5C08EB7953}"/>
              </a:ext>
            </a:extLst>
          </p:cNvPr>
          <p:cNvSpPr>
            <a:spLocks noGrp="1"/>
          </p:cNvSpPr>
          <p:nvPr>
            <p:ph type="dt" sz="quarter" idx="10"/>
          </p:nvPr>
        </p:nvSpPr>
        <p:spPr/>
        <p:txBody>
          <a:bodyPr/>
          <a:lstStyle/>
          <a:p>
            <a:pPr>
              <a:defRPr/>
            </a:pPr>
            <a:fld id="{D2A88EF9-FD6A-4E22-AD5B-99F4A855266A}" type="datetime1">
              <a:rPr lang="en-GB" altLang="en-US" smtClean="0"/>
              <a:pPr>
                <a:defRPr/>
              </a:pPr>
              <a:t>07/02/2024</a:t>
            </a:fld>
            <a:endParaRPr lang="en-GB" altLang="en-US"/>
          </a:p>
        </p:txBody>
      </p:sp>
      <p:sp>
        <p:nvSpPr>
          <p:cNvPr id="27653" name="Slide Number Placeholder 4">
            <a:extLst>
              <a:ext uri="{FF2B5EF4-FFF2-40B4-BE49-F238E27FC236}">
                <a16:creationId xmlns:a16="http://schemas.microsoft.com/office/drawing/2014/main" id="{FEE17480-119A-91A4-72CC-70DCCC0890A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EBF1C4A-923A-41A1-AFAA-DF0AF6FDA576}"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pic>
        <p:nvPicPr>
          <p:cNvPr id="3" name="Picture 2">
            <a:extLst>
              <a:ext uri="{FF2B5EF4-FFF2-40B4-BE49-F238E27FC236}">
                <a16:creationId xmlns:a16="http://schemas.microsoft.com/office/drawing/2014/main" id="{3D4A139C-22E9-05A9-C3CD-02D90735DA2A}"/>
              </a:ext>
            </a:extLst>
          </p:cNvPr>
          <p:cNvPicPr>
            <a:picLocks noChangeAspect="1"/>
          </p:cNvPicPr>
          <p:nvPr/>
        </p:nvPicPr>
        <p:blipFill>
          <a:blip r:embed="rId3"/>
          <a:stretch>
            <a:fillRect/>
          </a:stretch>
        </p:blipFill>
        <p:spPr>
          <a:xfrm>
            <a:off x="0" y="2310695"/>
            <a:ext cx="9144000" cy="2495372"/>
          </a:xfrm>
          <a:prstGeom prst="rect">
            <a:avLst/>
          </a:prstGeom>
        </p:spPr>
      </p:pic>
      <p:sp>
        <p:nvSpPr>
          <p:cNvPr id="6" name="TextBox 5">
            <a:extLst>
              <a:ext uri="{FF2B5EF4-FFF2-40B4-BE49-F238E27FC236}">
                <a16:creationId xmlns:a16="http://schemas.microsoft.com/office/drawing/2014/main" id="{A5D4D05E-235A-0DBC-C6C2-95B1F7385FC3}"/>
              </a:ext>
            </a:extLst>
          </p:cNvPr>
          <p:cNvSpPr txBox="1"/>
          <p:nvPr/>
        </p:nvSpPr>
        <p:spPr>
          <a:xfrm>
            <a:off x="2175468" y="4869329"/>
            <a:ext cx="4572000" cy="369332"/>
          </a:xfrm>
          <a:prstGeom prst="rect">
            <a:avLst/>
          </a:prstGeom>
          <a:noFill/>
        </p:spPr>
        <p:txBody>
          <a:bodyPr wrap="square">
            <a:spAutoFit/>
          </a:bodyPr>
          <a:lstStyle/>
          <a:p>
            <a:pPr algn="ctr"/>
            <a:r>
              <a:rPr lang="en-GB" dirty="0"/>
              <a:t>Source: Robbins and Coulter (2021, p. 320)</a:t>
            </a:r>
          </a:p>
        </p:txBody>
      </p:sp>
    </p:spTree>
    <p:extLst>
      <p:ext uri="{BB962C8B-B14F-4D97-AF65-F5344CB8AC3E}">
        <p14:creationId xmlns:p14="http://schemas.microsoft.com/office/powerpoint/2010/main" val="10307072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D7F055EF-2EBB-643B-CF8B-06A8E157E35C}"/>
              </a:ext>
            </a:extLst>
          </p:cNvPr>
          <p:cNvSpPr>
            <a:spLocks noGrp="1"/>
          </p:cNvSpPr>
          <p:nvPr>
            <p:ph type="title"/>
          </p:nvPr>
        </p:nvSpPr>
        <p:spPr>
          <a:xfrm>
            <a:off x="457200" y="274638"/>
            <a:ext cx="8229600" cy="1143000"/>
          </a:xfrm>
        </p:spPr>
        <p:txBody>
          <a:bodyPr wrap="square" anchor="ctr">
            <a:normAutofit/>
          </a:bodyPr>
          <a:lstStyle/>
          <a:p>
            <a:r>
              <a:rPr lang="en-US" altLang="en-US" b="1" dirty="0"/>
              <a:t>Contemporary </a:t>
            </a:r>
            <a:r>
              <a:rPr lang="en-US" altLang="en-US" b="1" dirty="0" err="1"/>
              <a:t>organisational</a:t>
            </a:r>
            <a:r>
              <a:rPr lang="en-US" altLang="en-US" b="1" dirty="0"/>
              <a:t> structure</a:t>
            </a:r>
            <a:endParaRPr lang="en-GB" altLang="en-US" dirty="0"/>
          </a:p>
        </p:txBody>
      </p:sp>
      <p:sp>
        <p:nvSpPr>
          <p:cNvPr id="27651" name="Content Placeholder 2">
            <a:extLst>
              <a:ext uri="{FF2B5EF4-FFF2-40B4-BE49-F238E27FC236}">
                <a16:creationId xmlns:a16="http://schemas.microsoft.com/office/drawing/2014/main" id="{40C9D677-77BB-63DF-AC88-286D196D7A7D}"/>
              </a:ext>
            </a:extLst>
          </p:cNvPr>
          <p:cNvSpPr>
            <a:spLocks noGrp="1"/>
          </p:cNvSpPr>
          <p:nvPr>
            <p:ph sz="half" idx="1"/>
          </p:nvPr>
        </p:nvSpPr>
        <p:spPr>
          <a:xfrm>
            <a:off x="457200" y="1600201"/>
            <a:ext cx="2579914" cy="3989040"/>
          </a:xfrm>
        </p:spPr>
        <p:txBody>
          <a:bodyPr wrap="square" anchor="t">
            <a:normAutofit/>
          </a:bodyPr>
          <a:lstStyle/>
          <a:p>
            <a:pPr hangingPunct="1">
              <a:spcBef>
                <a:spcPts val="1200"/>
              </a:spcBef>
            </a:pPr>
            <a:r>
              <a:rPr lang="en-GB" altLang="en-US" b="1" dirty="0"/>
              <a:t>Boundaryless organisation</a:t>
            </a:r>
            <a:r>
              <a:rPr lang="en-GB" altLang="en-US" dirty="0"/>
              <a:t>: eliminate internal barriers and </a:t>
            </a:r>
            <a:r>
              <a:rPr lang="en-GB" altLang="en-US" dirty="0" err="1"/>
              <a:t>and</a:t>
            </a:r>
            <a:r>
              <a:rPr lang="en-GB" altLang="en-US" dirty="0"/>
              <a:t> external barriers.</a:t>
            </a:r>
          </a:p>
        </p:txBody>
      </p:sp>
      <p:pic>
        <p:nvPicPr>
          <p:cNvPr id="2" name="Picture 2" descr="What is a Boundaryless Organization? | HR Glossary - AIHR">
            <a:extLst>
              <a:ext uri="{FF2B5EF4-FFF2-40B4-BE49-F238E27FC236}">
                <a16:creationId xmlns:a16="http://schemas.microsoft.com/office/drawing/2014/main" id="{B4BBD057-F192-F104-3925-CC605DC97BC0}"/>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18" t="4577"/>
          <a:stretch/>
        </p:blipFill>
        <p:spPr bwMode="auto">
          <a:xfrm>
            <a:off x="2895600" y="1704189"/>
            <a:ext cx="6205848" cy="3989040"/>
          </a:xfrm>
          <a:prstGeom prst="rect">
            <a:avLst/>
          </a:prstGeom>
          <a:solidFill>
            <a:srgbClr val="FFFFFF"/>
          </a:solidFill>
        </p:spPr>
      </p:pic>
      <p:sp>
        <p:nvSpPr>
          <p:cNvPr id="4" name="Date Placeholder 3" hidden="1">
            <a:extLst>
              <a:ext uri="{FF2B5EF4-FFF2-40B4-BE49-F238E27FC236}">
                <a16:creationId xmlns:a16="http://schemas.microsoft.com/office/drawing/2014/main" id="{1CF7BC4F-4AAC-0688-BD57-8A5C08EB7953}"/>
              </a:ext>
            </a:extLst>
          </p:cNvPr>
          <p:cNvSpPr>
            <a:spLocks noGrp="1"/>
          </p:cNvSpPr>
          <p:nvPr>
            <p:ph type="dt" sz="quarter" idx="10"/>
          </p:nvPr>
        </p:nvSpPr>
        <p:spPr/>
        <p:txBody>
          <a:bodyPr/>
          <a:lstStyle/>
          <a:p>
            <a:pPr>
              <a:spcAft>
                <a:spcPts val="600"/>
              </a:spcAft>
              <a:defRPr/>
            </a:pPr>
            <a:fld id="{D2A88EF9-FD6A-4E22-AD5B-99F4A855266A}" type="datetime1">
              <a:rPr lang="en-GB" altLang="en-US" smtClean="0"/>
              <a:pPr>
                <a:spcAft>
                  <a:spcPts val="600"/>
                </a:spcAft>
                <a:defRPr/>
              </a:pPr>
              <a:t>07/02/2024</a:t>
            </a:fld>
            <a:endParaRPr lang="en-GB" altLang="en-US"/>
          </a:p>
        </p:txBody>
      </p:sp>
      <p:sp>
        <p:nvSpPr>
          <p:cNvPr id="27653" name="Slide Number Placeholder 4" hidden="1">
            <a:extLst>
              <a:ext uri="{FF2B5EF4-FFF2-40B4-BE49-F238E27FC236}">
                <a16:creationId xmlns:a16="http://schemas.microsoft.com/office/drawing/2014/main" id="{FEE17480-119A-91A4-72CC-70DCCC0890A3}"/>
              </a:ext>
            </a:extLst>
          </p:cNvPr>
          <p:cNvSpPr>
            <a:spLocks noGrp="1" noChangeArrowheads="1"/>
          </p:cNvSpPr>
          <p:nvPr>
            <p:ph type="sldNum" sz="quarter" idx="4294967295"/>
          </p:nvPr>
        </p:nvSpPr>
        <p:spPr bwMode="auto">
          <a:xfrm>
            <a:off x="7956550" y="6381752"/>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9EBF1C4A-923A-41A1-AFAA-DF0AF6FDA576}" type="slidenum">
              <a:rPr lang="en-GB" altLang="en-US" sz="1200" smtClean="0">
                <a:solidFill>
                  <a:srgbClr val="898989"/>
                </a:solidFill>
              </a:rPr>
              <a:pPr>
                <a:spcBef>
                  <a:spcPct val="0"/>
                </a:spcBef>
                <a:spcAft>
                  <a:spcPts val="600"/>
                </a:spcAft>
                <a:buFontTx/>
                <a:buNone/>
              </a:pPr>
              <a:t>12</a:t>
            </a:fld>
            <a:endParaRPr lang="en-GB" altLang="en-US" sz="1200">
              <a:solidFill>
                <a:srgbClr val="898989"/>
              </a:solidFill>
            </a:endParaRPr>
          </a:p>
        </p:txBody>
      </p:sp>
    </p:spTree>
    <p:extLst>
      <p:ext uri="{BB962C8B-B14F-4D97-AF65-F5344CB8AC3E}">
        <p14:creationId xmlns:p14="http://schemas.microsoft.com/office/powerpoint/2010/main" val="17827952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099AA1-6A93-82D6-1E63-2E55516844BE}"/>
              </a:ext>
            </a:extLst>
          </p:cNvPr>
          <p:cNvSpPr>
            <a:spLocks noGrp="1"/>
          </p:cNvSpPr>
          <p:nvPr>
            <p:ph type="title"/>
          </p:nvPr>
        </p:nvSpPr>
        <p:spPr>
          <a:xfrm>
            <a:off x="2613890" y="274638"/>
            <a:ext cx="6072909" cy="1143000"/>
          </a:xfrm>
        </p:spPr>
        <p:txBody>
          <a:bodyPr/>
          <a:lstStyle/>
          <a:p>
            <a:r>
              <a:rPr lang="en-GB" b="1" dirty="0"/>
              <a:t>Pros and cons of different organisational structures</a:t>
            </a:r>
          </a:p>
        </p:txBody>
      </p:sp>
      <p:pic>
        <p:nvPicPr>
          <p:cNvPr id="7" name="Picture 6">
            <a:extLst>
              <a:ext uri="{FF2B5EF4-FFF2-40B4-BE49-F238E27FC236}">
                <a16:creationId xmlns:a16="http://schemas.microsoft.com/office/drawing/2014/main" id="{2C12B800-F9F6-52F7-8B36-8EDFB2316758}"/>
              </a:ext>
            </a:extLst>
          </p:cNvPr>
          <p:cNvPicPr>
            <a:picLocks noChangeAspect="1"/>
          </p:cNvPicPr>
          <p:nvPr/>
        </p:nvPicPr>
        <p:blipFill>
          <a:blip r:embed="rId3"/>
          <a:stretch>
            <a:fillRect/>
          </a:stretch>
        </p:blipFill>
        <p:spPr>
          <a:xfrm>
            <a:off x="6316465" y="1600201"/>
            <a:ext cx="2370334" cy="3313788"/>
          </a:xfrm>
          <a:prstGeom prst="rect">
            <a:avLst/>
          </a:prstGeom>
        </p:spPr>
      </p:pic>
      <p:sp>
        <p:nvSpPr>
          <p:cNvPr id="8" name="Title 1">
            <a:extLst>
              <a:ext uri="{FF2B5EF4-FFF2-40B4-BE49-F238E27FC236}">
                <a16:creationId xmlns:a16="http://schemas.microsoft.com/office/drawing/2014/main" id="{AC3F0BCA-7570-7D81-CE59-25C6AD41F9C2}"/>
              </a:ext>
            </a:extLst>
          </p:cNvPr>
          <p:cNvSpPr txBox="1">
            <a:spLocks/>
          </p:cNvSpPr>
          <p:nvPr/>
        </p:nvSpPr>
        <p:spPr bwMode="auto">
          <a:xfrm>
            <a:off x="457200" y="274638"/>
            <a:ext cx="2156691" cy="1143000"/>
          </a:xfrm>
          <a:prstGeom prst="rect">
            <a:avLst/>
          </a:prstGeom>
          <a:solidFill>
            <a:srgbClr val="92D050"/>
          </a:solidFill>
          <a:ln w="25400" cap="flat" cmpd="sng" algn="ctr">
            <a:solidFill>
              <a:schemeClr val="accent1">
                <a:lumMod val="75000"/>
              </a:schemeClr>
            </a:solidFill>
            <a:prstDash val="solid"/>
          </a:ln>
        </p:spPr>
        <p:style>
          <a:lnRef idx="2">
            <a:schemeClr val="accent6"/>
          </a:lnRef>
          <a:fillRef idx="1">
            <a:schemeClr val="lt1"/>
          </a:fillRef>
          <a:effectRef idx="0">
            <a:schemeClr val="accent6"/>
          </a:effectRef>
          <a:fontRef idx="minor">
            <a:schemeClr val="dk1"/>
          </a:fontRef>
        </p:style>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300" kern="1200">
                <a:solidFill>
                  <a:schemeClr val="dk1"/>
                </a:solidFill>
                <a:latin typeface="+mn-lt"/>
                <a:ea typeface="+mn-ea"/>
                <a:cs typeface="+mn-cs"/>
              </a:defRPr>
            </a:lvl1pPr>
            <a:lvl2pPr algn="ctr" rtl="0" eaLnBrk="0" fontAlgn="base" hangingPunct="0">
              <a:spcBef>
                <a:spcPct val="0"/>
              </a:spcBef>
              <a:spcAft>
                <a:spcPct val="0"/>
              </a:spcAft>
              <a:defRPr sz="3300">
                <a:solidFill>
                  <a:schemeClr val="dk1"/>
                </a:solidFill>
                <a:latin typeface="+mn-lt"/>
                <a:ea typeface="+mn-ea"/>
                <a:cs typeface="+mn-cs"/>
              </a:defRPr>
            </a:lvl2pPr>
            <a:lvl3pPr algn="ctr" rtl="0" eaLnBrk="0" fontAlgn="base" hangingPunct="0">
              <a:spcBef>
                <a:spcPct val="0"/>
              </a:spcBef>
              <a:spcAft>
                <a:spcPct val="0"/>
              </a:spcAft>
              <a:defRPr sz="3300">
                <a:solidFill>
                  <a:schemeClr val="dk1"/>
                </a:solidFill>
                <a:latin typeface="+mn-lt"/>
                <a:ea typeface="+mn-ea"/>
                <a:cs typeface="+mn-cs"/>
              </a:defRPr>
            </a:lvl3pPr>
            <a:lvl4pPr algn="ctr" rtl="0" eaLnBrk="0" fontAlgn="base" hangingPunct="0">
              <a:spcBef>
                <a:spcPct val="0"/>
              </a:spcBef>
              <a:spcAft>
                <a:spcPct val="0"/>
              </a:spcAft>
              <a:defRPr sz="3300">
                <a:solidFill>
                  <a:schemeClr val="dk1"/>
                </a:solidFill>
                <a:latin typeface="+mn-lt"/>
                <a:ea typeface="+mn-ea"/>
                <a:cs typeface="+mn-cs"/>
              </a:defRPr>
            </a:lvl4pPr>
            <a:lvl5pPr algn="ctr" rtl="0" eaLnBrk="0" fontAlgn="base" hangingPunct="0">
              <a:spcBef>
                <a:spcPct val="0"/>
              </a:spcBef>
              <a:spcAft>
                <a:spcPct val="0"/>
              </a:spcAft>
              <a:defRPr sz="3300">
                <a:solidFill>
                  <a:schemeClr val="dk1"/>
                </a:solidFill>
                <a:latin typeface="+mn-lt"/>
                <a:ea typeface="+mn-ea"/>
                <a:cs typeface="+mn-cs"/>
              </a:defRPr>
            </a:lvl5pPr>
            <a:lvl6pPr marL="342900" algn="ctr" rtl="0" eaLnBrk="1" fontAlgn="base" hangingPunct="1">
              <a:spcBef>
                <a:spcPct val="0"/>
              </a:spcBef>
              <a:spcAft>
                <a:spcPct val="0"/>
              </a:spcAft>
              <a:defRPr sz="3300">
                <a:solidFill>
                  <a:schemeClr val="dk1"/>
                </a:solidFill>
                <a:latin typeface="+mn-lt"/>
                <a:ea typeface="+mn-ea"/>
                <a:cs typeface="+mn-cs"/>
              </a:defRPr>
            </a:lvl6pPr>
            <a:lvl7pPr marL="685800" algn="ctr" rtl="0" eaLnBrk="1" fontAlgn="base" hangingPunct="1">
              <a:spcBef>
                <a:spcPct val="0"/>
              </a:spcBef>
              <a:spcAft>
                <a:spcPct val="0"/>
              </a:spcAft>
              <a:defRPr sz="3300">
                <a:solidFill>
                  <a:schemeClr val="dk1"/>
                </a:solidFill>
                <a:latin typeface="+mn-lt"/>
                <a:ea typeface="+mn-ea"/>
                <a:cs typeface="+mn-cs"/>
              </a:defRPr>
            </a:lvl7pPr>
            <a:lvl8pPr marL="1028700" algn="ctr" rtl="0" eaLnBrk="1" fontAlgn="base" hangingPunct="1">
              <a:spcBef>
                <a:spcPct val="0"/>
              </a:spcBef>
              <a:spcAft>
                <a:spcPct val="0"/>
              </a:spcAft>
              <a:defRPr sz="3300">
                <a:solidFill>
                  <a:schemeClr val="dk1"/>
                </a:solidFill>
                <a:latin typeface="+mn-lt"/>
                <a:ea typeface="+mn-ea"/>
                <a:cs typeface="+mn-cs"/>
              </a:defRPr>
            </a:lvl8pPr>
            <a:lvl9pPr marL="1371600" algn="ctr" rtl="0" eaLnBrk="1" fontAlgn="base" hangingPunct="1">
              <a:spcBef>
                <a:spcPct val="0"/>
              </a:spcBef>
              <a:spcAft>
                <a:spcPct val="0"/>
              </a:spcAft>
              <a:defRPr sz="3300">
                <a:solidFill>
                  <a:schemeClr val="dk1"/>
                </a:solidFill>
                <a:latin typeface="+mn-lt"/>
                <a:ea typeface="+mn-ea"/>
                <a:cs typeface="+mn-cs"/>
              </a:defRPr>
            </a:lvl9pPr>
          </a:lstStyle>
          <a:p>
            <a:r>
              <a:rPr lang="en-GB" altLang="en-US" dirty="0">
                <a:latin typeface="Arial" panose="020B0604020202020204" pitchFamily="34" charset="0"/>
                <a:cs typeface="Arial" panose="020B0604020202020204" pitchFamily="34" charset="0"/>
              </a:rPr>
              <a:t>Activity</a:t>
            </a:r>
          </a:p>
        </p:txBody>
      </p:sp>
      <p:sp>
        <p:nvSpPr>
          <p:cNvPr id="9" name="Content Placeholder 2">
            <a:extLst>
              <a:ext uri="{FF2B5EF4-FFF2-40B4-BE49-F238E27FC236}">
                <a16:creationId xmlns:a16="http://schemas.microsoft.com/office/drawing/2014/main" id="{C543B1CB-9D3C-FA69-7F72-AB2B10412785}"/>
              </a:ext>
            </a:extLst>
          </p:cNvPr>
          <p:cNvSpPr>
            <a:spLocks noGrp="1"/>
          </p:cNvSpPr>
          <p:nvPr>
            <p:ph idx="1"/>
          </p:nvPr>
        </p:nvSpPr>
        <p:spPr>
          <a:xfrm>
            <a:off x="457199" y="1600201"/>
            <a:ext cx="5859265" cy="3917032"/>
          </a:xfrm>
        </p:spPr>
        <p:txBody>
          <a:bodyPr/>
          <a:lstStyle/>
          <a:p>
            <a:pPr marL="0" indent="0">
              <a:buNone/>
            </a:pPr>
            <a:r>
              <a:rPr lang="en-GB" dirty="0"/>
              <a:t>Activity: Groupwork work. 5 minutes.</a:t>
            </a:r>
          </a:p>
          <a:p>
            <a:pPr marL="0" indent="0">
              <a:buNone/>
            </a:pPr>
            <a:r>
              <a:rPr lang="en-GB" dirty="0"/>
              <a:t>The class is divided into four group. Each group is tasked with finding the advantages and disadvantages of a single contemporary organisational structure.</a:t>
            </a:r>
          </a:p>
          <a:p>
            <a:pPr marL="0" indent="0">
              <a:buNone/>
            </a:pPr>
            <a:endParaRPr lang="en-GB" dirty="0"/>
          </a:p>
          <a:p>
            <a:pPr marL="0" indent="0">
              <a:buNone/>
            </a:pPr>
            <a:r>
              <a:rPr lang="en-GB" dirty="0"/>
              <a:t>Prepare to present your answer to </a:t>
            </a:r>
            <a:r>
              <a:rPr lang="en-GB"/>
              <a:t>the class.</a:t>
            </a:r>
            <a:endParaRPr lang="en-GB" dirty="0"/>
          </a:p>
        </p:txBody>
      </p:sp>
    </p:spTree>
    <p:extLst>
      <p:ext uri="{BB962C8B-B14F-4D97-AF65-F5344CB8AC3E}">
        <p14:creationId xmlns:p14="http://schemas.microsoft.com/office/powerpoint/2010/main" val="26472632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Keywords concept with a cartoon key and tag with the text Words on it  isolated on white, simple outline vector illustration Stock Vector Image &amp;  Art - Alamy">
            <a:extLst>
              <a:ext uri="{FF2B5EF4-FFF2-40B4-BE49-F238E27FC236}">
                <a16:creationId xmlns:a16="http://schemas.microsoft.com/office/drawing/2014/main" id="{075D9FC2-2AFE-8F41-70C6-3ED5B45ECA8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34443"/>
          <a:stretch/>
        </p:blipFill>
        <p:spPr bwMode="auto">
          <a:xfrm>
            <a:off x="6948264" y="200387"/>
            <a:ext cx="1886148" cy="129150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4390D44-9FCD-B0FF-6FF1-2956B6C2081B}"/>
              </a:ext>
            </a:extLst>
          </p:cNvPr>
          <p:cNvSpPr>
            <a:spLocks noGrp="1"/>
          </p:cNvSpPr>
          <p:nvPr>
            <p:ph type="title"/>
          </p:nvPr>
        </p:nvSpPr>
        <p:spPr/>
        <p:txBody>
          <a:bodyPr/>
          <a:lstStyle/>
          <a:p>
            <a:r>
              <a:rPr lang="en-GB" b="1" dirty="0"/>
              <a:t>Key terms</a:t>
            </a:r>
          </a:p>
        </p:txBody>
      </p:sp>
      <p:sp>
        <p:nvSpPr>
          <p:cNvPr id="3" name="Content Placeholder 2">
            <a:extLst>
              <a:ext uri="{FF2B5EF4-FFF2-40B4-BE49-F238E27FC236}">
                <a16:creationId xmlns:a16="http://schemas.microsoft.com/office/drawing/2014/main" id="{362B46A2-8D14-3CF2-4830-85B7761379B4}"/>
              </a:ext>
            </a:extLst>
          </p:cNvPr>
          <p:cNvSpPr>
            <a:spLocks noGrp="1"/>
          </p:cNvSpPr>
          <p:nvPr>
            <p:ph idx="1"/>
          </p:nvPr>
        </p:nvSpPr>
        <p:spPr>
          <a:xfrm>
            <a:off x="457200" y="1600201"/>
            <a:ext cx="3837709" cy="3917032"/>
          </a:xfrm>
          <a:custGeom>
            <a:avLst/>
            <a:gdLst>
              <a:gd name="connsiteX0" fmla="*/ 0 w 3837709"/>
              <a:gd name="connsiteY0" fmla="*/ 0 h 3917032"/>
              <a:gd name="connsiteX1" fmla="*/ 716372 w 3837709"/>
              <a:gd name="connsiteY1" fmla="*/ 0 h 3917032"/>
              <a:gd name="connsiteX2" fmla="*/ 1240859 w 3837709"/>
              <a:gd name="connsiteY2" fmla="*/ 0 h 3917032"/>
              <a:gd name="connsiteX3" fmla="*/ 1918855 w 3837709"/>
              <a:gd name="connsiteY3" fmla="*/ 0 h 3917032"/>
              <a:gd name="connsiteX4" fmla="*/ 2635227 w 3837709"/>
              <a:gd name="connsiteY4" fmla="*/ 0 h 3917032"/>
              <a:gd name="connsiteX5" fmla="*/ 3837709 w 3837709"/>
              <a:gd name="connsiteY5" fmla="*/ 0 h 3917032"/>
              <a:gd name="connsiteX6" fmla="*/ 3837709 w 3837709"/>
              <a:gd name="connsiteY6" fmla="*/ 692009 h 3917032"/>
              <a:gd name="connsiteX7" fmla="*/ 3837709 w 3837709"/>
              <a:gd name="connsiteY7" fmla="*/ 1423188 h 3917032"/>
              <a:gd name="connsiteX8" fmla="*/ 3837709 w 3837709"/>
              <a:gd name="connsiteY8" fmla="*/ 2154368 h 3917032"/>
              <a:gd name="connsiteX9" fmla="*/ 3837709 w 3837709"/>
              <a:gd name="connsiteY9" fmla="*/ 2885547 h 3917032"/>
              <a:gd name="connsiteX10" fmla="*/ 3837709 w 3837709"/>
              <a:gd name="connsiteY10" fmla="*/ 3917032 h 3917032"/>
              <a:gd name="connsiteX11" fmla="*/ 3313222 w 3837709"/>
              <a:gd name="connsiteY11" fmla="*/ 3917032 h 3917032"/>
              <a:gd name="connsiteX12" fmla="*/ 2750358 w 3837709"/>
              <a:gd name="connsiteY12" fmla="*/ 3917032 h 3917032"/>
              <a:gd name="connsiteX13" fmla="*/ 2110740 w 3837709"/>
              <a:gd name="connsiteY13" fmla="*/ 3917032 h 3917032"/>
              <a:gd name="connsiteX14" fmla="*/ 1586253 w 3837709"/>
              <a:gd name="connsiteY14" fmla="*/ 3917032 h 3917032"/>
              <a:gd name="connsiteX15" fmla="*/ 985012 w 3837709"/>
              <a:gd name="connsiteY15" fmla="*/ 3917032 h 3917032"/>
              <a:gd name="connsiteX16" fmla="*/ 0 w 3837709"/>
              <a:gd name="connsiteY16" fmla="*/ 3917032 h 3917032"/>
              <a:gd name="connsiteX17" fmla="*/ 0 w 3837709"/>
              <a:gd name="connsiteY17" fmla="*/ 3225023 h 3917032"/>
              <a:gd name="connsiteX18" fmla="*/ 0 w 3837709"/>
              <a:gd name="connsiteY18" fmla="*/ 2493844 h 3917032"/>
              <a:gd name="connsiteX19" fmla="*/ 0 w 3837709"/>
              <a:gd name="connsiteY19" fmla="*/ 1801835 h 3917032"/>
              <a:gd name="connsiteX20" fmla="*/ 0 w 3837709"/>
              <a:gd name="connsiteY20" fmla="*/ 1266507 h 3917032"/>
              <a:gd name="connsiteX21" fmla="*/ 0 w 3837709"/>
              <a:gd name="connsiteY21" fmla="*/ 731179 h 3917032"/>
              <a:gd name="connsiteX22" fmla="*/ 0 w 3837709"/>
              <a:gd name="connsiteY22"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837709" h="3917032" extrusionOk="0">
                <a:moveTo>
                  <a:pt x="0" y="0"/>
                </a:moveTo>
                <a:cubicBezTo>
                  <a:pt x="245845" y="-34738"/>
                  <a:pt x="495190" y="-23254"/>
                  <a:pt x="716372" y="0"/>
                </a:cubicBezTo>
                <a:cubicBezTo>
                  <a:pt x="937554" y="23254"/>
                  <a:pt x="1037487" y="-15172"/>
                  <a:pt x="1240859" y="0"/>
                </a:cubicBezTo>
                <a:cubicBezTo>
                  <a:pt x="1444231" y="15172"/>
                  <a:pt x="1642262" y="-18371"/>
                  <a:pt x="1918855" y="0"/>
                </a:cubicBezTo>
                <a:cubicBezTo>
                  <a:pt x="2195448" y="18371"/>
                  <a:pt x="2286265" y="33263"/>
                  <a:pt x="2635227" y="0"/>
                </a:cubicBezTo>
                <a:cubicBezTo>
                  <a:pt x="2984189" y="-33263"/>
                  <a:pt x="3310616" y="-38499"/>
                  <a:pt x="3837709" y="0"/>
                </a:cubicBezTo>
                <a:cubicBezTo>
                  <a:pt x="3871184" y="148044"/>
                  <a:pt x="3807832" y="410906"/>
                  <a:pt x="3837709" y="692009"/>
                </a:cubicBezTo>
                <a:cubicBezTo>
                  <a:pt x="3867586" y="973112"/>
                  <a:pt x="3847735" y="1133672"/>
                  <a:pt x="3837709" y="1423188"/>
                </a:cubicBezTo>
                <a:cubicBezTo>
                  <a:pt x="3827683" y="1712704"/>
                  <a:pt x="3823175" y="1804838"/>
                  <a:pt x="3837709" y="2154368"/>
                </a:cubicBezTo>
                <a:cubicBezTo>
                  <a:pt x="3852243" y="2503898"/>
                  <a:pt x="3809717" y="2713231"/>
                  <a:pt x="3837709" y="2885547"/>
                </a:cubicBezTo>
                <a:cubicBezTo>
                  <a:pt x="3865701" y="3057863"/>
                  <a:pt x="3803657" y="3406595"/>
                  <a:pt x="3837709" y="3917032"/>
                </a:cubicBezTo>
                <a:cubicBezTo>
                  <a:pt x="3719964" y="3923652"/>
                  <a:pt x="3426679" y="3912227"/>
                  <a:pt x="3313222" y="3917032"/>
                </a:cubicBezTo>
                <a:cubicBezTo>
                  <a:pt x="3199765" y="3921837"/>
                  <a:pt x="2993245" y="3918752"/>
                  <a:pt x="2750358" y="3917032"/>
                </a:cubicBezTo>
                <a:cubicBezTo>
                  <a:pt x="2507471" y="3915312"/>
                  <a:pt x="2422373" y="3891511"/>
                  <a:pt x="2110740" y="3917032"/>
                </a:cubicBezTo>
                <a:cubicBezTo>
                  <a:pt x="1799107" y="3942553"/>
                  <a:pt x="1756114" y="3894893"/>
                  <a:pt x="1586253" y="3917032"/>
                </a:cubicBezTo>
                <a:cubicBezTo>
                  <a:pt x="1416392" y="3939171"/>
                  <a:pt x="1173383" y="3894983"/>
                  <a:pt x="985012" y="3917032"/>
                </a:cubicBezTo>
                <a:cubicBezTo>
                  <a:pt x="796641" y="3939081"/>
                  <a:pt x="408032" y="3941551"/>
                  <a:pt x="0" y="3917032"/>
                </a:cubicBezTo>
                <a:cubicBezTo>
                  <a:pt x="-12664" y="3722212"/>
                  <a:pt x="-25243" y="3433104"/>
                  <a:pt x="0" y="3225023"/>
                </a:cubicBezTo>
                <a:cubicBezTo>
                  <a:pt x="25243" y="3016942"/>
                  <a:pt x="5411" y="2668514"/>
                  <a:pt x="0" y="2493844"/>
                </a:cubicBezTo>
                <a:cubicBezTo>
                  <a:pt x="-5411" y="2319174"/>
                  <a:pt x="6077" y="2072744"/>
                  <a:pt x="0" y="1801835"/>
                </a:cubicBezTo>
                <a:cubicBezTo>
                  <a:pt x="-6077" y="1530926"/>
                  <a:pt x="14491" y="1375558"/>
                  <a:pt x="0" y="1266507"/>
                </a:cubicBezTo>
                <a:cubicBezTo>
                  <a:pt x="-14491" y="1157456"/>
                  <a:pt x="-21127" y="854455"/>
                  <a:pt x="0" y="731179"/>
                </a:cubicBezTo>
                <a:cubicBezTo>
                  <a:pt x="21127" y="607903"/>
                  <a:pt x="16108" y="330602"/>
                  <a:pt x="0" y="0"/>
                </a:cubicBezTo>
                <a:close/>
              </a:path>
            </a:pathLst>
          </a:custGeom>
          <a:ln>
            <a:solidFill>
              <a:schemeClr val="accent3">
                <a:lumMod val="75000"/>
              </a:schemeClr>
            </a:solidFill>
            <a:prstDash val="lgDash"/>
            <a:extLst>
              <a:ext uri="{C807C97D-BFC1-408E-A445-0C87EB9F89A2}">
                <ask:lineSketchStyleProps xmlns:ask="http://schemas.microsoft.com/office/drawing/2018/sketchyshapes" sd="2441213965">
                  <ask:type>
                    <ask:lineSketchFreehand/>
                  </ask:type>
                </ask:lineSketchStyleProps>
              </a:ext>
            </a:extLst>
          </a:ln>
        </p:spPr>
        <p:txBody>
          <a:bodyPr/>
          <a:lstStyle/>
          <a:p>
            <a:r>
              <a:rPr lang="en-GB" dirty="0"/>
              <a:t>Organic structure </a:t>
            </a:r>
          </a:p>
          <a:p>
            <a:r>
              <a:rPr lang="en-GB" dirty="0"/>
              <a:t>Mechanistic structure</a:t>
            </a:r>
          </a:p>
          <a:p>
            <a:r>
              <a:rPr lang="en-GB" dirty="0"/>
              <a:t>Simple structure</a:t>
            </a:r>
          </a:p>
          <a:p>
            <a:r>
              <a:rPr lang="en-GB" dirty="0"/>
              <a:t>Functional structure</a:t>
            </a:r>
          </a:p>
          <a:p>
            <a:r>
              <a:rPr lang="en-GB" dirty="0"/>
              <a:t>Divisional structure</a:t>
            </a:r>
          </a:p>
        </p:txBody>
      </p:sp>
      <p:sp>
        <p:nvSpPr>
          <p:cNvPr id="4" name="Date Placeholder 3">
            <a:extLst>
              <a:ext uri="{FF2B5EF4-FFF2-40B4-BE49-F238E27FC236}">
                <a16:creationId xmlns:a16="http://schemas.microsoft.com/office/drawing/2014/main" id="{2BCD1C38-2A62-815C-2407-268504546D45}"/>
              </a:ext>
            </a:extLst>
          </p:cNvPr>
          <p:cNvSpPr>
            <a:spLocks noGrp="1"/>
          </p:cNvSpPr>
          <p:nvPr>
            <p:ph type="dt" sz="half" idx="10"/>
          </p:nvPr>
        </p:nvSpPr>
        <p:spPr/>
        <p:txBody>
          <a:bodyPr/>
          <a:lstStyle/>
          <a:p>
            <a:pPr>
              <a:defRPr/>
            </a:pPr>
            <a:fld id="{842CFAC4-2C7F-4861-A89F-BA2B10A35058}" type="datetime1">
              <a:rPr lang="en-GB" altLang="en-US" smtClean="0"/>
              <a:pPr>
                <a:defRPr/>
              </a:pPr>
              <a:t>07/02/2024</a:t>
            </a:fld>
            <a:endParaRPr lang="en-GB" altLang="en-US"/>
          </a:p>
        </p:txBody>
      </p:sp>
      <p:sp>
        <p:nvSpPr>
          <p:cNvPr id="5" name="Slide Number Placeholder 4">
            <a:extLst>
              <a:ext uri="{FF2B5EF4-FFF2-40B4-BE49-F238E27FC236}">
                <a16:creationId xmlns:a16="http://schemas.microsoft.com/office/drawing/2014/main" id="{09E8A505-7EF4-3F12-CE90-B4C00198E7A4}"/>
              </a:ext>
            </a:extLst>
          </p:cNvPr>
          <p:cNvSpPr>
            <a:spLocks noGrp="1"/>
          </p:cNvSpPr>
          <p:nvPr>
            <p:ph type="sldNum" sz="quarter" idx="12"/>
          </p:nvPr>
        </p:nvSpPr>
        <p:spPr/>
        <p:txBody>
          <a:bodyPr/>
          <a:lstStyle/>
          <a:p>
            <a:pPr>
              <a:defRPr/>
            </a:pPr>
            <a:fld id="{0A693F5B-1C3B-4885-B62D-B41009808F97}" type="slidenum">
              <a:rPr lang="en-GB" altLang="en-US" smtClean="0"/>
              <a:pPr>
                <a:defRPr/>
              </a:pPr>
              <a:t>14</a:t>
            </a:fld>
            <a:endParaRPr lang="en-GB" altLang="en-US"/>
          </a:p>
        </p:txBody>
      </p:sp>
      <p:sp>
        <p:nvSpPr>
          <p:cNvPr id="6" name="Content Placeholder 2">
            <a:extLst>
              <a:ext uri="{FF2B5EF4-FFF2-40B4-BE49-F238E27FC236}">
                <a16:creationId xmlns:a16="http://schemas.microsoft.com/office/drawing/2014/main" id="{12C77B3C-9D92-ACE7-D4D2-B345FB18B400}"/>
              </a:ext>
            </a:extLst>
          </p:cNvPr>
          <p:cNvSpPr txBox="1">
            <a:spLocks/>
          </p:cNvSpPr>
          <p:nvPr/>
        </p:nvSpPr>
        <p:spPr bwMode="auto">
          <a:xfrm>
            <a:off x="4853420" y="1600201"/>
            <a:ext cx="3837709" cy="3917032"/>
          </a:xfrm>
          <a:custGeom>
            <a:avLst/>
            <a:gdLst>
              <a:gd name="connsiteX0" fmla="*/ 0 w 3837709"/>
              <a:gd name="connsiteY0" fmla="*/ 0 h 3917032"/>
              <a:gd name="connsiteX1" fmla="*/ 562864 w 3837709"/>
              <a:gd name="connsiteY1" fmla="*/ 0 h 3917032"/>
              <a:gd name="connsiteX2" fmla="*/ 1164105 w 3837709"/>
              <a:gd name="connsiteY2" fmla="*/ 0 h 3917032"/>
              <a:gd name="connsiteX3" fmla="*/ 1842100 w 3837709"/>
              <a:gd name="connsiteY3" fmla="*/ 0 h 3917032"/>
              <a:gd name="connsiteX4" fmla="*/ 2404964 w 3837709"/>
              <a:gd name="connsiteY4" fmla="*/ 0 h 3917032"/>
              <a:gd name="connsiteX5" fmla="*/ 3006205 w 3837709"/>
              <a:gd name="connsiteY5" fmla="*/ 0 h 3917032"/>
              <a:gd name="connsiteX6" fmla="*/ 3837709 w 3837709"/>
              <a:gd name="connsiteY6" fmla="*/ 0 h 3917032"/>
              <a:gd name="connsiteX7" fmla="*/ 3837709 w 3837709"/>
              <a:gd name="connsiteY7" fmla="*/ 692009 h 3917032"/>
              <a:gd name="connsiteX8" fmla="*/ 3837709 w 3837709"/>
              <a:gd name="connsiteY8" fmla="*/ 1423188 h 3917032"/>
              <a:gd name="connsiteX9" fmla="*/ 3837709 w 3837709"/>
              <a:gd name="connsiteY9" fmla="*/ 2154368 h 3917032"/>
              <a:gd name="connsiteX10" fmla="*/ 3837709 w 3837709"/>
              <a:gd name="connsiteY10" fmla="*/ 2846377 h 3917032"/>
              <a:gd name="connsiteX11" fmla="*/ 3837709 w 3837709"/>
              <a:gd name="connsiteY11" fmla="*/ 3917032 h 3917032"/>
              <a:gd name="connsiteX12" fmla="*/ 3274845 w 3837709"/>
              <a:gd name="connsiteY12" fmla="*/ 3917032 h 3917032"/>
              <a:gd name="connsiteX13" fmla="*/ 2711981 w 3837709"/>
              <a:gd name="connsiteY13" fmla="*/ 3917032 h 3917032"/>
              <a:gd name="connsiteX14" fmla="*/ 2187494 w 3837709"/>
              <a:gd name="connsiteY14" fmla="*/ 3917032 h 3917032"/>
              <a:gd name="connsiteX15" fmla="*/ 1547876 w 3837709"/>
              <a:gd name="connsiteY15" fmla="*/ 3917032 h 3917032"/>
              <a:gd name="connsiteX16" fmla="*/ 908258 w 3837709"/>
              <a:gd name="connsiteY16" fmla="*/ 3917032 h 3917032"/>
              <a:gd name="connsiteX17" fmla="*/ 0 w 3837709"/>
              <a:gd name="connsiteY17" fmla="*/ 3917032 h 3917032"/>
              <a:gd name="connsiteX18" fmla="*/ 0 w 3837709"/>
              <a:gd name="connsiteY18" fmla="*/ 3264193 h 3917032"/>
              <a:gd name="connsiteX19" fmla="*/ 0 w 3837709"/>
              <a:gd name="connsiteY19" fmla="*/ 2533014 h 3917032"/>
              <a:gd name="connsiteX20" fmla="*/ 0 w 3837709"/>
              <a:gd name="connsiteY20" fmla="*/ 1841005 h 3917032"/>
              <a:gd name="connsiteX21" fmla="*/ 0 w 3837709"/>
              <a:gd name="connsiteY21" fmla="*/ 1109826 h 3917032"/>
              <a:gd name="connsiteX22" fmla="*/ 0 w 3837709"/>
              <a:gd name="connsiteY22" fmla="*/ 574498 h 3917032"/>
              <a:gd name="connsiteX23" fmla="*/ 0 w 3837709"/>
              <a:gd name="connsiteY23" fmla="*/ 0 h 391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37709" h="3917032" extrusionOk="0">
                <a:moveTo>
                  <a:pt x="0" y="0"/>
                </a:moveTo>
                <a:cubicBezTo>
                  <a:pt x="279197" y="-15717"/>
                  <a:pt x="329150" y="2600"/>
                  <a:pt x="562864" y="0"/>
                </a:cubicBezTo>
                <a:cubicBezTo>
                  <a:pt x="796578" y="-2600"/>
                  <a:pt x="962782" y="17375"/>
                  <a:pt x="1164105" y="0"/>
                </a:cubicBezTo>
                <a:cubicBezTo>
                  <a:pt x="1365428" y="-17375"/>
                  <a:pt x="1545316" y="-2707"/>
                  <a:pt x="1842100" y="0"/>
                </a:cubicBezTo>
                <a:cubicBezTo>
                  <a:pt x="2138884" y="2707"/>
                  <a:pt x="2255078" y="20613"/>
                  <a:pt x="2404964" y="0"/>
                </a:cubicBezTo>
                <a:cubicBezTo>
                  <a:pt x="2554850" y="-20613"/>
                  <a:pt x="2791326" y="27993"/>
                  <a:pt x="3006205" y="0"/>
                </a:cubicBezTo>
                <a:cubicBezTo>
                  <a:pt x="3221084" y="-27993"/>
                  <a:pt x="3434851" y="-15827"/>
                  <a:pt x="3837709" y="0"/>
                </a:cubicBezTo>
                <a:cubicBezTo>
                  <a:pt x="3867200" y="255993"/>
                  <a:pt x="3819372" y="509466"/>
                  <a:pt x="3837709" y="692009"/>
                </a:cubicBezTo>
                <a:cubicBezTo>
                  <a:pt x="3856046" y="874552"/>
                  <a:pt x="3844659" y="1119253"/>
                  <a:pt x="3837709" y="1423188"/>
                </a:cubicBezTo>
                <a:cubicBezTo>
                  <a:pt x="3830759" y="1727123"/>
                  <a:pt x="3854461" y="1925884"/>
                  <a:pt x="3837709" y="2154368"/>
                </a:cubicBezTo>
                <a:cubicBezTo>
                  <a:pt x="3820957" y="2382852"/>
                  <a:pt x="3818435" y="2620781"/>
                  <a:pt x="3837709" y="2846377"/>
                </a:cubicBezTo>
                <a:cubicBezTo>
                  <a:pt x="3856983" y="3071973"/>
                  <a:pt x="3826311" y="3546939"/>
                  <a:pt x="3837709" y="3917032"/>
                </a:cubicBezTo>
                <a:cubicBezTo>
                  <a:pt x="3606762" y="3938247"/>
                  <a:pt x="3467033" y="3912502"/>
                  <a:pt x="3274845" y="3917032"/>
                </a:cubicBezTo>
                <a:cubicBezTo>
                  <a:pt x="3082657" y="3921562"/>
                  <a:pt x="2877095" y="3920676"/>
                  <a:pt x="2711981" y="3917032"/>
                </a:cubicBezTo>
                <a:cubicBezTo>
                  <a:pt x="2546867" y="3913388"/>
                  <a:pt x="2365286" y="3934527"/>
                  <a:pt x="2187494" y="3917032"/>
                </a:cubicBezTo>
                <a:cubicBezTo>
                  <a:pt x="2009702" y="3899537"/>
                  <a:pt x="1771223" y="3891365"/>
                  <a:pt x="1547876" y="3917032"/>
                </a:cubicBezTo>
                <a:cubicBezTo>
                  <a:pt x="1324529" y="3942699"/>
                  <a:pt x="1053520" y="3905961"/>
                  <a:pt x="908258" y="3917032"/>
                </a:cubicBezTo>
                <a:cubicBezTo>
                  <a:pt x="762996" y="3928103"/>
                  <a:pt x="433872" y="3887900"/>
                  <a:pt x="0" y="3917032"/>
                </a:cubicBezTo>
                <a:cubicBezTo>
                  <a:pt x="-20405" y="3758991"/>
                  <a:pt x="2153" y="3554223"/>
                  <a:pt x="0" y="3264193"/>
                </a:cubicBezTo>
                <a:cubicBezTo>
                  <a:pt x="-2153" y="2974163"/>
                  <a:pt x="-15549" y="2760119"/>
                  <a:pt x="0" y="2533014"/>
                </a:cubicBezTo>
                <a:cubicBezTo>
                  <a:pt x="15549" y="2305909"/>
                  <a:pt x="14825" y="2006986"/>
                  <a:pt x="0" y="1841005"/>
                </a:cubicBezTo>
                <a:cubicBezTo>
                  <a:pt x="-14825" y="1675024"/>
                  <a:pt x="-21645" y="1375260"/>
                  <a:pt x="0" y="1109826"/>
                </a:cubicBezTo>
                <a:cubicBezTo>
                  <a:pt x="21645" y="844392"/>
                  <a:pt x="-5146" y="791555"/>
                  <a:pt x="0" y="574498"/>
                </a:cubicBezTo>
                <a:cubicBezTo>
                  <a:pt x="5146" y="357441"/>
                  <a:pt x="-19193" y="154800"/>
                  <a:pt x="0" y="0"/>
                </a:cubicBezTo>
                <a:close/>
              </a:path>
            </a:pathLst>
          </a:custGeom>
          <a:noFill/>
          <a:ln w="9525">
            <a:solidFill>
              <a:srgbClr val="000000"/>
            </a:solidFill>
            <a:prstDash val="lgDash"/>
            <a:miter lim="800000"/>
            <a:headEnd/>
            <a:tailEnd/>
            <a:extLst>
              <a:ext uri="{C807C97D-BFC1-408E-A445-0C87EB9F89A2}">
                <ask:lineSketchStyleProps xmlns:ask="http://schemas.microsoft.com/office/drawing/2018/sketchyshapes" sd="2533799587">
                  <a:prstGeom prst="rect">
                    <a:avLst/>
                  </a:prstGeom>
                  <ask:type>
                    <ask:lineSketchFreehand/>
                  </ask:type>
                </ask:lineSketchStyleProps>
              </a:ext>
            </a:extLst>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t>Team structure</a:t>
            </a:r>
          </a:p>
          <a:p>
            <a:r>
              <a:rPr lang="en-GB" sz="2400" dirty="0"/>
              <a:t>Matrix structure</a:t>
            </a:r>
          </a:p>
          <a:p>
            <a:r>
              <a:rPr lang="en-GB" sz="2400" dirty="0"/>
              <a:t>Project structure</a:t>
            </a:r>
          </a:p>
          <a:p>
            <a:r>
              <a:rPr lang="en-GB" sz="2400" dirty="0"/>
              <a:t>Virtual structure</a:t>
            </a:r>
          </a:p>
          <a:p>
            <a:r>
              <a:rPr lang="en-GB" sz="2400" dirty="0"/>
              <a:t>Boundaryless structure</a:t>
            </a:r>
          </a:p>
        </p:txBody>
      </p:sp>
    </p:spTree>
    <p:extLst>
      <p:ext uri="{BB962C8B-B14F-4D97-AF65-F5344CB8AC3E}">
        <p14:creationId xmlns:p14="http://schemas.microsoft.com/office/powerpoint/2010/main" val="21249643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330774-A81E-1D91-87ED-E6F5CE327A30}"/>
              </a:ext>
            </a:extLst>
          </p:cNvPr>
          <p:cNvSpPr>
            <a:spLocks noGrp="1"/>
          </p:cNvSpPr>
          <p:nvPr>
            <p:ph type="title"/>
          </p:nvPr>
        </p:nvSpPr>
        <p:spPr/>
        <p:txBody>
          <a:bodyPr/>
          <a:lstStyle/>
          <a:p>
            <a:r>
              <a:rPr lang="en-GB" b="1" dirty="0"/>
              <a:t>Homework</a:t>
            </a:r>
          </a:p>
        </p:txBody>
      </p:sp>
      <p:sp>
        <p:nvSpPr>
          <p:cNvPr id="3" name="Content Placeholder 2">
            <a:extLst>
              <a:ext uri="{FF2B5EF4-FFF2-40B4-BE49-F238E27FC236}">
                <a16:creationId xmlns:a16="http://schemas.microsoft.com/office/drawing/2014/main" id="{1115277C-4362-B22D-0C37-362DB9B801AC}"/>
              </a:ext>
            </a:extLst>
          </p:cNvPr>
          <p:cNvSpPr>
            <a:spLocks noGrp="1"/>
          </p:cNvSpPr>
          <p:nvPr>
            <p:ph idx="1"/>
          </p:nvPr>
        </p:nvSpPr>
        <p:spPr>
          <a:xfrm>
            <a:off x="457200" y="1600201"/>
            <a:ext cx="4114800" cy="3917032"/>
          </a:xfrm>
        </p:spPr>
        <p:txBody>
          <a:bodyPr/>
          <a:lstStyle/>
          <a:p>
            <a:pPr marL="514350" indent="-514350">
              <a:buFont typeface="Arial" panose="020B0604020202020204" pitchFamily="34" charset="0"/>
              <a:buAutoNum type="arabicPeriod"/>
            </a:pPr>
            <a:r>
              <a:rPr lang="en-GB" sz="1800" dirty="0"/>
              <a:t>Review the key terms. Be prepared to explain them in the next class.</a:t>
            </a:r>
          </a:p>
          <a:p>
            <a:pPr marL="514350" indent="-514350">
              <a:buFont typeface="Arial" panose="020B0604020202020204" pitchFamily="34" charset="0"/>
              <a:buAutoNum type="arabicPeriod"/>
            </a:pPr>
            <a:r>
              <a:rPr lang="en-GB" sz="1800" dirty="0"/>
              <a:t>Assuming you are to create a new retailer start-up. What might be its organisational structure? Why? Email your answer as an MS Word file to the lecturer before the next class. Your email should have the subject as: </a:t>
            </a:r>
            <a:r>
              <a:rPr lang="en-GB" sz="1800" dirty="0">
                <a:solidFill>
                  <a:srgbClr val="7030A0"/>
                </a:solidFill>
              </a:rPr>
              <a:t>Your full </a:t>
            </a:r>
            <a:r>
              <a:rPr lang="en-GB" sz="1800" dirty="0" err="1">
                <a:solidFill>
                  <a:srgbClr val="7030A0"/>
                </a:solidFill>
              </a:rPr>
              <a:t>name_Your</a:t>
            </a:r>
            <a:r>
              <a:rPr lang="en-GB" sz="1800" dirty="0">
                <a:solidFill>
                  <a:srgbClr val="7030A0"/>
                </a:solidFill>
              </a:rPr>
              <a:t> student </a:t>
            </a:r>
            <a:r>
              <a:rPr lang="en-GB" sz="1800" err="1">
                <a:solidFill>
                  <a:srgbClr val="7030A0"/>
                </a:solidFill>
              </a:rPr>
              <a:t>ID</a:t>
            </a:r>
            <a:r>
              <a:rPr lang="en-GB" sz="1800">
                <a:solidFill>
                  <a:srgbClr val="7030A0"/>
                </a:solidFill>
              </a:rPr>
              <a:t>_UOS_</a:t>
            </a:r>
            <a:r>
              <a:rPr lang="en-GB" sz="1800" dirty="0" err="1">
                <a:solidFill>
                  <a:srgbClr val="7030A0"/>
                </a:solidFill>
              </a:rPr>
              <a:t>Week</a:t>
            </a:r>
            <a:r>
              <a:rPr lang="en-GB" sz="1800" dirty="0">
                <a:solidFill>
                  <a:srgbClr val="7030A0"/>
                </a:solidFill>
              </a:rPr>
              <a:t> 2_structure.</a:t>
            </a:r>
            <a:endParaRPr lang="en-GB" sz="1800" dirty="0"/>
          </a:p>
        </p:txBody>
      </p:sp>
      <p:sp>
        <p:nvSpPr>
          <p:cNvPr id="4" name="Date Placeholder 3">
            <a:extLst>
              <a:ext uri="{FF2B5EF4-FFF2-40B4-BE49-F238E27FC236}">
                <a16:creationId xmlns:a16="http://schemas.microsoft.com/office/drawing/2014/main" id="{083489F6-910E-FC7F-F0CA-B5D3174914BE}"/>
              </a:ext>
            </a:extLst>
          </p:cNvPr>
          <p:cNvSpPr>
            <a:spLocks noGrp="1"/>
          </p:cNvSpPr>
          <p:nvPr>
            <p:ph type="dt" sz="half" idx="10"/>
          </p:nvPr>
        </p:nvSpPr>
        <p:spPr/>
        <p:txBody>
          <a:bodyPr/>
          <a:lstStyle/>
          <a:p>
            <a:pPr>
              <a:defRPr/>
            </a:pPr>
            <a:fld id="{842CFAC4-2C7F-4861-A89F-BA2B10A35058}" type="datetime1">
              <a:rPr lang="en-GB" altLang="en-US" smtClean="0"/>
              <a:pPr>
                <a:defRPr/>
              </a:pPr>
              <a:t>07/02/2024</a:t>
            </a:fld>
            <a:endParaRPr lang="en-GB" altLang="en-US"/>
          </a:p>
        </p:txBody>
      </p:sp>
      <p:sp>
        <p:nvSpPr>
          <p:cNvPr id="5" name="Slide Number Placeholder 4">
            <a:extLst>
              <a:ext uri="{FF2B5EF4-FFF2-40B4-BE49-F238E27FC236}">
                <a16:creationId xmlns:a16="http://schemas.microsoft.com/office/drawing/2014/main" id="{B1D8DBCE-DD6A-C2CC-ECBC-AF3F985931FC}"/>
              </a:ext>
            </a:extLst>
          </p:cNvPr>
          <p:cNvSpPr>
            <a:spLocks noGrp="1"/>
          </p:cNvSpPr>
          <p:nvPr>
            <p:ph type="sldNum" sz="quarter" idx="12"/>
          </p:nvPr>
        </p:nvSpPr>
        <p:spPr/>
        <p:txBody>
          <a:bodyPr/>
          <a:lstStyle/>
          <a:p>
            <a:pPr>
              <a:defRPr/>
            </a:pPr>
            <a:fld id="{0A693F5B-1C3B-4885-B62D-B41009808F97}" type="slidenum">
              <a:rPr lang="en-GB" altLang="en-US" smtClean="0"/>
              <a:pPr>
                <a:defRPr/>
              </a:pPr>
              <a:t>15</a:t>
            </a:fld>
            <a:endParaRPr lang="en-GB" altLang="en-US"/>
          </a:p>
        </p:txBody>
      </p:sp>
      <p:pic>
        <p:nvPicPr>
          <p:cNvPr id="6" name="Picture 2" descr="The Importance of Self Study - AnimationResources.org - Serving the Online  Animation Community AnimationResources.org – Serving the Online Animation  Community">
            <a:extLst>
              <a:ext uri="{FF2B5EF4-FFF2-40B4-BE49-F238E27FC236}">
                <a16:creationId xmlns:a16="http://schemas.microsoft.com/office/drawing/2014/main" id="{6D5A26AB-25C1-2E4F-2F3C-52F26213739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0287"/>
          <a:stretch/>
        </p:blipFill>
        <p:spPr bwMode="auto">
          <a:xfrm>
            <a:off x="0" y="0"/>
            <a:ext cx="2729880" cy="1346989"/>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Jose : r/funny">
            <a:extLst>
              <a:ext uri="{FF2B5EF4-FFF2-40B4-BE49-F238E27FC236}">
                <a16:creationId xmlns:a16="http://schemas.microsoft.com/office/drawing/2014/main" id="{2BEFBA33-9D04-C184-A04B-E2E3A11EA75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875104" y="1370574"/>
            <a:ext cx="3691046" cy="414665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40334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99ABB4E6-669B-42B0-A3EA-9218ECC21F80}"/>
              </a:ext>
            </a:extLst>
          </p:cNvPr>
          <p:cNvSpPr>
            <a:spLocks noGrp="1"/>
          </p:cNvSpPr>
          <p:nvPr>
            <p:ph type="title"/>
          </p:nvPr>
        </p:nvSpPr>
        <p:spPr/>
        <p:txBody>
          <a:bodyPr/>
          <a:lstStyle/>
          <a:p>
            <a:r>
              <a:rPr lang="en-GB" altLang="en-US" b="1" dirty="0"/>
              <a:t>References</a:t>
            </a:r>
            <a:endParaRPr lang="en-GB" altLang="en-US" dirty="0"/>
          </a:p>
        </p:txBody>
      </p:sp>
      <p:sp>
        <p:nvSpPr>
          <p:cNvPr id="3" name="Content Placeholder 2">
            <a:extLst>
              <a:ext uri="{FF2B5EF4-FFF2-40B4-BE49-F238E27FC236}">
                <a16:creationId xmlns:a16="http://schemas.microsoft.com/office/drawing/2014/main" id="{C1384EE9-6F40-1556-CB6F-BEDBE6E6A81C}"/>
              </a:ext>
            </a:extLst>
          </p:cNvPr>
          <p:cNvSpPr>
            <a:spLocks noGrp="1"/>
          </p:cNvSpPr>
          <p:nvPr>
            <p:ph idx="1"/>
          </p:nvPr>
        </p:nvSpPr>
        <p:spPr>
          <a:xfrm>
            <a:off x="457200" y="1600200"/>
            <a:ext cx="8229600" cy="3916363"/>
          </a:xfrm>
        </p:spPr>
        <p:txBody>
          <a:bodyPr/>
          <a:lstStyle/>
          <a:p>
            <a:pPr marL="514350" indent="-514350" algn="just">
              <a:buFont typeface="+mj-lt"/>
              <a:buAutoNum type="arabicPeriod"/>
              <a:defRPr/>
            </a:pPr>
            <a:r>
              <a:rPr lang="en-GB" altLang="en-US" sz="2000" dirty="0">
                <a:ea typeface="Calibri" panose="020F0502020204030204" pitchFamily="34" charset="0"/>
              </a:rPr>
              <a:t>Mullins, L. J. and McLean, J.E. (2019) </a:t>
            </a:r>
            <a:r>
              <a:rPr lang="en-GB" altLang="en-US" sz="2000" i="1" dirty="0">
                <a:ea typeface="Calibri" panose="020F0502020204030204" pitchFamily="34" charset="0"/>
              </a:rPr>
              <a:t>Organisational behaviour in the workplace</a:t>
            </a:r>
            <a:r>
              <a:rPr lang="en-GB" altLang="en-US" sz="2000" dirty="0">
                <a:ea typeface="Calibri" panose="020F0502020204030204" pitchFamily="34" charset="0"/>
              </a:rPr>
              <a:t>. 12th </a:t>
            </a:r>
            <a:r>
              <a:rPr lang="en-GB" altLang="en-US" sz="2000" dirty="0" err="1">
                <a:ea typeface="Calibri" panose="020F0502020204030204" pitchFamily="34" charset="0"/>
              </a:rPr>
              <a:t>edn</a:t>
            </a:r>
            <a:r>
              <a:rPr lang="en-GB" altLang="en-US" sz="2000" dirty="0">
                <a:ea typeface="Calibri" panose="020F0502020204030204" pitchFamily="34" charset="0"/>
              </a:rPr>
              <a:t>. Harlow: Pearson Education Limited.</a:t>
            </a:r>
          </a:p>
          <a:p>
            <a:pPr marL="514350" indent="-514350" algn="just">
              <a:buFont typeface="+mj-lt"/>
              <a:buAutoNum type="arabicPeriod"/>
              <a:defRPr/>
            </a:pPr>
            <a:r>
              <a:rPr lang="en-GB" altLang="en-US" sz="2000" dirty="0">
                <a:ea typeface="Calibri" panose="020F0502020204030204" pitchFamily="34" charset="0"/>
              </a:rPr>
              <a:t>Huczynski, A. and Buchanan, D.A. (2019) </a:t>
            </a:r>
            <a:r>
              <a:rPr lang="en-GB" altLang="en-US" sz="2000" i="1" dirty="0">
                <a:ea typeface="Calibri" panose="020F0502020204030204" pitchFamily="34" charset="0"/>
              </a:rPr>
              <a:t>Organizational behaviour</a:t>
            </a:r>
            <a:r>
              <a:rPr lang="en-GB" altLang="en-US" sz="2000" dirty="0">
                <a:ea typeface="Calibri" panose="020F0502020204030204" pitchFamily="34" charset="0"/>
              </a:rPr>
              <a:t>. 10th </a:t>
            </a:r>
            <a:r>
              <a:rPr lang="en-GB" altLang="en-US" sz="2000" dirty="0" err="1">
                <a:ea typeface="Calibri" panose="020F0502020204030204" pitchFamily="34" charset="0"/>
              </a:rPr>
              <a:t>edn</a:t>
            </a:r>
            <a:r>
              <a:rPr lang="en-GB" altLang="en-US" sz="2000" dirty="0">
                <a:ea typeface="Calibri" panose="020F0502020204030204" pitchFamily="34" charset="0"/>
              </a:rPr>
              <a:t>. Harlow: Pearson</a:t>
            </a:r>
          </a:p>
          <a:p>
            <a:pPr marL="514350" indent="-514350" algn="just">
              <a:buFont typeface="+mj-lt"/>
              <a:buAutoNum type="arabicPeriod"/>
              <a:defRPr/>
            </a:pPr>
            <a:r>
              <a:rPr lang="en-GB" altLang="en-US" sz="2000" dirty="0">
                <a:ea typeface="Calibri" panose="020F0502020204030204" pitchFamily="34" charset="0"/>
              </a:rPr>
              <a:t>Robbins, S. and Coulter, M. (2021) </a:t>
            </a:r>
            <a:r>
              <a:rPr lang="en-GB" altLang="en-US" sz="2000" i="1" dirty="0">
                <a:ea typeface="Calibri" panose="020F0502020204030204" pitchFamily="34" charset="0"/>
              </a:rPr>
              <a:t>Management, Global Edition</a:t>
            </a:r>
            <a:r>
              <a:rPr lang="en-GB" altLang="en-US" sz="2000" dirty="0">
                <a:ea typeface="Calibri" panose="020F0502020204030204" pitchFamily="34" charset="0"/>
              </a:rPr>
              <a:t>. 15th </a:t>
            </a:r>
            <a:r>
              <a:rPr lang="en-GB" altLang="en-US" sz="2000" dirty="0" err="1">
                <a:ea typeface="Calibri" panose="020F0502020204030204" pitchFamily="34" charset="0"/>
              </a:rPr>
              <a:t>edn</a:t>
            </a:r>
            <a:r>
              <a:rPr lang="en-GB" altLang="en-US" sz="2000" dirty="0">
                <a:ea typeface="Calibri" panose="020F0502020204030204" pitchFamily="34" charset="0"/>
              </a:rPr>
              <a:t>. Pearson.</a:t>
            </a:r>
          </a:p>
          <a:p>
            <a:pPr marL="514350" indent="-514350" algn="just">
              <a:buFont typeface="+mj-lt"/>
              <a:buAutoNum type="arabicPeriod"/>
              <a:defRPr/>
            </a:pPr>
            <a:r>
              <a:rPr lang="en-GB" altLang="en-US" sz="2000" dirty="0">
                <a:ea typeface="Calibri" panose="020F0502020204030204" pitchFamily="34" charset="0"/>
              </a:rPr>
              <a:t>Cole, G. A. and Kelly, P. (2020) </a:t>
            </a:r>
            <a:r>
              <a:rPr lang="en-GB" altLang="en-US" sz="2000" i="1" dirty="0">
                <a:ea typeface="Calibri" panose="020F0502020204030204" pitchFamily="34" charset="0"/>
              </a:rPr>
              <a:t>Management theory and practice</a:t>
            </a:r>
            <a:r>
              <a:rPr lang="en-GB" altLang="en-US" sz="2000" dirty="0">
                <a:ea typeface="Calibri" panose="020F0502020204030204" pitchFamily="34" charset="0"/>
              </a:rPr>
              <a:t>. 9th </a:t>
            </a:r>
            <a:r>
              <a:rPr lang="en-GB" altLang="en-US" sz="2000" dirty="0" err="1">
                <a:ea typeface="Calibri" panose="020F0502020204030204" pitchFamily="34" charset="0"/>
              </a:rPr>
              <a:t>edn</a:t>
            </a:r>
            <a:r>
              <a:rPr lang="en-GB" altLang="en-US" sz="2000" dirty="0">
                <a:ea typeface="Calibri" panose="020F0502020204030204" pitchFamily="34" charset="0"/>
              </a:rPr>
              <a:t>. Hampshire: Cengage Learning EMEA.</a:t>
            </a:r>
          </a:p>
        </p:txBody>
      </p:sp>
      <p:sp>
        <p:nvSpPr>
          <p:cNvPr id="4" name="Date Placeholder 3">
            <a:extLst>
              <a:ext uri="{FF2B5EF4-FFF2-40B4-BE49-F238E27FC236}">
                <a16:creationId xmlns:a16="http://schemas.microsoft.com/office/drawing/2014/main" id="{B05BD664-4610-08F3-9322-1554BF6403E2}"/>
              </a:ext>
            </a:extLst>
          </p:cNvPr>
          <p:cNvSpPr>
            <a:spLocks noGrp="1"/>
          </p:cNvSpPr>
          <p:nvPr>
            <p:ph type="dt" sz="quarter" idx="10"/>
          </p:nvPr>
        </p:nvSpPr>
        <p:spPr/>
        <p:txBody>
          <a:bodyPr/>
          <a:lstStyle/>
          <a:p>
            <a:pPr>
              <a:defRPr/>
            </a:pPr>
            <a:fld id="{D2A88EF9-FD6A-4E22-AD5B-99F4A855266A}" type="datetime1">
              <a:rPr lang="en-GB" altLang="en-US" smtClean="0"/>
              <a:pPr>
                <a:defRPr/>
              </a:pPr>
              <a:t>07/02/2024</a:t>
            </a:fld>
            <a:endParaRPr lang="en-GB" altLang="en-US"/>
          </a:p>
        </p:txBody>
      </p:sp>
      <p:sp>
        <p:nvSpPr>
          <p:cNvPr id="60421" name="Slide Number Placeholder 4">
            <a:extLst>
              <a:ext uri="{FF2B5EF4-FFF2-40B4-BE49-F238E27FC236}">
                <a16:creationId xmlns:a16="http://schemas.microsoft.com/office/drawing/2014/main" id="{ED915BBD-4E5A-D57D-D9C3-59D9E531D29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E85FF9A3-D1F7-49E0-A611-F81A6F5A2CDB}" type="slidenum">
              <a:rPr lang="en-GB" altLang="en-US" sz="1200" smtClean="0">
                <a:solidFill>
                  <a:srgbClr val="898989"/>
                </a:solidFill>
              </a:rPr>
              <a:pPr>
                <a:spcBef>
                  <a:spcPct val="0"/>
                </a:spcBef>
                <a:buFontTx/>
                <a:buNone/>
              </a:pPr>
              <a:t>16</a:t>
            </a:fld>
            <a:endParaRPr lang="en-GB" altLang="en-US" sz="1200">
              <a:solidFill>
                <a:srgbClr val="898989"/>
              </a:solidFill>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42" name="Picture 2" descr="A picture containing text, people&#10;&#10;Description automatically generated">
            <a:extLst>
              <a:ext uri="{FF2B5EF4-FFF2-40B4-BE49-F238E27FC236}">
                <a16:creationId xmlns:a16="http://schemas.microsoft.com/office/drawing/2014/main" id="{C1CBE29A-75DC-633D-6818-DCCFC6DDCA5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8738"/>
            <a:ext cx="9144000" cy="564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Date Placeholder 4">
            <a:extLst>
              <a:ext uri="{FF2B5EF4-FFF2-40B4-BE49-F238E27FC236}">
                <a16:creationId xmlns:a16="http://schemas.microsoft.com/office/drawing/2014/main" id="{88B32086-942D-C8A5-DAFA-F71219648925}"/>
              </a:ext>
            </a:extLst>
          </p:cNvPr>
          <p:cNvSpPr>
            <a:spLocks noGrp="1"/>
          </p:cNvSpPr>
          <p:nvPr>
            <p:ph type="dt" sz="quarter" idx="10"/>
          </p:nvPr>
        </p:nvSpPr>
        <p:spPr/>
        <p:txBody>
          <a:bodyPr/>
          <a:lstStyle/>
          <a:p>
            <a:pPr>
              <a:defRPr/>
            </a:pPr>
            <a:fld id="{F3D86518-6479-48A0-A9D3-08C8076AEFA7}" type="datetime1">
              <a:rPr lang="en-GB" altLang="en-US"/>
              <a:pPr>
                <a:defRPr/>
              </a:pPr>
              <a:t>07/02/2024</a:t>
            </a:fld>
            <a:endParaRPr lang="en-GB" altLang="en-US"/>
          </a:p>
        </p:txBody>
      </p:sp>
      <p:sp>
        <p:nvSpPr>
          <p:cNvPr id="61444" name="Slide Number Placeholder 5">
            <a:extLst>
              <a:ext uri="{FF2B5EF4-FFF2-40B4-BE49-F238E27FC236}">
                <a16:creationId xmlns:a16="http://schemas.microsoft.com/office/drawing/2014/main" id="{C93C190D-CA9C-0AD7-12AC-FF0AD733F9A8}"/>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4C9C1F8-A82F-4DFA-B9AC-B4BFF5DDB941}" type="slidenum">
              <a:rPr lang="en-GB" altLang="en-US" sz="1200" smtClean="0">
                <a:solidFill>
                  <a:srgbClr val="898989"/>
                </a:solidFill>
              </a:rPr>
              <a:pPr>
                <a:spcBef>
                  <a:spcPct val="0"/>
                </a:spcBef>
                <a:buFontTx/>
                <a:buNone/>
              </a:pPr>
              <a:t>17</a:t>
            </a:fld>
            <a:endParaRPr lang="en-GB" altLang="en-US" sz="1200">
              <a:solidFill>
                <a:srgbClr val="898989"/>
              </a:solidFill>
            </a:endParaRPr>
          </a:p>
        </p:txBody>
      </p:sp>
      <p:sp>
        <p:nvSpPr>
          <p:cNvPr id="6" name="Speech Bubble: Oval 5">
            <a:extLst>
              <a:ext uri="{FF2B5EF4-FFF2-40B4-BE49-F238E27FC236}">
                <a16:creationId xmlns:a16="http://schemas.microsoft.com/office/drawing/2014/main" id="{DBCA5D71-F00A-634A-8081-3E954315DCDE}"/>
              </a:ext>
            </a:extLst>
          </p:cNvPr>
          <p:cNvSpPr/>
          <p:nvPr/>
        </p:nvSpPr>
        <p:spPr>
          <a:xfrm>
            <a:off x="5435600" y="908050"/>
            <a:ext cx="3313113" cy="1973263"/>
          </a:xfrm>
          <a:prstGeom prst="wedgeEllipseCallou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b="1">
                <a:solidFill>
                  <a:schemeClr val="tx1"/>
                </a:solidFill>
              </a:rPr>
              <a:t>I have a question…</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9C47C4-0903-625D-2419-25192BEA096C}"/>
              </a:ext>
            </a:extLst>
          </p:cNvPr>
          <p:cNvSpPr>
            <a:spLocks noGrp="1"/>
          </p:cNvSpPr>
          <p:nvPr>
            <p:ph type="title"/>
          </p:nvPr>
        </p:nvSpPr>
        <p:spPr/>
        <p:txBody>
          <a:bodyPr/>
          <a:lstStyle/>
          <a:p>
            <a:r>
              <a:rPr lang="en-GB" b="1" dirty="0"/>
              <a:t>Assessment guide 1</a:t>
            </a:r>
          </a:p>
        </p:txBody>
      </p:sp>
      <p:sp>
        <p:nvSpPr>
          <p:cNvPr id="3" name="Content Placeholder 2">
            <a:extLst>
              <a:ext uri="{FF2B5EF4-FFF2-40B4-BE49-F238E27FC236}">
                <a16:creationId xmlns:a16="http://schemas.microsoft.com/office/drawing/2014/main" id="{0B9B0C8E-4A38-5365-232C-D77967399E6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04370734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1486</Words>
  <Application>Microsoft Office PowerPoint</Application>
  <PresentationFormat>On-screen Show (4:3)</PresentationFormat>
  <Paragraphs>124</Paragraphs>
  <Slides>18</Slides>
  <Notes>8</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18</vt:i4>
      </vt:variant>
    </vt:vector>
  </HeadingPairs>
  <TitlesOfParts>
    <vt:vector size="28" baseType="lpstr">
      <vt:lpstr>Myriad Pro</vt:lpstr>
      <vt:lpstr>robotoregular</vt:lpstr>
      <vt:lpstr>TimesNewRomanMTStd</vt:lpstr>
      <vt:lpstr>TimesNewRomanMTStd-Identity-H</vt:lpstr>
      <vt:lpstr>UniversLTStd-Bold</vt:lpstr>
      <vt:lpstr>Aharoni</vt:lpstr>
      <vt:lpstr>Arial</vt:lpstr>
      <vt:lpstr>Calibri</vt:lpstr>
      <vt:lpstr>Verdana</vt:lpstr>
      <vt:lpstr>20140311PresentationUWTSDTemplate</vt:lpstr>
      <vt:lpstr>LCBB4009</vt:lpstr>
      <vt:lpstr>What we did the last time</vt:lpstr>
      <vt:lpstr>Lesson Aims</vt:lpstr>
      <vt:lpstr>Mechanistic and organic structure</vt:lpstr>
      <vt:lpstr>Mechanistic and organic structure</vt:lpstr>
      <vt:lpstr>Traditional organisational designs</vt:lpstr>
      <vt:lpstr>Traditional organisational designs</vt:lpstr>
      <vt:lpstr>Traditional organisational designs</vt:lpstr>
      <vt:lpstr>Traditional organisational designs</vt:lpstr>
      <vt:lpstr>Contemporary organisational structure</vt:lpstr>
      <vt:lpstr>Contemporary organisational structure</vt:lpstr>
      <vt:lpstr>Contemporary organisational structure</vt:lpstr>
      <vt:lpstr>Pros and cons of different organisational structures</vt:lpstr>
      <vt:lpstr>Key terms</vt:lpstr>
      <vt:lpstr>Homework</vt:lpstr>
      <vt:lpstr>References</vt:lpstr>
      <vt:lpstr>PowerPoint Presentation</vt:lpstr>
      <vt:lpstr>Assessment guide 1</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code</dc:title>
  <dc:creator>Hoang Dang Nguyen</dc:creator>
  <cp:lastModifiedBy>Hoang Dang Nguyen</cp:lastModifiedBy>
  <cp:revision>1</cp:revision>
  <dcterms:created xsi:type="dcterms:W3CDTF">2023-09-20T11:13:31Z</dcterms:created>
  <dcterms:modified xsi:type="dcterms:W3CDTF">2024-02-07T16:18:37Z</dcterms:modified>
</cp:coreProperties>
</file>