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88" r:id="rId5"/>
    <p:sldId id="289" r:id="rId6"/>
    <p:sldId id="296" r:id="rId7"/>
    <p:sldId id="290" r:id="rId8"/>
    <p:sldId id="299" r:id="rId9"/>
    <p:sldId id="292" r:id="rId10"/>
    <p:sldId id="300"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7F7F7F"/>
    <a:srgbClr val="302030"/>
    <a:srgbClr val="79A466"/>
    <a:srgbClr val="A466A1"/>
    <a:srgbClr val="7C4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41" autoAdjust="0"/>
  </p:normalViewPr>
  <p:slideViewPr>
    <p:cSldViewPr snapToGrid="0">
      <p:cViewPr varScale="1">
        <p:scale>
          <a:sx n="103" d="100"/>
          <a:sy n="103" d="100"/>
        </p:scale>
        <p:origin x="138" y="360"/>
      </p:cViewPr>
      <p:guideLst/>
    </p:cSldViewPr>
  </p:slideViewPr>
  <p:notesTextViewPr>
    <p:cViewPr>
      <p:scale>
        <a:sx n="1" d="1"/>
        <a:sy n="1" d="1"/>
      </p:scale>
      <p:origin x="0" y="0"/>
    </p:cViewPr>
  </p:notesTextViewPr>
  <p:notesViewPr>
    <p:cSldViewPr snapToGrid="0">
      <p:cViewPr>
        <p:scale>
          <a:sx n="1" d="2"/>
          <a:sy n="1" d="2"/>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5332F6-84D5-43CF-B5CE-301BBE7CB9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AB049E7-4E52-4F78-B7E3-9EEEB887E5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82036-3E43-445A-9A77-06D97C6EDFFA}" type="datetimeFigureOut">
              <a:rPr lang="en-US" smtClean="0"/>
              <a:t>04-Dec-22</a:t>
            </a:fld>
            <a:endParaRPr lang="en-US" dirty="0"/>
          </a:p>
        </p:txBody>
      </p:sp>
      <p:sp>
        <p:nvSpPr>
          <p:cNvPr id="4" name="Footer Placeholder 3">
            <a:extLst>
              <a:ext uri="{FF2B5EF4-FFF2-40B4-BE49-F238E27FC236}">
                <a16:creationId xmlns:a16="http://schemas.microsoft.com/office/drawing/2014/main" id="{00DD62C5-62E7-4FCF-A26E-C100A22EE5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9C5A79-BC51-4C21-A236-759CEAE5D8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333638-148D-48F3-93EA-686F1AB9FFB0}" type="slidenum">
              <a:rPr lang="en-US" smtClean="0"/>
              <a:t>‹#›</a:t>
            </a:fld>
            <a:endParaRPr lang="en-US" dirty="0"/>
          </a:p>
        </p:txBody>
      </p:sp>
    </p:spTree>
    <p:extLst>
      <p:ext uri="{BB962C8B-B14F-4D97-AF65-F5344CB8AC3E}">
        <p14:creationId xmlns:p14="http://schemas.microsoft.com/office/powerpoint/2010/main" val="3505086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8FFC2-F437-4D89-B6E7-BDC71715B609}" type="datetimeFigureOut">
              <a:rPr lang="en-US" smtClean="0"/>
              <a:t>04-Dec-22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4120E-D8D4-4AFA-B0E2-7989D1701DEB}" type="slidenum">
              <a:rPr lang="en-US" smtClean="0"/>
              <a:t>‹#›</a:t>
            </a:fld>
            <a:endParaRPr lang="en-US" dirty="0"/>
          </a:p>
        </p:txBody>
      </p:sp>
    </p:spTree>
    <p:extLst>
      <p:ext uri="{BB962C8B-B14F-4D97-AF65-F5344CB8AC3E}">
        <p14:creationId xmlns:p14="http://schemas.microsoft.com/office/powerpoint/2010/main" val="338389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6">
            <a:alpha val="91000"/>
          </a:schemeClr>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18D1035F-A14F-4F81-AC61-2AF512D7F821}"/>
              </a:ext>
            </a:extLst>
          </p:cNvPr>
          <p:cNvSpPr>
            <a:spLocks noGrp="1"/>
          </p:cNvSpPr>
          <p:nvPr>
            <p:ph type="pic" sz="quarter" idx="10" hasCustomPrompt="1"/>
          </p:nvPr>
        </p:nvSpPr>
        <p:spPr>
          <a:xfrm>
            <a:off x="0" y="0"/>
            <a:ext cx="767715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 name="Title 1">
            <a:extLst>
              <a:ext uri="{FF2B5EF4-FFF2-40B4-BE49-F238E27FC236}">
                <a16:creationId xmlns:a16="http://schemas.microsoft.com/office/drawing/2014/main" id="{39E05B43-D8B3-4B3A-93E9-5A84CF7F3D2A}"/>
              </a:ext>
            </a:extLst>
          </p:cNvPr>
          <p:cNvSpPr>
            <a:spLocks noGrp="1"/>
          </p:cNvSpPr>
          <p:nvPr>
            <p:ph type="ctrTitle" hasCustomPrompt="1"/>
          </p:nvPr>
        </p:nvSpPr>
        <p:spPr>
          <a:xfrm>
            <a:off x="8336042" y="1550988"/>
            <a:ext cx="3284832" cy="2387600"/>
          </a:xfrm>
          <a:prstGeom prst="rect">
            <a:avLst/>
          </a:prstGeom>
        </p:spPr>
        <p:txBody>
          <a:bodyPr anchor="b"/>
          <a:lstStyle>
            <a:lvl1pPr algn="l">
              <a:defRPr sz="5000" cap="all" spc="200" baseline="0">
                <a:solidFill>
                  <a:schemeClr val="accent6">
                    <a:lumMod val="10000"/>
                    <a:lumOff val="90000"/>
                  </a:schemeClr>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99F2A661-E12F-4DA4-89DE-F2048B1B4308}"/>
              </a:ext>
            </a:extLst>
          </p:cNvPr>
          <p:cNvSpPr>
            <a:spLocks noGrp="1"/>
          </p:cNvSpPr>
          <p:nvPr>
            <p:ph type="subTitle" idx="1" hasCustomPrompt="1"/>
          </p:nvPr>
        </p:nvSpPr>
        <p:spPr>
          <a:xfrm>
            <a:off x="8336042" y="4057095"/>
            <a:ext cx="3284832" cy="1553129"/>
          </a:xfrm>
          <a:prstGeom prst="rect">
            <a:avLst/>
          </a:prstGeom>
        </p:spPr>
        <p:txBody>
          <a:bodyPr/>
          <a:lstStyle>
            <a:lvl1pPr marL="0" indent="0" algn="l">
              <a:buNone/>
              <a:defRPr sz="18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5" name="Text Placeholder 4">
            <a:extLst>
              <a:ext uri="{FF2B5EF4-FFF2-40B4-BE49-F238E27FC236}">
                <a16:creationId xmlns:a16="http://schemas.microsoft.com/office/drawing/2014/main" id="{F464D5FB-99FD-4266-B81F-46B037643600}"/>
              </a:ext>
            </a:extLst>
          </p:cNvPr>
          <p:cNvSpPr>
            <a:spLocks noGrp="1"/>
          </p:cNvSpPr>
          <p:nvPr>
            <p:ph type="body" sz="quarter" idx="11" hasCustomPrompt="1"/>
          </p:nvPr>
        </p:nvSpPr>
        <p:spPr>
          <a:xfrm>
            <a:off x="1654175" y="4241283"/>
            <a:ext cx="10537825" cy="2616717"/>
          </a:xfrm>
          <a:prstGeom prst="rect">
            <a:avLst/>
          </a:prstGeom>
        </p:spPr>
        <p:txBody>
          <a:bodyPr/>
          <a:lstStyle>
            <a:lvl1pPr marL="0" indent="0" algn="r">
              <a:lnSpc>
                <a:spcPct val="50000"/>
              </a:lnSpc>
              <a:spcBef>
                <a:spcPts val="0"/>
              </a:spcBef>
              <a:buNone/>
              <a:defRPr sz="45000" baseline="0">
                <a:solidFill>
                  <a:schemeClr val="bg1">
                    <a:alpha val="8000"/>
                  </a:schemeClr>
                </a:solidFill>
                <a:latin typeface="Kunstler Script" panose="030304020206070D0D06" pitchFamily="66" charset="0"/>
              </a:defRPr>
            </a:lvl1pPr>
          </a:lstStyle>
          <a:p>
            <a:pPr lvl="0"/>
            <a:r>
              <a:rPr lang="en-US" dirty="0"/>
              <a:t>Pitch</a:t>
            </a:r>
          </a:p>
        </p:txBody>
      </p:sp>
    </p:spTree>
    <p:extLst>
      <p:ext uri="{BB962C8B-B14F-4D97-AF65-F5344CB8AC3E}">
        <p14:creationId xmlns:p14="http://schemas.microsoft.com/office/powerpoint/2010/main" val="337734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bg>
      <p:bgPr>
        <a:solidFill>
          <a:schemeClr val="accent1"/>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E265C839-12C3-47EF-9941-39B43796B35E}"/>
              </a:ext>
            </a:extLst>
          </p:cNvPr>
          <p:cNvSpPr>
            <a:spLocks noGrp="1"/>
          </p:cNvSpPr>
          <p:nvPr>
            <p:ph type="pic" sz="quarter" idx="13" hasCustomPrompt="1"/>
          </p:nvPr>
        </p:nvSpPr>
        <p:spPr>
          <a:xfrm>
            <a:off x="5361215" y="0"/>
            <a:ext cx="6830785"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E6AB2BC9-972D-4B30-981B-BAD528A7FBE9}"/>
              </a:ext>
            </a:extLst>
          </p:cNvPr>
          <p:cNvSpPr>
            <a:spLocks noGrp="1"/>
          </p:cNvSpPr>
          <p:nvPr>
            <p:ph type="body" sz="quarter" idx="14" hasCustomPrompt="1"/>
          </p:nvPr>
        </p:nvSpPr>
        <p:spPr>
          <a:xfrm>
            <a:off x="0" y="4002437"/>
            <a:ext cx="12186555" cy="2855564"/>
          </a:xfrm>
          <a:prstGeom prst="rect">
            <a:avLst/>
          </a:prstGeom>
        </p:spPr>
        <p:txBody>
          <a:bodyPr/>
          <a:lstStyle>
            <a:lvl1pPr marL="0" indent="0" algn="ctr">
              <a:lnSpc>
                <a:spcPct val="50000"/>
              </a:lnSpc>
              <a:spcBef>
                <a:spcPts val="0"/>
              </a:spcBef>
              <a:buNone/>
              <a:defRPr sz="50000" baseline="0">
                <a:solidFill>
                  <a:schemeClr val="bg1">
                    <a:alpha val="8000"/>
                  </a:schemeClr>
                </a:solidFill>
                <a:latin typeface="Kunstler Script" panose="030304020206070D0D06" pitchFamily="66" charset="0"/>
              </a:defRPr>
            </a:lvl1pPr>
          </a:lstStyle>
          <a:p>
            <a:pPr lvl="0"/>
            <a:r>
              <a:rPr lang="en-US" dirty="0"/>
              <a:t>About</a:t>
            </a:r>
          </a:p>
        </p:txBody>
      </p:sp>
      <p:sp>
        <p:nvSpPr>
          <p:cNvPr id="4" name="Date Placeholder 3">
            <a:extLst>
              <a:ext uri="{FF2B5EF4-FFF2-40B4-BE49-F238E27FC236}">
                <a16:creationId xmlns:a16="http://schemas.microsoft.com/office/drawing/2014/main" id="{CE1F2E92-C9AF-47A3-84EF-181F642A4110}"/>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5" name="Footer Placeholder 4">
            <a:extLst>
              <a:ext uri="{FF2B5EF4-FFF2-40B4-BE49-F238E27FC236}">
                <a16:creationId xmlns:a16="http://schemas.microsoft.com/office/drawing/2014/main" id="{274F2C06-CE94-4D97-A7F5-08D8D7BF144E}"/>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6" name="Slide Number Placeholder 5">
            <a:extLst>
              <a:ext uri="{FF2B5EF4-FFF2-40B4-BE49-F238E27FC236}">
                <a16:creationId xmlns:a16="http://schemas.microsoft.com/office/drawing/2014/main" id="{E210CA9D-6428-41AF-B478-FB553C041DE9}"/>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214FDE4-5230-4BC7-8C8A-024BF947CD9C}"/>
              </a:ext>
            </a:extLst>
          </p:cNvPr>
          <p:cNvSpPr>
            <a:spLocks noGrp="1"/>
          </p:cNvSpPr>
          <p:nvPr>
            <p:ph type="ctrTitle" hasCustomPrompt="1"/>
          </p:nvPr>
        </p:nvSpPr>
        <p:spPr>
          <a:xfrm>
            <a:off x="838201" y="901598"/>
            <a:ext cx="3684814" cy="336548"/>
          </a:xfrm>
          <a:prstGeom prst="rect">
            <a:avLst/>
          </a:prstGeom>
        </p:spPr>
        <p:txBody>
          <a:bodyPr anchor="b"/>
          <a:lstStyle>
            <a:lvl1pPr algn="l">
              <a:defRPr sz="2200" cap="all" spc="200" baseline="0">
                <a:solidFill>
                  <a:schemeClr val="bg1">
                    <a:lumMod val="95000"/>
                  </a:schemeClr>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95062B64-8BE7-421C-8F8F-F0CEEB1C5C92}"/>
              </a:ext>
            </a:extLst>
          </p:cNvPr>
          <p:cNvSpPr>
            <a:spLocks noGrp="1"/>
          </p:cNvSpPr>
          <p:nvPr>
            <p:ph type="subTitle" idx="1" hasCustomPrompt="1"/>
          </p:nvPr>
        </p:nvSpPr>
        <p:spPr>
          <a:xfrm>
            <a:off x="838201" y="1454764"/>
            <a:ext cx="3684814" cy="2801597"/>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cxnSp>
        <p:nvCxnSpPr>
          <p:cNvPr id="3" name="Straight Connector 2">
            <a:extLst>
              <a:ext uri="{FF2B5EF4-FFF2-40B4-BE49-F238E27FC236}">
                <a16:creationId xmlns:a16="http://schemas.microsoft.com/office/drawing/2014/main" id="{51A8088E-EE7F-4006-9745-8926E1ABB691}"/>
              </a:ext>
            </a:extLst>
          </p:cNvPr>
          <p:cNvCxnSpPr>
            <a:cxnSpLocks/>
          </p:cNvCxnSpPr>
          <p:nvPr userDrawn="1"/>
        </p:nvCxnSpPr>
        <p:spPr>
          <a:xfrm>
            <a:off x="587189" y="0"/>
            <a:ext cx="0" cy="3048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504950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bg>
      <p:bgPr>
        <a:solidFill>
          <a:schemeClr val="accent6"/>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3D34C3A-6235-4BB3-A283-CAE0A33D378B}"/>
              </a:ext>
            </a:extLst>
          </p:cNvPr>
          <p:cNvSpPr>
            <a:spLocks noGrp="1"/>
          </p:cNvSpPr>
          <p:nvPr>
            <p:ph type="pic" sz="quarter" idx="13" hasCustomPrompt="1"/>
          </p:nvPr>
        </p:nvSpPr>
        <p:spPr>
          <a:xfrm>
            <a:off x="0" y="0"/>
            <a:ext cx="40386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Date Placeholder 3">
            <a:extLst>
              <a:ext uri="{FF2B5EF4-FFF2-40B4-BE49-F238E27FC236}">
                <a16:creationId xmlns:a16="http://schemas.microsoft.com/office/drawing/2014/main" id="{109EDE6B-5E65-4F08-A24A-A9EC90670C80}"/>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5" name="Footer Placeholder 4">
            <a:extLst>
              <a:ext uri="{FF2B5EF4-FFF2-40B4-BE49-F238E27FC236}">
                <a16:creationId xmlns:a16="http://schemas.microsoft.com/office/drawing/2014/main" id="{CD674259-E892-4133-9796-2A1A30CF71E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E462A321-B440-475F-8F1F-B5B3B697ED3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ED1A311C-7C5B-4A6A-9430-1FDF9E65E23B}"/>
              </a:ext>
            </a:extLst>
          </p:cNvPr>
          <p:cNvSpPr>
            <a:spLocks noGrp="1"/>
          </p:cNvSpPr>
          <p:nvPr>
            <p:ph type="subTitle" idx="1" hasCustomPrompt="1"/>
          </p:nvPr>
        </p:nvSpPr>
        <p:spPr>
          <a:xfrm>
            <a:off x="4376050" y="2149803"/>
            <a:ext cx="2383973" cy="1583142"/>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9294BC1C-A5F3-4428-A88F-0029F652AEC7}"/>
              </a:ext>
            </a:extLst>
          </p:cNvPr>
          <p:cNvSpPr>
            <a:spLocks noGrp="1"/>
          </p:cNvSpPr>
          <p:nvPr>
            <p:ph type="body" sz="quarter" idx="14" hasCustomPrompt="1"/>
          </p:nvPr>
        </p:nvSpPr>
        <p:spPr>
          <a:xfrm>
            <a:off x="4376050" y="178337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1" name="Text Placeholder 30">
            <a:extLst>
              <a:ext uri="{FF2B5EF4-FFF2-40B4-BE49-F238E27FC236}">
                <a16:creationId xmlns:a16="http://schemas.microsoft.com/office/drawing/2014/main" id="{E1A93ECB-2477-4750-92EB-808431F55826}"/>
              </a:ext>
            </a:extLst>
          </p:cNvPr>
          <p:cNvSpPr>
            <a:spLocks noGrp="1"/>
          </p:cNvSpPr>
          <p:nvPr>
            <p:ph type="body" sz="quarter" idx="15" hasCustomPrompt="1"/>
          </p:nvPr>
        </p:nvSpPr>
        <p:spPr>
          <a:xfrm>
            <a:off x="6934192"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1B981D60-5094-418F-8053-F9AC3EE2F6F3}"/>
              </a:ext>
            </a:extLst>
          </p:cNvPr>
          <p:cNvSpPr>
            <a:spLocks noGrp="1"/>
          </p:cNvSpPr>
          <p:nvPr>
            <p:ph type="body" sz="quarter" idx="16" hasCustomPrompt="1"/>
          </p:nvPr>
        </p:nvSpPr>
        <p:spPr>
          <a:xfrm>
            <a:off x="6934192"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3" name="Text Placeholder 30">
            <a:extLst>
              <a:ext uri="{FF2B5EF4-FFF2-40B4-BE49-F238E27FC236}">
                <a16:creationId xmlns:a16="http://schemas.microsoft.com/office/drawing/2014/main" id="{D4577FD4-018C-4FC5-8B3C-5F10F8D1D7B8}"/>
              </a:ext>
            </a:extLst>
          </p:cNvPr>
          <p:cNvSpPr>
            <a:spLocks noGrp="1"/>
          </p:cNvSpPr>
          <p:nvPr>
            <p:ph type="body" sz="quarter" idx="17" hasCustomPrompt="1"/>
          </p:nvPr>
        </p:nvSpPr>
        <p:spPr>
          <a:xfrm>
            <a:off x="4376050" y="4414557"/>
            <a:ext cx="2383973"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4" name="Text Placeholder 15">
            <a:extLst>
              <a:ext uri="{FF2B5EF4-FFF2-40B4-BE49-F238E27FC236}">
                <a16:creationId xmlns:a16="http://schemas.microsoft.com/office/drawing/2014/main" id="{F7BB952E-0716-4503-B1A2-C64348D4C67C}"/>
              </a:ext>
            </a:extLst>
          </p:cNvPr>
          <p:cNvSpPr>
            <a:spLocks noGrp="1"/>
          </p:cNvSpPr>
          <p:nvPr>
            <p:ph type="body" sz="quarter" idx="18" hasCustomPrompt="1"/>
          </p:nvPr>
        </p:nvSpPr>
        <p:spPr>
          <a:xfrm>
            <a:off x="4376050" y="4048132"/>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5" name="Text Placeholder 30">
            <a:extLst>
              <a:ext uri="{FF2B5EF4-FFF2-40B4-BE49-F238E27FC236}">
                <a16:creationId xmlns:a16="http://schemas.microsoft.com/office/drawing/2014/main" id="{31F6468A-E1B5-499E-BE6D-B6B35AB5C017}"/>
              </a:ext>
            </a:extLst>
          </p:cNvPr>
          <p:cNvSpPr>
            <a:spLocks noGrp="1"/>
          </p:cNvSpPr>
          <p:nvPr>
            <p:ph type="body" sz="quarter" idx="19" hasCustomPrompt="1"/>
          </p:nvPr>
        </p:nvSpPr>
        <p:spPr>
          <a:xfrm>
            <a:off x="6934192" y="4414557"/>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6" name="Text Placeholder 15">
            <a:extLst>
              <a:ext uri="{FF2B5EF4-FFF2-40B4-BE49-F238E27FC236}">
                <a16:creationId xmlns:a16="http://schemas.microsoft.com/office/drawing/2014/main" id="{67A73001-AEEA-4FA6-BD1D-2FB7F79AB2BC}"/>
              </a:ext>
            </a:extLst>
          </p:cNvPr>
          <p:cNvSpPr>
            <a:spLocks noGrp="1"/>
          </p:cNvSpPr>
          <p:nvPr>
            <p:ph type="body" sz="quarter" idx="20" hasCustomPrompt="1"/>
          </p:nvPr>
        </p:nvSpPr>
        <p:spPr>
          <a:xfrm>
            <a:off x="6934192" y="4048132"/>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7" name="Title 1">
            <a:extLst>
              <a:ext uri="{FF2B5EF4-FFF2-40B4-BE49-F238E27FC236}">
                <a16:creationId xmlns:a16="http://schemas.microsoft.com/office/drawing/2014/main" id="{F7D1EE2B-BA7E-4102-A1AB-D36A04A32751}"/>
              </a:ext>
            </a:extLst>
          </p:cNvPr>
          <p:cNvSpPr>
            <a:spLocks noGrp="1"/>
          </p:cNvSpPr>
          <p:nvPr>
            <p:ph type="ctrTitle" hasCustomPrompt="1"/>
          </p:nvPr>
        </p:nvSpPr>
        <p:spPr>
          <a:xfrm>
            <a:off x="4376051" y="893523"/>
            <a:ext cx="5094517" cy="296198"/>
          </a:xfrm>
          <a:prstGeom prst="rect">
            <a:avLst/>
          </a:prstGeom>
        </p:spPr>
        <p:txBody>
          <a:bodyPr anchor="ctr"/>
          <a:lstStyle>
            <a:lvl1pPr algn="l">
              <a:defRPr sz="2200" cap="all" spc="200" baseline="0">
                <a:solidFill>
                  <a:schemeClr val="bg1"/>
                </a:solidFill>
                <a:latin typeface="+mj-lt"/>
              </a:defRPr>
            </a:lvl1pPr>
          </a:lstStyle>
          <a:p>
            <a:r>
              <a:rPr lang="en-US"/>
              <a:t>Click to add title</a:t>
            </a:r>
          </a:p>
        </p:txBody>
      </p:sp>
      <p:sp>
        <p:nvSpPr>
          <p:cNvPr id="18" name="Text Placeholder 30">
            <a:extLst>
              <a:ext uri="{FF2B5EF4-FFF2-40B4-BE49-F238E27FC236}">
                <a16:creationId xmlns:a16="http://schemas.microsoft.com/office/drawing/2014/main" id="{84447B14-E16C-4164-8093-80762E5341AC}"/>
              </a:ext>
            </a:extLst>
          </p:cNvPr>
          <p:cNvSpPr>
            <a:spLocks noGrp="1"/>
          </p:cNvSpPr>
          <p:nvPr>
            <p:ph type="body" sz="quarter" idx="21" hasCustomPrompt="1"/>
          </p:nvPr>
        </p:nvSpPr>
        <p:spPr>
          <a:xfrm>
            <a:off x="9492333"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9" name="Text Placeholder 15">
            <a:extLst>
              <a:ext uri="{FF2B5EF4-FFF2-40B4-BE49-F238E27FC236}">
                <a16:creationId xmlns:a16="http://schemas.microsoft.com/office/drawing/2014/main" id="{0ADD1433-3072-4EBB-9720-0F0DB8DE2A35}"/>
              </a:ext>
            </a:extLst>
          </p:cNvPr>
          <p:cNvSpPr>
            <a:spLocks noGrp="1"/>
          </p:cNvSpPr>
          <p:nvPr>
            <p:ph type="body" sz="quarter" idx="22" hasCustomPrompt="1"/>
          </p:nvPr>
        </p:nvSpPr>
        <p:spPr>
          <a:xfrm>
            <a:off x="9492333"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857263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bg>
      <p:bgPr>
        <a:solidFill>
          <a:schemeClr val="bg1">
            <a:lumMod val="50000"/>
          </a:schemeClr>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0BEAA80F-F328-4E79-9BF7-351D45B7B7FD}"/>
              </a:ext>
            </a:extLst>
          </p:cNvPr>
          <p:cNvSpPr>
            <a:spLocks noGrp="1"/>
          </p:cNvSpPr>
          <p:nvPr>
            <p:ph type="body" sz="quarter" idx="20" hasCustomPrompt="1"/>
          </p:nvPr>
        </p:nvSpPr>
        <p:spPr>
          <a:xfrm>
            <a:off x="1029788" y="1449390"/>
            <a:ext cx="15294428" cy="3076572"/>
          </a:xfrm>
          <a:prstGeom prst="rect">
            <a:avLst/>
          </a:prstGeom>
        </p:spPr>
        <p:txBody>
          <a:bodyPr/>
          <a:lstStyle>
            <a:lvl1pPr marL="0" indent="0" algn="ctr">
              <a:lnSpc>
                <a:spcPct val="40000"/>
              </a:lnSpc>
              <a:spcBef>
                <a:spcPts val="0"/>
              </a:spcBef>
              <a:buNone/>
              <a:defRPr sz="50000" baseline="0">
                <a:solidFill>
                  <a:schemeClr val="bg1">
                    <a:alpha val="5000"/>
                  </a:schemeClr>
                </a:solidFill>
                <a:latin typeface="Kunstler Script" panose="030304020206070D0D06" pitchFamily="66" charset="0"/>
              </a:defRPr>
            </a:lvl1pPr>
          </a:lstStyle>
          <a:p>
            <a:pPr lvl="0"/>
            <a:r>
              <a:rPr lang="en-US" dirty="0"/>
              <a:t>Solution</a:t>
            </a:r>
          </a:p>
        </p:txBody>
      </p:sp>
      <p:sp>
        <p:nvSpPr>
          <p:cNvPr id="5" name="Date Placeholder 4">
            <a:extLst>
              <a:ext uri="{FF2B5EF4-FFF2-40B4-BE49-F238E27FC236}">
                <a16:creationId xmlns:a16="http://schemas.microsoft.com/office/drawing/2014/main" id="{92A1422C-C630-4C48-A1BD-5097502AC0D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6" name="Footer Placeholder 5">
            <a:extLst>
              <a:ext uri="{FF2B5EF4-FFF2-40B4-BE49-F238E27FC236}">
                <a16:creationId xmlns:a16="http://schemas.microsoft.com/office/drawing/2014/main" id="{AEAF124C-643E-4BA6-9FF7-DFF06D9A981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7" name="Slide Number Placeholder 6">
            <a:extLst>
              <a:ext uri="{FF2B5EF4-FFF2-40B4-BE49-F238E27FC236}">
                <a16:creationId xmlns:a16="http://schemas.microsoft.com/office/drawing/2014/main" id="{514ACCC8-5EF3-4F6A-B7EC-5208088FBA0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DAD665EC-5C19-4FBE-8A06-0D1AA7483EF7}"/>
              </a:ext>
            </a:extLst>
          </p:cNvPr>
          <p:cNvSpPr>
            <a:spLocks noGrp="1"/>
          </p:cNvSpPr>
          <p:nvPr>
            <p:ph type="ctrTitle" hasCustomPrompt="1"/>
          </p:nvPr>
        </p:nvSpPr>
        <p:spPr>
          <a:xfrm>
            <a:off x="1360714" y="1863161"/>
            <a:ext cx="9993085" cy="892630"/>
          </a:xfrm>
          <a:prstGeom prst="rect">
            <a:avLst/>
          </a:prstGeom>
        </p:spPr>
        <p:txBody>
          <a:bodyPr anchor="ctr"/>
          <a:lstStyle>
            <a:lvl1pPr algn="ctr">
              <a:defRPr sz="2200" cap="all" spc="200" baseline="0">
                <a:solidFill>
                  <a:schemeClr val="bg1"/>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089BE564-7E4F-4A70-9321-1F1BB911BABC}"/>
              </a:ext>
            </a:extLst>
          </p:cNvPr>
          <p:cNvSpPr>
            <a:spLocks noGrp="1"/>
          </p:cNvSpPr>
          <p:nvPr>
            <p:ph type="subTitle" idx="1" hasCustomPrompt="1"/>
          </p:nvPr>
        </p:nvSpPr>
        <p:spPr>
          <a:xfrm>
            <a:off x="707573" y="3751002"/>
            <a:ext cx="2383973" cy="1583142"/>
          </a:xfrm>
          <a:prstGeom prst="rect">
            <a:avLst/>
          </a:prstGeom>
        </p:spPr>
        <p:txBody>
          <a:bodyPr/>
          <a:lstStyle>
            <a:lvl1pPr marL="0" indent="0" algn="ctr">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6" name="Text Placeholder 15">
            <a:extLst>
              <a:ext uri="{FF2B5EF4-FFF2-40B4-BE49-F238E27FC236}">
                <a16:creationId xmlns:a16="http://schemas.microsoft.com/office/drawing/2014/main" id="{1821488E-83E5-4683-8C32-9E4E97E57CDB}"/>
              </a:ext>
            </a:extLst>
          </p:cNvPr>
          <p:cNvSpPr>
            <a:spLocks noGrp="1"/>
          </p:cNvSpPr>
          <p:nvPr>
            <p:ph type="body" sz="quarter" idx="13" hasCustomPrompt="1"/>
          </p:nvPr>
        </p:nvSpPr>
        <p:spPr>
          <a:xfrm>
            <a:off x="707573"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1" name="Text Placeholder 30">
            <a:extLst>
              <a:ext uri="{FF2B5EF4-FFF2-40B4-BE49-F238E27FC236}">
                <a16:creationId xmlns:a16="http://schemas.microsoft.com/office/drawing/2014/main" id="{14EE872B-A4DD-4519-AFD8-36F6339BAB44}"/>
              </a:ext>
            </a:extLst>
          </p:cNvPr>
          <p:cNvSpPr>
            <a:spLocks noGrp="1"/>
          </p:cNvSpPr>
          <p:nvPr>
            <p:ph type="body" sz="quarter" idx="14" hasCustomPrompt="1"/>
          </p:nvPr>
        </p:nvSpPr>
        <p:spPr>
          <a:xfrm>
            <a:off x="3494316"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2" name="Text Placeholder 15">
            <a:extLst>
              <a:ext uri="{FF2B5EF4-FFF2-40B4-BE49-F238E27FC236}">
                <a16:creationId xmlns:a16="http://schemas.microsoft.com/office/drawing/2014/main" id="{1577DCED-2EF9-4095-B443-E1D09F96DE16}"/>
              </a:ext>
            </a:extLst>
          </p:cNvPr>
          <p:cNvSpPr>
            <a:spLocks noGrp="1"/>
          </p:cNvSpPr>
          <p:nvPr>
            <p:ph type="body" sz="quarter" idx="15" hasCustomPrompt="1"/>
          </p:nvPr>
        </p:nvSpPr>
        <p:spPr>
          <a:xfrm>
            <a:off x="3494316" y="3384577"/>
            <a:ext cx="2383972"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3" name="Text Placeholder 30">
            <a:extLst>
              <a:ext uri="{FF2B5EF4-FFF2-40B4-BE49-F238E27FC236}">
                <a16:creationId xmlns:a16="http://schemas.microsoft.com/office/drawing/2014/main" id="{0638478C-F9BC-4D44-96AB-486806CC9C2D}"/>
              </a:ext>
            </a:extLst>
          </p:cNvPr>
          <p:cNvSpPr>
            <a:spLocks noGrp="1"/>
          </p:cNvSpPr>
          <p:nvPr>
            <p:ph type="body" sz="quarter" idx="16" hasCustomPrompt="1"/>
          </p:nvPr>
        </p:nvSpPr>
        <p:spPr>
          <a:xfrm>
            <a:off x="6281057" y="3751002"/>
            <a:ext cx="2383973"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4" name="Text Placeholder 15">
            <a:extLst>
              <a:ext uri="{FF2B5EF4-FFF2-40B4-BE49-F238E27FC236}">
                <a16:creationId xmlns:a16="http://schemas.microsoft.com/office/drawing/2014/main" id="{7CA913FF-6AA8-4452-95D6-DAE89F1071CC}"/>
              </a:ext>
            </a:extLst>
          </p:cNvPr>
          <p:cNvSpPr>
            <a:spLocks noGrp="1"/>
          </p:cNvSpPr>
          <p:nvPr>
            <p:ph type="body" sz="quarter" idx="17" hasCustomPrompt="1"/>
          </p:nvPr>
        </p:nvSpPr>
        <p:spPr>
          <a:xfrm>
            <a:off x="6281057"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5" name="Text Placeholder 30">
            <a:extLst>
              <a:ext uri="{FF2B5EF4-FFF2-40B4-BE49-F238E27FC236}">
                <a16:creationId xmlns:a16="http://schemas.microsoft.com/office/drawing/2014/main" id="{513D6F39-D316-4BC6-872C-70B2AEABF2D9}"/>
              </a:ext>
            </a:extLst>
          </p:cNvPr>
          <p:cNvSpPr>
            <a:spLocks noGrp="1"/>
          </p:cNvSpPr>
          <p:nvPr>
            <p:ph type="body" sz="quarter" idx="18" hasCustomPrompt="1"/>
          </p:nvPr>
        </p:nvSpPr>
        <p:spPr>
          <a:xfrm>
            <a:off x="9067800"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6" name="Text Placeholder 15">
            <a:extLst>
              <a:ext uri="{FF2B5EF4-FFF2-40B4-BE49-F238E27FC236}">
                <a16:creationId xmlns:a16="http://schemas.microsoft.com/office/drawing/2014/main" id="{812D9D34-44F4-4272-B889-6A16352E6CBE}"/>
              </a:ext>
            </a:extLst>
          </p:cNvPr>
          <p:cNvSpPr>
            <a:spLocks noGrp="1"/>
          </p:cNvSpPr>
          <p:nvPr>
            <p:ph type="body" sz="quarter" idx="19" hasCustomPrompt="1"/>
          </p:nvPr>
        </p:nvSpPr>
        <p:spPr>
          <a:xfrm>
            <a:off x="9067800" y="3384577"/>
            <a:ext cx="2383972" cy="464399"/>
          </a:xfrm>
          <a:prstGeom prst="rect">
            <a:avLst/>
          </a:prstGeom>
        </p:spPr>
        <p:txBody>
          <a:bodyPr anchor="ctr"/>
          <a:lstStyle>
            <a:lvl1pPr marL="0" indent="0" algn="ctr">
              <a:buNone/>
              <a:defRPr sz="1400" kern="12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529233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bg>
      <p:bgPr>
        <a:solidFill>
          <a:schemeClr val="accent1"/>
        </a:solidFill>
        <a:effectLst/>
      </p:bgPr>
    </p:bg>
    <p:spTree>
      <p:nvGrpSpPr>
        <p:cNvPr id="1" name=""/>
        <p:cNvGrpSpPr/>
        <p:nvPr/>
      </p:nvGrpSpPr>
      <p:grpSpPr>
        <a:xfrm>
          <a:off x="0" y="0"/>
          <a:ext cx="0" cy="0"/>
          <a:chOff x="0" y="0"/>
          <a:chExt cx="0" cy="0"/>
        </a:xfrm>
      </p:grpSpPr>
      <p:sp>
        <p:nvSpPr>
          <p:cNvPr id="19" name="Picture Placeholder 7">
            <a:extLst>
              <a:ext uri="{FF2B5EF4-FFF2-40B4-BE49-F238E27FC236}">
                <a16:creationId xmlns:a16="http://schemas.microsoft.com/office/drawing/2014/main" id="{FE652442-8170-498C-A898-AF94B2DD1175}"/>
              </a:ext>
            </a:extLst>
          </p:cNvPr>
          <p:cNvSpPr>
            <a:spLocks noGrp="1"/>
          </p:cNvSpPr>
          <p:nvPr>
            <p:ph type="pic" sz="quarter" idx="13" hasCustomPrompt="1"/>
          </p:nvPr>
        </p:nvSpPr>
        <p:spPr>
          <a:xfrm>
            <a:off x="6862439" y="0"/>
            <a:ext cx="5328822"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7" name="Date Placeholder 6">
            <a:extLst>
              <a:ext uri="{FF2B5EF4-FFF2-40B4-BE49-F238E27FC236}">
                <a16:creationId xmlns:a16="http://schemas.microsoft.com/office/drawing/2014/main" id="{3270AEB0-C94B-4451-9167-6BD905C0F451}"/>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8" name="Footer Placeholder 7">
            <a:extLst>
              <a:ext uri="{FF2B5EF4-FFF2-40B4-BE49-F238E27FC236}">
                <a16:creationId xmlns:a16="http://schemas.microsoft.com/office/drawing/2014/main" id="{972ADD39-75F0-48ED-9F83-7301863941C4}"/>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9" name="Slide Number Placeholder 8">
            <a:extLst>
              <a:ext uri="{FF2B5EF4-FFF2-40B4-BE49-F238E27FC236}">
                <a16:creationId xmlns:a16="http://schemas.microsoft.com/office/drawing/2014/main" id="{7446418F-6895-486C-A333-AE3A509B7A5B}"/>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5" name="Subtitle 2">
            <a:extLst>
              <a:ext uri="{FF2B5EF4-FFF2-40B4-BE49-F238E27FC236}">
                <a16:creationId xmlns:a16="http://schemas.microsoft.com/office/drawing/2014/main" id="{AFEC7295-AA7A-4373-AFCC-01672D79269F}"/>
              </a:ext>
            </a:extLst>
          </p:cNvPr>
          <p:cNvSpPr>
            <a:spLocks noGrp="1"/>
          </p:cNvSpPr>
          <p:nvPr>
            <p:ph type="subTitle" idx="1" hasCustomPrompt="1"/>
          </p:nvPr>
        </p:nvSpPr>
        <p:spPr>
          <a:xfrm>
            <a:off x="838200" y="2154063"/>
            <a:ext cx="2383973" cy="1452926"/>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
        <p:nvSpPr>
          <p:cNvPr id="6" name="Text Placeholder 15">
            <a:extLst>
              <a:ext uri="{FF2B5EF4-FFF2-40B4-BE49-F238E27FC236}">
                <a16:creationId xmlns:a16="http://schemas.microsoft.com/office/drawing/2014/main" id="{598ED1F4-A00A-4498-9EE6-005CF2D8FA7F}"/>
              </a:ext>
            </a:extLst>
          </p:cNvPr>
          <p:cNvSpPr>
            <a:spLocks noGrp="1"/>
          </p:cNvSpPr>
          <p:nvPr>
            <p:ph type="body" sz="quarter" idx="14" hasCustomPrompt="1"/>
          </p:nvPr>
        </p:nvSpPr>
        <p:spPr>
          <a:xfrm>
            <a:off x="838200" y="178763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dirty="0"/>
              <a:t>Click to add subtitle</a:t>
            </a:r>
          </a:p>
        </p:txBody>
      </p:sp>
      <p:sp>
        <p:nvSpPr>
          <p:cNvPr id="10" name="Text Placeholder 30">
            <a:extLst>
              <a:ext uri="{FF2B5EF4-FFF2-40B4-BE49-F238E27FC236}">
                <a16:creationId xmlns:a16="http://schemas.microsoft.com/office/drawing/2014/main" id="{CF8F506C-096D-434B-8C0A-B784CA4AC7A9}"/>
              </a:ext>
            </a:extLst>
          </p:cNvPr>
          <p:cNvSpPr>
            <a:spLocks noGrp="1"/>
          </p:cNvSpPr>
          <p:nvPr>
            <p:ph type="body" sz="quarter" idx="15" hasCustomPrompt="1"/>
          </p:nvPr>
        </p:nvSpPr>
        <p:spPr>
          <a:xfrm>
            <a:off x="3548746" y="2154063"/>
            <a:ext cx="2383972" cy="1422437"/>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1" name="Text Placeholder 15">
            <a:extLst>
              <a:ext uri="{FF2B5EF4-FFF2-40B4-BE49-F238E27FC236}">
                <a16:creationId xmlns:a16="http://schemas.microsoft.com/office/drawing/2014/main" id="{1DC47ED6-4130-40E7-8FC9-D611942ACAA4}"/>
              </a:ext>
            </a:extLst>
          </p:cNvPr>
          <p:cNvSpPr>
            <a:spLocks noGrp="1"/>
          </p:cNvSpPr>
          <p:nvPr>
            <p:ph type="body" sz="quarter" idx="16" hasCustomPrompt="1"/>
          </p:nvPr>
        </p:nvSpPr>
        <p:spPr>
          <a:xfrm>
            <a:off x="3548746" y="178763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2" name="Text Placeholder 30">
            <a:extLst>
              <a:ext uri="{FF2B5EF4-FFF2-40B4-BE49-F238E27FC236}">
                <a16:creationId xmlns:a16="http://schemas.microsoft.com/office/drawing/2014/main" id="{ED4BD005-97C0-42DC-8C08-6B9F4DB00199}"/>
              </a:ext>
            </a:extLst>
          </p:cNvPr>
          <p:cNvSpPr>
            <a:spLocks noGrp="1"/>
          </p:cNvSpPr>
          <p:nvPr>
            <p:ph type="body" sz="quarter" idx="17" hasCustomPrompt="1"/>
          </p:nvPr>
        </p:nvSpPr>
        <p:spPr>
          <a:xfrm>
            <a:off x="838200" y="4415035"/>
            <a:ext cx="2383973"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dirty="0"/>
              <a:t>Click to add text</a:t>
            </a:r>
          </a:p>
        </p:txBody>
      </p:sp>
      <p:sp>
        <p:nvSpPr>
          <p:cNvPr id="13" name="Text Placeholder 15">
            <a:extLst>
              <a:ext uri="{FF2B5EF4-FFF2-40B4-BE49-F238E27FC236}">
                <a16:creationId xmlns:a16="http://schemas.microsoft.com/office/drawing/2014/main" id="{96E60615-9B40-4EAF-87C7-81C56B101A9B}"/>
              </a:ext>
            </a:extLst>
          </p:cNvPr>
          <p:cNvSpPr>
            <a:spLocks noGrp="1"/>
          </p:cNvSpPr>
          <p:nvPr>
            <p:ph type="body" sz="quarter" idx="18" hasCustomPrompt="1"/>
          </p:nvPr>
        </p:nvSpPr>
        <p:spPr>
          <a:xfrm>
            <a:off x="838200" y="4048610"/>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4" name="Text Placeholder 30">
            <a:extLst>
              <a:ext uri="{FF2B5EF4-FFF2-40B4-BE49-F238E27FC236}">
                <a16:creationId xmlns:a16="http://schemas.microsoft.com/office/drawing/2014/main" id="{A88908D1-7E92-448F-A890-1C2E229F6C4F}"/>
              </a:ext>
            </a:extLst>
          </p:cNvPr>
          <p:cNvSpPr>
            <a:spLocks noGrp="1"/>
          </p:cNvSpPr>
          <p:nvPr>
            <p:ph type="body" sz="quarter" idx="19" hasCustomPrompt="1"/>
          </p:nvPr>
        </p:nvSpPr>
        <p:spPr>
          <a:xfrm>
            <a:off x="3548746" y="4415035"/>
            <a:ext cx="2383972"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5" name="Text Placeholder 15">
            <a:extLst>
              <a:ext uri="{FF2B5EF4-FFF2-40B4-BE49-F238E27FC236}">
                <a16:creationId xmlns:a16="http://schemas.microsoft.com/office/drawing/2014/main" id="{1BD5AD54-7BC4-4C94-BE3A-18B3144A2BB9}"/>
              </a:ext>
            </a:extLst>
          </p:cNvPr>
          <p:cNvSpPr>
            <a:spLocks noGrp="1"/>
          </p:cNvSpPr>
          <p:nvPr>
            <p:ph type="body" sz="quarter" idx="20" hasCustomPrompt="1"/>
          </p:nvPr>
        </p:nvSpPr>
        <p:spPr>
          <a:xfrm>
            <a:off x="3548746" y="4048610"/>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6" name="Title 1">
            <a:extLst>
              <a:ext uri="{FF2B5EF4-FFF2-40B4-BE49-F238E27FC236}">
                <a16:creationId xmlns:a16="http://schemas.microsoft.com/office/drawing/2014/main" id="{D3673029-D2A1-4074-ACCA-13D6DE34D6BC}"/>
              </a:ext>
            </a:extLst>
          </p:cNvPr>
          <p:cNvSpPr>
            <a:spLocks noGrp="1"/>
          </p:cNvSpPr>
          <p:nvPr>
            <p:ph type="ctrTitle" hasCustomPrompt="1"/>
          </p:nvPr>
        </p:nvSpPr>
        <p:spPr>
          <a:xfrm>
            <a:off x="838201" y="893045"/>
            <a:ext cx="5094517" cy="296676"/>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Tree>
    <p:extLst>
      <p:ext uri="{BB962C8B-B14F-4D97-AF65-F5344CB8AC3E}">
        <p14:creationId xmlns:p14="http://schemas.microsoft.com/office/powerpoint/2010/main" val="38926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bg>
      <p:bgPr>
        <a:solidFill>
          <a:schemeClr val="bg1">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20E9FD2F-C591-4424-9786-FC0584ED99A8}"/>
              </a:ext>
            </a:extLst>
          </p:cNvPr>
          <p:cNvSpPr>
            <a:spLocks noGrp="1"/>
          </p:cNvSpPr>
          <p:nvPr>
            <p:ph type="pic" sz="quarter" idx="13" hasCustomPrompt="1"/>
          </p:nvPr>
        </p:nvSpPr>
        <p:spPr>
          <a:xfrm>
            <a:off x="-4281" y="3429000"/>
            <a:ext cx="12196282" cy="342900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53A582BA-E159-4C50-B38C-77C5DBB401BA}"/>
              </a:ext>
            </a:extLst>
          </p:cNvPr>
          <p:cNvSpPr>
            <a:spLocks noGrp="1"/>
          </p:cNvSpPr>
          <p:nvPr>
            <p:ph type="body" sz="quarter" idx="20" hasCustomPrompt="1"/>
          </p:nvPr>
        </p:nvSpPr>
        <p:spPr>
          <a:xfrm>
            <a:off x="838200" y="-2355262"/>
            <a:ext cx="11353799" cy="5551580"/>
          </a:xfrm>
          <a:prstGeom prst="rect">
            <a:avLst/>
          </a:prstGeom>
        </p:spPr>
        <p:txBody>
          <a:bodyPr anchor="ctr"/>
          <a:lstStyle>
            <a:lvl1pPr marL="0" indent="0" algn="r">
              <a:lnSpc>
                <a:spcPct val="100000"/>
              </a:lnSpc>
              <a:spcBef>
                <a:spcPts val="1500"/>
              </a:spcBef>
              <a:buNone/>
              <a:defRPr sz="50000" baseline="0">
                <a:solidFill>
                  <a:schemeClr val="bg1">
                    <a:alpha val="5000"/>
                  </a:schemeClr>
                </a:solidFill>
                <a:latin typeface="Kunstler Script" panose="030304020206070D0D06" pitchFamily="66" charset="0"/>
              </a:defRPr>
            </a:lvl1pPr>
          </a:lstStyle>
          <a:p>
            <a:pPr lvl="0"/>
            <a:r>
              <a:rPr lang="en-US" dirty="0"/>
              <a:t>Benefits</a:t>
            </a:r>
          </a:p>
        </p:txBody>
      </p:sp>
      <p:sp>
        <p:nvSpPr>
          <p:cNvPr id="3" name="Date Placeholder 2">
            <a:extLst>
              <a:ext uri="{FF2B5EF4-FFF2-40B4-BE49-F238E27FC236}">
                <a16:creationId xmlns:a16="http://schemas.microsoft.com/office/drawing/2014/main" id="{AF03B677-4EE8-4758-B5E7-E0E64796354E}"/>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5048A148-5926-44EC-857E-A52EE5AB851F}"/>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C0ACD214-48A4-4D6C-9016-FDB6AD88C755}"/>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655EB74-3BFE-4C75-92A7-86B8A0870A27}"/>
              </a:ext>
            </a:extLst>
          </p:cNvPr>
          <p:cNvSpPr>
            <a:spLocks noGrp="1"/>
          </p:cNvSpPr>
          <p:nvPr>
            <p:ph type="ctrTitle" hasCustomPrompt="1"/>
          </p:nvPr>
        </p:nvSpPr>
        <p:spPr>
          <a:xfrm>
            <a:off x="838200" y="727508"/>
            <a:ext cx="10515600"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6EBA1834-F4E8-4C34-9017-E3D85F613D44}"/>
              </a:ext>
            </a:extLst>
          </p:cNvPr>
          <p:cNvSpPr>
            <a:spLocks noGrp="1"/>
          </p:cNvSpPr>
          <p:nvPr>
            <p:ph type="subTitle" idx="1" hasCustomPrompt="1"/>
          </p:nvPr>
        </p:nvSpPr>
        <p:spPr>
          <a:xfrm>
            <a:off x="838200" y="1453589"/>
            <a:ext cx="10515600" cy="1518211"/>
          </a:xfrm>
          <a:prstGeom prst="rect">
            <a:avLst/>
          </a:prstGeom>
        </p:spPr>
        <p:txBody>
          <a:bodyPr/>
          <a:lstStyle>
            <a:lvl1pPr marL="0" indent="0" algn="ctr">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Tree>
    <p:extLst>
      <p:ext uri="{BB962C8B-B14F-4D97-AF65-F5344CB8AC3E}">
        <p14:creationId xmlns:p14="http://schemas.microsoft.com/office/powerpoint/2010/main" val="211341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6"/>
        </a:solidFill>
        <a:effectLst/>
      </p:bgPr>
    </p:bg>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F9C9AE60-466C-4BDA-9E87-7701D81CFE3C}"/>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Text Placeholder 4">
            <a:extLst>
              <a:ext uri="{FF2B5EF4-FFF2-40B4-BE49-F238E27FC236}">
                <a16:creationId xmlns:a16="http://schemas.microsoft.com/office/drawing/2014/main" id="{4DF025DF-FE0B-4046-8687-417DFBEB3113}"/>
              </a:ext>
            </a:extLst>
          </p:cNvPr>
          <p:cNvSpPr>
            <a:spLocks noGrp="1"/>
          </p:cNvSpPr>
          <p:nvPr>
            <p:ph type="body" sz="quarter" idx="20" hasCustomPrompt="1"/>
          </p:nvPr>
        </p:nvSpPr>
        <p:spPr>
          <a:xfrm>
            <a:off x="-3250937" y="1278117"/>
            <a:ext cx="19788513" cy="2514600"/>
          </a:xfrm>
          <a:prstGeom prst="rect">
            <a:avLst/>
          </a:prstGeom>
        </p:spPr>
        <p:txBody>
          <a:bodyPr/>
          <a:lstStyle>
            <a:lvl1pPr marL="0" indent="0" algn="ct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Company</a:t>
            </a:r>
          </a:p>
        </p:txBody>
      </p:sp>
      <p:sp>
        <p:nvSpPr>
          <p:cNvPr id="6" name="Title 1">
            <a:extLst>
              <a:ext uri="{FF2B5EF4-FFF2-40B4-BE49-F238E27FC236}">
                <a16:creationId xmlns:a16="http://schemas.microsoft.com/office/drawing/2014/main" id="{254DB932-57BE-437E-B336-17F289AFD79B}"/>
              </a:ext>
            </a:extLst>
          </p:cNvPr>
          <p:cNvSpPr>
            <a:spLocks noGrp="1"/>
          </p:cNvSpPr>
          <p:nvPr>
            <p:ph type="ctrTitle" hasCustomPrompt="1"/>
          </p:nvPr>
        </p:nvSpPr>
        <p:spPr>
          <a:xfrm>
            <a:off x="1253218" y="2685143"/>
            <a:ext cx="9685563" cy="1487714"/>
          </a:xfrm>
          <a:prstGeom prst="rect">
            <a:avLst/>
          </a:prstGeom>
        </p:spPr>
        <p:txBody>
          <a:bodyPr anchor="ctr"/>
          <a:lstStyle>
            <a:lvl1pPr algn="ctr">
              <a:defRPr sz="5000" cap="all" spc="200" baseline="0">
                <a:solidFill>
                  <a:schemeClr val="accent6">
                    <a:lumMod val="10000"/>
                    <a:lumOff val="90000"/>
                  </a:schemeClr>
                </a:solidFill>
                <a:latin typeface="Avenir Next LT Pro" panose="020B0504020202020204" pitchFamily="34" charset="0"/>
              </a:defRPr>
            </a:lvl1pPr>
          </a:lstStyle>
          <a:p>
            <a:r>
              <a:rPr lang="en-US"/>
              <a:t>Click to add title</a:t>
            </a:r>
          </a:p>
        </p:txBody>
      </p:sp>
    </p:spTree>
    <p:extLst>
      <p:ext uri="{BB962C8B-B14F-4D97-AF65-F5344CB8AC3E}">
        <p14:creationId xmlns:p14="http://schemas.microsoft.com/office/powerpoint/2010/main" val="78231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F9D74B8-165B-49A6-ACBB-8B7950289D66}"/>
              </a:ext>
            </a:extLst>
          </p:cNvPr>
          <p:cNvSpPr>
            <a:spLocks noGrp="1"/>
          </p:cNvSpPr>
          <p:nvPr>
            <p:ph type="pic" sz="quarter" idx="13" hasCustomPrompt="1"/>
          </p:nvPr>
        </p:nvSpPr>
        <p:spPr>
          <a:xfrm>
            <a:off x="6096001" y="0"/>
            <a:ext cx="6096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1" name="Text Placeholder 4">
            <a:extLst>
              <a:ext uri="{FF2B5EF4-FFF2-40B4-BE49-F238E27FC236}">
                <a16:creationId xmlns:a16="http://schemas.microsoft.com/office/drawing/2014/main" id="{00B316D0-6EE1-4FB2-A993-B0CD4CFE5026}"/>
              </a:ext>
            </a:extLst>
          </p:cNvPr>
          <p:cNvSpPr>
            <a:spLocks noGrp="1"/>
          </p:cNvSpPr>
          <p:nvPr>
            <p:ph type="body" sz="quarter" idx="19" hasCustomPrompt="1"/>
          </p:nvPr>
        </p:nvSpPr>
        <p:spPr>
          <a:xfrm>
            <a:off x="-1325217" y="3977202"/>
            <a:ext cx="16229934" cy="2852057"/>
          </a:xfrm>
          <a:prstGeom prst="rect">
            <a:avLst/>
          </a:prstGeom>
        </p:spPr>
        <p:txBody>
          <a:bodyPr/>
          <a:lstStyle>
            <a:lvl1pPr marL="0" indent="0" algn="r">
              <a:lnSpc>
                <a:spcPct val="50000"/>
              </a:lnSpc>
              <a:spcBef>
                <a:spcPts val="0"/>
              </a:spcBef>
              <a:buNone/>
              <a:defRPr sz="50000" baseline="0">
                <a:solidFill>
                  <a:schemeClr val="bg1">
                    <a:alpha val="8000"/>
                  </a:schemeClr>
                </a:solidFill>
                <a:latin typeface="Kunstler Script" panose="030304020206070D0D06" pitchFamily="66" charset="0"/>
              </a:defRPr>
            </a:lvl1pPr>
          </a:lstStyle>
          <a:p>
            <a:r>
              <a:rPr lang="en-US" dirty="0"/>
              <a:t>Business</a:t>
            </a:r>
          </a:p>
        </p:txBody>
      </p:sp>
      <p:sp>
        <p:nvSpPr>
          <p:cNvPr id="5" name="Date Placeholder 4">
            <a:extLst>
              <a:ext uri="{FF2B5EF4-FFF2-40B4-BE49-F238E27FC236}">
                <a16:creationId xmlns:a16="http://schemas.microsoft.com/office/drawing/2014/main" id="{6D10495B-28B8-4389-8E1C-F335846C93C2}"/>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6" name="Footer Placeholder 5">
            <a:extLst>
              <a:ext uri="{FF2B5EF4-FFF2-40B4-BE49-F238E27FC236}">
                <a16:creationId xmlns:a16="http://schemas.microsoft.com/office/drawing/2014/main" id="{841E258A-A128-4BAF-B8C3-723C638236F6}"/>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7" name="Slide Number Placeholder 6">
            <a:extLst>
              <a:ext uri="{FF2B5EF4-FFF2-40B4-BE49-F238E27FC236}">
                <a16:creationId xmlns:a16="http://schemas.microsoft.com/office/drawing/2014/main" id="{AD369002-18F2-427F-A791-0E26DD2F0A57}"/>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23AD8AD8-9C40-44FB-8FF8-815C53458223}"/>
              </a:ext>
            </a:extLst>
          </p:cNvPr>
          <p:cNvSpPr>
            <a:spLocks noGrp="1"/>
          </p:cNvSpPr>
          <p:nvPr>
            <p:ph type="subTitle" idx="1" hasCustomPrompt="1"/>
          </p:nvPr>
        </p:nvSpPr>
        <p:spPr>
          <a:xfrm>
            <a:off x="838199" y="2067161"/>
            <a:ext cx="4386945" cy="1006199"/>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1411AFC0-5C52-4C0E-AD29-3DFFD3039CEC}"/>
              </a:ext>
            </a:extLst>
          </p:cNvPr>
          <p:cNvSpPr>
            <a:spLocks noGrp="1"/>
          </p:cNvSpPr>
          <p:nvPr>
            <p:ph type="body" sz="quarter" idx="14" hasCustomPrompt="1"/>
          </p:nvPr>
        </p:nvSpPr>
        <p:spPr>
          <a:xfrm>
            <a:off x="838199" y="176605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1" name="Title 1">
            <a:extLst>
              <a:ext uri="{FF2B5EF4-FFF2-40B4-BE49-F238E27FC236}">
                <a16:creationId xmlns:a16="http://schemas.microsoft.com/office/drawing/2014/main" id="{42010AEB-C0FD-48C8-A1FA-1BD96B6A548E}"/>
              </a:ext>
            </a:extLst>
          </p:cNvPr>
          <p:cNvSpPr>
            <a:spLocks noGrp="1"/>
          </p:cNvSpPr>
          <p:nvPr>
            <p:ph type="ctrTitle" hasCustomPrompt="1"/>
          </p:nvPr>
        </p:nvSpPr>
        <p:spPr>
          <a:xfrm>
            <a:off x="838200" y="722217"/>
            <a:ext cx="4386945" cy="639955"/>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15" name="Text Placeholder 15">
            <a:extLst>
              <a:ext uri="{FF2B5EF4-FFF2-40B4-BE49-F238E27FC236}">
                <a16:creationId xmlns:a16="http://schemas.microsoft.com/office/drawing/2014/main" id="{8B45D3B9-84F4-4A17-9D4D-8CBE603A1433}"/>
              </a:ext>
            </a:extLst>
          </p:cNvPr>
          <p:cNvSpPr>
            <a:spLocks noGrp="1"/>
          </p:cNvSpPr>
          <p:nvPr>
            <p:ph type="body" sz="quarter" idx="15" hasCustomPrompt="1"/>
          </p:nvPr>
        </p:nvSpPr>
        <p:spPr>
          <a:xfrm>
            <a:off x="838199" y="319961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8" name="Text Placeholder 17">
            <a:extLst>
              <a:ext uri="{FF2B5EF4-FFF2-40B4-BE49-F238E27FC236}">
                <a16:creationId xmlns:a16="http://schemas.microsoft.com/office/drawing/2014/main" id="{27A1B57C-13D8-4BB6-9D45-D83EB1BD6657}"/>
              </a:ext>
            </a:extLst>
          </p:cNvPr>
          <p:cNvSpPr>
            <a:spLocks noGrp="1"/>
          </p:cNvSpPr>
          <p:nvPr>
            <p:ph type="body" sz="quarter" idx="16" hasCustomPrompt="1"/>
          </p:nvPr>
        </p:nvSpPr>
        <p:spPr>
          <a:xfrm>
            <a:off x="838200" y="3512803"/>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sp>
        <p:nvSpPr>
          <p:cNvPr id="19" name="Text Placeholder 15">
            <a:extLst>
              <a:ext uri="{FF2B5EF4-FFF2-40B4-BE49-F238E27FC236}">
                <a16:creationId xmlns:a16="http://schemas.microsoft.com/office/drawing/2014/main" id="{2301C86B-1946-426F-9494-C64455A7E670}"/>
              </a:ext>
            </a:extLst>
          </p:cNvPr>
          <p:cNvSpPr>
            <a:spLocks noGrp="1"/>
          </p:cNvSpPr>
          <p:nvPr>
            <p:ph type="body" sz="quarter" idx="17" hasCustomPrompt="1"/>
          </p:nvPr>
        </p:nvSpPr>
        <p:spPr>
          <a:xfrm>
            <a:off x="837976" y="4643683"/>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20" name="Text Placeholder 17">
            <a:extLst>
              <a:ext uri="{FF2B5EF4-FFF2-40B4-BE49-F238E27FC236}">
                <a16:creationId xmlns:a16="http://schemas.microsoft.com/office/drawing/2014/main" id="{3BD347B5-FD69-4D61-BBDA-09FB8EF51B58}"/>
              </a:ext>
            </a:extLst>
          </p:cNvPr>
          <p:cNvSpPr>
            <a:spLocks noGrp="1"/>
          </p:cNvSpPr>
          <p:nvPr>
            <p:ph type="body" sz="quarter" idx="18" hasCustomPrompt="1"/>
          </p:nvPr>
        </p:nvSpPr>
        <p:spPr>
          <a:xfrm>
            <a:off x="837977" y="4956875"/>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cxnSp>
        <p:nvCxnSpPr>
          <p:cNvPr id="2" name="Straight Connector 1">
            <a:extLst>
              <a:ext uri="{FF2B5EF4-FFF2-40B4-BE49-F238E27FC236}">
                <a16:creationId xmlns:a16="http://schemas.microsoft.com/office/drawing/2014/main" id="{ACBD29BE-7E3F-457E-808D-E151E479D755}"/>
              </a:ext>
            </a:extLst>
          </p:cNvPr>
          <p:cNvCxnSpPr>
            <a:cxnSpLocks/>
          </p:cNvCxnSpPr>
          <p:nvPr userDrawn="1"/>
        </p:nvCxnSpPr>
        <p:spPr>
          <a:xfrm>
            <a:off x="590349" y="923365"/>
            <a:ext cx="0" cy="5934635"/>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64030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bg>
      <p:bgPr>
        <a:solidFill>
          <a:schemeClr val="accent6"/>
        </a:solidFill>
        <a:effectLst/>
      </p:bgPr>
    </p:bg>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4721D2A8-92CC-4A4D-9252-1D5E72D9996D}"/>
              </a:ext>
            </a:extLst>
          </p:cNvPr>
          <p:cNvSpPr>
            <a:spLocks noGrp="1"/>
          </p:cNvSpPr>
          <p:nvPr>
            <p:ph type="body" sz="quarter" idx="26" hasCustomPrompt="1"/>
          </p:nvPr>
        </p:nvSpPr>
        <p:spPr>
          <a:xfrm>
            <a:off x="0" y="0"/>
            <a:ext cx="13879773" cy="2514600"/>
          </a:xfrm>
          <a:prstGeom prst="rect">
            <a:avLst/>
          </a:prstGeom>
        </p:spPr>
        <p:txBody>
          <a:bodyPr/>
          <a:lstStyle>
            <a:lvl1pPr marL="0" indent="0" algn="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Market</a:t>
            </a:r>
          </a:p>
        </p:txBody>
      </p:sp>
      <p:sp>
        <p:nvSpPr>
          <p:cNvPr id="5" name="Date Placeholder 4">
            <a:extLst>
              <a:ext uri="{FF2B5EF4-FFF2-40B4-BE49-F238E27FC236}">
                <a16:creationId xmlns:a16="http://schemas.microsoft.com/office/drawing/2014/main" id="{D4D09877-9D5E-4728-9E1B-F801C727CDBA}"/>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6" name="Footer Placeholder 5">
            <a:extLst>
              <a:ext uri="{FF2B5EF4-FFF2-40B4-BE49-F238E27FC236}">
                <a16:creationId xmlns:a16="http://schemas.microsoft.com/office/drawing/2014/main" id="{3435AAD1-49C3-459F-8752-6773813AA19E}"/>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7" name="Slide Number Placeholder 6">
            <a:extLst>
              <a:ext uri="{FF2B5EF4-FFF2-40B4-BE49-F238E27FC236}">
                <a16:creationId xmlns:a16="http://schemas.microsoft.com/office/drawing/2014/main" id="{D0DC1F07-5ADF-4FA1-890D-55E05685BDA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E430114-0FFE-44D3-9D11-77F649F9B108}"/>
              </a:ext>
            </a:extLst>
          </p:cNvPr>
          <p:cNvSpPr>
            <a:spLocks noGrp="1"/>
          </p:cNvSpPr>
          <p:nvPr>
            <p:ph type="ctrTitle" hasCustomPrompt="1"/>
          </p:nvPr>
        </p:nvSpPr>
        <p:spPr>
          <a:xfrm>
            <a:off x="7075483" y="1941509"/>
            <a:ext cx="4386945" cy="639955"/>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9" name="Text Placeholder 14">
            <a:extLst>
              <a:ext uri="{FF2B5EF4-FFF2-40B4-BE49-F238E27FC236}">
                <a16:creationId xmlns:a16="http://schemas.microsoft.com/office/drawing/2014/main" id="{4A448A10-6C5A-42B4-AFD7-DF6DD58F0737}"/>
              </a:ext>
            </a:extLst>
          </p:cNvPr>
          <p:cNvSpPr>
            <a:spLocks noGrp="1"/>
          </p:cNvSpPr>
          <p:nvPr>
            <p:ph type="body" sz="quarter" idx="20" hasCustomPrompt="1"/>
          </p:nvPr>
        </p:nvSpPr>
        <p:spPr>
          <a:xfrm>
            <a:off x="860223" y="4076963"/>
            <a:ext cx="2834640"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0" name="Text Placeholder 10">
            <a:extLst>
              <a:ext uri="{FF2B5EF4-FFF2-40B4-BE49-F238E27FC236}">
                <a16:creationId xmlns:a16="http://schemas.microsoft.com/office/drawing/2014/main" id="{6D1B0E05-9C40-4BB7-B07F-D8FD6B11F6AF}"/>
              </a:ext>
            </a:extLst>
          </p:cNvPr>
          <p:cNvSpPr>
            <a:spLocks noGrp="1"/>
          </p:cNvSpPr>
          <p:nvPr>
            <p:ph type="body" sz="quarter" idx="14" hasCustomPrompt="1"/>
          </p:nvPr>
        </p:nvSpPr>
        <p:spPr>
          <a:xfrm>
            <a:off x="1070773"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1" name="Text Placeholder 14">
            <a:extLst>
              <a:ext uri="{FF2B5EF4-FFF2-40B4-BE49-F238E27FC236}">
                <a16:creationId xmlns:a16="http://schemas.microsoft.com/office/drawing/2014/main" id="{FF94E508-0A60-413A-9DE0-DE8BDEC1FC2E}"/>
              </a:ext>
            </a:extLst>
          </p:cNvPr>
          <p:cNvSpPr>
            <a:spLocks noGrp="1"/>
          </p:cNvSpPr>
          <p:nvPr>
            <p:ph type="body" sz="quarter" idx="21" hasCustomPrompt="1"/>
          </p:nvPr>
        </p:nvSpPr>
        <p:spPr>
          <a:xfrm>
            <a:off x="4728372" y="4076963"/>
            <a:ext cx="2833338"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2" name="Text Placeholder 14">
            <a:extLst>
              <a:ext uri="{FF2B5EF4-FFF2-40B4-BE49-F238E27FC236}">
                <a16:creationId xmlns:a16="http://schemas.microsoft.com/office/drawing/2014/main" id="{3A34A8A7-647E-4685-A99B-1177931A13C7}"/>
              </a:ext>
            </a:extLst>
          </p:cNvPr>
          <p:cNvSpPr>
            <a:spLocks noGrp="1"/>
          </p:cNvSpPr>
          <p:nvPr>
            <p:ph type="body" sz="quarter" idx="23" hasCustomPrompt="1"/>
          </p:nvPr>
        </p:nvSpPr>
        <p:spPr>
          <a:xfrm>
            <a:off x="8595219" y="4076963"/>
            <a:ext cx="2833339"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cxnSp>
        <p:nvCxnSpPr>
          <p:cNvPr id="13" name="Straight Connector 12">
            <a:extLst>
              <a:ext uri="{FF2B5EF4-FFF2-40B4-BE49-F238E27FC236}">
                <a16:creationId xmlns:a16="http://schemas.microsoft.com/office/drawing/2014/main" id="{FCECDC73-A31B-4C94-AE4B-BDC32D94F1EA}"/>
              </a:ext>
            </a:extLst>
          </p:cNvPr>
          <p:cNvCxnSpPr>
            <a:cxnSpLocks/>
          </p:cNvCxnSpPr>
          <p:nvPr userDrawn="1"/>
        </p:nvCxnSpPr>
        <p:spPr>
          <a:xfrm>
            <a:off x="860223"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DD83A920-6634-4731-94D5-4186C82C6A93}"/>
              </a:ext>
            </a:extLst>
          </p:cNvPr>
          <p:cNvSpPr>
            <a:spLocks noGrp="1"/>
          </p:cNvSpPr>
          <p:nvPr>
            <p:ph type="body" sz="quarter" idx="24" hasCustomPrompt="1"/>
          </p:nvPr>
        </p:nvSpPr>
        <p:spPr>
          <a:xfrm>
            <a:off x="4937619"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5" name="Text Placeholder 10">
            <a:extLst>
              <a:ext uri="{FF2B5EF4-FFF2-40B4-BE49-F238E27FC236}">
                <a16:creationId xmlns:a16="http://schemas.microsoft.com/office/drawing/2014/main" id="{16592B16-F73C-4572-ACB3-FBB03EE7EE7F}"/>
              </a:ext>
            </a:extLst>
          </p:cNvPr>
          <p:cNvSpPr>
            <a:spLocks noGrp="1"/>
          </p:cNvSpPr>
          <p:nvPr>
            <p:ph type="body" sz="quarter" idx="25" hasCustomPrompt="1"/>
          </p:nvPr>
        </p:nvSpPr>
        <p:spPr>
          <a:xfrm>
            <a:off x="8804467"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cxnSp>
        <p:nvCxnSpPr>
          <p:cNvPr id="27" name="Straight Connector 26">
            <a:extLst>
              <a:ext uri="{FF2B5EF4-FFF2-40B4-BE49-F238E27FC236}">
                <a16:creationId xmlns:a16="http://schemas.microsoft.com/office/drawing/2014/main" id="{E8685373-D021-44D0-B9F5-DD46F7C2EACA}"/>
              </a:ext>
            </a:extLst>
          </p:cNvPr>
          <p:cNvCxnSpPr>
            <a:cxnSpLocks/>
          </p:cNvCxnSpPr>
          <p:nvPr userDrawn="1"/>
        </p:nvCxnSpPr>
        <p:spPr>
          <a:xfrm>
            <a:off x="8593917" y="3939883"/>
            <a:ext cx="274111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6020995-72BD-4944-B899-E6DA4064D131}"/>
              </a:ext>
            </a:extLst>
          </p:cNvPr>
          <p:cNvCxnSpPr>
            <a:cxnSpLocks/>
          </p:cNvCxnSpPr>
          <p:nvPr userDrawn="1"/>
        </p:nvCxnSpPr>
        <p:spPr>
          <a:xfrm>
            <a:off x="4727069"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0C8E87B-2B7F-4A86-8EE0-6B1F9CDB72CD}"/>
              </a:ext>
            </a:extLst>
          </p:cNvPr>
          <p:cNvCxnSpPr>
            <a:cxnSpLocks/>
          </p:cNvCxnSpPr>
          <p:nvPr userDrawn="1"/>
        </p:nvCxnSpPr>
        <p:spPr>
          <a:xfrm>
            <a:off x="8593917"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09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bg1">
            <a:lumMod val="5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9927B5-CD76-4CF2-9218-21B4ABE3CED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5" name="Footer Placeholder 4">
            <a:extLst>
              <a:ext uri="{FF2B5EF4-FFF2-40B4-BE49-F238E27FC236}">
                <a16:creationId xmlns:a16="http://schemas.microsoft.com/office/drawing/2014/main" id="{89DE09AE-94B2-4BFF-BDCE-0B4930D6367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6" name="Slide Number Placeholder 5">
            <a:extLst>
              <a:ext uri="{FF2B5EF4-FFF2-40B4-BE49-F238E27FC236}">
                <a16:creationId xmlns:a16="http://schemas.microsoft.com/office/drawing/2014/main" id="{6F7DB683-0E38-45C3-A062-8642CC4CC8AF}"/>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11" name="Text Placeholder 10">
            <a:extLst>
              <a:ext uri="{FF2B5EF4-FFF2-40B4-BE49-F238E27FC236}">
                <a16:creationId xmlns:a16="http://schemas.microsoft.com/office/drawing/2014/main" id="{B3A9F833-D729-4A7C-AE1F-BAAF1214BA7E}"/>
              </a:ext>
            </a:extLst>
          </p:cNvPr>
          <p:cNvSpPr>
            <a:spLocks noGrp="1"/>
          </p:cNvSpPr>
          <p:nvPr>
            <p:ph type="body" sz="quarter" idx="13" hasCustomPrompt="1"/>
          </p:nvPr>
        </p:nvSpPr>
        <p:spPr>
          <a:xfrm>
            <a:off x="838200"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3" name="Text Placeholder 10">
            <a:extLst>
              <a:ext uri="{FF2B5EF4-FFF2-40B4-BE49-F238E27FC236}">
                <a16:creationId xmlns:a16="http://schemas.microsoft.com/office/drawing/2014/main" id="{D914E175-8C78-40BB-9962-8A85F2F0E41A}"/>
              </a:ext>
            </a:extLst>
          </p:cNvPr>
          <p:cNvSpPr>
            <a:spLocks noGrp="1"/>
          </p:cNvSpPr>
          <p:nvPr>
            <p:ph type="body" sz="quarter" idx="17" hasCustomPrompt="1"/>
          </p:nvPr>
        </p:nvSpPr>
        <p:spPr>
          <a:xfrm>
            <a:off x="838200"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3F63585-E36E-41A6-95F2-CD2BE2D6559D}"/>
              </a:ext>
            </a:extLst>
          </p:cNvPr>
          <p:cNvSpPr>
            <a:spLocks noGrp="1"/>
          </p:cNvSpPr>
          <p:nvPr>
            <p:ph type="body" sz="quarter" idx="18" hasCustomPrompt="1"/>
          </p:nvPr>
        </p:nvSpPr>
        <p:spPr>
          <a:xfrm>
            <a:off x="4626428"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6" name="Text Placeholder 10">
            <a:extLst>
              <a:ext uri="{FF2B5EF4-FFF2-40B4-BE49-F238E27FC236}">
                <a16:creationId xmlns:a16="http://schemas.microsoft.com/office/drawing/2014/main" id="{10FF23F7-3892-471E-AFA1-0D8BE8F43FB8}"/>
              </a:ext>
            </a:extLst>
          </p:cNvPr>
          <p:cNvSpPr>
            <a:spLocks noGrp="1"/>
          </p:cNvSpPr>
          <p:nvPr>
            <p:ph type="body" sz="quarter" idx="20" hasCustomPrompt="1"/>
          </p:nvPr>
        </p:nvSpPr>
        <p:spPr>
          <a:xfrm>
            <a:off x="4626428"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24D6B59F-6577-4B1E-B7F8-134B42084EF6}"/>
              </a:ext>
            </a:extLst>
          </p:cNvPr>
          <p:cNvSpPr>
            <a:spLocks noGrp="1"/>
          </p:cNvSpPr>
          <p:nvPr>
            <p:ph type="body" sz="quarter" idx="21" hasCustomPrompt="1"/>
          </p:nvPr>
        </p:nvSpPr>
        <p:spPr>
          <a:xfrm>
            <a:off x="8414657"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9" name="Text Placeholder 10">
            <a:extLst>
              <a:ext uri="{FF2B5EF4-FFF2-40B4-BE49-F238E27FC236}">
                <a16:creationId xmlns:a16="http://schemas.microsoft.com/office/drawing/2014/main" id="{39A963ED-FD03-4AAC-B023-59B209A5EB88}"/>
              </a:ext>
            </a:extLst>
          </p:cNvPr>
          <p:cNvSpPr>
            <a:spLocks noGrp="1"/>
          </p:cNvSpPr>
          <p:nvPr>
            <p:ph type="body" sz="quarter" idx="23" hasCustomPrompt="1"/>
          </p:nvPr>
        </p:nvSpPr>
        <p:spPr>
          <a:xfrm>
            <a:off x="8414657"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itle 1">
            <a:extLst>
              <a:ext uri="{FF2B5EF4-FFF2-40B4-BE49-F238E27FC236}">
                <a16:creationId xmlns:a16="http://schemas.microsoft.com/office/drawing/2014/main" id="{23ED9778-7DC1-4EFA-92B5-2B9F0740F53A}"/>
              </a:ext>
            </a:extLst>
          </p:cNvPr>
          <p:cNvSpPr>
            <a:spLocks noGrp="1"/>
          </p:cNvSpPr>
          <p:nvPr>
            <p:ph type="ctrTitle" hasCustomPrompt="1"/>
          </p:nvPr>
        </p:nvSpPr>
        <p:spPr>
          <a:xfrm>
            <a:off x="2989604" y="724868"/>
            <a:ext cx="6212793"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8" name="Text Placeholder 14">
            <a:extLst>
              <a:ext uri="{FF2B5EF4-FFF2-40B4-BE49-F238E27FC236}">
                <a16:creationId xmlns:a16="http://schemas.microsoft.com/office/drawing/2014/main" id="{F1777D6D-27DD-4DA3-8C4C-B8F9BA9B189D}"/>
              </a:ext>
            </a:extLst>
          </p:cNvPr>
          <p:cNvSpPr>
            <a:spLocks noGrp="1"/>
          </p:cNvSpPr>
          <p:nvPr>
            <p:ph type="body" sz="quarter" idx="26" hasCustomPrompt="1"/>
          </p:nvPr>
        </p:nvSpPr>
        <p:spPr>
          <a:xfrm>
            <a:off x="1390331" y="2383034"/>
            <a:ext cx="1837944" cy="1837944"/>
          </a:xfrm>
          <a:prstGeom prst="ellipse">
            <a:avLst/>
          </a:prstGeom>
          <a:solidFill>
            <a:schemeClr val="accent6"/>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$3b</a:t>
            </a:r>
          </a:p>
        </p:txBody>
      </p:sp>
      <p:sp>
        <p:nvSpPr>
          <p:cNvPr id="20" name="Text Placeholder 14">
            <a:extLst>
              <a:ext uri="{FF2B5EF4-FFF2-40B4-BE49-F238E27FC236}">
                <a16:creationId xmlns:a16="http://schemas.microsoft.com/office/drawing/2014/main" id="{B99795F1-D282-42EE-BFEC-2F47E8BE5D33}"/>
              </a:ext>
            </a:extLst>
          </p:cNvPr>
          <p:cNvSpPr>
            <a:spLocks noGrp="1"/>
          </p:cNvSpPr>
          <p:nvPr>
            <p:ph type="body" sz="quarter" idx="27" hasCustomPrompt="1"/>
          </p:nvPr>
        </p:nvSpPr>
        <p:spPr>
          <a:xfrm>
            <a:off x="5178559" y="2383034"/>
            <a:ext cx="1837944" cy="1837944"/>
          </a:xfrm>
          <a:prstGeom prst="ellipse">
            <a:avLst/>
          </a:prstGeom>
          <a:solidFill>
            <a:schemeClr val="accent4">
              <a:lumMod val="75000"/>
            </a:schemeClr>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$2b</a:t>
            </a:r>
          </a:p>
        </p:txBody>
      </p:sp>
      <p:sp>
        <p:nvSpPr>
          <p:cNvPr id="21" name="Text Placeholder 14">
            <a:extLst>
              <a:ext uri="{FF2B5EF4-FFF2-40B4-BE49-F238E27FC236}">
                <a16:creationId xmlns:a16="http://schemas.microsoft.com/office/drawing/2014/main" id="{E7EDCD32-FC44-473D-A0D4-F71DAF57286F}"/>
              </a:ext>
            </a:extLst>
          </p:cNvPr>
          <p:cNvSpPr>
            <a:spLocks noGrp="1"/>
          </p:cNvSpPr>
          <p:nvPr>
            <p:ph type="body" sz="quarter" idx="28" hasCustomPrompt="1"/>
          </p:nvPr>
        </p:nvSpPr>
        <p:spPr>
          <a:xfrm>
            <a:off x="8966788" y="2383034"/>
            <a:ext cx="1837944" cy="1837944"/>
          </a:xfrm>
          <a:prstGeom prst="ellipse">
            <a:avLst/>
          </a:prstGeom>
          <a:solidFill>
            <a:schemeClr val="accent4"/>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$1b</a:t>
            </a:r>
          </a:p>
        </p:txBody>
      </p:sp>
    </p:spTree>
    <p:extLst>
      <p:ext uri="{BB962C8B-B14F-4D97-AF65-F5344CB8AC3E}">
        <p14:creationId xmlns:p14="http://schemas.microsoft.com/office/powerpoint/2010/main" val="865040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9332B195-6B28-453B-8483-E18845F548FE}"/>
              </a:ext>
            </a:extLst>
          </p:cNvPr>
          <p:cNvSpPr>
            <a:spLocks noGrp="1"/>
          </p:cNvSpPr>
          <p:nvPr>
            <p:ph type="pic" sz="quarter" idx="13" hasCustomPrompt="1"/>
          </p:nvPr>
        </p:nvSpPr>
        <p:spPr>
          <a:xfrm>
            <a:off x="-4281" y="0"/>
            <a:ext cx="12196282" cy="2442916"/>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5" name="Text Placeholder 4">
            <a:extLst>
              <a:ext uri="{FF2B5EF4-FFF2-40B4-BE49-F238E27FC236}">
                <a16:creationId xmlns:a16="http://schemas.microsoft.com/office/drawing/2014/main" id="{70B36DB2-10C9-40E1-A939-F9F3E99AA97E}"/>
              </a:ext>
            </a:extLst>
          </p:cNvPr>
          <p:cNvSpPr>
            <a:spLocks noGrp="1"/>
          </p:cNvSpPr>
          <p:nvPr>
            <p:ph type="body" sz="quarter" idx="29" hasCustomPrompt="1"/>
          </p:nvPr>
        </p:nvSpPr>
        <p:spPr>
          <a:xfrm>
            <a:off x="-316523" y="104279"/>
            <a:ext cx="12508523" cy="2679238"/>
          </a:xfrm>
          <a:prstGeom prst="rect">
            <a:avLst/>
          </a:prstGeom>
        </p:spPr>
        <p:txBody>
          <a:bodyPr/>
          <a:lstStyle>
            <a:lvl1pPr marL="0" indent="0" algn="r">
              <a:lnSpc>
                <a:spcPct val="40000"/>
              </a:lnSpc>
              <a:spcBef>
                <a:spcPts val="0"/>
              </a:spcBef>
              <a:buNone/>
              <a:defRPr sz="50000" baseline="0">
                <a:solidFill>
                  <a:schemeClr val="bg1">
                    <a:alpha val="20000"/>
                  </a:schemeClr>
                </a:solidFill>
                <a:latin typeface="Kunstler Script" panose="030304020206070D0D06" pitchFamily="66" charset="0"/>
              </a:defRPr>
            </a:lvl1pPr>
          </a:lstStyle>
          <a:p>
            <a:r>
              <a:rPr lang="en-US" dirty="0"/>
              <a:t>Comp</a:t>
            </a:r>
          </a:p>
        </p:txBody>
      </p:sp>
      <p:sp>
        <p:nvSpPr>
          <p:cNvPr id="3" name="Date Placeholder 2">
            <a:extLst>
              <a:ext uri="{FF2B5EF4-FFF2-40B4-BE49-F238E27FC236}">
                <a16:creationId xmlns:a16="http://schemas.microsoft.com/office/drawing/2014/main" id="{F1034CA5-4FBD-4728-A5D5-B55A51F3EC89}"/>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12970-8175-4B63-9ABC-FF21E5FB07CA}"/>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D2E5FFB0-6DFB-4547-AB5E-A22910F479A1}"/>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3B15B0B7-1296-4FBF-8D28-A0D282176365}"/>
              </a:ext>
            </a:extLst>
          </p:cNvPr>
          <p:cNvSpPr>
            <a:spLocks noGrp="1"/>
          </p:cNvSpPr>
          <p:nvPr>
            <p:ph type="ctrTitle" hasCustomPrompt="1"/>
          </p:nvPr>
        </p:nvSpPr>
        <p:spPr>
          <a:xfrm>
            <a:off x="819728" y="2679238"/>
            <a:ext cx="4386945" cy="545148"/>
          </a:xfrm>
          <a:prstGeom prst="rect">
            <a:avLst/>
          </a:prstGeom>
        </p:spPr>
        <p:txBody>
          <a:bodyPr anchor="b"/>
          <a:lstStyle>
            <a:lvl1pPr algn="l">
              <a:defRPr sz="2200" cap="all" spc="200" baseline="0">
                <a:solidFill>
                  <a:schemeClr val="accent1"/>
                </a:solidFill>
                <a:latin typeface="+mj-lt"/>
              </a:defRPr>
            </a:lvl1pPr>
          </a:lstStyle>
          <a:p>
            <a:r>
              <a:rPr lang="en-US"/>
              <a:t>Click to add title</a:t>
            </a:r>
          </a:p>
        </p:txBody>
      </p:sp>
      <p:sp>
        <p:nvSpPr>
          <p:cNvPr id="10" name="Text Placeholder 10">
            <a:extLst>
              <a:ext uri="{FF2B5EF4-FFF2-40B4-BE49-F238E27FC236}">
                <a16:creationId xmlns:a16="http://schemas.microsoft.com/office/drawing/2014/main" id="{41958F62-D93E-4433-9FC8-4CFA9792BDB2}"/>
              </a:ext>
            </a:extLst>
          </p:cNvPr>
          <p:cNvSpPr>
            <a:spLocks noGrp="1"/>
          </p:cNvSpPr>
          <p:nvPr>
            <p:ph type="body" sz="quarter" idx="14" hasCustomPrompt="1"/>
          </p:nvPr>
        </p:nvSpPr>
        <p:spPr>
          <a:xfrm>
            <a:off x="819728"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3D482AA-5393-4260-A25C-77242CC39847}"/>
              </a:ext>
            </a:extLst>
          </p:cNvPr>
          <p:cNvSpPr>
            <a:spLocks noGrp="1"/>
          </p:cNvSpPr>
          <p:nvPr>
            <p:ph type="body" sz="quarter" idx="16" hasCustomPrompt="1"/>
          </p:nvPr>
        </p:nvSpPr>
        <p:spPr>
          <a:xfrm>
            <a:off x="819728"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57434F13-1C2F-416A-A9F8-479D11410BED}"/>
              </a:ext>
            </a:extLst>
          </p:cNvPr>
          <p:cNvSpPr>
            <a:spLocks noGrp="1"/>
          </p:cNvSpPr>
          <p:nvPr>
            <p:ph type="body" sz="quarter" idx="17" hasCustomPrompt="1"/>
          </p:nvPr>
        </p:nvSpPr>
        <p:spPr>
          <a:xfrm>
            <a:off x="6400800"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FC8B7634-CFB8-480E-9065-D580A180133A}"/>
              </a:ext>
            </a:extLst>
          </p:cNvPr>
          <p:cNvSpPr>
            <a:spLocks noGrp="1"/>
          </p:cNvSpPr>
          <p:nvPr>
            <p:ph type="body" sz="quarter" idx="18" hasCustomPrompt="1"/>
          </p:nvPr>
        </p:nvSpPr>
        <p:spPr>
          <a:xfrm>
            <a:off x="6400800"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Tree>
    <p:extLst>
      <p:ext uri="{BB962C8B-B14F-4D97-AF65-F5344CB8AC3E}">
        <p14:creationId xmlns:p14="http://schemas.microsoft.com/office/powerpoint/2010/main" val="199710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433EF2-C2C4-4062-9D92-0FB277293D45}"/>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5" name="Footer Placeholder 4">
            <a:extLst>
              <a:ext uri="{FF2B5EF4-FFF2-40B4-BE49-F238E27FC236}">
                <a16:creationId xmlns:a16="http://schemas.microsoft.com/office/drawing/2014/main" id="{CD63FBE5-A165-4D71-A770-FE4E13B1A687}"/>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B9B91C94-93DA-4850-9EE8-968DAF8900BD}"/>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ext Placeholder 14">
            <a:extLst>
              <a:ext uri="{FF2B5EF4-FFF2-40B4-BE49-F238E27FC236}">
                <a16:creationId xmlns:a16="http://schemas.microsoft.com/office/drawing/2014/main" id="{C9C019F9-A0CC-42FD-9A58-9A76FBC64749}"/>
              </a:ext>
            </a:extLst>
          </p:cNvPr>
          <p:cNvSpPr>
            <a:spLocks noGrp="1"/>
          </p:cNvSpPr>
          <p:nvPr>
            <p:ph type="body" sz="quarter" idx="15" hasCustomPrompt="1"/>
          </p:nvPr>
        </p:nvSpPr>
        <p:spPr>
          <a:xfrm>
            <a:off x="6236499" y="142547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8" name="Text Placeholder 14">
            <a:extLst>
              <a:ext uri="{FF2B5EF4-FFF2-40B4-BE49-F238E27FC236}">
                <a16:creationId xmlns:a16="http://schemas.microsoft.com/office/drawing/2014/main" id="{2F0A1D53-A949-49E7-820F-D18CEC7EA781}"/>
              </a:ext>
            </a:extLst>
          </p:cNvPr>
          <p:cNvSpPr>
            <a:spLocks noGrp="1"/>
          </p:cNvSpPr>
          <p:nvPr>
            <p:ph type="body" sz="quarter" idx="17" hasCustomPrompt="1"/>
          </p:nvPr>
        </p:nvSpPr>
        <p:spPr>
          <a:xfrm>
            <a:off x="6236499" y="529432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9" name="Text Placeholder 14">
            <a:extLst>
              <a:ext uri="{FF2B5EF4-FFF2-40B4-BE49-F238E27FC236}">
                <a16:creationId xmlns:a16="http://schemas.microsoft.com/office/drawing/2014/main" id="{FC5403F6-AE51-438F-AF93-56FA7D2A5675}"/>
              </a:ext>
            </a:extLst>
          </p:cNvPr>
          <p:cNvSpPr>
            <a:spLocks noGrp="1"/>
          </p:cNvSpPr>
          <p:nvPr>
            <p:ph type="body" sz="quarter" idx="19" hasCustomPrompt="1"/>
          </p:nvPr>
        </p:nvSpPr>
        <p:spPr>
          <a:xfrm>
            <a:off x="9440311" y="335435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11" name="Text Placeholder 14">
            <a:extLst>
              <a:ext uri="{FF2B5EF4-FFF2-40B4-BE49-F238E27FC236}">
                <a16:creationId xmlns:a16="http://schemas.microsoft.com/office/drawing/2014/main" id="{0494832D-1AEB-4A7B-8BC3-8AC645057F58}"/>
              </a:ext>
            </a:extLst>
          </p:cNvPr>
          <p:cNvSpPr>
            <a:spLocks noGrp="1"/>
          </p:cNvSpPr>
          <p:nvPr>
            <p:ph type="body" sz="quarter" idx="20" hasCustomPrompt="1"/>
          </p:nvPr>
        </p:nvSpPr>
        <p:spPr>
          <a:xfrm>
            <a:off x="4743347" y="2194947"/>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3" name="Text Placeholder 14">
            <a:extLst>
              <a:ext uri="{FF2B5EF4-FFF2-40B4-BE49-F238E27FC236}">
                <a16:creationId xmlns:a16="http://schemas.microsoft.com/office/drawing/2014/main" id="{9DED817B-58D3-4713-A66F-2E4CF578D5E7}"/>
              </a:ext>
            </a:extLst>
          </p:cNvPr>
          <p:cNvSpPr>
            <a:spLocks noGrp="1"/>
          </p:cNvSpPr>
          <p:nvPr>
            <p:ph type="body" sz="quarter" idx="21" hasCustomPrompt="1"/>
          </p:nvPr>
        </p:nvSpPr>
        <p:spPr>
          <a:xfrm>
            <a:off x="5179839" y="430766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5" name="Text Placeholder 14">
            <a:extLst>
              <a:ext uri="{FF2B5EF4-FFF2-40B4-BE49-F238E27FC236}">
                <a16:creationId xmlns:a16="http://schemas.microsoft.com/office/drawing/2014/main" id="{D1FE5CBC-B2B8-45FE-986C-504C397B9E10}"/>
              </a:ext>
            </a:extLst>
          </p:cNvPr>
          <p:cNvSpPr>
            <a:spLocks noGrp="1"/>
          </p:cNvSpPr>
          <p:nvPr>
            <p:ph type="body" sz="quarter" idx="22" hasCustomPrompt="1"/>
          </p:nvPr>
        </p:nvSpPr>
        <p:spPr>
          <a:xfrm>
            <a:off x="3642362" y="443939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CE71774F-D73F-4B7F-9152-95EC3F36DDA8}"/>
              </a:ext>
            </a:extLst>
          </p:cNvPr>
          <p:cNvSpPr>
            <a:spLocks noGrp="1"/>
          </p:cNvSpPr>
          <p:nvPr>
            <p:ph type="body" sz="quarter" idx="23" hasCustomPrompt="1"/>
          </p:nvPr>
        </p:nvSpPr>
        <p:spPr>
          <a:xfrm>
            <a:off x="7398712" y="4008089"/>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154305F-5D9B-4B4A-9F2B-6FBECE7371AA}"/>
              </a:ext>
            </a:extLst>
          </p:cNvPr>
          <p:cNvSpPr>
            <a:spLocks noGrp="1"/>
          </p:cNvSpPr>
          <p:nvPr>
            <p:ph type="body" sz="quarter" idx="25" hasCustomPrompt="1"/>
          </p:nvPr>
        </p:nvSpPr>
        <p:spPr>
          <a:xfrm>
            <a:off x="3543692" y="335435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cxnSp>
        <p:nvCxnSpPr>
          <p:cNvPr id="21" name="Straight Connector 20">
            <a:extLst>
              <a:ext uri="{FF2B5EF4-FFF2-40B4-BE49-F238E27FC236}">
                <a16:creationId xmlns:a16="http://schemas.microsoft.com/office/drawing/2014/main" id="{8C5FED44-231C-4E53-B41C-81293135ACB1}"/>
              </a:ext>
            </a:extLst>
          </p:cNvPr>
          <p:cNvCxnSpPr>
            <a:cxnSpLocks/>
          </p:cNvCxnSpPr>
          <p:nvPr userDrawn="1"/>
        </p:nvCxnSpPr>
        <p:spPr>
          <a:xfrm>
            <a:off x="4756662" y="360037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105B5D-04B2-4415-A88E-6BE695BAD6D0}"/>
              </a:ext>
            </a:extLst>
          </p:cNvPr>
          <p:cNvCxnSpPr>
            <a:cxnSpLocks/>
          </p:cNvCxnSpPr>
          <p:nvPr userDrawn="1"/>
        </p:nvCxnSpPr>
        <p:spPr>
          <a:xfrm flipV="1">
            <a:off x="7089982" y="191750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14">
            <a:extLst>
              <a:ext uri="{FF2B5EF4-FFF2-40B4-BE49-F238E27FC236}">
                <a16:creationId xmlns:a16="http://schemas.microsoft.com/office/drawing/2014/main" id="{8F362A87-DBB9-4FFD-9F42-9D6D5AD35E94}"/>
              </a:ext>
            </a:extLst>
          </p:cNvPr>
          <p:cNvSpPr>
            <a:spLocks noGrp="1"/>
          </p:cNvSpPr>
          <p:nvPr>
            <p:ph type="body" sz="quarter" idx="26" hasCustomPrompt="1"/>
          </p:nvPr>
        </p:nvSpPr>
        <p:spPr>
          <a:xfrm>
            <a:off x="7752879" y="195471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a:t>Click to add name</a:t>
            </a:r>
          </a:p>
        </p:txBody>
      </p:sp>
      <p:sp>
        <p:nvSpPr>
          <p:cNvPr id="19" name="Text Placeholder 14">
            <a:extLst>
              <a:ext uri="{FF2B5EF4-FFF2-40B4-BE49-F238E27FC236}">
                <a16:creationId xmlns:a16="http://schemas.microsoft.com/office/drawing/2014/main" id="{B6713B5A-6FE2-4827-A18D-2F81B40F069D}"/>
              </a:ext>
            </a:extLst>
          </p:cNvPr>
          <p:cNvSpPr>
            <a:spLocks noGrp="1"/>
          </p:cNvSpPr>
          <p:nvPr>
            <p:ph type="body" sz="quarter" idx="24" hasCustomPrompt="1"/>
          </p:nvPr>
        </p:nvSpPr>
        <p:spPr>
          <a:xfrm>
            <a:off x="8859355" y="4708093"/>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6" name="Title 1">
            <a:extLst>
              <a:ext uri="{FF2B5EF4-FFF2-40B4-BE49-F238E27FC236}">
                <a16:creationId xmlns:a16="http://schemas.microsoft.com/office/drawing/2014/main" id="{2B665ABC-CB0A-4595-8165-3205CED4DCF5}"/>
              </a:ext>
            </a:extLst>
          </p:cNvPr>
          <p:cNvSpPr>
            <a:spLocks noGrp="1"/>
          </p:cNvSpPr>
          <p:nvPr>
            <p:ph type="ctrTitle" hasCustomPrompt="1"/>
          </p:nvPr>
        </p:nvSpPr>
        <p:spPr>
          <a:xfrm>
            <a:off x="832040" y="72221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694769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bg>
      <p:bgPr>
        <a:solidFill>
          <a:schemeClr val="bg1"/>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F09839D-FDC1-4EDF-9E51-F73351ABBD6C}"/>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B60B182A-200F-405E-B287-2F7A7F928951}"/>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AFE8CEAE-624C-4615-8252-893F3A04CAB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8AE4140-1E60-4ABF-8C5B-6AA249168701}"/>
              </a:ext>
            </a:extLst>
          </p:cNvPr>
          <p:cNvSpPr>
            <a:spLocks noGrp="1"/>
          </p:cNvSpPr>
          <p:nvPr>
            <p:ph type="ctrTitle" hasCustomPrompt="1"/>
          </p:nvPr>
        </p:nvSpPr>
        <p:spPr>
          <a:xfrm>
            <a:off x="2989603" y="727515"/>
            <a:ext cx="6212793" cy="639955"/>
          </a:xfrm>
          <a:prstGeom prst="rect">
            <a:avLst/>
          </a:prstGeom>
        </p:spPr>
        <p:txBody>
          <a:bodyPr anchor="ctr"/>
          <a:lstStyle>
            <a:lvl1pPr algn="ctr">
              <a:defRPr sz="2200" cap="all" spc="200" baseline="0">
                <a:solidFill>
                  <a:schemeClr val="accent1"/>
                </a:solidFill>
                <a:latin typeface="+mj-lt"/>
              </a:defRPr>
            </a:lvl1pPr>
          </a:lstStyle>
          <a:p>
            <a:r>
              <a:rPr lang="en-US" dirty="0"/>
              <a:t>Click to add title</a:t>
            </a:r>
          </a:p>
        </p:txBody>
      </p:sp>
      <p:sp>
        <p:nvSpPr>
          <p:cNvPr id="15" name="Text Placeholder 14">
            <a:extLst>
              <a:ext uri="{FF2B5EF4-FFF2-40B4-BE49-F238E27FC236}">
                <a16:creationId xmlns:a16="http://schemas.microsoft.com/office/drawing/2014/main" id="{562056E9-39CD-4DAA-AF46-D107C1680734}"/>
              </a:ext>
            </a:extLst>
          </p:cNvPr>
          <p:cNvSpPr>
            <a:spLocks noGrp="1"/>
          </p:cNvSpPr>
          <p:nvPr>
            <p:ph type="body" sz="quarter" idx="13" hasCustomPrompt="1"/>
          </p:nvPr>
        </p:nvSpPr>
        <p:spPr>
          <a:xfrm>
            <a:off x="1780446"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39F4B0E4-0A8E-4F79-B6E9-9015E62C2CA7}"/>
              </a:ext>
            </a:extLst>
          </p:cNvPr>
          <p:cNvSpPr>
            <a:spLocks noGrp="1"/>
          </p:cNvSpPr>
          <p:nvPr>
            <p:ph type="body" sz="quarter" idx="29" hasCustomPrompt="1"/>
          </p:nvPr>
        </p:nvSpPr>
        <p:spPr>
          <a:xfrm>
            <a:off x="5009724" y="4192396"/>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128A45A-DF71-4640-A1BF-8F1866D09CE6}"/>
              </a:ext>
            </a:extLst>
          </p:cNvPr>
          <p:cNvSpPr>
            <a:spLocks noGrp="1"/>
          </p:cNvSpPr>
          <p:nvPr>
            <p:ph type="body" sz="quarter" idx="30" hasCustomPrompt="1"/>
          </p:nvPr>
        </p:nvSpPr>
        <p:spPr>
          <a:xfrm>
            <a:off x="8153400"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D63BCEA8-1DF2-474C-A867-36E22D2F6114}"/>
              </a:ext>
            </a:extLst>
          </p:cNvPr>
          <p:cNvSpPr>
            <a:spLocks noGrp="1"/>
          </p:cNvSpPr>
          <p:nvPr>
            <p:ph type="body" sz="quarter" idx="33" hasCustomPrompt="1"/>
          </p:nvPr>
        </p:nvSpPr>
        <p:spPr>
          <a:xfrm>
            <a:off x="2989603" y="1124727"/>
            <a:ext cx="6212793" cy="568896"/>
          </a:xfrm>
          <a:prstGeom prst="rect">
            <a:avLst/>
          </a:prstGeom>
        </p:spPr>
        <p:txBody>
          <a:bodyPr anchor="ctr"/>
          <a:lstStyle>
            <a:lvl1pPr marL="0" indent="0" algn="ctr">
              <a:buNone/>
              <a:defRPr sz="2000" cap="none" spc="100" baseline="0">
                <a:solidFill>
                  <a:schemeClr val="accent1"/>
                </a:solidFill>
                <a:latin typeface="Avenir Next LT Pro" panose="020B0504020202020204" pitchFamily="34" charset="0"/>
              </a:defRPr>
            </a:lvl1pPr>
          </a:lstStyle>
          <a:p>
            <a:pPr lvl="0"/>
            <a:r>
              <a:rPr lang="en-US"/>
              <a:t>Click to add subtitle</a:t>
            </a:r>
          </a:p>
        </p:txBody>
      </p:sp>
      <p:sp>
        <p:nvSpPr>
          <p:cNvPr id="19" name="Text Placeholder 14">
            <a:extLst>
              <a:ext uri="{FF2B5EF4-FFF2-40B4-BE49-F238E27FC236}">
                <a16:creationId xmlns:a16="http://schemas.microsoft.com/office/drawing/2014/main" id="{6F23D9F0-2D86-4938-96EE-A32A42E6DBFB}"/>
              </a:ext>
            </a:extLst>
          </p:cNvPr>
          <p:cNvSpPr>
            <a:spLocks noGrp="1"/>
          </p:cNvSpPr>
          <p:nvPr>
            <p:ph type="body" sz="quarter" idx="26" hasCustomPrompt="1"/>
          </p:nvPr>
        </p:nvSpPr>
        <p:spPr>
          <a:xfrm>
            <a:off x="2206278" y="2482446"/>
            <a:ext cx="1581912" cy="1581912"/>
          </a:xfrm>
          <a:prstGeom prst="ellipse">
            <a:avLst/>
          </a:prstGeom>
          <a:solidFill>
            <a:schemeClr val="accent6"/>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54C8C8A-D882-4AB4-BD1F-8D2E1EF0A811}"/>
              </a:ext>
            </a:extLst>
          </p:cNvPr>
          <p:cNvSpPr>
            <a:spLocks noGrp="1"/>
          </p:cNvSpPr>
          <p:nvPr>
            <p:ph type="body" sz="quarter" idx="27" hasCustomPrompt="1"/>
          </p:nvPr>
        </p:nvSpPr>
        <p:spPr>
          <a:xfrm>
            <a:off x="5426320" y="2482446"/>
            <a:ext cx="1581912" cy="1581912"/>
          </a:xfrm>
          <a:prstGeom prst="ellipse">
            <a:avLst/>
          </a:prstGeom>
          <a:solidFill>
            <a:schemeClr val="accent4"/>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
        <p:nvSpPr>
          <p:cNvPr id="21" name="Text Placeholder 14">
            <a:extLst>
              <a:ext uri="{FF2B5EF4-FFF2-40B4-BE49-F238E27FC236}">
                <a16:creationId xmlns:a16="http://schemas.microsoft.com/office/drawing/2014/main" id="{48F571DC-88C7-42E3-8699-F9C41BE828F3}"/>
              </a:ext>
            </a:extLst>
          </p:cNvPr>
          <p:cNvSpPr>
            <a:spLocks noGrp="1"/>
          </p:cNvSpPr>
          <p:nvPr>
            <p:ph type="body" sz="quarter" idx="28" hasCustomPrompt="1"/>
          </p:nvPr>
        </p:nvSpPr>
        <p:spPr>
          <a:xfrm>
            <a:off x="8569996" y="2482446"/>
            <a:ext cx="1581912" cy="1581912"/>
          </a:xfrm>
          <a:prstGeom prst="ellipse">
            <a:avLst/>
          </a:prstGeom>
          <a:solidFill>
            <a:schemeClr val="accent3">
              <a:lumMod val="50000"/>
            </a:schemeClr>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485222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1F48AB2-7C16-4B56-A53A-93B714BC1722}"/>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FBBB994E-24A9-40A8-93EB-5515D89EE92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B0DF8D0D-83A0-4570-97D9-255518FCEEF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9591A4D-603C-42D9-AA8F-07BD22871E57}"/>
              </a:ext>
            </a:extLst>
          </p:cNvPr>
          <p:cNvSpPr>
            <a:spLocks noGrp="1"/>
          </p:cNvSpPr>
          <p:nvPr>
            <p:ph type="ctrTitle" hasCustomPrompt="1"/>
          </p:nvPr>
        </p:nvSpPr>
        <p:spPr>
          <a:xfrm>
            <a:off x="3160939" y="725448"/>
            <a:ext cx="5870122"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1" name="Text Placeholder 10">
            <a:extLst>
              <a:ext uri="{FF2B5EF4-FFF2-40B4-BE49-F238E27FC236}">
                <a16:creationId xmlns:a16="http://schemas.microsoft.com/office/drawing/2014/main" id="{5FB9A868-1432-40BF-A3DF-CB2F95429888}"/>
              </a:ext>
            </a:extLst>
          </p:cNvPr>
          <p:cNvSpPr>
            <a:spLocks noGrp="1"/>
          </p:cNvSpPr>
          <p:nvPr>
            <p:ph type="body" sz="quarter" idx="25" hasCustomPrompt="1"/>
          </p:nvPr>
        </p:nvSpPr>
        <p:spPr>
          <a:xfrm>
            <a:off x="6274141" y="2326023"/>
            <a:ext cx="4998576"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772DEF8-21EE-47DD-AE5F-1EC03FDCF7D4}"/>
              </a:ext>
            </a:extLst>
          </p:cNvPr>
          <p:cNvSpPr>
            <a:spLocks noGrp="1"/>
          </p:cNvSpPr>
          <p:nvPr>
            <p:ph type="body" sz="quarter" idx="34" hasCustomPrompt="1"/>
          </p:nvPr>
        </p:nvSpPr>
        <p:spPr>
          <a:xfrm>
            <a:off x="910838" y="2326023"/>
            <a:ext cx="5007023"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7" name="Text Placeholder 10">
            <a:extLst>
              <a:ext uri="{FF2B5EF4-FFF2-40B4-BE49-F238E27FC236}">
                <a16:creationId xmlns:a16="http://schemas.microsoft.com/office/drawing/2014/main" id="{BC31E94F-1411-4EA2-8AB2-A76E9A578372}"/>
              </a:ext>
            </a:extLst>
          </p:cNvPr>
          <p:cNvSpPr>
            <a:spLocks noGrp="1"/>
          </p:cNvSpPr>
          <p:nvPr>
            <p:ph type="body" sz="quarter" idx="33" hasCustomPrompt="1"/>
          </p:nvPr>
        </p:nvSpPr>
        <p:spPr>
          <a:xfrm>
            <a:off x="3160940" y="1113029"/>
            <a:ext cx="5870121" cy="568896"/>
          </a:xfrm>
          <a:prstGeom prst="rect">
            <a:avLst/>
          </a:prstGeom>
        </p:spPr>
        <p:txBody>
          <a:bodyPr anchor="ctr"/>
          <a:lstStyle>
            <a:lvl1pPr marL="0" indent="0" algn="ctr">
              <a:buNone/>
              <a:defRPr sz="2000" cap="none" spc="100" baseline="0">
                <a:solidFill>
                  <a:schemeClr val="bg1"/>
                </a:solidFill>
                <a:latin typeface="Avenir Next LT Pro" panose="020B0504020202020204" pitchFamily="34" charset="0"/>
              </a:defRPr>
            </a:lvl1pPr>
          </a:lstStyle>
          <a:p>
            <a:pPr lvl="0"/>
            <a:r>
              <a:rPr lang="en-US" dirty="0"/>
              <a:t>Click to add subtitle</a:t>
            </a:r>
          </a:p>
        </p:txBody>
      </p:sp>
      <p:sp>
        <p:nvSpPr>
          <p:cNvPr id="15" name="Content Placeholder 14">
            <a:extLst>
              <a:ext uri="{FF2B5EF4-FFF2-40B4-BE49-F238E27FC236}">
                <a16:creationId xmlns:a16="http://schemas.microsoft.com/office/drawing/2014/main" id="{AF0062E6-1EBE-4CBF-B0D1-4737DBF54008}"/>
              </a:ext>
            </a:extLst>
          </p:cNvPr>
          <p:cNvSpPr>
            <a:spLocks noGrp="1"/>
          </p:cNvSpPr>
          <p:nvPr>
            <p:ph sz="quarter" idx="36"/>
          </p:nvPr>
        </p:nvSpPr>
        <p:spPr>
          <a:xfrm>
            <a:off x="906949" y="2925763"/>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14">
            <a:extLst>
              <a:ext uri="{FF2B5EF4-FFF2-40B4-BE49-F238E27FC236}">
                <a16:creationId xmlns:a16="http://schemas.microsoft.com/office/drawing/2014/main" id="{0E683F27-7485-420D-A15D-93A48B8CFD27}"/>
              </a:ext>
            </a:extLst>
          </p:cNvPr>
          <p:cNvSpPr>
            <a:spLocks noGrp="1"/>
          </p:cNvSpPr>
          <p:nvPr>
            <p:ph sz="quarter" idx="37"/>
          </p:nvPr>
        </p:nvSpPr>
        <p:spPr>
          <a:xfrm>
            <a:off x="6261805" y="2874716"/>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3759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9F6C305-4C96-4875-9AEF-C88E3E62D330}"/>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2FFFF3E7-19BF-4E1B-86A9-BB3CBD8978FE}"/>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9CD6203-1BDD-481A-8B5A-0CE7676C81E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26458F71-90A6-4816-BD12-E5F24297EB50}"/>
              </a:ext>
            </a:extLst>
          </p:cNvPr>
          <p:cNvSpPr>
            <a:spLocks noGrp="1"/>
          </p:cNvSpPr>
          <p:nvPr>
            <p:ph type="ctrTitle" hasCustomPrompt="1"/>
          </p:nvPr>
        </p:nvSpPr>
        <p:spPr>
          <a:xfrm>
            <a:off x="832040" y="72486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C65C6C0E-E988-4670-AC4F-46DF25AB1AA9}"/>
              </a:ext>
            </a:extLst>
          </p:cNvPr>
          <p:cNvSpPr>
            <a:spLocks noGrp="1"/>
          </p:cNvSpPr>
          <p:nvPr>
            <p:ph type="body" sz="quarter" idx="17" hasCustomPrompt="1"/>
          </p:nvPr>
        </p:nvSpPr>
        <p:spPr>
          <a:xfrm>
            <a:off x="171234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D08F3328-96B5-4F00-9D88-C2B1CFB100B9}"/>
              </a:ext>
            </a:extLst>
          </p:cNvPr>
          <p:cNvSpPr>
            <a:spLocks noGrp="1"/>
          </p:cNvSpPr>
          <p:nvPr>
            <p:ph type="body" sz="quarter" idx="18" hasCustomPrompt="1"/>
          </p:nvPr>
        </p:nvSpPr>
        <p:spPr>
          <a:xfrm>
            <a:off x="250176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AF2A90E7-217C-439F-A3C7-41589A223FBC}"/>
              </a:ext>
            </a:extLst>
          </p:cNvPr>
          <p:cNvSpPr>
            <a:spLocks noGrp="1"/>
          </p:cNvSpPr>
          <p:nvPr>
            <p:ph type="body" sz="quarter" idx="19" hasCustomPrompt="1"/>
          </p:nvPr>
        </p:nvSpPr>
        <p:spPr>
          <a:xfrm>
            <a:off x="3230365" y="3027930"/>
            <a:ext cx="615309"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8553117D-AEE8-4CDA-9B76-4465B03947A6}"/>
              </a:ext>
            </a:extLst>
          </p:cNvPr>
          <p:cNvSpPr>
            <a:spLocks noGrp="1"/>
          </p:cNvSpPr>
          <p:nvPr>
            <p:ph type="body" sz="quarter" idx="20" hasCustomPrompt="1"/>
          </p:nvPr>
        </p:nvSpPr>
        <p:spPr>
          <a:xfrm>
            <a:off x="408059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768892F-3B07-49B8-B76F-DA245223D26A}"/>
              </a:ext>
            </a:extLst>
          </p:cNvPr>
          <p:cNvSpPr>
            <a:spLocks noGrp="1"/>
          </p:cNvSpPr>
          <p:nvPr>
            <p:ph type="body" sz="quarter" idx="21" hasCustomPrompt="1"/>
          </p:nvPr>
        </p:nvSpPr>
        <p:spPr>
          <a:xfrm>
            <a:off x="4810807"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5C805EDD-6FC0-466B-B5E2-AA7150A85836}"/>
              </a:ext>
            </a:extLst>
          </p:cNvPr>
          <p:cNvSpPr>
            <a:spLocks noGrp="1"/>
          </p:cNvSpPr>
          <p:nvPr>
            <p:ph type="body" sz="quarter" idx="22" hasCustomPrompt="1"/>
          </p:nvPr>
        </p:nvSpPr>
        <p:spPr>
          <a:xfrm>
            <a:off x="565942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9D2E9DFD-B289-41E0-A706-0DF99250C3A8}"/>
              </a:ext>
            </a:extLst>
          </p:cNvPr>
          <p:cNvSpPr>
            <a:spLocks noGrp="1"/>
          </p:cNvSpPr>
          <p:nvPr>
            <p:ph type="body" sz="quarter" idx="23" hasCustomPrompt="1"/>
          </p:nvPr>
        </p:nvSpPr>
        <p:spPr>
          <a:xfrm>
            <a:off x="644883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29CFE769-E334-4852-98D4-D2686E7A177D}"/>
              </a:ext>
            </a:extLst>
          </p:cNvPr>
          <p:cNvSpPr>
            <a:spLocks noGrp="1"/>
          </p:cNvSpPr>
          <p:nvPr>
            <p:ph type="body" sz="quarter" idx="24" hasCustomPrompt="1"/>
          </p:nvPr>
        </p:nvSpPr>
        <p:spPr>
          <a:xfrm>
            <a:off x="7177978"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656E6239-48C4-41A4-9AA4-44A85F3A09DD}"/>
              </a:ext>
            </a:extLst>
          </p:cNvPr>
          <p:cNvSpPr>
            <a:spLocks noGrp="1"/>
          </p:cNvSpPr>
          <p:nvPr>
            <p:ph type="body" sz="quarter" idx="25" hasCustomPrompt="1"/>
          </p:nvPr>
        </p:nvSpPr>
        <p:spPr>
          <a:xfrm>
            <a:off x="802766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677AF2E7-6E1A-4486-9E9C-831E8AA4E31C}"/>
              </a:ext>
            </a:extLst>
          </p:cNvPr>
          <p:cNvSpPr>
            <a:spLocks noGrp="1"/>
          </p:cNvSpPr>
          <p:nvPr>
            <p:ph type="body" sz="quarter" idx="26" hasCustomPrompt="1"/>
          </p:nvPr>
        </p:nvSpPr>
        <p:spPr>
          <a:xfrm>
            <a:off x="881708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54CB8F8F-95F4-4C90-B6B0-E05E3FD39060}"/>
              </a:ext>
            </a:extLst>
          </p:cNvPr>
          <p:cNvSpPr>
            <a:spLocks noGrp="1"/>
          </p:cNvSpPr>
          <p:nvPr>
            <p:ph type="body" sz="quarter" idx="27" hasCustomPrompt="1"/>
          </p:nvPr>
        </p:nvSpPr>
        <p:spPr>
          <a:xfrm>
            <a:off x="9546420"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D4D4CBEB-ED3F-458B-89D4-BF7B87EEA701}"/>
              </a:ext>
            </a:extLst>
          </p:cNvPr>
          <p:cNvSpPr>
            <a:spLocks noGrp="1"/>
          </p:cNvSpPr>
          <p:nvPr>
            <p:ph type="body" sz="quarter" idx="28" hasCustomPrompt="1"/>
          </p:nvPr>
        </p:nvSpPr>
        <p:spPr>
          <a:xfrm>
            <a:off x="10395907"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7D178BD8-37BB-4369-9089-458E4AFC029B}"/>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EB35E26F-6E4D-49E5-8B52-C3DFC5DAED94}"/>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57091E21-E4FD-4EFC-A957-BC31C0E5E066}"/>
              </a:ext>
            </a:extLst>
          </p:cNvPr>
          <p:cNvSpPr>
            <a:spLocks noGrp="1"/>
          </p:cNvSpPr>
          <p:nvPr>
            <p:ph type="body" sz="quarter" idx="31" hasCustomPrompt="1"/>
          </p:nvPr>
        </p:nvSpPr>
        <p:spPr>
          <a:xfrm>
            <a:off x="3230365" y="4871997"/>
            <a:ext cx="615309"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93BD433F-C233-4D3A-A836-157F6D8E7877}"/>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A047DD8B-C64B-4EEF-A394-1EF5D78C9199}"/>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9F7A3216-3089-45BC-B307-8D5B15FE5D06}"/>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C4C055EF-54DF-4BA1-A25C-B1010981E7CB}"/>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46C13F5D-6794-400F-906D-2D40EEEC343B}"/>
              </a:ext>
            </a:extLst>
          </p:cNvPr>
          <p:cNvSpPr>
            <a:spLocks noGrp="1"/>
          </p:cNvSpPr>
          <p:nvPr>
            <p:ph type="body" sz="quarter" idx="36" hasCustomPrompt="1"/>
          </p:nvPr>
        </p:nvSpPr>
        <p:spPr>
          <a:xfrm>
            <a:off x="7177978"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45714E98-02E2-48DF-9367-87F55E4FB6A8}"/>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C13007C-3478-4694-B3D7-8AE2F4C80DEF}"/>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0F8E2313-703C-4CF3-9F33-F2FA123ED3BE}"/>
              </a:ext>
            </a:extLst>
          </p:cNvPr>
          <p:cNvSpPr>
            <a:spLocks noGrp="1"/>
          </p:cNvSpPr>
          <p:nvPr>
            <p:ph type="body" sz="quarter" idx="39" hasCustomPrompt="1"/>
          </p:nvPr>
        </p:nvSpPr>
        <p:spPr>
          <a:xfrm>
            <a:off x="9546420"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11BB185B-EE3A-4221-9885-0A23F6BB9B43}"/>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ABA1EBA0-06C6-4473-9072-0B46D901EEE4}"/>
              </a:ext>
            </a:extLst>
          </p:cNvPr>
          <p:cNvSpPr>
            <a:spLocks noGrp="1"/>
          </p:cNvSpPr>
          <p:nvPr>
            <p:ph type="body" sz="quarter" idx="41" hasCustomPrompt="1"/>
          </p:nvPr>
        </p:nvSpPr>
        <p:spPr>
          <a:xfrm>
            <a:off x="696804" y="2618463"/>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2" name="Text Placeholder 14">
            <a:extLst>
              <a:ext uri="{FF2B5EF4-FFF2-40B4-BE49-F238E27FC236}">
                <a16:creationId xmlns:a16="http://schemas.microsoft.com/office/drawing/2014/main" id="{E3E7422E-C8DE-4304-BC2C-D7A9200338B2}"/>
              </a:ext>
            </a:extLst>
          </p:cNvPr>
          <p:cNvSpPr>
            <a:spLocks noGrp="1"/>
          </p:cNvSpPr>
          <p:nvPr>
            <p:ph type="body" sz="quarter" idx="42" hasCustomPrompt="1"/>
          </p:nvPr>
        </p:nvSpPr>
        <p:spPr>
          <a:xfrm>
            <a:off x="696804" y="4449901"/>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E5B67A4A-03EA-4C59-B052-C3AC86249195}"/>
              </a:ext>
            </a:extLst>
          </p:cNvPr>
          <p:cNvSpPr>
            <a:spLocks noGrp="1"/>
          </p:cNvSpPr>
          <p:nvPr>
            <p:ph type="body" sz="quarter" idx="43" hasCustomPrompt="1"/>
          </p:nvPr>
        </p:nvSpPr>
        <p:spPr>
          <a:xfrm>
            <a:off x="202936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386D9727-6EAF-44BD-B5BB-FF9FB2E38F27}"/>
              </a:ext>
            </a:extLst>
          </p:cNvPr>
          <p:cNvSpPr>
            <a:spLocks noGrp="1"/>
          </p:cNvSpPr>
          <p:nvPr>
            <p:ph type="body" sz="quarter" idx="44" hasCustomPrompt="1"/>
          </p:nvPr>
        </p:nvSpPr>
        <p:spPr>
          <a:xfrm>
            <a:off x="4397612"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8ED3541C-CC4E-4C36-9758-9D66DDE2BA3D}"/>
              </a:ext>
            </a:extLst>
          </p:cNvPr>
          <p:cNvSpPr>
            <a:spLocks noGrp="1"/>
          </p:cNvSpPr>
          <p:nvPr>
            <p:ph type="body" sz="quarter" idx="45" hasCustomPrompt="1"/>
          </p:nvPr>
        </p:nvSpPr>
        <p:spPr>
          <a:xfrm>
            <a:off x="834468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5C4B9123-0034-44EB-AE51-BE0E95C36F9D}"/>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F6EBC080-B92D-4FC1-91BB-CBB73125903E}"/>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3">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45A0B38A-6949-43DC-8059-9B50415B16B7}"/>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Tree>
    <p:extLst>
      <p:ext uri="{BB962C8B-B14F-4D97-AF65-F5344CB8AC3E}">
        <p14:creationId xmlns:p14="http://schemas.microsoft.com/office/powerpoint/2010/main" val="138423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216878F0-817D-4F26-8B43-746016119A3F}"/>
              </a:ext>
            </a:extLst>
          </p:cNvPr>
          <p:cNvSpPr>
            <a:spLocks noGrp="1"/>
          </p:cNvSpPr>
          <p:nvPr>
            <p:ph type="pic" sz="quarter" idx="13" hasCustomPrompt="1"/>
          </p:nvPr>
        </p:nvSpPr>
        <p:spPr>
          <a:xfrm>
            <a:off x="-1" y="0"/>
            <a:ext cx="4661647"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3" name="Date Placeholder 2">
            <a:extLst>
              <a:ext uri="{FF2B5EF4-FFF2-40B4-BE49-F238E27FC236}">
                <a16:creationId xmlns:a16="http://schemas.microsoft.com/office/drawing/2014/main" id="{B0B4271A-ED63-46FF-9282-ECA9140CB04C}"/>
              </a:ext>
            </a:extLst>
          </p:cNvPr>
          <p:cNvSpPr>
            <a:spLocks noGrp="1"/>
          </p:cNvSpPr>
          <p:nvPr>
            <p:ph type="dt" sz="half" idx="10"/>
          </p:nvPr>
        </p:nvSpPr>
        <p:spPr/>
        <p:txBody>
          <a:bodyPr/>
          <a:lstStyle>
            <a:lvl1pPr>
              <a:defRPr>
                <a:solidFill>
                  <a:schemeClr val="bg1">
                    <a:lumMod val="95000"/>
                  </a:schemeClr>
                </a:solidFill>
              </a:defRPr>
            </a:lvl1pPr>
          </a:lstStyle>
          <a:p>
            <a:r>
              <a:rPr lang="en-US" dirty="0"/>
              <a:t>8/03/20XX</a:t>
            </a:r>
          </a:p>
        </p:txBody>
      </p:sp>
      <p:sp>
        <p:nvSpPr>
          <p:cNvPr id="4" name="Footer Placeholder 3">
            <a:extLst>
              <a:ext uri="{FF2B5EF4-FFF2-40B4-BE49-F238E27FC236}">
                <a16:creationId xmlns:a16="http://schemas.microsoft.com/office/drawing/2014/main" id="{53F05D42-821E-4E1A-ACD8-5D4B39CFC481}"/>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E2A47555-EEE6-41B1-9AA5-E70CA2B604D2}"/>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88D863BC-52D6-4182-94E2-EA35621A8A6D}"/>
              </a:ext>
            </a:extLst>
          </p:cNvPr>
          <p:cNvSpPr>
            <a:spLocks noGrp="1"/>
          </p:cNvSpPr>
          <p:nvPr>
            <p:ph type="ctrTitle" hasCustomPrompt="1"/>
          </p:nvPr>
        </p:nvSpPr>
        <p:spPr>
          <a:xfrm>
            <a:off x="5360889" y="729426"/>
            <a:ext cx="5903262" cy="635397"/>
          </a:xfrm>
          <a:prstGeom prst="rect">
            <a:avLst/>
          </a:prstGeom>
        </p:spPr>
        <p:txBody>
          <a:bodyPr anchor="ctr"/>
          <a:lstStyle>
            <a:lvl1pPr algn="l">
              <a:defRPr sz="2200" cap="all" spc="200" baseline="0">
                <a:solidFill>
                  <a:schemeClr val="bg1">
                    <a:lumMod val="95000"/>
                  </a:schemeClr>
                </a:solidFill>
                <a:latin typeface="+mj-lt"/>
              </a:defRPr>
            </a:lvl1pPr>
          </a:lstStyle>
          <a:p>
            <a:r>
              <a:rPr lang="en-US" dirty="0"/>
              <a:t>Click to add title</a:t>
            </a:r>
          </a:p>
        </p:txBody>
      </p:sp>
      <p:sp>
        <p:nvSpPr>
          <p:cNvPr id="7" name="Content Placeholder 6">
            <a:extLst>
              <a:ext uri="{FF2B5EF4-FFF2-40B4-BE49-F238E27FC236}">
                <a16:creationId xmlns:a16="http://schemas.microsoft.com/office/drawing/2014/main" id="{4F792BF5-C216-472F-93C8-9E12D88E6BB7}"/>
              </a:ext>
            </a:extLst>
          </p:cNvPr>
          <p:cNvSpPr>
            <a:spLocks noGrp="1"/>
          </p:cNvSpPr>
          <p:nvPr>
            <p:ph sz="quarter" idx="14"/>
          </p:nvPr>
        </p:nvSpPr>
        <p:spPr>
          <a:xfrm>
            <a:off x="5360988" y="1625600"/>
            <a:ext cx="5903912" cy="4429125"/>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0576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Our Team 4-Up">
    <p:bg>
      <p:bgPr>
        <a:solidFill>
          <a:schemeClr val="bg1">
            <a:lumMod val="50000"/>
          </a:schemeClr>
        </a:solidFill>
        <a:effectLst/>
      </p:bgPr>
    </p:bg>
    <p:spTree>
      <p:nvGrpSpPr>
        <p:cNvPr id="1" name=""/>
        <p:cNvGrpSpPr/>
        <p:nvPr/>
      </p:nvGrpSpPr>
      <p:grpSpPr>
        <a:xfrm>
          <a:off x="0" y="0"/>
          <a:ext cx="0" cy="0"/>
          <a:chOff x="0" y="0"/>
          <a:chExt cx="0" cy="0"/>
        </a:xfrm>
      </p:grpSpPr>
      <p:sp>
        <p:nvSpPr>
          <p:cNvPr id="21" name="Text Placeholder 4">
            <a:extLst>
              <a:ext uri="{FF2B5EF4-FFF2-40B4-BE49-F238E27FC236}">
                <a16:creationId xmlns:a16="http://schemas.microsoft.com/office/drawing/2014/main" id="{71C49FEB-B8EF-4D85-AF1E-FF1A08DED40F}"/>
              </a:ext>
            </a:extLst>
          </p:cNvPr>
          <p:cNvSpPr>
            <a:spLocks noGrp="1"/>
          </p:cNvSpPr>
          <p:nvPr>
            <p:ph type="body" sz="quarter" idx="29" hasCustomPrompt="1"/>
          </p:nvPr>
        </p:nvSpPr>
        <p:spPr>
          <a:xfrm>
            <a:off x="1" y="1"/>
            <a:ext cx="12192000" cy="2514600"/>
          </a:xfrm>
          <a:prstGeom prst="rect">
            <a:avLst/>
          </a:prstGeom>
        </p:spPr>
        <p:txBody>
          <a:bodyPr/>
          <a:lstStyle>
            <a:lvl1pPr marL="0" indent="0" algn="r">
              <a:lnSpc>
                <a:spcPct val="35000"/>
              </a:lnSpc>
              <a:spcBef>
                <a:spcPts val="0"/>
              </a:spcBef>
              <a:buNone/>
              <a:defRPr sz="50000" baseline="0">
                <a:solidFill>
                  <a:schemeClr val="bg1">
                    <a:alpha val="5000"/>
                  </a:schemeClr>
                </a:solidFill>
                <a:latin typeface="Kunstler Script" panose="030304020206070D0D06" pitchFamily="66" charset="0"/>
              </a:defRPr>
            </a:lvl1pPr>
          </a:lstStyle>
          <a:p>
            <a:r>
              <a:rPr lang="en-US" dirty="0"/>
              <a:t>Team</a:t>
            </a:r>
          </a:p>
        </p:txBody>
      </p:sp>
      <p:sp>
        <p:nvSpPr>
          <p:cNvPr id="3" name="Date Placeholder 2">
            <a:extLst>
              <a:ext uri="{FF2B5EF4-FFF2-40B4-BE49-F238E27FC236}">
                <a16:creationId xmlns:a16="http://schemas.microsoft.com/office/drawing/2014/main" id="{2751E4D1-453A-486C-AC10-C420246031B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0BD6862B-8836-4F15-B05B-24B5EFFD7650}"/>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E7F95F47-BBF4-4271-B6F5-E9C3507ADD5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B06E153E-70D2-4FA6-AE08-1FF540897371}"/>
              </a:ext>
            </a:extLst>
          </p:cNvPr>
          <p:cNvSpPr>
            <a:spLocks noGrp="1"/>
          </p:cNvSpPr>
          <p:nvPr>
            <p:ph type="ctrTitle" hasCustomPrompt="1"/>
          </p:nvPr>
        </p:nvSpPr>
        <p:spPr>
          <a:xfrm>
            <a:off x="2933903" y="1655011"/>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Picture Placeholder 9">
            <a:extLst>
              <a:ext uri="{FF2B5EF4-FFF2-40B4-BE49-F238E27FC236}">
                <a16:creationId xmlns:a16="http://schemas.microsoft.com/office/drawing/2014/main" id="{DC04EBE4-2F20-469F-8A53-9BEC2E378220}"/>
              </a:ext>
            </a:extLst>
          </p:cNvPr>
          <p:cNvSpPr>
            <a:spLocks noGrp="1"/>
          </p:cNvSpPr>
          <p:nvPr>
            <p:ph type="pic" sz="quarter" idx="14" hasCustomPrompt="1"/>
          </p:nvPr>
        </p:nvSpPr>
        <p:spPr>
          <a:xfrm>
            <a:off x="1644345"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0" name="Text Placeholder 10">
            <a:extLst>
              <a:ext uri="{FF2B5EF4-FFF2-40B4-BE49-F238E27FC236}">
                <a16:creationId xmlns:a16="http://schemas.microsoft.com/office/drawing/2014/main" id="{B4BA6AEB-B1AF-4446-A7B4-97B679BC9309}"/>
              </a:ext>
            </a:extLst>
          </p:cNvPr>
          <p:cNvSpPr>
            <a:spLocks noGrp="1"/>
          </p:cNvSpPr>
          <p:nvPr>
            <p:ph type="body" sz="quarter" idx="18" hasCustomPrompt="1"/>
          </p:nvPr>
        </p:nvSpPr>
        <p:spPr>
          <a:xfrm>
            <a:off x="1204655" y="4463647"/>
            <a:ext cx="2330873"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1" name="Text Placeholder 10">
            <a:extLst>
              <a:ext uri="{FF2B5EF4-FFF2-40B4-BE49-F238E27FC236}">
                <a16:creationId xmlns:a16="http://schemas.microsoft.com/office/drawing/2014/main" id="{A3462D3F-0728-4C38-B170-389153ED5A5F}"/>
              </a:ext>
            </a:extLst>
          </p:cNvPr>
          <p:cNvSpPr>
            <a:spLocks noGrp="1"/>
          </p:cNvSpPr>
          <p:nvPr>
            <p:ph type="body" sz="quarter" idx="19" hasCustomPrompt="1"/>
          </p:nvPr>
        </p:nvSpPr>
        <p:spPr>
          <a:xfrm>
            <a:off x="1204655" y="4779469"/>
            <a:ext cx="2330873"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2" name="Picture Placeholder 9">
            <a:extLst>
              <a:ext uri="{FF2B5EF4-FFF2-40B4-BE49-F238E27FC236}">
                <a16:creationId xmlns:a16="http://schemas.microsoft.com/office/drawing/2014/main" id="{3E3EC61F-D3A5-4658-8BA3-A91338AF2FAF}"/>
              </a:ext>
            </a:extLst>
          </p:cNvPr>
          <p:cNvSpPr>
            <a:spLocks noGrp="1"/>
          </p:cNvSpPr>
          <p:nvPr>
            <p:ph type="pic" sz="quarter" idx="20" hasCustomPrompt="1"/>
          </p:nvPr>
        </p:nvSpPr>
        <p:spPr>
          <a:xfrm>
            <a:off x="4133091"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3" name="Picture Placeholder 9">
            <a:extLst>
              <a:ext uri="{FF2B5EF4-FFF2-40B4-BE49-F238E27FC236}">
                <a16:creationId xmlns:a16="http://schemas.microsoft.com/office/drawing/2014/main" id="{CDB9F756-6446-412A-9650-AAB15FCA3623}"/>
              </a:ext>
            </a:extLst>
          </p:cNvPr>
          <p:cNvSpPr>
            <a:spLocks noGrp="1"/>
          </p:cNvSpPr>
          <p:nvPr>
            <p:ph type="pic" sz="quarter" idx="21" hasCustomPrompt="1"/>
          </p:nvPr>
        </p:nvSpPr>
        <p:spPr>
          <a:xfrm>
            <a:off x="6621836"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4" name="Picture Placeholder 9">
            <a:extLst>
              <a:ext uri="{FF2B5EF4-FFF2-40B4-BE49-F238E27FC236}">
                <a16:creationId xmlns:a16="http://schemas.microsoft.com/office/drawing/2014/main" id="{382166CD-0B9A-4F3F-9C64-C140FABE85C7}"/>
              </a:ext>
            </a:extLst>
          </p:cNvPr>
          <p:cNvSpPr>
            <a:spLocks noGrp="1"/>
          </p:cNvSpPr>
          <p:nvPr>
            <p:ph type="pic" sz="quarter" idx="22" hasCustomPrompt="1"/>
          </p:nvPr>
        </p:nvSpPr>
        <p:spPr>
          <a:xfrm>
            <a:off x="9110582"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5" name="Text Placeholder 10">
            <a:extLst>
              <a:ext uri="{FF2B5EF4-FFF2-40B4-BE49-F238E27FC236}">
                <a16:creationId xmlns:a16="http://schemas.microsoft.com/office/drawing/2014/main" id="{40DF12CD-BCB4-467F-B7E3-499EC97EFEB6}"/>
              </a:ext>
            </a:extLst>
          </p:cNvPr>
          <p:cNvSpPr>
            <a:spLocks noGrp="1"/>
          </p:cNvSpPr>
          <p:nvPr>
            <p:ph type="body" sz="quarter" idx="23" hasCustomPrompt="1"/>
          </p:nvPr>
        </p:nvSpPr>
        <p:spPr>
          <a:xfrm>
            <a:off x="3693400" y="4463647"/>
            <a:ext cx="2330874"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6" name="Text Placeholder 10">
            <a:extLst>
              <a:ext uri="{FF2B5EF4-FFF2-40B4-BE49-F238E27FC236}">
                <a16:creationId xmlns:a16="http://schemas.microsoft.com/office/drawing/2014/main" id="{5A467C8A-05E4-4C98-85BA-9199B1C1E1D8}"/>
              </a:ext>
            </a:extLst>
          </p:cNvPr>
          <p:cNvSpPr>
            <a:spLocks noGrp="1"/>
          </p:cNvSpPr>
          <p:nvPr>
            <p:ph type="body" sz="quarter" idx="24" hasCustomPrompt="1"/>
          </p:nvPr>
        </p:nvSpPr>
        <p:spPr>
          <a:xfrm>
            <a:off x="3693400" y="4779469"/>
            <a:ext cx="2330874"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7" name="Text Placeholder 10">
            <a:extLst>
              <a:ext uri="{FF2B5EF4-FFF2-40B4-BE49-F238E27FC236}">
                <a16:creationId xmlns:a16="http://schemas.microsoft.com/office/drawing/2014/main" id="{9058072E-F9B0-4371-960E-E67B496E3020}"/>
              </a:ext>
            </a:extLst>
          </p:cNvPr>
          <p:cNvSpPr>
            <a:spLocks noGrp="1"/>
          </p:cNvSpPr>
          <p:nvPr>
            <p:ph type="body" sz="quarter" idx="25" hasCustomPrompt="1"/>
          </p:nvPr>
        </p:nvSpPr>
        <p:spPr>
          <a:xfrm>
            <a:off x="6182145"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8" name="Text Placeholder 10">
            <a:extLst>
              <a:ext uri="{FF2B5EF4-FFF2-40B4-BE49-F238E27FC236}">
                <a16:creationId xmlns:a16="http://schemas.microsoft.com/office/drawing/2014/main" id="{0A657816-CBF3-4FE7-86AD-21BF42DD1528}"/>
              </a:ext>
            </a:extLst>
          </p:cNvPr>
          <p:cNvSpPr>
            <a:spLocks noGrp="1"/>
          </p:cNvSpPr>
          <p:nvPr>
            <p:ph type="body" sz="quarter" idx="26" hasCustomPrompt="1"/>
          </p:nvPr>
        </p:nvSpPr>
        <p:spPr>
          <a:xfrm>
            <a:off x="6182145"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9" name="Text Placeholder 10">
            <a:extLst>
              <a:ext uri="{FF2B5EF4-FFF2-40B4-BE49-F238E27FC236}">
                <a16:creationId xmlns:a16="http://schemas.microsoft.com/office/drawing/2014/main" id="{886C1499-EEAF-4BF5-99C2-BE435BED3F5B}"/>
              </a:ext>
            </a:extLst>
          </p:cNvPr>
          <p:cNvSpPr>
            <a:spLocks noGrp="1"/>
          </p:cNvSpPr>
          <p:nvPr>
            <p:ph type="body" sz="quarter" idx="27" hasCustomPrompt="1"/>
          </p:nvPr>
        </p:nvSpPr>
        <p:spPr>
          <a:xfrm>
            <a:off x="8670891"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20" name="Text Placeholder 10">
            <a:extLst>
              <a:ext uri="{FF2B5EF4-FFF2-40B4-BE49-F238E27FC236}">
                <a16:creationId xmlns:a16="http://schemas.microsoft.com/office/drawing/2014/main" id="{58984A54-7368-4F62-B02D-6A062366006A}"/>
              </a:ext>
            </a:extLst>
          </p:cNvPr>
          <p:cNvSpPr>
            <a:spLocks noGrp="1"/>
          </p:cNvSpPr>
          <p:nvPr>
            <p:ph type="body" sz="quarter" idx="28" hasCustomPrompt="1"/>
          </p:nvPr>
        </p:nvSpPr>
        <p:spPr>
          <a:xfrm>
            <a:off x="8670891"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Tree>
    <p:extLst>
      <p:ext uri="{BB962C8B-B14F-4D97-AF65-F5344CB8AC3E}">
        <p14:creationId xmlns:p14="http://schemas.microsoft.com/office/powerpoint/2010/main" val="29396265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Our Team 8-Up">
    <p:bg>
      <p:bgPr>
        <a:solidFill>
          <a:schemeClr val="bg1">
            <a:lumMod val="5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6F087D-92DE-4035-8192-586AF5C8FE1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7A9928F3-1B10-463F-9157-B6A079A7903E}"/>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746BA99F-4B60-460A-B00E-4D0B0DDD5C5E}"/>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Picture Placeholder 9">
            <a:extLst>
              <a:ext uri="{FF2B5EF4-FFF2-40B4-BE49-F238E27FC236}">
                <a16:creationId xmlns:a16="http://schemas.microsoft.com/office/drawing/2014/main" id="{5A869ECF-2DFC-48EE-97D9-84DCD25E5473}"/>
              </a:ext>
            </a:extLst>
          </p:cNvPr>
          <p:cNvSpPr>
            <a:spLocks noGrp="1"/>
          </p:cNvSpPr>
          <p:nvPr>
            <p:ph type="pic" sz="quarter" idx="16" hasCustomPrompt="1"/>
          </p:nvPr>
        </p:nvSpPr>
        <p:spPr>
          <a:xfrm>
            <a:off x="1979488"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 name="Text Placeholder 14">
            <a:extLst>
              <a:ext uri="{FF2B5EF4-FFF2-40B4-BE49-F238E27FC236}">
                <a16:creationId xmlns:a16="http://schemas.microsoft.com/office/drawing/2014/main" id="{156C8A56-CD27-4C90-94A0-6C6EE02744F4}"/>
              </a:ext>
            </a:extLst>
          </p:cNvPr>
          <p:cNvSpPr>
            <a:spLocks noGrp="1"/>
          </p:cNvSpPr>
          <p:nvPr>
            <p:ph type="body" sz="quarter" idx="20" hasCustomPrompt="1"/>
          </p:nvPr>
        </p:nvSpPr>
        <p:spPr>
          <a:xfrm>
            <a:off x="1485529" y="3495484"/>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1" name="Text Placeholder 14">
            <a:extLst>
              <a:ext uri="{FF2B5EF4-FFF2-40B4-BE49-F238E27FC236}">
                <a16:creationId xmlns:a16="http://schemas.microsoft.com/office/drawing/2014/main" id="{22104C50-BDDE-4917-8F64-30BB543A7349}"/>
              </a:ext>
            </a:extLst>
          </p:cNvPr>
          <p:cNvSpPr>
            <a:spLocks noGrp="1"/>
          </p:cNvSpPr>
          <p:nvPr>
            <p:ph type="body" sz="quarter" idx="21" hasCustomPrompt="1"/>
          </p:nvPr>
        </p:nvSpPr>
        <p:spPr>
          <a:xfrm>
            <a:off x="3859819"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2" name="Text Placeholder 14">
            <a:extLst>
              <a:ext uri="{FF2B5EF4-FFF2-40B4-BE49-F238E27FC236}">
                <a16:creationId xmlns:a16="http://schemas.microsoft.com/office/drawing/2014/main" id="{16490CE7-7241-4A9F-9A19-0D1533BA52E5}"/>
              </a:ext>
            </a:extLst>
          </p:cNvPr>
          <p:cNvSpPr>
            <a:spLocks noGrp="1"/>
          </p:cNvSpPr>
          <p:nvPr>
            <p:ph type="body" sz="quarter" idx="22" hasCustomPrompt="1"/>
          </p:nvPr>
        </p:nvSpPr>
        <p:spPr>
          <a:xfrm>
            <a:off x="3859818" y="3495484"/>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3" name="Text Placeholder 14">
            <a:extLst>
              <a:ext uri="{FF2B5EF4-FFF2-40B4-BE49-F238E27FC236}">
                <a16:creationId xmlns:a16="http://schemas.microsoft.com/office/drawing/2014/main" id="{02C7036D-56D2-4D6E-8F25-344484C61A1F}"/>
              </a:ext>
            </a:extLst>
          </p:cNvPr>
          <p:cNvSpPr>
            <a:spLocks noGrp="1"/>
          </p:cNvSpPr>
          <p:nvPr>
            <p:ph type="body" sz="quarter" idx="23" hasCustomPrompt="1"/>
          </p:nvPr>
        </p:nvSpPr>
        <p:spPr>
          <a:xfrm>
            <a:off x="6234108" y="3269684"/>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4" name="Text Placeholder 14">
            <a:extLst>
              <a:ext uri="{FF2B5EF4-FFF2-40B4-BE49-F238E27FC236}">
                <a16:creationId xmlns:a16="http://schemas.microsoft.com/office/drawing/2014/main" id="{420E5CE0-16E9-48C3-AEAE-C29C2448D78B}"/>
              </a:ext>
            </a:extLst>
          </p:cNvPr>
          <p:cNvSpPr>
            <a:spLocks noGrp="1"/>
          </p:cNvSpPr>
          <p:nvPr>
            <p:ph type="body" sz="quarter" idx="24" hasCustomPrompt="1"/>
          </p:nvPr>
        </p:nvSpPr>
        <p:spPr>
          <a:xfrm>
            <a:off x="6234107"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5" name="Text Placeholder 14">
            <a:extLst>
              <a:ext uri="{FF2B5EF4-FFF2-40B4-BE49-F238E27FC236}">
                <a16:creationId xmlns:a16="http://schemas.microsoft.com/office/drawing/2014/main" id="{532463BC-AC80-43A6-8BB3-50F5A28E80BC}"/>
              </a:ext>
            </a:extLst>
          </p:cNvPr>
          <p:cNvSpPr>
            <a:spLocks noGrp="1"/>
          </p:cNvSpPr>
          <p:nvPr>
            <p:ph type="body" sz="quarter" idx="25" hasCustomPrompt="1"/>
          </p:nvPr>
        </p:nvSpPr>
        <p:spPr>
          <a:xfrm>
            <a:off x="8608394"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6" name="Text Placeholder 14">
            <a:extLst>
              <a:ext uri="{FF2B5EF4-FFF2-40B4-BE49-F238E27FC236}">
                <a16:creationId xmlns:a16="http://schemas.microsoft.com/office/drawing/2014/main" id="{4CF5287C-0936-4244-B1EE-226996FEC9A0}"/>
              </a:ext>
            </a:extLst>
          </p:cNvPr>
          <p:cNvSpPr>
            <a:spLocks noGrp="1"/>
          </p:cNvSpPr>
          <p:nvPr>
            <p:ph type="body" sz="quarter" idx="26" hasCustomPrompt="1"/>
          </p:nvPr>
        </p:nvSpPr>
        <p:spPr>
          <a:xfrm>
            <a:off x="8608391"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38" name="Text Placeholder 14">
            <a:extLst>
              <a:ext uri="{FF2B5EF4-FFF2-40B4-BE49-F238E27FC236}">
                <a16:creationId xmlns:a16="http://schemas.microsoft.com/office/drawing/2014/main" id="{80E59778-6A5E-4CAE-8EB2-BBEBB43F6D4B}"/>
              </a:ext>
            </a:extLst>
          </p:cNvPr>
          <p:cNvSpPr>
            <a:spLocks noGrp="1"/>
          </p:cNvSpPr>
          <p:nvPr>
            <p:ph type="body" sz="quarter" idx="46" hasCustomPrompt="1"/>
          </p:nvPr>
        </p:nvSpPr>
        <p:spPr>
          <a:xfrm>
            <a:off x="1485530"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7" name="Text Placeholder 14">
            <a:extLst>
              <a:ext uri="{FF2B5EF4-FFF2-40B4-BE49-F238E27FC236}">
                <a16:creationId xmlns:a16="http://schemas.microsoft.com/office/drawing/2014/main" id="{393D72E6-E684-4731-B139-4BA8111999D9}"/>
              </a:ext>
            </a:extLst>
          </p:cNvPr>
          <p:cNvSpPr>
            <a:spLocks noGrp="1"/>
          </p:cNvSpPr>
          <p:nvPr>
            <p:ph type="body" sz="quarter" idx="48" hasCustomPrompt="1"/>
          </p:nvPr>
        </p:nvSpPr>
        <p:spPr>
          <a:xfrm>
            <a:off x="1485442" y="5546241"/>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48" name="Text Placeholder 14">
            <a:extLst>
              <a:ext uri="{FF2B5EF4-FFF2-40B4-BE49-F238E27FC236}">
                <a16:creationId xmlns:a16="http://schemas.microsoft.com/office/drawing/2014/main" id="{17AF8A36-96BD-4383-BD10-0AF6C3CAA215}"/>
              </a:ext>
            </a:extLst>
          </p:cNvPr>
          <p:cNvSpPr>
            <a:spLocks noGrp="1"/>
          </p:cNvSpPr>
          <p:nvPr>
            <p:ph type="body" sz="quarter" idx="49" hasCustomPrompt="1"/>
          </p:nvPr>
        </p:nvSpPr>
        <p:spPr>
          <a:xfrm>
            <a:off x="3859819"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9" name="Text Placeholder 14">
            <a:extLst>
              <a:ext uri="{FF2B5EF4-FFF2-40B4-BE49-F238E27FC236}">
                <a16:creationId xmlns:a16="http://schemas.microsoft.com/office/drawing/2014/main" id="{F26B5D3A-6C13-4204-9756-1BCA5AE8D12C}"/>
              </a:ext>
            </a:extLst>
          </p:cNvPr>
          <p:cNvSpPr>
            <a:spLocks noGrp="1"/>
          </p:cNvSpPr>
          <p:nvPr>
            <p:ph type="body" sz="quarter" idx="50" hasCustomPrompt="1"/>
          </p:nvPr>
        </p:nvSpPr>
        <p:spPr>
          <a:xfrm>
            <a:off x="3859730" y="5546241"/>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0" name="Text Placeholder 14">
            <a:extLst>
              <a:ext uri="{FF2B5EF4-FFF2-40B4-BE49-F238E27FC236}">
                <a16:creationId xmlns:a16="http://schemas.microsoft.com/office/drawing/2014/main" id="{80D112F0-B8AB-4FA9-B732-BE08CD1234D5}"/>
              </a:ext>
            </a:extLst>
          </p:cNvPr>
          <p:cNvSpPr>
            <a:spLocks noGrp="1"/>
          </p:cNvSpPr>
          <p:nvPr>
            <p:ph type="body" sz="quarter" idx="51" hasCustomPrompt="1"/>
          </p:nvPr>
        </p:nvSpPr>
        <p:spPr>
          <a:xfrm>
            <a:off x="6234108" y="5320441"/>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1" name="Text Placeholder 14">
            <a:extLst>
              <a:ext uri="{FF2B5EF4-FFF2-40B4-BE49-F238E27FC236}">
                <a16:creationId xmlns:a16="http://schemas.microsoft.com/office/drawing/2014/main" id="{4784D9A7-36A5-4F3B-AA7B-CB5E2D655945}"/>
              </a:ext>
            </a:extLst>
          </p:cNvPr>
          <p:cNvSpPr>
            <a:spLocks noGrp="1"/>
          </p:cNvSpPr>
          <p:nvPr>
            <p:ph type="body" sz="quarter" idx="52" hasCustomPrompt="1"/>
          </p:nvPr>
        </p:nvSpPr>
        <p:spPr>
          <a:xfrm>
            <a:off x="6234063"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2" name="Text Placeholder 14">
            <a:extLst>
              <a:ext uri="{FF2B5EF4-FFF2-40B4-BE49-F238E27FC236}">
                <a16:creationId xmlns:a16="http://schemas.microsoft.com/office/drawing/2014/main" id="{D7A99E46-923F-4364-BF2F-FBB534A10648}"/>
              </a:ext>
            </a:extLst>
          </p:cNvPr>
          <p:cNvSpPr>
            <a:spLocks noGrp="1"/>
          </p:cNvSpPr>
          <p:nvPr>
            <p:ph type="body" sz="quarter" idx="53" hasCustomPrompt="1"/>
          </p:nvPr>
        </p:nvSpPr>
        <p:spPr>
          <a:xfrm>
            <a:off x="8608394"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3" name="Text Placeholder 14">
            <a:extLst>
              <a:ext uri="{FF2B5EF4-FFF2-40B4-BE49-F238E27FC236}">
                <a16:creationId xmlns:a16="http://schemas.microsoft.com/office/drawing/2014/main" id="{506EFF4D-3C39-4F6E-A14E-EFF1C741CCCB}"/>
              </a:ext>
            </a:extLst>
          </p:cNvPr>
          <p:cNvSpPr>
            <a:spLocks noGrp="1"/>
          </p:cNvSpPr>
          <p:nvPr>
            <p:ph type="body" sz="quarter" idx="54" hasCustomPrompt="1"/>
          </p:nvPr>
        </p:nvSpPr>
        <p:spPr>
          <a:xfrm>
            <a:off x="8608391"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7" name="Text Placeholder 14">
            <a:extLst>
              <a:ext uri="{FF2B5EF4-FFF2-40B4-BE49-F238E27FC236}">
                <a16:creationId xmlns:a16="http://schemas.microsoft.com/office/drawing/2014/main" id="{0C5A43DB-AE3F-48FC-B6D4-8879D4CDADB4}"/>
              </a:ext>
            </a:extLst>
          </p:cNvPr>
          <p:cNvSpPr>
            <a:spLocks noGrp="1"/>
          </p:cNvSpPr>
          <p:nvPr>
            <p:ph type="body" sz="quarter" idx="58" hasCustomPrompt="1"/>
          </p:nvPr>
        </p:nvSpPr>
        <p:spPr>
          <a:xfrm>
            <a:off x="1485530"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33" name="Picture Placeholder 9">
            <a:extLst>
              <a:ext uri="{FF2B5EF4-FFF2-40B4-BE49-F238E27FC236}">
                <a16:creationId xmlns:a16="http://schemas.microsoft.com/office/drawing/2014/main" id="{BF616705-4A53-4806-B16C-BA39A5A02D23}"/>
              </a:ext>
            </a:extLst>
          </p:cNvPr>
          <p:cNvSpPr>
            <a:spLocks noGrp="1"/>
          </p:cNvSpPr>
          <p:nvPr>
            <p:ph type="pic" sz="quarter" idx="59" hasCustomPrompt="1"/>
          </p:nvPr>
        </p:nvSpPr>
        <p:spPr>
          <a:xfrm>
            <a:off x="4353776"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9" name="Picture Placeholder 9">
            <a:extLst>
              <a:ext uri="{FF2B5EF4-FFF2-40B4-BE49-F238E27FC236}">
                <a16:creationId xmlns:a16="http://schemas.microsoft.com/office/drawing/2014/main" id="{12C5AB77-7FB0-4FE2-A742-FA3672277633}"/>
              </a:ext>
            </a:extLst>
          </p:cNvPr>
          <p:cNvSpPr>
            <a:spLocks noGrp="1"/>
          </p:cNvSpPr>
          <p:nvPr>
            <p:ph type="pic" sz="quarter" idx="60" hasCustomPrompt="1"/>
          </p:nvPr>
        </p:nvSpPr>
        <p:spPr>
          <a:xfrm>
            <a:off x="6728064"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0" name="Picture Placeholder 9">
            <a:extLst>
              <a:ext uri="{FF2B5EF4-FFF2-40B4-BE49-F238E27FC236}">
                <a16:creationId xmlns:a16="http://schemas.microsoft.com/office/drawing/2014/main" id="{8A37ED26-A40F-40E4-9FB0-0F305BCB23F4}"/>
              </a:ext>
            </a:extLst>
          </p:cNvPr>
          <p:cNvSpPr>
            <a:spLocks noGrp="1"/>
          </p:cNvSpPr>
          <p:nvPr>
            <p:ph type="pic" sz="quarter" idx="61" hasCustomPrompt="1"/>
          </p:nvPr>
        </p:nvSpPr>
        <p:spPr>
          <a:xfrm>
            <a:off x="9102352"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1" name="Picture Placeholder 9">
            <a:extLst>
              <a:ext uri="{FF2B5EF4-FFF2-40B4-BE49-F238E27FC236}">
                <a16:creationId xmlns:a16="http://schemas.microsoft.com/office/drawing/2014/main" id="{B6231166-8699-4C7F-8542-01C947970C37}"/>
              </a:ext>
            </a:extLst>
          </p:cNvPr>
          <p:cNvSpPr>
            <a:spLocks noGrp="1"/>
          </p:cNvSpPr>
          <p:nvPr>
            <p:ph type="pic" sz="quarter" idx="62" hasCustomPrompt="1"/>
          </p:nvPr>
        </p:nvSpPr>
        <p:spPr>
          <a:xfrm>
            <a:off x="1979488"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2" name="Picture Placeholder 9">
            <a:extLst>
              <a:ext uri="{FF2B5EF4-FFF2-40B4-BE49-F238E27FC236}">
                <a16:creationId xmlns:a16="http://schemas.microsoft.com/office/drawing/2014/main" id="{C8BBF1DC-9382-4EDC-8A43-26FBDBA89C72}"/>
              </a:ext>
            </a:extLst>
          </p:cNvPr>
          <p:cNvSpPr>
            <a:spLocks noGrp="1"/>
          </p:cNvSpPr>
          <p:nvPr>
            <p:ph type="pic" sz="quarter" idx="63" hasCustomPrompt="1"/>
          </p:nvPr>
        </p:nvSpPr>
        <p:spPr>
          <a:xfrm>
            <a:off x="4353776"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3" name="Picture Placeholder 9">
            <a:extLst>
              <a:ext uri="{FF2B5EF4-FFF2-40B4-BE49-F238E27FC236}">
                <a16:creationId xmlns:a16="http://schemas.microsoft.com/office/drawing/2014/main" id="{E1600B1D-A51F-4CD2-B131-483A6088B903}"/>
              </a:ext>
            </a:extLst>
          </p:cNvPr>
          <p:cNvSpPr>
            <a:spLocks noGrp="1"/>
          </p:cNvSpPr>
          <p:nvPr>
            <p:ph type="pic" sz="quarter" idx="64" hasCustomPrompt="1"/>
          </p:nvPr>
        </p:nvSpPr>
        <p:spPr>
          <a:xfrm>
            <a:off x="6728064"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4" name="Picture Placeholder 9">
            <a:extLst>
              <a:ext uri="{FF2B5EF4-FFF2-40B4-BE49-F238E27FC236}">
                <a16:creationId xmlns:a16="http://schemas.microsoft.com/office/drawing/2014/main" id="{C6C004ED-2B06-4144-9164-96A4CDC05395}"/>
              </a:ext>
            </a:extLst>
          </p:cNvPr>
          <p:cNvSpPr>
            <a:spLocks noGrp="1"/>
          </p:cNvSpPr>
          <p:nvPr>
            <p:ph type="pic" sz="quarter" idx="65" hasCustomPrompt="1"/>
          </p:nvPr>
        </p:nvSpPr>
        <p:spPr>
          <a:xfrm>
            <a:off x="9102352"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0" name="Title 1">
            <a:extLst>
              <a:ext uri="{FF2B5EF4-FFF2-40B4-BE49-F238E27FC236}">
                <a16:creationId xmlns:a16="http://schemas.microsoft.com/office/drawing/2014/main" id="{4002D7BD-981B-493B-A5A0-DA83B6593157}"/>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Tree>
    <p:extLst>
      <p:ext uri="{BB962C8B-B14F-4D97-AF65-F5344CB8AC3E}">
        <p14:creationId xmlns:p14="http://schemas.microsoft.com/office/powerpoint/2010/main" val="2869747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36A6C4-760E-4DFC-9166-0346E320E61C}"/>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2AA830E9-38B9-41B2-9047-8F9003630EF4}"/>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705897FB-ACEE-45BF-9704-D517B9B958B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F61A60D-EA13-4C4C-9816-85480A2E2A90}"/>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20" name="Text Placeholder 14">
            <a:extLst>
              <a:ext uri="{FF2B5EF4-FFF2-40B4-BE49-F238E27FC236}">
                <a16:creationId xmlns:a16="http://schemas.microsoft.com/office/drawing/2014/main" id="{1C424B8B-6301-4675-9015-050DF1DF9113}"/>
              </a:ext>
            </a:extLst>
          </p:cNvPr>
          <p:cNvSpPr>
            <a:spLocks noGrp="1"/>
          </p:cNvSpPr>
          <p:nvPr>
            <p:ph type="body" sz="quarter" idx="13" hasCustomPrompt="1"/>
          </p:nvPr>
        </p:nvSpPr>
        <p:spPr>
          <a:xfrm>
            <a:off x="900511"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1" name="Text Placeholder 14">
            <a:extLst>
              <a:ext uri="{FF2B5EF4-FFF2-40B4-BE49-F238E27FC236}">
                <a16:creationId xmlns:a16="http://schemas.microsoft.com/office/drawing/2014/main" id="{44297A50-8392-4EB9-9BF6-451C4B9977BA}"/>
              </a:ext>
            </a:extLst>
          </p:cNvPr>
          <p:cNvSpPr>
            <a:spLocks noGrp="1"/>
          </p:cNvSpPr>
          <p:nvPr>
            <p:ph type="body" sz="quarter" idx="14" hasCustomPrompt="1"/>
          </p:nvPr>
        </p:nvSpPr>
        <p:spPr>
          <a:xfrm>
            <a:off x="900511"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1B3A901-BBC6-44D9-9C97-6CFD76C17CDF}"/>
              </a:ext>
            </a:extLst>
          </p:cNvPr>
          <p:cNvSpPr>
            <a:spLocks noGrp="1"/>
          </p:cNvSpPr>
          <p:nvPr>
            <p:ph type="body" sz="quarter" idx="15" hasCustomPrompt="1"/>
          </p:nvPr>
        </p:nvSpPr>
        <p:spPr>
          <a:xfrm>
            <a:off x="3584039"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3" name="Text Placeholder 14">
            <a:extLst>
              <a:ext uri="{FF2B5EF4-FFF2-40B4-BE49-F238E27FC236}">
                <a16:creationId xmlns:a16="http://schemas.microsoft.com/office/drawing/2014/main" id="{C60306D6-8D77-403B-B3D3-93E771A63E25}"/>
              </a:ext>
            </a:extLst>
          </p:cNvPr>
          <p:cNvSpPr>
            <a:spLocks noGrp="1"/>
          </p:cNvSpPr>
          <p:nvPr>
            <p:ph type="body" sz="quarter" idx="16" hasCustomPrompt="1"/>
          </p:nvPr>
        </p:nvSpPr>
        <p:spPr>
          <a:xfrm>
            <a:off x="3584039"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156D61BA-EB24-4A41-8CAD-DF8D3ACF23F3}"/>
              </a:ext>
            </a:extLst>
          </p:cNvPr>
          <p:cNvSpPr>
            <a:spLocks noGrp="1"/>
          </p:cNvSpPr>
          <p:nvPr>
            <p:ph type="body" sz="quarter" idx="17" hasCustomPrompt="1"/>
          </p:nvPr>
        </p:nvSpPr>
        <p:spPr>
          <a:xfrm>
            <a:off x="6267567"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5" name="Text Placeholder 14">
            <a:extLst>
              <a:ext uri="{FF2B5EF4-FFF2-40B4-BE49-F238E27FC236}">
                <a16:creationId xmlns:a16="http://schemas.microsoft.com/office/drawing/2014/main" id="{7D92CD70-81FF-405A-B419-FCACE6F2F97A}"/>
              </a:ext>
            </a:extLst>
          </p:cNvPr>
          <p:cNvSpPr>
            <a:spLocks noGrp="1"/>
          </p:cNvSpPr>
          <p:nvPr>
            <p:ph type="body" sz="quarter" idx="18" hasCustomPrompt="1"/>
          </p:nvPr>
        </p:nvSpPr>
        <p:spPr>
          <a:xfrm>
            <a:off x="6267567"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1F7A98D9-A50A-41D8-BD51-327D4B647F26}"/>
              </a:ext>
            </a:extLst>
          </p:cNvPr>
          <p:cNvSpPr>
            <a:spLocks noGrp="1"/>
          </p:cNvSpPr>
          <p:nvPr>
            <p:ph type="body" sz="quarter" idx="19" hasCustomPrompt="1"/>
          </p:nvPr>
        </p:nvSpPr>
        <p:spPr>
          <a:xfrm>
            <a:off x="8951094"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7" name="Text Placeholder 14">
            <a:extLst>
              <a:ext uri="{FF2B5EF4-FFF2-40B4-BE49-F238E27FC236}">
                <a16:creationId xmlns:a16="http://schemas.microsoft.com/office/drawing/2014/main" id="{CD4953C5-A270-4C37-B878-3D3E51E01A1B}"/>
              </a:ext>
            </a:extLst>
          </p:cNvPr>
          <p:cNvSpPr>
            <a:spLocks noGrp="1"/>
          </p:cNvSpPr>
          <p:nvPr>
            <p:ph type="body" sz="quarter" idx="20" hasCustomPrompt="1"/>
          </p:nvPr>
        </p:nvSpPr>
        <p:spPr>
          <a:xfrm>
            <a:off x="8951094"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8" name="Text Placeholder 10">
            <a:extLst>
              <a:ext uri="{FF2B5EF4-FFF2-40B4-BE49-F238E27FC236}">
                <a16:creationId xmlns:a16="http://schemas.microsoft.com/office/drawing/2014/main" id="{B419FAA5-674D-4D1B-B6F0-7F6B786D9D2C}"/>
              </a:ext>
            </a:extLst>
          </p:cNvPr>
          <p:cNvSpPr>
            <a:spLocks noGrp="1"/>
          </p:cNvSpPr>
          <p:nvPr>
            <p:ph type="body" sz="quarter" idx="21" hasCustomPrompt="1"/>
          </p:nvPr>
        </p:nvSpPr>
        <p:spPr>
          <a:xfrm>
            <a:off x="1285758" y="2399173"/>
            <a:ext cx="1611892" cy="1151632"/>
          </a:xfrm>
          <a:prstGeom prst="rect">
            <a:avLst/>
          </a:prstGeom>
        </p:spPr>
        <p:txBody>
          <a:bodyPr anchor="ctr"/>
          <a:lstStyle>
            <a:lvl1pPr marL="0" indent="0" algn="ctr">
              <a:lnSpc>
                <a:spcPct val="80000"/>
              </a:lnSpc>
              <a:spcBef>
                <a:spcPts val="1000"/>
              </a:spcBef>
              <a:spcAft>
                <a:spcPts val="0"/>
              </a:spcAft>
              <a:buNone/>
              <a:defRPr sz="2800" cap="all" spc="100" baseline="0">
                <a:solidFill>
                  <a:schemeClr val="tx2"/>
                </a:solidFill>
                <a:latin typeface="+mj-lt"/>
              </a:defRPr>
            </a:lvl1pPr>
          </a:lstStyle>
          <a:p>
            <a:pPr lvl="0"/>
            <a:r>
              <a:rPr lang="en-US"/>
              <a:t>Add title</a:t>
            </a:r>
          </a:p>
        </p:txBody>
      </p:sp>
      <p:sp>
        <p:nvSpPr>
          <p:cNvPr id="29" name="Text Placeholder 10">
            <a:extLst>
              <a:ext uri="{FF2B5EF4-FFF2-40B4-BE49-F238E27FC236}">
                <a16:creationId xmlns:a16="http://schemas.microsoft.com/office/drawing/2014/main" id="{4301E9A5-7F5A-49AF-A4F3-EA73CC55905B}"/>
              </a:ext>
            </a:extLst>
          </p:cNvPr>
          <p:cNvSpPr>
            <a:spLocks noGrp="1"/>
          </p:cNvSpPr>
          <p:nvPr>
            <p:ph type="body" sz="quarter" idx="23" hasCustomPrompt="1"/>
          </p:nvPr>
        </p:nvSpPr>
        <p:spPr>
          <a:xfrm>
            <a:off x="6652814"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0" name="Text Placeholder 10">
            <a:extLst>
              <a:ext uri="{FF2B5EF4-FFF2-40B4-BE49-F238E27FC236}">
                <a16:creationId xmlns:a16="http://schemas.microsoft.com/office/drawing/2014/main" id="{44658DCD-8753-4536-A41F-2975ECE9D039}"/>
              </a:ext>
            </a:extLst>
          </p:cNvPr>
          <p:cNvSpPr>
            <a:spLocks noGrp="1"/>
          </p:cNvSpPr>
          <p:nvPr>
            <p:ph type="body" sz="quarter" idx="24" hasCustomPrompt="1"/>
          </p:nvPr>
        </p:nvSpPr>
        <p:spPr>
          <a:xfrm>
            <a:off x="9336341"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1" name="Text Placeholder 10">
            <a:extLst>
              <a:ext uri="{FF2B5EF4-FFF2-40B4-BE49-F238E27FC236}">
                <a16:creationId xmlns:a16="http://schemas.microsoft.com/office/drawing/2014/main" id="{2708ADA9-A84B-4176-A4A4-3BEEB2F71F93}"/>
              </a:ext>
            </a:extLst>
          </p:cNvPr>
          <p:cNvSpPr>
            <a:spLocks noGrp="1"/>
          </p:cNvSpPr>
          <p:nvPr>
            <p:ph type="body" sz="quarter" idx="22" hasCustomPrompt="1"/>
          </p:nvPr>
        </p:nvSpPr>
        <p:spPr>
          <a:xfrm>
            <a:off x="3969286"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Tree>
    <p:extLst>
      <p:ext uri="{BB962C8B-B14F-4D97-AF65-F5344CB8AC3E}">
        <p14:creationId xmlns:p14="http://schemas.microsoft.com/office/powerpoint/2010/main" val="9275720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9FD50E8B-97D3-485C-9645-AACC303DDF33}"/>
              </a:ext>
            </a:extLst>
          </p:cNvPr>
          <p:cNvSpPr>
            <a:spLocks noGrp="1"/>
          </p:cNvSpPr>
          <p:nvPr>
            <p:ph type="pic" sz="quarter" idx="13" hasCustomPrompt="1"/>
          </p:nvPr>
        </p:nvSpPr>
        <p:spPr>
          <a:xfrm>
            <a:off x="-4281" y="-1"/>
            <a:ext cx="12196282" cy="291737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44211F90-6E18-443B-BDFF-5A72A7950276}"/>
              </a:ext>
            </a:extLst>
          </p:cNvPr>
          <p:cNvSpPr>
            <a:spLocks noGrp="1"/>
          </p:cNvSpPr>
          <p:nvPr>
            <p:ph type="body" sz="quarter" idx="19" hasCustomPrompt="1"/>
          </p:nvPr>
        </p:nvSpPr>
        <p:spPr>
          <a:xfrm>
            <a:off x="0" y="4006735"/>
            <a:ext cx="12192000" cy="2851264"/>
          </a:xfrm>
          <a:prstGeom prst="rect">
            <a:avLst/>
          </a:prstGeom>
        </p:spPr>
        <p:txBody>
          <a:bodyPr/>
          <a:lstStyle>
            <a:lvl1pPr marL="0" indent="0" algn="r">
              <a:lnSpc>
                <a:spcPct val="50000"/>
              </a:lnSpc>
              <a:spcBef>
                <a:spcPts val="0"/>
              </a:spcBef>
              <a:buNone/>
              <a:defRPr sz="50000" baseline="0">
                <a:solidFill>
                  <a:schemeClr val="bg1">
                    <a:alpha val="5000"/>
                  </a:schemeClr>
                </a:solidFill>
                <a:latin typeface="Kunstler Script" panose="030304020206070D0D06" pitchFamily="66" charset="0"/>
              </a:defRPr>
            </a:lvl1pPr>
          </a:lstStyle>
          <a:p>
            <a:r>
              <a:rPr lang="en-US" dirty="0"/>
              <a:t>Sum</a:t>
            </a:r>
          </a:p>
        </p:txBody>
      </p:sp>
      <p:sp>
        <p:nvSpPr>
          <p:cNvPr id="3" name="Date Placeholder 2">
            <a:extLst>
              <a:ext uri="{FF2B5EF4-FFF2-40B4-BE49-F238E27FC236}">
                <a16:creationId xmlns:a16="http://schemas.microsoft.com/office/drawing/2014/main" id="{50B2CC2F-A541-4A4B-985A-73901B9F107C}"/>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4" name="Footer Placeholder 3">
            <a:extLst>
              <a:ext uri="{FF2B5EF4-FFF2-40B4-BE49-F238E27FC236}">
                <a16:creationId xmlns:a16="http://schemas.microsoft.com/office/drawing/2014/main" id="{FB1D1C2B-CD69-4515-87A0-866E32DCE938}"/>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63F4DBC1-4594-4961-A9D3-27E0113B3768}"/>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C15AE508-339B-4118-9121-4A160D09F2A0}"/>
              </a:ext>
            </a:extLst>
          </p:cNvPr>
          <p:cNvSpPr>
            <a:spLocks noGrp="1"/>
          </p:cNvSpPr>
          <p:nvPr>
            <p:ph type="ctrTitle" hasCustomPrompt="1"/>
          </p:nvPr>
        </p:nvSpPr>
        <p:spPr>
          <a:xfrm>
            <a:off x="838200" y="4122721"/>
            <a:ext cx="2895600" cy="1111250"/>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43A3F931-4B84-489F-8B0A-7FEF462532DB}"/>
              </a:ext>
            </a:extLst>
          </p:cNvPr>
          <p:cNvSpPr>
            <a:spLocks noGrp="1"/>
          </p:cNvSpPr>
          <p:nvPr>
            <p:ph type="subTitle" idx="1" hasCustomPrompt="1"/>
          </p:nvPr>
        </p:nvSpPr>
        <p:spPr>
          <a:xfrm>
            <a:off x="4332514" y="3833158"/>
            <a:ext cx="7021287" cy="1690377"/>
          </a:xfrm>
          <a:prstGeom prst="rect">
            <a:avLst/>
          </a:prstGeom>
        </p:spPr>
        <p:txBody>
          <a:bodyPr anchor="ctr"/>
          <a:lstStyle>
            <a:lvl1pPr marL="0" indent="0" algn="l">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4291993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61D6F08F-239E-4E92-B5E7-36638ED4657D}"/>
              </a:ext>
            </a:extLst>
          </p:cNvPr>
          <p:cNvSpPr>
            <a:spLocks noGrp="1"/>
          </p:cNvSpPr>
          <p:nvPr>
            <p:ph type="pic" sz="quarter" idx="13" hasCustomPrompt="1"/>
          </p:nvPr>
        </p:nvSpPr>
        <p:spPr>
          <a:xfrm>
            <a:off x="0" y="0"/>
            <a:ext cx="7677150" cy="6858000"/>
          </a:xfrm>
          <a:prstGeom prst="rect">
            <a:avLst/>
          </a:prstGeom>
        </p:spPr>
        <p:txBody>
          <a:bodyPr/>
          <a:lstStyle>
            <a:lvl1pPr marL="0" indent="0" algn="ctr">
              <a:buNone/>
              <a:defRPr>
                <a:solidFill>
                  <a:schemeClr val="accent1"/>
                </a:solidFill>
              </a:defRPr>
            </a:lvl1pPr>
          </a:lstStyle>
          <a:p>
            <a:r>
              <a:rPr lang="en-US" dirty="0"/>
              <a:t>Click to add photo</a:t>
            </a:r>
          </a:p>
        </p:txBody>
      </p:sp>
      <p:sp>
        <p:nvSpPr>
          <p:cNvPr id="3" name="Date Placeholder 2">
            <a:extLst>
              <a:ext uri="{FF2B5EF4-FFF2-40B4-BE49-F238E27FC236}">
                <a16:creationId xmlns:a16="http://schemas.microsoft.com/office/drawing/2014/main" id="{E88D0F4F-65EB-4DC2-B7AD-AD23E6DBE22B}"/>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66CF9EC8-F9C6-4CE1-91F5-A956792CBC86}"/>
              </a:ext>
            </a:extLst>
          </p:cNvPr>
          <p:cNvSpPr>
            <a:spLocks noGrp="1"/>
          </p:cNvSpPr>
          <p:nvPr>
            <p:ph type="ftr" sz="quarter" idx="11"/>
          </p:nvPr>
        </p:nvSpPr>
        <p:spPr>
          <a:xfrm>
            <a:off x="4038600" y="6356350"/>
            <a:ext cx="3156857" cy="365125"/>
          </a:xfrm>
        </p:spPr>
        <p:txBody>
          <a:bodyPr/>
          <a:lstStyle>
            <a:lvl1pPr algn="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89721C21-E285-4AF2-9E8D-243F4CBC2ABF}"/>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EC201BA1-98C5-4728-9204-5B3A2F7B03FD}"/>
              </a:ext>
            </a:extLst>
          </p:cNvPr>
          <p:cNvSpPr>
            <a:spLocks noGrp="1"/>
          </p:cNvSpPr>
          <p:nvPr>
            <p:ph type="ctrTitle" hasCustomPrompt="1"/>
          </p:nvPr>
        </p:nvSpPr>
        <p:spPr>
          <a:xfrm>
            <a:off x="8487939" y="1638359"/>
            <a:ext cx="3058885" cy="1111250"/>
          </a:xfrm>
          <a:prstGeom prst="rect">
            <a:avLst/>
          </a:prstGeom>
        </p:spPr>
        <p:txBody>
          <a:bodyPr anchor="b"/>
          <a:lstStyle>
            <a:lvl1pPr algn="l">
              <a:defRPr sz="2200" cap="all" spc="200" baseline="0">
                <a:solidFill>
                  <a:schemeClr val="accent6"/>
                </a:solidFill>
                <a:latin typeface="+mj-lt"/>
              </a:defRPr>
            </a:lvl1pPr>
          </a:lstStyle>
          <a:p>
            <a:r>
              <a:rPr lang="en-US"/>
              <a:t>Click to add title</a:t>
            </a:r>
          </a:p>
        </p:txBody>
      </p:sp>
      <p:sp>
        <p:nvSpPr>
          <p:cNvPr id="8" name="Subtitle 2">
            <a:extLst>
              <a:ext uri="{FF2B5EF4-FFF2-40B4-BE49-F238E27FC236}">
                <a16:creationId xmlns:a16="http://schemas.microsoft.com/office/drawing/2014/main" id="{75C106A2-F65A-4519-B7A6-CB7477C6846B}"/>
              </a:ext>
            </a:extLst>
          </p:cNvPr>
          <p:cNvSpPr>
            <a:spLocks noGrp="1"/>
          </p:cNvSpPr>
          <p:nvPr>
            <p:ph type="subTitle" idx="1" hasCustomPrompt="1"/>
          </p:nvPr>
        </p:nvSpPr>
        <p:spPr>
          <a:xfrm>
            <a:off x="8487939" y="3135086"/>
            <a:ext cx="3058885" cy="2388450"/>
          </a:xfrm>
          <a:prstGeom prst="rect">
            <a:avLst/>
          </a:prstGeom>
        </p:spPr>
        <p:txBody>
          <a:bodyPr/>
          <a:lstStyle>
            <a:lvl1pPr marL="0" indent="0" algn="l">
              <a:lnSpc>
                <a:spcPct val="125000"/>
              </a:lnSpc>
              <a:spcBef>
                <a:spcPts val="0"/>
              </a:spcBef>
              <a:spcAft>
                <a:spcPts val="1000"/>
              </a:spcAft>
              <a:buNone/>
              <a:defRPr sz="1400" spc="100" baseline="0">
                <a:solidFill>
                  <a:schemeClr val="accent6"/>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2" name="Straight Connector 1">
            <a:extLst>
              <a:ext uri="{FF2B5EF4-FFF2-40B4-BE49-F238E27FC236}">
                <a16:creationId xmlns:a16="http://schemas.microsoft.com/office/drawing/2014/main" id="{2E7A08CD-CF6C-4ABF-B086-481F36611730}"/>
              </a:ext>
            </a:extLst>
          </p:cNvPr>
          <p:cNvCxnSpPr>
            <a:cxnSpLocks/>
          </p:cNvCxnSpPr>
          <p:nvPr userDrawn="1"/>
        </p:nvCxnSpPr>
        <p:spPr>
          <a:xfrm>
            <a:off x="8130026" y="0"/>
            <a:ext cx="0" cy="4572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
        <p:nvSpPr>
          <p:cNvPr id="10" name="Text Placeholder 4">
            <a:extLst>
              <a:ext uri="{FF2B5EF4-FFF2-40B4-BE49-F238E27FC236}">
                <a16:creationId xmlns:a16="http://schemas.microsoft.com/office/drawing/2014/main" id="{E4AB2649-B78D-4A9D-9F1D-F447A521EEB4}"/>
              </a:ext>
            </a:extLst>
          </p:cNvPr>
          <p:cNvSpPr>
            <a:spLocks noGrp="1"/>
          </p:cNvSpPr>
          <p:nvPr>
            <p:ph type="body" sz="quarter" idx="23" hasCustomPrompt="1"/>
          </p:nvPr>
        </p:nvSpPr>
        <p:spPr>
          <a:xfrm>
            <a:off x="100735" y="4698088"/>
            <a:ext cx="11996058" cy="2059185"/>
          </a:xfrm>
          <a:prstGeom prst="rect">
            <a:avLst/>
          </a:prstGeom>
        </p:spPr>
        <p:txBody>
          <a:bodyPr/>
          <a:lstStyle>
            <a:lvl1pPr marL="0" indent="0" algn="r">
              <a:lnSpc>
                <a:spcPct val="37000"/>
              </a:lnSpc>
              <a:spcBef>
                <a:spcPts val="0"/>
              </a:spcBef>
              <a:buNone/>
              <a:defRPr sz="50000" baseline="0">
                <a:solidFill>
                  <a:schemeClr val="accent6">
                    <a:lumMod val="10000"/>
                    <a:lumOff val="90000"/>
                    <a:alpha val="25000"/>
                  </a:schemeClr>
                </a:solidFill>
                <a:latin typeface="Kunstler Script" panose="030304020206070D0D06" pitchFamily="66" charset="0"/>
              </a:defRPr>
            </a:lvl1pPr>
          </a:lstStyle>
          <a:p>
            <a:r>
              <a:rPr lang="en-US" dirty="0"/>
              <a:t>Than</a:t>
            </a:r>
          </a:p>
        </p:txBody>
      </p:sp>
    </p:spTree>
    <p:extLst>
      <p:ext uri="{BB962C8B-B14F-4D97-AF65-F5344CB8AC3E}">
        <p14:creationId xmlns:p14="http://schemas.microsoft.com/office/powerpoint/2010/main" val="2382968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1A4C966-5542-475A-B224-2E541D9AEB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spc="100" baseline="0">
                <a:solidFill>
                  <a:schemeClr val="bg2">
                    <a:lumMod val="25000"/>
                  </a:schemeClr>
                </a:solidFill>
                <a:latin typeface="Avenir Next LT Pro" panose="020B0504020202020204" pitchFamily="34" charset="0"/>
              </a:defRPr>
            </a:lvl1pPr>
          </a:lstStyle>
          <a:p>
            <a:r>
              <a:rPr lang="en-US" dirty="0"/>
              <a:t>8/03/20XX</a:t>
            </a:r>
          </a:p>
        </p:txBody>
      </p:sp>
      <p:sp>
        <p:nvSpPr>
          <p:cNvPr id="5" name="Footer Placeholder 4">
            <a:extLst>
              <a:ext uri="{FF2B5EF4-FFF2-40B4-BE49-F238E27FC236}">
                <a16:creationId xmlns:a16="http://schemas.microsoft.com/office/drawing/2014/main" id="{68F1E08C-E5A1-412C-88D3-C6BF9430D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2">
                    <a:lumMod val="25000"/>
                  </a:schemeClr>
                </a:solidFill>
                <a:latin typeface="Avenir Next LT Pro" panose="020B0504020202020204"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466BAFCC-DBDE-4891-B3DD-4B3754E7DD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spc="100" baseline="0">
                <a:solidFill>
                  <a:schemeClr val="bg2">
                    <a:lumMod val="25000"/>
                  </a:schemeClr>
                </a:solidFill>
                <a:latin typeface="Avenir Next LT Pro" panose="020B0504020202020204" pitchFamily="34" charset="0"/>
              </a:defRPr>
            </a:lvl1p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887958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59" r:id="rId12"/>
    <p:sldLayoutId id="2147483666" r:id="rId13"/>
    <p:sldLayoutId id="2147483667" r:id="rId14"/>
    <p:sldLayoutId id="2147483668" r:id="rId15"/>
    <p:sldLayoutId id="2147483669" r:id="rId16"/>
    <p:sldLayoutId id="2147483663" r:id="rId17"/>
    <p:sldLayoutId id="2147483665" r:id="rId18"/>
    <p:sldLayoutId id="2147483664" r:id="rId19"/>
    <p:sldLayoutId id="2147483661" r:id="rId20"/>
    <p:sldLayoutId id="2147483662"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sparkbay.com/en/culture-blog/employee-engagement-best-practices-9" TargetMode="External"/><Relationship Id="rId2" Type="http://schemas.openxmlformats.org/officeDocument/2006/relationships/hyperlink" Target="https://www.iofficecorp.com/blog/employees-engagement-sinking-boat"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43474057-1F43-4A8C-A00F-A151DC1D1075}"/>
              </a:ext>
            </a:extLst>
          </p:cNvPr>
          <p:cNvPicPr>
            <a:picLocks noGrp="1" noChangeAspect="1"/>
          </p:cNvPicPr>
          <p:nvPr>
            <p:ph type="pic" sz="quarter" idx="10"/>
          </p:nvPr>
        </p:nvPicPr>
        <p:blipFill>
          <a:blip r:embed="rId2"/>
          <a:stretch/>
        </p:blipFill>
        <p:spPr>
          <a:xfrm>
            <a:off x="332135" y="873954"/>
            <a:ext cx="6979920" cy="4651248"/>
          </a:xfrm>
        </p:spPr>
      </p:pic>
      <p:sp>
        <p:nvSpPr>
          <p:cNvPr id="7" name="Title 6">
            <a:extLst>
              <a:ext uri="{FF2B5EF4-FFF2-40B4-BE49-F238E27FC236}">
                <a16:creationId xmlns:a16="http://schemas.microsoft.com/office/drawing/2014/main" id="{934056CF-DEDB-4079-BF11-FA4761D09BCF}"/>
              </a:ext>
            </a:extLst>
          </p:cNvPr>
          <p:cNvSpPr>
            <a:spLocks noGrp="1"/>
          </p:cNvSpPr>
          <p:nvPr>
            <p:ph type="ctrTitle"/>
          </p:nvPr>
        </p:nvSpPr>
        <p:spPr>
          <a:xfrm>
            <a:off x="7688407" y="873954"/>
            <a:ext cx="4399192" cy="2387600"/>
          </a:xfrm>
        </p:spPr>
        <p:txBody>
          <a:bodyPr/>
          <a:lstStyle/>
          <a:p>
            <a:r>
              <a:rPr lang="en-US" sz="3600" dirty="0"/>
              <a:t>Importance of employee engagement</a:t>
            </a:r>
          </a:p>
        </p:txBody>
      </p:sp>
      <p:sp>
        <p:nvSpPr>
          <p:cNvPr id="8" name="Subtitle 7">
            <a:extLst>
              <a:ext uri="{FF2B5EF4-FFF2-40B4-BE49-F238E27FC236}">
                <a16:creationId xmlns:a16="http://schemas.microsoft.com/office/drawing/2014/main" id="{D79862A8-72F8-4043-A021-816AC74E8776}"/>
              </a:ext>
            </a:extLst>
          </p:cNvPr>
          <p:cNvSpPr>
            <a:spLocks noGrp="1"/>
          </p:cNvSpPr>
          <p:nvPr>
            <p:ph type="subTitle" idx="1"/>
          </p:nvPr>
        </p:nvSpPr>
        <p:spPr>
          <a:xfrm>
            <a:off x="7916141" y="3807714"/>
            <a:ext cx="3943724" cy="1553129"/>
          </a:xfrm>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Student name: Marina Gabriela Borcoman</a:t>
            </a:r>
            <a:endParaRPr lang="en-US" sz="12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Student number:2122372</a:t>
            </a:r>
          </a:p>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Module name: Operating Hotel Facilities</a:t>
            </a:r>
          </a:p>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Module number: BMIH4006</a:t>
            </a:r>
          </a:p>
          <a:p>
            <a:endParaRPr lang="en-US" dirty="0"/>
          </a:p>
        </p:txBody>
      </p:sp>
    </p:spTree>
    <p:extLst>
      <p:ext uri="{BB962C8B-B14F-4D97-AF65-F5344CB8AC3E}">
        <p14:creationId xmlns:p14="http://schemas.microsoft.com/office/powerpoint/2010/main" val="2835773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B7C68D5-425C-4465-842E-6EC3B305DF8F}"/>
              </a:ext>
            </a:extLst>
          </p:cNvPr>
          <p:cNvSpPr>
            <a:spLocks noGrp="1"/>
          </p:cNvSpPr>
          <p:nvPr>
            <p:ph type="ctrTitle"/>
          </p:nvPr>
        </p:nvSpPr>
        <p:spPr>
          <a:xfrm>
            <a:off x="838201" y="901598"/>
            <a:ext cx="3684814" cy="336548"/>
          </a:xfrm>
        </p:spPr>
        <p:txBody>
          <a:bodyPr/>
          <a:lstStyle/>
          <a:p>
            <a:r>
              <a:rPr lang="en-US" dirty="0">
                <a:latin typeface="Arial" panose="020B0604020202020204" pitchFamily="34" charset="0"/>
                <a:cs typeface="Arial" panose="020B0604020202020204" pitchFamily="34" charset="0"/>
              </a:rPr>
              <a:t>What is employee engagement?</a:t>
            </a:r>
          </a:p>
        </p:txBody>
      </p:sp>
      <p:sp>
        <p:nvSpPr>
          <p:cNvPr id="18" name="Subtitle 17">
            <a:extLst>
              <a:ext uri="{FF2B5EF4-FFF2-40B4-BE49-F238E27FC236}">
                <a16:creationId xmlns:a16="http://schemas.microsoft.com/office/drawing/2014/main" id="{37F7ED61-C894-4A41-AC49-EFA304B05229}"/>
              </a:ext>
            </a:extLst>
          </p:cNvPr>
          <p:cNvSpPr>
            <a:spLocks noGrp="1"/>
          </p:cNvSpPr>
          <p:nvPr>
            <p:ph type="subTitle" idx="1"/>
          </p:nvPr>
        </p:nvSpPr>
        <p:spPr>
          <a:xfrm>
            <a:off x="1140204" y="2117495"/>
            <a:ext cx="3684814" cy="2801597"/>
          </a:xfrm>
        </p:spPr>
        <p:txBody>
          <a:bodyPr/>
          <a:lstStyle/>
          <a:p>
            <a:r>
              <a:rPr lang="en-US" dirty="0">
                <a:latin typeface="Arial" panose="020B0604020202020204" pitchFamily="34" charset="0"/>
                <a:cs typeface="Arial" panose="020B0604020202020204" pitchFamily="34" charset="0"/>
              </a:rPr>
              <a:t>The emotional commitment workers make to their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is referred to as employee engagement. “They use the passion, involvement, and motivation they bring to work to guide their work. Employees who are engaged identify with the organization's goals and align their own goals with those of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.”​(Sharma,2019,p 24)</a:t>
            </a:r>
          </a:p>
        </p:txBody>
      </p:sp>
      <p:pic>
        <p:nvPicPr>
          <p:cNvPr id="8" name="Picture Placeholder 7">
            <a:extLst>
              <a:ext uri="{FF2B5EF4-FFF2-40B4-BE49-F238E27FC236}">
                <a16:creationId xmlns:a16="http://schemas.microsoft.com/office/drawing/2014/main" id="{173CF312-33FE-4C78-AF0C-380127412913}"/>
              </a:ext>
            </a:extLst>
          </p:cNvPr>
          <p:cNvPicPr>
            <a:picLocks noGrp="1" noChangeAspect="1"/>
          </p:cNvPicPr>
          <p:nvPr>
            <p:ph type="pic" sz="quarter" idx="13"/>
          </p:nvPr>
        </p:nvPicPr>
        <p:blipFill>
          <a:blip r:embed="rId2"/>
          <a:srcRect/>
          <a:stretch/>
        </p:blipFill>
        <p:spPr>
          <a:xfrm>
            <a:off x="5361215" y="380948"/>
            <a:ext cx="6830785" cy="6096103"/>
          </a:xfrm>
        </p:spPr>
      </p:pic>
      <p:sp>
        <p:nvSpPr>
          <p:cNvPr id="5" name="Slide Number Placeholder 4">
            <a:extLst>
              <a:ext uri="{FF2B5EF4-FFF2-40B4-BE49-F238E27FC236}">
                <a16:creationId xmlns:a16="http://schemas.microsoft.com/office/drawing/2014/main" id="{E419B032-9B39-4E33-A8E4-7843247F4036}"/>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2</a:t>
            </a:fld>
            <a:endParaRPr lang="en-US" dirty="0"/>
          </a:p>
        </p:txBody>
      </p:sp>
    </p:spTree>
    <p:extLst>
      <p:ext uri="{BB962C8B-B14F-4D97-AF65-F5344CB8AC3E}">
        <p14:creationId xmlns:p14="http://schemas.microsoft.com/office/powerpoint/2010/main" val="2703902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8">
            <a:extLst>
              <a:ext uri="{FF2B5EF4-FFF2-40B4-BE49-F238E27FC236}">
                <a16:creationId xmlns:a16="http://schemas.microsoft.com/office/drawing/2014/main" id="{CF7C2A40-D3E7-4D1B-9DDF-B0A6443AEA39}"/>
              </a:ext>
            </a:extLst>
          </p:cNvPr>
          <p:cNvPicPr>
            <a:picLocks noGrp="1" noChangeAspect="1"/>
          </p:cNvPicPr>
          <p:nvPr>
            <p:ph type="pic" sz="quarter" idx="13"/>
          </p:nvPr>
        </p:nvPicPr>
        <p:blipFill>
          <a:blip r:embed="rId2"/>
          <a:srcRect/>
          <a:stretch/>
        </p:blipFill>
        <p:spPr>
          <a:xfrm>
            <a:off x="6030686" y="0"/>
            <a:ext cx="6096000" cy="4061603"/>
          </a:xfrm>
        </p:spPr>
      </p:pic>
      <p:sp>
        <p:nvSpPr>
          <p:cNvPr id="4" name="Slide Number Placeholder 3">
            <a:extLst>
              <a:ext uri="{FF2B5EF4-FFF2-40B4-BE49-F238E27FC236}">
                <a16:creationId xmlns:a16="http://schemas.microsoft.com/office/drawing/2014/main" id="{79A93A47-486D-4EC7-8BD7-622BB9444DF0}"/>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3</a:t>
            </a:fld>
            <a:endParaRPr lang="en-US" dirty="0"/>
          </a:p>
        </p:txBody>
      </p:sp>
      <p:sp>
        <p:nvSpPr>
          <p:cNvPr id="30" name="Subtitle 17">
            <a:extLst>
              <a:ext uri="{FF2B5EF4-FFF2-40B4-BE49-F238E27FC236}">
                <a16:creationId xmlns:a16="http://schemas.microsoft.com/office/drawing/2014/main" id="{D77D1A56-280E-4F17-9338-F24BB78CD82F}"/>
              </a:ext>
            </a:extLst>
          </p:cNvPr>
          <p:cNvSpPr>
            <a:spLocks noGrp="1"/>
          </p:cNvSpPr>
          <p:nvPr>
            <p:ph type="subTitle" idx="1"/>
          </p:nvPr>
        </p:nvSpPr>
        <p:spPr>
          <a:xfrm>
            <a:off x="1035628" y="1517109"/>
            <a:ext cx="4793672" cy="4093981"/>
          </a:xfrm>
        </p:spPr>
        <p:txBody>
          <a:bodyPr/>
          <a:lstStyle/>
          <a:p>
            <a:pPr algn="ctr"/>
            <a:r>
              <a:rPr lang="en-US" dirty="0">
                <a:latin typeface="Arial" panose="020B0604020202020204" pitchFamily="34" charset="0"/>
                <a:cs typeface="Arial" panose="020B0604020202020204" pitchFamily="34" charset="0"/>
              </a:rPr>
              <a:t>All industries, but particularly the hospitality sector,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the value of employee engagement. Because the hospitality sector is focused on providing excellent customer service, your employees are your sole brand ambassadors.</a:t>
            </a:r>
          </a:p>
          <a:p>
            <a:pPr algn="ctr"/>
            <a:endParaRPr lang="en-US" sz="1200" dirty="0">
              <a:latin typeface="Arial" panose="020B0604020202020204" pitchFamily="34" charset="0"/>
              <a:cs typeface="Arial" panose="020B0604020202020204" pitchFamily="34" charset="0"/>
            </a:endParaRPr>
          </a:p>
        </p:txBody>
      </p:sp>
      <p:sp>
        <p:nvSpPr>
          <p:cNvPr id="26" name="Rectangle: Rounded Corners 25">
            <a:extLst>
              <a:ext uri="{FF2B5EF4-FFF2-40B4-BE49-F238E27FC236}">
                <a16:creationId xmlns:a16="http://schemas.microsoft.com/office/drawing/2014/main" id="{8F40A678-F8DC-4B0C-AFDB-3356FC7ECD0F}"/>
              </a:ext>
            </a:extLst>
          </p:cNvPr>
          <p:cNvSpPr/>
          <p:nvPr/>
        </p:nvSpPr>
        <p:spPr>
          <a:xfrm>
            <a:off x="2428292" y="4720405"/>
            <a:ext cx="6802016" cy="12409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Experienced, trained employees are better equipped to give customers the best experience possible with ease. Keeping them engaged is the best way to make sure they are happy with their jobs. One mistake could mean the difference between a satisfied and an unhappy customer</a:t>
            </a:r>
          </a:p>
          <a:p>
            <a:pPr algn="ctr"/>
            <a:endParaRPr lang="en-US" dirty="0"/>
          </a:p>
        </p:txBody>
      </p:sp>
    </p:spTree>
    <p:extLst>
      <p:ext uri="{BB962C8B-B14F-4D97-AF65-F5344CB8AC3E}">
        <p14:creationId xmlns:p14="http://schemas.microsoft.com/office/powerpoint/2010/main" val="2365296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tirring a pot of food behind shelves with plates">
            <a:extLst>
              <a:ext uri="{FF2B5EF4-FFF2-40B4-BE49-F238E27FC236}">
                <a16:creationId xmlns:a16="http://schemas.microsoft.com/office/drawing/2014/main" id="{4EF477F3-5AC0-413A-B339-D306DD3A25AD}"/>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0" y="0"/>
            <a:ext cx="4038600" cy="6858000"/>
          </a:xfrm>
        </p:spPr>
      </p:pic>
      <p:sp>
        <p:nvSpPr>
          <p:cNvPr id="47" name="Text Placeholder 46">
            <a:extLst>
              <a:ext uri="{FF2B5EF4-FFF2-40B4-BE49-F238E27FC236}">
                <a16:creationId xmlns:a16="http://schemas.microsoft.com/office/drawing/2014/main" id="{F099E783-7CAD-4A11-8139-442FE1A60E45}"/>
              </a:ext>
            </a:extLst>
          </p:cNvPr>
          <p:cNvSpPr>
            <a:spLocks noGrp="1"/>
          </p:cNvSpPr>
          <p:nvPr>
            <p:ph type="body" sz="quarter" idx="21"/>
          </p:nvPr>
        </p:nvSpPr>
        <p:spPr>
          <a:xfrm>
            <a:off x="4735045" y="706022"/>
            <a:ext cx="6836714" cy="2722978"/>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Employees who are highly engaged in the </a:t>
            </a:r>
            <a:r>
              <a:rPr lang="en-US" dirty="0" err="1">
                <a:latin typeface="Arial" panose="020B0604020202020204" pitchFamily="34" charset="0"/>
                <a:cs typeface="Arial" panose="020B0604020202020204" pitchFamily="34" charset="0"/>
              </a:rPr>
              <a:t>bussiness</a:t>
            </a:r>
            <a:r>
              <a:rPr lang="en-US" dirty="0">
                <a:latin typeface="Arial" panose="020B0604020202020204" pitchFamily="34" charset="0"/>
                <a:cs typeface="Arial" panose="020B0604020202020204" pitchFamily="34" charset="0"/>
              </a:rPr>
              <a:t> are naturally high-energy personalities who have close interactions with their colleagues, including their managers or supervisors. (</a:t>
            </a:r>
            <a:r>
              <a:rPr lang="en-US" dirty="0" err="1">
                <a:latin typeface="Arial" panose="020B0604020202020204" pitchFamily="34" charset="0"/>
                <a:cs typeface="Arial" panose="020B0604020202020204" pitchFamily="34" charset="0"/>
              </a:rPr>
              <a:t>Sparkbay</a:t>
            </a:r>
            <a:r>
              <a:rPr lang="en-US"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Engaged employees are clearly dedicated to their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They are keen to embrace change, take on new challenges and solve difficult problems at work.(</a:t>
            </a:r>
            <a:r>
              <a:rPr lang="en-US" dirty="0" err="1">
                <a:latin typeface="Arial" panose="020B0604020202020204" pitchFamily="34" charset="0"/>
                <a:cs typeface="Arial" panose="020B0604020202020204" pitchFamily="34" charset="0"/>
              </a:rPr>
              <a:t>Matuson</a:t>
            </a:r>
            <a:r>
              <a:rPr lang="en-US" dirty="0">
                <a:latin typeface="Arial" panose="020B0604020202020204" pitchFamily="34" charset="0"/>
                <a:cs typeface="Arial" panose="020B0604020202020204" pitchFamily="34" charset="0"/>
              </a:rPr>
              <a:t>, 2018)</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They are always unsurprisingly curious, constantly learning and looking for new methods to extend their existing skill sets.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type of employees must be ambassadors for the organization, continuously looking for ways to sponsor it and further its mission. (</a:t>
            </a:r>
            <a:r>
              <a:rPr lang="en-US" dirty="0">
                <a:solidFill>
                  <a:schemeClr val="bg1"/>
                </a:solidFill>
                <a:latin typeface="Arial" panose="020B0604020202020204" pitchFamily="34" charset="0"/>
                <a:cs typeface="Arial" panose="020B0604020202020204" pitchFamily="34" charset="0"/>
              </a:rPr>
              <a:t>Srinivasan, 2018)</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 good employee engagement initiative encourages employees to do their best work while also having fun. But it also connects them to the company's higher purpose, which we refer to as "engaged purpose.“ (Dukes, 2018)</a:t>
            </a:r>
          </a:p>
        </p:txBody>
      </p:sp>
      <p:sp>
        <p:nvSpPr>
          <p:cNvPr id="5" name="Slide Number Placeholder 4">
            <a:extLst>
              <a:ext uri="{FF2B5EF4-FFF2-40B4-BE49-F238E27FC236}">
                <a16:creationId xmlns:a16="http://schemas.microsoft.com/office/drawing/2014/main" id="{A4192C76-963F-40D9-85E5-6FACCA8BA2A3}"/>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4</a:t>
            </a:fld>
            <a:endParaRPr lang="en-US" dirty="0"/>
          </a:p>
        </p:txBody>
      </p:sp>
    </p:spTree>
    <p:extLst>
      <p:ext uri="{BB962C8B-B14F-4D97-AF65-F5344CB8AC3E}">
        <p14:creationId xmlns:p14="http://schemas.microsoft.com/office/powerpoint/2010/main" val="30060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F65BBA0-595D-4970-8768-2D8DC31F2C2F}"/>
              </a:ext>
            </a:extLst>
          </p:cNvPr>
          <p:cNvSpPr>
            <a:spLocks noGrp="1"/>
          </p:cNvSpPr>
          <p:nvPr>
            <p:ph type="ctrTitle"/>
          </p:nvPr>
        </p:nvSpPr>
        <p:spPr>
          <a:xfrm>
            <a:off x="5202094" y="364301"/>
            <a:ext cx="5903262" cy="635397"/>
          </a:xfrm>
        </p:spPr>
        <p:txBody>
          <a:bodyPr/>
          <a:lstStyle/>
          <a:p>
            <a:r>
              <a:rPr lang="en-US" dirty="0">
                <a:latin typeface="Arial" panose="020B0604020202020204" pitchFamily="34" charset="0"/>
                <a:cs typeface="Arial" panose="020B0604020202020204" pitchFamily="34" charset="0"/>
              </a:rPr>
              <a:t>The zinger model</a:t>
            </a:r>
          </a:p>
        </p:txBody>
      </p:sp>
      <p:pic>
        <p:nvPicPr>
          <p:cNvPr id="10" name="Picture Placeholder 9" descr="A close up of a fork and knife">
            <a:extLst>
              <a:ext uri="{FF2B5EF4-FFF2-40B4-BE49-F238E27FC236}">
                <a16:creationId xmlns:a16="http://schemas.microsoft.com/office/drawing/2014/main" id="{4091BEB8-367A-43EC-85AA-BF46CFFE3E07}"/>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1" y="0"/>
            <a:ext cx="4661647" cy="6858000"/>
          </a:xfrm>
        </p:spPr>
      </p:pic>
      <p:sp>
        <p:nvSpPr>
          <p:cNvPr id="2" name="Date Placeholder 1">
            <a:extLst>
              <a:ext uri="{FF2B5EF4-FFF2-40B4-BE49-F238E27FC236}">
                <a16:creationId xmlns:a16="http://schemas.microsoft.com/office/drawing/2014/main" id="{80DB088D-5629-4F27-A688-7D8F606CD5A7}"/>
              </a:ext>
            </a:extLst>
          </p:cNvPr>
          <p:cNvSpPr>
            <a:spLocks noGrp="1"/>
          </p:cNvSpPr>
          <p:nvPr>
            <p:ph type="dt" sz="half" idx="10"/>
          </p:nvPr>
        </p:nvSpPr>
        <p:spPr>
          <a:xfrm>
            <a:off x="838200" y="6356350"/>
            <a:ext cx="2743200" cy="365125"/>
          </a:xfrm>
        </p:spPr>
        <p:txBody>
          <a:bodyPr/>
          <a:lstStyle/>
          <a:p>
            <a:r>
              <a:rPr lang="en-US" dirty="0"/>
              <a:t>8/03/20XX</a:t>
            </a:r>
          </a:p>
        </p:txBody>
      </p:sp>
      <p:sp>
        <p:nvSpPr>
          <p:cNvPr id="4" name="Slide Number Placeholder 3">
            <a:extLst>
              <a:ext uri="{FF2B5EF4-FFF2-40B4-BE49-F238E27FC236}">
                <a16:creationId xmlns:a16="http://schemas.microsoft.com/office/drawing/2014/main" id="{1055283C-F40F-4ABA-B7D5-4D429358CE75}"/>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5</a:t>
            </a:fld>
            <a:endParaRPr lang="en-US" dirty="0"/>
          </a:p>
        </p:txBody>
      </p:sp>
      <p:sp>
        <p:nvSpPr>
          <p:cNvPr id="7" name="Content Placeholder 6">
            <a:extLst>
              <a:ext uri="{FF2B5EF4-FFF2-40B4-BE49-F238E27FC236}">
                <a16:creationId xmlns:a16="http://schemas.microsoft.com/office/drawing/2014/main" id="{BE37E06E-BB7B-4E39-AC08-4CCBC5DC4381}"/>
              </a:ext>
            </a:extLst>
          </p:cNvPr>
          <p:cNvSpPr>
            <a:spLocks noGrp="1"/>
          </p:cNvSpPr>
          <p:nvPr>
            <p:ph sz="quarter" idx="14"/>
          </p:nvPr>
        </p:nvSpPr>
        <p:spPr>
          <a:xfrm>
            <a:off x="5128708" y="1064641"/>
            <a:ext cx="5903912" cy="4429125"/>
          </a:xfrm>
        </p:spPr>
        <p:txBody>
          <a:bodyPr/>
          <a:lstStyle/>
          <a:p>
            <a:r>
              <a:rPr lang="en-US" sz="1400" dirty="0">
                <a:latin typeface="Arial" panose="020B0604020202020204" pitchFamily="34" charset="0"/>
                <a:cs typeface="Arial" panose="020B0604020202020204" pitchFamily="34" charset="0"/>
              </a:rPr>
              <a:t>The below pyramidal design represents an employee engagement model developed by David Zinger. The pyramid's "building blocks" each stand for a step that must be taken to encourage employee engagement. (Shi, Gordon and Adler, 2022) It emphasizes the value of meeting employees' needs for wellbeing and purpose in their work as well as the necessity of starting with results before moving on to employee engagement. (</a:t>
            </a:r>
            <a:r>
              <a:rPr lang="en-US" sz="1400" dirty="0">
                <a:solidFill>
                  <a:schemeClr val="bg1"/>
                </a:solidFill>
                <a:effectLst/>
                <a:latin typeface="Arial" panose="020B0604020202020204" pitchFamily="34" charset="0"/>
                <a:cs typeface="Arial" panose="020B0604020202020204" pitchFamily="34" charset="0"/>
              </a:rPr>
              <a:t>Milliman, 2018)</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Bottom row: the necessities</a:t>
            </a:r>
          </a:p>
          <a:p>
            <a:r>
              <a:rPr lang="en-US" sz="1400" dirty="0">
                <a:latin typeface="Arial" panose="020B0604020202020204" pitchFamily="34" charset="0"/>
                <a:cs typeface="Arial" panose="020B0604020202020204" pitchFamily="34" charset="0"/>
              </a:rPr>
              <a:t>Second row: uniting the company</a:t>
            </a:r>
          </a:p>
          <a:p>
            <a:r>
              <a:rPr lang="en-US" sz="1400" dirty="0">
                <a:latin typeface="Arial" panose="020B0604020202020204" pitchFamily="34" charset="0"/>
                <a:cs typeface="Arial" panose="020B0604020202020204" pitchFamily="34" charset="0"/>
              </a:rPr>
              <a:t>Third row: boosting performance</a:t>
            </a:r>
          </a:p>
          <a:p>
            <a:r>
              <a:rPr lang="en-US" sz="1400" dirty="0">
                <a:latin typeface="Arial" panose="020B0604020202020204" pitchFamily="34" charset="0"/>
                <a:cs typeface="Arial" panose="020B0604020202020204" pitchFamily="34" charset="0"/>
              </a:rPr>
              <a:t>Top of the pyramid: Achieving results</a:t>
            </a:r>
          </a:p>
          <a:p>
            <a:endParaRPr lang="en-US" sz="1400" dirty="0">
              <a:latin typeface="Arial" panose="020B0604020202020204" pitchFamily="34" charset="0"/>
              <a:cs typeface="Arial" panose="020B0604020202020204" pitchFamily="34" charset="0"/>
            </a:endParaRPr>
          </a:p>
        </p:txBody>
      </p:sp>
      <p:pic>
        <p:nvPicPr>
          <p:cNvPr id="11" name="Picture 10" descr="employee engagement pyramid">
            <a:extLst>
              <a:ext uri="{FF2B5EF4-FFF2-40B4-BE49-F238E27FC236}">
                <a16:creationId xmlns:a16="http://schemas.microsoft.com/office/drawing/2014/main" id="{0DFEC48C-DEE1-4612-87A0-4A940D50F8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61086" y="3995588"/>
            <a:ext cx="3627944" cy="2720959"/>
          </a:xfrm>
          <a:prstGeom prst="rect">
            <a:avLst/>
          </a:prstGeom>
          <a:noFill/>
          <a:ln>
            <a:noFill/>
          </a:ln>
        </p:spPr>
      </p:pic>
    </p:spTree>
    <p:extLst>
      <p:ext uri="{BB962C8B-B14F-4D97-AF65-F5344CB8AC3E}">
        <p14:creationId xmlns:p14="http://schemas.microsoft.com/office/powerpoint/2010/main" val="3673319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Placeholder 29">
            <a:extLst>
              <a:ext uri="{FF2B5EF4-FFF2-40B4-BE49-F238E27FC236}">
                <a16:creationId xmlns:a16="http://schemas.microsoft.com/office/drawing/2014/main" id="{4E4BE4F1-3290-4AFE-886F-51E891A96061}"/>
              </a:ext>
            </a:extLst>
          </p:cNvPr>
          <p:cNvSpPr>
            <a:spLocks noGrp="1"/>
          </p:cNvSpPr>
          <p:nvPr>
            <p:ph type="body" sz="quarter" idx="19"/>
          </p:nvPr>
        </p:nvSpPr>
        <p:spPr>
          <a:xfrm>
            <a:off x="214888" y="2260835"/>
            <a:ext cx="6733308" cy="3252355"/>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Accept flexible working arrangements.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Create and curate enjoyable "micro-moments" for employees.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Show genuine gratitude on a regular basis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Recognize and capitalize on their strengths.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Compensation should be based on contribution rather than salary bands.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Spend time and effort developing a robust onboarding experience.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Create a clear employer value proposition that is appealing to employees. (</a:t>
            </a:r>
            <a:r>
              <a:rPr lang="en-US" dirty="0">
                <a:solidFill>
                  <a:schemeClr val="bg1"/>
                </a:solidFill>
                <a:latin typeface="Arial" panose="020B0604020202020204" pitchFamily="34" charset="0"/>
                <a:cs typeface="Arial" panose="020B0604020202020204" pitchFamily="34" charset="0"/>
              </a:rPr>
              <a:t>Bridger, 2018)</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Create an employee journey map and identify employee pain points.</a:t>
            </a:r>
          </a:p>
        </p:txBody>
      </p:sp>
      <p:pic>
        <p:nvPicPr>
          <p:cNvPr id="9" name="Picture Placeholder 8" descr="A close up of a stack of plates">
            <a:extLst>
              <a:ext uri="{FF2B5EF4-FFF2-40B4-BE49-F238E27FC236}">
                <a16:creationId xmlns:a16="http://schemas.microsoft.com/office/drawing/2014/main" id="{085E5B6A-0758-4158-877E-C7279ECA014A}"/>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6862439" y="0"/>
            <a:ext cx="5328822" cy="6858000"/>
          </a:xfrm>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6</a:t>
            </a:fld>
            <a:endParaRPr lang="en-US" dirty="0"/>
          </a:p>
        </p:txBody>
      </p:sp>
      <p:sp>
        <p:nvSpPr>
          <p:cNvPr id="32" name="Title 13">
            <a:extLst>
              <a:ext uri="{FF2B5EF4-FFF2-40B4-BE49-F238E27FC236}">
                <a16:creationId xmlns:a16="http://schemas.microsoft.com/office/drawing/2014/main" id="{7A2C2BDB-DA89-4E9B-9F13-4FBDDEA1B08B}"/>
              </a:ext>
            </a:extLst>
          </p:cNvPr>
          <p:cNvSpPr>
            <a:spLocks noGrp="1"/>
          </p:cNvSpPr>
          <p:nvPr>
            <p:ph type="ctrTitle"/>
          </p:nvPr>
        </p:nvSpPr>
        <p:spPr>
          <a:xfrm>
            <a:off x="482781" y="810440"/>
            <a:ext cx="4386945" cy="639955"/>
          </a:xfrm>
        </p:spPr>
        <p:txBody>
          <a:bodyPr/>
          <a:lstStyle/>
          <a:p>
            <a:r>
              <a:rPr lang="en-GB" dirty="0">
                <a:latin typeface="Arial" panose="020B0604020202020204" pitchFamily="34" charset="0"/>
                <a:cs typeface="Arial" panose="020B0604020202020204" pitchFamily="34" charset="0"/>
              </a:rPr>
              <a:t>Practises to engage employees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951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Placeholder 29">
            <a:extLst>
              <a:ext uri="{FF2B5EF4-FFF2-40B4-BE49-F238E27FC236}">
                <a16:creationId xmlns:a16="http://schemas.microsoft.com/office/drawing/2014/main" id="{4E4BE4F1-3290-4AFE-886F-51E891A96061}"/>
              </a:ext>
            </a:extLst>
          </p:cNvPr>
          <p:cNvSpPr>
            <a:spLocks noGrp="1"/>
          </p:cNvSpPr>
          <p:nvPr>
            <p:ph type="body" sz="quarter" idx="19"/>
          </p:nvPr>
        </p:nvSpPr>
        <p:spPr>
          <a:xfrm>
            <a:off x="233549" y="1197146"/>
            <a:ext cx="6733308" cy="3252355"/>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“60% of employees consider their colleagues to be the biggest contributors to job happiness.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Organizations with high employee happiness outperform low employee satisfaction companies by 202%.” (Price,2011,p. 7-8)</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the US, approximately 65% of employees are fully satisfied with their jobs.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57% of remote workers are satisfied with their job, while 50% of in-house employees say the same.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32.9% of worldwide developers are very satisfied with their job.</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81% of the people in legal jobs consider their work boring.” (Sharna, 2018, p.3)</a:t>
            </a:r>
            <a:endParaRPr lang="en-ZA" dirty="0">
              <a:latin typeface="Arial" panose="020B0604020202020204" pitchFamily="34" charset="0"/>
              <a:cs typeface="Arial" panose="020B0604020202020204" pitchFamily="34" charset="0"/>
            </a:endParaRPr>
          </a:p>
        </p:txBody>
      </p:sp>
      <p:pic>
        <p:nvPicPr>
          <p:cNvPr id="9" name="Picture Placeholder 8" descr="A close up of a stack of plates">
            <a:extLst>
              <a:ext uri="{FF2B5EF4-FFF2-40B4-BE49-F238E27FC236}">
                <a16:creationId xmlns:a16="http://schemas.microsoft.com/office/drawing/2014/main" id="{085E5B6A-0758-4158-877E-C7279ECA014A}"/>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6862439" y="0"/>
            <a:ext cx="5328822" cy="6858000"/>
          </a:xfrm>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7</a:t>
            </a:fld>
            <a:endParaRPr lang="en-US" dirty="0"/>
          </a:p>
        </p:txBody>
      </p:sp>
      <p:sp>
        <p:nvSpPr>
          <p:cNvPr id="32" name="Title 13">
            <a:extLst>
              <a:ext uri="{FF2B5EF4-FFF2-40B4-BE49-F238E27FC236}">
                <a16:creationId xmlns:a16="http://schemas.microsoft.com/office/drawing/2014/main" id="{7A2C2BDB-DA89-4E9B-9F13-4FBDDEA1B08B}"/>
              </a:ext>
            </a:extLst>
          </p:cNvPr>
          <p:cNvSpPr>
            <a:spLocks noGrp="1"/>
          </p:cNvSpPr>
          <p:nvPr>
            <p:ph type="ctrTitle"/>
          </p:nvPr>
        </p:nvSpPr>
        <p:spPr>
          <a:xfrm>
            <a:off x="762699" y="344713"/>
            <a:ext cx="4386945" cy="639955"/>
          </a:xfrm>
        </p:spPr>
        <p:txBody>
          <a:bodyPr/>
          <a:lstStyle/>
          <a:p>
            <a:r>
              <a:rPr lang="en-GB" dirty="0">
                <a:latin typeface="Arial" panose="020B0604020202020204" pitchFamily="34" charset="0"/>
                <a:cs typeface="Arial" panose="020B0604020202020204" pitchFamily="34" charset="0"/>
              </a:rPr>
              <a:t>Practises to engage employees</a:t>
            </a:r>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7B9267F-AF30-4AA4-8313-79AE4BB6B598}"/>
              </a:ext>
            </a:extLst>
          </p:cNvPr>
          <p:cNvPicPr>
            <a:picLocks noChangeAspect="1"/>
          </p:cNvPicPr>
          <p:nvPr/>
        </p:nvPicPr>
        <p:blipFill>
          <a:blip r:embed="rId3"/>
          <a:stretch>
            <a:fillRect/>
          </a:stretch>
        </p:blipFill>
        <p:spPr>
          <a:xfrm>
            <a:off x="1931437" y="4212475"/>
            <a:ext cx="3043562" cy="2370174"/>
          </a:xfrm>
          <a:prstGeom prst="rect">
            <a:avLst/>
          </a:prstGeom>
        </p:spPr>
      </p:pic>
    </p:spTree>
    <p:extLst>
      <p:ext uri="{BB962C8B-B14F-4D97-AF65-F5344CB8AC3E}">
        <p14:creationId xmlns:p14="http://schemas.microsoft.com/office/powerpoint/2010/main" val="46263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10B49F-A2AF-46DE-89E1-741462CAE7F6}"/>
              </a:ext>
            </a:extLst>
          </p:cNvPr>
          <p:cNvSpPr>
            <a:spLocks noGrp="1"/>
          </p:cNvSpPr>
          <p:nvPr>
            <p:ph type="ctrTitle"/>
          </p:nvPr>
        </p:nvSpPr>
        <p:spPr>
          <a:xfrm>
            <a:off x="3077398" y="222109"/>
            <a:ext cx="5870122" cy="639955"/>
          </a:xfrm>
        </p:spPr>
        <p:txBody>
          <a:bodyPr/>
          <a:lstStyle/>
          <a:p>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83F2185-3C0A-49BD-B0D2-30D7AAFD8434}"/>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8</a:t>
            </a:fld>
            <a:endParaRPr lang="en-US" dirty="0"/>
          </a:p>
        </p:txBody>
      </p:sp>
      <p:sp>
        <p:nvSpPr>
          <p:cNvPr id="23" name="Content Placeholder 6">
            <a:extLst>
              <a:ext uri="{FF2B5EF4-FFF2-40B4-BE49-F238E27FC236}">
                <a16:creationId xmlns:a16="http://schemas.microsoft.com/office/drawing/2014/main" id="{F4558976-3D9C-4BCC-B12D-DBB485A33B6C}"/>
              </a:ext>
            </a:extLst>
          </p:cNvPr>
          <p:cNvSpPr txBox="1">
            <a:spLocks/>
          </p:cNvSpPr>
          <p:nvPr/>
        </p:nvSpPr>
        <p:spPr>
          <a:xfrm>
            <a:off x="671119" y="1065402"/>
            <a:ext cx="10682681" cy="53896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Bridger, E. (2018) Employee engagement : a practical introduction . Second edition. London :, </a:t>
            </a: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KoganPage</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p>
          <a:p>
            <a:pPr>
              <a:lnSpc>
                <a:spcPct val="100000"/>
              </a:lnSpc>
              <a:spcAft>
                <a:spcPts val="800"/>
              </a:spcAft>
            </a:pPr>
            <a:r>
              <a:rPr lang="en-GB"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Dukes, E (2018) </a:t>
            </a:r>
            <a:r>
              <a:rPr lang="en-GB" sz="1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5 Signs That you Need Better Employee Engagement. </a:t>
            </a:r>
            <a:r>
              <a:rPr lang="en-GB"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https://www.iofficecorp.com/blog/employees-engagement-sinking-boa</a:t>
            </a:r>
            <a:r>
              <a:rPr lang="en-GB" sz="1200"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a:t>
            </a:r>
            <a:r>
              <a:rPr lang="en-GB"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 Accessed: 25 November 2022)</a:t>
            </a:r>
            <a:endPar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pP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Matuson</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(2018) Motivating and Engaging Employees. </a:t>
            </a: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Carpenteria</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CA: linkedin.com.</a:t>
            </a:r>
          </a:p>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Milliman, J., Gatling, A. and Kim, J. (Sunny) (2018). The effect of workplace spirituality on hospitality employee engagement, intention to stay, and service delivery. </a:t>
            </a:r>
            <a:r>
              <a:rPr lang="en-US" sz="1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Hospitality and Tourism Management</a:t>
            </a:r>
            <a:endPar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Pryce-Jones, J. (2011) The Five Drivers Of Happiness At Work. [online] WSJ. Available at: https://www.wsj.com/articles/BL-SOURCEB-21785 (Accessed: 15 October 2021).</a:t>
            </a:r>
          </a:p>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Sharma, N. (2019) Management techniques for employee engagement in contemporary organizations . Hershey, Pennsylvania :, IGI Global.</a:t>
            </a:r>
          </a:p>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Shi, X. (Crystal), Gordon, S. and Adler, H. (2022). Challenging or hindering? Understanding the daily effects of work stressors on hotel employees’ work engagement and job satisfaction. International Journal of Hospitality Management</a:t>
            </a:r>
          </a:p>
          <a:p>
            <a:pPr>
              <a:lnSpc>
                <a:spcPct val="100000"/>
              </a:lnSpc>
              <a:spcAft>
                <a:spcPts val="800"/>
              </a:spcAft>
            </a:pP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Shour</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E. (2020) 11 Shocking Employee Happiness Statistics That Will Blow Your Mind [Infographic]. [online] </a:t>
            </a: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SnackNation</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https://snacknation.com/blog/employee-happiness/ (Accessed: 25 </a:t>
            </a:r>
            <a:r>
              <a:rPr lang="en-US"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november</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2022)</a:t>
            </a:r>
          </a:p>
          <a:p>
            <a:pPr>
              <a:lnSpc>
                <a:spcPct val="100000"/>
              </a:lnSpc>
              <a:spcAft>
                <a:spcPts val="800"/>
              </a:spcAft>
            </a:pPr>
            <a:r>
              <a:rPr lang="en-US" sz="12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Sparkbay</a:t>
            </a:r>
            <a:r>
              <a:rPr lang="en-US" sz="1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website, Available at: </a:t>
            </a:r>
            <a:r>
              <a:rPr lang="en-US" sz="1200" i="1"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https://sparkbay.com/en/culture-blog/employee-engagement-best-practices-9</a:t>
            </a:r>
            <a:r>
              <a:rPr lang="en-GB" sz="1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25 November 2022)</a:t>
            </a:r>
          </a:p>
          <a:p>
            <a:pPr>
              <a:lnSpc>
                <a:spcPct val="100000"/>
              </a:lnSpc>
              <a:spcAft>
                <a:spcPts val="800"/>
              </a:spcAft>
            </a:pP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Srinivasan, A. (2018) Gamifying Employee Engagement - HR Daily Advisor. [online] HR Daily Advisor. Available at: https://hrdailyadvisor.blr.com/2018/11/13/gamifying-employee-engagement/ (Accessed: 25 November 2022)</a:t>
            </a:r>
          </a:p>
          <a:p>
            <a:pPr>
              <a:lnSpc>
                <a:spcPts val="2519"/>
              </a:lnSpc>
              <a:spcBef>
                <a:spcPct val="0"/>
              </a:spcBef>
            </a:pPr>
            <a:endParaRPr lang="en-US" sz="1200" dirty="0">
              <a:solidFill>
                <a:schemeClr val="bg1"/>
              </a:solidFill>
              <a:latin typeface="Assistant Regular Bold"/>
            </a:endParaRPr>
          </a:p>
          <a:p>
            <a:pPr>
              <a:lnSpc>
                <a:spcPct val="150000"/>
              </a:lnSpc>
            </a:pPr>
            <a:endParaRPr lang="en-US" sz="1200" dirty="0">
              <a:solidFill>
                <a:schemeClr val="bg1"/>
              </a:solidFill>
              <a:latin typeface="Arial" panose="020B0604020202020204" pitchFamily="34" charset="0"/>
              <a:cs typeface="Arial" panose="020B0604020202020204" pitchFamily="34" charset="0"/>
            </a:endParaRPr>
          </a:p>
          <a:p>
            <a:pPr>
              <a:lnSpc>
                <a:spcPct val="150000"/>
              </a:lnSpc>
            </a:pPr>
            <a:endParaRPr lang="en-US" sz="1800" dirty="0">
              <a:solidFill>
                <a:schemeClr val="bg1"/>
              </a:solidFill>
              <a:latin typeface="Arial" panose="020B0604020202020204" pitchFamily="34" charset="0"/>
              <a:cs typeface="Arial" panose="020B0604020202020204" pitchFamily="34" charset="0"/>
            </a:endParaRPr>
          </a:p>
          <a:p>
            <a:endParaRPr lang="en-US" sz="1800" dirty="0">
              <a:solidFill>
                <a:schemeClr val="bg1"/>
              </a:solidFill>
              <a:effectLst/>
              <a:latin typeface="Times New Roman" panose="02020603050405020304" pitchFamily="18" charset="0"/>
            </a:endParaRPr>
          </a:p>
          <a:p>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8703257"/>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E3C375"/>
      </a:dk2>
      <a:lt2>
        <a:srgbClr val="E7E6E6"/>
      </a:lt2>
      <a:accent1>
        <a:srgbClr val="485441"/>
      </a:accent1>
      <a:accent2>
        <a:srgbClr val="EBFFE4"/>
      </a:accent2>
      <a:accent3>
        <a:srgbClr val="AAC59E"/>
      </a:accent3>
      <a:accent4>
        <a:srgbClr val="7C4B79"/>
      </a:accent4>
      <a:accent5>
        <a:srgbClr val="C59EC3"/>
      </a:accent5>
      <a:accent6>
        <a:srgbClr val="302030"/>
      </a:accent6>
      <a:hlink>
        <a:srgbClr val="0563C1"/>
      </a:hlink>
      <a:folHlink>
        <a:srgbClr val="954F72"/>
      </a:folHlink>
    </a:clrScheme>
    <a:fontScheme name="Custom 74">
      <a:majorFont>
        <a:latin typeface="Avenir Next LT Pro"/>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staurant Pitch Deck_TM16411246_Win32_JC_v4.potx" id="{579F7F05-5F3A-44F6-BAD8-A9CB3AB382EA}" vid="{1F780C43-0257-417B-AF27-9B769DABFA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16BC72-0158-4AB8-9F35-F365C88D29DB}">
  <ds:schemaRefs>
    <ds:schemaRef ds:uri="http://schemas.microsoft.com/sharepoint/v3/contenttype/forms"/>
  </ds:schemaRefs>
</ds:datastoreItem>
</file>

<file path=customXml/itemProps2.xml><?xml version="1.0" encoding="utf-8"?>
<ds:datastoreItem xmlns:ds="http://schemas.openxmlformats.org/officeDocument/2006/customXml" ds:itemID="{D8CF18AE-D61A-46A3-9130-AB96E808872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4509A09C-A249-4D30-8888-26F183AD8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Restaurant pitch deck</Template>
  <TotalTime>166</TotalTime>
  <Words>980</Words>
  <Application>Microsoft Office PowerPoint</Application>
  <PresentationFormat>Widescreen</PresentationFormat>
  <Paragraphs>66</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Assistant Regular Bold</vt:lpstr>
      <vt:lpstr>Avenir Next LT Pro</vt:lpstr>
      <vt:lpstr>Calibri</vt:lpstr>
      <vt:lpstr>Calisto MT</vt:lpstr>
      <vt:lpstr>Courier New</vt:lpstr>
      <vt:lpstr>Kunstler Script</vt:lpstr>
      <vt:lpstr>Times New Roman</vt:lpstr>
      <vt:lpstr>Office Theme</vt:lpstr>
      <vt:lpstr>Importance of employee engagement</vt:lpstr>
      <vt:lpstr>What is employee engagement?</vt:lpstr>
      <vt:lpstr>PowerPoint Presentation</vt:lpstr>
      <vt:lpstr>PowerPoint Presentation</vt:lpstr>
      <vt:lpstr>The zinger model</vt:lpstr>
      <vt:lpstr>Practises to engage employees</vt:lpstr>
      <vt:lpstr>Practises to engage employees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dc:title>
  <dc:creator>Marina Borcoman</dc:creator>
  <cp:lastModifiedBy>Marina Borcoman</cp:lastModifiedBy>
  <cp:revision>7</cp:revision>
  <dcterms:created xsi:type="dcterms:W3CDTF">2022-12-04T18:39:17Z</dcterms:created>
  <dcterms:modified xsi:type="dcterms:W3CDTF">2022-12-04T21:25:38Z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