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49"/>
  </p:notesMasterIdLst>
  <p:sldIdLst>
    <p:sldId id="327" r:id="rId2"/>
    <p:sldId id="329" r:id="rId3"/>
    <p:sldId id="257" r:id="rId4"/>
    <p:sldId id="315" r:id="rId5"/>
    <p:sldId id="317" r:id="rId6"/>
    <p:sldId id="316" r:id="rId7"/>
    <p:sldId id="313" r:id="rId8"/>
    <p:sldId id="258" r:id="rId9"/>
    <p:sldId id="262" r:id="rId10"/>
    <p:sldId id="263" r:id="rId11"/>
    <p:sldId id="264" r:id="rId12"/>
    <p:sldId id="265" r:id="rId13"/>
    <p:sldId id="259" r:id="rId14"/>
    <p:sldId id="299" r:id="rId15"/>
    <p:sldId id="310" r:id="rId16"/>
    <p:sldId id="306" r:id="rId17"/>
    <p:sldId id="307" r:id="rId18"/>
    <p:sldId id="308" r:id="rId19"/>
    <p:sldId id="309" r:id="rId20"/>
    <p:sldId id="318" r:id="rId21"/>
    <p:sldId id="320" r:id="rId22"/>
    <p:sldId id="319" r:id="rId23"/>
    <p:sldId id="321" r:id="rId24"/>
    <p:sldId id="322" r:id="rId25"/>
    <p:sldId id="260" r:id="rId26"/>
    <p:sldId id="261" r:id="rId27"/>
    <p:sldId id="267" r:id="rId28"/>
    <p:sldId id="268" r:id="rId29"/>
    <p:sldId id="269" r:id="rId30"/>
    <p:sldId id="286" r:id="rId31"/>
    <p:sldId id="291" r:id="rId32"/>
    <p:sldId id="290" r:id="rId33"/>
    <p:sldId id="289" r:id="rId34"/>
    <p:sldId id="293" r:id="rId35"/>
    <p:sldId id="292" r:id="rId36"/>
    <p:sldId id="303" r:id="rId37"/>
    <p:sldId id="295" r:id="rId38"/>
    <p:sldId id="297" r:id="rId39"/>
    <p:sldId id="282" r:id="rId40"/>
    <p:sldId id="280" r:id="rId41"/>
    <p:sldId id="323" r:id="rId42"/>
    <p:sldId id="324" r:id="rId43"/>
    <p:sldId id="325" r:id="rId44"/>
    <p:sldId id="281" r:id="rId45"/>
    <p:sldId id="326" r:id="rId46"/>
    <p:sldId id="279" r:id="rId47"/>
    <p:sldId id="301" r:id="rId4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E17F2"/>
    <a:srgbClr val="09EFEC"/>
    <a:srgbClr val="D97310"/>
    <a:srgbClr val="639CA9"/>
    <a:srgbClr val="095979"/>
    <a:srgbClr val="684C14"/>
    <a:srgbClr val="19F28C"/>
    <a:srgbClr val="D828A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D5AE6E3-CF22-4EF2-A5C5-13AC2163A5F0}" v="17" dt="2026-07-11T14:04:42.331"/>
    <p1510:client id="{B3C8A7EA-B552-4846-AC38-EA8B3B6D5880}" v="3114" dt="2026-07-11T16:45:33.278"/>
    <p1510:client id="{D5D58A6E-E689-2748-84A4-D230E18D22EF}" v="46" dt="2026-07-11T15:52:57.229"/>
    <p1510:client id="{DD65D365-4531-4514-A728-7D987078C2F7}" v="1329" dt="2026-07-10T20:55:43.13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presProps" Target="presProps.xml"/><Relationship Id="rId55"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obia Riaz (2226851)" userId="3a01e325-89ca-4929-b555-096137185ecc" providerId="ADAL" clId="{B218ED51-8D5D-4D0D-81A0-60C5B931E660}"/>
    <pc:docChg chg="undo custSel addSld delSld modSld">
      <pc:chgData name="Zobia Riaz (2226851)" userId="3a01e325-89ca-4929-b555-096137185ecc" providerId="ADAL" clId="{B218ED51-8D5D-4D0D-81A0-60C5B931E660}" dt="2026-07-10T20:55:43.119" v="1319" actId="20577"/>
      <pc:docMkLst>
        <pc:docMk/>
      </pc:docMkLst>
      <pc:sldChg chg="addSp modSp mod">
        <pc:chgData name="Zobia Riaz (2226851)" userId="3a01e325-89ca-4929-b555-096137185ecc" providerId="ADAL" clId="{B218ED51-8D5D-4D0D-81A0-60C5B931E660}" dt="2026-07-10T19:02:06.833" v="723" actId="1076"/>
        <pc:sldMkLst>
          <pc:docMk/>
          <pc:sldMk cId="111843052" sldId="256"/>
        </pc:sldMkLst>
        <pc:spChg chg="mod">
          <ac:chgData name="Zobia Riaz (2226851)" userId="3a01e325-89ca-4929-b555-096137185ecc" providerId="ADAL" clId="{B218ED51-8D5D-4D0D-81A0-60C5B931E660}" dt="2026-07-10T19:02:06.833" v="723" actId="1076"/>
          <ac:spMkLst>
            <pc:docMk/>
            <pc:sldMk cId="111843052" sldId="256"/>
            <ac:spMk id="2" creationId="{A5630DC0-AEE3-EBD3-7C08-71BDAF5ABCAA}"/>
          </ac:spMkLst>
        </pc:spChg>
        <pc:spChg chg="mod">
          <ac:chgData name="Zobia Riaz (2226851)" userId="3a01e325-89ca-4929-b555-096137185ecc" providerId="ADAL" clId="{B218ED51-8D5D-4D0D-81A0-60C5B931E660}" dt="2026-07-10T19:01:53.409" v="721" actId="14100"/>
          <ac:spMkLst>
            <pc:docMk/>
            <pc:sldMk cId="111843052" sldId="256"/>
            <ac:spMk id="3" creationId="{7C51A9C0-C211-ED68-5859-4F6C2B890E76}"/>
          </ac:spMkLst>
        </pc:spChg>
        <pc:spChg chg="add mod">
          <ac:chgData name="Zobia Riaz (2226851)" userId="3a01e325-89ca-4929-b555-096137185ecc" providerId="ADAL" clId="{B218ED51-8D5D-4D0D-81A0-60C5B931E660}" dt="2026-07-10T19:02:00.547" v="722" actId="1076"/>
          <ac:spMkLst>
            <pc:docMk/>
            <pc:sldMk cId="111843052" sldId="256"/>
            <ac:spMk id="5" creationId="{79835FB6-41A3-5FB6-420B-AE7D0738ECEE}"/>
          </ac:spMkLst>
        </pc:spChg>
      </pc:sldChg>
      <pc:sldChg chg="modSp mod">
        <pc:chgData name="Zobia Riaz (2226851)" userId="3a01e325-89ca-4929-b555-096137185ecc" providerId="ADAL" clId="{B218ED51-8D5D-4D0D-81A0-60C5B931E660}" dt="2026-07-09T18:55:04.276" v="713" actId="207"/>
        <pc:sldMkLst>
          <pc:docMk/>
          <pc:sldMk cId="2632032234" sldId="257"/>
        </pc:sldMkLst>
        <pc:spChg chg="mod">
          <ac:chgData name="Zobia Riaz (2226851)" userId="3a01e325-89ca-4929-b555-096137185ecc" providerId="ADAL" clId="{B218ED51-8D5D-4D0D-81A0-60C5B931E660}" dt="2026-07-09T18:55:04.276" v="713" actId="207"/>
          <ac:spMkLst>
            <pc:docMk/>
            <pc:sldMk cId="2632032234" sldId="257"/>
            <ac:spMk id="3" creationId="{6C767448-343E-5E32-37E2-D604FEDB2D4B}"/>
          </ac:spMkLst>
        </pc:spChg>
        <pc:picChg chg="mod">
          <ac:chgData name="Zobia Riaz (2226851)" userId="3a01e325-89ca-4929-b555-096137185ecc" providerId="ADAL" clId="{B218ED51-8D5D-4D0D-81A0-60C5B931E660}" dt="2026-07-09T17:33:00.383" v="116" actId="1076"/>
          <ac:picMkLst>
            <pc:docMk/>
            <pc:sldMk cId="2632032234" sldId="257"/>
            <ac:picMk id="4" creationId="{2BBF9E2C-2745-AA59-D961-6B8A2EC46864}"/>
          </ac:picMkLst>
        </pc:picChg>
      </pc:sldChg>
      <pc:sldChg chg="modSp mod">
        <pc:chgData name="Zobia Riaz (2226851)" userId="3a01e325-89ca-4929-b555-096137185ecc" providerId="ADAL" clId="{B218ED51-8D5D-4D0D-81A0-60C5B931E660}" dt="2026-07-09T17:41:58.274" v="159" actId="27636"/>
        <pc:sldMkLst>
          <pc:docMk/>
          <pc:sldMk cId="3467978129" sldId="258"/>
        </pc:sldMkLst>
        <pc:spChg chg="mod">
          <ac:chgData name="Zobia Riaz (2226851)" userId="3a01e325-89ca-4929-b555-096137185ecc" providerId="ADAL" clId="{B218ED51-8D5D-4D0D-81A0-60C5B931E660}" dt="2026-07-09T17:39:51.445" v="156" actId="207"/>
          <ac:spMkLst>
            <pc:docMk/>
            <pc:sldMk cId="3467978129" sldId="258"/>
            <ac:spMk id="2" creationId="{CBCC3AB5-BE78-09B2-6021-624DED2C3D67}"/>
          </ac:spMkLst>
        </pc:spChg>
        <pc:spChg chg="mod">
          <ac:chgData name="Zobia Riaz (2226851)" userId="3a01e325-89ca-4929-b555-096137185ecc" providerId="ADAL" clId="{B218ED51-8D5D-4D0D-81A0-60C5B931E660}" dt="2026-07-09T17:41:58.274" v="159" actId="27636"/>
          <ac:spMkLst>
            <pc:docMk/>
            <pc:sldMk cId="3467978129" sldId="258"/>
            <ac:spMk id="3" creationId="{9D7B0A68-2ED2-F35C-6C9D-57FDDB74E2A8}"/>
          </ac:spMkLst>
        </pc:spChg>
      </pc:sldChg>
      <pc:sldChg chg="addSp modSp mod">
        <pc:chgData name="Zobia Riaz (2226851)" userId="3a01e325-89ca-4929-b555-096137185ecc" providerId="ADAL" clId="{B218ED51-8D5D-4D0D-81A0-60C5B931E660}" dt="2026-07-09T17:19:09.441" v="5" actId="14100"/>
        <pc:sldMkLst>
          <pc:docMk/>
          <pc:sldMk cId="2738523618" sldId="259"/>
        </pc:sldMkLst>
        <pc:picChg chg="add mod">
          <ac:chgData name="Zobia Riaz (2226851)" userId="3a01e325-89ca-4929-b555-096137185ecc" providerId="ADAL" clId="{B218ED51-8D5D-4D0D-81A0-60C5B931E660}" dt="2026-07-09T17:19:00.500" v="4" actId="1076"/>
          <ac:picMkLst>
            <pc:docMk/>
            <pc:sldMk cId="2738523618" sldId="259"/>
            <ac:picMk id="7" creationId="{6DFA1C24-9221-9D2C-811E-6CB8E9B4D2CD}"/>
          </ac:picMkLst>
        </pc:picChg>
        <pc:picChg chg="mod">
          <ac:chgData name="Zobia Riaz (2226851)" userId="3a01e325-89ca-4929-b555-096137185ecc" providerId="ADAL" clId="{B218ED51-8D5D-4D0D-81A0-60C5B931E660}" dt="2026-07-09T17:19:09.441" v="5" actId="14100"/>
          <ac:picMkLst>
            <pc:docMk/>
            <pc:sldMk cId="2738523618" sldId="259"/>
            <ac:picMk id="6145" creationId="{A7CE9B77-8E9E-47EF-DD22-C28581FF4F7C}"/>
          </ac:picMkLst>
        </pc:picChg>
      </pc:sldChg>
      <pc:sldChg chg="addSp modSp mod setBg">
        <pc:chgData name="Zobia Riaz (2226851)" userId="3a01e325-89ca-4929-b555-096137185ecc" providerId="ADAL" clId="{B218ED51-8D5D-4D0D-81A0-60C5B931E660}" dt="2026-07-10T20:09:18.969" v="1050" actId="255"/>
        <pc:sldMkLst>
          <pc:docMk/>
          <pc:sldMk cId="570209867" sldId="260"/>
        </pc:sldMkLst>
        <pc:spChg chg="mod">
          <ac:chgData name="Zobia Riaz (2226851)" userId="3a01e325-89ca-4929-b555-096137185ecc" providerId="ADAL" clId="{B218ED51-8D5D-4D0D-81A0-60C5B931E660}" dt="2026-07-10T19:53:14.356" v="934" actId="1076"/>
          <ac:spMkLst>
            <pc:docMk/>
            <pc:sldMk cId="570209867" sldId="260"/>
            <ac:spMk id="2" creationId="{EEF33DD3-B614-A9F9-0F58-94EEC3B859C3}"/>
          </ac:spMkLst>
        </pc:spChg>
        <pc:graphicFrameChg chg="mod modGraphic">
          <ac:chgData name="Zobia Riaz (2226851)" userId="3a01e325-89ca-4929-b555-096137185ecc" providerId="ADAL" clId="{B218ED51-8D5D-4D0D-81A0-60C5B931E660}" dt="2026-07-10T20:09:18.969" v="1050" actId="255"/>
          <ac:graphicFrameMkLst>
            <pc:docMk/>
            <pc:sldMk cId="570209867" sldId="260"/>
            <ac:graphicFrameMk id="4" creationId="{61F1F98B-D21A-F3EE-9F51-80D7A9EA0252}"/>
          </ac:graphicFrameMkLst>
        </pc:graphicFrameChg>
        <pc:graphicFrameChg chg="mod modGraphic">
          <ac:chgData name="Zobia Riaz (2226851)" userId="3a01e325-89ca-4929-b555-096137185ecc" providerId="ADAL" clId="{B218ED51-8D5D-4D0D-81A0-60C5B931E660}" dt="2026-07-10T20:09:05.612" v="1049" actId="255"/>
          <ac:graphicFrameMkLst>
            <pc:docMk/>
            <pc:sldMk cId="570209867" sldId="260"/>
            <ac:graphicFrameMk id="5" creationId="{F3C07CBA-3CE9-2924-8108-61B0CF4A7831}"/>
          </ac:graphicFrameMkLst>
        </pc:graphicFrameChg>
        <pc:picChg chg="add mod">
          <ac:chgData name="Zobia Riaz (2226851)" userId="3a01e325-89ca-4929-b555-096137185ecc" providerId="ADAL" clId="{B218ED51-8D5D-4D0D-81A0-60C5B931E660}" dt="2026-07-10T19:53:28.176" v="937" actId="1076"/>
          <ac:picMkLst>
            <pc:docMk/>
            <pc:sldMk cId="570209867" sldId="260"/>
            <ac:picMk id="7" creationId="{0CCDAB1A-575A-D6BB-87EE-B0DF25C6B683}"/>
          </ac:picMkLst>
        </pc:picChg>
      </pc:sldChg>
      <pc:sldChg chg="addSp delSp modSp mod setBg">
        <pc:chgData name="Zobia Riaz (2226851)" userId="3a01e325-89ca-4929-b555-096137185ecc" providerId="ADAL" clId="{B218ED51-8D5D-4D0D-81A0-60C5B931E660}" dt="2026-07-10T20:52:34.647" v="1290" actId="1076"/>
        <pc:sldMkLst>
          <pc:docMk/>
          <pc:sldMk cId="3029691748" sldId="261"/>
        </pc:sldMkLst>
        <pc:spChg chg="mod">
          <ac:chgData name="Zobia Riaz (2226851)" userId="3a01e325-89ca-4929-b555-096137185ecc" providerId="ADAL" clId="{B218ED51-8D5D-4D0D-81A0-60C5B931E660}" dt="2026-07-10T19:16:48.215" v="919" actId="113"/>
          <ac:spMkLst>
            <pc:docMk/>
            <pc:sldMk cId="3029691748" sldId="261"/>
            <ac:spMk id="2" creationId="{25383AF0-FE5C-9872-26A7-4D2FC0B7FF1F}"/>
          </ac:spMkLst>
        </pc:spChg>
        <pc:spChg chg="mod">
          <ac:chgData name="Zobia Riaz (2226851)" userId="3a01e325-89ca-4929-b555-096137185ecc" providerId="ADAL" clId="{B218ED51-8D5D-4D0D-81A0-60C5B931E660}" dt="2026-07-09T18:47:54.222" v="710" actId="12"/>
          <ac:spMkLst>
            <pc:docMk/>
            <pc:sldMk cId="3029691748" sldId="261"/>
            <ac:spMk id="3" creationId="{B1AAAD39-7089-2673-2542-836CC111DF75}"/>
          </ac:spMkLst>
        </pc:spChg>
        <pc:spChg chg="mod">
          <ac:chgData name="Zobia Riaz (2226851)" userId="3a01e325-89ca-4929-b555-096137185ecc" providerId="ADAL" clId="{B218ED51-8D5D-4D0D-81A0-60C5B931E660}" dt="2026-07-09T17:50:15.785" v="247" actId="26606"/>
          <ac:spMkLst>
            <pc:docMk/>
            <pc:sldMk cId="3029691748" sldId="261"/>
            <ac:spMk id="4" creationId="{A97A0C06-2B0E-5E69-7A57-CD3CF20B828D}"/>
          </ac:spMkLst>
        </pc:spChg>
        <pc:spChg chg="add mod">
          <ac:chgData name="Zobia Riaz (2226851)" userId="3a01e325-89ca-4929-b555-096137185ecc" providerId="ADAL" clId="{B218ED51-8D5D-4D0D-81A0-60C5B931E660}" dt="2026-07-10T20:52:34.647" v="1290" actId="1076"/>
          <ac:spMkLst>
            <pc:docMk/>
            <pc:sldMk cId="3029691748" sldId="261"/>
            <ac:spMk id="9" creationId="{35E4B34D-854D-2EF9-E779-40CF008B3F26}"/>
          </ac:spMkLst>
        </pc:spChg>
        <pc:spChg chg="del">
          <ac:chgData name="Zobia Riaz (2226851)" userId="3a01e325-89ca-4929-b555-096137185ecc" providerId="ADAL" clId="{B218ED51-8D5D-4D0D-81A0-60C5B931E660}" dt="2026-07-09T17:50:15.785" v="247" actId="26606"/>
          <ac:spMkLst>
            <pc:docMk/>
            <pc:sldMk cId="3029691748" sldId="261"/>
            <ac:spMk id="22" creationId="{9C3A50E9-9119-7BC3-083B-2D84CCC78E47}"/>
          </ac:spMkLst>
        </pc:spChg>
        <pc:spChg chg="del">
          <ac:chgData name="Zobia Riaz (2226851)" userId="3a01e325-89ca-4929-b555-096137185ecc" providerId="ADAL" clId="{B218ED51-8D5D-4D0D-81A0-60C5B931E660}" dt="2026-07-09T17:50:15.785" v="247" actId="26606"/>
          <ac:spMkLst>
            <pc:docMk/>
            <pc:sldMk cId="3029691748" sldId="261"/>
            <ac:spMk id="24" creationId="{DC39DE25-0E4E-0AA7-0932-1D78C2372786}"/>
          </ac:spMkLst>
        </pc:spChg>
        <pc:spChg chg="del">
          <ac:chgData name="Zobia Riaz (2226851)" userId="3a01e325-89ca-4929-b555-096137185ecc" providerId="ADAL" clId="{B218ED51-8D5D-4D0D-81A0-60C5B931E660}" dt="2026-07-09T17:50:15.785" v="247" actId="26606"/>
          <ac:spMkLst>
            <pc:docMk/>
            <pc:sldMk cId="3029691748" sldId="261"/>
            <ac:spMk id="26" creationId="{8D6EA299-0840-6DEA-E670-C49AEBC87E89}"/>
          </ac:spMkLst>
        </pc:spChg>
        <pc:spChg chg="add">
          <ac:chgData name="Zobia Riaz (2226851)" userId="3a01e325-89ca-4929-b555-096137185ecc" providerId="ADAL" clId="{B218ED51-8D5D-4D0D-81A0-60C5B931E660}" dt="2026-07-09T17:50:15.785" v="247" actId="26606"/>
          <ac:spMkLst>
            <pc:docMk/>
            <pc:sldMk cId="3029691748" sldId="261"/>
            <ac:spMk id="31" creationId="{E3B99E91-C352-42E7-98E1-317D335C7033}"/>
          </ac:spMkLst>
        </pc:spChg>
        <pc:spChg chg="add">
          <ac:chgData name="Zobia Riaz (2226851)" userId="3a01e325-89ca-4929-b555-096137185ecc" providerId="ADAL" clId="{B218ED51-8D5D-4D0D-81A0-60C5B931E660}" dt="2026-07-09T17:50:15.785" v="247" actId="26606"/>
          <ac:spMkLst>
            <pc:docMk/>
            <pc:sldMk cId="3029691748" sldId="261"/>
            <ac:spMk id="33" creationId="{EF273D9E-5BEA-459A-918F-AF5ACA258471}"/>
          </ac:spMkLst>
        </pc:spChg>
        <pc:spChg chg="add">
          <ac:chgData name="Zobia Riaz (2226851)" userId="3a01e325-89ca-4929-b555-096137185ecc" providerId="ADAL" clId="{B218ED51-8D5D-4D0D-81A0-60C5B931E660}" dt="2026-07-09T17:50:15.785" v="247" actId="26606"/>
          <ac:spMkLst>
            <pc:docMk/>
            <pc:sldMk cId="3029691748" sldId="261"/>
            <ac:spMk id="37" creationId="{3ACC252A-A1DC-403D-A5B4-EE9D2E91FB9E}"/>
          </ac:spMkLst>
        </pc:spChg>
        <pc:spChg chg="add">
          <ac:chgData name="Zobia Riaz (2226851)" userId="3a01e325-89ca-4929-b555-096137185ecc" providerId="ADAL" clId="{B218ED51-8D5D-4D0D-81A0-60C5B931E660}" dt="2026-07-09T17:50:15.785" v="247" actId="26606"/>
          <ac:spMkLst>
            <pc:docMk/>
            <pc:sldMk cId="3029691748" sldId="261"/>
            <ac:spMk id="39" creationId="{99653E9C-8907-425C-8F19-41B1098A4D3C}"/>
          </ac:spMkLst>
        </pc:spChg>
        <pc:picChg chg="add mod">
          <ac:chgData name="Zobia Riaz (2226851)" userId="3a01e325-89ca-4929-b555-096137185ecc" providerId="ADAL" clId="{B218ED51-8D5D-4D0D-81A0-60C5B931E660}" dt="2026-07-09T17:57:31.449" v="328" actId="14100"/>
          <ac:picMkLst>
            <pc:docMk/>
            <pc:sldMk cId="3029691748" sldId="261"/>
            <ac:picMk id="8" creationId="{37A7B644-A9FD-525E-18D3-43B8D9AEE157}"/>
          </ac:picMkLst>
        </pc:picChg>
      </pc:sldChg>
      <pc:sldChg chg="modSp mod">
        <pc:chgData name="Zobia Riaz (2226851)" userId="3a01e325-89ca-4929-b555-096137185ecc" providerId="ADAL" clId="{B218ED51-8D5D-4D0D-81A0-60C5B931E660}" dt="2026-07-09T17:43:09.819" v="210" actId="14100"/>
        <pc:sldMkLst>
          <pc:docMk/>
          <pc:sldMk cId="1368781376" sldId="262"/>
        </pc:sldMkLst>
        <pc:spChg chg="mod">
          <ac:chgData name="Zobia Riaz (2226851)" userId="3a01e325-89ca-4929-b555-096137185ecc" providerId="ADAL" clId="{B218ED51-8D5D-4D0D-81A0-60C5B931E660}" dt="2026-07-09T17:43:09.819" v="210" actId="14100"/>
          <ac:spMkLst>
            <pc:docMk/>
            <pc:sldMk cId="1368781376" sldId="262"/>
            <ac:spMk id="2" creationId="{85BC7FC9-E45C-39D4-A42F-AF45C81B623D}"/>
          </ac:spMkLst>
        </pc:spChg>
        <pc:spChg chg="mod">
          <ac:chgData name="Zobia Riaz (2226851)" userId="3a01e325-89ca-4929-b555-096137185ecc" providerId="ADAL" clId="{B218ED51-8D5D-4D0D-81A0-60C5B931E660}" dt="2026-07-09T17:42:58.051" v="207" actId="1076"/>
          <ac:spMkLst>
            <pc:docMk/>
            <pc:sldMk cId="1368781376" sldId="262"/>
            <ac:spMk id="3" creationId="{F9A9F4E0-C21D-91E7-8054-C93C046BACE8}"/>
          </ac:spMkLst>
        </pc:spChg>
      </pc:sldChg>
      <pc:sldChg chg="delSp modSp mod">
        <pc:chgData name="Zobia Riaz (2226851)" userId="3a01e325-89ca-4929-b555-096137185ecc" providerId="ADAL" clId="{B218ED51-8D5D-4D0D-81A0-60C5B931E660}" dt="2026-07-09T17:21:09.948" v="21" actId="1076"/>
        <pc:sldMkLst>
          <pc:docMk/>
          <pc:sldMk cId="3374527145" sldId="263"/>
        </pc:sldMkLst>
        <pc:spChg chg="mod">
          <ac:chgData name="Zobia Riaz (2226851)" userId="3a01e325-89ca-4929-b555-096137185ecc" providerId="ADAL" clId="{B218ED51-8D5D-4D0D-81A0-60C5B931E660}" dt="2026-07-09T17:21:09.948" v="21" actId="1076"/>
          <ac:spMkLst>
            <pc:docMk/>
            <pc:sldMk cId="3374527145" sldId="263"/>
            <ac:spMk id="3" creationId="{39F18E07-34BE-FADD-9FE8-941C61D0AEB2}"/>
          </ac:spMkLst>
        </pc:spChg>
        <pc:spChg chg="del">
          <ac:chgData name="Zobia Riaz (2226851)" userId="3a01e325-89ca-4929-b555-096137185ecc" providerId="ADAL" clId="{B218ED51-8D5D-4D0D-81A0-60C5B931E660}" dt="2026-07-09T17:20:15.521" v="13" actId="478"/>
          <ac:spMkLst>
            <pc:docMk/>
            <pc:sldMk cId="3374527145" sldId="263"/>
            <ac:spMk id="4" creationId="{93F6517C-B076-4F64-B96F-B83814C00D7E}"/>
          </ac:spMkLst>
        </pc:spChg>
        <pc:picChg chg="mod">
          <ac:chgData name="Zobia Riaz (2226851)" userId="3a01e325-89ca-4929-b555-096137185ecc" providerId="ADAL" clId="{B218ED51-8D5D-4D0D-81A0-60C5B931E660}" dt="2026-07-09T17:19:37.761" v="8" actId="14100"/>
          <ac:picMkLst>
            <pc:docMk/>
            <pc:sldMk cId="3374527145" sldId="263"/>
            <ac:picMk id="3073" creationId="{C18A090F-6DF7-F8C3-178A-B1BD22823CC8}"/>
          </ac:picMkLst>
        </pc:picChg>
      </pc:sldChg>
      <pc:sldChg chg="addSp modSp mod setBg">
        <pc:chgData name="Zobia Riaz (2226851)" userId="3a01e325-89ca-4929-b555-096137185ecc" providerId="ADAL" clId="{B218ED51-8D5D-4D0D-81A0-60C5B931E660}" dt="2026-07-10T19:06:42.594" v="775" actId="207"/>
        <pc:sldMkLst>
          <pc:docMk/>
          <pc:sldMk cId="1267229734" sldId="264"/>
        </pc:sldMkLst>
        <pc:spChg chg="mod">
          <ac:chgData name="Zobia Riaz (2226851)" userId="3a01e325-89ca-4929-b555-096137185ecc" providerId="ADAL" clId="{B218ED51-8D5D-4D0D-81A0-60C5B931E660}" dt="2026-07-10T19:06:42.594" v="775" actId="207"/>
          <ac:spMkLst>
            <pc:docMk/>
            <pc:sldMk cId="1267229734" sldId="264"/>
            <ac:spMk id="2" creationId="{8906D454-0687-5F3E-905E-EF1C12B31149}"/>
          </ac:spMkLst>
        </pc:spChg>
        <pc:spChg chg="mod">
          <ac:chgData name="Zobia Riaz (2226851)" userId="3a01e325-89ca-4929-b555-096137185ecc" providerId="ADAL" clId="{B218ED51-8D5D-4D0D-81A0-60C5B931E660}" dt="2026-07-09T17:22:52.764" v="36" actId="255"/>
          <ac:spMkLst>
            <pc:docMk/>
            <pc:sldMk cId="1267229734" sldId="264"/>
            <ac:spMk id="3" creationId="{E4CA87F7-53D0-5AA5-F80E-BA0E79FD3482}"/>
          </ac:spMkLst>
        </pc:spChg>
        <pc:spChg chg="mod">
          <ac:chgData name="Zobia Riaz (2226851)" userId="3a01e325-89ca-4929-b555-096137185ecc" providerId="ADAL" clId="{B218ED51-8D5D-4D0D-81A0-60C5B931E660}" dt="2026-07-09T17:21:53.675" v="23" actId="26606"/>
          <ac:spMkLst>
            <pc:docMk/>
            <pc:sldMk cId="1267229734" sldId="264"/>
            <ac:spMk id="4" creationId="{98B23F73-0D7D-E1B0-89BA-0E189DCC4070}"/>
          </ac:spMkLst>
        </pc:spChg>
        <pc:spChg chg="add">
          <ac:chgData name="Zobia Riaz (2226851)" userId="3a01e325-89ca-4929-b555-096137185ecc" providerId="ADAL" clId="{B218ED51-8D5D-4D0D-81A0-60C5B931E660}" dt="2026-07-09T17:21:53.675" v="23" actId="26606"/>
          <ac:spMkLst>
            <pc:docMk/>
            <pc:sldMk cId="1267229734" sldId="264"/>
            <ac:spMk id="12" creationId="{7FF47CB7-972F-479F-A36D-9E72D26EC8DA}"/>
          </ac:spMkLst>
        </pc:spChg>
        <pc:spChg chg="add">
          <ac:chgData name="Zobia Riaz (2226851)" userId="3a01e325-89ca-4929-b555-096137185ecc" providerId="ADAL" clId="{B218ED51-8D5D-4D0D-81A0-60C5B931E660}" dt="2026-07-09T17:21:53.675" v="23" actId="26606"/>
          <ac:spMkLst>
            <pc:docMk/>
            <pc:sldMk cId="1267229734" sldId="264"/>
            <ac:spMk id="14" creationId="{0D153B68-5844-490D-8E67-F616D6D721CA}"/>
          </ac:spMkLst>
        </pc:spChg>
        <pc:spChg chg="add">
          <ac:chgData name="Zobia Riaz (2226851)" userId="3a01e325-89ca-4929-b555-096137185ecc" providerId="ADAL" clId="{B218ED51-8D5D-4D0D-81A0-60C5B931E660}" dt="2026-07-09T17:21:53.675" v="23" actId="26606"/>
          <ac:spMkLst>
            <pc:docMk/>
            <pc:sldMk cId="1267229734" sldId="264"/>
            <ac:spMk id="16" creationId="{9A0D773F-7A7D-4DBB-9DEA-86BB8B8F4BC8}"/>
          </ac:spMkLst>
        </pc:spChg>
        <pc:picChg chg="add mod ord">
          <ac:chgData name="Zobia Riaz (2226851)" userId="3a01e325-89ca-4929-b555-096137185ecc" providerId="ADAL" clId="{B218ED51-8D5D-4D0D-81A0-60C5B931E660}" dt="2026-07-09T17:46:16.805" v="221" actId="1076"/>
          <ac:picMkLst>
            <pc:docMk/>
            <pc:sldMk cId="1267229734" sldId="264"/>
            <ac:picMk id="7" creationId="{399FE652-0FA2-8C03-2AAE-34E31DEE251F}"/>
          </ac:picMkLst>
        </pc:picChg>
        <pc:picChg chg="add mod modCrop">
          <ac:chgData name="Zobia Riaz (2226851)" userId="3a01e325-89ca-4929-b555-096137185ecc" providerId="ADAL" clId="{B218ED51-8D5D-4D0D-81A0-60C5B931E660}" dt="2026-07-09T17:46:23.010" v="222" actId="1076"/>
          <ac:picMkLst>
            <pc:docMk/>
            <pc:sldMk cId="1267229734" sldId="264"/>
            <ac:picMk id="9" creationId="{7C4E5D97-AD13-81AE-BBE2-21503EA65E2E}"/>
          </ac:picMkLst>
        </pc:picChg>
      </pc:sldChg>
      <pc:sldChg chg="addSp modSp mod">
        <pc:chgData name="Zobia Riaz (2226851)" userId="3a01e325-89ca-4929-b555-096137185ecc" providerId="ADAL" clId="{B218ED51-8D5D-4D0D-81A0-60C5B931E660}" dt="2026-07-09T17:47:16.711" v="232" actId="255"/>
        <pc:sldMkLst>
          <pc:docMk/>
          <pc:sldMk cId="184861615" sldId="265"/>
        </pc:sldMkLst>
        <pc:spChg chg="mod">
          <ac:chgData name="Zobia Riaz (2226851)" userId="3a01e325-89ca-4929-b555-096137185ecc" providerId="ADAL" clId="{B218ED51-8D5D-4D0D-81A0-60C5B931E660}" dt="2026-07-09T17:47:16.711" v="232" actId="255"/>
          <ac:spMkLst>
            <pc:docMk/>
            <pc:sldMk cId="184861615" sldId="265"/>
            <ac:spMk id="2" creationId="{A686F63E-5AA6-D585-0C3B-4B3EABE18694}"/>
          </ac:spMkLst>
        </pc:spChg>
        <pc:spChg chg="mod">
          <ac:chgData name="Zobia Riaz (2226851)" userId="3a01e325-89ca-4929-b555-096137185ecc" providerId="ADAL" clId="{B218ED51-8D5D-4D0D-81A0-60C5B931E660}" dt="2026-07-09T17:46:58.861" v="227" actId="14100"/>
          <ac:spMkLst>
            <pc:docMk/>
            <pc:sldMk cId="184861615" sldId="265"/>
            <ac:spMk id="3" creationId="{349843F4-E246-A9B0-05FD-6AD11DD32BC3}"/>
          </ac:spMkLst>
        </pc:spChg>
        <pc:picChg chg="add mod">
          <ac:chgData name="Zobia Riaz (2226851)" userId="3a01e325-89ca-4929-b555-096137185ecc" providerId="ADAL" clId="{B218ED51-8D5D-4D0D-81A0-60C5B931E660}" dt="2026-07-09T17:23:53.212" v="40" actId="14100"/>
          <ac:picMkLst>
            <pc:docMk/>
            <pc:sldMk cId="184861615" sldId="265"/>
            <ac:picMk id="7" creationId="{4B79A5CB-4031-EDA9-5C88-85F9FF44871D}"/>
          </ac:picMkLst>
        </pc:picChg>
      </pc:sldChg>
      <pc:sldChg chg="addSp delSp modSp mod setBg">
        <pc:chgData name="Zobia Riaz (2226851)" userId="3a01e325-89ca-4929-b555-096137185ecc" providerId="ADAL" clId="{B218ED51-8D5D-4D0D-81A0-60C5B931E660}" dt="2026-07-10T20:50:56.542" v="1274" actId="1076"/>
        <pc:sldMkLst>
          <pc:docMk/>
          <pc:sldMk cId="3909785751" sldId="267"/>
        </pc:sldMkLst>
        <pc:spChg chg="mod">
          <ac:chgData name="Zobia Riaz (2226851)" userId="3a01e325-89ca-4929-b555-096137185ecc" providerId="ADAL" clId="{B218ED51-8D5D-4D0D-81A0-60C5B931E660}" dt="2026-07-10T20:47:49.554" v="1238" actId="14100"/>
          <ac:spMkLst>
            <pc:docMk/>
            <pc:sldMk cId="3909785751" sldId="267"/>
            <ac:spMk id="2" creationId="{754D33B6-A920-B8A1-0A43-3CD446028BCC}"/>
          </ac:spMkLst>
        </pc:spChg>
        <pc:spChg chg="mod ord">
          <ac:chgData name="Zobia Riaz (2226851)" userId="3a01e325-89ca-4929-b555-096137185ecc" providerId="ADAL" clId="{B218ED51-8D5D-4D0D-81A0-60C5B931E660}" dt="2026-07-10T20:46:52.417" v="1226" actId="207"/>
          <ac:spMkLst>
            <pc:docMk/>
            <pc:sldMk cId="3909785751" sldId="267"/>
            <ac:spMk id="3" creationId="{F323B463-A4D8-A84B-D79D-60397757F548}"/>
          </ac:spMkLst>
        </pc:spChg>
        <pc:spChg chg="del">
          <ac:chgData name="Zobia Riaz (2226851)" userId="3a01e325-89ca-4929-b555-096137185ecc" providerId="ADAL" clId="{B218ED51-8D5D-4D0D-81A0-60C5B931E660}" dt="2026-07-10T20:50:02.665" v="1263" actId="478"/>
          <ac:spMkLst>
            <pc:docMk/>
            <pc:sldMk cId="3909785751" sldId="267"/>
            <ac:spMk id="6" creationId="{7ECAF1B7-9910-2E75-CBF9-7EAB4F601600}"/>
          </ac:spMkLst>
        </pc:spChg>
        <pc:spChg chg="del">
          <ac:chgData name="Zobia Riaz (2226851)" userId="3a01e325-89ca-4929-b555-096137185ecc" providerId="ADAL" clId="{B218ED51-8D5D-4D0D-81A0-60C5B931E660}" dt="2026-07-10T20:45:51.240" v="1212" actId="26606"/>
          <ac:spMkLst>
            <pc:docMk/>
            <pc:sldMk cId="3909785751" sldId="267"/>
            <ac:spMk id="12" creationId="{A45FD7F6-BF7B-4588-AE38-90035891A149}"/>
          </ac:spMkLst>
        </pc:spChg>
        <pc:spChg chg="add del mod">
          <ac:chgData name="Zobia Riaz (2226851)" userId="3a01e325-89ca-4929-b555-096137185ecc" providerId="ADAL" clId="{B218ED51-8D5D-4D0D-81A0-60C5B931E660}" dt="2026-07-10T20:49:03.512" v="1243" actId="478"/>
          <ac:spMkLst>
            <pc:docMk/>
            <pc:sldMk cId="3909785751" sldId="267"/>
            <ac:spMk id="13" creationId="{28C356A3-FA65-DA8B-893F-2D3EA8D90FE9}"/>
          </ac:spMkLst>
        </pc:spChg>
        <pc:spChg chg="del">
          <ac:chgData name="Zobia Riaz (2226851)" userId="3a01e325-89ca-4929-b555-096137185ecc" providerId="ADAL" clId="{B218ED51-8D5D-4D0D-81A0-60C5B931E660}" dt="2026-07-10T20:45:51.240" v="1212" actId="26606"/>
          <ac:spMkLst>
            <pc:docMk/>
            <pc:sldMk cId="3909785751" sldId="267"/>
            <ac:spMk id="14" creationId="{2F05AAE2-453E-4EDA-8961-D9B319978159}"/>
          </ac:spMkLst>
        </pc:spChg>
        <pc:spChg chg="add mod">
          <ac:chgData name="Zobia Riaz (2226851)" userId="3a01e325-89ca-4929-b555-096137185ecc" providerId="ADAL" clId="{B218ED51-8D5D-4D0D-81A0-60C5B931E660}" dt="2026-07-10T20:49:57.758" v="1262" actId="20577"/>
          <ac:spMkLst>
            <pc:docMk/>
            <pc:sldMk cId="3909785751" sldId="267"/>
            <ac:spMk id="15" creationId="{E9909689-016C-44D6-BB3B-46E670BEC562}"/>
          </ac:spMkLst>
        </pc:spChg>
        <pc:spChg chg="del">
          <ac:chgData name="Zobia Riaz (2226851)" userId="3a01e325-89ca-4929-b555-096137185ecc" providerId="ADAL" clId="{B218ED51-8D5D-4D0D-81A0-60C5B931E660}" dt="2026-07-10T20:45:51.240" v="1212" actId="26606"/>
          <ac:spMkLst>
            <pc:docMk/>
            <pc:sldMk cId="3909785751" sldId="267"/>
            <ac:spMk id="16" creationId="{CE2CF453-4871-4F22-8746-957F757DAAF8}"/>
          </ac:spMkLst>
        </pc:spChg>
        <pc:spChg chg="add mod">
          <ac:chgData name="Zobia Riaz (2226851)" userId="3a01e325-89ca-4929-b555-096137185ecc" providerId="ADAL" clId="{B218ED51-8D5D-4D0D-81A0-60C5B931E660}" dt="2026-07-10T20:50:56.542" v="1274" actId="1076"/>
          <ac:spMkLst>
            <pc:docMk/>
            <pc:sldMk cId="3909785751" sldId="267"/>
            <ac:spMk id="17" creationId="{CDE9F836-C75B-4FC7-1ADD-00AE960CB94B}"/>
          </ac:spMkLst>
        </pc:spChg>
        <pc:spChg chg="del">
          <ac:chgData name="Zobia Riaz (2226851)" userId="3a01e325-89ca-4929-b555-096137185ecc" providerId="ADAL" clId="{B218ED51-8D5D-4D0D-81A0-60C5B931E660}" dt="2026-07-10T20:45:51.240" v="1212" actId="26606"/>
          <ac:spMkLst>
            <pc:docMk/>
            <pc:sldMk cId="3909785751" sldId="267"/>
            <ac:spMk id="18" creationId="{6A0E0FAE-D6BC-43D5-ACA6-8CDE484777BC}"/>
          </ac:spMkLst>
        </pc:spChg>
        <pc:spChg chg="add">
          <ac:chgData name="Zobia Riaz (2226851)" userId="3a01e325-89ca-4929-b555-096137185ecc" providerId="ADAL" clId="{B218ED51-8D5D-4D0D-81A0-60C5B931E660}" dt="2026-07-10T20:45:51.240" v="1212" actId="26606"/>
          <ac:spMkLst>
            <pc:docMk/>
            <pc:sldMk cId="3909785751" sldId="267"/>
            <ac:spMk id="23" creationId="{AFB5468C-305B-445A-A53B-93DB583365AE}"/>
          </ac:spMkLst>
        </pc:spChg>
        <pc:spChg chg="add">
          <ac:chgData name="Zobia Riaz (2226851)" userId="3a01e325-89ca-4929-b555-096137185ecc" providerId="ADAL" clId="{B218ED51-8D5D-4D0D-81A0-60C5B931E660}" dt="2026-07-10T20:45:51.240" v="1212" actId="26606"/>
          <ac:spMkLst>
            <pc:docMk/>
            <pc:sldMk cId="3909785751" sldId="267"/>
            <ac:spMk id="25" creationId="{A2CDF4EC-7B47-436E-927B-575404258573}"/>
          </ac:spMkLst>
        </pc:spChg>
        <pc:spChg chg="add">
          <ac:chgData name="Zobia Riaz (2226851)" userId="3a01e325-89ca-4929-b555-096137185ecc" providerId="ADAL" clId="{B218ED51-8D5D-4D0D-81A0-60C5B931E660}" dt="2026-07-10T20:45:51.240" v="1212" actId="26606"/>
          <ac:spMkLst>
            <pc:docMk/>
            <pc:sldMk cId="3909785751" sldId="267"/>
            <ac:spMk id="27" creationId="{EF273D9E-5BEA-459A-918F-AF5ACA258471}"/>
          </ac:spMkLst>
        </pc:spChg>
        <pc:spChg chg="add">
          <ac:chgData name="Zobia Riaz (2226851)" userId="3a01e325-89ca-4929-b555-096137185ecc" providerId="ADAL" clId="{B218ED51-8D5D-4D0D-81A0-60C5B931E660}" dt="2026-07-10T20:45:51.240" v="1212" actId="26606"/>
          <ac:spMkLst>
            <pc:docMk/>
            <pc:sldMk cId="3909785751" sldId="267"/>
            <ac:spMk id="29" creationId="{5DFA5EF5-56B1-49EE-B0BB-69B6399FAD9F}"/>
          </ac:spMkLst>
        </pc:spChg>
        <pc:picChg chg="del">
          <ac:chgData name="Zobia Riaz (2226851)" userId="3a01e325-89ca-4929-b555-096137185ecc" providerId="ADAL" clId="{B218ED51-8D5D-4D0D-81A0-60C5B931E660}" dt="2026-07-10T20:45:15.518" v="1207" actId="478"/>
          <ac:picMkLst>
            <pc:docMk/>
            <pc:sldMk cId="3909785751" sldId="267"/>
            <ac:picMk id="4" creationId="{CD873087-A214-49CF-00F1-ACEE87886E1D}"/>
          </ac:picMkLst>
        </pc:picChg>
        <pc:picChg chg="del">
          <ac:chgData name="Zobia Riaz (2226851)" userId="3a01e325-89ca-4929-b555-096137185ecc" providerId="ADAL" clId="{B218ED51-8D5D-4D0D-81A0-60C5B931E660}" dt="2026-07-10T20:45:03.568" v="1204" actId="478"/>
          <ac:picMkLst>
            <pc:docMk/>
            <pc:sldMk cId="3909785751" sldId="267"/>
            <ac:picMk id="5" creationId="{4CE41110-8B92-0886-8F03-D133250E7099}"/>
          </ac:picMkLst>
        </pc:picChg>
        <pc:picChg chg="add mod">
          <ac:chgData name="Zobia Riaz (2226851)" userId="3a01e325-89ca-4929-b555-096137185ecc" providerId="ADAL" clId="{B218ED51-8D5D-4D0D-81A0-60C5B931E660}" dt="2026-07-10T20:45:11.349" v="1206" actId="14100"/>
          <ac:picMkLst>
            <pc:docMk/>
            <pc:sldMk cId="3909785751" sldId="267"/>
            <ac:picMk id="8" creationId="{B5A77DEC-D6C1-CD20-1FA8-98DFE92789CD}"/>
          </ac:picMkLst>
        </pc:picChg>
        <pc:picChg chg="add mod">
          <ac:chgData name="Zobia Riaz (2226851)" userId="3a01e325-89ca-4929-b555-096137185ecc" providerId="ADAL" clId="{B218ED51-8D5D-4D0D-81A0-60C5B931E660}" dt="2026-07-10T20:49:18.258" v="1246" actId="14100"/>
          <ac:picMkLst>
            <pc:docMk/>
            <pc:sldMk cId="3909785751" sldId="267"/>
            <ac:picMk id="11" creationId="{EC228D98-798F-A358-5268-D02D95895503}"/>
          </ac:picMkLst>
        </pc:picChg>
      </pc:sldChg>
      <pc:sldChg chg="addSp delSp modSp mod">
        <pc:chgData name="Zobia Riaz (2226851)" userId="3a01e325-89ca-4929-b555-096137185ecc" providerId="ADAL" clId="{B218ED51-8D5D-4D0D-81A0-60C5B931E660}" dt="2026-07-10T20:44:02.144" v="1203" actId="20577"/>
        <pc:sldMkLst>
          <pc:docMk/>
          <pc:sldMk cId="2399234989" sldId="268"/>
        </pc:sldMkLst>
        <pc:spChg chg="mod">
          <ac:chgData name="Zobia Riaz (2226851)" userId="3a01e325-89ca-4929-b555-096137185ecc" providerId="ADAL" clId="{B218ED51-8D5D-4D0D-81A0-60C5B931E660}" dt="2026-07-10T20:42:47.507" v="1190" actId="1076"/>
          <ac:spMkLst>
            <pc:docMk/>
            <pc:sldMk cId="2399234989" sldId="268"/>
            <ac:spMk id="2" creationId="{106E61F5-9F7C-3D73-462C-AD072C25CA68}"/>
          </ac:spMkLst>
        </pc:spChg>
        <pc:spChg chg="add mod">
          <ac:chgData name="Zobia Riaz (2226851)" userId="3a01e325-89ca-4929-b555-096137185ecc" providerId="ADAL" clId="{B218ED51-8D5D-4D0D-81A0-60C5B931E660}" dt="2026-07-10T20:44:02.144" v="1203" actId="20577"/>
          <ac:spMkLst>
            <pc:docMk/>
            <pc:sldMk cId="2399234989" sldId="268"/>
            <ac:spMk id="13" creationId="{C8E95080-83C0-476E-8648-793AA5EDA990}"/>
          </ac:spMkLst>
        </pc:spChg>
        <pc:graphicFrameChg chg="mod modGraphic">
          <ac:chgData name="Zobia Riaz (2226851)" userId="3a01e325-89ca-4929-b555-096137185ecc" providerId="ADAL" clId="{B218ED51-8D5D-4D0D-81A0-60C5B931E660}" dt="2026-07-10T20:35:22.734" v="1169" actId="1076"/>
          <ac:graphicFrameMkLst>
            <pc:docMk/>
            <pc:sldMk cId="2399234989" sldId="268"/>
            <ac:graphicFrameMk id="6" creationId="{704B34D8-6170-9794-1693-31EA848DF38F}"/>
          </ac:graphicFrameMkLst>
        </pc:graphicFrameChg>
        <pc:picChg chg="mod">
          <ac:chgData name="Zobia Riaz (2226851)" userId="3a01e325-89ca-4929-b555-096137185ecc" providerId="ADAL" clId="{B218ED51-8D5D-4D0D-81A0-60C5B931E660}" dt="2026-07-10T20:35:15.909" v="1168" actId="1076"/>
          <ac:picMkLst>
            <pc:docMk/>
            <pc:sldMk cId="2399234989" sldId="268"/>
            <ac:picMk id="4" creationId="{63825142-EAE9-0DF9-9506-801DE8D3A566}"/>
          </ac:picMkLst>
        </pc:picChg>
        <pc:picChg chg="add del mod modCrop">
          <ac:chgData name="Zobia Riaz (2226851)" userId="3a01e325-89ca-4929-b555-096137185ecc" providerId="ADAL" clId="{B218ED51-8D5D-4D0D-81A0-60C5B931E660}" dt="2026-07-10T20:42:14.433" v="1182" actId="478"/>
          <ac:picMkLst>
            <pc:docMk/>
            <pc:sldMk cId="2399234989" sldId="268"/>
            <ac:picMk id="7" creationId="{49FE59AA-ABCD-F7AB-4312-9118258C5759}"/>
          </ac:picMkLst>
        </pc:picChg>
        <pc:picChg chg="add mod">
          <ac:chgData name="Zobia Riaz (2226851)" userId="3a01e325-89ca-4929-b555-096137185ecc" providerId="ADAL" clId="{B218ED51-8D5D-4D0D-81A0-60C5B931E660}" dt="2026-07-10T20:35:32.435" v="1170" actId="1076"/>
          <ac:picMkLst>
            <pc:docMk/>
            <pc:sldMk cId="2399234989" sldId="268"/>
            <ac:picMk id="9" creationId="{61636E5B-165E-FA4E-E0E0-4C88AFECD32A}"/>
          </ac:picMkLst>
        </pc:picChg>
        <pc:picChg chg="add mod">
          <ac:chgData name="Zobia Riaz (2226851)" userId="3a01e325-89ca-4929-b555-096137185ecc" providerId="ADAL" clId="{B218ED51-8D5D-4D0D-81A0-60C5B931E660}" dt="2026-07-10T20:42:29.297" v="1187" actId="14100"/>
          <ac:picMkLst>
            <pc:docMk/>
            <pc:sldMk cId="2399234989" sldId="268"/>
            <ac:picMk id="12" creationId="{672792AA-535C-C8B0-4AAD-2B097A45C5AE}"/>
          </ac:picMkLst>
        </pc:picChg>
      </pc:sldChg>
      <pc:sldChg chg="addSp delSp modSp mod setBg">
        <pc:chgData name="Zobia Riaz (2226851)" userId="3a01e325-89ca-4929-b555-096137185ecc" providerId="ADAL" clId="{B218ED51-8D5D-4D0D-81A0-60C5B931E660}" dt="2026-07-10T20:40:34.227" v="1181" actId="20577"/>
        <pc:sldMkLst>
          <pc:docMk/>
          <pc:sldMk cId="244901436" sldId="269"/>
        </pc:sldMkLst>
        <pc:spChg chg="mod">
          <ac:chgData name="Zobia Riaz (2226851)" userId="3a01e325-89ca-4929-b555-096137185ecc" providerId="ADAL" clId="{B218ED51-8D5D-4D0D-81A0-60C5B931E660}" dt="2026-07-10T19:08:05.396" v="780" actId="207"/>
          <ac:spMkLst>
            <pc:docMk/>
            <pc:sldMk cId="244901436" sldId="269"/>
            <ac:spMk id="2" creationId="{1F0BB151-3C8D-A419-99D1-9FB328B4AB29}"/>
          </ac:spMkLst>
        </pc:spChg>
        <pc:spChg chg="mod ord">
          <ac:chgData name="Zobia Riaz (2226851)" userId="3a01e325-89ca-4929-b555-096137185ecc" providerId="ADAL" clId="{B218ED51-8D5D-4D0D-81A0-60C5B931E660}" dt="2026-07-09T18:04:14.176" v="412" actId="20577"/>
          <ac:spMkLst>
            <pc:docMk/>
            <pc:sldMk cId="244901436" sldId="269"/>
            <ac:spMk id="3" creationId="{627753FB-3B8A-53F7-E74A-B744426989B8}"/>
          </ac:spMkLst>
        </pc:spChg>
        <pc:spChg chg="mod">
          <ac:chgData name="Zobia Riaz (2226851)" userId="3a01e325-89ca-4929-b555-096137185ecc" providerId="ADAL" clId="{B218ED51-8D5D-4D0D-81A0-60C5B931E660}" dt="2026-07-09T18:00:20.063" v="347" actId="26606"/>
          <ac:spMkLst>
            <pc:docMk/>
            <pc:sldMk cId="244901436" sldId="269"/>
            <ac:spMk id="5" creationId="{A9CD21C9-FFA2-6397-83D8-C7E32907BCBC}"/>
          </ac:spMkLst>
        </pc:spChg>
        <pc:spChg chg="add mod">
          <ac:chgData name="Zobia Riaz (2226851)" userId="3a01e325-89ca-4929-b555-096137185ecc" providerId="ADAL" clId="{B218ED51-8D5D-4D0D-81A0-60C5B931E660}" dt="2026-07-10T20:40:34.227" v="1181" actId="20577"/>
          <ac:spMkLst>
            <pc:docMk/>
            <pc:sldMk cId="244901436" sldId="269"/>
            <ac:spMk id="6" creationId="{5E894B80-5E13-49D2-DFAD-4A771368C027}"/>
          </ac:spMkLst>
        </pc:spChg>
        <pc:spChg chg="del">
          <ac:chgData name="Zobia Riaz (2226851)" userId="3a01e325-89ca-4929-b555-096137185ecc" providerId="ADAL" clId="{B218ED51-8D5D-4D0D-81A0-60C5B931E660}" dt="2026-07-09T18:00:20.063" v="347" actId="26606"/>
          <ac:spMkLst>
            <pc:docMk/>
            <pc:sldMk cId="244901436" sldId="269"/>
            <ac:spMk id="35" creationId="{DB304A14-32D0-4873-B914-423ED7B8DAFD}"/>
          </ac:spMkLst>
        </pc:spChg>
        <pc:spChg chg="del">
          <ac:chgData name="Zobia Riaz (2226851)" userId="3a01e325-89ca-4929-b555-096137185ecc" providerId="ADAL" clId="{B218ED51-8D5D-4D0D-81A0-60C5B931E660}" dt="2026-07-09T18:00:20.063" v="347" actId="26606"/>
          <ac:spMkLst>
            <pc:docMk/>
            <pc:sldMk cId="244901436" sldId="269"/>
            <ac:spMk id="37" creationId="{1D460C86-854F-4FB3-ABC2-E823D8FEB9DB}"/>
          </ac:spMkLst>
        </pc:spChg>
        <pc:spChg chg="del">
          <ac:chgData name="Zobia Riaz (2226851)" userId="3a01e325-89ca-4929-b555-096137185ecc" providerId="ADAL" clId="{B218ED51-8D5D-4D0D-81A0-60C5B931E660}" dt="2026-07-09T18:00:20.063" v="347" actId="26606"/>
          <ac:spMkLst>
            <pc:docMk/>
            <pc:sldMk cId="244901436" sldId="269"/>
            <ac:spMk id="39" creationId="{BB48116A-278A-4CC5-89D3-9DE8E8FF1245}"/>
          </ac:spMkLst>
        </pc:spChg>
        <pc:picChg chg="mod">
          <ac:chgData name="Zobia Riaz (2226851)" userId="3a01e325-89ca-4929-b555-096137185ecc" providerId="ADAL" clId="{B218ED51-8D5D-4D0D-81A0-60C5B931E660}" dt="2026-07-09T18:00:20.063" v="347" actId="26606"/>
          <ac:picMkLst>
            <pc:docMk/>
            <pc:sldMk cId="244901436" sldId="269"/>
            <ac:picMk id="4" creationId="{6E8F51BC-623E-2DA7-118F-854267D8888A}"/>
          </ac:picMkLst>
        </pc:picChg>
      </pc:sldChg>
      <pc:sldChg chg="modSp mod">
        <pc:chgData name="Zobia Riaz (2226851)" userId="3a01e325-89ca-4929-b555-096137185ecc" providerId="ADAL" clId="{B218ED51-8D5D-4D0D-81A0-60C5B931E660}" dt="2026-07-10T20:27:15.249" v="1151" actId="255"/>
        <pc:sldMkLst>
          <pc:docMk/>
          <pc:sldMk cId="1244987219" sldId="281"/>
        </pc:sldMkLst>
        <pc:spChg chg="mod">
          <ac:chgData name="Zobia Riaz (2226851)" userId="3a01e325-89ca-4929-b555-096137185ecc" providerId="ADAL" clId="{B218ED51-8D5D-4D0D-81A0-60C5B931E660}" dt="2026-07-10T19:08:39.031" v="781" actId="207"/>
          <ac:spMkLst>
            <pc:docMk/>
            <pc:sldMk cId="1244987219" sldId="281"/>
            <ac:spMk id="2" creationId="{451E8312-8198-DF37-DEC3-6CFAAFF840C0}"/>
          </ac:spMkLst>
        </pc:spChg>
        <pc:spChg chg="mod">
          <ac:chgData name="Zobia Riaz (2226851)" userId="3a01e325-89ca-4929-b555-096137185ecc" providerId="ADAL" clId="{B218ED51-8D5D-4D0D-81A0-60C5B931E660}" dt="2026-07-10T20:27:15.249" v="1151" actId="255"/>
          <ac:spMkLst>
            <pc:docMk/>
            <pc:sldMk cId="1244987219" sldId="281"/>
            <ac:spMk id="3" creationId="{F6746257-A7B7-AFD5-F7FB-EBEC54EC4F88}"/>
          </ac:spMkLst>
        </pc:spChg>
        <pc:spChg chg="mod">
          <ac:chgData name="Zobia Riaz (2226851)" userId="3a01e325-89ca-4929-b555-096137185ecc" providerId="ADAL" clId="{B218ED51-8D5D-4D0D-81A0-60C5B931E660}" dt="2026-07-10T20:22:16.535" v="1107" actId="20577"/>
          <ac:spMkLst>
            <pc:docMk/>
            <pc:sldMk cId="1244987219" sldId="281"/>
            <ac:spMk id="4" creationId="{4EFCC1B6-6FDA-8D52-F85F-3E021B99A036}"/>
          </ac:spMkLst>
        </pc:spChg>
      </pc:sldChg>
      <pc:sldChg chg="modSp mod">
        <pc:chgData name="Zobia Riaz (2226851)" userId="3a01e325-89ca-4929-b555-096137185ecc" providerId="ADAL" clId="{B218ED51-8D5D-4D0D-81A0-60C5B931E660}" dt="2026-07-10T19:04:37.336" v="751" actId="20577"/>
        <pc:sldMkLst>
          <pc:docMk/>
          <pc:sldMk cId="2699826378" sldId="300"/>
        </pc:sldMkLst>
        <pc:spChg chg="mod">
          <ac:chgData name="Zobia Riaz (2226851)" userId="3a01e325-89ca-4929-b555-096137185ecc" providerId="ADAL" clId="{B218ED51-8D5D-4D0D-81A0-60C5B931E660}" dt="2026-07-10T19:04:37.336" v="751" actId="20577"/>
          <ac:spMkLst>
            <pc:docMk/>
            <pc:sldMk cId="2699826378" sldId="300"/>
            <ac:spMk id="3" creationId="{8724A7CE-4F02-FCE4-F7F8-57E221592B88}"/>
          </ac:spMkLst>
        </pc:spChg>
      </pc:sldChg>
      <pc:sldChg chg="add del">
        <pc:chgData name="Zobia Riaz (2226851)" userId="3a01e325-89ca-4929-b555-096137185ecc" providerId="ADAL" clId="{B218ED51-8D5D-4D0D-81A0-60C5B931E660}" dt="2026-07-10T20:24:55.710" v="1129"/>
        <pc:sldMkLst>
          <pc:docMk/>
          <pc:sldMk cId="2740610595" sldId="304"/>
        </pc:sldMkLst>
      </pc:sldChg>
      <pc:sldChg chg="modSp del mod">
        <pc:chgData name="Zobia Riaz (2226851)" userId="3a01e325-89ca-4929-b555-096137185ecc" providerId="ADAL" clId="{B218ED51-8D5D-4D0D-81A0-60C5B931E660}" dt="2026-07-10T20:22:28.342" v="1108" actId="2696"/>
        <pc:sldMkLst>
          <pc:docMk/>
          <pc:sldMk cId="2889665402" sldId="304"/>
        </pc:sldMkLst>
        <pc:spChg chg="mod">
          <ac:chgData name="Zobia Riaz (2226851)" userId="3a01e325-89ca-4929-b555-096137185ecc" providerId="ADAL" clId="{B218ED51-8D5D-4D0D-81A0-60C5B931E660}" dt="2026-07-10T19:08:45.833" v="782" actId="207"/>
          <ac:spMkLst>
            <pc:docMk/>
            <pc:sldMk cId="2889665402" sldId="304"/>
            <ac:spMk id="2" creationId="{9ED9B5D3-091E-D437-5885-527CBC63B53E}"/>
          </ac:spMkLst>
        </pc:spChg>
        <pc:spChg chg="mod">
          <ac:chgData name="Zobia Riaz (2226851)" userId="3a01e325-89ca-4929-b555-096137185ecc" providerId="ADAL" clId="{B218ED51-8D5D-4D0D-81A0-60C5B931E660}" dt="2026-07-10T20:18:43.469" v="1093" actId="20577"/>
          <ac:spMkLst>
            <pc:docMk/>
            <pc:sldMk cId="2889665402" sldId="304"/>
            <ac:spMk id="3" creationId="{4D0FC42F-20EB-4C8D-EE1D-D79FA9ED67B0}"/>
          </ac:spMkLst>
        </pc:spChg>
      </pc:sldChg>
      <pc:sldChg chg="modSp mod">
        <pc:chgData name="Zobia Riaz (2226851)" userId="3a01e325-89ca-4929-b555-096137185ecc" providerId="ADAL" clId="{B218ED51-8D5D-4D0D-81A0-60C5B931E660}" dt="2026-07-10T19:06:11.827" v="774" actId="207"/>
        <pc:sldMkLst>
          <pc:docMk/>
          <pc:sldMk cId="3091396056" sldId="313"/>
        </pc:sldMkLst>
        <pc:spChg chg="mod">
          <ac:chgData name="Zobia Riaz (2226851)" userId="3a01e325-89ca-4929-b555-096137185ecc" providerId="ADAL" clId="{B218ED51-8D5D-4D0D-81A0-60C5B931E660}" dt="2026-07-10T19:06:11.827" v="774" actId="207"/>
          <ac:spMkLst>
            <pc:docMk/>
            <pc:sldMk cId="3091396056" sldId="313"/>
            <ac:spMk id="4" creationId="{E01C3B9D-2DA1-B2AB-6583-A5AE1F12DAA7}"/>
          </ac:spMkLst>
        </pc:spChg>
        <pc:spChg chg="mod">
          <ac:chgData name="Zobia Riaz (2226851)" userId="3a01e325-89ca-4929-b555-096137185ecc" providerId="ADAL" clId="{B218ED51-8D5D-4D0D-81A0-60C5B931E660}" dt="2026-07-10T19:05:52.615" v="758" actId="207"/>
          <ac:spMkLst>
            <pc:docMk/>
            <pc:sldMk cId="3091396056" sldId="313"/>
            <ac:spMk id="14" creationId="{080D18E6-02FF-C142-EB14-6B2DBF3A50A5}"/>
          </ac:spMkLst>
        </pc:spChg>
      </pc:sldChg>
      <pc:sldChg chg="addSp delSp modSp mod">
        <pc:chgData name="Zobia Riaz (2226851)" userId="3a01e325-89ca-4929-b555-096137185ecc" providerId="ADAL" clId="{B218ED51-8D5D-4D0D-81A0-60C5B931E660}" dt="2026-07-10T19:14:47.700" v="909" actId="207"/>
        <pc:sldMkLst>
          <pc:docMk/>
          <pc:sldMk cId="3293745252" sldId="315"/>
        </pc:sldMkLst>
        <pc:spChg chg="del mod">
          <ac:chgData name="Zobia Riaz (2226851)" userId="3a01e325-89ca-4929-b555-096137185ecc" providerId="ADAL" clId="{B218ED51-8D5D-4D0D-81A0-60C5B931E660}" dt="2026-07-09T17:29:02.744" v="74" actId="478"/>
          <ac:spMkLst>
            <pc:docMk/>
            <pc:sldMk cId="3293745252" sldId="315"/>
            <ac:spMk id="2" creationId="{1D58BE4C-EACB-D087-2F2E-940B7C0FE867}"/>
          </ac:spMkLst>
        </pc:spChg>
        <pc:spChg chg="mod">
          <ac:chgData name="Zobia Riaz (2226851)" userId="3a01e325-89ca-4929-b555-096137185ecc" providerId="ADAL" clId="{B218ED51-8D5D-4D0D-81A0-60C5B931E660}" dt="2026-07-10T19:14:47.700" v="909" actId="207"/>
          <ac:spMkLst>
            <pc:docMk/>
            <pc:sldMk cId="3293745252" sldId="315"/>
            <ac:spMk id="3" creationId="{75F2D779-88F6-D9A1-9B4B-C65BF7C888ED}"/>
          </ac:spMkLst>
        </pc:spChg>
        <pc:picChg chg="mod">
          <ac:chgData name="Zobia Riaz (2226851)" userId="3a01e325-89ca-4929-b555-096137185ecc" providerId="ADAL" clId="{B218ED51-8D5D-4D0D-81A0-60C5B931E660}" dt="2026-07-09T17:34:38.024" v="127" actId="14100"/>
          <ac:picMkLst>
            <pc:docMk/>
            <pc:sldMk cId="3293745252" sldId="315"/>
            <ac:picMk id="5" creationId="{1A5D2658-1303-F353-9F43-889BDF94F568}"/>
          </ac:picMkLst>
        </pc:picChg>
        <pc:picChg chg="add mod modCrop">
          <ac:chgData name="Zobia Riaz (2226851)" userId="3a01e325-89ca-4929-b555-096137185ecc" providerId="ADAL" clId="{B218ED51-8D5D-4D0D-81A0-60C5B931E660}" dt="2026-07-09T17:34:52.481" v="130" actId="14100"/>
          <ac:picMkLst>
            <pc:docMk/>
            <pc:sldMk cId="3293745252" sldId="315"/>
            <ac:picMk id="7" creationId="{ED01FBB2-24D5-589A-79C2-023C74647C29}"/>
          </ac:picMkLst>
        </pc:picChg>
      </pc:sldChg>
      <pc:sldChg chg="addSp delSp modSp mod">
        <pc:chgData name="Zobia Riaz (2226851)" userId="3a01e325-89ca-4929-b555-096137185ecc" providerId="ADAL" clId="{B218ED51-8D5D-4D0D-81A0-60C5B931E660}" dt="2026-07-10T19:14:16.806" v="906" actId="207"/>
        <pc:sldMkLst>
          <pc:docMk/>
          <pc:sldMk cId="1455170779" sldId="316"/>
        </pc:sldMkLst>
        <pc:spChg chg="del mod">
          <ac:chgData name="Zobia Riaz (2226851)" userId="3a01e325-89ca-4929-b555-096137185ecc" providerId="ADAL" clId="{B218ED51-8D5D-4D0D-81A0-60C5B931E660}" dt="2026-07-09T17:30:04.251" v="83" actId="478"/>
          <ac:spMkLst>
            <pc:docMk/>
            <pc:sldMk cId="1455170779" sldId="316"/>
            <ac:spMk id="2" creationId="{6006247B-F28F-093D-A86B-14DFAA314E1C}"/>
          </ac:spMkLst>
        </pc:spChg>
        <pc:spChg chg="del mod">
          <ac:chgData name="Zobia Riaz (2226851)" userId="3a01e325-89ca-4929-b555-096137185ecc" providerId="ADAL" clId="{B218ED51-8D5D-4D0D-81A0-60C5B931E660}" dt="2026-07-09T17:36:26.458" v="142" actId="26606"/>
          <ac:spMkLst>
            <pc:docMk/>
            <pc:sldMk cId="1455170779" sldId="316"/>
            <ac:spMk id="3" creationId="{2CD1C203-F9EF-2F42-CF84-DC71FFE6DB04}"/>
          </ac:spMkLst>
        </pc:spChg>
        <pc:spChg chg="mod">
          <ac:chgData name="Zobia Riaz (2226851)" userId="3a01e325-89ca-4929-b555-096137185ecc" providerId="ADAL" clId="{B218ED51-8D5D-4D0D-81A0-60C5B931E660}" dt="2026-07-10T19:14:16.806" v="906" actId="207"/>
          <ac:spMkLst>
            <pc:docMk/>
            <pc:sldMk cId="1455170779" sldId="316"/>
            <ac:spMk id="4" creationId="{DCAE58B8-AE18-EB1D-86B0-26C8BB2F20EB}"/>
          </ac:spMkLst>
        </pc:spChg>
        <pc:spChg chg="add del mod">
          <ac:chgData name="Zobia Riaz (2226851)" userId="3a01e325-89ca-4929-b555-096137185ecc" providerId="ADAL" clId="{B218ED51-8D5D-4D0D-81A0-60C5B931E660}" dt="2026-07-09T17:30:07.125" v="84" actId="478"/>
          <ac:spMkLst>
            <pc:docMk/>
            <pc:sldMk cId="1455170779" sldId="316"/>
            <ac:spMk id="7" creationId="{8DA4ABE7-1B4B-E159-041E-DDDFE9F462EB}"/>
          </ac:spMkLst>
        </pc:spChg>
        <pc:graphicFrameChg chg="add mod modGraphic">
          <ac:chgData name="Zobia Riaz (2226851)" userId="3a01e325-89ca-4929-b555-096137185ecc" providerId="ADAL" clId="{B218ED51-8D5D-4D0D-81A0-60C5B931E660}" dt="2026-07-09T17:43:19.066" v="211" actId="1076"/>
          <ac:graphicFrameMkLst>
            <pc:docMk/>
            <pc:sldMk cId="1455170779" sldId="316"/>
            <ac:graphicFrameMk id="11" creationId="{10539925-778D-6D62-BDFF-DF730855187D}"/>
          </ac:graphicFrameMkLst>
        </pc:graphicFrameChg>
        <pc:picChg chg="add mod">
          <ac:chgData name="Zobia Riaz (2226851)" userId="3a01e325-89ca-4929-b555-096137185ecc" providerId="ADAL" clId="{B218ED51-8D5D-4D0D-81A0-60C5B931E660}" dt="2026-07-09T17:37:36.096" v="151" actId="1076"/>
          <ac:picMkLst>
            <pc:docMk/>
            <pc:sldMk cId="1455170779" sldId="316"/>
            <ac:picMk id="9" creationId="{7DC13F3F-ED56-386E-85EE-4B524F049349}"/>
          </ac:picMkLst>
        </pc:picChg>
      </pc:sldChg>
      <pc:sldChg chg="addSp delSp modSp mod setBg">
        <pc:chgData name="Zobia Riaz (2226851)" userId="3a01e325-89ca-4929-b555-096137185ecc" providerId="ADAL" clId="{B218ED51-8D5D-4D0D-81A0-60C5B931E660}" dt="2026-07-10T19:14:35.187" v="908" actId="207"/>
        <pc:sldMkLst>
          <pc:docMk/>
          <pc:sldMk cId="2194405895" sldId="317"/>
        </pc:sldMkLst>
        <pc:spChg chg="mod">
          <ac:chgData name="Zobia Riaz (2226851)" userId="3a01e325-89ca-4929-b555-096137185ecc" providerId="ADAL" clId="{B218ED51-8D5D-4D0D-81A0-60C5B931E660}" dt="2026-07-09T18:18:03.210" v="483" actId="122"/>
          <ac:spMkLst>
            <pc:docMk/>
            <pc:sldMk cId="2194405895" sldId="317"/>
            <ac:spMk id="2" creationId="{EF15A5A1-B7AA-59EC-986A-9819FA5231FE}"/>
          </ac:spMkLst>
        </pc:spChg>
        <pc:spChg chg="mod">
          <ac:chgData name="Zobia Riaz (2226851)" userId="3a01e325-89ca-4929-b555-096137185ecc" providerId="ADAL" clId="{B218ED51-8D5D-4D0D-81A0-60C5B931E660}" dt="2026-07-10T19:14:35.187" v="908" actId="207"/>
          <ac:spMkLst>
            <pc:docMk/>
            <pc:sldMk cId="2194405895" sldId="317"/>
            <ac:spMk id="3" creationId="{E29D552E-DA23-7672-3DF1-950F97B98AB5}"/>
          </ac:spMkLst>
        </pc:spChg>
        <pc:spChg chg="mod">
          <ac:chgData name="Zobia Riaz (2226851)" userId="3a01e325-89ca-4929-b555-096137185ecc" providerId="ADAL" clId="{B218ED51-8D5D-4D0D-81A0-60C5B931E660}" dt="2026-07-09T18:11:50.699" v="458" actId="26606"/>
          <ac:spMkLst>
            <pc:docMk/>
            <pc:sldMk cId="2194405895" sldId="317"/>
            <ac:spMk id="4" creationId="{060D5B5B-BB40-5425-C0C2-F64E718E351E}"/>
          </ac:spMkLst>
        </pc:spChg>
        <pc:spChg chg="add del">
          <ac:chgData name="Zobia Riaz (2226851)" userId="3a01e325-89ca-4929-b555-096137185ecc" providerId="ADAL" clId="{B218ED51-8D5D-4D0D-81A0-60C5B931E660}" dt="2026-07-09T18:11:50.699" v="458" actId="26606"/>
          <ac:spMkLst>
            <pc:docMk/>
            <pc:sldMk cId="2194405895" sldId="317"/>
            <ac:spMk id="9" creationId="{5A0118C5-4F8D-4CF4-BADD-53FEACC6C42A}"/>
          </ac:spMkLst>
        </pc:spChg>
        <pc:spChg chg="add del">
          <ac:chgData name="Zobia Riaz (2226851)" userId="3a01e325-89ca-4929-b555-096137185ecc" providerId="ADAL" clId="{B218ED51-8D5D-4D0D-81A0-60C5B931E660}" dt="2026-07-09T18:11:50.699" v="458" actId="26606"/>
          <ac:spMkLst>
            <pc:docMk/>
            <pc:sldMk cId="2194405895" sldId="317"/>
            <ac:spMk id="11" creationId="{A99050EE-26AF-4253-BD50-F0FCD965A8F6}"/>
          </ac:spMkLst>
        </pc:spChg>
        <pc:spChg chg="add">
          <ac:chgData name="Zobia Riaz (2226851)" userId="3a01e325-89ca-4929-b555-096137185ecc" providerId="ADAL" clId="{B218ED51-8D5D-4D0D-81A0-60C5B931E660}" dt="2026-07-09T18:10:59.019" v="453" actId="26606"/>
          <ac:spMkLst>
            <pc:docMk/>
            <pc:sldMk cId="2194405895" sldId="317"/>
            <ac:spMk id="17" creationId="{D0C78466-EB6E-45A0-99A6-A00789ACD90A}"/>
          </ac:spMkLst>
        </pc:spChg>
        <pc:spChg chg="add del">
          <ac:chgData name="Zobia Riaz (2226851)" userId="3a01e325-89ca-4929-b555-096137185ecc" providerId="ADAL" clId="{B218ED51-8D5D-4D0D-81A0-60C5B931E660}" dt="2026-07-09T18:11:50.699" v="458" actId="26606"/>
          <ac:spMkLst>
            <pc:docMk/>
            <pc:sldMk cId="2194405895" sldId="317"/>
            <ac:spMk id="19" creationId="{E99F76E4-5DFD-4DBE-B042-66FBCD1182C9}"/>
          </ac:spMkLst>
        </pc:spChg>
        <pc:spChg chg="del">
          <ac:chgData name="Zobia Riaz (2226851)" userId="3a01e325-89ca-4929-b555-096137185ecc" providerId="ADAL" clId="{B218ED51-8D5D-4D0D-81A0-60C5B931E660}" dt="2026-07-09T18:17:39.882" v="477" actId="26606"/>
          <ac:spMkLst>
            <pc:docMk/>
            <pc:sldMk cId="2194405895" sldId="317"/>
            <ac:spMk id="366" creationId="{09588DA8-065E-4F6F-8EFD-43104AB2E0CF}"/>
          </ac:spMkLst>
        </pc:spChg>
        <pc:spChg chg="add del">
          <ac:chgData name="Zobia Riaz (2226851)" userId="3a01e325-89ca-4929-b555-096137185ecc" providerId="ADAL" clId="{B218ED51-8D5D-4D0D-81A0-60C5B931E660}" dt="2026-07-09T18:17:39.882" v="477" actId="26606"/>
          <ac:spMkLst>
            <pc:docMk/>
            <pc:sldMk cId="2194405895" sldId="317"/>
            <ac:spMk id="368" creationId="{C4285719-470E-454C-AF62-8323075F1F5B}"/>
          </ac:spMkLst>
        </pc:spChg>
        <pc:spChg chg="add del">
          <ac:chgData name="Zobia Riaz (2226851)" userId="3a01e325-89ca-4929-b555-096137185ecc" providerId="ADAL" clId="{B218ED51-8D5D-4D0D-81A0-60C5B931E660}" dt="2026-07-09T18:17:39.882" v="477" actId="26606"/>
          <ac:spMkLst>
            <pc:docMk/>
            <pc:sldMk cId="2194405895" sldId="317"/>
            <ac:spMk id="370" creationId="{CD9FE4EF-C4D8-49A0-B2FF-81D8DB7D8A24}"/>
          </ac:spMkLst>
        </pc:spChg>
        <pc:spChg chg="add del">
          <ac:chgData name="Zobia Riaz (2226851)" userId="3a01e325-89ca-4929-b555-096137185ecc" providerId="ADAL" clId="{B218ED51-8D5D-4D0D-81A0-60C5B931E660}" dt="2026-07-09T18:17:39.882" v="477" actId="26606"/>
          <ac:spMkLst>
            <pc:docMk/>
            <pc:sldMk cId="2194405895" sldId="317"/>
            <ac:spMk id="372" creationId="{4300840D-0A0B-4512-BACA-B439D5B9C57C}"/>
          </ac:spMkLst>
        </pc:spChg>
        <pc:spChg chg="add">
          <ac:chgData name="Zobia Riaz (2226851)" userId="3a01e325-89ca-4929-b555-096137185ecc" providerId="ADAL" clId="{B218ED51-8D5D-4D0D-81A0-60C5B931E660}" dt="2026-07-09T18:11:50.699" v="458" actId="26606"/>
          <ac:spMkLst>
            <pc:docMk/>
            <pc:sldMk cId="2194405895" sldId="317"/>
            <ac:spMk id="374" creationId="{D2B78728-A580-49A7-84F9-6EF6F583ADE0}"/>
          </ac:spMkLst>
        </pc:spChg>
        <pc:spChg chg="del">
          <ac:chgData name="Zobia Riaz (2226851)" userId="3a01e325-89ca-4929-b555-096137185ecc" providerId="ADAL" clId="{B218ED51-8D5D-4D0D-81A0-60C5B931E660}" dt="2026-07-09T18:17:39.882" v="477" actId="26606"/>
          <ac:spMkLst>
            <pc:docMk/>
            <pc:sldMk cId="2194405895" sldId="317"/>
            <ac:spMk id="376" creationId="{38FAA1A1-D861-433F-88FA-1E9D6FD31D11}"/>
          </ac:spMkLst>
        </pc:spChg>
        <pc:spChg chg="add del">
          <ac:chgData name="Zobia Riaz (2226851)" userId="3a01e325-89ca-4929-b555-096137185ecc" providerId="ADAL" clId="{B218ED51-8D5D-4D0D-81A0-60C5B931E660}" dt="2026-07-09T18:17:39.882" v="477" actId="26606"/>
          <ac:spMkLst>
            <pc:docMk/>
            <pc:sldMk cId="2194405895" sldId="317"/>
            <ac:spMk id="378" creationId="{8D71EDA1-87BF-4D5D-AB79-F346FD19278A}"/>
          </ac:spMkLst>
        </pc:spChg>
        <pc:spChg chg="add">
          <ac:chgData name="Zobia Riaz (2226851)" userId="3a01e325-89ca-4929-b555-096137185ecc" providerId="ADAL" clId="{B218ED51-8D5D-4D0D-81A0-60C5B931E660}" dt="2026-07-09T18:17:39.882" v="477" actId="26606"/>
          <ac:spMkLst>
            <pc:docMk/>
            <pc:sldMk cId="2194405895" sldId="317"/>
            <ac:spMk id="383" creationId="{12609869-9E80-471B-A487-A53288E0E791}"/>
          </ac:spMkLst>
        </pc:spChg>
        <pc:spChg chg="add">
          <ac:chgData name="Zobia Riaz (2226851)" userId="3a01e325-89ca-4929-b555-096137185ecc" providerId="ADAL" clId="{B218ED51-8D5D-4D0D-81A0-60C5B931E660}" dt="2026-07-09T18:17:39.882" v="477" actId="26606"/>
          <ac:spMkLst>
            <pc:docMk/>
            <pc:sldMk cId="2194405895" sldId="317"/>
            <ac:spMk id="385" creationId="{7004738A-9D34-43E8-97D2-CA0EED4F8BE0}"/>
          </ac:spMkLst>
        </pc:spChg>
        <pc:grpChg chg="add">
          <ac:chgData name="Zobia Riaz (2226851)" userId="3a01e325-89ca-4929-b555-096137185ecc" providerId="ADAL" clId="{B218ED51-8D5D-4D0D-81A0-60C5B931E660}" dt="2026-07-09T18:10:59.019" v="453" actId="26606"/>
          <ac:grpSpMkLst>
            <pc:docMk/>
            <pc:sldMk cId="2194405895" sldId="317"/>
            <ac:grpSpMk id="13" creationId="{00E015F5-1A99-4E40-BC3D-7707802996B5}"/>
          </ac:grpSpMkLst>
        </pc:grpChg>
        <pc:grpChg chg="add">
          <ac:chgData name="Zobia Riaz (2226851)" userId="3a01e325-89ca-4929-b555-096137185ecc" providerId="ADAL" clId="{B218ED51-8D5D-4D0D-81A0-60C5B931E660}" dt="2026-07-09T18:10:59.019" v="453" actId="26606"/>
          <ac:grpSpMkLst>
            <pc:docMk/>
            <pc:sldMk cId="2194405895" sldId="317"/>
            <ac:grpSpMk id="21" creationId="{5468B3A9-705E-43C3-A742-0619B0D8F2EE}"/>
          </ac:grpSpMkLst>
        </pc:grpChg>
        <pc:grpChg chg="add">
          <ac:chgData name="Zobia Riaz (2226851)" userId="3a01e325-89ca-4929-b555-096137185ecc" providerId="ADAL" clId="{B218ED51-8D5D-4D0D-81A0-60C5B931E660}" dt="2026-07-09T18:10:59.019" v="453" actId="26606"/>
          <ac:grpSpMkLst>
            <pc:docMk/>
            <pc:sldMk cId="2194405895" sldId="317"/>
            <ac:grpSpMk id="192" creationId="{773717CC-ECEE-4ABF-BA61-C59F46801775}"/>
          </ac:grpSpMkLst>
        </pc:grpChg>
        <pc:picChg chg="add del mod">
          <ac:chgData name="Zobia Riaz (2226851)" userId="3a01e325-89ca-4929-b555-096137185ecc" providerId="ADAL" clId="{B218ED51-8D5D-4D0D-81A0-60C5B931E660}" dt="2026-07-09T17:32:09.972" v="108" actId="478"/>
          <ac:picMkLst>
            <pc:docMk/>
            <pc:sldMk cId="2194405895" sldId="317"/>
            <ac:picMk id="6" creationId="{E0ACA36B-ADAA-A4BC-A6DF-011059BDDA15}"/>
          </ac:picMkLst>
        </pc:picChg>
        <pc:picChg chg="add del">
          <ac:chgData name="Zobia Riaz (2226851)" userId="3a01e325-89ca-4929-b555-096137185ecc" providerId="ADAL" clId="{B218ED51-8D5D-4D0D-81A0-60C5B931E660}" dt="2026-07-09T18:14:38.361" v="470" actId="478"/>
          <ac:picMkLst>
            <pc:docMk/>
            <pc:sldMk cId="2194405895" sldId="317"/>
            <ac:picMk id="8" creationId="{C687524F-246D-CB85-1EA7-567DC06C6A60}"/>
          </ac:picMkLst>
        </pc:picChg>
        <pc:picChg chg="add mod">
          <ac:chgData name="Zobia Riaz (2226851)" userId="3a01e325-89ca-4929-b555-096137185ecc" providerId="ADAL" clId="{B218ED51-8D5D-4D0D-81A0-60C5B931E660}" dt="2026-07-09T18:32:56.040" v="584" actId="1076"/>
          <ac:picMkLst>
            <pc:docMk/>
            <pc:sldMk cId="2194405895" sldId="317"/>
            <ac:picMk id="12" creationId="{872C4A5A-998B-8AAE-E39A-A81AFB65BE25}"/>
          </ac:picMkLst>
        </pc:picChg>
      </pc:sldChg>
      <pc:sldChg chg="delSp modSp new mod">
        <pc:chgData name="Zobia Riaz (2226851)" userId="3a01e325-89ca-4929-b555-096137185ecc" providerId="ADAL" clId="{B218ED51-8D5D-4D0D-81A0-60C5B931E660}" dt="2026-07-10T20:55:43.119" v="1319" actId="20577"/>
        <pc:sldMkLst>
          <pc:docMk/>
          <pc:sldMk cId="1190063802" sldId="326"/>
        </pc:sldMkLst>
        <pc:spChg chg="del">
          <ac:chgData name="Zobia Riaz (2226851)" userId="3a01e325-89ca-4929-b555-096137185ecc" providerId="ADAL" clId="{B218ED51-8D5D-4D0D-81A0-60C5B931E660}" dt="2026-07-10T20:10:56.593" v="1059" actId="478"/>
          <ac:spMkLst>
            <pc:docMk/>
            <pc:sldMk cId="1190063802" sldId="326"/>
            <ac:spMk id="2" creationId="{2B2918A2-CCF4-DCA7-FC1D-15F945BE810E}"/>
          </ac:spMkLst>
        </pc:spChg>
        <pc:spChg chg="mod">
          <ac:chgData name="Zobia Riaz (2226851)" userId="3a01e325-89ca-4929-b555-096137185ecc" providerId="ADAL" clId="{B218ED51-8D5D-4D0D-81A0-60C5B931E660}" dt="2026-07-10T20:55:43.119" v="1319" actId="20577"/>
          <ac:spMkLst>
            <pc:docMk/>
            <pc:sldMk cId="1190063802" sldId="326"/>
            <ac:spMk id="3" creationId="{A760DD64-9F43-B82F-C101-136E80A38349}"/>
          </ac:spMkLst>
        </pc:spChg>
      </pc:sldChg>
    </pc:docChg>
  </pc:docChgLst>
  <pc:docChgLst>
    <pc:chgData name="Abeer Ishal (2128229)" userId="f411cc15-62d4-4411-a4a7-ab9af6ecc237" providerId="ADAL" clId="{B3C8A7EA-B552-4846-AC38-EA8B3B6D5880}"/>
    <pc:docChg chg="undo redo custSel addSld delSld modSld sldOrd">
      <pc:chgData name="Abeer Ishal (2128229)" userId="f411cc15-62d4-4411-a4a7-ab9af6ecc237" providerId="ADAL" clId="{B3C8A7EA-B552-4846-AC38-EA8B3B6D5880}" dt="2026-07-11T16:45:33.277" v="9838" actId="20577"/>
      <pc:docMkLst>
        <pc:docMk/>
      </pc:docMkLst>
      <pc:sldChg chg="addSp delSp modSp del mod">
        <pc:chgData name="Abeer Ishal (2128229)" userId="f411cc15-62d4-4411-a4a7-ab9af6ecc237" providerId="ADAL" clId="{B3C8A7EA-B552-4846-AC38-EA8B3B6D5880}" dt="2026-07-11T13:06:15.550" v="8927" actId="2696"/>
        <pc:sldMkLst>
          <pc:docMk/>
          <pc:sldMk cId="111843052" sldId="256"/>
        </pc:sldMkLst>
        <pc:spChg chg="mod">
          <ac:chgData name="Abeer Ishal (2128229)" userId="f411cc15-62d4-4411-a4a7-ab9af6ecc237" providerId="ADAL" clId="{B3C8A7EA-B552-4846-AC38-EA8B3B6D5880}" dt="2026-07-09T07:15:16.132" v="5740" actId="1076"/>
          <ac:spMkLst>
            <pc:docMk/>
            <pc:sldMk cId="111843052" sldId="256"/>
            <ac:spMk id="2" creationId="{A5630DC0-AEE3-EBD3-7C08-71BDAF5ABCAA}"/>
          </ac:spMkLst>
        </pc:spChg>
        <pc:spChg chg="mod">
          <ac:chgData name="Abeer Ishal (2128229)" userId="f411cc15-62d4-4411-a4a7-ab9af6ecc237" providerId="ADAL" clId="{B3C8A7EA-B552-4846-AC38-EA8B3B6D5880}" dt="2026-07-09T07:15:11.009" v="5739" actId="14100"/>
          <ac:spMkLst>
            <pc:docMk/>
            <pc:sldMk cId="111843052" sldId="256"/>
            <ac:spMk id="3" creationId="{7C51A9C0-C211-ED68-5859-4F6C2B890E76}"/>
          </ac:spMkLst>
        </pc:spChg>
        <pc:spChg chg="add mod">
          <ac:chgData name="Abeer Ishal (2128229)" userId="f411cc15-62d4-4411-a4a7-ab9af6ecc237" providerId="ADAL" clId="{B3C8A7EA-B552-4846-AC38-EA8B3B6D5880}" dt="2026-07-09T04:11:04.946" v="4678"/>
          <ac:spMkLst>
            <pc:docMk/>
            <pc:sldMk cId="111843052" sldId="256"/>
            <ac:spMk id="4" creationId="{873F2674-CE5C-2C0C-97D0-1A2FAA456015}"/>
          </ac:spMkLst>
        </pc:spChg>
        <pc:picChg chg="add del mod">
          <ac:chgData name="Abeer Ishal (2128229)" userId="f411cc15-62d4-4411-a4a7-ab9af6ecc237" providerId="ADAL" clId="{B3C8A7EA-B552-4846-AC38-EA8B3B6D5880}" dt="2026-07-11T12:51:01.081" v="8731" actId="478"/>
          <ac:picMkLst>
            <pc:docMk/>
            <pc:sldMk cId="111843052" sldId="256"/>
            <ac:picMk id="7" creationId="{BA49AD2D-8A74-0778-E078-EEB3CAECF26C}"/>
          </ac:picMkLst>
        </pc:picChg>
        <pc:picChg chg="add del mod">
          <ac:chgData name="Abeer Ishal (2128229)" userId="f411cc15-62d4-4411-a4a7-ab9af6ecc237" providerId="ADAL" clId="{B3C8A7EA-B552-4846-AC38-EA8B3B6D5880}" dt="2026-07-11T12:51:18.165" v="8733" actId="478"/>
          <ac:picMkLst>
            <pc:docMk/>
            <pc:sldMk cId="111843052" sldId="256"/>
            <ac:picMk id="9" creationId="{88A60F7A-91FD-DB78-7A8D-3D5493A7EBAE}"/>
          </ac:picMkLst>
        </pc:picChg>
        <pc:picChg chg="add del mod">
          <ac:chgData name="Abeer Ishal (2128229)" userId="f411cc15-62d4-4411-a4a7-ab9af6ecc237" providerId="ADAL" clId="{B3C8A7EA-B552-4846-AC38-EA8B3B6D5880}" dt="2026-07-11T12:51:37.207" v="8735" actId="478"/>
          <ac:picMkLst>
            <pc:docMk/>
            <pc:sldMk cId="111843052" sldId="256"/>
            <ac:picMk id="11" creationId="{FD8FE9C8-4BC3-4442-5BFF-72991B8E0D38}"/>
          </ac:picMkLst>
        </pc:picChg>
        <pc:picChg chg="add del mod">
          <ac:chgData name="Abeer Ishal (2128229)" userId="f411cc15-62d4-4411-a4a7-ab9af6ecc237" providerId="ADAL" clId="{B3C8A7EA-B552-4846-AC38-EA8B3B6D5880}" dt="2026-07-11T12:52:00.903" v="8737" actId="478"/>
          <ac:picMkLst>
            <pc:docMk/>
            <pc:sldMk cId="111843052" sldId="256"/>
            <ac:picMk id="13" creationId="{AA9C11AB-8063-204D-6CDF-5F9C779B84EA}"/>
          </ac:picMkLst>
        </pc:picChg>
        <pc:picChg chg="add del mod">
          <ac:chgData name="Abeer Ishal (2128229)" userId="f411cc15-62d4-4411-a4a7-ab9af6ecc237" providerId="ADAL" clId="{B3C8A7EA-B552-4846-AC38-EA8B3B6D5880}" dt="2026-07-11T12:52:25.289" v="8739" actId="478"/>
          <ac:picMkLst>
            <pc:docMk/>
            <pc:sldMk cId="111843052" sldId="256"/>
            <ac:picMk id="15" creationId="{0DFC7B2A-B782-4B14-2E57-036EED85CB58}"/>
          </ac:picMkLst>
        </pc:picChg>
        <pc:picChg chg="add del mod">
          <ac:chgData name="Abeer Ishal (2128229)" userId="f411cc15-62d4-4411-a4a7-ab9af6ecc237" providerId="ADAL" clId="{B3C8A7EA-B552-4846-AC38-EA8B3B6D5880}" dt="2026-07-11T12:52:37.596" v="8741" actId="478"/>
          <ac:picMkLst>
            <pc:docMk/>
            <pc:sldMk cId="111843052" sldId="256"/>
            <ac:picMk id="17" creationId="{EAE97E23-C8F6-B1C5-9477-D6E86DCBDD2C}"/>
          </ac:picMkLst>
        </pc:picChg>
        <pc:picChg chg="add del mod">
          <ac:chgData name="Abeer Ishal (2128229)" userId="f411cc15-62d4-4411-a4a7-ab9af6ecc237" providerId="ADAL" clId="{B3C8A7EA-B552-4846-AC38-EA8B3B6D5880}" dt="2026-07-11T12:56:16.780" v="8774" actId="478"/>
          <ac:picMkLst>
            <pc:docMk/>
            <pc:sldMk cId="111843052" sldId="256"/>
            <ac:picMk id="19" creationId="{45B2AAE3-9ED4-6D03-2F2F-396D20ECD335}"/>
          </ac:picMkLst>
        </pc:picChg>
      </pc:sldChg>
      <pc:sldChg chg="addSp modSp">
        <pc:chgData name="Abeer Ishal (2128229)" userId="f411cc15-62d4-4411-a4a7-ab9af6ecc237" providerId="ADAL" clId="{B3C8A7EA-B552-4846-AC38-EA8B3B6D5880}" dt="2026-07-09T04:11:04.946" v="4678"/>
        <pc:sldMkLst>
          <pc:docMk/>
          <pc:sldMk cId="2632032234" sldId="257"/>
        </pc:sldMkLst>
        <pc:spChg chg="add mod">
          <ac:chgData name="Abeer Ishal (2128229)" userId="f411cc15-62d4-4411-a4a7-ab9af6ecc237" providerId="ADAL" clId="{B3C8A7EA-B552-4846-AC38-EA8B3B6D5880}" dt="2026-07-09T04:11:04.946" v="4678"/>
          <ac:spMkLst>
            <pc:docMk/>
            <pc:sldMk cId="2632032234" sldId="257"/>
            <ac:spMk id="2" creationId="{E7A4BBD3-F4CB-7B28-9FEE-2C5EA1A37CC7}"/>
          </ac:spMkLst>
        </pc:spChg>
      </pc:sldChg>
      <pc:sldChg chg="addSp modSp mod">
        <pc:chgData name="Abeer Ishal (2128229)" userId="f411cc15-62d4-4411-a4a7-ab9af6ecc237" providerId="ADAL" clId="{B3C8A7EA-B552-4846-AC38-EA8B3B6D5880}" dt="2026-07-09T18:49:34.624" v="6228" actId="20577"/>
        <pc:sldMkLst>
          <pc:docMk/>
          <pc:sldMk cId="3467978129" sldId="258"/>
        </pc:sldMkLst>
        <pc:spChg chg="mod">
          <ac:chgData name="Abeer Ishal (2128229)" userId="f411cc15-62d4-4411-a4a7-ab9af6ecc237" providerId="ADAL" clId="{B3C8A7EA-B552-4846-AC38-EA8B3B6D5880}" dt="2026-07-06T21:42:08.122" v="0" actId="1076"/>
          <ac:spMkLst>
            <pc:docMk/>
            <pc:sldMk cId="3467978129" sldId="258"/>
            <ac:spMk id="2" creationId="{CBCC3AB5-BE78-09B2-6021-624DED2C3D67}"/>
          </ac:spMkLst>
        </pc:spChg>
        <pc:spChg chg="mod">
          <ac:chgData name="Abeer Ishal (2128229)" userId="f411cc15-62d4-4411-a4a7-ab9af6ecc237" providerId="ADAL" clId="{B3C8A7EA-B552-4846-AC38-EA8B3B6D5880}" dt="2026-07-09T18:49:34.624" v="6228" actId="20577"/>
          <ac:spMkLst>
            <pc:docMk/>
            <pc:sldMk cId="3467978129" sldId="258"/>
            <ac:spMk id="3" creationId="{9D7B0A68-2ED2-F35C-6C9D-57FDDB74E2A8}"/>
          </ac:spMkLst>
        </pc:spChg>
        <pc:spChg chg="add mod">
          <ac:chgData name="Abeer Ishal (2128229)" userId="f411cc15-62d4-4411-a4a7-ab9af6ecc237" providerId="ADAL" clId="{B3C8A7EA-B552-4846-AC38-EA8B3B6D5880}" dt="2026-07-09T04:11:04.946" v="4678"/>
          <ac:spMkLst>
            <pc:docMk/>
            <pc:sldMk cId="3467978129" sldId="258"/>
            <ac:spMk id="4" creationId="{723C2D8D-3964-5F35-D06C-05210C95FFCD}"/>
          </ac:spMkLst>
        </pc:spChg>
      </pc:sldChg>
      <pc:sldChg chg="addSp modSp">
        <pc:chgData name="Abeer Ishal (2128229)" userId="f411cc15-62d4-4411-a4a7-ab9af6ecc237" providerId="ADAL" clId="{B3C8A7EA-B552-4846-AC38-EA8B3B6D5880}" dt="2026-07-09T04:11:04.946" v="4678"/>
        <pc:sldMkLst>
          <pc:docMk/>
          <pc:sldMk cId="2738523618" sldId="259"/>
        </pc:sldMkLst>
        <pc:spChg chg="add mod">
          <ac:chgData name="Abeer Ishal (2128229)" userId="f411cc15-62d4-4411-a4a7-ab9af6ecc237" providerId="ADAL" clId="{B3C8A7EA-B552-4846-AC38-EA8B3B6D5880}" dt="2026-07-09T04:11:04.946" v="4678"/>
          <ac:spMkLst>
            <pc:docMk/>
            <pc:sldMk cId="2738523618" sldId="259"/>
            <ac:spMk id="4" creationId="{0B844948-164B-E557-190C-81B5A4A80E32}"/>
          </ac:spMkLst>
        </pc:spChg>
      </pc:sldChg>
      <pc:sldChg chg="addSp modSp mod">
        <pc:chgData name="Abeer Ishal (2128229)" userId="f411cc15-62d4-4411-a4a7-ab9af6ecc237" providerId="ADAL" clId="{B3C8A7EA-B552-4846-AC38-EA8B3B6D5880}" dt="2026-07-09T18:38:00.130" v="6143" actId="20577"/>
        <pc:sldMkLst>
          <pc:docMk/>
          <pc:sldMk cId="570209867" sldId="260"/>
        </pc:sldMkLst>
        <pc:spChg chg="add mod">
          <ac:chgData name="Abeer Ishal (2128229)" userId="f411cc15-62d4-4411-a4a7-ab9af6ecc237" providerId="ADAL" clId="{B3C8A7EA-B552-4846-AC38-EA8B3B6D5880}" dt="2026-07-09T04:11:04.946" v="4678"/>
          <ac:spMkLst>
            <pc:docMk/>
            <pc:sldMk cId="570209867" sldId="260"/>
            <ac:spMk id="3" creationId="{23959F26-62C1-895E-CC76-A7133F7C2C34}"/>
          </ac:spMkLst>
        </pc:spChg>
        <pc:graphicFrameChg chg="modGraphic">
          <ac:chgData name="Abeer Ishal (2128229)" userId="f411cc15-62d4-4411-a4a7-ab9af6ecc237" providerId="ADAL" clId="{B3C8A7EA-B552-4846-AC38-EA8B3B6D5880}" dt="2026-07-09T18:37:15.826" v="6137" actId="20577"/>
          <ac:graphicFrameMkLst>
            <pc:docMk/>
            <pc:sldMk cId="570209867" sldId="260"/>
            <ac:graphicFrameMk id="4" creationId="{61F1F98B-D21A-F3EE-9F51-80D7A9EA0252}"/>
          </ac:graphicFrameMkLst>
        </pc:graphicFrameChg>
        <pc:graphicFrameChg chg="mod modGraphic">
          <ac:chgData name="Abeer Ishal (2128229)" userId="f411cc15-62d4-4411-a4a7-ab9af6ecc237" providerId="ADAL" clId="{B3C8A7EA-B552-4846-AC38-EA8B3B6D5880}" dt="2026-07-09T18:38:00.130" v="6143" actId="20577"/>
          <ac:graphicFrameMkLst>
            <pc:docMk/>
            <pc:sldMk cId="570209867" sldId="260"/>
            <ac:graphicFrameMk id="5" creationId="{F3C07CBA-3CE9-2924-8108-61B0CF4A7831}"/>
          </ac:graphicFrameMkLst>
        </pc:graphicFrameChg>
      </pc:sldChg>
      <pc:sldChg chg="addSp modSp">
        <pc:chgData name="Abeer Ishal (2128229)" userId="f411cc15-62d4-4411-a4a7-ab9af6ecc237" providerId="ADAL" clId="{B3C8A7EA-B552-4846-AC38-EA8B3B6D5880}" dt="2026-07-09T04:11:04.946" v="4678"/>
        <pc:sldMkLst>
          <pc:docMk/>
          <pc:sldMk cId="3029691748" sldId="261"/>
        </pc:sldMkLst>
        <pc:spChg chg="add mod">
          <ac:chgData name="Abeer Ishal (2128229)" userId="f411cc15-62d4-4411-a4a7-ab9af6ecc237" providerId="ADAL" clId="{B3C8A7EA-B552-4846-AC38-EA8B3B6D5880}" dt="2026-07-09T04:11:04.946" v="4678"/>
          <ac:spMkLst>
            <pc:docMk/>
            <pc:sldMk cId="3029691748" sldId="261"/>
            <ac:spMk id="4" creationId="{A97A0C06-2B0E-5E69-7A57-CD3CF20B828D}"/>
          </ac:spMkLst>
        </pc:spChg>
      </pc:sldChg>
      <pc:sldChg chg="addSp modSp">
        <pc:chgData name="Abeer Ishal (2128229)" userId="f411cc15-62d4-4411-a4a7-ab9af6ecc237" providerId="ADAL" clId="{B3C8A7EA-B552-4846-AC38-EA8B3B6D5880}" dt="2026-07-09T04:11:04.946" v="4678"/>
        <pc:sldMkLst>
          <pc:docMk/>
          <pc:sldMk cId="1368781376" sldId="262"/>
        </pc:sldMkLst>
        <pc:spChg chg="add mod">
          <ac:chgData name="Abeer Ishal (2128229)" userId="f411cc15-62d4-4411-a4a7-ab9af6ecc237" providerId="ADAL" clId="{B3C8A7EA-B552-4846-AC38-EA8B3B6D5880}" dt="2026-07-09T04:11:04.946" v="4678"/>
          <ac:spMkLst>
            <pc:docMk/>
            <pc:sldMk cId="1368781376" sldId="262"/>
            <ac:spMk id="4" creationId="{EBCA893B-F0F0-8CB8-A125-C80B2D46F7F1}"/>
          </ac:spMkLst>
        </pc:spChg>
      </pc:sldChg>
      <pc:sldChg chg="addSp modSp">
        <pc:chgData name="Abeer Ishal (2128229)" userId="f411cc15-62d4-4411-a4a7-ab9af6ecc237" providerId="ADAL" clId="{B3C8A7EA-B552-4846-AC38-EA8B3B6D5880}" dt="2026-07-09T04:11:04.946" v="4678"/>
        <pc:sldMkLst>
          <pc:docMk/>
          <pc:sldMk cId="3374527145" sldId="263"/>
        </pc:sldMkLst>
        <pc:spChg chg="add mod">
          <ac:chgData name="Abeer Ishal (2128229)" userId="f411cc15-62d4-4411-a4a7-ab9af6ecc237" providerId="ADAL" clId="{B3C8A7EA-B552-4846-AC38-EA8B3B6D5880}" dt="2026-07-09T04:11:04.946" v="4678"/>
          <ac:spMkLst>
            <pc:docMk/>
            <pc:sldMk cId="3374527145" sldId="263"/>
            <ac:spMk id="4" creationId="{93F6517C-B076-4F64-B96F-B83814C00D7E}"/>
          </ac:spMkLst>
        </pc:spChg>
      </pc:sldChg>
      <pc:sldChg chg="addSp modSp">
        <pc:chgData name="Abeer Ishal (2128229)" userId="f411cc15-62d4-4411-a4a7-ab9af6ecc237" providerId="ADAL" clId="{B3C8A7EA-B552-4846-AC38-EA8B3B6D5880}" dt="2026-07-09T04:11:04.946" v="4678"/>
        <pc:sldMkLst>
          <pc:docMk/>
          <pc:sldMk cId="1267229734" sldId="264"/>
        </pc:sldMkLst>
        <pc:spChg chg="add mod">
          <ac:chgData name="Abeer Ishal (2128229)" userId="f411cc15-62d4-4411-a4a7-ab9af6ecc237" providerId="ADAL" clId="{B3C8A7EA-B552-4846-AC38-EA8B3B6D5880}" dt="2026-07-09T04:11:04.946" v="4678"/>
          <ac:spMkLst>
            <pc:docMk/>
            <pc:sldMk cId="1267229734" sldId="264"/>
            <ac:spMk id="4" creationId="{98B23F73-0D7D-E1B0-89BA-0E189DCC4070}"/>
          </ac:spMkLst>
        </pc:spChg>
      </pc:sldChg>
      <pc:sldChg chg="addSp modSp mod">
        <pc:chgData name="Abeer Ishal (2128229)" userId="f411cc15-62d4-4411-a4a7-ab9af6ecc237" providerId="ADAL" clId="{B3C8A7EA-B552-4846-AC38-EA8B3B6D5880}" dt="2026-07-11T12:48:58.743" v="8726" actId="114"/>
        <pc:sldMkLst>
          <pc:docMk/>
          <pc:sldMk cId="184861615" sldId="265"/>
        </pc:sldMkLst>
        <pc:spChg chg="mod">
          <ac:chgData name="Abeer Ishal (2128229)" userId="f411cc15-62d4-4411-a4a7-ab9af6ecc237" providerId="ADAL" clId="{B3C8A7EA-B552-4846-AC38-EA8B3B6D5880}" dt="2026-07-11T12:48:58.743" v="8726" actId="114"/>
          <ac:spMkLst>
            <pc:docMk/>
            <pc:sldMk cId="184861615" sldId="265"/>
            <ac:spMk id="3" creationId="{349843F4-E246-A9B0-05FD-6AD11DD32BC3}"/>
          </ac:spMkLst>
        </pc:spChg>
        <pc:spChg chg="add mod">
          <ac:chgData name="Abeer Ishal (2128229)" userId="f411cc15-62d4-4411-a4a7-ab9af6ecc237" providerId="ADAL" clId="{B3C8A7EA-B552-4846-AC38-EA8B3B6D5880}" dt="2026-07-09T04:11:04.946" v="4678"/>
          <ac:spMkLst>
            <pc:docMk/>
            <pc:sldMk cId="184861615" sldId="265"/>
            <ac:spMk id="4" creationId="{A60626FF-0213-34A3-88B1-5ECDE65021F3}"/>
          </ac:spMkLst>
        </pc:spChg>
      </pc:sldChg>
      <pc:sldChg chg="addSp modSp">
        <pc:chgData name="Abeer Ishal (2128229)" userId="f411cc15-62d4-4411-a4a7-ab9af6ecc237" providerId="ADAL" clId="{B3C8A7EA-B552-4846-AC38-EA8B3B6D5880}" dt="2026-07-09T04:11:04.946" v="4678"/>
        <pc:sldMkLst>
          <pc:docMk/>
          <pc:sldMk cId="1654971919" sldId="266"/>
        </pc:sldMkLst>
        <pc:spChg chg="add mod">
          <ac:chgData name="Abeer Ishal (2128229)" userId="f411cc15-62d4-4411-a4a7-ab9af6ecc237" providerId="ADAL" clId="{B3C8A7EA-B552-4846-AC38-EA8B3B6D5880}" dt="2026-07-09T04:11:04.946" v="4678"/>
          <ac:spMkLst>
            <pc:docMk/>
            <pc:sldMk cId="1654971919" sldId="266"/>
            <ac:spMk id="4" creationId="{B6B44DE8-D602-FE17-8EA9-FB6CE09F2C3E}"/>
          </ac:spMkLst>
        </pc:spChg>
      </pc:sldChg>
      <pc:sldChg chg="addSp modSp">
        <pc:chgData name="Abeer Ishal (2128229)" userId="f411cc15-62d4-4411-a4a7-ab9af6ecc237" providerId="ADAL" clId="{B3C8A7EA-B552-4846-AC38-EA8B3B6D5880}" dt="2026-07-09T04:11:04.946" v="4678"/>
        <pc:sldMkLst>
          <pc:docMk/>
          <pc:sldMk cId="3909785751" sldId="267"/>
        </pc:sldMkLst>
        <pc:spChg chg="add mod">
          <ac:chgData name="Abeer Ishal (2128229)" userId="f411cc15-62d4-4411-a4a7-ab9af6ecc237" providerId="ADAL" clId="{B3C8A7EA-B552-4846-AC38-EA8B3B6D5880}" dt="2026-07-09T04:11:04.946" v="4678"/>
          <ac:spMkLst>
            <pc:docMk/>
            <pc:sldMk cId="3909785751" sldId="267"/>
            <ac:spMk id="6" creationId="{7ECAF1B7-9910-2E75-CBF9-7EAB4F601600}"/>
          </ac:spMkLst>
        </pc:spChg>
      </pc:sldChg>
      <pc:sldChg chg="addSp modSp">
        <pc:chgData name="Abeer Ishal (2128229)" userId="f411cc15-62d4-4411-a4a7-ab9af6ecc237" providerId="ADAL" clId="{B3C8A7EA-B552-4846-AC38-EA8B3B6D5880}" dt="2026-07-09T18:21:49.859" v="6104" actId="20577"/>
        <pc:sldMkLst>
          <pc:docMk/>
          <pc:sldMk cId="2399234989" sldId="268"/>
        </pc:sldMkLst>
        <pc:spChg chg="add mod">
          <ac:chgData name="Abeer Ishal (2128229)" userId="f411cc15-62d4-4411-a4a7-ab9af6ecc237" providerId="ADAL" clId="{B3C8A7EA-B552-4846-AC38-EA8B3B6D5880}" dt="2026-07-09T04:11:04.946" v="4678"/>
          <ac:spMkLst>
            <pc:docMk/>
            <pc:sldMk cId="2399234989" sldId="268"/>
            <ac:spMk id="3" creationId="{8FE11E30-0EF1-C2C5-EF22-8AFF4F707DB5}"/>
          </ac:spMkLst>
        </pc:spChg>
        <pc:graphicFrameChg chg="mod">
          <ac:chgData name="Abeer Ishal (2128229)" userId="f411cc15-62d4-4411-a4a7-ab9af6ecc237" providerId="ADAL" clId="{B3C8A7EA-B552-4846-AC38-EA8B3B6D5880}" dt="2026-07-09T18:21:49.859" v="6104" actId="20577"/>
          <ac:graphicFrameMkLst>
            <pc:docMk/>
            <pc:sldMk cId="2399234989" sldId="268"/>
            <ac:graphicFrameMk id="6" creationId="{704B34D8-6170-9794-1693-31EA848DF38F}"/>
          </ac:graphicFrameMkLst>
        </pc:graphicFrameChg>
      </pc:sldChg>
      <pc:sldChg chg="addSp modSp">
        <pc:chgData name="Abeer Ishal (2128229)" userId="f411cc15-62d4-4411-a4a7-ab9af6ecc237" providerId="ADAL" clId="{B3C8A7EA-B552-4846-AC38-EA8B3B6D5880}" dt="2026-07-09T04:11:04.946" v="4678"/>
        <pc:sldMkLst>
          <pc:docMk/>
          <pc:sldMk cId="244901436" sldId="269"/>
        </pc:sldMkLst>
        <pc:spChg chg="add mod">
          <ac:chgData name="Abeer Ishal (2128229)" userId="f411cc15-62d4-4411-a4a7-ab9af6ecc237" providerId="ADAL" clId="{B3C8A7EA-B552-4846-AC38-EA8B3B6D5880}" dt="2026-07-09T04:11:04.946" v="4678"/>
          <ac:spMkLst>
            <pc:docMk/>
            <pc:sldMk cId="244901436" sldId="269"/>
            <ac:spMk id="5" creationId="{A9CD21C9-FFA2-6397-83D8-C7E32907BCBC}"/>
          </ac:spMkLst>
        </pc:spChg>
      </pc:sldChg>
      <pc:sldChg chg="addSp modSp">
        <pc:chgData name="Abeer Ishal (2128229)" userId="f411cc15-62d4-4411-a4a7-ab9af6ecc237" providerId="ADAL" clId="{B3C8A7EA-B552-4846-AC38-EA8B3B6D5880}" dt="2026-07-09T04:11:04.946" v="4678"/>
        <pc:sldMkLst>
          <pc:docMk/>
          <pc:sldMk cId="2443111623" sldId="279"/>
        </pc:sldMkLst>
        <pc:spChg chg="add mod">
          <ac:chgData name="Abeer Ishal (2128229)" userId="f411cc15-62d4-4411-a4a7-ab9af6ecc237" providerId="ADAL" clId="{B3C8A7EA-B552-4846-AC38-EA8B3B6D5880}" dt="2026-07-09T04:11:04.946" v="4678"/>
          <ac:spMkLst>
            <pc:docMk/>
            <pc:sldMk cId="2443111623" sldId="279"/>
            <ac:spMk id="4" creationId="{DFD6B889-7414-6EF1-A484-26B08F62648A}"/>
          </ac:spMkLst>
        </pc:spChg>
      </pc:sldChg>
      <pc:sldChg chg="addSp delSp modSp mod modAnim">
        <pc:chgData name="Abeer Ishal (2128229)" userId="f411cc15-62d4-4411-a4a7-ab9af6ecc237" providerId="ADAL" clId="{B3C8A7EA-B552-4846-AC38-EA8B3B6D5880}" dt="2026-07-11T13:25:49.274" v="9155" actId="20577"/>
        <pc:sldMkLst>
          <pc:docMk/>
          <pc:sldMk cId="610080221" sldId="280"/>
        </pc:sldMkLst>
        <pc:spChg chg="del mod">
          <ac:chgData name="Abeer Ishal (2128229)" userId="f411cc15-62d4-4411-a4a7-ab9af6ecc237" providerId="ADAL" clId="{B3C8A7EA-B552-4846-AC38-EA8B3B6D5880}" dt="2026-07-10T10:14:34.181" v="7910" actId="478"/>
          <ac:spMkLst>
            <pc:docMk/>
            <pc:sldMk cId="610080221" sldId="280"/>
            <ac:spMk id="2" creationId="{E9E6F440-4B51-6690-9624-D229540F288E}"/>
          </ac:spMkLst>
        </pc:spChg>
        <pc:spChg chg="del">
          <ac:chgData name="Abeer Ishal (2128229)" userId="f411cc15-62d4-4411-a4a7-ab9af6ecc237" providerId="ADAL" clId="{B3C8A7EA-B552-4846-AC38-EA8B3B6D5880}" dt="2026-07-09T18:52:25.923" v="6229" actId="478"/>
          <ac:spMkLst>
            <pc:docMk/>
            <pc:sldMk cId="610080221" sldId="280"/>
            <ac:spMk id="3" creationId="{B6355F2F-BE86-E6EA-9ACA-A7D9D0AB66A3}"/>
          </ac:spMkLst>
        </pc:spChg>
        <pc:spChg chg="add mod">
          <ac:chgData name="Abeer Ishal (2128229)" userId="f411cc15-62d4-4411-a4a7-ab9af6ecc237" providerId="ADAL" clId="{B3C8A7EA-B552-4846-AC38-EA8B3B6D5880}" dt="2026-07-09T04:11:04.946" v="4678"/>
          <ac:spMkLst>
            <pc:docMk/>
            <pc:sldMk cId="610080221" sldId="280"/>
            <ac:spMk id="4" creationId="{E127CCAD-2B7C-8B2A-CE6D-BE38D07416B0}"/>
          </ac:spMkLst>
        </pc:spChg>
        <pc:spChg chg="add del mod">
          <ac:chgData name="Abeer Ishal (2128229)" userId="f411cc15-62d4-4411-a4a7-ab9af6ecc237" providerId="ADAL" clId="{B3C8A7EA-B552-4846-AC38-EA8B3B6D5880}" dt="2026-07-10T10:14:15.911" v="7907" actId="478"/>
          <ac:spMkLst>
            <pc:docMk/>
            <pc:sldMk cId="610080221" sldId="280"/>
            <ac:spMk id="6" creationId="{3C783FBE-FFEC-88FE-94CF-B724A338F1D8}"/>
          </ac:spMkLst>
        </pc:spChg>
        <pc:spChg chg="add del mod">
          <ac:chgData name="Abeer Ishal (2128229)" userId="f411cc15-62d4-4411-a4a7-ab9af6ecc237" providerId="ADAL" clId="{B3C8A7EA-B552-4846-AC38-EA8B3B6D5880}" dt="2026-07-10T10:14:59.748" v="7915" actId="478"/>
          <ac:spMkLst>
            <pc:docMk/>
            <pc:sldMk cId="610080221" sldId="280"/>
            <ac:spMk id="9" creationId="{2964CE19-DBE0-AA73-F9C9-6F2E648A5264}"/>
          </ac:spMkLst>
        </pc:spChg>
        <pc:spChg chg="add del mod">
          <ac:chgData name="Abeer Ishal (2128229)" userId="f411cc15-62d4-4411-a4a7-ab9af6ecc237" providerId="ADAL" clId="{B3C8A7EA-B552-4846-AC38-EA8B3B6D5880}" dt="2026-07-10T10:31:11.853" v="8046" actId="478"/>
          <ac:spMkLst>
            <pc:docMk/>
            <pc:sldMk cId="610080221" sldId="280"/>
            <ac:spMk id="10" creationId="{4A1DC7D8-4EF5-596F-8DE8-8847D9CFE09D}"/>
          </ac:spMkLst>
        </pc:spChg>
        <pc:spChg chg="add del mod">
          <ac:chgData name="Abeer Ishal (2128229)" userId="f411cc15-62d4-4411-a4a7-ab9af6ecc237" providerId="ADAL" clId="{B3C8A7EA-B552-4846-AC38-EA8B3B6D5880}" dt="2026-07-10T10:15:05.786" v="7916" actId="478"/>
          <ac:spMkLst>
            <pc:docMk/>
            <pc:sldMk cId="610080221" sldId="280"/>
            <ac:spMk id="11" creationId="{40AF2317-94D8-2F4E-18C3-EF6B95A45B1C}"/>
          </ac:spMkLst>
        </pc:spChg>
        <pc:spChg chg="add del mod">
          <ac:chgData name="Abeer Ishal (2128229)" userId="f411cc15-62d4-4411-a4a7-ab9af6ecc237" providerId="ADAL" clId="{B3C8A7EA-B552-4846-AC38-EA8B3B6D5880}" dt="2026-07-10T10:14:39.069" v="7911" actId="478"/>
          <ac:spMkLst>
            <pc:docMk/>
            <pc:sldMk cId="610080221" sldId="280"/>
            <ac:spMk id="13" creationId="{2B0B0922-7973-58F7-2DEB-0DACBCE37887}"/>
          </ac:spMkLst>
        </pc:spChg>
        <pc:spChg chg="add mod">
          <ac:chgData name="Abeer Ishal (2128229)" userId="f411cc15-62d4-4411-a4a7-ab9af6ecc237" providerId="ADAL" clId="{B3C8A7EA-B552-4846-AC38-EA8B3B6D5880}" dt="2026-07-10T10:15:31.697" v="7935"/>
          <ac:spMkLst>
            <pc:docMk/>
            <pc:sldMk cId="610080221" sldId="280"/>
            <ac:spMk id="16" creationId="{6116C4E1-C828-50D1-333E-180452449479}"/>
          </ac:spMkLst>
        </pc:spChg>
        <pc:spChg chg="add mod">
          <ac:chgData name="Abeer Ishal (2128229)" userId="f411cc15-62d4-4411-a4a7-ab9af6ecc237" providerId="ADAL" clId="{B3C8A7EA-B552-4846-AC38-EA8B3B6D5880}" dt="2026-07-10T10:15:31.697" v="7935"/>
          <ac:spMkLst>
            <pc:docMk/>
            <pc:sldMk cId="610080221" sldId="280"/>
            <ac:spMk id="17" creationId="{768431F2-C771-A4EF-D01E-D82A88723543}"/>
          </ac:spMkLst>
        </pc:spChg>
        <pc:spChg chg="add mod">
          <ac:chgData name="Abeer Ishal (2128229)" userId="f411cc15-62d4-4411-a4a7-ab9af6ecc237" providerId="ADAL" clId="{B3C8A7EA-B552-4846-AC38-EA8B3B6D5880}" dt="2026-07-10T10:15:31.697" v="7935"/>
          <ac:spMkLst>
            <pc:docMk/>
            <pc:sldMk cId="610080221" sldId="280"/>
            <ac:spMk id="18" creationId="{F369C3E9-A5CF-CC68-36F3-272BBA7DCC79}"/>
          </ac:spMkLst>
        </pc:spChg>
        <pc:spChg chg="add mod">
          <ac:chgData name="Abeer Ishal (2128229)" userId="f411cc15-62d4-4411-a4a7-ab9af6ecc237" providerId="ADAL" clId="{B3C8A7EA-B552-4846-AC38-EA8B3B6D5880}" dt="2026-07-10T10:15:57.800" v="7943"/>
          <ac:spMkLst>
            <pc:docMk/>
            <pc:sldMk cId="610080221" sldId="280"/>
            <ac:spMk id="21" creationId="{5CA0DFE0-D04E-6549-334E-960A8DB5BA4E}"/>
          </ac:spMkLst>
        </pc:spChg>
        <pc:spChg chg="add mod">
          <ac:chgData name="Abeer Ishal (2128229)" userId="f411cc15-62d4-4411-a4a7-ab9af6ecc237" providerId="ADAL" clId="{B3C8A7EA-B552-4846-AC38-EA8B3B6D5880}" dt="2026-07-10T10:15:57.800" v="7943"/>
          <ac:spMkLst>
            <pc:docMk/>
            <pc:sldMk cId="610080221" sldId="280"/>
            <ac:spMk id="22" creationId="{048B3E79-8C69-01FE-97EC-2D8083278577}"/>
          </ac:spMkLst>
        </pc:spChg>
        <pc:spChg chg="add mod">
          <ac:chgData name="Abeer Ishal (2128229)" userId="f411cc15-62d4-4411-a4a7-ab9af6ecc237" providerId="ADAL" clId="{B3C8A7EA-B552-4846-AC38-EA8B3B6D5880}" dt="2026-07-10T10:15:57.800" v="7943"/>
          <ac:spMkLst>
            <pc:docMk/>
            <pc:sldMk cId="610080221" sldId="280"/>
            <ac:spMk id="23" creationId="{C0C37D05-DDCC-9D23-DE5B-6A089C13236F}"/>
          </ac:spMkLst>
        </pc:spChg>
        <pc:spChg chg="add mod">
          <ac:chgData name="Abeer Ishal (2128229)" userId="f411cc15-62d4-4411-a4a7-ab9af6ecc237" providerId="ADAL" clId="{B3C8A7EA-B552-4846-AC38-EA8B3B6D5880}" dt="2026-07-10T10:17:50.404" v="7967" actId="1076"/>
          <ac:spMkLst>
            <pc:docMk/>
            <pc:sldMk cId="610080221" sldId="280"/>
            <ac:spMk id="24" creationId="{AC6462E9-6BBA-429D-C849-8F01D3E0D82A}"/>
          </ac:spMkLst>
        </pc:spChg>
        <pc:spChg chg="add mod">
          <ac:chgData name="Abeer Ishal (2128229)" userId="f411cc15-62d4-4411-a4a7-ab9af6ecc237" providerId="ADAL" clId="{B3C8A7EA-B552-4846-AC38-EA8B3B6D5880}" dt="2026-07-10T10:17:50.404" v="7967" actId="1076"/>
          <ac:spMkLst>
            <pc:docMk/>
            <pc:sldMk cId="610080221" sldId="280"/>
            <ac:spMk id="26" creationId="{146EAF49-D28D-EB27-BB9F-F499595B2A26}"/>
          </ac:spMkLst>
        </pc:spChg>
        <pc:spChg chg="add del mod">
          <ac:chgData name="Abeer Ishal (2128229)" userId="f411cc15-62d4-4411-a4a7-ab9af6ecc237" providerId="ADAL" clId="{B3C8A7EA-B552-4846-AC38-EA8B3B6D5880}" dt="2026-07-10T10:18:15.400" v="7970" actId="478"/>
          <ac:spMkLst>
            <pc:docMk/>
            <pc:sldMk cId="610080221" sldId="280"/>
            <ac:spMk id="27" creationId="{CBC63BD6-2BA6-F062-688D-83081D22F6E7}"/>
          </ac:spMkLst>
        </pc:spChg>
        <pc:spChg chg="add del">
          <ac:chgData name="Abeer Ishal (2128229)" userId="f411cc15-62d4-4411-a4a7-ab9af6ecc237" providerId="ADAL" clId="{B3C8A7EA-B552-4846-AC38-EA8B3B6D5880}" dt="2026-07-10T10:18:15.400" v="7970" actId="478"/>
          <ac:spMkLst>
            <pc:docMk/>
            <pc:sldMk cId="610080221" sldId="280"/>
            <ac:spMk id="28" creationId="{642137E9-A33F-411C-7133-7C184E742728}"/>
          </ac:spMkLst>
        </pc:spChg>
        <pc:spChg chg="add del">
          <ac:chgData name="Abeer Ishal (2128229)" userId="f411cc15-62d4-4411-a4a7-ab9af6ecc237" providerId="ADAL" clId="{B3C8A7EA-B552-4846-AC38-EA8B3B6D5880}" dt="2026-07-10T10:18:15.400" v="7970" actId="478"/>
          <ac:spMkLst>
            <pc:docMk/>
            <pc:sldMk cId="610080221" sldId="280"/>
            <ac:spMk id="30" creationId="{20B9C618-A20C-4353-52A3-1CF7A41140FB}"/>
          </ac:spMkLst>
        </pc:spChg>
        <pc:spChg chg="add mod">
          <ac:chgData name="Abeer Ishal (2128229)" userId="f411cc15-62d4-4411-a4a7-ab9af6ecc237" providerId="ADAL" clId="{B3C8A7EA-B552-4846-AC38-EA8B3B6D5880}" dt="2026-07-11T13:25:49.274" v="9155" actId="20577"/>
          <ac:spMkLst>
            <pc:docMk/>
            <pc:sldMk cId="610080221" sldId="280"/>
            <ac:spMk id="31" creationId="{30ED263A-4EBC-2CBB-5453-89CAD62A886B}"/>
          </ac:spMkLst>
        </pc:spChg>
        <pc:spChg chg="add del mod">
          <ac:chgData name="Abeer Ishal (2128229)" userId="f411cc15-62d4-4411-a4a7-ab9af6ecc237" providerId="ADAL" clId="{B3C8A7EA-B552-4846-AC38-EA8B3B6D5880}" dt="2026-07-10T10:19:07.060" v="7976" actId="478"/>
          <ac:spMkLst>
            <pc:docMk/>
            <pc:sldMk cId="610080221" sldId="280"/>
            <ac:spMk id="33" creationId="{60D27BA2-42E6-F098-353A-80136B29227E}"/>
          </ac:spMkLst>
        </pc:spChg>
        <pc:spChg chg="add mod">
          <ac:chgData name="Abeer Ishal (2128229)" userId="f411cc15-62d4-4411-a4a7-ab9af6ecc237" providerId="ADAL" clId="{B3C8A7EA-B552-4846-AC38-EA8B3B6D5880}" dt="2026-07-10T10:20:26.915" v="7984" actId="1076"/>
          <ac:spMkLst>
            <pc:docMk/>
            <pc:sldMk cId="610080221" sldId="280"/>
            <ac:spMk id="36" creationId="{C4E9D23E-0796-7DF4-E92F-212B9A934E5A}"/>
          </ac:spMkLst>
        </pc:spChg>
        <pc:spChg chg="add del mod">
          <ac:chgData name="Abeer Ishal (2128229)" userId="f411cc15-62d4-4411-a4a7-ab9af6ecc237" providerId="ADAL" clId="{B3C8A7EA-B552-4846-AC38-EA8B3B6D5880}" dt="2026-07-10T10:22:38.345" v="7996" actId="478"/>
          <ac:spMkLst>
            <pc:docMk/>
            <pc:sldMk cId="610080221" sldId="280"/>
            <ac:spMk id="37" creationId="{D3FE761F-D2CD-7A99-1A95-0AE9D4C8E393}"/>
          </ac:spMkLst>
        </pc:spChg>
        <pc:spChg chg="add del mod">
          <ac:chgData name="Abeer Ishal (2128229)" userId="f411cc15-62d4-4411-a4a7-ab9af6ecc237" providerId="ADAL" clId="{B3C8A7EA-B552-4846-AC38-EA8B3B6D5880}" dt="2026-07-10T10:24:04.676" v="8009" actId="478"/>
          <ac:spMkLst>
            <pc:docMk/>
            <pc:sldMk cId="610080221" sldId="280"/>
            <ac:spMk id="38" creationId="{E81FAECE-9EEE-9300-E301-32C873204E64}"/>
          </ac:spMkLst>
        </pc:spChg>
        <pc:spChg chg="add mod">
          <ac:chgData name="Abeer Ishal (2128229)" userId="f411cc15-62d4-4411-a4a7-ab9af6ecc237" providerId="ADAL" clId="{B3C8A7EA-B552-4846-AC38-EA8B3B6D5880}" dt="2026-07-10T10:32:01.933" v="8077" actId="27636"/>
          <ac:spMkLst>
            <pc:docMk/>
            <pc:sldMk cId="610080221" sldId="280"/>
            <ac:spMk id="39" creationId="{4D9B5034-2849-F937-05DC-DB0F94FD6EDA}"/>
          </ac:spMkLst>
        </pc:spChg>
        <pc:inkChg chg="add mod">
          <ac:chgData name="Abeer Ishal (2128229)" userId="f411cc15-62d4-4411-a4a7-ab9af6ecc237" providerId="ADAL" clId="{B3C8A7EA-B552-4846-AC38-EA8B3B6D5880}" dt="2026-07-10T10:14:24.282" v="7909"/>
          <ac:inkMkLst>
            <pc:docMk/>
            <pc:sldMk cId="610080221" sldId="280"/>
            <ac:inkMk id="7" creationId="{ED5CC8D6-2D4F-A476-B7C5-A6CB0C09A730}"/>
          </ac:inkMkLst>
        </pc:inkChg>
        <pc:inkChg chg="add mod">
          <ac:chgData name="Abeer Ishal (2128229)" userId="f411cc15-62d4-4411-a4a7-ab9af6ecc237" providerId="ADAL" clId="{B3C8A7EA-B552-4846-AC38-EA8B3B6D5880}" dt="2026-07-10T10:14:24.282" v="7909"/>
          <ac:inkMkLst>
            <pc:docMk/>
            <pc:sldMk cId="610080221" sldId="280"/>
            <ac:inkMk id="8" creationId="{8C735CC4-B363-EE5A-40E9-0069CC518133}"/>
          </ac:inkMkLst>
        </pc:inkChg>
        <pc:inkChg chg="add mod">
          <ac:chgData name="Abeer Ishal (2128229)" userId="f411cc15-62d4-4411-a4a7-ab9af6ecc237" providerId="ADAL" clId="{B3C8A7EA-B552-4846-AC38-EA8B3B6D5880}" dt="2026-07-10T10:15:31.697" v="7935"/>
          <ac:inkMkLst>
            <pc:docMk/>
            <pc:sldMk cId="610080221" sldId="280"/>
            <ac:inkMk id="14" creationId="{DAAC6060-DF18-A366-D1A9-21A51FDBD125}"/>
          </ac:inkMkLst>
        </pc:inkChg>
        <pc:inkChg chg="add mod">
          <ac:chgData name="Abeer Ishal (2128229)" userId="f411cc15-62d4-4411-a4a7-ab9af6ecc237" providerId="ADAL" clId="{B3C8A7EA-B552-4846-AC38-EA8B3B6D5880}" dt="2026-07-10T10:15:31.697" v="7935"/>
          <ac:inkMkLst>
            <pc:docMk/>
            <pc:sldMk cId="610080221" sldId="280"/>
            <ac:inkMk id="15" creationId="{A27F61B8-F295-F290-3333-6D2924576A40}"/>
          </ac:inkMkLst>
        </pc:inkChg>
        <pc:inkChg chg="add mod">
          <ac:chgData name="Abeer Ishal (2128229)" userId="f411cc15-62d4-4411-a4a7-ab9af6ecc237" providerId="ADAL" clId="{B3C8A7EA-B552-4846-AC38-EA8B3B6D5880}" dt="2026-07-10T10:15:57.800" v="7943"/>
          <ac:inkMkLst>
            <pc:docMk/>
            <pc:sldMk cId="610080221" sldId="280"/>
            <ac:inkMk id="19" creationId="{919856DC-4B16-7529-5C01-F6C8A39FC0AC}"/>
          </ac:inkMkLst>
        </pc:inkChg>
        <pc:inkChg chg="add mod">
          <ac:chgData name="Abeer Ishal (2128229)" userId="f411cc15-62d4-4411-a4a7-ab9af6ecc237" providerId="ADAL" clId="{B3C8A7EA-B552-4846-AC38-EA8B3B6D5880}" dt="2026-07-10T10:15:57.800" v="7943"/>
          <ac:inkMkLst>
            <pc:docMk/>
            <pc:sldMk cId="610080221" sldId="280"/>
            <ac:inkMk id="20" creationId="{2FDBB1FF-904A-EDAF-4035-79EB3CE69B27}"/>
          </ac:inkMkLst>
        </pc:inkChg>
        <pc:inkChg chg="add mod">
          <ac:chgData name="Abeer Ishal (2128229)" userId="f411cc15-62d4-4411-a4a7-ab9af6ecc237" providerId="ADAL" clId="{B3C8A7EA-B552-4846-AC38-EA8B3B6D5880}" dt="2026-07-10T10:17:50.404" v="7967" actId="1076"/>
          <ac:inkMkLst>
            <pc:docMk/>
            <pc:sldMk cId="610080221" sldId="280"/>
            <ac:inkMk id="25" creationId="{D55E8F08-6826-BAC8-7B4F-AD74A71F1636}"/>
          </ac:inkMkLst>
        </pc:inkChg>
        <pc:inkChg chg="add del">
          <ac:chgData name="Abeer Ishal (2128229)" userId="f411cc15-62d4-4411-a4a7-ab9af6ecc237" providerId="ADAL" clId="{B3C8A7EA-B552-4846-AC38-EA8B3B6D5880}" dt="2026-07-10T10:18:15.400" v="7970" actId="478"/>
          <ac:inkMkLst>
            <pc:docMk/>
            <pc:sldMk cId="610080221" sldId="280"/>
            <ac:inkMk id="29" creationId="{45C698E7-AAE7-9457-B68B-CF41D6E5FE10}"/>
          </ac:inkMkLst>
        </pc:inkChg>
        <pc:inkChg chg="add mod">
          <ac:chgData name="Abeer Ishal (2128229)" userId="f411cc15-62d4-4411-a4a7-ab9af6ecc237" providerId="ADAL" clId="{B3C8A7EA-B552-4846-AC38-EA8B3B6D5880}" dt="2026-07-10T10:18:36.324" v="7973" actId="14100"/>
          <ac:inkMkLst>
            <pc:docMk/>
            <pc:sldMk cId="610080221" sldId="280"/>
            <ac:inkMk id="32" creationId="{D5FFA0DE-D611-6EF8-13F7-A8D3AB4E0124}"/>
          </ac:inkMkLst>
        </pc:inkChg>
        <pc:inkChg chg="add mod">
          <ac:chgData name="Abeer Ishal (2128229)" userId="f411cc15-62d4-4411-a4a7-ab9af6ecc237" providerId="ADAL" clId="{B3C8A7EA-B552-4846-AC38-EA8B3B6D5880}" dt="2026-07-10T10:20:26.915" v="7984" actId="1076"/>
          <ac:inkMkLst>
            <pc:docMk/>
            <pc:sldMk cId="610080221" sldId="280"/>
            <ac:inkMk id="34" creationId="{8E2FA0D0-474D-DE79-5CEE-5E077F69B787}"/>
          </ac:inkMkLst>
        </pc:inkChg>
        <pc:inkChg chg="add mod">
          <ac:chgData name="Abeer Ishal (2128229)" userId="f411cc15-62d4-4411-a4a7-ab9af6ecc237" providerId="ADAL" clId="{B3C8A7EA-B552-4846-AC38-EA8B3B6D5880}" dt="2026-07-10T10:20:26.915" v="7984" actId="1076"/>
          <ac:inkMkLst>
            <pc:docMk/>
            <pc:sldMk cId="610080221" sldId="280"/>
            <ac:inkMk id="35" creationId="{240D6131-3623-B2BD-3F7C-7614ED45AEAB}"/>
          </ac:inkMkLst>
        </pc:inkChg>
      </pc:sldChg>
      <pc:sldChg chg="addSp modSp">
        <pc:chgData name="Abeer Ishal (2128229)" userId="f411cc15-62d4-4411-a4a7-ab9af6ecc237" providerId="ADAL" clId="{B3C8A7EA-B552-4846-AC38-EA8B3B6D5880}" dt="2026-07-09T04:11:04.946" v="4678"/>
        <pc:sldMkLst>
          <pc:docMk/>
          <pc:sldMk cId="1244987219" sldId="281"/>
        </pc:sldMkLst>
        <pc:spChg chg="add mod">
          <ac:chgData name="Abeer Ishal (2128229)" userId="f411cc15-62d4-4411-a4a7-ab9af6ecc237" providerId="ADAL" clId="{B3C8A7EA-B552-4846-AC38-EA8B3B6D5880}" dt="2026-07-09T04:11:04.946" v="4678"/>
          <ac:spMkLst>
            <pc:docMk/>
            <pc:sldMk cId="1244987219" sldId="281"/>
            <ac:spMk id="4" creationId="{4EFCC1B6-6FDA-8D52-F85F-3E021B99A036}"/>
          </ac:spMkLst>
        </pc:spChg>
      </pc:sldChg>
      <pc:sldChg chg="addSp modSp">
        <pc:chgData name="Abeer Ishal (2128229)" userId="f411cc15-62d4-4411-a4a7-ab9af6ecc237" providerId="ADAL" clId="{B3C8A7EA-B552-4846-AC38-EA8B3B6D5880}" dt="2026-07-09T04:11:04.946" v="4678"/>
        <pc:sldMkLst>
          <pc:docMk/>
          <pc:sldMk cId="3268764331" sldId="282"/>
        </pc:sldMkLst>
        <pc:spChg chg="add mod">
          <ac:chgData name="Abeer Ishal (2128229)" userId="f411cc15-62d4-4411-a4a7-ab9af6ecc237" providerId="ADAL" clId="{B3C8A7EA-B552-4846-AC38-EA8B3B6D5880}" dt="2026-07-09T04:11:04.946" v="4678"/>
          <ac:spMkLst>
            <pc:docMk/>
            <pc:sldMk cId="3268764331" sldId="282"/>
            <ac:spMk id="4" creationId="{147BCF6D-2BFA-D111-5FF7-68371139CAC7}"/>
          </ac:spMkLst>
        </pc:spChg>
      </pc:sldChg>
      <pc:sldChg chg="addSp modSp">
        <pc:chgData name="Abeer Ishal (2128229)" userId="f411cc15-62d4-4411-a4a7-ab9af6ecc237" providerId="ADAL" clId="{B3C8A7EA-B552-4846-AC38-EA8B3B6D5880}" dt="2026-07-09T04:11:04.946" v="4678"/>
        <pc:sldMkLst>
          <pc:docMk/>
          <pc:sldMk cId="3033423259" sldId="286"/>
        </pc:sldMkLst>
        <pc:spChg chg="add mod">
          <ac:chgData name="Abeer Ishal (2128229)" userId="f411cc15-62d4-4411-a4a7-ab9af6ecc237" providerId="ADAL" clId="{B3C8A7EA-B552-4846-AC38-EA8B3B6D5880}" dt="2026-07-09T04:11:04.946" v="4678"/>
          <ac:spMkLst>
            <pc:docMk/>
            <pc:sldMk cId="3033423259" sldId="286"/>
            <ac:spMk id="4" creationId="{1FA024C2-14D6-6B2C-D721-4641A32AE056}"/>
          </ac:spMkLst>
        </pc:spChg>
      </pc:sldChg>
      <pc:sldChg chg="addSp modSp">
        <pc:chgData name="Abeer Ishal (2128229)" userId="f411cc15-62d4-4411-a4a7-ab9af6ecc237" providerId="ADAL" clId="{B3C8A7EA-B552-4846-AC38-EA8B3B6D5880}" dt="2026-07-09T04:11:04.946" v="4678"/>
        <pc:sldMkLst>
          <pc:docMk/>
          <pc:sldMk cId="2605278241" sldId="289"/>
        </pc:sldMkLst>
        <pc:spChg chg="add mod">
          <ac:chgData name="Abeer Ishal (2128229)" userId="f411cc15-62d4-4411-a4a7-ab9af6ecc237" providerId="ADAL" clId="{B3C8A7EA-B552-4846-AC38-EA8B3B6D5880}" dt="2026-07-09T04:11:04.946" v="4678"/>
          <ac:spMkLst>
            <pc:docMk/>
            <pc:sldMk cId="2605278241" sldId="289"/>
            <ac:spMk id="4" creationId="{A7D2A61E-DFBD-0096-1055-999288BCD47A}"/>
          </ac:spMkLst>
        </pc:spChg>
      </pc:sldChg>
      <pc:sldChg chg="addSp modSp">
        <pc:chgData name="Abeer Ishal (2128229)" userId="f411cc15-62d4-4411-a4a7-ab9af6ecc237" providerId="ADAL" clId="{B3C8A7EA-B552-4846-AC38-EA8B3B6D5880}" dt="2026-07-09T04:11:04.946" v="4678"/>
        <pc:sldMkLst>
          <pc:docMk/>
          <pc:sldMk cId="1104463152" sldId="290"/>
        </pc:sldMkLst>
        <pc:spChg chg="add mod">
          <ac:chgData name="Abeer Ishal (2128229)" userId="f411cc15-62d4-4411-a4a7-ab9af6ecc237" providerId="ADAL" clId="{B3C8A7EA-B552-4846-AC38-EA8B3B6D5880}" dt="2026-07-09T04:11:04.946" v="4678"/>
          <ac:spMkLst>
            <pc:docMk/>
            <pc:sldMk cId="1104463152" sldId="290"/>
            <ac:spMk id="4" creationId="{32F377AF-22A6-48BF-9845-662B4694CB0C}"/>
          </ac:spMkLst>
        </pc:spChg>
      </pc:sldChg>
      <pc:sldChg chg="addSp modSp">
        <pc:chgData name="Abeer Ishal (2128229)" userId="f411cc15-62d4-4411-a4a7-ab9af6ecc237" providerId="ADAL" clId="{B3C8A7EA-B552-4846-AC38-EA8B3B6D5880}" dt="2026-07-09T04:11:04.946" v="4678"/>
        <pc:sldMkLst>
          <pc:docMk/>
          <pc:sldMk cId="2968092043" sldId="291"/>
        </pc:sldMkLst>
        <pc:spChg chg="add mod">
          <ac:chgData name="Abeer Ishal (2128229)" userId="f411cc15-62d4-4411-a4a7-ab9af6ecc237" providerId="ADAL" clId="{B3C8A7EA-B552-4846-AC38-EA8B3B6D5880}" dt="2026-07-09T04:11:04.946" v="4678"/>
          <ac:spMkLst>
            <pc:docMk/>
            <pc:sldMk cId="2968092043" sldId="291"/>
            <ac:spMk id="4" creationId="{DD4B1046-AA8B-AB5F-FAA3-2907EE9F32A1}"/>
          </ac:spMkLst>
        </pc:spChg>
      </pc:sldChg>
      <pc:sldChg chg="addSp modSp">
        <pc:chgData name="Abeer Ishal (2128229)" userId="f411cc15-62d4-4411-a4a7-ab9af6ecc237" providerId="ADAL" clId="{B3C8A7EA-B552-4846-AC38-EA8B3B6D5880}" dt="2026-07-09T04:11:04.946" v="4678"/>
        <pc:sldMkLst>
          <pc:docMk/>
          <pc:sldMk cId="1321936491" sldId="292"/>
        </pc:sldMkLst>
        <pc:spChg chg="add mod">
          <ac:chgData name="Abeer Ishal (2128229)" userId="f411cc15-62d4-4411-a4a7-ab9af6ecc237" providerId="ADAL" clId="{B3C8A7EA-B552-4846-AC38-EA8B3B6D5880}" dt="2026-07-09T04:11:04.946" v="4678"/>
          <ac:spMkLst>
            <pc:docMk/>
            <pc:sldMk cId="1321936491" sldId="292"/>
            <ac:spMk id="4" creationId="{596B9F91-562E-A8C9-A14A-4099A3F7364C}"/>
          </ac:spMkLst>
        </pc:spChg>
      </pc:sldChg>
      <pc:sldChg chg="addSp modSp">
        <pc:chgData name="Abeer Ishal (2128229)" userId="f411cc15-62d4-4411-a4a7-ab9af6ecc237" providerId="ADAL" clId="{B3C8A7EA-B552-4846-AC38-EA8B3B6D5880}" dt="2026-07-09T04:11:04.946" v="4678"/>
        <pc:sldMkLst>
          <pc:docMk/>
          <pc:sldMk cId="3467643561" sldId="293"/>
        </pc:sldMkLst>
        <pc:spChg chg="add mod">
          <ac:chgData name="Abeer Ishal (2128229)" userId="f411cc15-62d4-4411-a4a7-ab9af6ecc237" providerId="ADAL" clId="{B3C8A7EA-B552-4846-AC38-EA8B3B6D5880}" dt="2026-07-09T04:11:04.946" v="4678"/>
          <ac:spMkLst>
            <pc:docMk/>
            <pc:sldMk cId="3467643561" sldId="293"/>
            <ac:spMk id="4" creationId="{98AFACCD-0BB3-FFAD-FA2A-722E4101369A}"/>
          </ac:spMkLst>
        </pc:spChg>
      </pc:sldChg>
      <pc:sldChg chg="addSp modSp">
        <pc:chgData name="Abeer Ishal (2128229)" userId="f411cc15-62d4-4411-a4a7-ab9af6ecc237" providerId="ADAL" clId="{B3C8A7EA-B552-4846-AC38-EA8B3B6D5880}" dt="2026-07-09T04:11:04.946" v="4678"/>
        <pc:sldMkLst>
          <pc:docMk/>
          <pc:sldMk cId="3522910277" sldId="295"/>
        </pc:sldMkLst>
        <pc:spChg chg="add mod">
          <ac:chgData name="Abeer Ishal (2128229)" userId="f411cc15-62d4-4411-a4a7-ab9af6ecc237" providerId="ADAL" clId="{B3C8A7EA-B552-4846-AC38-EA8B3B6D5880}" dt="2026-07-09T04:11:04.946" v="4678"/>
          <ac:spMkLst>
            <pc:docMk/>
            <pc:sldMk cId="3522910277" sldId="295"/>
            <ac:spMk id="4" creationId="{6492B0CA-6129-CDA9-7C23-510047403FC5}"/>
          </ac:spMkLst>
        </pc:spChg>
      </pc:sldChg>
      <pc:sldChg chg="addSp modSp">
        <pc:chgData name="Abeer Ishal (2128229)" userId="f411cc15-62d4-4411-a4a7-ab9af6ecc237" providerId="ADAL" clId="{B3C8A7EA-B552-4846-AC38-EA8B3B6D5880}" dt="2026-07-09T04:11:04.946" v="4678"/>
        <pc:sldMkLst>
          <pc:docMk/>
          <pc:sldMk cId="2710041978" sldId="297"/>
        </pc:sldMkLst>
        <pc:spChg chg="add mod">
          <ac:chgData name="Abeer Ishal (2128229)" userId="f411cc15-62d4-4411-a4a7-ab9af6ecc237" providerId="ADAL" clId="{B3C8A7EA-B552-4846-AC38-EA8B3B6D5880}" dt="2026-07-09T04:11:04.946" v="4678"/>
          <ac:spMkLst>
            <pc:docMk/>
            <pc:sldMk cId="2710041978" sldId="297"/>
            <ac:spMk id="4" creationId="{EE9A5963-1A4D-DBA0-6332-F807F399694B}"/>
          </ac:spMkLst>
        </pc:spChg>
      </pc:sldChg>
      <pc:sldChg chg="addSp delSp modSp mod setBg modAnim">
        <pc:chgData name="Abeer Ishal (2128229)" userId="f411cc15-62d4-4411-a4a7-ab9af6ecc237" providerId="ADAL" clId="{B3C8A7EA-B552-4846-AC38-EA8B3B6D5880}" dt="2026-07-11T14:19:06.830" v="9743" actId="20577"/>
        <pc:sldMkLst>
          <pc:docMk/>
          <pc:sldMk cId="1357740828" sldId="299"/>
        </pc:sldMkLst>
        <pc:spChg chg="add mod">
          <ac:chgData name="Abeer Ishal (2128229)" userId="f411cc15-62d4-4411-a4a7-ab9af6ecc237" providerId="ADAL" clId="{B3C8A7EA-B552-4846-AC38-EA8B3B6D5880}" dt="2026-07-11T14:19:06.830" v="9743" actId="20577"/>
          <ac:spMkLst>
            <pc:docMk/>
            <pc:sldMk cId="1357740828" sldId="299"/>
            <ac:spMk id="6" creationId="{12C45587-CAC8-CA83-CCF8-D55362BC99F2}"/>
          </ac:spMkLst>
        </pc:spChg>
        <pc:spChg chg="add mod">
          <ac:chgData name="Abeer Ishal (2128229)" userId="f411cc15-62d4-4411-a4a7-ab9af6ecc237" providerId="ADAL" clId="{B3C8A7EA-B552-4846-AC38-EA8B3B6D5880}" dt="2026-07-11T14:15:38.747" v="9733" actId="20577"/>
          <ac:spMkLst>
            <pc:docMk/>
            <pc:sldMk cId="1357740828" sldId="299"/>
            <ac:spMk id="13" creationId="{C3A1C44E-90C5-5902-15F7-474A2D835972}"/>
          </ac:spMkLst>
        </pc:spChg>
        <pc:spChg chg="add mod">
          <ac:chgData name="Abeer Ishal (2128229)" userId="f411cc15-62d4-4411-a4a7-ab9af6ecc237" providerId="ADAL" clId="{B3C8A7EA-B552-4846-AC38-EA8B3B6D5880}" dt="2026-07-11T13:49:44.019" v="9560" actId="20577"/>
          <ac:spMkLst>
            <pc:docMk/>
            <pc:sldMk cId="1357740828" sldId="299"/>
            <ac:spMk id="15" creationId="{0A94ABCD-5A08-E542-C525-3EE6E170AF2F}"/>
          </ac:spMkLst>
        </pc:spChg>
        <pc:spChg chg="add mod">
          <ac:chgData name="Abeer Ishal (2128229)" userId="f411cc15-62d4-4411-a4a7-ab9af6ecc237" providerId="ADAL" clId="{B3C8A7EA-B552-4846-AC38-EA8B3B6D5880}" dt="2026-07-09T04:11:04.946" v="4678"/>
          <ac:spMkLst>
            <pc:docMk/>
            <pc:sldMk cId="1357740828" sldId="299"/>
            <ac:spMk id="16" creationId="{5506FE19-FDB9-6889-8719-DE2C2AD607CD}"/>
          </ac:spMkLst>
        </pc:spChg>
        <pc:spChg chg="add mod">
          <ac:chgData name="Abeer Ishal (2128229)" userId="f411cc15-62d4-4411-a4a7-ab9af6ecc237" providerId="ADAL" clId="{B3C8A7EA-B552-4846-AC38-EA8B3B6D5880}" dt="2026-07-09T22:04:18.354" v="7543" actId="1076"/>
          <ac:spMkLst>
            <pc:docMk/>
            <pc:sldMk cId="1357740828" sldId="299"/>
            <ac:spMk id="17" creationId="{65A7378F-AC04-7E13-18E0-DCFEDC6CE93E}"/>
          </ac:spMkLst>
        </pc:spChg>
        <pc:picChg chg="add mod">
          <ac:chgData name="Abeer Ishal (2128229)" userId="f411cc15-62d4-4411-a4a7-ab9af6ecc237" providerId="ADAL" clId="{B3C8A7EA-B552-4846-AC38-EA8B3B6D5880}" dt="2026-07-06T23:12:38.522" v="268" actId="14100"/>
          <ac:picMkLst>
            <pc:docMk/>
            <pc:sldMk cId="1357740828" sldId="299"/>
            <ac:picMk id="11" creationId="{E7449D2D-F2A8-85B5-570A-A3C8C611D1A2}"/>
          </ac:picMkLst>
        </pc:picChg>
      </pc:sldChg>
      <pc:sldChg chg="addSp modSp del mod">
        <pc:chgData name="Abeer Ishal (2128229)" userId="f411cc15-62d4-4411-a4a7-ab9af6ecc237" providerId="ADAL" clId="{B3C8A7EA-B552-4846-AC38-EA8B3B6D5880}" dt="2026-07-11T13:40:50.707" v="9258" actId="2696"/>
        <pc:sldMkLst>
          <pc:docMk/>
          <pc:sldMk cId="2699826378" sldId="300"/>
        </pc:sldMkLst>
        <pc:spChg chg="mod">
          <ac:chgData name="Abeer Ishal (2128229)" userId="f411cc15-62d4-4411-a4a7-ab9af6ecc237" providerId="ADAL" clId="{B3C8A7EA-B552-4846-AC38-EA8B3B6D5880}" dt="2026-07-09T18:23:50.351" v="6131" actId="20577"/>
          <ac:spMkLst>
            <pc:docMk/>
            <pc:sldMk cId="2699826378" sldId="300"/>
            <ac:spMk id="3" creationId="{8724A7CE-4F02-FCE4-F7F8-57E221592B88}"/>
          </ac:spMkLst>
        </pc:spChg>
        <pc:spChg chg="add mod">
          <ac:chgData name="Abeer Ishal (2128229)" userId="f411cc15-62d4-4411-a4a7-ab9af6ecc237" providerId="ADAL" clId="{B3C8A7EA-B552-4846-AC38-EA8B3B6D5880}" dt="2026-07-09T04:11:04.946" v="4678"/>
          <ac:spMkLst>
            <pc:docMk/>
            <pc:sldMk cId="2699826378" sldId="300"/>
            <ac:spMk id="4" creationId="{F5085320-C3A1-A0B1-BA42-A150816B39E7}"/>
          </ac:spMkLst>
        </pc:spChg>
      </pc:sldChg>
      <pc:sldChg chg="addSp modSp">
        <pc:chgData name="Abeer Ishal (2128229)" userId="f411cc15-62d4-4411-a4a7-ab9af6ecc237" providerId="ADAL" clId="{B3C8A7EA-B552-4846-AC38-EA8B3B6D5880}" dt="2026-07-09T04:11:04.946" v="4678"/>
        <pc:sldMkLst>
          <pc:docMk/>
          <pc:sldMk cId="356699422" sldId="301"/>
        </pc:sldMkLst>
        <pc:spChg chg="add mod">
          <ac:chgData name="Abeer Ishal (2128229)" userId="f411cc15-62d4-4411-a4a7-ab9af6ecc237" providerId="ADAL" clId="{B3C8A7EA-B552-4846-AC38-EA8B3B6D5880}" dt="2026-07-09T04:11:04.946" v="4678"/>
          <ac:spMkLst>
            <pc:docMk/>
            <pc:sldMk cId="356699422" sldId="301"/>
            <ac:spMk id="4" creationId="{3CDDA906-2CC8-A01B-AFC2-7A3FDF2BAE82}"/>
          </ac:spMkLst>
        </pc:spChg>
      </pc:sldChg>
      <pc:sldChg chg="addSp modSp">
        <pc:chgData name="Abeer Ishal (2128229)" userId="f411cc15-62d4-4411-a4a7-ab9af6ecc237" providerId="ADAL" clId="{B3C8A7EA-B552-4846-AC38-EA8B3B6D5880}" dt="2026-07-09T04:11:04.946" v="4678"/>
        <pc:sldMkLst>
          <pc:docMk/>
          <pc:sldMk cId="643468891" sldId="303"/>
        </pc:sldMkLst>
        <pc:spChg chg="add mod">
          <ac:chgData name="Abeer Ishal (2128229)" userId="f411cc15-62d4-4411-a4a7-ab9af6ecc237" providerId="ADAL" clId="{B3C8A7EA-B552-4846-AC38-EA8B3B6D5880}" dt="2026-07-09T04:11:04.946" v="4678"/>
          <ac:spMkLst>
            <pc:docMk/>
            <pc:sldMk cId="643468891" sldId="303"/>
            <ac:spMk id="4" creationId="{18E66017-88AC-E0FD-3EA5-025A701C0B43}"/>
          </ac:spMkLst>
        </pc:spChg>
      </pc:sldChg>
      <pc:sldChg chg="addSp modSp">
        <pc:chgData name="Abeer Ishal (2128229)" userId="f411cc15-62d4-4411-a4a7-ab9af6ecc237" providerId="ADAL" clId="{B3C8A7EA-B552-4846-AC38-EA8B3B6D5880}" dt="2026-07-09T04:11:04.946" v="4678"/>
        <pc:sldMkLst>
          <pc:docMk/>
          <pc:sldMk cId="2889665402" sldId="304"/>
        </pc:sldMkLst>
        <pc:spChg chg="add mod">
          <ac:chgData name="Abeer Ishal (2128229)" userId="f411cc15-62d4-4411-a4a7-ab9af6ecc237" providerId="ADAL" clId="{B3C8A7EA-B552-4846-AC38-EA8B3B6D5880}" dt="2026-07-09T04:11:04.946" v="4678"/>
          <ac:spMkLst>
            <pc:docMk/>
            <pc:sldMk cId="2889665402" sldId="304"/>
            <ac:spMk id="4" creationId="{AC8258A2-6AA4-0A7F-ED3A-7660E2049D52}"/>
          </ac:spMkLst>
        </pc:spChg>
      </pc:sldChg>
      <pc:sldChg chg="addSp delSp modSp new del mod">
        <pc:chgData name="Abeer Ishal (2128229)" userId="f411cc15-62d4-4411-a4a7-ab9af6ecc237" providerId="ADAL" clId="{B3C8A7EA-B552-4846-AC38-EA8B3B6D5880}" dt="2026-07-09T21:59:38.977" v="7475" actId="2696"/>
        <pc:sldMkLst>
          <pc:docMk/>
          <pc:sldMk cId="2446271878" sldId="305"/>
        </pc:sldMkLst>
        <pc:spChg chg="add mod">
          <ac:chgData name="Abeer Ishal (2128229)" userId="f411cc15-62d4-4411-a4a7-ab9af6ecc237" providerId="ADAL" clId="{B3C8A7EA-B552-4846-AC38-EA8B3B6D5880}" dt="2026-07-09T04:11:04.946" v="4678"/>
          <ac:spMkLst>
            <pc:docMk/>
            <pc:sldMk cId="2446271878" sldId="305"/>
            <ac:spMk id="7" creationId="{66546AE8-3A4B-3D21-A71E-260B3D32D815}"/>
          </ac:spMkLst>
        </pc:spChg>
        <pc:graphicFrameChg chg="add mod modGraphic">
          <ac:chgData name="Abeer Ishal (2128229)" userId="f411cc15-62d4-4411-a4a7-ab9af6ecc237" providerId="ADAL" clId="{B3C8A7EA-B552-4846-AC38-EA8B3B6D5880}" dt="2026-07-07T22:56:01.802" v="2857" actId="478"/>
          <ac:graphicFrameMkLst>
            <pc:docMk/>
            <pc:sldMk cId="2446271878" sldId="305"/>
            <ac:graphicFrameMk id="6" creationId="{F5F962C4-D3CD-595B-FFC7-C33ACA3CED59}"/>
          </ac:graphicFrameMkLst>
        </pc:graphicFrameChg>
      </pc:sldChg>
      <pc:sldChg chg="addSp delSp modSp new mod setBg modAnim">
        <pc:chgData name="Abeer Ishal (2128229)" userId="f411cc15-62d4-4411-a4a7-ab9af6ecc237" providerId="ADAL" clId="{B3C8A7EA-B552-4846-AC38-EA8B3B6D5880}" dt="2026-07-11T13:29:12.838" v="9158" actId="13926"/>
        <pc:sldMkLst>
          <pc:docMk/>
          <pc:sldMk cId="563592286" sldId="306"/>
        </pc:sldMkLst>
        <pc:spChg chg="add del">
          <ac:chgData name="Abeer Ishal (2128229)" userId="f411cc15-62d4-4411-a4a7-ab9af6ecc237" providerId="ADAL" clId="{B3C8A7EA-B552-4846-AC38-EA8B3B6D5880}" dt="2026-07-07T00:46:21.290" v="285" actId="478"/>
          <ac:spMkLst>
            <pc:docMk/>
            <pc:sldMk cId="563592286" sldId="306"/>
            <ac:spMk id="5" creationId="{1CE5153C-2519-01CE-AC02-C8664FE3B8AA}"/>
          </ac:spMkLst>
        </pc:spChg>
        <pc:spChg chg="add mod">
          <ac:chgData name="Abeer Ishal (2128229)" userId="f411cc15-62d4-4411-a4a7-ab9af6ecc237" providerId="ADAL" clId="{B3C8A7EA-B552-4846-AC38-EA8B3B6D5880}" dt="2026-07-10T10:51:18.093" v="8563" actId="1076"/>
          <ac:spMkLst>
            <pc:docMk/>
            <pc:sldMk cId="563592286" sldId="306"/>
            <ac:spMk id="6" creationId="{2E8B135F-C283-D17B-92A3-91A157877F34}"/>
          </ac:spMkLst>
        </pc:spChg>
        <pc:spChg chg="add mod">
          <ac:chgData name="Abeer Ishal (2128229)" userId="f411cc15-62d4-4411-a4a7-ab9af6ecc237" providerId="ADAL" clId="{B3C8A7EA-B552-4846-AC38-EA8B3B6D5880}" dt="2026-07-11T13:29:12.838" v="9158" actId="13926"/>
          <ac:spMkLst>
            <pc:docMk/>
            <pc:sldMk cId="563592286" sldId="306"/>
            <ac:spMk id="8" creationId="{2A667D0D-79DC-127B-A3DD-629A6366E85A}"/>
          </ac:spMkLst>
        </pc:spChg>
        <pc:spChg chg="add mod">
          <ac:chgData name="Abeer Ishal (2128229)" userId="f411cc15-62d4-4411-a4a7-ab9af6ecc237" providerId="ADAL" clId="{B3C8A7EA-B552-4846-AC38-EA8B3B6D5880}" dt="2026-07-10T06:24:30.518" v="7666" actId="13926"/>
          <ac:spMkLst>
            <pc:docMk/>
            <pc:sldMk cId="563592286" sldId="306"/>
            <ac:spMk id="10" creationId="{11161AC6-3EB1-42D4-BE52-1EDFD033CE29}"/>
          </ac:spMkLst>
        </pc:spChg>
        <pc:spChg chg="add mod">
          <ac:chgData name="Abeer Ishal (2128229)" userId="f411cc15-62d4-4411-a4a7-ab9af6ecc237" providerId="ADAL" clId="{B3C8A7EA-B552-4846-AC38-EA8B3B6D5880}" dt="2026-07-10T06:24:35.256" v="7667" actId="13926"/>
          <ac:spMkLst>
            <pc:docMk/>
            <pc:sldMk cId="563592286" sldId="306"/>
            <ac:spMk id="12" creationId="{EFF1ED4B-C703-55F8-D5C2-7886F6645509}"/>
          </ac:spMkLst>
        </pc:spChg>
        <pc:spChg chg="add mod">
          <ac:chgData name="Abeer Ishal (2128229)" userId="f411cc15-62d4-4411-a4a7-ab9af6ecc237" providerId="ADAL" clId="{B3C8A7EA-B552-4846-AC38-EA8B3B6D5880}" dt="2026-07-10T06:23:31.037" v="7656" actId="1076"/>
          <ac:spMkLst>
            <pc:docMk/>
            <pc:sldMk cId="563592286" sldId="306"/>
            <ac:spMk id="14" creationId="{18F3ACAC-4B01-C69F-E5A3-4729CF81D0E3}"/>
          </ac:spMkLst>
        </pc:spChg>
        <pc:spChg chg="add mod">
          <ac:chgData name="Abeer Ishal (2128229)" userId="f411cc15-62d4-4411-a4a7-ab9af6ecc237" providerId="ADAL" clId="{B3C8A7EA-B552-4846-AC38-EA8B3B6D5880}" dt="2026-07-07T23:22:41.844" v="3081" actId="1076"/>
          <ac:spMkLst>
            <pc:docMk/>
            <pc:sldMk cId="563592286" sldId="306"/>
            <ac:spMk id="15" creationId="{D143FFF5-A7B6-BD2F-A627-3CFF64F614D6}"/>
          </ac:spMkLst>
        </pc:spChg>
        <pc:spChg chg="add mod">
          <ac:chgData name="Abeer Ishal (2128229)" userId="f411cc15-62d4-4411-a4a7-ab9af6ecc237" providerId="ADAL" clId="{B3C8A7EA-B552-4846-AC38-EA8B3B6D5880}" dt="2026-07-10T06:23:46.312" v="7659" actId="1076"/>
          <ac:spMkLst>
            <pc:docMk/>
            <pc:sldMk cId="563592286" sldId="306"/>
            <ac:spMk id="16" creationId="{D1132BE1-3C11-FC34-9A25-4A5A6276675E}"/>
          </ac:spMkLst>
        </pc:spChg>
        <pc:spChg chg="add mod">
          <ac:chgData name="Abeer Ishal (2128229)" userId="f411cc15-62d4-4411-a4a7-ab9af6ecc237" providerId="ADAL" clId="{B3C8A7EA-B552-4846-AC38-EA8B3B6D5880}" dt="2026-07-07T23:02:30.325" v="2961" actId="1076"/>
          <ac:spMkLst>
            <pc:docMk/>
            <pc:sldMk cId="563592286" sldId="306"/>
            <ac:spMk id="17" creationId="{D8ECB85F-A8CB-2186-3CB4-E7E2F7A5B3F4}"/>
          </ac:spMkLst>
        </pc:spChg>
        <pc:spChg chg="add mod">
          <ac:chgData name="Abeer Ishal (2128229)" userId="f411cc15-62d4-4411-a4a7-ab9af6ecc237" providerId="ADAL" clId="{B3C8A7EA-B552-4846-AC38-EA8B3B6D5880}" dt="2026-07-10T10:48:08.442" v="8529" actId="1076"/>
          <ac:spMkLst>
            <pc:docMk/>
            <pc:sldMk cId="563592286" sldId="306"/>
            <ac:spMk id="18" creationId="{AEB6C6BF-4E5E-560A-431F-27635462E594}"/>
          </ac:spMkLst>
        </pc:spChg>
        <pc:spChg chg="add mod">
          <ac:chgData name="Abeer Ishal (2128229)" userId="f411cc15-62d4-4411-a4a7-ab9af6ecc237" providerId="ADAL" clId="{B3C8A7EA-B552-4846-AC38-EA8B3B6D5880}" dt="2026-07-10T06:23:34.677" v="7657" actId="1076"/>
          <ac:spMkLst>
            <pc:docMk/>
            <pc:sldMk cId="563592286" sldId="306"/>
            <ac:spMk id="19" creationId="{C318AC28-2E27-346A-B68B-B18710E1A2DA}"/>
          </ac:spMkLst>
        </pc:spChg>
        <pc:spChg chg="add mod">
          <ac:chgData name="Abeer Ishal (2128229)" userId="f411cc15-62d4-4411-a4a7-ab9af6ecc237" providerId="ADAL" clId="{B3C8A7EA-B552-4846-AC38-EA8B3B6D5880}" dt="2026-07-07T23:02:16.602" v="2959" actId="1076"/>
          <ac:spMkLst>
            <pc:docMk/>
            <pc:sldMk cId="563592286" sldId="306"/>
            <ac:spMk id="20" creationId="{4F9DA1B4-E57F-09D1-F748-1DB40DAC3393}"/>
          </ac:spMkLst>
        </pc:spChg>
        <pc:spChg chg="add mod">
          <ac:chgData name="Abeer Ishal (2128229)" userId="f411cc15-62d4-4411-a4a7-ab9af6ecc237" providerId="ADAL" clId="{B3C8A7EA-B552-4846-AC38-EA8B3B6D5880}" dt="2026-07-10T10:48:01.997" v="8528" actId="1076"/>
          <ac:spMkLst>
            <pc:docMk/>
            <pc:sldMk cId="563592286" sldId="306"/>
            <ac:spMk id="22" creationId="{7F6DFCF5-883A-592A-BB5F-C5974FD27E93}"/>
          </ac:spMkLst>
        </pc:spChg>
        <pc:spChg chg="add del mod">
          <ac:chgData name="Abeer Ishal (2128229)" userId="f411cc15-62d4-4411-a4a7-ab9af6ecc237" providerId="ADAL" clId="{B3C8A7EA-B552-4846-AC38-EA8B3B6D5880}" dt="2026-07-07T23:43:41.621" v="3197" actId="478"/>
          <ac:spMkLst>
            <pc:docMk/>
            <pc:sldMk cId="563592286" sldId="306"/>
            <ac:spMk id="24" creationId="{D5F1880E-C7F0-6967-E09A-26A97D32DCB3}"/>
          </ac:spMkLst>
        </pc:spChg>
        <pc:spChg chg="add mod">
          <ac:chgData name="Abeer Ishal (2128229)" userId="f411cc15-62d4-4411-a4a7-ab9af6ecc237" providerId="ADAL" clId="{B3C8A7EA-B552-4846-AC38-EA8B3B6D5880}" dt="2026-07-09T04:11:04.946" v="4678"/>
          <ac:spMkLst>
            <pc:docMk/>
            <pc:sldMk cId="563592286" sldId="306"/>
            <ac:spMk id="25" creationId="{5F02B6EA-77F5-5048-A055-878346873C3C}"/>
          </ac:spMkLst>
        </pc:spChg>
        <pc:spChg chg="add mod">
          <ac:chgData name="Abeer Ishal (2128229)" userId="f411cc15-62d4-4411-a4a7-ab9af6ecc237" providerId="ADAL" clId="{B3C8A7EA-B552-4846-AC38-EA8B3B6D5880}" dt="2026-07-10T06:23:14.635" v="7653" actId="1076"/>
          <ac:spMkLst>
            <pc:docMk/>
            <pc:sldMk cId="563592286" sldId="306"/>
            <ac:spMk id="26" creationId="{A74A67B5-BBFE-6214-0B01-DA79172EA545}"/>
          </ac:spMkLst>
        </pc:spChg>
      </pc:sldChg>
      <pc:sldChg chg="addSp delSp modSp new mod modAnim">
        <pc:chgData name="Abeer Ishal (2128229)" userId="f411cc15-62d4-4411-a4a7-ab9af6ecc237" providerId="ADAL" clId="{B3C8A7EA-B552-4846-AC38-EA8B3B6D5880}" dt="2026-07-11T13:48:57.982" v="9472" actId="1076"/>
        <pc:sldMkLst>
          <pc:docMk/>
          <pc:sldMk cId="112940456" sldId="307"/>
        </pc:sldMkLst>
        <pc:spChg chg="del">
          <ac:chgData name="Abeer Ishal (2128229)" userId="f411cc15-62d4-4411-a4a7-ab9af6ecc237" providerId="ADAL" clId="{B3C8A7EA-B552-4846-AC38-EA8B3B6D5880}" dt="2026-07-07T21:38:19.534" v="2155" actId="478"/>
          <ac:spMkLst>
            <pc:docMk/>
            <pc:sldMk cId="112940456" sldId="307"/>
            <ac:spMk id="2" creationId="{076935B1-2B17-09B1-E222-78AF0DC5E424}"/>
          </ac:spMkLst>
        </pc:spChg>
        <pc:spChg chg="del mod">
          <ac:chgData name="Abeer Ishal (2128229)" userId="f411cc15-62d4-4411-a4a7-ab9af6ecc237" providerId="ADAL" clId="{B3C8A7EA-B552-4846-AC38-EA8B3B6D5880}" dt="2026-07-07T21:38:16.386" v="2154" actId="478"/>
          <ac:spMkLst>
            <pc:docMk/>
            <pc:sldMk cId="112940456" sldId="307"/>
            <ac:spMk id="3" creationId="{596D6FAC-3C60-B49A-A60F-6D81B9112D60}"/>
          </ac:spMkLst>
        </pc:spChg>
        <pc:spChg chg="add mod">
          <ac:chgData name="Abeer Ishal (2128229)" userId="f411cc15-62d4-4411-a4a7-ab9af6ecc237" providerId="ADAL" clId="{B3C8A7EA-B552-4846-AC38-EA8B3B6D5880}" dt="2026-07-10T07:03:45.089" v="7678" actId="13926"/>
          <ac:spMkLst>
            <pc:docMk/>
            <pc:sldMk cId="112940456" sldId="307"/>
            <ac:spMk id="5" creationId="{8E5C784C-6EB3-271A-1CCA-9A897330CCFE}"/>
          </ac:spMkLst>
        </pc:spChg>
        <pc:spChg chg="add mod">
          <ac:chgData name="Abeer Ishal (2128229)" userId="f411cc15-62d4-4411-a4a7-ab9af6ecc237" providerId="ADAL" clId="{B3C8A7EA-B552-4846-AC38-EA8B3B6D5880}" dt="2026-07-10T10:51:03.769" v="8561" actId="255"/>
          <ac:spMkLst>
            <pc:docMk/>
            <pc:sldMk cId="112940456" sldId="307"/>
            <ac:spMk id="6" creationId="{70AE26A3-D562-2AD0-1D1D-C3D380D2D35F}"/>
          </ac:spMkLst>
        </pc:spChg>
        <pc:spChg chg="add mod">
          <ac:chgData name="Abeer Ishal (2128229)" userId="f411cc15-62d4-4411-a4a7-ab9af6ecc237" providerId="ADAL" clId="{B3C8A7EA-B552-4846-AC38-EA8B3B6D5880}" dt="2026-07-11T13:48:57.982" v="9472" actId="1076"/>
          <ac:spMkLst>
            <pc:docMk/>
            <pc:sldMk cId="112940456" sldId="307"/>
            <ac:spMk id="10" creationId="{7EE196F3-0E18-A15E-E53D-6DBAFDEDBAE6}"/>
          </ac:spMkLst>
        </pc:spChg>
        <pc:spChg chg="add mod">
          <ac:chgData name="Abeer Ishal (2128229)" userId="f411cc15-62d4-4411-a4a7-ab9af6ecc237" providerId="ADAL" clId="{B3C8A7EA-B552-4846-AC38-EA8B3B6D5880}" dt="2026-07-09T04:11:04.946" v="4678"/>
          <ac:spMkLst>
            <pc:docMk/>
            <pc:sldMk cId="112940456" sldId="307"/>
            <ac:spMk id="11" creationId="{78A64AEB-1B5C-E54A-47C5-0FC947E81C95}"/>
          </ac:spMkLst>
        </pc:spChg>
        <pc:spChg chg="add mod">
          <ac:chgData name="Abeer Ishal (2128229)" userId="f411cc15-62d4-4411-a4a7-ab9af6ecc237" providerId="ADAL" clId="{B3C8A7EA-B552-4846-AC38-EA8B3B6D5880}" dt="2026-07-09T22:04:31.442" v="7544"/>
          <ac:spMkLst>
            <pc:docMk/>
            <pc:sldMk cId="112940456" sldId="307"/>
            <ac:spMk id="12" creationId="{E13FF701-47CD-0CA4-9A06-D311C3E182E0}"/>
          </ac:spMkLst>
        </pc:spChg>
        <pc:spChg chg="add">
          <ac:chgData name="Abeer Ishal (2128229)" userId="f411cc15-62d4-4411-a4a7-ab9af6ecc237" providerId="ADAL" clId="{B3C8A7EA-B552-4846-AC38-EA8B3B6D5880}" dt="2026-07-10T06:42:31.437" v="7669"/>
          <ac:spMkLst>
            <pc:docMk/>
            <pc:sldMk cId="112940456" sldId="307"/>
            <ac:spMk id="13" creationId="{C124C98E-5326-425E-3EED-1E69F0C405FA}"/>
          </ac:spMkLst>
        </pc:spChg>
        <pc:spChg chg="add del">
          <ac:chgData name="Abeer Ishal (2128229)" userId="f411cc15-62d4-4411-a4a7-ab9af6ecc237" providerId="ADAL" clId="{B3C8A7EA-B552-4846-AC38-EA8B3B6D5880}" dt="2026-07-10T06:43:11.346" v="7674" actId="478"/>
          <ac:spMkLst>
            <pc:docMk/>
            <pc:sldMk cId="112940456" sldId="307"/>
            <ac:spMk id="14" creationId="{A080B1B1-157C-E020-A860-9FD3338C8695}"/>
          </ac:spMkLst>
        </pc:spChg>
        <pc:picChg chg="add mod">
          <ac:chgData name="Abeer Ishal (2128229)" userId="f411cc15-62d4-4411-a4a7-ab9af6ecc237" providerId="ADAL" clId="{B3C8A7EA-B552-4846-AC38-EA8B3B6D5880}" dt="2026-07-07T21:50:48.430" v="2354" actId="1076"/>
          <ac:picMkLst>
            <pc:docMk/>
            <pc:sldMk cId="112940456" sldId="307"/>
            <ac:picMk id="8" creationId="{25E2D3F5-D721-3934-E0A9-7BC00E8A54EC}"/>
          </ac:picMkLst>
        </pc:picChg>
      </pc:sldChg>
      <pc:sldChg chg="addSp delSp modSp new mod setBg modAnim">
        <pc:chgData name="Abeer Ishal (2128229)" userId="f411cc15-62d4-4411-a4a7-ab9af6ecc237" providerId="ADAL" clId="{B3C8A7EA-B552-4846-AC38-EA8B3B6D5880}" dt="2026-07-11T13:48:30.559" v="9454" actId="122"/>
        <pc:sldMkLst>
          <pc:docMk/>
          <pc:sldMk cId="1316814488" sldId="308"/>
        </pc:sldMkLst>
        <pc:spChg chg="del">
          <ac:chgData name="Abeer Ishal (2128229)" userId="f411cc15-62d4-4411-a4a7-ab9af6ecc237" providerId="ADAL" clId="{B3C8A7EA-B552-4846-AC38-EA8B3B6D5880}" dt="2026-07-07T00:07:07.496" v="281" actId="478"/>
          <ac:spMkLst>
            <pc:docMk/>
            <pc:sldMk cId="1316814488" sldId="308"/>
            <ac:spMk id="2" creationId="{3EDCECE4-C035-4D5D-FB34-EC9CC7BA6437}"/>
          </ac:spMkLst>
        </pc:spChg>
        <pc:spChg chg="del">
          <ac:chgData name="Abeer Ishal (2128229)" userId="f411cc15-62d4-4411-a4a7-ab9af6ecc237" providerId="ADAL" clId="{B3C8A7EA-B552-4846-AC38-EA8B3B6D5880}" dt="2026-07-07T00:07:09.932" v="282" actId="478"/>
          <ac:spMkLst>
            <pc:docMk/>
            <pc:sldMk cId="1316814488" sldId="308"/>
            <ac:spMk id="3" creationId="{DD96012F-0A4A-2A72-1A32-FE9DB5543373}"/>
          </ac:spMkLst>
        </pc:spChg>
        <pc:spChg chg="add del">
          <ac:chgData name="Abeer Ishal (2128229)" userId="f411cc15-62d4-4411-a4a7-ab9af6ecc237" providerId="ADAL" clId="{B3C8A7EA-B552-4846-AC38-EA8B3B6D5880}" dt="2026-07-07T00:07:17.194" v="284" actId="22"/>
          <ac:spMkLst>
            <pc:docMk/>
            <pc:sldMk cId="1316814488" sldId="308"/>
            <ac:spMk id="5" creationId="{C88F67D4-8607-6A73-870C-E0C3D624A678}"/>
          </ac:spMkLst>
        </pc:spChg>
        <pc:spChg chg="add mod">
          <ac:chgData name="Abeer Ishal (2128229)" userId="f411cc15-62d4-4411-a4a7-ab9af6ecc237" providerId="ADAL" clId="{B3C8A7EA-B552-4846-AC38-EA8B3B6D5880}" dt="2026-07-11T12:44:06.984" v="8695" actId="20577"/>
          <ac:spMkLst>
            <pc:docMk/>
            <pc:sldMk cId="1316814488" sldId="308"/>
            <ac:spMk id="7" creationId="{23B45CDE-8671-1629-B2C2-614A4758B797}"/>
          </ac:spMkLst>
        </pc:spChg>
        <pc:spChg chg="add mod">
          <ac:chgData name="Abeer Ishal (2128229)" userId="f411cc15-62d4-4411-a4a7-ab9af6ecc237" providerId="ADAL" clId="{B3C8A7EA-B552-4846-AC38-EA8B3B6D5880}" dt="2026-07-10T10:50:53.335" v="8560" actId="255"/>
          <ac:spMkLst>
            <pc:docMk/>
            <pc:sldMk cId="1316814488" sldId="308"/>
            <ac:spMk id="8" creationId="{D75A9C68-DF43-6E95-29E6-49F706E2D42A}"/>
          </ac:spMkLst>
        </pc:spChg>
        <pc:spChg chg="add del mod">
          <ac:chgData name="Abeer Ishal (2128229)" userId="f411cc15-62d4-4411-a4a7-ab9af6ecc237" providerId="ADAL" clId="{B3C8A7EA-B552-4846-AC38-EA8B3B6D5880}" dt="2026-07-08T00:27:10.425" v="3683" actId="478"/>
          <ac:spMkLst>
            <pc:docMk/>
            <pc:sldMk cId="1316814488" sldId="308"/>
            <ac:spMk id="10" creationId="{252AF6B8-CA14-53C4-D47F-C35473629AD7}"/>
          </ac:spMkLst>
        </pc:spChg>
        <pc:spChg chg="add mod">
          <ac:chgData name="Abeer Ishal (2128229)" userId="f411cc15-62d4-4411-a4a7-ab9af6ecc237" providerId="ADAL" clId="{B3C8A7EA-B552-4846-AC38-EA8B3B6D5880}" dt="2026-07-10T07:28:58.983" v="7704" actId="20577"/>
          <ac:spMkLst>
            <pc:docMk/>
            <pc:sldMk cId="1316814488" sldId="308"/>
            <ac:spMk id="12" creationId="{F3B18754-8DF4-8B5D-CDD9-734BC3B40A1F}"/>
          </ac:spMkLst>
        </pc:spChg>
        <pc:spChg chg="add mod">
          <ac:chgData name="Abeer Ishal (2128229)" userId="f411cc15-62d4-4411-a4a7-ab9af6ecc237" providerId="ADAL" clId="{B3C8A7EA-B552-4846-AC38-EA8B3B6D5880}" dt="2026-07-09T04:11:04.946" v="4678"/>
          <ac:spMkLst>
            <pc:docMk/>
            <pc:sldMk cId="1316814488" sldId="308"/>
            <ac:spMk id="29" creationId="{E4DD2D5A-BBAD-B203-774C-CFC5BFFB897B}"/>
          </ac:spMkLst>
        </pc:spChg>
        <pc:spChg chg="add mod">
          <ac:chgData name="Abeer Ishal (2128229)" userId="f411cc15-62d4-4411-a4a7-ab9af6ecc237" providerId="ADAL" clId="{B3C8A7EA-B552-4846-AC38-EA8B3B6D5880}" dt="2026-07-11T13:48:30.559" v="9454" actId="122"/>
          <ac:spMkLst>
            <pc:docMk/>
            <pc:sldMk cId="1316814488" sldId="308"/>
            <ac:spMk id="31" creationId="{B2508086-940D-254D-5F9C-FDB8679FEBF1}"/>
          </ac:spMkLst>
        </pc:spChg>
        <pc:spChg chg="add mod">
          <ac:chgData name="Abeer Ishal (2128229)" userId="f411cc15-62d4-4411-a4a7-ab9af6ecc237" providerId="ADAL" clId="{B3C8A7EA-B552-4846-AC38-EA8B3B6D5880}" dt="2026-07-09T22:04:35.720" v="7545"/>
          <ac:spMkLst>
            <pc:docMk/>
            <pc:sldMk cId="1316814488" sldId="308"/>
            <ac:spMk id="34" creationId="{E7898AD6-A94E-3A43-1146-A27D1F38C656}"/>
          </ac:spMkLst>
        </pc:spChg>
        <pc:picChg chg="add del mod">
          <ac:chgData name="Abeer Ishal (2128229)" userId="f411cc15-62d4-4411-a4a7-ab9af6ecc237" providerId="ADAL" clId="{B3C8A7EA-B552-4846-AC38-EA8B3B6D5880}" dt="2026-07-08T00:32:10.349" v="3710" actId="478"/>
          <ac:picMkLst>
            <pc:docMk/>
            <pc:sldMk cId="1316814488" sldId="308"/>
            <ac:picMk id="14" creationId="{7333ADFD-FF8A-8211-3005-13DC9340817D}"/>
          </ac:picMkLst>
        </pc:picChg>
        <pc:picChg chg="add del mod">
          <ac:chgData name="Abeer Ishal (2128229)" userId="f411cc15-62d4-4411-a4a7-ab9af6ecc237" providerId="ADAL" clId="{B3C8A7EA-B552-4846-AC38-EA8B3B6D5880}" dt="2026-07-08T00:33:08.941" v="3714" actId="478"/>
          <ac:picMkLst>
            <pc:docMk/>
            <pc:sldMk cId="1316814488" sldId="308"/>
            <ac:picMk id="16" creationId="{B6A155C8-4E42-F239-881B-1ABE34409FB4}"/>
          </ac:picMkLst>
        </pc:picChg>
        <pc:picChg chg="add del mod">
          <ac:chgData name="Abeer Ishal (2128229)" userId="f411cc15-62d4-4411-a4a7-ab9af6ecc237" providerId="ADAL" clId="{B3C8A7EA-B552-4846-AC38-EA8B3B6D5880}" dt="2026-07-08T00:33:08.941" v="3714" actId="478"/>
          <ac:picMkLst>
            <pc:docMk/>
            <pc:sldMk cId="1316814488" sldId="308"/>
            <ac:picMk id="18" creationId="{9C1B0479-6697-7ADF-8D4A-0B68C15DF2DC}"/>
          </ac:picMkLst>
        </pc:picChg>
        <pc:picChg chg="add del mod">
          <ac:chgData name="Abeer Ishal (2128229)" userId="f411cc15-62d4-4411-a4a7-ab9af6ecc237" providerId="ADAL" clId="{B3C8A7EA-B552-4846-AC38-EA8B3B6D5880}" dt="2026-07-08T00:33:33.252" v="3716" actId="478"/>
          <ac:picMkLst>
            <pc:docMk/>
            <pc:sldMk cId="1316814488" sldId="308"/>
            <ac:picMk id="20" creationId="{C4549F36-0351-0C19-A8BC-9F55DF03B8AF}"/>
          </ac:picMkLst>
        </pc:picChg>
        <pc:picChg chg="add del mod">
          <ac:chgData name="Abeer Ishal (2128229)" userId="f411cc15-62d4-4411-a4a7-ab9af6ecc237" providerId="ADAL" clId="{B3C8A7EA-B552-4846-AC38-EA8B3B6D5880}" dt="2026-07-08T00:33:43.367" v="3718" actId="478"/>
          <ac:picMkLst>
            <pc:docMk/>
            <pc:sldMk cId="1316814488" sldId="308"/>
            <ac:picMk id="22" creationId="{BC54D117-B43D-8302-3AC2-24E11FD94E29}"/>
          </ac:picMkLst>
        </pc:picChg>
        <pc:picChg chg="add del mod">
          <ac:chgData name="Abeer Ishal (2128229)" userId="f411cc15-62d4-4411-a4a7-ab9af6ecc237" providerId="ADAL" clId="{B3C8A7EA-B552-4846-AC38-EA8B3B6D5880}" dt="2026-07-08T00:33:55.516" v="3720" actId="478"/>
          <ac:picMkLst>
            <pc:docMk/>
            <pc:sldMk cId="1316814488" sldId="308"/>
            <ac:picMk id="24" creationId="{5AD873F8-C127-2FF2-B72D-D65B23151FDC}"/>
          </ac:picMkLst>
        </pc:picChg>
        <pc:picChg chg="add del mod">
          <ac:chgData name="Abeer Ishal (2128229)" userId="f411cc15-62d4-4411-a4a7-ab9af6ecc237" providerId="ADAL" clId="{B3C8A7EA-B552-4846-AC38-EA8B3B6D5880}" dt="2026-07-08T00:34:30.034" v="3722" actId="478"/>
          <ac:picMkLst>
            <pc:docMk/>
            <pc:sldMk cId="1316814488" sldId="308"/>
            <ac:picMk id="26" creationId="{7D7016AB-8CA0-3775-FC8D-CCFA49C3342D}"/>
          </ac:picMkLst>
        </pc:picChg>
        <pc:picChg chg="add del mod">
          <ac:chgData name="Abeer Ishal (2128229)" userId="f411cc15-62d4-4411-a4a7-ab9af6ecc237" providerId="ADAL" clId="{B3C8A7EA-B552-4846-AC38-EA8B3B6D5880}" dt="2026-07-09T04:25:03.677" v="4700" actId="478"/>
          <ac:picMkLst>
            <pc:docMk/>
            <pc:sldMk cId="1316814488" sldId="308"/>
            <ac:picMk id="28" creationId="{7261A27F-649B-1011-DB4D-B3CC20F4A402}"/>
          </ac:picMkLst>
        </pc:picChg>
        <pc:picChg chg="add mod">
          <ac:chgData name="Abeer Ishal (2128229)" userId="f411cc15-62d4-4411-a4a7-ab9af6ecc237" providerId="ADAL" clId="{B3C8A7EA-B552-4846-AC38-EA8B3B6D5880}" dt="2026-07-09T05:11:56.183" v="4926" actId="1076"/>
          <ac:picMkLst>
            <pc:docMk/>
            <pc:sldMk cId="1316814488" sldId="308"/>
            <ac:picMk id="33" creationId="{768BB59D-08A4-7894-2513-85E584A13D7F}"/>
          </ac:picMkLst>
        </pc:picChg>
      </pc:sldChg>
      <pc:sldChg chg="addSp delSp modSp new mod setBg delAnim modAnim">
        <pc:chgData name="Abeer Ishal (2128229)" userId="f411cc15-62d4-4411-a4a7-ab9af6ecc237" providerId="ADAL" clId="{B3C8A7EA-B552-4846-AC38-EA8B3B6D5880}" dt="2026-07-11T13:48:03.676" v="9436" actId="20577"/>
        <pc:sldMkLst>
          <pc:docMk/>
          <pc:sldMk cId="1696145662" sldId="309"/>
        </pc:sldMkLst>
        <pc:spChg chg="del mod">
          <ac:chgData name="Abeer Ishal (2128229)" userId="f411cc15-62d4-4411-a4a7-ab9af6ecc237" providerId="ADAL" clId="{B3C8A7EA-B552-4846-AC38-EA8B3B6D5880}" dt="2026-07-08T17:02:37.364" v="3908" actId="478"/>
          <ac:spMkLst>
            <pc:docMk/>
            <pc:sldMk cId="1696145662" sldId="309"/>
            <ac:spMk id="2" creationId="{D1AC0341-E81C-8676-3501-EC079C8C84A4}"/>
          </ac:spMkLst>
        </pc:spChg>
        <pc:spChg chg="del">
          <ac:chgData name="Abeer Ishal (2128229)" userId="f411cc15-62d4-4411-a4a7-ab9af6ecc237" providerId="ADAL" clId="{B3C8A7EA-B552-4846-AC38-EA8B3B6D5880}" dt="2026-07-08T17:02:34.532" v="3906" actId="478"/>
          <ac:spMkLst>
            <pc:docMk/>
            <pc:sldMk cId="1696145662" sldId="309"/>
            <ac:spMk id="3" creationId="{3BC94F7B-B04C-E390-330C-D0B6F76D662B}"/>
          </ac:spMkLst>
        </pc:spChg>
        <pc:spChg chg="add del">
          <ac:chgData name="Abeer Ishal (2128229)" userId="f411cc15-62d4-4411-a4a7-ab9af6ecc237" providerId="ADAL" clId="{B3C8A7EA-B552-4846-AC38-EA8B3B6D5880}" dt="2026-07-08T17:03:53.706" v="3938" actId="478"/>
          <ac:spMkLst>
            <pc:docMk/>
            <pc:sldMk cId="1696145662" sldId="309"/>
            <ac:spMk id="5" creationId="{FA926719-43A8-C53B-ACC2-86DADDA866A9}"/>
          </ac:spMkLst>
        </pc:spChg>
        <pc:spChg chg="add mod">
          <ac:chgData name="Abeer Ishal (2128229)" userId="f411cc15-62d4-4411-a4a7-ab9af6ecc237" providerId="ADAL" clId="{B3C8A7EA-B552-4846-AC38-EA8B3B6D5880}" dt="2026-07-10T10:50:25.411" v="8558" actId="255"/>
          <ac:spMkLst>
            <pc:docMk/>
            <pc:sldMk cId="1696145662" sldId="309"/>
            <ac:spMk id="6" creationId="{4EFCDC36-CDE3-7EE6-CBAC-CC7371C32900}"/>
          </ac:spMkLst>
        </pc:spChg>
        <pc:spChg chg="add del mod">
          <ac:chgData name="Abeer Ishal (2128229)" userId="f411cc15-62d4-4411-a4a7-ab9af6ecc237" providerId="ADAL" clId="{B3C8A7EA-B552-4846-AC38-EA8B3B6D5880}" dt="2026-07-08T17:03:42.817" v="3936" actId="478"/>
          <ac:spMkLst>
            <pc:docMk/>
            <pc:sldMk cId="1696145662" sldId="309"/>
            <ac:spMk id="7" creationId="{47F69228-2BD3-01A3-9692-D1AA05A79EDF}"/>
          </ac:spMkLst>
        </pc:spChg>
        <pc:spChg chg="add mod">
          <ac:chgData name="Abeer Ishal (2128229)" userId="f411cc15-62d4-4411-a4a7-ab9af6ecc237" providerId="ADAL" clId="{B3C8A7EA-B552-4846-AC38-EA8B3B6D5880}" dt="2026-07-08T17:03:14.745" v="3925"/>
          <ac:spMkLst>
            <pc:docMk/>
            <pc:sldMk cId="1696145662" sldId="309"/>
            <ac:spMk id="8" creationId="{68AEA6B3-D013-9AF9-FAE1-09E113A784E6}"/>
          </ac:spMkLst>
        </pc:spChg>
        <pc:spChg chg="add mod">
          <ac:chgData name="Abeer Ishal (2128229)" userId="f411cc15-62d4-4411-a4a7-ab9af6ecc237" providerId="ADAL" clId="{B3C8A7EA-B552-4846-AC38-EA8B3B6D5880}" dt="2026-07-11T12:40:37.896" v="8672" actId="1076"/>
          <ac:spMkLst>
            <pc:docMk/>
            <pc:sldMk cId="1696145662" sldId="309"/>
            <ac:spMk id="10" creationId="{B38245EC-D9FB-2CAC-5E13-1F48498F7228}"/>
          </ac:spMkLst>
        </pc:spChg>
        <pc:spChg chg="add mod">
          <ac:chgData name="Abeer Ishal (2128229)" userId="f411cc15-62d4-4411-a4a7-ab9af6ecc237" providerId="ADAL" clId="{B3C8A7EA-B552-4846-AC38-EA8B3B6D5880}" dt="2026-07-11T12:41:08.500" v="8673" actId="20577"/>
          <ac:spMkLst>
            <pc:docMk/>
            <pc:sldMk cId="1696145662" sldId="309"/>
            <ac:spMk id="12" creationId="{4CF7F147-3182-14CD-A7C8-74C841A3FF03}"/>
          </ac:spMkLst>
        </pc:spChg>
        <pc:spChg chg="add mod">
          <ac:chgData name="Abeer Ishal (2128229)" userId="f411cc15-62d4-4411-a4a7-ab9af6ecc237" providerId="ADAL" clId="{B3C8A7EA-B552-4846-AC38-EA8B3B6D5880}" dt="2026-07-11T12:40:27.197" v="8670" actId="1076"/>
          <ac:spMkLst>
            <pc:docMk/>
            <pc:sldMk cId="1696145662" sldId="309"/>
            <ac:spMk id="22" creationId="{0DFB2BEE-DB32-E956-FA64-3B9D350BEB48}"/>
          </ac:spMkLst>
        </pc:spChg>
        <pc:spChg chg="add mod">
          <ac:chgData name="Abeer Ishal (2128229)" userId="f411cc15-62d4-4411-a4a7-ab9af6ecc237" providerId="ADAL" clId="{B3C8A7EA-B552-4846-AC38-EA8B3B6D5880}" dt="2026-07-11T13:48:03.676" v="9436" actId="20577"/>
          <ac:spMkLst>
            <pc:docMk/>
            <pc:sldMk cId="1696145662" sldId="309"/>
            <ac:spMk id="23" creationId="{57A13970-8F32-DD5E-1769-39F3774FD779}"/>
          </ac:spMkLst>
        </pc:spChg>
        <pc:spChg chg="add mod">
          <ac:chgData name="Abeer Ishal (2128229)" userId="f411cc15-62d4-4411-a4a7-ab9af6ecc237" providerId="ADAL" clId="{B3C8A7EA-B552-4846-AC38-EA8B3B6D5880}" dt="2026-07-09T04:11:04.946" v="4678"/>
          <ac:spMkLst>
            <pc:docMk/>
            <pc:sldMk cId="1696145662" sldId="309"/>
            <ac:spMk id="24" creationId="{D48C749C-E7DF-5E8C-79D6-537AB74BCE17}"/>
          </ac:spMkLst>
        </pc:spChg>
        <pc:spChg chg="add mod">
          <ac:chgData name="Abeer Ishal (2128229)" userId="f411cc15-62d4-4411-a4a7-ab9af6ecc237" providerId="ADAL" clId="{B3C8A7EA-B552-4846-AC38-EA8B3B6D5880}" dt="2026-07-09T22:05:14.263" v="7550" actId="1076"/>
          <ac:spMkLst>
            <pc:docMk/>
            <pc:sldMk cId="1696145662" sldId="309"/>
            <ac:spMk id="25" creationId="{DBE98656-F459-34B4-A86C-88EFC912C257}"/>
          </ac:spMkLst>
        </pc:spChg>
        <pc:spChg chg="add mod">
          <ac:chgData name="Abeer Ishal (2128229)" userId="f411cc15-62d4-4411-a4a7-ab9af6ecc237" providerId="ADAL" clId="{B3C8A7EA-B552-4846-AC38-EA8B3B6D5880}" dt="2026-07-11T13:47:38.566" v="9404" actId="20577"/>
          <ac:spMkLst>
            <pc:docMk/>
            <pc:sldMk cId="1696145662" sldId="309"/>
            <ac:spMk id="30" creationId="{D385E440-15D3-AFF9-C5B8-87036B242EB4}"/>
          </ac:spMkLst>
        </pc:spChg>
        <pc:picChg chg="add del mod">
          <ac:chgData name="Abeer Ishal (2128229)" userId="f411cc15-62d4-4411-a4a7-ab9af6ecc237" providerId="ADAL" clId="{B3C8A7EA-B552-4846-AC38-EA8B3B6D5880}" dt="2026-07-08T18:17:34.985" v="4069" actId="478"/>
          <ac:picMkLst>
            <pc:docMk/>
            <pc:sldMk cId="1696145662" sldId="309"/>
            <ac:picMk id="14" creationId="{D9353DC1-F41E-F2B4-AF0B-59CD52888EFC}"/>
          </ac:picMkLst>
        </pc:picChg>
        <pc:picChg chg="add del mod">
          <ac:chgData name="Abeer Ishal (2128229)" userId="f411cc15-62d4-4411-a4a7-ab9af6ecc237" providerId="ADAL" clId="{B3C8A7EA-B552-4846-AC38-EA8B3B6D5880}" dt="2026-07-08T18:18:07.723" v="4071" actId="478"/>
          <ac:picMkLst>
            <pc:docMk/>
            <pc:sldMk cId="1696145662" sldId="309"/>
            <ac:picMk id="16" creationId="{D5A04C2B-DD25-9785-33A9-9C5A2D15C303}"/>
          </ac:picMkLst>
        </pc:picChg>
        <pc:picChg chg="add del mod">
          <ac:chgData name="Abeer Ishal (2128229)" userId="f411cc15-62d4-4411-a4a7-ab9af6ecc237" providerId="ADAL" clId="{B3C8A7EA-B552-4846-AC38-EA8B3B6D5880}" dt="2026-07-08T18:18:07.723" v="4071" actId="478"/>
          <ac:picMkLst>
            <pc:docMk/>
            <pc:sldMk cId="1696145662" sldId="309"/>
            <ac:picMk id="18" creationId="{03B04A3C-C633-963D-C30A-275D8D85995A}"/>
          </ac:picMkLst>
        </pc:picChg>
        <pc:picChg chg="add del mod">
          <ac:chgData name="Abeer Ishal (2128229)" userId="f411cc15-62d4-4411-a4a7-ab9af6ecc237" providerId="ADAL" clId="{B3C8A7EA-B552-4846-AC38-EA8B3B6D5880}" dt="2026-07-09T22:11:05.932" v="7569" actId="478"/>
          <ac:picMkLst>
            <pc:docMk/>
            <pc:sldMk cId="1696145662" sldId="309"/>
            <ac:picMk id="20" creationId="{A9F789F6-84CE-C079-60CA-909A02E8E7C2}"/>
          </ac:picMkLst>
        </pc:picChg>
        <pc:picChg chg="add mod">
          <ac:chgData name="Abeer Ishal (2128229)" userId="f411cc15-62d4-4411-a4a7-ab9af6ecc237" providerId="ADAL" clId="{B3C8A7EA-B552-4846-AC38-EA8B3B6D5880}" dt="2026-07-09T22:12:12.176" v="7582" actId="1076"/>
          <ac:picMkLst>
            <pc:docMk/>
            <pc:sldMk cId="1696145662" sldId="309"/>
            <ac:picMk id="27" creationId="{B5956F09-51A7-D776-B110-D54001D0535D}"/>
          </ac:picMkLst>
        </pc:picChg>
        <pc:picChg chg="add mod">
          <ac:chgData name="Abeer Ishal (2128229)" userId="f411cc15-62d4-4411-a4a7-ab9af6ecc237" providerId="ADAL" clId="{B3C8A7EA-B552-4846-AC38-EA8B3B6D5880}" dt="2026-07-09T22:12:16.091" v="7583" actId="1076"/>
          <ac:picMkLst>
            <pc:docMk/>
            <pc:sldMk cId="1696145662" sldId="309"/>
            <ac:picMk id="29" creationId="{0875B228-771D-B4C7-0380-B48B905B838C}"/>
          </ac:picMkLst>
        </pc:picChg>
      </pc:sldChg>
      <pc:sldChg chg="addSp delSp modSp new mod ord setBg modAnim">
        <pc:chgData name="Abeer Ishal (2128229)" userId="f411cc15-62d4-4411-a4a7-ab9af6ecc237" providerId="ADAL" clId="{B3C8A7EA-B552-4846-AC38-EA8B3B6D5880}" dt="2026-07-10T10:51:33.887" v="8565" actId="14100"/>
        <pc:sldMkLst>
          <pc:docMk/>
          <pc:sldMk cId="4142935743" sldId="310"/>
        </pc:sldMkLst>
        <pc:spChg chg="del">
          <ac:chgData name="Abeer Ishal (2128229)" userId="f411cc15-62d4-4411-a4a7-ab9af6ecc237" providerId="ADAL" clId="{B3C8A7EA-B552-4846-AC38-EA8B3B6D5880}" dt="2026-07-07T01:08:04.013" v="412" actId="478"/>
          <ac:spMkLst>
            <pc:docMk/>
            <pc:sldMk cId="4142935743" sldId="310"/>
            <ac:spMk id="2" creationId="{A3E93007-0433-5305-0AF0-C26BB7AEC560}"/>
          </ac:spMkLst>
        </pc:spChg>
        <pc:spChg chg="del">
          <ac:chgData name="Abeer Ishal (2128229)" userId="f411cc15-62d4-4411-a4a7-ab9af6ecc237" providerId="ADAL" clId="{B3C8A7EA-B552-4846-AC38-EA8B3B6D5880}" dt="2026-07-07T01:08:01.438" v="411" actId="478"/>
          <ac:spMkLst>
            <pc:docMk/>
            <pc:sldMk cId="4142935743" sldId="310"/>
            <ac:spMk id="3" creationId="{7E718D9F-51EE-EBFB-8096-C95008EB28CC}"/>
          </ac:spMkLst>
        </pc:spChg>
        <pc:spChg chg="add mod">
          <ac:chgData name="Abeer Ishal (2128229)" userId="f411cc15-62d4-4411-a4a7-ab9af6ecc237" providerId="ADAL" clId="{B3C8A7EA-B552-4846-AC38-EA8B3B6D5880}" dt="2026-07-10T10:51:33.887" v="8565" actId="14100"/>
          <ac:spMkLst>
            <pc:docMk/>
            <pc:sldMk cId="4142935743" sldId="310"/>
            <ac:spMk id="4" creationId="{EAE276C2-8AB3-8141-66B6-707D45AFFB11}"/>
          </ac:spMkLst>
        </pc:spChg>
        <pc:spChg chg="add mod">
          <ac:chgData name="Abeer Ishal (2128229)" userId="f411cc15-62d4-4411-a4a7-ab9af6ecc237" providerId="ADAL" clId="{B3C8A7EA-B552-4846-AC38-EA8B3B6D5880}" dt="2026-07-10T06:11:56.241" v="7594" actId="13926"/>
          <ac:spMkLst>
            <pc:docMk/>
            <pc:sldMk cId="4142935743" sldId="310"/>
            <ac:spMk id="6" creationId="{3665C88C-E777-DE4A-41D3-649538281876}"/>
          </ac:spMkLst>
        </pc:spChg>
        <pc:spChg chg="add del mod">
          <ac:chgData name="Abeer Ishal (2128229)" userId="f411cc15-62d4-4411-a4a7-ab9af6ecc237" providerId="ADAL" clId="{B3C8A7EA-B552-4846-AC38-EA8B3B6D5880}" dt="2026-07-07T18:51:33.422" v="1516" actId="478"/>
          <ac:spMkLst>
            <pc:docMk/>
            <pc:sldMk cId="4142935743" sldId="310"/>
            <ac:spMk id="8" creationId="{A89BE88E-9926-C298-6FC2-BC08463F3C7A}"/>
          </ac:spMkLst>
        </pc:spChg>
        <pc:spChg chg="add mod">
          <ac:chgData name="Abeer Ishal (2128229)" userId="f411cc15-62d4-4411-a4a7-ab9af6ecc237" providerId="ADAL" clId="{B3C8A7EA-B552-4846-AC38-EA8B3B6D5880}" dt="2026-07-10T06:12:02.298" v="7595" actId="13926"/>
          <ac:spMkLst>
            <pc:docMk/>
            <pc:sldMk cId="4142935743" sldId="310"/>
            <ac:spMk id="10" creationId="{95C9BD10-0D67-5549-D5D3-69D12023AB0D}"/>
          </ac:spMkLst>
        </pc:spChg>
        <pc:spChg chg="add mod">
          <ac:chgData name="Abeer Ishal (2128229)" userId="f411cc15-62d4-4411-a4a7-ab9af6ecc237" providerId="ADAL" clId="{B3C8A7EA-B552-4846-AC38-EA8B3B6D5880}" dt="2026-07-10T06:12:09.668" v="7596" actId="13926"/>
          <ac:spMkLst>
            <pc:docMk/>
            <pc:sldMk cId="4142935743" sldId="310"/>
            <ac:spMk id="12" creationId="{D5CA344A-B762-0A3B-42A0-7A3C87FD7C70}"/>
          </ac:spMkLst>
        </pc:spChg>
        <pc:spChg chg="add mod">
          <ac:chgData name="Abeer Ishal (2128229)" userId="f411cc15-62d4-4411-a4a7-ab9af6ecc237" providerId="ADAL" clId="{B3C8A7EA-B552-4846-AC38-EA8B3B6D5880}" dt="2026-07-10T06:12:27.287" v="7600" actId="20577"/>
          <ac:spMkLst>
            <pc:docMk/>
            <pc:sldMk cId="4142935743" sldId="310"/>
            <ac:spMk id="14" creationId="{37D37C11-4F0C-4390-5AE3-C00406365F10}"/>
          </ac:spMkLst>
        </pc:spChg>
        <pc:spChg chg="add mod">
          <ac:chgData name="Abeer Ishal (2128229)" userId="f411cc15-62d4-4411-a4a7-ab9af6ecc237" providerId="ADAL" clId="{B3C8A7EA-B552-4846-AC38-EA8B3B6D5880}" dt="2026-07-10T06:12:19.343" v="7598" actId="13926"/>
          <ac:spMkLst>
            <pc:docMk/>
            <pc:sldMk cId="4142935743" sldId="310"/>
            <ac:spMk id="16" creationId="{0E7F7CF1-1B68-1769-B244-41CECB749FE2}"/>
          </ac:spMkLst>
        </pc:spChg>
        <pc:spChg chg="add mod">
          <ac:chgData name="Abeer Ishal (2128229)" userId="f411cc15-62d4-4411-a4a7-ab9af6ecc237" providerId="ADAL" clId="{B3C8A7EA-B552-4846-AC38-EA8B3B6D5880}" dt="2026-07-09T04:11:04.946" v="4678"/>
          <ac:spMkLst>
            <pc:docMk/>
            <pc:sldMk cId="4142935743" sldId="310"/>
            <ac:spMk id="17" creationId="{59ECB397-839F-F5AC-E06E-7CFFFE4ED234}"/>
          </ac:spMkLst>
        </pc:spChg>
        <pc:spChg chg="add mod">
          <ac:chgData name="Abeer Ishal (2128229)" userId="f411cc15-62d4-4411-a4a7-ab9af6ecc237" providerId="ADAL" clId="{B3C8A7EA-B552-4846-AC38-EA8B3B6D5880}" dt="2026-07-09T22:08:26.456" v="7566" actId="1076"/>
          <ac:spMkLst>
            <pc:docMk/>
            <pc:sldMk cId="4142935743" sldId="310"/>
            <ac:spMk id="20" creationId="{946F01A0-D582-E0DE-DE1B-550945B8DDB3}"/>
          </ac:spMkLst>
        </pc:spChg>
        <pc:picChg chg="add del mod">
          <ac:chgData name="Abeer Ishal (2128229)" userId="f411cc15-62d4-4411-a4a7-ab9af6ecc237" providerId="ADAL" clId="{B3C8A7EA-B552-4846-AC38-EA8B3B6D5880}" dt="2026-07-09T04:22:19.704" v="4699" actId="478"/>
          <ac:picMkLst>
            <pc:docMk/>
            <pc:sldMk cId="4142935743" sldId="310"/>
            <ac:picMk id="19" creationId="{C073417B-7594-AA7C-DEC3-F94D3A5DCC07}"/>
          </ac:picMkLst>
        </pc:picChg>
      </pc:sldChg>
      <pc:sldChg chg="addSp delSp modSp mod delAnim modAnim">
        <pc:chgData name="Abeer Ishal (2128229)" userId="f411cc15-62d4-4411-a4a7-ab9af6ecc237" providerId="ADAL" clId="{B3C8A7EA-B552-4846-AC38-EA8B3B6D5880}" dt="2026-07-11T12:49:58.231" v="8729" actId="13926"/>
        <pc:sldMkLst>
          <pc:docMk/>
          <pc:sldMk cId="3091396056" sldId="313"/>
        </pc:sldMkLst>
        <pc:spChg chg="del mod">
          <ac:chgData name="Abeer Ishal (2128229)" userId="f411cc15-62d4-4411-a4a7-ab9af6ecc237" providerId="ADAL" clId="{B3C8A7EA-B552-4846-AC38-EA8B3B6D5880}" dt="2026-07-07T14:35:59.459" v="622" actId="478"/>
          <ac:spMkLst>
            <pc:docMk/>
            <pc:sldMk cId="3091396056" sldId="313"/>
            <ac:spMk id="2" creationId="{72816C1F-8AD2-5369-8BC6-3FA90AAF35CE}"/>
          </ac:spMkLst>
        </pc:spChg>
        <pc:spChg chg="del">
          <ac:chgData name="Abeer Ishal (2128229)" userId="f411cc15-62d4-4411-a4a7-ab9af6ecc237" providerId="ADAL" clId="{B3C8A7EA-B552-4846-AC38-EA8B3B6D5880}" dt="2026-07-07T14:35:51.942" v="620" actId="478"/>
          <ac:spMkLst>
            <pc:docMk/>
            <pc:sldMk cId="3091396056" sldId="313"/>
            <ac:spMk id="3" creationId="{7DBC21D9-D5CC-A171-B652-19C901ECD801}"/>
          </ac:spMkLst>
        </pc:spChg>
        <pc:spChg chg="mod">
          <ac:chgData name="Abeer Ishal (2128229)" userId="f411cc15-62d4-4411-a4a7-ab9af6ecc237" providerId="ADAL" clId="{B3C8A7EA-B552-4846-AC38-EA8B3B6D5880}" dt="2026-07-11T12:49:58.231" v="8729" actId="13926"/>
          <ac:spMkLst>
            <pc:docMk/>
            <pc:sldMk cId="3091396056" sldId="313"/>
            <ac:spMk id="4" creationId="{E01C3B9D-2DA1-B2AB-6583-A5AE1F12DAA7}"/>
          </ac:spMkLst>
        </pc:spChg>
        <pc:spChg chg="add del mod">
          <ac:chgData name="Abeer Ishal (2128229)" userId="f411cc15-62d4-4411-a4a7-ab9af6ecc237" providerId="ADAL" clId="{B3C8A7EA-B552-4846-AC38-EA8B3B6D5880}" dt="2026-07-07T14:36:03.128" v="623" actId="478"/>
          <ac:spMkLst>
            <pc:docMk/>
            <pc:sldMk cId="3091396056" sldId="313"/>
            <ac:spMk id="5" creationId="{95AF7539-3513-AFDE-E033-CC204B5FEA4F}"/>
          </ac:spMkLst>
        </pc:spChg>
        <pc:spChg chg="add mod">
          <ac:chgData name="Abeer Ishal (2128229)" userId="f411cc15-62d4-4411-a4a7-ab9af6ecc237" providerId="ADAL" clId="{B3C8A7EA-B552-4846-AC38-EA8B3B6D5880}" dt="2026-07-11T12:49:44.787" v="8727" actId="13926"/>
          <ac:spMkLst>
            <pc:docMk/>
            <pc:sldMk cId="3091396056" sldId="313"/>
            <ac:spMk id="7" creationId="{3C0FBAAC-073D-D707-F3DB-85EB647B15CF}"/>
          </ac:spMkLst>
        </pc:spChg>
        <pc:spChg chg="add del mod">
          <ac:chgData name="Abeer Ishal (2128229)" userId="f411cc15-62d4-4411-a4a7-ab9af6ecc237" providerId="ADAL" clId="{B3C8A7EA-B552-4846-AC38-EA8B3B6D5880}" dt="2026-07-09T06:18:12.714" v="5307" actId="478"/>
          <ac:spMkLst>
            <pc:docMk/>
            <pc:sldMk cId="3091396056" sldId="313"/>
            <ac:spMk id="8" creationId="{CC1D97DC-B857-800E-F431-FE9E513F1C88}"/>
          </ac:spMkLst>
        </pc:spChg>
        <pc:spChg chg="add mod">
          <ac:chgData name="Abeer Ishal (2128229)" userId="f411cc15-62d4-4411-a4a7-ab9af6ecc237" providerId="ADAL" clId="{B3C8A7EA-B552-4846-AC38-EA8B3B6D5880}" dt="2026-07-10T06:14:16.930" v="7601" actId="13926"/>
          <ac:spMkLst>
            <pc:docMk/>
            <pc:sldMk cId="3091396056" sldId="313"/>
            <ac:spMk id="10" creationId="{8802D8CA-7E3F-786E-CAEC-70A4BD5504AE}"/>
          </ac:spMkLst>
        </pc:spChg>
        <pc:spChg chg="add mod">
          <ac:chgData name="Abeer Ishal (2128229)" userId="f411cc15-62d4-4411-a4a7-ab9af6ecc237" providerId="ADAL" clId="{B3C8A7EA-B552-4846-AC38-EA8B3B6D5880}" dt="2026-07-11T12:49:49.953" v="8728" actId="13926"/>
          <ac:spMkLst>
            <pc:docMk/>
            <pc:sldMk cId="3091396056" sldId="313"/>
            <ac:spMk id="12" creationId="{F46C91D8-7A2E-C09C-E556-B541DD46D24B}"/>
          </ac:spMkLst>
        </pc:spChg>
        <pc:spChg chg="add mod">
          <ac:chgData name="Abeer Ishal (2128229)" userId="f411cc15-62d4-4411-a4a7-ab9af6ecc237" providerId="ADAL" clId="{B3C8A7EA-B552-4846-AC38-EA8B3B6D5880}" dt="2026-07-09T04:11:04.946" v="4678"/>
          <ac:spMkLst>
            <pc:docMk/>
            <pc:sldMk cId="3091396056" sldId="313"/>
            <ac:spMk id="13" creationId="{5BBAA404-820F-504A-0A3F-F43556B19E36}"/>
          </ac:spMkLst>
        </pc:spChg>
        <pc:spChg chg="add mod">
          <ac:chgData name="Abeer Ishal (2128229)" userId="f411cc15-62d4-4411-a4a7-ab9af6ecc237" providerId="ADAL" clId="{B3C8A7EA-B552-4846-AC38-EA8B3B6D5880}" dt="2026-07-09T06:20:08.138" v="5345" actId="313"/>
          <ac:spMkLst>
            <pc:docMk/>
            <pc:sldMk cId="3091396056" sldId="313"/>
            <ac:spMk id="14" creationId="{080D18E6-02FF-C142-EB14-6B2DBF3A50A5}"/>
          </ac:spMkLst>
        </pc:spChg>
        <pc:spChg chg="add mod">
          <ac:chgData name="Abeer Ishal (2128229)" userId="f411cc15-62d4-4411-a4a7-ab9af6ecc237" providerId="ADAL" clId="{B3C8A7EA-B552-4846-AC38-EA8B3B6D5880}" dt="2026-07-09T22:02:08.593" v="7521" actId="1076"/>
          <ac:spMkLst>
            <pc:docMk/>
            <pc:sldMk cId="3091396056" sldId="313"/>
            <ac:spMk id="15" creationId="{27E26451-7860-0A2B-7840-73730F679799}"/>
          </ac:spMkLst>
        </pc:spChg>
        <pc:spChg chg="add mod">
          <ac:chgData name="Abeer Ishal (2128229)" userId="f411cc15-62d4-4411-a4a7-ab9af6ecc237" providerId="ADAL" clId="{B3C8A7EA-B552-4846-AC38-EA8B3B6D5880}" dt="2026-07-09T22:02:04.133" v="7520" actId="1076"/>
          <ac:spMkLst>
            <pc:docMk/>
            <pc:sldMk cId="3091396056" sldId="313"/>
            <ac:spMk id="16" creationId="{060679CD-1912-0A47-327D-84F379E6BBB9}"/>
          </ac:spMkLst>
        </pc:spChg>
        <pc:spChg chg="add mod">
          <ac:chgData name="Abeer Ishal (2128229)" userId="f411cc15-62d4-4411-a4a7-ab9af6ecc237" providerId="ADAL" clId="{B3C8A7EA-B552-4846-AC38-EA8B3B6D5880}" dt="2026-07-09T22:02:19.824" v="7523" actId="1076"/>
          <ac:spMkLst>
            <pc:docMk/>
            <pc:sldMk cId="3091396056" sldId="313"/>
            <ac:spMk id="17" creationId="{44415527-B5AE-E67B-954F-E002C1ADAB19}"/>
          </ac:spMkLst>
        </pc:spChg>
      </pc:sldChg>
      <pc:sldChg chg="addSp modSp">
        <pc:chgData name="Abeer Ishal (2128229)" userId="f411cc15-62d4-4411-a4a7-ab9af6ecc237" providerId="ADAL" clId="{B3C8A7EA-B552-4846-AC38-EA8B3B6D5880}" dt="2026-07-09T04:11:04.946" v="4678"/>
        <pc:sldMkLst>
          <pc:docMk/>
          <pc:sldMk cId="3293745252" sldId="315"/>
        </pc:sldMkLst>
        <pc:spChg chg="add mod">
          <ac:chgData name="Abeer Ishal (2128229)" userId="f411cc15-62d4-4411-a4a7-ab9af6ecc237" providerId="ADAL" clId="{B3C8A7EA-B552-4846-AC38-EA8B3B6D5880}" dt="2026-07-09T04:11:04.946" v="4678"/>
          <ac:spMkLst>
            <pc:docMk/>
            <pc:sldMk cId="3293745252" sldId="315"/>
            <ac:spMk id="4" creationId="{F2F33DD4-0D0C-121B-22FD-A3C185E3A27F}"/>
          </ac:spMkLst>
        </pc:spChg>
      </pc:sldChg>
      <pc:sldChg chg="addSp modSp mod">
        <pc:chgData name="Abeer Ishal (2128229)" userId="f411cc15-62d4-4411-a4a7-ab9af6ecc237" providerId="ADAL" clId="{B3C8A7EA-B552-4846-AC38-EA8B3B6D5880}" dt="2026-07-09T12:29:23.743" v="5767" actId="20577"/>
        <pc:sldMkLst>
          <pc:docMk/>
          <pc:sldMk cId="1455170779" sldId="316"/>
        </pc:sldMkLst>
        <pc:spChg chg="mod">
          <ac:chgData name="Abeer Ishal (2128229)" userId="f411cc15-62d4-4411-a4a7-ab9af6ecc237" providerId="ADAL" clId="{B3C8A7EA-B552-4846-AC38-EA8B3B6D5880}" dt="2026-07-09T12:29:23.743" v="5767" actId="20577"/>
          <ac:spMkLst>
            <pc:docMk/>
            <pc:sldMk cId="1455170779" sldId="316"/>
            <ac:spMk id="2" creationId="{6006247B-F28F-093D-A86B-14DFAA314E1C}"/>
          </ac:spMkLst>
        </pc:spChg>
        <pc:spChg chg="add mod">
          <ac:chgData name="Abeer Ishal (2128229)" userId="f411cc15-62d4-4411-a4a7-ab9af6ecc237" providerId="ADAL" clId="{B3C8A7EA-B552-4846-AC38-EA8B3B6D5880}" dt="2026-07-09T04:11:04.946" v="4678"/>
          <ac:spMkLst>
            <pc:docMk/>
            <pc:sldMk cId="1455170779" sldId="316"/>
            <ac:spMk id="5" creationId="{2A6C266A-0B3C-01E7-56C2-2A0D813A04FF}"/>
          </ac:spMkLst>
        </pc:spChg>
      </pc:sldChg>
      <pc:sldChg chg="addSp modSp">
        <pc:chgData name="Abeer Ishal (2128229)" userId="f411cc15-62d4-4411-a4a7-ab9af6ecc237" providerId="ADAL" clId="{B3C8A7EA-B552-4846-AC38-EA8B3B6D5880}" dt="2026-07-09T04:11:04.946" v="4678"/>
        <pc:sldMkLst>
          <pc:docMk/>
          <pc:sldMk cId="2194405895" sldId="317"/>
        </pc:sldMkLst>
        <pc:spChg chg="add mod">
          <ac:chgData name="Abeer Ishal (2128229)" userId="f411cc15-62d4-4411-a4a7-ab9af6ecc237" providerId="ADAL" clId="{B3C8A7EA-B552-4846-AC38-EA8B3B6D5880}" dt="2026-07-09T04:11:04.946" v="4678"/>
          <ac:spMkLst>
            <pc:docMk/>
            <pc:sldMk cId="2194405895" sldId="317"/>
            <ac:spMk id="4" creationId="{060D5B5B-BB40-5425-C0C2-F64E718E351E}"/>
          </ac:spMkLst>
        </pc:spChg>
      </pc:sldChg>
      <pc:sldChg chg="addSp delSp modSp new mod setBg modAnim">
        <pc:chgData name="Abeer Ishal (2128229)" userId="f411cc15-62d4-4411-a4a7-ab9af6ecc237" providerId="ADAL" clId="{B3C8A7EA-B552-4846-AC38-EA8B3B6D5880}" dt="2026-07-11T12:39:50.110" v="8668" actId="1076"/>
        <pc:sldMkLst>
          <pc:docMk/>
          <pc:sldMk cId="3436146637" sldId="318"/>
        </pc:sldMkLst>
        <pc:spChg chg="del">
          <ac:chgData name="Abeer Ishal (2128229)" userId="f411cc15-62d4-4411-a4a7-ab9af6ecc237" providerId="ADAL" clId="{B3C8A7EA-B552-4846-AC38-EA8B3B6D5880}" dt="2026-07-08T17:02:07.501" v="3904" actId="478"/>
          <ac:spMkLst>
            <pc:docMk/>
            <pc:sldMk cId="3436146637" sldId="318"/>
            <ac:spMk id="2" creationId="{8B0350BB-FF33-DB11-A67B-19E1717EA9FB}"/>
          </ac:spMkLst>
        </pc:spChg>
        <pc:spChg chg="del mod">
          <ac:chgData name="Abeer Ishal (2128229)" userId="f411cc15-62d4-4411-a4a7-ab9af6ecc237" providerId="ADAL" clId="{B3C8A7EA-B552-4846-AC38-EA8B3B6D5880}" dt="2026-07-08T17:02:05.007" v="3903" actId="478"/>
          <ac:spMkLst>
            <pc:docMk/>
            <pc:sldMk cId="3436146637" sldId="318"/>
            <ac:spMk id="3" creationId="{75F08928-3941-5AB5-7631-0E7F9FF249DC}"/>
          </ac:spMkLst>
        </pc:spChg>
        <pc:spChg chg="add del">
          <ac:chgData name="Abeer Ishal (2128229)" userId="f411cc15-62d4-4411-a4a7-ab9af6ecc237" providerId="ADAL" clId="{B3C8A7EA-B552-4846-AC38-EA8B3B6D5880}" dt="2026-07-08T18:29:52.125" v="4225" actId="478"/>
          <ac:spMkLst>
            <pc:docMk/>
            <pc:sldMk cId="3436146637" sldId="318"/>
            <ac:spMk id="5" creationId="{D6B0C3F7-77EA-1C82-B803-29AE2364E8D1}"/>
          </ac:spMkLst>
        </pc:spChg>
        <pc:spChg chg="add mod">
          <ac:chgData name="Abeer Ishal (2128229)" userId="f411cc15-62d4-4411-a4a7-ab9af6ecc237" providerId="ADAL" clId="{B3C8A7EA-B552-4846-AC38-EA8B3B6D5880}" dt="2026-07-11T12:38:54.905" v="8664" actId="1076"/>
          <ac:spMkLst>
            <pc:docMk/>
            <pc:sldMk cId="3436146637" sldId="318"/>
            <ac:spMk id="6" creationId="{71449B4A-912A-A65D-B110-F5B371CB8A05}"/>
          </ac:spMkLst>
        </pc:spChg>
        <pc:spChg chg="add del mod">
          <ac:chgData name="Abeer Ishal (2128229)" userId="f411cc15-62d4-4411-a4a7-ab9af6ecc237" providerId="ADAL" clId="{B3C8A7EA-B552-4846-AC38-EA8B3B6D5880}" dt="2026-07-08T18:57:37.104" v="4229" actId="478"/>
          <ac:spMkLst>
            <pc:docMk/>
            <pc:sldMk cId="3436146637" sldId="318"/>
            <ac:spMk id="8" creationId="{15C4DE12-7D32-7FE6-29EC-BCA31076328A}"/>
          </ac:spMkLst>
        </pc:spChg>
        <pc:spChg chg="add mod">
          <ac:chgData name="Abeer Ishal (2128229)" userId="f411cc15-62d4-4411-a4a7-ab9af6ecc237" providerId="ADAL" clId="{B3C8A7EA-B552-4846-AC38-EA8B3B6D5880}" dt="2026-07-11T12:39:50.110" v="8668" actId="1076"/>
          <ac:spMkLst>
            <pc:docMk/>
            <pc:sldMk cId="3436146637" sldId="318"/>
            <ac:spMk id="10" creationId="{1FF9D7A3-E227-A8A3-8F91-F7EAC7010DE6}"/>
          </ac:spMkLst>
        </pc:spChg>
        <pc:spChg chg="add mod">
          <ac:chgData name="Abeer Ishal (2128229)" userId="f411cc15-62d4-4411-a4a7-ab9af6ecc237" providerId="ADAL" clId="{B3C8A7EA-B552-4846-AC38-EA8B3B6D5880}" dt="2026-07-11T12:39:07.950" v="8666" actId="1076"/>
          <ac:spMkLst>
            <pc:docMk/>
            <pc:sldMk cId="3436146637" sldId="318"/>
            <ac:spMk id="13" creationId="{B8D26C38-80AD-CF00-37B5-910E3E07C074}"/>
          </ac:spMkLst>
        </pc:spChg>
        <pc:spChg chg="add mod">
          <ac:chgData name="Abeer Ishal (2128229)" userId="f411cc15-62d4-4411-a4a7-ab9af6ecc237" providerId="ADAL" clId="{B3C8A7EA-B552-4846-AC38-EA8B3B6D5880}" dt="2026-07-09T04:11:04.946" v="4678"/>
          <ac:spMkLst>
            <pc:docMk/>
            <pc:sldMk cId="3436146637" sldId="318"/>
            <ac:spMk id="14" creationId="{C99CF4EF-C89D-91C5-E3DA-FAA5E58FCA31}"/>
          </ac:spMkLst>
        </pc:spChg>
        <pc:spChg chg="add mod">
          <ac:chgData name="Abeer Ishal (2128229)" userId="f411cc15-62d4-4411-a4a7-ab9af6ecc237" providerId="ADAL" clId="{B3C8A7EA-B552-4846-AC38-EA8B3B6D5880}" dt="2026-07-09T22:05:21.546" v="7551"/>
          <ac:spMkLst>
            <pc:docMk/>
            <pc:sldMk cId="3436146637" sldId="318"/>
            <ac:spMk id="15" creationId="{6AA42B8F-21E6-A91B-52B5-09C807761A98}"/>
          </ac:spMkLst>
        </pc:spChg>
        <pc:picChg chg="add mod">
          <ac:chgData name="Abeer Ishal (2128229)" userId="f411cc15-62d4-4411-a4a7-ab9af6ecc237" providerId="ADAL" clId="{B3C8A7EA-B552-4846-AC38-EA8B3B6D5880}" dt="2026-07-11T12:39:09.556" v="8667" actId="1076"/>
          <ac:picMkLst>
            <pc:docMk/>
            <pc:sldMk cId="3436146637" sldId="318"/>
            <ac:picMk id="12" creationId="{39F7794D-A495-0B63-1FA4-3D80A0480357}"/>
          </ac:picMkLst>
        </pc:picChg>
      </pc:sldChg>
      <pc:sldChg chg="addSp delSp modSp new mod setBg modAnim">
        <pc:chgData name="Abeer Ishal (2128229)" userId="f411cc15-62d4-4411-a4a7-ab9af6ecc237" providerId="ADAL" clId="{B3C8A7EA-B552-4846-AC38-EA8B3B6D5880}" dt="2026-07-11T12:20:09.440" v="8627" actId="20577"/>
        <pc:sldMkLst>
          <pc:docMk/>
          <pc:sldMk cId="1151587697" sldId="319"/>
        </pc:sldMkLst>
        <pc:spChg chg="del">
          <ac:chgData name="Abeer Ishal (2128229)" userId="f411cc15-62d4-4411-a4a7-ab9af6ecc237" providerId="ADAL" clId="{B3C8A7EA-B552-4846-AC38-EA8B3B6D5880}" dt="2026-07-09T04:29:34.864" v="4752" actId="478"/>
          <ac:spMkLst>
            <pc:docMk/>
            <pc:sldMk cId="1151587697" sldId="319"/>
            <ac:spMk id="2" creationId="{CE8E6FB1-2BEB-6F85-A790-C386C1BDFB55}"/>
          </ac:spMkLst>
        </pc:spChg>
        <pc:spChg chg="del mod">
          <ac:chgData name="Abeer Ishal (2128229)" userId="f411cc15-62d4-4411-a4a7-ab9af6ecc237" providerId="ADAL" clId="{B3C8A7EA-B552-4846-AC38-EA8B3B6D5880}" dt="2026-07-09T04:29:32.305" v="4751" actId="478"/>
          <ac:spMkLst>
            <pc:docMk/>
            <pc:sldMk cId="1151587697" sldId="319"/>
            <ac:spMk id="3" creationId="{168C5D49-2BA4-B98E-8457-32927184A063}"/>
          </ac:spMkLst>
        </pc:spChg>
        <pc:spChg chg="add mod">
          <ac:chgData name="Abeer Ishal (2128229)" userId="f411cc15-62d4-4411-a4a7-ab9af6ecc237" providerId="ADAL" clId="{B3C8A7EA-B552-4846-AC38-EA8B3B6D5880}" dt="2026-07-09T04:11:04.946" v="4678"/>
          <ac:spMkLst>
            <pc:docMk/>
            <pc:sldMk cId="1151587697" sldId="319"/>
            <ac:spMk id="4" creationId="{CF7F32B5-2CB4-D569-5CA1-60E65E5A5948}"/>
          </ac:spMkLst>
        </pc:spChg>
        <pc:spChg chg="add mod">
          <ac:chgData name="Abeer Ishal (2128229)" userId="f411cc15-62d4-4411-a4a7-ab9af6ecc237" providerId="ADAL" clId="{B3C8A7EA-B552-4846-AC38-EA8B3B6D5880}" dt="2026-07-10T10:49:25.431" v="8546" actId="27636"/>
          <ac:spMkLst>
            <pc:docMk/>
            <pc:sldMk cId="1151587697" sldId="319"/>
            <ac:spMk id="5" creationId="{C0476F69-F121-E695-C3CB-1B2555FC91D8}"/>
          </ac:spMkLst>
        </pc:spChg>
        <pc:spChg chg="add mod">
          <ac:chgData name="Abeer Ishal (2128229)" userId="f411cc15-62d4-4411-a4a7-ab9af6ecc237" providerId="ADAL" clId="{B3C8A7EA-B552-4846-AC38-EA8B3B6D5880}" dt="2026-07-11T12:18:34.482" v="8625" actId="20577"/>
          <ac:spMkLst>
            <pc:docMk/>
            <pc:sldMk cId="1151587697" sldId="319"/>
            <ac:spMk id="7" creationId="{E8DDFD78-CA5A-B3F5-B25B-61025A704DA4}"/>
          </ac:spMkLst>
        </pc:spChg>
        <pc:spChg chg="add mod">
          <ac:chgData name="Abeer Ishal (2128229)" userId="f411cc15-62d4-4411-a4a7-ab9af6ecc237" providerId="ADAL" clId="{B3C8A7EA-B552-4846-AC38-EA8B3B6D5880}" dt="2026-07-10T17:19:38.320" v="8598" actId="20577"/>
          <ac:spMkLst>
            <pc:docMk/>
            <pc:sldMk cId="1151587697" sldId="319"/>
            <ac:spMk id="9" creationId="{064C828E-CE93-BCFE-2801-B5660A2F3C14}"/>
          </ac:spMkLst>
        </pc:spChg>
        <pc:spChg chg="add mod">
          <ac:chgData name="Abeer Ishal (2128229)" userId="f411cc15-62d4-4411-a4a7-ab9af6ecc237" providerId="ADAL" clId="{B3C8A7EA-B552-4846-AC38-EA8B3B6D5880}" dt="2026-07-11T12:20:09.440" v="8627" actId="20577"/>
          <ac:spMkLst>
            <pc:docMk/>
            <pc:sldMk cId="1151587697" sldId="319"/>
            <ac:spMk id="11" creationId="{C49FB4AA-8C93-614C-00DB-AA03B21A8312}"/>
          </ac:spMkLst>
        </pc:spChg>
        <pc:spChg chg="add mod">
          <ac:chgData name="Abeer Ishal (2128229)" userId="f411cc15-62d4-4411-a4a7-ab9af6ecc237" providerId="ADAL" clId="{B3C8A7EA-B552-4846-AC38-EA8B3B6D5880}" dt="2026-07-09T07:09:42.158" v="5717" actId="1076"/>
          <ac:spMkLst>
            <pc:docMk/>
            <pc:sldMk cId="1151587697" sldId="319"/>
            <ac:spMk id="15" creationId="{D75CD524-11AF-0F9E-43ED-4FE8AA31BB63}"/>
          </ac:spMkLst>
        </pc:spChg>
        <pc:spChg chg="add mod">
          <ac:chgData name="Abeer Ishal (2128229)" userId="f411cc15-62d4-4411-a4a7-ab9af6ecc237" providerId="ADAL" clId="{B3C8A7EA-B552-4846-AC38-EA8B3B6D5880}" dt="2026-07-09T22:06:22.430" v="7556" actId="1076"/>
          <ac:spMkLst>
            <pc:docMk/>
            <pc:sldMk cId="1151587697" sldId="319"/>
            <ac:spMk id="16" creationId="{06DA3C72-4FAA-6DF6-5DE9-D7896B8D0B27}"/>
          </ac:spMkLst>
        </pc:spChg>
        <pc:picChg chg="add mod">
          <ac:chgData name="Abeer Ishal (2128229)" userId="f411cc15-62d4-4411-a4a7-ab9af6ecc237" providerId="ADAL" clId="{B3C8A7EA-B552-4846-AC38-EA8B3B6D5880}" dt="2026-07-09T07:09:50.109" v="5719" actId="14100"/>
          <ac:picMkLst>
            <pc:docMk/>
            <pc:sldMk cId="1151587697" sldId="319"/>
            <ac:picMk id="13" creationId="{DEF2B3BE-2B68-CA54-7404-35376468BC42}"/>
          </ac:picMkLst>
        </pc:picChg>
      </pc:sldChg>
      <pc:sldChg chg="addSp delSp modSp new mod ord setBg modAnim">
        <pc:chgData name="Abeer Ishal (2128229)" userId="f411cc15-62d4-4411-a4a7-ab9af6ecc237" providerId="ADAL" clId="{B3C8A7EA-B552-4846-AC38-EA8B3B6D5880}" dt="2026-07-11T12:22:12.098" v="8644" actId="20577"/>
        <pc:sldMkLst>
          <pc:docMk/>
          <pc:sldMk cId="986590600" sldId="320"/>
        </pc:sldMkLst>
        <pc:spChg chg="del">
          <ac:chgData name="Abeer Ishal (2128229)" userId="f411cc15-62d4-4411-a4a7-ab9af6ecc237" providerId="ADAL" clId="{B3C8A7EA-B552-4846-AC38-EA8B3B6D5880}" dt="2026-07-09T05:38:08.679" v="5037" actId="478"/>
          <ac:spMkLst>
            <pc:docMk/>
            <pc:sldMk cId="986590600" sldId="320"/>
            <ac:spMk id="2" creationId="{E326C463-F496-14C5-D875-7DBEE5E5E918}"/>
          </ac:spMkLst>
        </pc:spChg>
        <pc:spChg chg="del mod">
          <ac:chgData name="Abeer Ishal (2128229)" userId="f411cc15-62d4-4411-a4a7-ab9af6ecc237" providerId="ADAL" clId="{B3C8A7EA-B552-4846-AC38-EA8B3B6D5880}" dt="2026-07-09T05:38:13.403" v="5039" actId="478"/>
          <ac:spMkLst>
            <pc:docMk/>
            <pc:sldMk cId="986590600" sldId="320"/>
            <ac:spMk id="3" creationId="{E7869142-68C3-46B9-21CF-DFDF20ED81C7}"/>
          </ac:spMkLst>
        </pc:spChg>
        <pc:spChg chg="add mod">
          <ac:chgData name="Abeer Ishal (2128229)" userId="f411cc15-62d4-4411-a4a7-ab9af6ecc237" providerId="ADAL" clId="{B3C8A7EA-B552-4846-AC38-EA8B3B6D5880}" dt="2026-07-11T12:20:36.209" v="8631" actId="20577"/>
          <ac:spMkLst>
            <pc:docMk/>
            <pc:sldMk cId="986590600" sldId="320"/>
            <ac:spMk id="5" creationId="{BFD7174B-52B0-05C3-3E84-5ED4695D1B85}"/>
          </ac:spMkLst>
        </pc:spChg>
        <pc:spChg chg="add del mod">
          <ac:chgData name="Abeer Ishal (2128229)" userId="f411cc15-62d4-4411-a4a7-ab9af6ecc237" providerId="ADAL" clId="{B3C8A7EA-B552-4846-AC38-EA8B3B6D5880}" dt="2026-07-09T17:21:27.458" v="5946" actId="21"/>
          <ac:spMkLst>
            <pc:docMk/>
            <pc:sldMk cId="986590600" sldId="320"/>
            <ac:spMk id="7" creationId="{0B91B4F8-9899-1DD1-2A0B-B929B140E948}"/>
          </ac:spMkLst>
        </pc:spChg>
        <pc:spChg chg="add del mod">
          <ac:chgData name="Abeer Ishal (2128229)" userId="f411cc15-62d4-4411-a4a7-ab9af6ecc237" providerId="ADAL" clId="{B3C8A7EA-B552-4846-AC38-EA8B3B6D5880}" dt="2026-07-09T17:18:39.374" v="5936" actId="21"/>
          <ac:spMkLst>
            <pc:docMk/>
            <pc:sldMk cId="986590600" sldId="320"/>
            <ac:spMk id="9" creationId="{293241A4-1CD8-2067-AA60-8C00B7E5DF74}"/>
          </ac:spMkLst>
        </pc:spChg>
        <pc:spChg chg="add del mod">
          <ac:chgData name="Abeer Ishal (2128229)" userId="f411cc15-62d4-4411-a4a7-ab9af6ecc237" providerId="ADAL" clId="{B3C8A7EA-B552-4846-AC38-EA8B3B6D5880}" dt="2026-07-09T17:20:57.805" v="5944" actId="21"/>
          <ac:spMkLst>
            <pc:docMk/>
            <pc:sldMk cId="986590600" sldId="320"/>
            <ac:spMk id="11" creationId="{45161380-0BBE-F76E-DB34-EFB3DA40A30C}"/>
          </ac:spMkLst>
        </pc:spChg>
        <pc:spChg chg="add mod">
          <ac:chgData name="Abeer Ishal (2128229)" userId="f411cc15-62d4-4411-a4a7-ab9af6ecc237" providerId="ADAL" clId="{B3C8A7EA-B552-4846-AC38-EA8B3B6D5880}" dt="2026-07-10T09:54:12.281" v="7903" actId="1076"/>
          <ac:spMkLst>
            <pc:docMk/>
            <pc:sldMk cId="986590600" sldId="320"/>
            <ac:spMk id="15" creationId="{1ABA5901-EF95-895D-1752-DB947E808D12}"/>
          </ac:spMkLst>
        </pc:spChg>
        <pc:spChg chg="add mod">
          <ac:chgData name="Abeer Ishal (2128229)" userId="f411cc15-62d4-4411-a4a7-ab9af6ecc237" providerId="ADAL" clId="{B3C8A7EA-B552-4846-AC38-EA8B3B6D5880}" dt="2026-07-10T07:38:57.115" v="7742" actId="13926"/>
          <ac:spMkLst>
            <pc:docMk/>
            <pc:sldMk cId="986590600" sldId="320"/>
            <ac:spMk id="17" creationId="{9B8586BF-03A4-14A1-B4F8-99FC625E3DA4}"/>
          </ac:spMkLst>
        </pc:spChg>
        <pc:spChg chg="add mod">
          <ac:chgData name="Abeer Ishal (2128229)" userId="f411cc15-62d4-4411-a4a7-ab9af6ecc237" providerId="ADAL" clId="{B3C8A7EA-B552-4846-AC38-EA8B3B6D5880}" dt="2026-07-11T12:22:12.098" v="8644" actId="20577"/>
          <ac:spMkLst>
            <pc:docMk/>
            <pc:sldMk cId="986590600" sldId="320"/>
            <ac:spMk id="19" creationId="{474E6ABA-803B-3717-F1AE-834479D7B121}"/>
          </ac:spMkLst>
        </pc:spChg>
        <pc:spChg chg="add mod">
          <ac:chgData name="Abeer Ishal (2128229)" userId="f411cc15-62d4-4411-a4a7-ab9af6ecc237" providerId="ADAL" clId="{B3C8A7EA-B552-4846-AC38-EA8B3B6D5880}" dt="2026-07-10T10:46:33.640" v="8524" actId="1076"/>
          <ac:spMkLst>
            <pc:docMk/>
            <pc:sldMk cId="986590600" sldId="320"/>
            <ac:spMk id="21" creationId="{55A1BC56-26BD-D848-CB3C-9807630CA6FC}"/>
          </ac:spMkLst>
        </pc:spChg>
        <pc:picChg chg="add mod">
          <ac:chgData name="Abeer Ishal (2128229)" userId="f411cc15-62d4-4411-a4a7-ab9af6ecc237" providerId="ADAL" clId="{B3C8A7EA-B552-4846-AC38-EA8B3B6D5880}" dt="2026-07-10T09:54:18.514" v="7905" actId="1076"/>
          <ac:picMkLst>
            <pc:docMk/>
            <pc:sldMk cId="986590600" sldId="320"/>
            <ac:picMk id="13" creationId="{0F3FE4F9-A9F4-0DB9-86D2-FBD353B11965}"/>
          </ac:picMkLst>
        </pc:picChg>
      </pc:sldChg>
      <pc:sldChg chg="addSp delSp modSp new mod setBg modAnim">
        <pc:chgData name="Abeer Ishal (2128229)" userId="f411cc15-62d4-4411-a4a7-ab9af6ecc237" providerId="ADAL" clId="{B3C8A7EA-B552-4846-AC38-EA8B3B6D5880}" dt="2026-07-11T13:46:46.269" v="9355" actId="1076"/>
        <pc:sldMkLst>
          <pc:docMk/>
          <pc:sldMk cId="2405597543" sldId="321"/>
        </pc:sldMkLst>
        <pc:spChg chg="del">
          <ac:chgData name="Abeer Ishal (2128229)" userId="f411cc15-62d4-4411-a4a7-ab9af6ecc237" providerId="ADAL" clId="{B3C8A7EA-B552-4846-AC38-EA8B3B6D5880}" dt="2026-07-09T13:03:49.892" v="5782" actId="478"/>
          <ac:spMkLst>
            <pc:docMk/>
            <pc:sldMk cId="2405597543" sldId="321"/>
            <ac:spMk id="2" creationId="{1A0F7CDC-910E-FD79-C05A-F5D098E3F73F}"/>
          </ac:spMkLst>
        </pc:spChg>
        <pc:spChg chg="del">
          <ac:chgData name="Abeer Ishal (2128229)" userId="f411cc15-62d4-4411-a4a7-ab9af6ecc237" providerId="ADAL" clId="{B3C8A7EA-B552-4846-AC38-EA8B3B6D5880}" dt="2026-07-09T13:03:52.571" v="5783" actId="478"/>
          <ac:spMkLst>
            <pc:docMk/>
            <pc:sldMk cId="2405597543" sldId="321"/>
            <ac:spMk id="3" creationId="{9DE9FE8D-0B5F-5988-0033-902AD89B002B}"/>
          </ac:spMkLst>
        </pc:spChg>
        <pc:spChg chg="add mod">
          <ac:chgData name="Abeer Ishal (2128229)" userId="f411cc15-62d4-4411-a4a7-ab9af6ecc237" providerId="ADAL" clId="{B3C8A7EA-B552-4846-AC38-EA8B3B6D5880}" dt="2026-07-10T08:18:24.895" v="7839" actId="1076"/>
          <ac:spMkLst>
            <pc:docMk/>
            <pc:sldMk cId="2405597543" sldId="321"/>
            <ac:spMk id="6" creationId="{22DB7E8E-2CBC-E801-D204-7CEADA12B131}"/>
          </ac:spMkLst>
        </pc:spChg>
        <pc:spChg chg="add mod">
          <ac:chgData name="Abeer Ishal (2128229)" userId="f411cc15-62d4-4411-a4a7-ab9af6ecc237" providerId="ADAL" clId="{B3C8A7EA-B552-4846-AC38-EA8B3B6D5880}" dt="2026-07-10T08:18:31.994" v="7840" actId="14100"/>
          <ac:spMkLst>
            <pc:docMk/>
            <pc:sldMk cId="2405597543" sldId="321"/>
            <ac:spMk id="7" creationId="{312EFE31-F395-372B-1E5B-48EE90FA4C44}"/>
          </ac:spMkLst>
        </pc:spChg>
        <pc:spChg chg="add del">
          <ac:chgData name="Abeer Ishal (2128229)" userId="f411cc15-62d4-4411-a4a7-ab9af6ecc237" providerId="ADAL" clId="{B3C8A7EA-B552-4846-AC38-EA8B3B6D5880}" dt="2026-07-09T13:59:27.849" v="5832" actId="22"/>
          <ac:spMkLst>
            <pc:docMk/>
            <pc:sldMk cId="2405597543" sldId="321"/>
            <ac:spMk id="9" creationId="{38EA7AE5-2D5E-2FFB-D40F-01B251F5EC46}"/>
          </ac:spMkLst>
        </pc:spChg>
        <pc:spChg chg="add mod">
          <ac:chgData name="Abeer Ishal (2128229)" userId="f411cc15-62d4-4411-a4a7-ab9af6ecc237" providerId="ADAL" clId="{B3C8A7EA-B552-4846-AC38-EA8B3B6D5880}" dt="2026-07-10T08:17:39.773" v="7831" actId="1076"/>
          <ac:spMkLst>
            <pc:docMk/>
            <pc:sldMk cId="2405597543" sldId="321"/>
            <ac:spMk id="11" creationId="{FF9604A7-C635-DFCF-ED8B-1537CA8E69B7}"/>
          </ac:spMkLst>
        </pc:spChg>
        <pc:spChg chg="add del">
          <ac:chgData name="Abeer Ishal (2128229)" userId="f411cc15-62d4-4411-a4a7-ab9af6ecc237" providerId="ADAL" clId="{B3C8A7EA-B552-4846-AC38-EA8B3B6D5880}" dt="2026-07-09T20:14:53.955" v="6346" actId="478"/>
          <ac:spMkLst>
            <pc:docMk/>
            <pc:sldMk cId="2405597543" sldId="321"/>
            <ac:spMk id="13" creationId="{F56BCCD5-378F-0C26-5290-B6692C8DAD11}"/>
          </ac:spMkLst>
        </pc:spChg>
        <pc:spChg chg="add mod">
          <ac:chgData name="Abeer Ishal (2128229)" userId="f411cc15-62d4-4411-a4a7-ab9af6ecc237" providerId="ADAL" clId="{B3C8A7EA-B552-4846-AC38-EA8B3B6D5880}" dt="2026-07-10T08:10:54.622" v="7812" actId="13926"/>
          <ac:spMkLst>
            <pc:docMk/>
            <pc:sldMk cId="2405597543" sldId="321"/>
            <ac:spMk id="15" creationId="{54489CD6-29B8-A55A-92C4-EC1FE1EB3007}"/>
          </ac:spMkLst>
        </pc:spChg>
        <pc:spChg chg="add mod">
          <ac:chgData name="Abeer Ishal (2128229)" userId="f411cc15-62d4-4411-a4a7-ab9af6ecc237" providerId="ADAL" clId="{B3C8A7EA-B552-4846-AC38-EA8B3B6D5880}" dt="2026-07-11T13:46:46.269" v="9355" actId="1076"/>
          <ac:spMkLst>
            <pc:docMk/>
            <pc:sldMk cId="2405597543" sldId="321"/>
            <ac:spMk id="21" creationId="{EE0B6D0D-D582-39DC-E88B-EE4A566C1607}"/>
          </ac:spMkLst>
        </pc:spChg>
        <pc:spChg chg="add mod">
          <ac:chgData name="Abeer Ishal (2128229)" userId="f411cc15-62d4-4411-a4a7-ab9af6ecc237" providerId="ADAL" clId="{B3C8A7EA-B552-4846-AC38-EA8B3B6D5880}" dt="2026-07-09T22:05:59.691" v="7554" actId="1076"/>
          <ac:spMkLst>
            <pc:docMk/>
            <pc:sldMk cId="2405597543" sldId="321"/>
            <ac:spMk id="22" creationId="{6F1CEBEA-EE8E-1A54-B788-EDC3EC4914D1}"/>
          </ac:spMkLst>
        </pc:spChg>
        <pc:picChg chg="add del mod">
          <ac:chgData name="Abeer Ishal (2128229)" userId="f411cc15-62d4-4411-a4a7-ab9af6ecc237" providerId="ADAL" clId="{B3C8A7EA-B552-4846-AC38-EA8B3B6D5880}" dt="2026-07-09T20:28:27.500" v="6418" actId="478"/>
          <ac:picMkLst>
            <pc:docMk/>
            <pc:sldMk cId="2405597543" sldId="321"/>
            <ac:picMk id="17" creationId="{1C030E47-A4D3-A915-DC81-5ADA8D0BE0A5}"/>
          </ac:picMkLst>
        </pc:picChg>
        <pc:picChg chg="add mod">
          <ac:chgData name="Abeer Ishal (2128229)" userId="f411cc15-62d4-4411-a4a7-ab9af6ecc237" providerId="ADAL" clId="{B3C8A7EA-B552-4846-AC38-EA8B3B6D5880}" dt="2026-07-11T13:46:34.331" v="9353" actId="14100"/>
          <ac:picMkLst>
            <pc:docMk/>
            <pc:sldMk cId="2405597543" sldId="321"/>
            <ac:picMk id="19" creationId="{8C9FF613-DD9E-1C5F-6B9F-5F507F42C1C1}"/>
          </ac:picMkLst>
        </pc:picChg>
      </pc:sldChg>
      <pc:sldChg chg="new del">
        <pc:chgData name="Abeer Ishal (2128229)" userId="f411cc15-62d4-4411-a4a7-ab9af6ecc237" providerId="ADAL" clId="{B3C8A7EA-B552-4846-AC38-EA8B3B6D5880}" dt="2026-07-09T07:13:50.734" v="5738" actId="680"/>
        <pc:sldMkLst>
          <pc:docMk/>
          <pc:sldMk cId="3985061255" sldId="321"/>
        </pc:sldMkLst>
      </pc:sldChg>
      <pc:sldChg chg="addSp delSp modSp new mod ord setBg modAnim">
        <pc:chgData name="Abeer Ishal (2128229)" userId="f411cc15-62d4-4411-a4a7-ab9af6ecc237" providerId="ADAL" clId="{B3C8A7EA-B552-4846-AC38-EA8B3B6D5880}" dt="2026-07-11T14:37:39.284" v="9784" actId="1076"/>
        <pc:sldMkLst>
          <pc:docMk/>
          <pc:sldMk cId="1026640435" sldId="322"/>
        </pc:sldMkLst>
        <pc:spChg chg="del">
          <ac:chgData name="Abeer Ishal (2128229)" userId="f411cc15-62d4-4411-a4a7-ab9af6ecc237" providerId="ADAL" clId="{B3C8A7EA-B552-4846-AC38-EA8B3B6D5880}" dt="2026-07-09T20:38:54.379" v="6693" actId="478"/>
          <ac:spMkLst>
            <pc:docMk/>
            <pc:sldMk cId="1026640435" sldId="322"/>
            <ac:spMk id="2" creationId="{DE289849-13DA-1A1F-7740-48691181DD76}"/>
          </ac:spMkLst>
        </pc:spChg>
        <pc:spChg chg="del mod">
          <ac:chgData name="Abeer Ishal (2128229)" userId="f411cc15-62d4-4411-a4a7-ab9af6ecc237" providerId="ADAL" clId="{B3C8A7EA-B552-4846-AC38-EA8B3B6D5880}" dt="2026-07-09T20:38:48.583" v="6692" actId="478"/>
          <ac:spMkLst>
            <pc:docMk/>
            <pc:sldMk cId="1026640435" sldId="322"/>
            <ac:spMk id="3" creationId="{0BD28897-7059-D11A-0214-3082DC53E59D}"/>
          </ac:spMkLst>
        </pc:spChg>
        <pc:spChg chg="add del mod">
          <ac:chgData name="Abeer Ishal (2128229)" userId="f411cc15-62d4-4411-a4a7-ab9af6ecc237" providerId="ADAL" clId="{B3C8A7EA-B552-4846-AC38-EA8B3B6D5880}" dt="2026-07-09T20:39:18.744" v="6697" actId="478"/>
          <ac:spMkLst>
            <pc:docMk/>
            <pc:sldMk cId="1026640435" sldId="322"/>
            <ac:spMk id="6" creationId="{7305E054-ECCE-361A-3A29-3B71B89646E6}"/>
          </ac:spMkLst>
        </pc:spChg>
        <pc:spChg chg="add mod">
          <ac:chgData name="Abeer Ishal (2128229)" userId="f411cc15-62d4-4411-a4a7-ab9af6ecc237" providerId="ADAL" clId="{B3C8A7EA-B552-4846-AC38-EA8B3B6D5880}" dt="2026-07-11T14:35:32.190" v="9754" actId="14100"/>
          <ac:spMkLst>
            <pc:docMk/>
            <pc:sldMk cId="1026640435" sldId="322"/>
            <ac:spMk id="7" creationId="{E6DBE305-7CC8-2507-C0A9-B2ED42A20BA8}"/>
          </ac:spMkLst>
        </pc:spChg>
        <pc:spChg chg="add mod">
          <ac:chgData name="Abeer Ishal (2128229)" userId="f411cc15-62d4-4411-a4a7-ab9af6ecc237" providerId="ADAL" clId="{B3C8A7EA-B552-4846-AC38-EA8B3B6D5880}" dt="2026-07-11T14:37:39.284" v="9784" actId="1076"/>
          <ac:spMkLst>
            <pc:docMk/>
            <pc:sldMk cId="1026640435" sldId="322"/>
            <ac:spMk id="9" creationId="{4A380023-7DD7-51E6-4ECB-6D2C442943BA}"/>
          </ac:spMkLst>
        </pc:spChg>
        <pc:spChg chg="add mod">
          <ac:chgData name="Abeer Ishal (2128229)" userId="f411cc15-62d4-4411-a4a7-ab9af6ecc237" providerId="ADAL" clId="{B3C8A7EA-B552-4846-AC38-EA8B3B6D5880}" dt="2026-07-11T14:35:23.383" v="9751" actId="1076"/>
          <ac:spMkLst>
            <pc:docMk/>
            <pc:sldMk cId="1026640435" sldId="322"/>
            <ac:spMk id="11" creationId="{F2F5B376-4EC3-F281-1FF5-FDCC4FFB06D7}"/>
          </ac:spMkLst>
        </pc:spChg>
        <pc:spChg chg="add mod">
          <ac:chgData name="Abeer Ishal (2128229)" userId="f411cc15-62d4-4411-a4a7-ab9af6ecc237" providerId="ADAL" clId="{B3C8A7EA-B552-4846-AC38-EA8B3B6D5880}" dt="2026-07-11T14:37:20.887" v="9783" actId="1076"/>
          <ac:spMkLst>
            <pc:docMk/>
            <pc:sldMk cId="1026640435" sldId="322"/>
            <ac:spMk id="12" creationId="{869FABE8-DC9E-F423-A36C-D2E5E0447B78}"/>
          </ac:spMkLst>
        </pc:spChg>
        <pc:spChg chg="add mod">
          <ac:chgData name="Abeer Ishal (2128229)" userId="f411cc15-62d4-4411-a4a7-ab9af6ecc237" providerId="ADAL" clId="{B3C8A7EA-B552-4846-AC38-EA8B3B6D5880}" dt="2026-07-11T14:37:11.380" v="9782" actId="1076"/>
          <ac:spMkLst>
            <pc:docMk/>
            <pc:sldMk cId="1026640435" sldId="322"/>
            <ac:spMk id="14" creationId="{B855B1A4-5B51-CC27-653A-A02608F4557B}"/>
          </ac:spMkLst>
        </pc:spChg>
      </pc:sldChg>
      <pc:sldChg chg="addSp modSp new del">
        <pc:chgData name="Abeer Ishal (2128229)" userId="f411cc15-62d4-4411-a4a7-ab9af6ecc237" providerId="ADAL" clId="{B3C8A7EA-B552-4846-AC38-EA8B3B6D5880}" dt="2026-07-10T10:15:56.716" v="7942" actId="680"/>
        <pc:sldMkLst>
          <pc:docMk/>
          <pc:sldMk cId="285291497" sldId="323"/>
        </pc:sldMkLst>
        <pc:spChg chg="add mod">
          <ac:chgData name="Abeer Ishal (2128229)" userId="f411cc15-62d4-4411-a4a7-ab9af6ecc237" providerId="ADAL" clId="{B3C8A7EA-B552-4846-AC38-EA8B3B6D5880}" dt="2026-07-10T10:15:46.315" v="7939"/>
          <ac:spMkLst>
            <pc:docMk/>
            <pc:sldMk cId="285291497" sldId="323"/>
            <ac:spMk id="7" creationId="{185BB6D9-50AD-A5D6-ED8C-00643DD6DCF3}"/>
          </ac:spMkLst>
        </pc:spChg>
        <pc:spChg chg="add mod">
          <ac:chgData name="Abeer Ishal (2128229)" userId="f411cc15-62d4-4411-a4a7-ab9af6ecc237" providerId="ADAL" clId="{B3C8A7EA-B552-4846-AC38-EA8B3B6D5880}" dt="2026-07-10T10:15:46.315" v="7939"/>
          <ac:spMkLst>
            <pc:docMk/>
            <pc:sldMk cId="285291497" sldId="323"/>
            <ac:spMk id="8" creationId="{E85F62F4-9EA6-D62E-FFAA-8CF660F92D78}"/>
          </ac:spMkLst>
        </pc:spChg>
        <pc:spChg chg="add mod">
          <ac:chgData name="Abeer Ishal (2128229)" userId="f411cc15-62d4-4411-a4a7-ab9af6ecc237" providerId="ADAL" clId="{B3C8A7EA-B552-4846-AC38-EA8B3B6D5880}" dt="2026-07-10T10:15:46.315" v="7939"/>
          <ac:spMkLst>
            <pc:docMk/>
            <pc:sldMk cId="285291497" sldId="323"/>
            <ac:spMk id="9" creationId="{05C4699A-0EB5-E4A4-C67A-DC6D68C0CB9D}"/>
          </ac:spMkLst>
        </pc:spChg>
        <pc:spChg chg="add mod">
          <ac:chgData name="Abeer Ishal (2128229)" userId="f411cc15-62d4-4411-a4a7-ab9af6ecc237" providerId="ADAL" clId="{B3C8A7EA-B552-4846-AC38-EA8B3B6D5880}" dt="2026-07-10T10:15:55.266" v="7941"/>
          <ac:spMkLst>
            <pc:docMk/>
            <pc:sldMk cId="285291497" sldId="323"/>
            <ac:spMk id="12" creationId="{B7FC2EA4-93DD-9380-A77F-6D558CF793D0}"/>
          </ac:spMkLst>
        </pc:spChg>
        <pc:spChg chg="add mod">
          <ac:chgData name="Abeer Ishal (2128229)" userId="f411cc15-62d4-4411-a4a7-ab9af6ecc237" providerId="ADAL" clId="{B3C8A7EA-B552-4846-AC38-EA8B3B6D5880}" dt="2026-07-10T10:15:55.266" v="7941"/>
          <ac:spMkLst>
            <pc:docMk/>
            <pc:sldMk cId="285291497" sldId="323"/>
            <ac:spMk id="13" creationId="{859F0F8E-CD4B-E084-C144-A48ADBB8D4F2}"/>
          </ac:spMkLst>
        </pc:spChg>
        <pc:spChg chg="add mod">
          <ac:chgData name="Abeer Ishal (2128229)" userId="f411cc15-62d4-4411-a4a7-ab9af6ecc237" providerId="ADAL" clId="{B3C8A7EA-B552-4846-AC38-EA8B3B6D5880}" dt="2026-07-10T10:15:55.266" v="7941"/>
          <ac:spMkLst>
            <pc:docMk/>
            <pc:sldMk cId="285291497" sldId="323"/>
            <ac:spMk id="14" creationId="{BCE289C0-CCAF-A6CF-1BF1-104EE03F16F0}"/>
          </ac:spMkLst>
        </pc:spChg>
        <pc:inkChg chg="add mod">
          <ac:chgData name="Abeer Ishal (2128229)" userId="f411cc15-62d4-4411-a4a7-ab9af6ecc237" providerId="ADAL" clId="{B3C8A7EA-B552-4846-AC38-EA8B3B6D5880}" dt="2026-07-10T10:15:46.315" v="7939"/>
          <ac:inkMkLst>
            <pc:docMk/>
            <pc:sldMk cId="285291497" sldId="323"/>
            <ac:inkMk id="5" creationId="{69D8DB8B-D5BC-1A17-68E8-80C5CF0BF998}"/>
          </ac:inkMkLst>
        </pc:inkChg>
        <pc:inkChg chg="add mod">
          <ac:chgData name="Abeer Ishal (2128229)" userId="f411cc15-62d4-4411-a4a7-ab9af6ecc237" providerId="ADAL" clId="{B3C8A7EA-B552-4846-AC38-EA8B3B6D5880}" dt="2026-07-10T10:15:46.315" v="7939"/>
          <ac:inkMkLst>
            <pc:docMk/>
            <pc:sldMk cId="285291497" sldId="323"/>
            <ac:inkMk id="6" creationId="{BFD5EF66-B64C-414C-9126-9ABAAD12F402}"/>
          </ac:inkMkLst>
        </pc:inkChg>
        <pc:inkChg chg="add mod">
          <ac:chgData name="Abeer Ishal (2128229)" userId="f411cc15-62d4-4411-a4a7-ab9af6ecc237" providerId="ADAL" clId="{B3C8A7EA-B552-4846-AC38-EA8B3B6D5880}" dt="2026-07-10T10:15:55.266" v="7941"/>
          <ac:inkMkLst>
            <pc:docMk/>
            <pc:sldMk cId="285291497" sldId="323"/>
            <ac:inkMk id="10" creationId="{F8DC96D4-EC5D-1E87-1FFA-2D5AC58EEDD4}"/>
          </ac:inkMkLst>
        </pc:inkChg>
        <pc:inkChg chg="add mod">
          <ac:chgData name="Abeer Ishal (2128229)" userId="f411cc15-62d4-4411-a4a7-ab9af6ecc237" providerId="ADAL" clId="{B3C8A7EA-B552-4846-AC38-EA8B3B6D5880}" dt="2026-07-10T10:15:55.266" v="7941"/>
          <ac:inkMkLst>
            <pc:docMk/>
            <pc:sldMk cId="285291497" sldId="323"/>
            <ac:inkMk id="11" creationId="{144F4E5A-AED0-3B08-58B2-7AAA6E4DE0E3}"/>
          </ac:inkMkLst>
        </pc:inkChg>
      </pc:sldChg>
      <pc:sldChg chg="addSp delSp modSp new mod modAnim">
        <pc:chgData name="Abeer Ishal (2128229)" userId="f411cc15-62d4-4411-a4a7-ab9af6ecc237" providerId="ADAL" clId="{B3C8A7EA-B552-4846-AC38-EA8B3B6D5880}" dt="2026-07-11T16:45:33.277" v="9838" actId="20577"/>
        <pc:sldMkLst>
          <pc:docMk/>
          <pc:sldMk cId="2958617403" sldId="323"/>
        </pc:sldMkLst>
        <pc:spChg chg="del">
          <ac:chgData name="Abeer Ishal (2128229)" userId="f411cc15-62d4-4411-a4a7-ab9af6ecc237" providerId="ADAL" clId="{B3C8A7EA-B552-4846-AC38-EA8B3B6D5880}" dt="2026-07-10T10:27:35.576" v="8020" actId="478"/>
          <ac:spMkLst>
            <pc:docMk/>
            <pc:sldMk cId="2958617403" sldId="323"/>
            <ac:spMk id="2" creationId="{F686A3EF-3CEC-C7DA-8E02-B6ADD6F35534}"/>
          </ac:spMkLst>
        </pc:spChg>
        <pc:spChg chg="del">
          <ac:chgData name="Abeer Ishal (2128229)" userId="f411cc15-62d4-4411-a4a7-ab9af6ecc237" providerId="ADAL" clId="{B3C8A7EA-B552-4846-AC38-EA8B3B6D5880}" dt="2026-07-10T10:27:38.378" v="8021" actId="478"/>
          <ac:spMkLst>
            <pc:docMk/>
            <pc:sldMk cId="2958617403" sldId="323"/>
            <ac:spMk id="3" creationId="{691F3E2A-16E2-9CBC-23ED-268D164B00F9}"/>
          </ac:spMkLst>
        </pc:spChg>
        <pc:spChg chg="add mod">
          <ac:chgData name="Abeer Ishal (2128229)" userId="f411cc15-62d4-4411-a4a7-ab9af6ecc237" providerId="ADAL" clId="{B3C8A7EA-B552-4846-AC38-EA8B3B6D5880}" dt="2026-07-11T16:45:33.277" v="9838" actId="20577"/>
          <ac:spMkLst>
            <pc:docMk/>
            <pc:sldMk cId="2958617403" sldId="323"/>
            <ac:spMk id="6" creationId="{211448FC-4B88-13F2-D5A8-A8F5FF7CF2F7}"/>
          </ac:spMkLst>
        </pc:spChg>
        <pc:spChg chg="add mod">
          <ac:chgData name="Abeer Ishal (2128229)" userId="f411cc15-62d4-4411-a4a7-ab9af6ecc237" providerId="ADAL" clId="{B3C8A7EA-B552-4846-AC38-EA8B3B6D5880}" dt="2026-07-10T10:33:01.228" v="8094" actId="1076"/>
          <ac:spMkLst>
            <pc:docMk/>
            <pc:sldMk cId="2958617403" sldId="323"/>
            <ac:spMk id="7" creationId="{2CB2472C-AE45-F67D-09EA-EE0E66D45885}"/>
          </ac:spMkLst>
        </pc:spChg>
      </pc:sldChg>
      <pc:sldChg chg="addSp delSp modSp new mod modAnim">
        <pc:chgData name="Abeer Ishal (2128229)" userId="f411cc15-62d4-4411-a4a7-ab9af6ecc237" providerId="ADAL" clId="{B3C8A7EA-B552-4846-AC38-EA8B3B6D5880}" dt="2026-07-10T10:41:56.258" v="8155" actId="12"/>
        <pc:sldMkLst>
          <pc:docMk/>
          <pc:sldMk cId="1752702495" sldId="324"/>
        </pc:sldMkLst>
        <pc:spChg chg="del">
          <ac:chgData name="Abeer Ishal (2128229)" userId="f411cc15-62d4-4411-a4a7-ab9af6ecc237" providerId="ADAL" clId="{B3C8A7EA-B552-4846-AC38-EA8B3B6D5880}" dt="2026-07-10T10:33:15.439" v="8096" actId="478"/>
          <ac:spMkLst>
            <pc:docMk/>
            <pc:sldMk cId="1752702495" sldId="324"/>
            <ac:spMk id="2" creationId="{A42D0F94-6F80-094F-D92B-BE15284105AF}"/>
          </ac:spMkLst>
        </pc:spChg>
        <pc:spChg chg="del mod">
          <ac:chgData name="Abeer Ishal (2128229)" userId="f411cc15-62d4-4411-a4a7-ab9af6ecc237" providerId="ADAL" clId="{B3C8A7EA-B552-4846-AC38-EA8B3B6D5880}" dt="2026-07-10T10:33:21.017" v="8098" actId="478"/>
          <ac:spMkLst>
            <pc:docMk/>
            <pc:sldMk cId="1752702495" sldId="324"/>
            <ac:spMk id="3" creationId="{1EC64241-5B11-62DC-FBF9-5C72E66715DE}"/>
          </ac:spMkLst>
        </pc:spChg>
        <pc:spChg chg="add mod">
          <ac:chgData name="Abeer Ishal (2128229)" userId="f411cc15-62d4-4411-a4a7-ab9af6ecc237" providerId="ADAL" clId="{B3C8A7EA-B552-4846-AC38-EA8B3B6D5880}" dt="2026-07-10T10:33:27.180" v="8101" actId="20577"/>
          <ac:spMkLst>
            <pc:docMk/>
            <pc:sldMk cId="1752702495" sldId="324"/>
            <ac:spMk id="5" creationId="{C568A73B-4DAC-BD9D-27D0-8323815C02EA}"/>
          </ac:spMkLst>
        </pc:spChg>
        <pc:spChg chg="add del mod">
          <ac:chgData name="Abeer Ishal (2128229)" userId="f411cc15-62d4-4411-a4a7-ab9af6ecc237" providerId="ADAL" clId="{B3C8A7EA-B552-4846-AC38-EA8B3B6D5880}" dt="2026-07-10T10:35:55.959" v="8106" actId="478"/>
          <ac:spMkLst>
            <pc:docMk/>
            <pc:sldMk cId="1752702495" sldId="324"/>
            <ac:spMk id="7" creationId="{C8E90A7D-98CE-6CEF-BA5F-622F482DFA4C}"/>
          </ac:spMkLst>
        </pc:spChg>
        <pc:spChg chg="add mod">
          <ac:chgData name="Abeer Ishal (2128229)" userId="f411cc15-62d4-4411-a4a7-ab9af6ecc237" providerId="ADAL" clId="{B3C8A7EA-B552-4846-AC38-EA8B3B6D5880}" dt="2026-07-10T10:41:56.258" v="8155" actId="12"/>
          <ac:spMkLst>
            <pc:docMk/>
            <pc:sldMk cId="1752702495" sldId="324"/>
            <ac:spMk id="9" creationId="{176DB102-F362-5D2A-8086-0CB4CBC8395D}"/>
          </ac:spMkLst>
        </pc:spChg>
      </pc:sldChg>
      <pc:sldChg chg="addSp delSp modSp new mod modAnim">
        <pc:chgData name="Abeer Ishal (2128229)" userId="f411cc15-62d4-4411-a4a7-ab9af6ecc237" providerId="ADAL" clId="{B3C8A7EA-B552-4846-AC38-EA8B3B6D5880}" dt="2026-07-10T10:41:48.864" v="8154" actId="12"/>
        <pc:sldMkLst>
          <pc:docMk/>
          <pc:sldMk cId="1416116237" sldId="325"/>
        </pc:sldMkLst>
        <pc:spChg chg="del">
          <ac:chgData name="Abeer Ishal (2128229)" userId="f411cc15-62d4-4411-a4a7-ab9af6ecc237" providerId="ADAL" clId="{B3C8A7EA-B552-4846-AC38-EA8B3B6D5880}" dt="2026-07-10T10:38:49.740" v="8130" actId="478"/>
          <ac:spMkLst>
            <pc:docMk/>
            <pc:sldMk cId="1416116237" sldId="325"/>
            <ac:spMk id="2" creationId="{163B7A34-0E12-643A-AF3B-367B4EE8E67A}"/>
          </ac:spMkLst>
        </pc:spChg>
        <pc:spChg chg="del">
          <ac:chgData name="Abeer Ishal (2128229)" userId="f411cc15-62d4-4411-a4a7-ab9af6ecc237" providerId="ADAL" clId="{B3C8A7EA-B552-4846-AC38-EA8B3B6D5880}" dt="2026-07-10T10:38:47.168" v="8129" actId="478"/>
          <ac:spMkLst>
            <pc:docMk/>
            <pc:sldMk cId="1416116237" sldId="325"/>
            <ac:spMk id="3" creationId="{464DEFF8-6C17-56F6-7C7A-16A8D93055D1}"/>
          </ac:spMkLst>
        </pc:spChg>
        <pc:spChg chg="add mod">
          <ac:chgData name="Abeer Ishal (2128229)" userId="f411cc15-62d4-4411-a4a7-ab9af6ecc237" providerId="ADAL" clId="{B3C8A7EA-B552-4846-AC38-EA8B3B6D5880}" dt="2026-07-10T10:41:48.864" v="8154" actId="12"/>
          <ac:spMkLst>
            <pc:docMk/>
            <pc:sldMk cId="1416116237" sldId="325"/>
            <ac:spMk id="6" creationId="{BE53FA00-C250-F5DC-860F-557CE5D17677}"/>
          </ac:spMkLst>
        </pc:spChg>
        <pc:spChg chg="add mod">
          <ac:chgData name="Abeer Ishal (2128229)" userId="f411cc15-62d4-4411-a4a7-ab9af6ecc237" providerId="ADAL" clId="{B3C8A7EA-B552-4846-AC38-EA8B3B6D5880}" dt="2026-07-10T10:40:40.036" v="8146" actId="20577"/>
          <ac:spMkLst>
            <pc:docMk/>
            <pc:sldMk cId="1416116237" sldId="325"/>
            <ac:spMk id="7" creationId="{B8494330-4F49-B8AE-DC7C-85DB4B4CFAD0}"/>
          </ac:spMkLst>
        </pc:spChg>
      </pc:sldChg>
      <pc:sldChg chg="addSp delSp modSp new mod setBg modAnim">
        <pc:chgData name="Abeer Ishal (2128229)" userId="f411cc15-62d4-4411-a4a7-ab9af6ecc237" providerId="ADAL" clId="{B3C8A7EA-B552-4846-AC38-EA8B3B6D5880}" dt="2026-07-11T13:42:26.029" v="9279" actId="20577"/>
        <pc:sldMkLst>
          <pc:docMk/>
          <pc:sldMk cId="1009019296" sldId="327"/>
        </pc:sldMkLst>
        <pc:spChg chg="del">
          <ac:chgData name="Abeer Ishal (2128229)" userId="f411cc15-62d4-4411-a4a7-ab9af6ecc237" providerId="ADAL" clId="{B3C8A7EA-B552-4846-AC38-EA8B3B6D5880}" dt="2026-07-11T12:54:01.238" v="8749" actId="478"/>
          <ac:spMkLst>
            <pc:docMk/>
            <pc:sldMk cId="1009019296" sldId="327"/>
            <ac:spMk id="2" creationId="{D4E1A419-C20E-16C0-7C0A-463BE5A2ED04}"/>
          </ac:spMkLst>
        </pc:spChg>
        <pc:spChg chg="del mod">
          <ac:chgData name="Abeer Ishal (2128229)" userId="f411cc15-62d4-4411-a4a7-ab9af6ecc237" providerId="ADAL" clId="{B3C8A7EA-B552-4846-AC38-EA8B3B6D5880}" dt="2026-07-11T12:53:54.296" v="8748" actId="478"/>
          <ac:spMkLst>
            <pc:docMk/>
            <pc:sldMk cId="1009019296" sldId="327"/>
            <ac:spMk id="3" creationId="{9DEC6C4D-87D0-734F-856D-CAD019C6BEA7}"/>
          </ac:spMkLst>
        </pc:spChg>
        <pc:spChg chg="mod ord">
          <ac:chgData name="Abeer Ishal (2128229)" userId="f411cc15-62d4-4411-a4a7-ab9af6ecc237" providerId="ADAL" clId="{B3C8A7EA-B552-4846-AC38-EA8B3B6D5880}" dt="2026-07-11T12:55:31.003" v="8765" actId="1076"/>
          <ac:spMkLst>
            <pc:docMk/>
            <pc:sldMk cId="1009019296" sldId="327"/>
            <ac:spMk id="4" creationId="{16103683-60A4-296B-8981-154FE2E6DB6A}"/>
          </ac:spMkLst>
        </pc:spChg>
        <pc:spChg chg="add mod">
          <ac:chgData name="Abeer Ishal (2128229)" userId="f411cc15-62d4-4411-a4a7-ab9af6ecc237" providerId="ADAL" clId="{B3C8A7EA-B552-4846-AC38-EA8B3B6D5880}" dt="2026-07-11T13:22:50.248" v="9149" actId="1076"/>
          <ac:spMkLst>
            <pc:docMk/>
            <pc:sldMk cId="1009019296" sldId="327"/>
            <ac:spMk id="6" creationId="{E0B5B149-A85B-9573-CCEA-6ED3637B57EA}"/>
          </ac:spMkLst>
        </pc:spChg>
        <pc:spChg chg="add mod">
          <ac:chgData name="Abeer Ishal (2128229)" userId="f411cc15-62d4-4411-a4a7-ab9af6ecc237" providerId="ADAL" clId="{B3C8A7EA-B552-4846-AC38-EA8B3B6D5880}" dt="2026-07-11T13:19:29.572" v="9147" actId="20577"/>
          <ac:spMkLst>
            <pc:docMk/>
            <pc:sldMk cId="1009019296" sldId="327"/>
            <ac:spMk id="8" creationId="{A118EF58-9A1E-2E8A-5CB8-E022970B63B2}"/>
          </ac:spMkLst>
        </pc:spChg>
        <pc:spChg chg="add">
          <ac:chgData name="Abeer Ishal (2128229)" userId="f411cc15-62d4-4411-a4a7-ab9af6ecc237" providerId="ADAL" clId="{B3C8A7EA-B552-4846-AC38-EA8B3B6D5880}" dt="2026-07-11T12:54:26.331" v="8751" actId="26606"/>
          <ac:spMkLst>
            <pc:docMk/>
            <pc:sldMk cId="1009019296" sldId="327"/>
            <ac:spMk id="10" creationId="{3B432D73-5C38-474F-AF96-A3228731BF36}"/>
          </ac:spMkLst>
        </pc:spChg>
        <pc:spChg chg="add del">
          <ac:chgData name="Abeer Ishal (2128229)" userId="f411cc15-62d4-4411-a4a7-ab9af6ecc237" providerId="ADAL" clId="{B3C8A7EA-B552-4846-AC38-EA8B3B6D5880}" dt="2026-07-11T13:08:30.169" v="8930" actId="478"/>
          <ac:spMkLst>
            <pc:docMk/>
            <pc:sldMk cId="1009019296" sldId="327"/>
            <ac:spMk id="11" creationId="{9A4D89D1-A4D5-F492-51B4-DB19BD584026}"/>
          </ac:spMkLst>
        </pc:spChg>
        <pc:spChg chg="add mod">
          <ac:chgData name="Abeer Ishal (2128229)" userId="f411cc15-62d4-4411-a4a7-ab9af6ecc237" providerId="ADAL" clId="{B3C8A7EA-B552-4846-AC38-EA8B3B6D5880}" dt="2026-07-11T13:42:26.029" v="9279" actId="20577"/>
          <ac:spMkLst>
            <pc:docMk/>
            <pc:sldMk cId="1009019296" sldId="327"/>
            <ac:spMk id="12" creationId="{B116673C-9ACF-CDFB-7CB0-E6883D2E1025}"/>
          </ac:spMkLst>
        </pc:spChg>
        <pc:spChg chg="add mod">
          <ac:chgData name="Abeer Ishal (2128229)" userId="f411cc15-62d4-4411-a4a7-ab9af6ecc237" providerId="ADAL" clId="{B3C8A7EA-B552-4846-AC38-EA8B3B6D5880}" dt="2026-07-11T13:23:18.085" v="9151" actId="1076"/>
          <ac:spMkLst>
            <pc:docMk/>
            <pc:sldMk cId="1009019296" sldId="327"/>
            <ac:spMk id="14" creationId="{4F28706C-9200-B53D-97DB-A1A628CEF4DF}"/>
          </ac:spMkLst>
        </pc:spChg>
        <pc:picChg chg="add del mod">
          <ac:chgData name="Abeer Ishal (2128229)" userId="f411cc15-62d4-4411-a4a7-ab9af6ecc237" providerId="ADAL" clId="{B3C8A7EA-B552-4846-AC38-EA8B3B6D5880}" dt="2026-07-11T13:11:29.282" v="9103" actId="1076"/>
          <ac:picMkLst>
            <pc:docMk/>
            <pc:sldMk cId="1009019296" sldId="327"/>
            <ac:picMk id="5" creationId="{EB94953A-AB44-075F-0B2D-F40E6D6B865A}"/>
          </ac:picMkLst>
        </pc:picChg>
      </pc:sldChg>
      <pc:sldChg chg="addSp delSp modSp new del mod">
        <pc:chgData name="Abeer Ishal (2128229)" userId="f411cc15-62d4-4411-a4a7-ab9af6ecc237" providerId="ADAL" clId="{B3C8A7EA-B552-4846-AC38-EA8B3B6D5880}" dt="2026-07-11T13:33:32.738" v="9182" actId="2696"/>
        <pc:sldMkLst>
          <pc:docMk/>
          <pc:sldMk cId="2287193455" sldId="328"/>
        </pc:sldMkLst>
        <pc:spChg chg="del">
          <ac:chgData name="Abeer Ishal (2128229)" userId="f411cc15-62d4-4411-a4a7-ab9af6ecc237" providerId="ADAL" clId="{B3C8A7EA-B552-4846-AC38-EA8B3B6D5880}" dt="2026-07-11T13:30:26.096" v="9160" actId="931"/>
          <ac:spMkLst>
            <pc:docMk/>
            <pc:sldMk cId="2287193455" sldId="328"/>
            <ac:spMk id="3" creationId="{5251750F-A23B-B733-9E81-91F844C239FF}"/>
          </ac:spMkLst>
        </pc:spChg>
        <pc:spChg chg="add del mod">
          <ac:chgData name="Abeer Ishal (2128229)" userId="f411cc15-62d4-4411-a4a7-ab9af6ecc237" providerId="ADAL" clId="{B3C8A7EA-B552-4846-AC38-EA8B3B6D5880}" dt="2026-07-11T13:32:03.587" v="9167" actId="931"/>
          <ac:spMkLst>
            <pc:docMk/>
            <pc:sldMk cId="2287193455" sldId="328"/>
            <ac:spMk id="12" creationId="{4B855F3C-7454-3B83-59EB-D4EC57AD69E4}"/>
          </ac:spMkLst>
        </pc:spChg>
        <pc:picChg chg="add del mod">
          <ac:chgData name="Abeer Ishal (2128229)" userId="f411cc15-62d4-4411-a4a7-ab9af6ecc237" providerId="ADAL" clId="{B3C8A7EA-B552-4846-AC38-EA8B3B6D5880}" dt="2026-07-11T13:31:53.626" v="9166" actId="478"/>
          <ac:picMkLst>
            <pc:docMk/>
            <pc:sldMk cId="2287193455" sldId="328"/>
            <ac:picMk id="6" creationId="{F6B58AEE-F7B0-2D62-19F3-E45582C47996}"/>
          </ac:picMkLst>
        </pc:picChg>
        <pc:picChg chg="add del mod">
          <ac:chgData name="Abeer Ishal (2128229)" userId="f411cc15-62d4-4411-a4a7-ab9af6ecc237" providerId="ADAL" clId="{B3C8A7EA-B552-4846-AC38-EA8B3B6D5880}" dt="2026-07-11T13:31:05.161" v="9163" actId="478"/>
          <ac:picMkLst>
            <pc:docMk/>
            <pc:sldMk cId="2287193455" sldId="328"/>
            <ac:picMk id="8" creationId="{7C5AED33-C8D3-7C10-6D80-48DEFB516840}"/>
          </ac:picMkLst>
        </pc:picChg>
        <pc:picChg chg="add mod">
          <ac:chgData name="Abeer Ishal (2128229)" userId="f411cc15-62d4-4411-a4a7-ab9af6ecc237" providerId="ADAL" clId="{B3C8A7EA-B552-4846-AC38-EA8B3B6D5880}" dt="2026-07-11T13:31:45.382" v="9164" actId="931"/>
          <ac:picMkLst>
            <pc:docMk/>
            <pc:sldMk cId="2287193455" sldId="328"/>
            <ac:picMk id="10" creationId="{4B01F940-C0E0-36C4-5536-A61171D8B2DE}"/>
          </ac:picMkLst>
        </pc:picChg>
        <pc:picChg chg="add mod">
          <ac:chgData name="Abeer Ishal (2128229)" userId="f411cc15-62d4-4411-a4a7-ab9af6ecc237" providerId="ADAL" clId="{B3C8A7EA-B552-4846-AC38-EA8B3B6D5880}" dt="2026-07-11T13:32:15.828" v="9169" actId="1076"/>
          <ac:picMkLst>
            <pc:docMk/>
            <pc:sldMk cId="2287193455" sldId="328"/>
            <ac:picMk id="14" creationId="{EF56423A-B507-7E9C-A563-51FF8B472307}"/>
          </ac:picMkLst>
        </pc:picChg>
        <pc:picChg chg="add mod">
          <ac:chgData name="Abeer Ishal (2128229)" userId="f411cc15-62d4-4411-a4a7-ab9af6ecc237" providerId="ADAL" clId="{B3C8A7EA-B552-4846-AC38-EA8B3B6D5880}" dt="2026-07-11T13:32:41.838" v="9175" actId="571"/>
          <ac:picMkLst>
            <pc:docMk/>
            <pc:sldMk cId="2287193455" sldId="328"/>
            <ac:picMk id="15" creationId="{F407524C-B7B3-D45B-2858-9DCE1792355C}"/>
          </ac:picMkLst>
        </pc:picChg>
      </pc:sldChg>
      <pc:sldChg chg="addSp delSp modSp new mod setBg modAnim">
        <pc:chgData name="Abeer Ishal (2128229)" userId="f411cc15-62d4-4411-a4a7-ab9af6ecc237" providerId="ADAL" clId="{B3C8A7EA-B552-4846-AC38-EA8B3B6D5880}" dt="2026-07-11T14:39:01.501" v="9833" actId="20577"/>
        <pc:sldMkLst>
          <pc:docMk/>
          <pc:sldMk cId="4094020302" sldId="329"/>
        </pc:sldMkLst>
        <pc:spChg chg="del">
          <ac:chgData name="Abeer Ishal (2128229)" userId="f411cc15-62d4-4411-a4a7-ab9af6ecc237" providerId="ADAL" clId="{B3C8A7EA-B552-4846-AC38-EA8B3B6D5880}" dt="2026-07-11T13:32:38.058" v="9173" actId="478"/>
          <ac:spMkLst>
            <pc:docMk/>
            <pc:sldMk cId="4094020302" sldId="329"/>
            <ac:spMk id="2" creationId="{0BDEA831-CA34-E831-AB25-461918585B88}"/>
          </ac:spMkLst>
        </pc:spChg>
        <pc:spChg chg="del mod">
          <ac:chgData name="Abeer Ishal (2128229)" userId="f411cc15-62d4-4411-a4a7-ab9af6ecc237" providerId="ADAL" clId="{B3C8A7EA-B552-4846-AC38-EA8B3B6D5880}" dt="2026-07-11T13:32:35.345" v="9172" actId="478"/>
          <ac:spMkLst>
            <pc:docMk/>
            <pc:sldMk cId="4094020302" sldId="329"/>
            <ac:spMk id="3" creationId="{504CA6CC-8AF2-4354-FBF1-227E891BA109}"/>
          </ac:spMkLst>
        </pc:spChg>
        <pc:spChg chg="mod ord">
          <ac:chgData name="Abeer Ishal (2128229)" userId="f411cc15-62d4-4411-a4a7-ab9af6ecc237" providerId="ADAL" clId="{B3C8A7EA-B552-4846-AC38-EA8B3B6D5880}" dt="2026-07-11T13:33:09.714" v="9177" actId="26606"/>
          <ac:spMkLst>
            <pc:docMk/>
            <pc:sldMk cId="4094020302" sldId="329"/>
            <ac:spMk id="4" creationId="{3C2FB239-F41A-26A3-1856-0C6944C73844}"/>
          </ac:spMkLst>
        </pc:spChg>
        <pc:spChg chg="add mod">
          <ac:chgData name="Abeer Ishal (2128229)" userId="f411cc15-62d4-4411-a4a7-ab9af6ecc237" providerId="ADAL" clId="{B3C8A7EA-B552-4846-AC38-EA8B3B6D5880}" dt="2026-07-11T13:44:03.651" v="9295" actId="20577"/>
          <ac:spMkLst>
            <pc:docMk/>
            <pc:sldMk cId="4094020302" sldId="329"/>
            <ac:spMk id="8" creationId="{E902C80E-6197-F702-FF0F-55C3D187A566}"/>
          </ac:spMkLst>
        </pc:spChg>
        <pc:spChg chg="add mod">
          <ac:chgData name="Abeer Ishal (2128229)" userId="f411cc15-62d4-4411-a4a7-ab9af6ecc237" providerId="ADAL" clId="{B3C8A7EA-B552-4846-AC38-EA8B3B6D5880}" dt="2026-07-11T14:39:01.501" v="9833" actId="20577"/>
          <ac:spMkLst>
            <pc:docMk/>
            <pc:sldMk cId="4094020302" sldId="329"/>
            <ac:spMk id="9" creationId="{4370C120-F044-1844-C822-78D64E33C90F}"/>
          </ac:spMkLst>
        </pc:spChg>
        <pc:spChg chg="add del mod">
          <ac:chgData name="Abeer Ishal (2128229)" userId="f411cc15-62d4-4411-a4a7-ab9af6ecc237" providerId="ADAL" clId="{B3C8A7EA-B552-4846-AC38-EA8B3B6D5880}" dt="2026-07-11T13:33:24.367" v="9181" actId="478"/>
          <ac:spMkLst>
            <pc:docMk/>
            <pc:sldMk cId="4094020302" sldId="329"/>
            <ac:spMk id="10" creationId="{143AEA73-E2B4-C6D3-B934-2163F656A5AF}"/>
          </ac:spMkLst>
        </pc:spChg>
        <pc:spChg chg="add mod">
          <ac:chgData name="Abeer Ishal (2128229)" userId="f411cc15-62d4-4411-a4a7-ab9af6ecc237" providerId="ADAL" clId="{B3C8A7EA-B552-4846-AC38-EA8B3B6D5880}" dt="2026-07-11T13:40:02.645" v="9257" actId="1076"/>
          <ac:spMkLst>
            <pc:docMk/>
            <pc:sldMk cId="4094020302" sldId="329"/>
            <ac:spMk id="11" creationId="{7A954C1E-BAD1-453F-BF98-13D6F0E134E3}"/>
          </ac:spMkLst>
        </pc:spChg>
        <pc:spChg chg="add mod">
          <ac:chgData name="Abeer Ishal (2128229)" userId="f411cc15-62d4-4411-a4a7-ab9af6ecc237" providerId="ADAL" clId="{B3C8A7EA-B552-4846-AC38-EA8B3B6D5880}" dt="2026-07-11T13:39:51.878" v="9256" actId="1076"/>
          <ac:spMkLst>
            <pc:docMk/>
            <pc:sldMk cId="4094020302" sldId="329"/>
            <ac:spMk id="12" creationId="{FEEDC8E2-53D3-134F-98CA-EACE74323F83}"/>
          </ac:spMkLst>
        </pc:spChg>
        <pc:spChg chg="add">
          <ac:chgData name="Abeer Ishal (2128229)" userId="f411cc15-62d4-4411-a4a7-ab9af6ecc237" providerId="ADAL" clId="{B3C8A7EA-B552-4846-AC38-EA8B3B6D5880}" dt="2026-07-11T13:33:09.714" v="9177" actId="26606"/>
          <ac:spMkLst>
            <pc:docMk/>
            <pc:sldMk cId="4094020302" sldId="329"/>
            <ac:spMk id="13" creationId="{0D7B6173-1D58-48E2-83CF-37350F315F75}"/>
          </ac:spMkLst>
        </pc:spChg>
        <pc:spChg chg="add">
          <ac:chgData name="Abeer Ishal (2128229)" userId="f411cc15-62d4-4411-a4a7-ab9af6ecc237" providerId="ADAL" clId="{B3C8A7EA-B552-4846-AC38-EA8B3B6D5880}" dt="2026-07-11T13:33:09.714" v="9177" actId="26606"/>
          <ac:spMkLst>
            <pc:docMk/>
            <pc:sldMk cId="4094020302" sldId="329"/>
            <ac:spMk id="15" creationId="{2F36CA75-CFBF-4844-B719-8FE9EBADA9AF}"/>
          </ac:spMkLst>
        </pc:spChg>
        <pc:spChg chg="add">
          <ac:chgData name="Abeer Ishal (2128229)" userId="f411cc15-62d4-4411-a4a7-ab9af6ecc237" providerId="ADAL" clId="{B3C8A7EA-B552-4846-AC38-EA8B3B6D5880}" dt="2026-07-11T13:33:09.714" v="9177" actId="26606"/>
          <ac:spMkLst>
            <pc:docMk/>
            <pc:sldMk cId="4094020302" sldId="329"/>
            <ac:spMk id="17" creationId="{3D4A84B9-E564-4DD0-97F8-DBF1C460C28A}"/>
          </ac:spMkLst>
        </pc:spChg>
        <pc:spChg chg="add">
          <ac:chgData name="Abeer Ishal (2128229)" userId="f411cc15-62d4-4411-a4a7-ab9af6ecc237" providerId="ADAL" clId="{B3C8A7EA-B552-4846-AC38-EA8B3B6D5880}" dt="2026-07-11T13:33:09.714" v="9177" actId="26606"/>
          <ac:spMkLst>
            <pc:docMk/>
            <pc:sldMk cId="4094020302" sldId="329"/>
            <ac:spMk id="21" creationId="{102382E0-0A09-46AE-B955-B911CAFE7F00}"/>
          </ac:spMkLst>
        </pc:spChg>
        <pc:spChg chg="add">
          <ac:chgData name="Abeer Ishal (2128229)" userId="f411cc15-62d4-4411-a4a7-ab9af6ecc237" providerId="ADAL" clId="{B3C8A7EA-B552-4846-AC38-EA8B3B6D5880}" dt="2026-07-11T13:33:09.714" v="9177" actId="26606"/>
          <ac:spMkLst>
            <pc:docMk/>
            <pc:sldMk cId="4094020302" sldId="329"/>
            <ac:spMk id="23" creationId="{7DE75D4A-0965-4973-BE75-DECCAC9A9614}"/>
          </ac:spMkLst>
        </pc:spChg>
        <pc:picChg chg="add mod">
          <ac:chgData name="Abeer Ishal (2128229)" userId="f411cc15-62d4-4411-a4a7-ab9af6ecc237" providerId="ADAL" clId="{B3C8A7EA-B552-4846-AC38-EA8B3B6D5880}" dt="2026-07-11T13:34:38.541" v="9189" actId="1076"/>
          <ac:picMkLst>
            <pc:docMk/>
            <pc:sldMk cId="4094020302" sldId="329"/>
            <ac:picMk id="5" creationId="{9F57381A-F8B0-81C6-9AF3-C4B22420DADA}"/>
          </ac:picMkLst>
        </pc:picChg>
        <pc:picChg chg="add del mod">
          <ac:chgData name="Abeer Ishal (2128229)" userId="f411cc15-62d4-4411-a4a7-ab9af6ecc237" providerId="ADAL" clId="{B3C8A7EA-B552-4846-AC38-EA8B3B6D5880}" dt="2026-07-11T13:38:36.378" v="9214" actId="1076"/>
          <ac:picMkLst>
            <pc:docMk/>
            <pc:sldMk cId="4094020302" sldId="329"/>
            <ac:picMk id="6" creationId="{602B5FEC-AA7A-1BB7-86B0-5BDE3E812980}"/>
          </ac:picMkLst>
        </pc:picChg>
        <pc:picChg chg="add">
          <ac:chgData name="Abeer Ishal (2128229)" userId="f411cc15-62d4-4411-a4a7-ab9af6ecc237" providerId="ADAL" clId="{B3C8A7EA-B552-4846-AC38-EA8B3B6D5880}" dt="2026-07-11T13:33:09.714" v="9177" actId="26606"/>
          <ac:picMkLst>
            <pc:docMk/>
            <pc:sldMk cId="4094020302" sldId="329"/>
            <ac:picMk id="19" creationId="{4A599609-F5C2-4A0B-A992-913F814A631A}"/>
          </ac:picMkLst>
        </pc:picChg>
      </pc:sldChg>
    </pc:docChg>
  </pc:docChgLst>
  <pc:docChgLst>
    <pc:chgData name="Abeer Ishal (2128229)" userId="S::2128229@student.uwtsd.ac.uk::f411cc15-62d4-4411-a4a7-ab9af6ecc237" providerId="AD" clId="Web-{56A79C14-6AEE-1127-D0FF-641B88B48ED9}"/>
    <pc:docChg chg="modSld">
      <pc:chgData name="Abeer Ishal (2128229)" userId="S::2128229@student.uwtsd.ac.uk::f411cc15-62d4-4411-a4a7-ab9af6ecc237" providerId="AD" clId="Web-{56A79C14-6AEE-1127-D0FF-641B88B48ED9}" dt="2026-07-06T21:41:18.187" v="1" actId="20577"/>
      <pc:docMkLst>
        <pc:docMk/>
      </pc:docMkLst>
      <pc:sldChg chg="modSp">
        <pc:chgData name="Abeer Ishal (2128229)" userId="S::2128229@student.uwtsd.ac.uk::f411cc15-62d4-4411-a4a7-ab9af6ecc237" providerId="AD" clId="Web-{56A79C14-6AEE-1127-D0FF-641B88B48ED9}" dt="2026-07-06T21:41:18.187" v="1" actId="20577"/>
        <pc:sldMkLst>
          <pc:docMk/>
          <pc:sldMk cId="3467978129" sldId="258"/>
        </pc:sldMkLst>
        <pc:spChg chg="mod">
          <ac:chgData name="Abeer Ishal (2128229)" userId="S::2128229@student.uwtsd.ac.uk::f411cc15-62d4-4411-a4a7-ab9af6ecc237" providerId="AD" clId="Web-{56A79C14-6AEE-1127-D0FF-641B88B48ED9}" dt="2026-07-06T21:41:18.187" v="1" actId="20577"/>
          <ac:spMkLst>
            <pc:docMk/>
            <pc:sldMk cId="3467978129" sldId="258"/>
            <ac:spMk id="3" creationId="{9D7B0A68-2ED2-F35C-6C9D-57FDDB74E2A8}"/>
          </ac:spMkLst>
        </pc:spChg>
      </pc:sldChg>
    </pc:docChg>
  </pc:docChgLst>
  <pc:docChgLst>
    <pc:chgData name="Fatima Ali (2222409)" userId="b943c017-98b0-44a4-8de9-fe0bac846641" providerId="ADAL" clId="{6AB590A7-FC3B-44E2-90DD-2E0C87292DAD}"/>
    <pc:docChg chg="undo custSel addSld delSld modSld sldOrd">
      <pc:chgData name="Fatima Ali (2222409)" userId="b943c017-98b0-44a4-8de9-fe0bac846641" providerId="ADAL" clId="{6AB590A7-FC3B-44E2-90DD-2E0C87292DAD}" dt="2026-07-11T14:04:42.331" v="3362" actId="20577"/>
      <pc:docMkLst>
        <pc:docMk/>
      </pc:docMkLst>
      <pc:sldChg chg="addSp modSp mod">
        <pc:chgData name="Fatima Ali (2222409)" userId="b943c017-98b0-44a4-8de9-fe0bac846641" providerId="ADAL" clId="{6AB590A7-FC3B-44E2-90DD-2E0C87292DAD}" dt="2026-07-09T18:40:58.352" v="3253" actId="20577"/>
        <pc:sldMkLst>
          <pc:docMk/>
          <pc:sldMk cId="2632032234" sldId="257"/>
        </pc:sldMkLst>
        <pc:spChg chg="mod">
          <ac:chgData name="Fatima Ali (2222409)" userId="b943c017-98b0-44a4-8de9-fe0bac846641" providerId="ADAL" clId="{6AB590A7-FC3B-44E2-90DD-2E0C87292DAD}" dt="2026-07-09T18:40:58.352" v="3253" actId="20577"/>
          <ac:spMkLst>
            <pc:docMk/>
            <pc:sldMk cId="2632032234" sldId="257"/>
            <ac:spMk id="3" creationId="{6C767448-343E-5E32-37E2-D604FEDB2D4B}"/>
          </ac:spMkLst>
        </pc:spChg>
        <pc:picChg chg="add mod">
          <ac:chgData name="Fatima Ali (2222409)" userId="b943c017-98b0-44a4-8de9-fe0bac846641" providerId="ADAL" clId="{6AB590A7-FC3B-44E2-90DD-2E0C87292DAD}" dt="2026-07-08T10:23:01.784" v="2695" actId="14100"/>
          <ac:picMkLst>
            <pc:docMk/>
            <pc:sldMk cId="2632032234" sldId="257"/>
            <ac:picMk id="4" creationId="{2BBF9E2C-2745-AA59-D961-6B8A2EC46864}"/>
          </ac:picMkLst>
        </pc:picChg>
      </pc:sldChg>
      <pc:sldChg chg="modSp mod">
        <pc:chgData name="Fatima Ali (2222409)" userId="b943c017-98b0-44a4-8de9-fe0bac846641" providerId="ADAL" clId="{6AB590A7-FC3B-44E2-90DD-2E0C87292DAD}" dt="2026-07-08T10:58:45.068" v="2982" actId="20577"/>
        <pc:sldMkLst>
          <pc:docMk/>
          <pc:sldMk cId="3467978129" sldId="258"/>
        </pc:sldMkLst>
        <pc:spChg chg="mod">
          <ac:chgData name="Fatima Ali (2222409)" userId="b943c017-98b0-44a4-8de9-fe0bac846641" providerId="ADAL" clId="{6AB590A7-FC3B-44E2-90DD-2E0C87292DAD}" dt="2026-07-08T10:58:45.068" v="2982" actId="20577"/>
          <ac:spMkLst>
            <pc:docMk/>
            <pc:sldMk cId="3467978129" sldId="258"/>
            <ac:spMk id="3" creationId="{9D7B0A68-2ED2-F35C-6C9D-57FDDB74E2A8}"/>
          </ac:spMkLst>
        </pc:spChg>
      </pc:sldChg>
      <pc:sldChg chg="modSp mod">
        <pc:chgData name="Fatima Ali (2222409)" userId="b943c017-98b0-44a4-8de9-fe0bac846641" providerId="ADAL" clId="{6AB590A7-FC3B-44E2-90DD-2E0C87292DAD}" dt="2026-07-08T10:54:09.710" v="2920" actId="1076"/>
        <pc:sldMkLst>
          <pc:docMk/>
          <pc:sldMk cId="1267229734" sldId="264"/>
        </pc:sldMkLst>
        <pc:spChg chg="mod">
          <ac:chgData name="Fatima Ali (2222409)" userId="b943c017-98b0-44a4-8de9-fe0bac846641" providerId="ADAL" clId="{6AB590A7-FC3B-44E2-90DD-2E0C87292DAD}" dt="2026-07-08T10:54:09.710" v="2920" actId="1076"/>
          <ac:spMkLst>
            <pc:docMk/>
            <pc:sldMk cId="1267229734" sldId="264"/>
            <ac:spMk id="2" creationId="{8906D454-0687-5F3E-905E-EF1C12B31149}"/>
          </ac:spMkLst>
        </pc:spChg>
      </pc:sldChg>
      <pc:sldChg chg="modSp mod">
        <pc:chgData name="Fatima Ali (2222409)" userId="b943c017-98b0-44a4-8de9-fe0bac846641" providerId="ADAL" clId="{6AB590A7-FC3B-44E2-90DD-2E0C87292DAD}" dt="2026-07-08T10:45:12.401" v="2900" actId="20577"/>
        <pc:sldMkLst>
          <pc:docMk/>
          <pc:sldMk cId="244901436" sldId="269"/>
        </pc:sldMkLst>
        <pc:spChg chg="mod">
          <ac:chgData name="Fatima Ali (2222409)" userId="b943c017-98b0-44a4-8de9-fe0bac846641" providerId="ADAL" clId="{6AB590A7-FC3B-44E2-90DD-2E0C87292DAD}" dt="2026-07-08T10:44:51.811" v="2878" actId="20577"/>
          <ac:spMkLst>
            <pc:docMk/>
            <pc:sldMk cId="244901436" sldId="269"/>
            <ac:spMk id="2" creationId="{1F0BB151-3C8D-A419-99D1-9FB328B4AB29}"/>
          </ac:spMkLst>
        </pc:spChg>
        <pc:spChg chg="mod">
          <ac:chgData name="Fatima Ali (2222409)" userId="b943c017-98b0-44a4-8de9-fe0bac846641" providerId="ADAL" clId="{6AB590A7-FC3B-44E2-90DD-2E0C87292DAD}" dt="2026-07-08T10:45:12.401" v="2900" actId="20577"/>
          <ac:spMkLst>
            <pc:docMk/>
            <pc:sldMk cId="244901436" sldId="269"/>
            <ac:spMk id="3" creationId="{627753FB-3B8A-53F7-E74A-B744426989B8}"/>
          </ac:spMkLst>
        </pc:spChg>
      </pc:sldChg>
      <pc:sldChg chg="modSp mod">
        <pc:chgData name="Fatima Ali (2222409)" userId="b943c017-98b0-44a4-8de9-fe0bac846641" providerId="ADAL" clId="{6AB590A7-FC3B-44E2-90DD-2E0C87292DAD}" dt="2026-07-09T18:55:57.470" v="3331" actId="255"/>
        <pc:sldMkLst>
          <pc:docMk/>
          <pc:sldMk cId="2443111623" sldId="279"/>
        </pc:sldMkLst>
        <pc:spChg chg="mod">
          <ac:chgData name="Fatima Ali (2222409)" userId="b943c017-98b0-44a4-8de9-fe0bac846641" providerId="ADAL" clId="{6AB590A7-FC3B-44E2-90DD-2E0C87292DAD}" dt="2026-07-06T18:17:16.883" v="566" actId="20577"/>
          <ac:spMkLst>
            <pc:docMk/>
            <pc:sldMk cId="2443111623" sldId="279"/>
            <ac:spMk id="2" creationId="{550F23E3-8D9C-C40B-1A97-1B1DF3AC8C0B}"/>
          </ac:spMkLst>
        </pc:spChg>
        <pc:spChg chg="mod">
          <ac:chgData name="Fatima Ali (2222409)" userId="b943c017-98b0-44a4-8de9-fe0bac846641" providerId="ADAL" clId="{6AB590A7-FC3B-44E2-90DD-2E0C87292DAD}" dt="2026-07-09T18:55:57.470" v="3331" actId="255"/>
          <ac:spMkLst>
            <pc:docMk/>
            <pc:sldMk cId="2443111623" sldId="279"/>
            <ac:spMk id="3" creationId="{921287E4-D37B-F682-E584-68E4404340A3}"/>
          </ac:spMkLst>
        </pc:spChg>
      </pc:sldChg>
      <pc:sldChg chg="modSp mod">
        <pc:chgData name="Fatima Ali (2222409)" userId="b943c017-98b0-44a4-8de9-fe0bac846641" providerId="ADAL" clId="{6AB590A7-FC3B-44E2-90DD-2E0C87292DAD}" dt="2026-07-07T21:37:20.032" v="2334" actId="20577"/>
        <pc:sldMkLst>
          <pc:docMk/>
          <pc:sldMk cId="1244987219" sldId="281"/>
        </pc:sldMkLst>
        <pc:spChg chg="mod">
          <ac:chgData name="Fatima Ali (2222409)" userId="b943c017-98b0-44a4-8de9-fe0bac846641" providerId="ADAL" clId="{6AB590A7-FC3B-44E2-90DD-2E0C87292DAD}" dt="2026-07-07T21:37:20.032" v="2334" actId="20577"/>
          <ac:spMkLst>
            <pc:docMk/>
            <pc:sldMk cId="1244987219" sldId="281"/>
            <ac:spMk id="3" creationId="{F6746257-A7B7-AFD5-F7FB-EBEC54EC4F88}"/>
          </ac:spMkLst>
        </pc:spChg>
      </pc:sldChg>
      <pc:sldChg chg="addSp modSp mod setBg">
        <pc:chgData name="Fatima Ali (2222409)" userId="b943c017-98b0-44a4-8de9-fe0bac846641" providerId="ADAL" clId="{6AB590A7-FC3B-44E2-90DD-2E0C87292DAD}" dt="2026-07-08T17:58:51.111" v="3087" actId="255"/>
        <pc:sldMkLst>
          <pc:docMk/>
          <pc:sldMk cId="3033423259" sldId="286"/>
        </pc:sldMkLst>
        <pc:spChg chg="mod">
          <ac:chgData name="Fatima Ali (2222409)" userId="b943c017-98b0-44a4-8de9-fe0bac846641" providerId="ADAL" clId="{6AB590A7-FC3B-44E2-90DD-2E0C87292DAD}" dt="2026-07-08T17:58:02.668" v="3081" actId="255"/>
          <ac:spMkLst>
            <pc:docMk/>
            <pc:sldMk cId="3033423259" sldId="286"/>
            <ac:spMk id="2" creationId="{77A49461-5768-4AD5-3F62-066126769E44}"/>
          </ac:spMkLst>
        </pc:spChg>
        <pc:spChg chg="mod">
          <ac:chgData name="Fatima Ali (2222409)" userId="b943c017-98b0-44a4-8de9-fe0bac846641" providerId="ADAL" clId="{6AB590A7-FC3B-44E2-90DD-2E0C87292DAD}" dt="2026-07-08T17:58:51.111" v="3087" actId="255"/>
          <ac:spMkLst>
            <pc:docMk/>
            <pc:sldMk cId="3033423259" sldId="286"/>
            <ac:spMk id="3" creationId="{758C3C2A-A323-FBC5-69F7-92887FEBD1FB}"/>
          </ac:spMkLst>
        </pc:spChg>
        <pc:spChg chg="add mod">
          <ac:chgData name="Fatima Ali (2222409)" userId="b943c017-98b0-44a4-8de9-fe0bac846641" providerId="ADAL" clId="{6AB590A7-FC3B-44E2-90DD-2E0C87292DAD}" dt="2026-07-07T09:00:34.961" v="1494" actId="113"/>
          <ac:spMkLst>
            <pc:docMk/>
            <pc:sldMk cId="3033423259" sldId="286"/>
            <ac:spMk id="7" creationId="{84A70799-8794-391E-2543-8EC4D3D914BD}"/>
          </ac:spMkLst>
        </pc:spChg>
        <pc:spChg chg="add">
          <ac:chgData name="Fatima Ali (2222409)" userId="b943c017-98b0-44a4-8de9-fe0bac846641" providerId="ADAL" clId="{6AB590A7-FC3B-44E2-90DD-2E0C87292DAD}" dt="2026-07-07T08:57:29.560" v="1462" actId="26606"/>
          <ac:spMkLst>
            <pc:docMk/>
            <pc:sldMk cId="3033423259" sldId="286"/>
            <ac:spMk id="10" creationId="{04812C46-200A-4DEB-A05E-3ED6C68C2387}"/>
          </ac:spMkLst>
        </pc:spChg>
        <pc:spChg chg="add">
          <ac:chgData name="Fatima Ali (2222409)" userId="b943c017-98b0-44a4-8de9-fe0bac846641" providerId="ADAL" clId="{6AB590A7-FC3B-44E2-90DD-2E0C87292DAD}" dt="2026-07-07T08:57:29.560" v="1462" actId="26606"/>
          <ac:spMkLst>
            <pc:docMk/>
            <pc:sldMk cId="3033423259" sldId="286"/>
            <ac:spMk id="12" creationId="{D1EA859B-E555-4109-94F3-6700E046E008}"/>
          </ac:spMkLst>
        </pc:spChg>
        <pc:picChg chg="add mod ord">
          <ac:chgData name="Fatima Ali (2222409)" userId="b943c017-98b0-44a4-8de9-fe0bac846641" providerId="ADAL" clId="{6AB590A7-FC3B-44E2-90DD-2E0C87292DAD}" dt="2026-07-07T08:57:29.560" v="1462" actId="26606"/>
          <ac:picMkLst>
            <pc:docMk/>
            <pc:sldMk cId="3033423259" sldId="286"/>
            <ac:picMk id="5" creationId="{103E3D6C-EDE5-F74E-CC0E-38A2EA175DFA}"/>
          </ac:picMkLst>
        </pc:picChg>
      </pc:sldChg>
      <pc:sldChg chg="addSp modSp mod setBg">
        <pc:chgData name="Fatima Ali (2222409)" userId="b943c017-98b0-44a4-8de9-fe0bac846641" providerId="ADAL" clId="{6AB590A7-FC3B-44E2-90DD-2E0C87292DAD}" dt="2026-07-08T18:03:50.956" v="3131" actId="14100"/>
        <pc:sldMkLst>
          <pc:docMk/>
          <pc:sldMk cId="2605278241" sldId="289"/>
        </pc:sldMkLst>
        <pc:spChg chg="mod">
          <ac:chgData name="Fatima Ali (2222409)" userId="b943c017-98b0-44a4-8de9-fe0bac846641" providerId="ADAL" clId="{6AB590A7-FC3B-44E2-90DD-2E0C87292DAD}" dt="2026-07-08T18:03:04.878" v="3124" actId="113"/>
          <ac:spMkLst>
            <pc:docMk/>
            <pc:sldMk cId="2605278241" sldId="289"/>
            <ac:spMk id="2" creationId="{A18FDF01-08EF-6FDD-6E9D-CE5F524432BA}"/>
          </ac:spMkLst>
        </pc:spChg>
        <pc:spChg chg="mod">
          <ac:chgData name="Fatima Ali (2222409)" userId="b943c017-98b0-44a4-8de9-fe0bac846641" providerId="ADAL" clId="{6AB590A7-FC3B-44E2-90DD-2E0C87292DAD}" dt="2026-07-08T18:03:50.956" v="3131" actId="14100"/>
          <ac:spMkLst>
            <pc:docMk/>
            <pc:sldMk cId="2605278241" sldId="289"/>
            <ac:spMk id="3" creationId="{44054978-C83D-8EEF-4DA1-1C791F034A6C}"/>
          </ac:spMkLst>
        </pc:spChg>
        <pc:spChg chg="add mod">
          <ac:chgData name="Fatima Ali (2222409)" userId="b943c017-98b0-44a4-8de9-fe0bac846641" providerId="ADAL" clId="{6AB590A7-FC3B-44E2-90DD-2E0C87292DAD}" dt="2026-07-07T21:02:31.393" v="1810" actId="1076"/>
          <ac:spMkLst>
            <pc:docMk/>
            <pc:sldMk cId="2605278241" sldId="289"/>
            <ac:spMk id="7" creationId="{B589CEF3-D008-B185-F24A-5C4EF47D4901}"/>
          </ac:spMkLst>
        </pc:spChg>
        <pc:spChg chg="add">
          <ac:chgData name="Fatima Ali (2222409)" userId="b943c017-98b0-44a4-8de9-fe0bac846641" providerId="ADAL" clId="{6AB590A7-FC3B-44E2-90DD-2E0C87292DAD}" dt="2026-07-07T20:59:41.016" v="1795" actId="26606"/>
          <ac:spMkLst>
            <pc:docMk/>
            <pc:sldMk cId="2605278241" sldId="289"/>
            <ac:spMk id="10" creationId="{04812C46-200A-4DEB-A05E-3ED6C68C2387}"/>
          </ac:spMkLst>
        </pc:spChg>
        <pc:spChg chg="add">
          <ac:chgData name="Fatima Ali (2222409)" userId="b943c017-98b0-44a4-8de9-fe0bac846641" providerId="ADAL" clId="{6AB590A7-FC3B-44E2-90DD-2E0C87292DAD}" dt="2026-07-07T20:59:41.016" v="1795" actId="26606"/>
          <ac:spMkLst>
            <pc:docMk/>
            <pc:sldMk cId="2605278241" sldId="289"/>
            <ac:spMk id="12" creationId="{D1EA859B-E555-4109-94F3-6700E046E008}"/>
          </ac:spMkLst>
        </pc:spChg>
        <pc:picChg chg="add mod ord">
          <ac:chgData name="Fatima Ali (2222409)" userId="b943c017-98b0-44a4-8de9-fe0bac846641" providerId="ADAL" clId="{6AB590A7-FC3B-44E2-90DD-2E0C87292DAD}" dt="2026-07-07T21:01:56.372" v="1805" actId="1076"/>
          <ac:picMkLst>
            <pc:docMk/>
            <pc:sldMk cId="2605278241" sldId="289"/>
            <ac:picMk id="5" creationId="{96FD6714-DFDE-481E-561B-90F1209CF312}"/>
          </ac:picMkLst>
        </pc:picChg>
      </pc:sldChg>
      <pc:sldChg chg="addSp delSp modSp mod setBg">
        <pc:chgData name="Fatima Ali (2222409)" userId="b943c017-98b0-44a4-8de9-fe0bac846641" providerId="ADAL" clId="{6AB590A7-FC3B-44E2-90DD-2E0C87292DAD}" dt="2026-07-08T18:02:22.951" v="3119" actId="27636"/>
        <pc:sldMkLst>
          <pc:docMk/>
          <pc:sldMk cId="1104463152" sldId="290"/>
        </pc:sldMkLst>
        <pc:spChg chg="mod">
          <ac:chgData name="Fatima Ali (2222409)" userId="b943c017-98b0-44a4-8de9-fe0bac846641" providerId="ADAL" clId="{6AB590A7-FC3B-44E2-90DD-2E0C87292DAD}" dt="2026-07-08T18:01:23.983" v="3109" actId="255"/>
          <ac:spMkLst>
            <pc:docMk/>
            <pc:sldMk cId="1104463152" sldId="290"/>
            <ac:spMk id="2" creationId="{AD340BF9-C63D-50C8-4B8A-CFB52CCD2A18}"/>
          </ac:spMkLst>
        </pc:spChg>
        <pc:spChg chg="mod ord">
          <ac:chgData name="Fatima Ali (2222409)" userId="b943c017-98b0-44a4-8de9-fe0bac846641" providerId="ADAL" clId="{6AB590A7-FC3B-44E2-90DD-2E0C87292DAD}" dt="2026-07-08T18:02:22.951" v="3119" actId="27636"/>
          <ac:spMkLst>
            <pc:docMk/>
            <pc:sldMk cId="1104463152" sldId="290"/>
            <ac:spMk id="3" creationId="{965C0212-B9A1-BC59-4728-4F18760384F7}"/>
          </ac:spMkLst>
        </pc:spChg>
        <pc:spChg chg="add">
          <ac:chgData name="Fatima Ali (2222409)" userId="b943c017-98b0-44a4-8de9-fe0bac846641" providerId="ADAL" clId="{6AB590A7-FC3B-44E2-90DD-2E0C87292DAD}" dt="2026-07-07T11:25:19.613" v="1641" actId="26606"/>
          <ac:spMkLst>
            <pc:docMk/>
            <pc:sldMk cId="1104463152" sldId="290"/>
            <ac:spMk id="16" creationId="{D1D34770-47A8-402C-AF23-2B653F2D88C1}"/>
          </ac:spMkLst>
        </pc:spChg>
        <pc:picChg chg="add mod">
          <ac:chgData name="Fatima Ali (2222409)" userId="b943c017-98b0-44a4-8de9-fe0bac846641" providerId="ADAL" clId="{6AB590A7-FC3B-44E2-90DD-2E0C87292DAD}" dt="2026-07-07T11:25:19.613" v="1641" actId="26606"/>
          <ac:picMkLst>
            <pc:docMk/>
            <pc:sldMk cId="1104463152" sldId="290"/>
            <ac:picMk id="5" creationId="{0176E13D-83E5-7DB4-5005-E97ACDF94A02}"/>
          </ac:picMkLst>
        </pc:picChg>
      </pc:sldChg>
      <pc:sldChg chg="addSp delSp modSp mod setBg">
        <pc:chgData name="Fatima Ali (2222409)" userId="b943c017-98b0-44a4-8de9-fe0bac846641" providerId="ADAL" clId="{6AB590A7-FC3B-44E2-90DD-2E0C87292DAD}" dt="2026-07-08T18:00:43.029" v="3103" actId="20577"/>
        <pc:sldMkLst>
          <pc:docMk/>
          <pc:sldMk cId="2968092043" sldId="291"/>
        </pc:sldMkLst>
        <pc:spChg chg="mod">
          <ac:chgData name="Fatima Ali (2222409)" userId="b943c017-98b0-44a4-8de9-fe0bac846641" providerId="ADAL" clId="{6AB590A7-FC3B-44E2-90DD-2E0C87292DAD}" dt="2026-07-08T18:00:00.400" v="3097" actId="255"/>
          <ac:spMkLst>
            <pc:docMk/>
            <pc:sldMk cId="2968092043" sldId="291"/>
            <ac:spMk id="2" creationId="{9CD83D1A-D671-D205-1E81-96CD644676C5}"/>
          </ac:spMkLst>
        </pc:spChg>
        <pc:spChg chg="mod">
          <ac:chgData name="Fatima Ali (2222409)" userId="b943c017-98b0-44a4-8de9-fe0bac846641" providerId="ADAL" clId="{6AB590A7-FC3B-44E2-90DD-2E0C87292DAD}" dt="2026-07-08T18:00:43.029" v="3103" actId="20577"/>
          <ac:spMkLst>
            <pc:docMk/>
            <pc:sldMk cId="2968092043" sldId="291"/>
            <ac:spMk id="3" creationId="{30C509E4-9C0A-A49A-ECC9-7FD5206EEF8B}"/>
          </ac:spMkLst>
        </pc:spChg>
        <pc:spChg chg="add mod">
          <ac:chgData name="Fatima Ali (2222409)" userId="b943c017-98b0-44a4-8de9-fe0bac846641" providerId="ADAL" clId="{6AB590A7-FC3B-44E2-90DD-2E0C87292DAD}" dt="2026-07-07T09:08:48.100" v="1575" actId="20577"/>
          <ac:spMkLst>
            <pc:docMk/>
            <pc:sldMk cId="2968092043" sldId="291"/>
            <ac:spMk id="7" creationId="{C1F46DAA-CC52-4F67-965D-5A72DDACD5AB}"/>
          </ac:spMkLst>
        </pc:spChg>
        <pc:spChg chg="add">
          <ac:chgData name="Fatima Ali (2222409)" userId="b943c017-98b0-44a4-8de9-fe0bac846641" providerId="ADAL" clId="{6AB590A7-FC3B-44E2-90DD-2E0C87292DAD}" dt="2026-07-07T09:04:04.210" v="1543" actId="26606"/>
          <ac:spMkLst>
            <pc:docMk/>
            <pc:sldMk cId="2968092043" sldId="291"/>
            <ac:spMk id="14" creationId="{04812C46-200A-4DEB-A05E-3ED6C68C2387}"/>
          </ac:spMkLst>
        </pc:spChg>
        <pc:spChg chg="add">
          <ac:chgData name="Fatima Ali (2222409)" userId="b943c017-98b0-44a4-8de9-fe0bac846641" providerId="ADAL" clId="{6AB590A7-FC3B-44E2-90DD-2E0C87292DAD}" dt="2026-07-07T09:04:04.210" v="1543" actId="26606"/>
          <ac:spMkLst>
            <pc:docMk/>
            <pc:sldMk cId="2968092043" sldId="291"/>
            <ac:spMk id="15" creationId="{D1EA859B-E555-4109-94F3-6700E046E008}"/>
          </ac:spMkLst>
        </pc:spChg>
        <pc:picChg chg="add mod ord">
          <ac:chgData name="Fatima Ali (2222409)" userId="b943c017-98b0-44a4-8de9-fe0bac846641" providerId="ADAL" clId="{6AB590A7-FC3B-44E2-90DD-2E0C87292DAD}" dt="2026-07-07T09:08:07.001" v="1566" actId="1076"/>
          <ac:picMkLst>
            <pc:docMk/>
            <pc:sldMk cId="2968092043" sldId="291"/>
            <ac:picMk id="5" creationId="{CB3D7751-9B9F-F627-7394-35B7ADE8D74E}"/>
          </ac:picMkLst>
        </pc:picChg>
      </pc:sldChg>
      <pc:sldChg chg="addSp delSp modSp mod setBg">
        <pc:chgData name="Fatima Ali (2222409)" userId="b943c017-98b0-44a4-8de9-fe0bac846641" providerId="ADAL" clId="{6AB590A7-FC3B-44E2-90DD-2E0C87292DAD}" dt="2026-07-08T18:06:41.194" v="3176" actId="27636"/>
        <pc:sldMkLst>
          <pc:docMk/>
          <pc:sldMk cId="1321936491" sldId="292"/>
        </pc:sldMkLst>
        <pc:spChg chg="mod">
          <ac:chgData name="Fatima Ali (2222409)" userId="b943c017-98b0-44a4-8de9-fe0bac846641" providerId="ADAL" clId="{6AB590A7-FC3B-44E2-90DD-2E0C87292DAD}" dt="2026-07-08T18:06:07.106" v="3167" actId="20577"/>
          <ac:spMkLst>
            <pc:docMk/>
            <pc:sldMk cId="1321936491" sldId="292"/>
            <ac:spMk id="2" creationId="{7E2E3099-C03E-2A9F-AFE3-F19AFE689F53}"/>
          </ac:spMkLst>
        </pc:spChg>
        <pc:spChg chg="mod ord">
          <ac:chgData name="Fatima Ali (2222409)" userId="b943c017-98b0-44a4-8de9-fe0bac846641" providerId="ADAL" clId="{6AB590A7-FC3B-44E2-90DD-2E0C87292DAD}" dt="2026-07-08T18:06:41.194" v="3176" actId="27636"/>
          <ac:spMkLst>
            <pc:docMk/>
            <pc:sldMk cId="1321936491" sldId="292"/>
            <ac:spMk id="3" creationId="{D55AF897-04F7-41F8-37CC-790307A3D6BE}"/>
          </ac:spMkLst>
        </pc:spChg>
        <pc:spChg chg="add mod">
          <ac:chgData name="Fatima Ali (2222409)" userId="b943c017-98b0-44a4-8de9-fe0bac846641" providerId="ADAL" clId="{6AB590A7-FC3B-44E2-90DD-2E0C87292DAD}" dt="2026-07-07T21:11:52.990" v="1868" actId="255"/>
          <ac:spMkLst>
            <pc:docMk/>
            <pc:sldMk cId="1321936491" sldId="292"/>
            <ac:spMk id="8" creationId="{BBBB7A2C-EC4F-B911-689C-31AE6BB02B27}"/>
          </ac:spMkLst>
        </pc:spChg>
        <pc:picChg chg="add mod ord">
          <ac:chgData name="Fatima Ali (2222409)" userId="b943c017-98b0-44a4-8de9-fe0bac846641" providerId="ADAL" clId="{6AB590A7-FC3B-44E2-90DD-2E0C87292DAD}" dt="2026-07-07T21:09:23.078" v="1856" actId="26606"/>
          <ac:picMkLst>
            <pc:docMk/>
            <pc:sldMk cId="1321936491" sldId="292"/>
            <ac:picMk id="5" creationId="{D58312EB-6671-E04F-8CD8-43775C3CDC89}"/>
          </ac:picMkLst>
        </pc:picChg>
        <pc:cxnChg chg="add">
          <ac:chgData name="Fatima Ali (2222409)" userId="b943c017-98b0-44a4-8de9-fe0bac846641" providerId="ADAL" clId="{6AB590A7-FC3B-44E2-90DD-2E0C87292DAD}" dt="2026-07-07T21:09:23.078" v="1856" actId="26606"/>
          <ac:cxnSpMkLst>
            <pc:docMk/>
            <pc:sldMk cId="1321936491" sldId="292"/>
            <ac:cxnSpMk id="7" creationId="{FC23E3B9-5ABF-58B3-E2B0-E9A5DAA90037}"/>
          </ac:cxnSpMkLst>
        </pc:cxnChg>
      </pc:sldChg>
      <pc:sldChg chg="addSp delSp modSp mod setBg">
        <pc:chgData name="Fatima Ali (2222409)" userId="b943c017-98b0-44a4-8de9-fe0bac846641" providerId="ADAL" clId="{6AB590A7-FC3B-44E2-90DD-2E0C87292DAD}" dt="2026-07-08T18:05:11.406" v="3139" actId="20577"/>
        <pc:sldMkLst>
          <pc:docMk/>
          <pc:sldMk cId="3467643561" sldId="293"/>
        </pc:sldMkLst>
        <pc:spChg chg="mod">
          <ac:chgData name="Fatima Ali (2222409)" userId="b943c017-98b0-44a4-8de9-fe0bac846641" providerId="ADAL" clId="{6AB590A7-FC3B-44E2-90DD-2E0C87292DAD}" dt="2026-07-08T18:04:35.925" v="3135" actId="255"/>
          <ac:spMkLst>
            <pc:docMk/>
            <pc:sldMk cId="3467643561" sldId="293"/>
            <ac:spMk id="2" creationId="{47943238-962D-A983-E081-4666C979787C}"/>
          </ac:spMkLst>
        </pc:spChg>
        <pc:spChg chg="mod">
          <ac:chgData name="Fatima Ali (2222409)" userId="b943c017-98b0-44a4-8de9-fe0bac846641" providerId="ADAL" clId="{6AB590A7-FC3B-44E2-90DD-2E0C87292DAD}" dt="2026-07-08T18:05:11.406" v="3139" actId="20577"/>
          <ac:spMkLst>
            <pc:docMk/>
            <pc:sldMk cId="3467643561" sldId="293"/>
            <ac:spMk id="3" creationId="{92475188-F7E8-600F-662E-FC1ACB6AE801}"/>
          </ac:spMkLst>
        </pc:spChg>
        <pc:spChg chg="add mod">
          <ac:chgData name="Fatima Ali (2222409)" userId="b943c017-98b0-44a4-8de9-fe0bac846641" providerId="ADAL" clId="{6AB590A7-FC3B-44E2-90DD-2E0C87292DAD}" dt="2026-07-07T21:23:56.883" v="2139" actId="255"/>
          <ac:spMkLst>
            <pc:docMk/>
            <pc:sldMk cId="3467643561" sldId="293"/>
            <ac:spMk id="7" creationId="{AE7B88AE-2F35-5747-1E9A-FE1343AE818F}"/>
          </ac:spMkLst>
        </pc:spChg>
        <pc:spChg chg="add">
          <ac:chgData name="Fatima Ali (2222409)" userId="b943c017-98b0-44a4-8de9-fe0bac846641" providerId="ADAL" clId="{6AB590A7-FC3B-44E2-90DD-2E0C87292DAD}" dt="2026-07-07T21:17:49.151" v="1917" actId="26606"/>
          <ac:spMkLst>
            <pc:docMk/>
            <pc:sldMk cId="3467643561" sldId="293"/>
            <ac:spMk id="17" creationId="{04812C46-200A-4DEB-A05E-3ED6C68C2387}"/>
          </ac:spMkLst>
        </pc:spChg>
        <pc:spChg chg="add">
          <ac:chgData name="Fatima Ali (2222409)" userId="b943c017-98b0-44a4-8de9-fe0bac846641" providerId="ADAL" clId="{6AB590A7-FC3B-44E2-90DD-2E0C87292DAD}" dt="2026-07-07T21:17:49.151" v="1917" actId="26606"/>
          <ac:spMkLst>
            <pc:docMk/>
            <pc:sldMk cId="3467643561" sldId="293"/>
            <ac:spMk id="19" creationId="{D1EA859B-E555-4109-94F3-6700E046E008}"/>
          </ac:spMkLst>
        </pc:spChg>
        <pc:picChg chg="add mod ord">
          <ac:chgData name="Fatima Ali (2222409)" userId="b943c017-98b0-44a4-8de9-fe0bac846641" providerId="ADAL" clId="{6AB590A7-FC3B-44E2-90DD-2E0C87292DAD}" dt="2026-07-07T21:24:02.591" v="2140" actId="14100"/>
          <ac:picMkLst>
            <pc:docMk/>
            <pc:sldMk cId="3467643561" sldId="293"/>
            <ac:picMk id="5" creationId="{8671AC94-E6FA-7826-7CA2-638863676D60}"/>
          </ac:picMkLst>
        </pc:picChg>
      </pc:sldChg>
      <pc:sldChg chg="addSp delSp modSp mod setBg">
        <pc:chgData name="Fatima Ali (2222409)" userId="b943c017-98b0-44a4-8de9-fe0bac846641" providerId="ADAL" clId="{6AB590A7-FC3B-44E2-90DD-2E0C87292DAD}" dt="2026-07-08T18:10:21.157" v="3202" actId="20577"/>
        <pc:sldMkLst>
          <pc:docMk/>
          <pc:sldMk cId="3522910277" sldId="295"/>
        </pc:sldMkLst>
        <pc:spChg chg="mod">
          <ac:chgData name="Fatima Ali (2222409)" userId="b943c017-98b0-44a4-8de9-fe0bac846641" providerId="ADAL" clId="{6AB590A7-FC3B-44E2-90DD-2E0C87292DAD}" dt="2026-07-08T18:09:32.161" v="3195" actId="255"/>
          <ac:spMkLst>
            <pc:docMk/>
            <pc:sldMk cId="3522910277" sldId="295"/>
            <ac:spMk id="2" creationId="{7B852505-B04E-7330-2095-9B837B1B722D}"/>
          </ac:spMkLst>
        </pc:spChg>
        <pc:spChg chg="mod">
          <ac:chgData name="Fatima Ali (2222409)" userId="b943c017-98b0-44a4-8de9-fe0bac846641" providerId="ADAL" clId="{6AB590A7-FC3B-44E2-90DD-2E0C87292DAD}" dt="2026-07-08T18:10:21.157" v="3202" actId="20577"/>
          <ac:spMkLst>
            <pc:docMk/>
            <pc:sldMk cId="3522910277" sldId="295"/>
            <ac:spMk id="3" creationId="{62504756-2565-4020-C945-AAE759678566}"/>
          </ac:spMkLst>
        </pc:spChg>
        <pc:spChg chg="add mod">
          <ac:chgData name="Fatima Ali (2222409)" userId="b943c017-98b0-44a4-8de9-fe0bac846641" providerId="ADAL" clId="{6AB590A7-FC3B-44E2-90DD-2E0C87292DAD}" dt="2026-07-07T21:37:55.026" v="2340" actId="20577"/>
          <ac:spMkLst>
            <pc:docMk/>
            <pc:sldMk cId="3522910277" sldId="295"/>
            <ac:spMk id="7" creationId="{5D2F0966-C328-9518-2EAD-9710E580F106}"/>
          </ac:spMkLst>
        </pc:spChg>
        <pc:spChg chg="add">
          <ac:chgData name="Fatima Ali (2222409)" userId="b943c017-98b0-44a4-8de9-fe0bac846641" providerId="ADAL" clId="{6AB590A7-FC3B-44E2-90DD-2E0C87292DAD}" dt="2026-07-07T21:34:54.860" v="2264" actId="26606"/>
          <ac:spMkLst>
            <pc:docMk/>
            <pc:sldMk cId="3522910277" sldId="295"/>
            <ac:spMk id="10" creationId="{04812C46-200A-4DEB-A05E-3ED6C68C2387}"/>
          </ac:spMkLst>
        </pc:spChg>
        <pc:spChg chg="add">
          <ac:chgData name="Fatima Ali (2222409)" userId="b943c017-98b0-44a4-8de9-fe0bac846641" providerId="ADAL" clId="{6AB590A7-FC3B-44E2-90DD-2E0C87292DAD}" dt="2026-07-07T21:34:54.860" v="2264" actId="26606"/>
          <ac:spMkLst>
            <pc:docMk/>
            <pc:sldMk cId="3522910277" sldId="295"/>
            <ac:spMk id="12" creationId="{D1EA859B-E555-4109-94F3-6700E046E008}"/>
          </ac:spMkLst>
        </pc:spChg>
        <pc:picChg chg="add mod ord">
          <ac:chgData name="Fatima Ali (2222409)" userId="b943c017-98b0-44a4-8de9-fe0bac846641" providerId="ADAL" clId="{6AB590A7-FC3B-44E2-90DD-2E0C87292DAD}" dt="2026-07-07T21:34:54.860" v="2264" actId="26606"/>
          <ac:picMkLst>
            <pc:docMk/>
            <pc:sldMk cId="3522910277" sldId="295"/>
            <ac:picMk id="5" creationId="{4E115955-6BF9-5FD0-0D61-4AD785464537}"/>
          </ac:picMkLst>
        </pc:picChg>
      </pc:sldChg>
      <pc:sldChg chg="addSp modSp mod setBg">
        <pc:chgData name="Fatima Ali (2222409)" userId="b943c017-98b0-44a4-8de9-fe0bac846641" providerId="ADAL" clId="{6AB590A7-FC3B-44E2-90DD-2E0C87292DAD}" dt="2026-07-11T14:04:42.331" v="3362" actId="20577"/>
        <pc:sldMkLst>
          <pc:docMk/>
          <pc:sldMk cId="2710041978" sldId="297"/>
        </pc:sldMkLst>
        <pc:spChg chg="mod">
          <ac:chgData name="Fatima Ali (2222409)" userId="b943c017-98b0-44a4-8de9-fe0bac846641" providerId="ADAL" clId="{6AB590A7-FC3B-44E2-90DD-2E0C87292DAD}" dt="2026-07-08T18:11:54.548" v="3226" actId="20577"/>
          <ac:spMkLst>
            <pc:docMk/>
            <pc:sldMk cId="2710041978" sldId="297"/>
            <ac:spMk id="2" creationId="{00701A9F-728D-D829-1A9F-5E932BD87E61}"/>
          </ac:spMkLst>
        </pc:spChg>
        <pc:spChg chg="mod">
          <ac:chgData name="Fatima Ali (2222409)" userId="b943c017-98b0-44a4-8de9-fe0bac846641" providerId="ADAL" clId="{6AB590A7-FC3B-44E2-90DD-2E0C87292DAD}" dt="2026-07-11T14:04:42.331" v="3362" actId="20577"/>
          <ac:spMkLst>
            <pc:docMk/>
            <pc:sldMk cId="2710041978" sldId="297"/>
            <ac:spMk id="3" creationId="{EC999B15-851E-83CE-06DA-180D792986DC}"/>
          </ac:spMkLst>
        </pc:spChg>
        <pc:spChg chg="add">
          <ac:chgData name="Fatima Ali (2222409)" userId="b943c017-98b0-44a4-8de9-fe0bac846641" providerId="ADAL" clId="{6AB590A7-FC3B-44E2-90DD-2E0C87292DAD}" dt="2026-07-07T21:45:32.680" v="2411" actId="26606"/>
          <ac:spMkLst>
            <pc:docMk/>
            <pc:sldMk cId="2710041978" sldId="297"/>
            <ac:spMk id="10" creationId="{04812C46-200A-4DEB-A05E-3ED6C68C2387}"/>
          </ac:spMkLst>
        </pc:spChg>
        <pc:spChg chg="add">
          <ac:chgData name="Fatima Ali (2222409)" userId="b943c017-98b0-44a4-8de9-fe0bac846641" providerId="ADAL" clId="{6AB590A7-FC3B-44E2-90DD-2E0C87292DAD}" dt="2026-07-07T21:45:32.680" v="2411" actId="26606"/>
          <ac:spMkLst>
            <pc:docMk/>
            <pc:sldMk cId="2710041978" sldId="297"/>
            <ac:spMk id="12" creationId="{D1EA859B-E555-4109-94F3-6700E046E008}"/>
          </ac:spMkLst>
        </pc:spChg>
        <pc:picChg chg="add mod ord">
          <ac:chgData name="Fatima Ali (2222409)" userId="b943c017-98b0-44a4-8de9-fe0bac846641" providerId="ADAL" clId="{6AB590A7-FC3B-44E2-90DD-2E0C87292DAD}" dt="2026-07-07T21:45:32.680" v="2411" actId="26606"/>
          <ac:picMkLst>
            <pc:docMk/>
            <pc:sldMk cId="2710041978" sldId="297"/>
            <ac:picMk id="5" creationId="{8A106CDD-1564-E614-8C28-AECD18F50A4A}"/>
          </ac:picMkLst>
        </pc:picChg>
      </pc:sldChg>
      <pc:sldChg chg="addSp delSp modSp new mod">
        <pc:chgData name="Fatima Ali (2222409)" userId="b943c017-98b0-44a4-8de9-fe0bac846641" providerId="ADAL" clId="{6AB590A7-FC3B-44E2-90DD-2E0C87292DAD}" dt="2026-07-11T14:04:00.542" v="3348"/>
        <pc:sldMkLst>
          <pc:docMk/>
          <pc:sldMk cId="356699422" sldId="301"/>
        </pc:sldMkLst>
        <pc:spChg chg="mod">
          <ac:chgData name="Fatima Ali (2222409)" userId="b943c017-98b0-44a4-8de9-fe0bac846641" providerId="ADAL" clId="{6AB590A7-FC3B-44E2-90DD-2E0C87292DAD}" dt="2026-07-11T14:04:00.542" v="3348"/>
          <ac:spMkLst>
            <pc:docMk/>
            <pc:sldMk cId="356699422" sldId="301"/>
            <ac:spMk id="3" creationId="{E41630B5-B473-D99A-46E7-AA2982600F88}"/>
          </ac:spMkLst>
        </pc:spChg>
      </pc:sldChg>
      <pc:sldChg chg="addSp delSp modSp new mod setBg">
        <pc:chgData name="Fatima Ali (2222409)" userId="b943c017-98b0-44a4-8de9-fe0bac846641" providerId="ADAL" clId="{6AB590A7-FC3B-44E2-90DD-2E0C87292DAD}" dt="2026-07-08T18:08:38.527" v="3191" actId="255"/>
        <pc:sldMkLst>
          <pc:docMk/>
          <pc:sldMk cId="643468891" sldId="303"/>
        </pc:sldMkLst>
        <pc:spChg chg="mod">
          <ac:chgData name="Fatima Ali (2222409)" userId="b943c017-98b0-44a4-8de9-fe0bac846641" providerId="ADAL" clId="{6AB590A7-FC3B-44E2-90DD-2E0C87292DAD}" dt="2026-07-08T18:07:43.308" v="3183" actId="14100"/>
          <ac:spMkLst>
            <pc:docMk/>
            <pc:sldMk cId="643468891" sldId="303"/>
            <ac:spMk id="2" creationId="{F4E4AD62-95DA-E05C-6206-00EA84DE38C8}"/>
          </ac:spMkLst>
        </pc:spChg>
        <pc:spChg chg="add del mod">
          <ac:chgData name="Fatima Ali (2222409)" userId="b943c017-98b0-44a4-8de9-fe0bac846641" providerId="ADAL" clId="{6AB590A7-FC3B-44E2-90DD-2E0C87292DAD}" dt="2026-07-08T18:08:38.527" v="3191" actId="255"/>
          <ac:spMkLst>
            <pc:docMk/>
            <pc:sldMk cId="643468891" sldId="303"/>
            <ac:spMk id="3" creationId="{CB569213-24B3-4311-F109-6BB95766E46C}"/>
          </ac:spMkLst>
        </pc:spChg>
        <pc:spChg chg="add mod">
          <ac:chgData name="Fatima Ali (2222409)" userId="b943c017-98b0-44a4-8de9-fe0bac846641" providerId="ADAL" clId="{6AB590A7-FC3B-44E2-90DD-2E0C87292DAD}" dt="2026-07-07T21:37:37.996" v="2336" actId="1076"/>
          <ac:spMkLst>
            <pc:docMk/>
            <pc:sldMk cId="643468891" sldId="303"/>
            <ac:spMk id="9" creationId="{69233035-A1DC-4A07-DB32-C1452461CF54}"/>
          </ac:spMkLst>
        </pc:spChg>
        <pc:spChg chg="add">
          <ac:chgData name="Fatima Ali (2222409)" userId="b943c017-98b0-44a4-8de9-fe0bac846641" providerId="ADAL" clId="{6AB590A7-FC3B-44E2-90DD-2E0C87292DAD}" dt="2026-07-07T21:32:33.222" v="2255" actId="26606"/>
          <ac:spMkLst>
            <pc:docMk/>
            <pc:sldMk cId="643468891" sldId="303"/>
            <ac:spMk id="26" creationId="{D7A453D2-15D8-4403-815F-291FA16340D9}"/>
          </ac:spMkLst>
        </pc:spChg>
        <pc:spChg chg="add">
          <ac:chgData name="Fatima Ali (2222409)" userId="b943c017-98b0-44a4-8de9-fe0bac846641" providerId="ADAL" clId="{6AB590A7-FC3B-44E2-90DD-2E0C87292DAD}" dt="2026-07-07T21:32:33.222" v="2255" actId="26606"/>
          <ac:spMkLst>
            <pc:docMk/>
            <pc:sldMk cId="643468891" sldId="303"/>
            <ac:spMk id="28" creationId="{8161EA6B-09CA-445B-AB0D-8DF76FA92DEF}"/>
          </ac:spMkLst>
        </pc:spChg>
        <pc:spChg chg="add">
          <ac:chgData name="Fatima Ali (2222409)" userId="b943c017-98b0-44a4-8de9-fe0bac846641" providerId="ADAL" clId="{6AB590A7-FC3B-44E2-90DD-2E0C87292DAD}" dt="2026-07-07T21:32:33.222" v="2255" actId="26606"/>
          <ac:spMkLst>
            <pc:docMk/>
            <pc:sldMk cId="643468891" sldId="303"/>
            <ac:spMk id="38" creationId="{B8114C98-A349-4111-A123-E8EAB86ABE30}"/>
          </ac:spMkLst>
        </pc:spChg>
        <pc:spChg chg="add">
          <ac:chgData name="Fatima Ali (2222409)" userId="b943c017-98b0-44a4-8de9-fe0bac846641" providerId="ADAL" clId="{6AB590A7-FC3B-44E2-90DD-2E0C87292DAD}" dt="2026-07-07T21:32:33.222" v="2255" actId="26606"/>
          <ac:spMkLst>
            <pc:docMk/>
            <pc:sldMk cId="643468891" sldId="303"/>
            <ac:spMk id="52" creationId="{E2D3D3F2-ABBB-4453-B1C5-1BEBF7E4DD56}"/>
          </ac:spMkLst>
        </pc:spChg>
        <pc:grpChg chg="add">
          <ac:chgData name="Fatima Ali (2222409)" userId="b943c017-98b0-44a4-8de9-fe0bac846641" providerId="ADAL" clId="{6AB590A7-FC3B-44E2-90DD-2E0C87292DAD}" dt="2026-07-07T21:32:33.222" v="2255" actId="26606"/>
          <ac:grpSpMkLst>
            <pc:docMk/>
            <pc:sldMk cId="643468891" sldId="303"/>
            <ac:grpSpMk id="54" creationId="{8214E4A5-A0D2-42C4-8D14-D2A7E495F041}"/>
          </ac:grpSpMkLst>
        </pc:grpChg>
        <pc:picChg chg="add mod ord">
          <ac:chgData name="Fatima Ali (2222409)" userId="b943c017-98b0-44a4-8de9-fe0bac846641" providerId="ADAL" clId="{6AB590A7-FC3B-44E2-90DD-2E0C87292DAD}" dt="2026-07-07T21:32:33.222" v="2255" actId="26606"/>
          <ac:picMkLst>
            <pc:docMk/>
            <pc:sldMk cId="643468891" sldId="303"/>
            <ac:picMk id="7" creationId="{5D9BDE24-318A-D3A2-B7DB-F6066C943CB7}"/>
          </ac:picMkLst>
        </pc:picChg>
      </pc:sldChg>
      <pc:sldChg chg="modSp mod">
        <pc:chgData name="Fatima Ali (2222409)" userId="b943c017-98b0-44a4-8de9-fe0bac846641" providerId="ADAL" clId="{6AB590A7-FC3B-44E2-90DD-2E0C87292DAD}" dt="2026-07-08T10:52:51.019" v="2919" actId="20577"/>
        <pc:sldMkLst>
          <pc:docMk/>
          <pc:sldMk cId="563592286" sldId="306"/>
        </pc:sldMkLst>
        <pc:spChg chg="mod">
          <ac:chgData name="Fatima Ali (2222409)" userId="b943c017-98b0-44a4-8de9-fe0bac846641" providerId="ADAL" clId="{6AB590A7-FC3B-44E2-90DD-2E0C87292DAD}" dt="2026-07-08T10:52:51.019" v="2919" actId="20577"/>
          <ac:spMkLst>
            <pc:docMk/>
            <pc:sldMk cId="563592286" sldId="306"/>
            <ac:spMk id="14" creationId="{18F3ACAC-4B01-C69F-E5A3-4729CF81D0E3}"/>
          </ac:spMkLst>
        </pc:spChg>
      </pc:sldChg>
      <pc:sldChg chg="modSp mod">
        <pc:chgData name="Fatima Ali (2222409)" userId="b943c017-98b0-44a4-8de9-fe0bac846641" providerId="ADAL" clId="{6AB590A7-FC3B-44E2-90DD-2E0C87292DAD}" dt="2026-07-08T10:39:50.813" v="2860" actId="20577"/>
        <pc:sldMkLst>
          <pc:docMk/>
          <pc:sldMk cId="4142935743" sldId="310"/>
        </pc:sldMkLst>
        <pc:spChg chg="mod">
          <ac:chgData name="Fatima Ali (2222409)" userId="b943c017-98b0-44a4-8de9-fe0bac846641" providerId="ADAL" clId="{6AB590A7-FC3B-44E2-90DD-2E0C87292DAD}" dt="2026-07-08T10:39:27.126" v="2834" actId="20577"/>
          <ac:spMkLst>
            <pc:docMk/>
            <pc:sldMk cId="4142935743" sldId="310"/>
            <ac:spMk id="6" creationId="{3665C88C-E777-DE4A-41D3-649538281876}"/>
          </ac:spMkLst>
        </pc:spChg>
        <pc:spChg chg="mod">
          <ac:chgData name="Fatima Ali (2222409)" userId="b943c017-98b0-44a4-8de9-fe0bac846641" providerId="ADAL" clId="{6AB590A7-FC3B-44E2-90DD-2E0C87292DAD}" dt="2026-07-08T10:39:50.813" v="2860" actId="20577"/>
          <ac:spMkLst>
            <pc:docMk/>
            <pc:sldMk cId="4142935743" sldId="310"/>
            <ac:spMk id="10" creationId="{95C9BD10-0D67-5549-D5D3-69D12023AB0D}"/>
          </ac:spMkLst>
        </pc:spChg>
      </pc:sldChg>
      <pc:sldChg chg="addSp delSp modSp mod ord">
        <pc:chgData name="Fatima Ali (2222409)" userId="b943c017-98b0-44a4-8de9-fe0bac846641" providerId="ADAL" clId="{6AB590A7-FC3B-44E2-90DD-2E0C87292DAD}" dt="2026-07-08T10:56:37.457" v="2961" actId="207"/>
        <pc:sldMkLst>
          <pc:docMk/>
          <pc:sldMk cId="3091396056" sldId="313"/>
        </pc:sldMkLst>
        <pc:spChg chg="add mod">
          <ac:chgData name="Fatima Ali (2222409)" userId="b943c017-98b0-44a4-8de9-fe0bac846641" providerId="ADAL" clId="{6AB590A7-FC3B-44E2-90DD-2E0C87292DAD}" dt="2026-07-08T10:56:37.457" v="2961" actId="207"/>
          <ac:spMkLst>
            <pc:docMk/>
            <pc:sldMk cId="3091396056" sldId="313"/>
            <ac:spMk id="4" creationId="{E01C3B9D-2DA1-B2AB-6583-A5AE1F12DAA7}"/>
          </ac:spMkLst>
        </pc:spChg>
        <pc:spChg chg="mod">
          <ac:chgData name="Fatima Ali (2222409)" userId="b943c017-98b0-44a4-8de9-fe0bac846641" providerId="ADAL" clId="{6AB590A7-FC3B-44E2-90DD-2E0C87292DAD}" dt="2026-07-08T10:32:24.691" v="2741" actId="1076"/>
          <ac:spMkLst>
            <pc:docMk/>
            <pc:sldMk cId="3091396056" sldId="313"/>
            <ac:spMk id="7" creationId="{3C0FBAAC-073D-D707-F3DB-85EB647B15CF}"/>
          </ac:spMkLst>
        </pc:spChg>
        <pc:spChg chg="mod">
          <ac:chgData name="Fatima Ali (2222409)" userId="b943c017-98b0-44a4-8de9-fe0bac846641" providerId="ADAL" clId="{6AB590A7-FC3B-44E2-90DD-2E0C87292DAD}" dt="2026-07-08T10:32:33.259" v="2743" actId="14100"/>
          <ac:spMkLst>
            <pc:docMk/>
            <pc:sldMk cId="3091396056" sldId="313"/>
            <ac:spMk id="10" creationId="{8802D8CA-7E3F-786E-CAEC-70A4BD5504AE}"/>
          </ac:spMkLst>
        </pc:spChg>
        <pc:spChg chg="mod">
          <ac:chgData name="Fatima Ali (2222409)" userId="b943c017-98b0-44a4-8de9-fe0bac846641" providerId="ADAL" clId="{6AB590A7-FC3B-44E2-90DD-2E0C87292DAD}" dt="2026-07-08T10:32:15.825" v="2739" actId="1076"/>
          <ac:spMkLst>
            <pc:docMk/>
            <pc:sldMk cId="3091396056" sldId="313"/>
            <ac:spMk id="12" creationId="{F46C91D8-7A2E-C09C-E556-B541DD46D24B}"/>
          </ac:spMkLst>
        </pc:spChg>
      </pc:sldChg>
      <pc:sldChg chg="addSp modSp new mod">
        <pc:chgData name="Fatima Ali (2222409)" userId="b943c017-98b0-44a4-8de9-fe0bac846641" providerId="ADAL" clId="{6AB590A7-FC3B-44E2-90DD-2E0C87292DAD}" dt="2026-07-09T18:43:45.943" v="3264" actId="20577"/>
        <pc:sldMkLst>
          <pc:docMk/>
          <pc:sldMk cId="3293745252" sldId="315"/>
        </pc:sldMkLst>
        <pc:spChg chg="mod">
          <ac:chgData name="Fatima Ali (2222409)" userId="b943c017-98b0-44a4-8de9-fe0bac846641" providerId="ADAL" clId="{6AB590A7-FC3B-44E2-90DD-2E0C87292DAD}" dt="2026-07-09T18:43:45.943" v="3264" actId="20577"/>
          <ac:spMkLst>
            <pc:docMk/>
            <pc:sldMk cId="3293745252" sldId="315"/>
            <ac:spMk id="3" creationId="{75F2D779-88F6-D9A1-9B4B-C65BF7C888ED}"/>
          </ac:spMkLst>
        </pc:spChg>
        <pc:picChg chg="add mod">
          <ac:chgData name="Fatima Ali (2222409)" userId="b943c017-98b0-44a4-8de9-fe0bac846641" providerId="ADAL" clId="{6AB590A7-FC3B-44E2-90DD-2E0C87292DAD}" dt="2026-07-08T10:22:36.337" v="2691" actId="14100"/>
          <ac:picMkLst>
            <pc:docMk/>
            <pc:sldMk cId="3293745252" sldId="315"/>
            <ac:picMk id="5" creationId="{1A5D2658-1303-F353-9F43-889BDF94F568}"/>
          </ac:picMkLst>
        </pc:picChg>
      </pc:sldChg>
      <pc:sldChg chg="addSp modSp new mod">
        <pc:chgData name="Fatima Ali (2222409)" userId="b943c017-98b0-44a4-8de9-fe0bac846641" providerId="ADAL" clId="{6AB590A7-FC3B-44E2-90DD-2E0C87292DAD}" dt="2026-07-08T10:16:13.175" v="2649" actId="27636"/>
        <pc:sldMkLst>
          <pc:docMk/>
          <pc:sldMk cId="1455170779" sldId="316"/>
        </pc:sldMkLst>
        <pc:spChg chg="add mod">
          <ac:chgData name="Fatima Ali (2222409)" userId="b943c017-98b0-44a4-8de9-fe0bac846641" providerId="ADAL" clId="{6AB590A7-FC3B-44E2-90DD-2E0C87292DAD}" dt="2026-07-08T10:14:26.054" v="2642" actId="1076"/>
          <ac:spMkLst>
            <pc:docMk/>
            <pc:sldMk cId="1455170779" sldId="316"/>
            <ac:spMk id="4" creationId="{DCAE58B8-AE18-EB1D-86B0-26C8BB2F20EB}"/>
          </ac:spMkLst>
        </pc:spChg>
      </pc:sldChg>
      <pc:sldChg chg="modSp new mod">
        <pc:chgData name="Fatima Ali (2222409)" userId="b943c017-98b0-44a4-8de9-fe0bac846641" providerId="ADAL" clId="{6AB590A7-FC3B-44E2-90DD-2E0C87292DAD}" dt="2026-07-09T18:41:53.845" v="3262" actId="20577"/>
        <pc:sldMkLst>
          <pc:docMk/>
          <pc:sldMk cId="2194405895" sldId="317"/>
        </pc:sldMkLst>
        <pc:spChg chg="mod">
          <ac:chgData name="Fatima Ali (2222409)" userId="b943c017-98b0-44a4-8de9-fe0bac846641" providerId="ADAL" clId="{6AB590A7-FC3B-44E2-90DD-2E0C87292DAD}" dt="2026-07-09T18:41:53.845" v="3262" actId="20577"/>
          <ac:spMkLst>
            <pc:docMk/>
            <pc:sldMk cId="2194405895" sldId="317"/>
            <ac:spMk id="2" creationId="{EF15A5A1-B7AA-59EC-986A-9819FA5231FE}"/>
          </ac:spMkLst>
        </pc:spChg>
        <pc:spChg chg="mod">
          <ac:chgData name="Fatima Ali (2222409)" userId="b943c017-98b0-44a4-8de9-fe0bac846641" providerId="ADAL" clId="{6AB590A7-FC3B-44E2-90DD-2E0C87292DAD}" dt="2026-07-09T18:32:32.932" v="3248" actId="20577"/>
          <ac:spMkLst>
            <pc:docMk/>
            <pc:sldMk cId="2194405895" sldId="317"/>
            <ac:spMk id="3" creationId="{E29D552E-DA23-7672-3DF1-950F97B98AB5}"/>
          </ac:spMkLst>
        </pc:spChg>
      </pc:sldChg>
    </pc:docChg>
  </pc:docChgLst>
  <pc:docChgLst>
    <pc:chgData name="Zobia Riaz (2226851)" userId="S::2226851@student.uwtsd.ac.uk::3a01e325-89ca-4929-b555-096137185ecc" providerId="AD" clId="Web-{3EA3A506-2045-AA08-07F6-F506978DC3CD}"/>
    <pc:docChg chg="addSld delSld modSld sldOrd">
      <pc:chgData name="Zobia Riaz (2226851)" userId="S::2226851@student.uwtsd.ac.uk::3a01e325-89ca-4929-b555-096137185ecc" providerId="AD" clId="Web-{3EA3A506-2045-AA08-07F6-F506978DC3CD}" dt="2026-07-07T11:43:36.959" v="1255" actId="20577"/>
      <pc:docMkLst>
        <pc:docMk/>
      </pc:docMkLst>
      <pc:sldChg chg="modSp">
        <pc:chgData name="Zobia Riaz (2226851)" userId="S::2226851@student.uwtsd.ac.uk::3a01e325-89ca-4929-b555-096137185ecc" providerId="AD" clId="Web-{3EA3A506-2045-AA08-07F6-F506978DC3CD}" dt="2026-07-06T21:03:45.324" v="879" actId="14100"/>
        <pc:sldMkLst>
          <pc:docMk/>
          <pc:sldMk cId="111843052" sldId="256"/>
        </pc:sldMkLst>
        <pc:spChg chg="mod">
          <ac:chgData name="Zobia Riaz (2226851)" userId="S::2226851@student.uwtsd.ac.uk::3a01e325-89ca-4929-b555-096137185ecc" providerId="AD" clId="Web-{3EA3A506-2045-AA08-07F6-F506978DC3CD}" dt="2026-07-06T21:03:02.806" v="863" actId="1076"/>
          <ac:spMkLst>
            <pc:docMk/>
            <pc:sldMk cId="111843052" sldId="256"/>
            <ac:spMk id="2" creationId="{A5630DC0-AEE3-EBD3-7C08-71BDAF5ABCAA}"/>
          </ac:spMkLst>
        </pc:spChg>
        <pc:spChg chg="mod">
          <ac:chgData name="Zobia Riaz (2226851)" userId="S::2226851@student.uwtsd.ac.uk::3a01e325-89ca-4929-b555-096137185ecc" providerId="AD" clId="Web-{3EA3A506-2045-AA08-07F6-F506978DC3CD}" dt="2026-07-06T21:03:45.324" v="879" actId="14100"/>
          <ac:spMkLst>
            <pc:docMk/>
            <pc:sldMk cId="111843052" sldId="256"/>
            <ac:spMk id="3" creationId="{7C51A9C0-C211-ED68-5859-4F6C2B890E76}"/>
          </ac:spMkLst>
        </pc:spChg>
      </pc:sldChg>
      <pc:sldChg chg="delSp modSp mod ord setBg">
        <pc:chgData name="Zobia Riaz (2226851)" userId="S::2226851@student.uwtsd.ac.uk::3a01e325-89ca-4929-b555-096137185ecc" providerId="AD" clId="Web-{3EA3A506-2045-AA08-07F6-F506978DC3CD}" dt="2026-07-07T11:21:03.555" v="1223" actId="20577"/>
        <pc:sldMkLst>
          <pc:docMk/>
          <pc:sldMk cId="2632032234" sldId="257"/>
        </pc:sldMkLst>
        <pc:spChg chg="mod">
          <ac:chgData name="Zobia Riaz (2226851)" userId="S::2226851@student.uwtsd.ac.uk::3a01e325-89ca-4929-b555-096137185ecc" providerId="AD" clId="Web-{3EA3A506-2045-AA08-07F6-F506978DC3CD}" dt="2026-07-07T11:21:03.555" v="1223" actId="20577"/>
          <ac:spMkLst>
            <pc:docMk/>
            <pc:sldMk cId="2632032234" sldId="257"/>
            <ac:spMk id="3" creationId="{6C767448-343E-5E32-37E2-D604FEDB2D4B}"/>
          </ac:spMkLst>
        </pc:spChg>
      </pc:sldChg>
      <pc:sldChg chg="addSp delSp modSp">
        <pc:chgData name="Zobia Riaz (2226851)" userId="S::2226851@student.uwtsd.ac.uk::3a01e325-89ca-4929-b555-096137185ecc" providerId="AD" clId="Web-{3EA3A506-2045-AA08-07F6-F506978DC3CD}" dt="2026-07-06T21:00:01.970" v="827"/>
        <pc:sldMkLst>
          <pc:docMk/>
          <pc:sldMk cId="570209867" sldId="260"/>
        </pc:sldMkLst>
        <pc:spChg chg="mod">
          <ac:chgData name="Zobia Riaz (2226851)" userId="S::2226851@student.uwtsd.ac.uk::3a01e325-89ca-4929-b555-096137185ecc" providerId="AD" clId="Web-{3EA3A506-2045-AA08-07F6-F506978DC3CD}" dt="2026-07-06T20:50:49.211" v="750" actId="14100"/>
          <ac:spMkLst>
            <pc:docMk/>
            <pc:sldMk cId="570209867" sldId="260"/>
            <ac:spMk id="2" creationId="{EEF33DD3-B614-A9F9-0F58-94EEC3B859C3}"/>
          </ac:spMkLst>
        </pc:spChg>
        <pc:graphicFrameChg chg="add mod ord modGraphic">
          <ac:chgData name="Zobia Riaz (2226851)" userId="S::2226851@student.uwtsd.ac.uk::3a01e325-89ca-4929-b555-096137185ecc" providerId="AD" clId="Web-{3EA3A506-2045-AA08-07F6-F506978DC3CD}" dt="2026-07-06T21:00:01.970" v="827"/>
          <ac:graphicFrameMkLst>
            <pc:docMk/>
            <pc:sldMk cId="570209867" sldId="260"/>
            <ac:graphicFrameMk id="4" creationId="{61F1F98B-D21A-F3EE-9F51-80D7A9EA0252}"/>
          </ac:graphicFrameMkLst>
        </pc:graphicFrameChg>
        <pc:graphicFrameChg chg="add mod modGraphic">
          <ac:chgData name="Zobia Riaz (2226851)" userId="S::2226851@student.uwtsd.ac.uk::3a01e325-89ca-4929-b555-096137185ecc" providerId="AD" clId="Web-{3EA3A506-2045-AA08-07F6-F506978DC3CD}" dt="2026-07-06T20:59:50.329" v="819"/>
          <ac:graphicFrameMkLst>
            <pc:docMk/>
            <pc:sldMk cId="570209867" sldId="260"/>
            <ac:graphicFrameMk id="5" creationId="{F3C07CBA-3CE9-2924-8108-61B0CF4A7831}"/>
          </ac:graphicFrameMkLst>
        </pc:graphicFrameChg>
      </pc:sldChg>
      <pc:sldChg chg="addSp delSp modSp mod setBg">
        <pc:chgData name="Zobia Riaz (2226851)" userId="S::2226851@student.uwtsd.ac.uk::3a01e325-89ca-4929-b555-096137185ecc" providerId="AD" clId="Web-{3EA3A506-2045-AA08-07F6-F506978DC3CD}" dt="2026-07-06T21:07:10.380" v="907" actId="20577"/>
        <pc:sldMkLst>
          <pc:docMk/>
          <pc:sldMk cId="3029691748" sldId="261"/>
        </pc:sldMkLst>
        <pc:spChg chg="mod">
          <ac:chgData name="Zobia Riaz (2226851)" userId="S::2226851@student.uwtsd.ac.uk::3a01e325-89ca-4929-b555-096137185ecc" providerId="AD" clId="Web-{3EA3A506-2045-AA08-07F6-F506978DC3CD}" dt="2026-07-06T21:07:10.380" v="907" actId="20577"/>
          <ac:spMkLst>
            <pc:docMk/>
            <pc:sldMk cId="3029691748" sldId="261"/>
            <ac:spMk id="2" creationId="{25383AF0-FE5C-9872-26A7-4D2FC0B7FF1F}"/>
          </ac:spMkLst>
        </pc:spChg>
        <pc:spChg chg="mod">
          <ac:chgData name="Zobia Riaz (2226851)" userId="S::2226851@student.uwtsd.ac.uk::3a01e325-89ca-4929-b555-096137185ecc" providerId="AD" clId="Web-{3EA3A506-2045-AA08-07F6-F506978DC3CD}" dt="2026-07-06T20:47:42.406" v="728"/>
          <ac:spMkLst>
            <pc:docMk/>
            <pc:sldMk cId="3029691748" sldId="261"/>
            <ac:spMk id="3" creationId="{B1AAAD39-7089-2673-2542-836CC111DF75}"/>
          </ac:spMkLst>
        </pc:spChg>
        <pc:spChg chg="add">
          <ac:chgData name="Zobia Riaz (2226851)" userId="S::2226851@student.uwtsd.ac.uk::3a01e325-89ca-4929-b555-096137185ecc" providerId="AD" clId="Web-{3EA3A506-2045-AA08-07F6-F506978DC3CD}" dt="2026-07-06T20:47:42.406" v="728"/>
          <ac:spMkLst>
            <pc:docMk/>
            <pc:sldMk cId="3029691748" sldId="261"/>
            <ac:spMk id="20" creationId="{AE3A741D-C19B-960A-5803-1C5887147820}"/>
          </ac:spMkLst>
        </pc:spChg>
        <pc:spChg chg="add">
          <ac:chgData name="Zobia Riaz (2226851)" userId="S::2226851@student.uwtsd.ac.uk::3a01e325-89ca-4929-b555-096137185ecc" providerId="AD" clId="Web-{3EA3A506-2045-AA08-07F6-F506978DC3CD}" dt="2026-07-06T20:47:42.406" v="728"/>
          <ac:spMkLst>
            <pc:docMk/>
            <pc:sldMk cId="3029691748" sldId="261"/>
            <ac:spMk id="22" creationId="{9C3A50E9-9119-7BC3-083B-2D84CCC78E47}"/>
          </ac:spMkLst>
        </pc:spChg>
        <pc:spChg chg="add">
          <ac:chgData name="Zobia Riaz (2226851)" userId="S::2226851@student.uwtsd.ac.uk::3a01e325-89ca-4929-b555-096137185ecc" providerId="AD" clId="Web-{3EA3A506-2045-AA08-07F6-F506978DC3CD}" dt="2026-07-06T20:47:42.406" v="728"/>
          <ac:spMkLst>
            <pc:docMk/>
            <pc:sldMk cId="3029691748" sldId="261"/>
            <ac:spMk id="24" creationId="{DC39DE25-0E4E-0AA7-0932-1D78C2372786}"/>
          </ac:spMkLst>
        </pc:spChg>
        <pc:spChg chg="add">
          <ac:chgData name="Zobia Riaz (2226851)" userId="S::2226851@student.uwtsd.ac.uk::3a01e325-89ca-4929-b555-096137185ecc" providerId="AD" clId="Web-{3EA3A506-2045-AA08-07F6-F506978DC3CD}" dt="2026-07-06T20:47:42.406" v="728"/>
          <ac:spMkLst>
            <pc:docMk/>
            <pc:sldMk cId="3029691748" sldId="261"/>
            <ac:spMk id="26" creationId="{8D6EA299-0840-6DEA-E670-C49AEBC87E89}"/>
          </ac:spMkLst>
        </pc:spChg>
        <pc:picChg chg="add mod ord">
          <ac:chgData name="Zobia Riaz (2226851)" userId="S::2226851@student.uwtsd.ac.uk::3a01e325-89ca-4929-b555-096137185ecc" providerId="AD" clId="Web-{3EA3A506-2045-AA08-07F6-F506978DC3CD}" dt="2026-07-06T20:32:36.898" v="612" actId="1076"/>
          <ac:picMkLst>
            <pc:docMk/>
            <pc:sldMk cId="3029691748" sldId="261"/>
            <ac:picMk id="5" creationId="{A7692972-B43F-8837-C979-39BEF2840EC4}"/>
          </ac:picMkLst>
        </pc:picChg>
        <pc:picChg chg="add mod">
          <ac:chgData name="Zobia Riaz (2226851)" userId="S::2226851@student.uwtsd.ac.uk::3a01e325-89ca-4929-b555-096137185ecc" providerId="AD" clId="Web-{3EA3A506-2045-AA08-07F6-F506978DC3CD}" dt="2026-07-06T20:47:42.406" v="728"/>
          <ac:picMkLst>
            <pc:docMk/>
            <pc:sldMk cId="3029691748" sldId="261"/>
            <ac:picMk id="6" creationId="{AD815EF6-1E4F-31E0-ED3F-9E54EFD9A500}"/>
          </ac:picMkLst>
        </pc:picChg>
      </pc:sldChg>
      <pc:sldChg chg="addSp modSp mod setBg">
        <pc:chgData name="Zobia Riaz (2226851)" userId="S::2226851@student.uwtsd.ac.uk::3a01e325-89ca-4929-b555-096137185ecc" providerId="AD" clId="Web-{3EA3A506-2045-AA08-07F6-F506978DC3CD}" dt="2026-07-06T20:37:28.285" v="657" actId="1076"/>
        <pc:sldMkLst>
          <pc:docMk/>
          <pc:sldMk cId="3909785751" sldId="267"/>
        </pc:sldMkLst>
        <pc:spChg chg="mod">
          <ac:chgData name="Zobia Riaz (2226851)" userId="S::2226851@student.uwtsd.ac.uk::3a01e325-89ca-4929-b555-096137185ecc" providerId="AD" clId="Web-{3EA3A506-2045-AA08-07F6-F506978DC3CD}" dt="2026-07-06T20:37:08.144" v="652" actId="20577"/>
          <ac:spMkLst>
            <pc:docMk/>
            <pc:sldMk cId="3909785751" sldId="267"/>
            <ac:spMk id="2" creationId="{754D33B6-A920-B8A1-0A43-3CD446028BCC}"/>
          </ac:spMkLst>
        </pc:spChg>
        <pc:spChg chg="mod">
          <ac:chgData name="Zobia Riaz (2226851)" userId="S::2226851@student.uwtsd.ac.uk::3a01e325-89ca-4929-b555-096137185ecc" providerId="AD" clId="Web-{3EA3A506-2045-AA08-07F6-F506978DC3CD}" dt="2026-07-06T20:37:28.285" v="657" actId="1076"/>
          <ac:spMkLst>
            <pc:docMk/>
            <pc:sldMk cId="3909785751" sldId="267"/>
            <ac:spMk id="3" creationId="{F323B463-A4D8-A84B-D79D-60397757F548}"/>
          </ac:spMkLst>
        </pc:spChg>
        <pc:spChg chg="add">
          <ac:chgData name="Zobia Riaz (2226851)" userId="S::2226851@student.uwtsd.ac.uk::3a01e325-89ca-4929-b555-096137185ecc" providerId="AD" clId="Web-{3EA3A506-2045-AA08-07F6-F506978DC3CD}" dt="2026-07-06T20:34:18.840" v="624"/>
          <ac:spMkLst>
            <pc:docMk/>
            <pc:sldMk cId="3909785751" sldId="267"/>
            <ac:spMk id="10" creationId="{69AB23CA-CF96-42B0-847F-37A181DEBFA5}"/>
          </ac:spMkLst>
        </pc:spChg>
        <pc:spChg chg="add">
          <ac:chgData name="Zobia Riaz (2226851)" userId="S::2226851@student.uwtsd.ac.uk::3a01e325-89ca-4929-b555-096137185ecc" providerId="AD" clId="Web-{3EA3A506-2045-AA08-07F6-F506978DC3CD}" dt="2026-07-06T20:34:18.840" v="624"/>
          <ac:spMkLst>
            <pc:docMk/>
            <pc:sldMk cId="3909785751" sldId="267"/>
            <ac:spMk id="12" creationId="{A45FD7F6-BF7B-4588-AE38-90035891A149}"/>
          </ac:spMkLst>
        </pc:spChg>
        <pc:spChg chg="add">
          <ac:chgData name="Zobia Riaz (2226851)" userId="S::2226851@student.uwtsd.ac.uk::3a01e325-89ca-4929-b555-096137185ecc" providerId="AD" clId="Web-{3EA3A506-2045-AA08-07F6-F506978DC3CD}" dt="2026-07-06T20:34:18.840" v="624"/>
          <ac:spMkLst>
            <pc:docMk/>
            <pc:sldMk cId="3909785751" sldId="267"/>
            <ac:spMk id="14" creationId="{2F05AAE2-453E-4EDA-8961-D9B319978159}"/>
          </ac:spMkLst>
        </pc:spChg>
        <pc:spChg chg="add">
          <ac:chgData name="Zobia Riaz (2226851)" userId="S::2226851@student.uwtsd.ac.uk::3a01e325-89ca-4929-b555-096137185ecc" providerId="AD" clId="Web-{3EA3A506-2045-AA08-07F6-F506978DC3CD}" dt="2026-07-06T20:34:18.840" v="624"/>
          <ac:spMkLst>
            <pc:docMk/>
            <pc:sldMk cId="3909785751" sldId="267"/>
            <ac:spMk id="16" creationId="{CE2CF453-4871-4F22-8746-957F757DAAF8}"/>
          </ac:spMkLst>
        </pc:spChg>
        <pc:spChg chg="add">
          <ac:chgData name="Zobia Riaz (2226851)" userId="S::2226851@student.uwtsd.ac.uk::3a01e325-89ca-4929-b555-096137185ecc" providerId="AD" clId="Web-{3EA3A506-2045-AA08-07F6-F506978DC3CD}" dt="2026-07-06T20:34:18.840" v="624"/>
          <ac:spMkLst>
            <pc:docMk/>
            <pc:sldMk cId="3909785751" sldId="267"/>
            <ac:spMk id="18" creationId="{6A0E0FAE-D6BC-43D5-ACA6-8CDE484777BC}"/>
          </ac:spMkLst>
        </pc:spChg>
        <pc:picChg chg="add mod">
          <ac:chgData name="Zobia Riaz (2226851)" userId="S::2226851@student.uwtsd.ac.uk::3a01e325-89ca-4929-b555-096137185ecc" providerId="AD" clId="Web-{3EA3A506-2045-AA08-07F6-F506978DC3CD}" dt="2026-07-06T20:34:18.840" v="624"/>
          <ac:picMkLst>
            <pc:docMk/>
            <pc:sldMk cId="3909785751" sldId="267"/>
            <ac:picMk id="4" creationId="{CD873087-A214-49CF-00F1-ACEE87886E1D}"/>
          </ac:picMkLst>
        </pc:picChg>
        <pc:picChg chg="add mod ord">
          <ac:chgData name="Zobia Riaz (2226851)" userId="S::2226851@student.uwtsd.ac.uk::3a01e325-89ca-4929-b555-096137185ecc" providerId="AD" clId="Web-{3EA3A506-2045-AA08-07F6-F506978DC3CD}" dt="2026-07-06T20:37:20.738" v="655" actId="1076"/>
          <ac:picMkLst>
            <pc:docMk/>
            <pc:sldMk cId="3909785751" sldId="267"/>
            <ac:picMk id="5" creationId="{4CE41110-8B92-0886-8F03-D133250E7099}"/>
          </ac:picMkLst>
        </pc:picChg>
      </pc:sldChg>
      <pc:sldChg chg="addSp delSp modSp mod setBg setClrOvrMap">
        <pc:chgData name="Zobia Riaz (2226851)" userId="S::2226851@student.uwtsd.ac.uk::3a01e325-89ca-4929-b555-096137185ecc" providerId="AD" clId="Web-{3EA3A506-2045-AA08-07F6-F506978DC3CD}" dt="2026-07-06T21:07:40.615" v="911" actId="20577"/>
        <pc:sldMkLst>
          <pc:docMk/>
          <pc:sldMk cId="2399234989" sldId="268"/>
        </pc:sldMkLst>
        <pc:spChg chg="mod">
          <ac:chgData name="Zobia Riaz (2226851)" userId="S::2226851@student.uwtsd.ac.uk::3a01e325-89ca-4929-b555-096137185ecc" providerId="AD" clId="Web-{3EA3A506-2045-AA08-07F6-F506978DC3CD}" dt="2026-07-06T21:07:40.615" v="911" actId="20577"/>
          <ac:spMkLst>
            <pc:docMk/>
            <pc:sldMk cId="2399234989" sldId="268"/>
            <ac:spMk id="2" creationId="{106E61F5-9F7C-3D73-462C-AD072C25CA68}"/>
          </ac:spMkLst>
        </pc:spChg>
        <pc:spChg chg="add">
          <ac:chgData name="Zobia Riaz (2226851)" userId="S::2226851@student.uwtsd.ac.uk::3a01e325-89ca-4929-b555-096137185ecc" providerId="AD" clId="Web-{3EA3A506-2045-AA08-07F6-F506978DC3CD}" dt="2026-07-06T20:42:26.424" v="687"/>
          <ac:spMkLst>
            <pc:docMk/>
            <pc:sldMk cId="2399234989" sldId="268"/>
            <ac:spMk id="10" creationId="{B50AB553-2A96-4A92-96F2-93548E096954}"/>
          </ac:spMkLst>
        </pc:spChg>
        <pc:graphicFrameChg chg="add mod modGraphic">
          <ac:chgData name="Zobia Riaz (2226851)" userId="S::2226851@student.uwtsd.ac.uk::3a01e325-89ca-4929-b555-096137185ecc" providerId="AD" clId="Web-{3EA3A506-2045-AA08-07F6-F506978DC3CD}" dt="2026-07-06T20:42:52.128" v="690" actId="14100"/>
          <ac:graphicFrameMkLst>
            <pc:docMk/>
            <pc:sldMk cId="2399234989" sldId="268"/>
            <ac:graphicFrameMk id="6" creationId="{704B34D8-6170-9794-1693-31EA848DF38F}"/>
          </ac:graphicFrameMkLst>
        </pc:graphicFrameChg>
        <pc:picChg chg="add mod ord">
          <ac:chgData name="Zobia Riaz (2226851)" userId="S::2226851@student.uwtsd.ac.uk::3a01e325-89ca-4929-b555-096137185ecc" providerId="AD" clId="Web-{3EA3A506-2045-AA08-07F6-F506978DC3CD}" dt="2026-07-06T20:42:26.424" v="687"/>
          <ac:picMkLst>
            <pc:docMk/>
            <pc:sldMk cId="2399234989" sldId="268"/>
            <ac:picMk id="4" creationId="{63825142-EAE9-0DF9-9506-801DE8D3A566}"/>
          </ac:picMkLst>
        </pc:picChg>
      </pc:sldChg>
      <pc:sldChg chg="addSp delSp modSp mod setBg">
        <pc:chgData name="Zobia Riaz (2226851)" userId="S::2226851@student.uwtsd.ac.uk::3a01e325-89ca-4929-b555-096137185ecc" providerId="AD" clId="Web-{3EA3A506-2045-AA08-07F6-F506978DC3CD}" dt="2026-07-07T09:03:06.930" v="985"/>
        <pc:sldMkLst>
          <pc:docMk/>
          <pc:sldMk cId="244901436" sldId="269"/>
        </pc:sldMkLst>
        <pc:spChg chg="mod">
          <ac:chgData name="Zobia Riaz (2226851)" userId="S::2226851@student.uwtsd.ac.uk::3a01e325-89ca-4929-b555-096137185ecc" providerId="AD" clId="Web-{3EA3A506-2045-AA08-07F6-F506978DC3CD}" dt="2026-07-07T09:02:52.820" v="984" actId="1076"/>
          <ac:spMkLst>
            <pc:docMk/>
            <pc:sldMk cId="244901436" sldId="269"/>
            <ac:spMk id="2" creationId="{1F0BB151-3C8D-A419-99D1-9FB328B4AB29}"/>
          </ac:spMkLst>
        </pc:spChg>
        <pc:spChg chg="mod ord">
          <ac:chgData name="Zobia Riaz (2226851)" userId="S::2226851@student.uwtsd.ac.uk::3a01e325-89ca-4929-b555-096137185ecc" providerId="AD" clId="Web-{3EA3A506-2045-AA08-07F6-F506978DC3CD}" dt="2026-07-07T09:02:39.725" v="983" actId="20577"/>
          <ac:spMkLst>
            <pc:docMk/>
            <pc:sldMk cId="244901436" sldId="269"/>
            <ac:spMk id="3" creationId="{627753FB-3B8A-53F7-E74A-B744426989B8}"/>
          </ac:spMkLst>
        </pc:spChg>
        <pc:spChg chg="add del">
          <ac:chgData name="Zobia Riaz (2226851)" userId="S::2226851@student.uwtsd.ac.uk::3a01e325-89ca-4929-b555-096137185ecc" providerId="AD" clId="Web-{3EA3A506-2045-AA08-07F6-F506978DC3CD}" dt="2026-07-07T08:57:37.048" v="937"/>
          <ac:spMkLst>
            <pc:docMk/>
            <pc:sldMk cId="244901436" sldId="269"/>
            <ac:spMk id="29" creationId="{04812C46-200A-4DEB-A05E-3ED6C68C2387}"/>
          </ac:spMkLst>
        </pc:spChg>
        <pc:spChg chg="add del">
          <ac:chgData name="Zobia Riaz (2226851)" userId="S::2226851@student.uwtsd.ac.uk::3a01e325-89ca-4929-b555-096137185ecc" providerId="AD" clId="Web-{3EA3A506-2045-AA08-07F6-F506978DC3CD}" dt="2026-07-07T08:57:37.048" v="937"/>
          <ac:spMkLst>
            <pc:docMk/>
            <pc:sldMk cId="244901436" sldId="269"/>
            <ac:spMk id="30" creationId="{D1EA859B-E555-4109-94F3-6700E046E008}"/>
          </ac:spMkLst>
        </pc:spChg>
        <pc:spChg chg="add">
          <ac:chgData name="Zobia Riaz (2226851)" userId="S::2226851@student.uwtsd.ac.uk::3a01e325-89ca-4929-b555-096137185ecc" providerId="AD" clId="Web-{3EA3A506-2045-AA08-07F6-F506978DC3CD}" dt="2026-07-07T08:57:37.048" v="937"/>
          <ac:spMkLst>
            <pc:docMk/>
            <pc:sldMk cId="244901436" sldId="269"/>
            <ac:spMk id="35" creationId="{DB304A14-32D0-4873-B914-423ED7B8DAFD}"/>
          </ac:spMkLst>
        </pc:spChg>
        <pc:spChg chg="add">
          <ac:chgData name="Zobia Riaz (2226851)" userId="S::2226851@student.uwtsd.ac.uk::3a01e325-89ca-4929-b555-096137185ecc" providerId="AD" clId="Web-{3EA3A506-2045-AA08-07F6-F506978DC3CD}" dt="2026-07-07T08:57:37.048" v="937"/>
          <ac:spMkLst>
            <pc:docMk/>
            <pc:sldMk cId="244901436" sldId="269"/>
            <ac:spMk id="37" creationId="{1D460C86-854F-4FB3-ABC2-E823D8FEB9DB}"/>
          </ac:spMkLst>
        </pc:spChg>
        <pc:spChg chg="add">
          <ac:chgData name="Zobia Riaz (2226851)" userId="S::2226851@student.uwtsd.ac.uk::3a01e325-89ca-4929-b555-096137185ecc" providerId="AD" clId="Web-{3EA3A506-2045-AA08-07F6-F506978DC3CD}" dt="2026-07-07T08:57:37.048" v="937"/>
          <ac:spMkLst>
            <pc:docMk/>
            <pc:sldMk cId="244901436" sldId="269"/>
            <ac:spMk id="39" creationId="{BB48116A-278A-4CC5-89D3-9DE8E8FF1245}"/>
          </ac:spMkLst>
        </pc:spChg>
        <pc:picChg chg="add mod ord">
          <ac:chgData name="Zobia Riaz (2226851)" userId="S::2226851@student.uwtsd.ac.uk::3a01e325-89ca-4929-b555-096137185ecc" providerId="AD" clId="Web-{3EA3A506-2045-AA08-07F6-F506978DC3CD}" dt="2026-07-07T08:57:47.487" v="938" actId="14100"/>
          <ac:picMkLst>
            <pc:docMk/>
            <pc:sldMk cId="244901436" sldId="269"/>
            <ac:picMk id="4" creationId="{6E8F51BC-623E-2DA7-118F-854267D8888A}"/>
          </ac:picMkLst>
        </pc:picChg>
      </pc:sldChg>
      <pc:sldChg chg="modSp ord">
        <pc:chgData name="Zobia Riaz (2226851)" userId="S::2226851@student.uwtsd.ac.uk::3a01e325-89ca-4929-b555-096137185ecc" providerId="AD" clId="Web-{3EA3A506-2045-AA08-07F6-F506978DC3CD}" dt="2026-07-06T08:32:23.472" v="42"/>
        <pc:sldMkLst>
          <pc:docMk/>
          <pc:sldMk cId="2443111623" sldId="279"/>
        </pc:sldMkLst>
        <pc:spChg chg="mod">
          <ac:chgData name="Zobia Riaz (2226851)" userId="S::2226851@student.uwtsd.ac.uk::3a01e325-89ca-4929-b555-096137185ecc" providerId="AD" clId="Web-{3EA3A506-2045-AA08-07F6-F506978DC3CD}" dt="2026-07-06T08:32:23.206" v="41" actId="20577"/>
          <ac:spMkLst>
            <pc:docMk/>
            <pc:sldMk cId="2443111623" sldId="279"/>
            <ac:spMk id="2" creationId="{550F23E3-8D9C-C40B-1A97-1B1DF3AC8C0B}"/>
          </ac:spMkLst>
        </pc:spChg>
      </pc:sldChg>
      <pc:sldChg chg="modSp ord">
        <pc:chgData name="Zobia Riaz (2226851)" userId="S::2226851@student.uwtsd.ac.uk::3a01e325-89ca-4929-b555-096137185ecc" providerId="AD" clId="Web-{3EA3A506-2045-AA08-07F6-F506978DC3CD}" dt="2026-07-06T08:32:25.113" v="43"/>
        <pc:sldMkLst>
          <pc:docMk/>
          <pc:sldMk cId="610080221" sldId="280"/>
        </pc:sldMkLst>
        <pc:spChg chg="mod">
          <ac:chgData name="Zobia Riaz (2226851)" userId="S::2226851@student.uwtsd.ac.uk::3a01e325-89ca-4929-b555-096137185ecc" providerId="AD" clId="Web-{3EA3A506-2045-AA08-07F6-F506978DC3CD}" dt="2026-07-06T08:31:59.721" v="29" actId="20577"/>
          <ac:spMkLst>
            <pc:docMk/>
            <pc:sldMk cId="610080221" sldId="280"/>
            <ac:spMk id="2" creationId="{E9E6F440-4B51-6690-9624-D229540F288E}"/>
          </ac:spMkLst>
        </pc:spChg>
      </pc:sldChg>
      <pc:sldChg chg="modSp ord">
        <pc:chgData name="Zobia Riaz (2226851)" userId="S::2226851@student.uwtsd.ac.uk::3a01e325-89ca-4929-b555-096137185ecc" providerId="AD" clId="Web-{3EA3A506-2045-AA08-07F6-F506978DC3CD}" dt="2026-07-06T20:58:34.216" v="815" actId="20577"/>
        <pc:sldMkLst>
          <pc:docMk/>
          <pc:sldMk cId="1244987219" sldId="281"/>
        </pc:sldMkLst>
        <pc:spChg chg="mod">
          <ac:chgData name="Zobia Riaz (2226851)" userId="S::2226851@student.uwtsd.ac.uk::3a01e325-89ca-4929-b555-096137185ecc" providerId="AD" clId="Web-{3EA3A506-2045-AA08-07F6-F506978DC3CD}" dt="2026-07-06T20:55:05.785" v="771" actId="1076"/>
          <ac:spMkLst>
            <pc:docMk/>
            <pc:sldMk cId="1244987219" sldId="281"/>
            <ac:spMk id="2" creationId="{451E8312-8198-DF37-DEC3-6CFAAFF840C0}"/>
          </ac:spMkLst>
        </pc:spChg>
        <pc:spChg chg="mod">
          <ac:chgData name="Zobia Riaz (2226851)" userId="S::2226851@student.uwtsd.ac.uk::3a01e325-89ca-4929-b555-096137185ecc" providerId="AD" clId="Web-{3EA3A506-2045-AA08-07F6-F506978DC3CD}" dt="2026-07-06T20:58:34.216" v="815" actId="20577"/>
          <ac:spMkLst>
            <pc:docMk/>
            <pc:sldMk cId="1244987219" sldId="281"/>
            <ac:spMk id="3" creationId="{F6746257-A7B7-AFD5-F7FB-EBEC54EC4F88}"/>
          </ac:spMkLst>
        </pc:spChg>
      </pc:sldChg>
      <pc:sldChg chg="modSp">
        <pc:chgData name="Zobia Riaz (2226851)" userId="S::2226851@student.uwtsd.ac.uk::3a01e325-89ca-4929-b555-096137185ecc" providerId="AD" clId="Web-{3EA3A506-2045-AA08-07F6-F506978DC3CD}" dt="2026-07-06T08:31:34.907" v="13" actId="20577"/>
        <pc:sldMkLst>
          <pc:docMk/>
          <pc:sldMk cId="3268764331" sldId="282"/>
        </pc:sldMkLst>
        <pc:spChg chg="mod">
          <ac:chgData name="Zobia Riaz (2226851)" userId="S::2226851@student.uwtsd.ac.uk::3a01e325-89ca-4929-b555-096137185ecc" providerId="AD" clId="Web-{3EA3A506-2045-AA08-07F6-F506978DC3CD}" dt="2026-07-06T08:31:34.907" v="13" actId="20577"/>
          <ac:spMkLst>
            <pc:docMk/>
            <pc:sldMk cId="3268764331" sldId="282"/>
            <ac:spMk id="2" creationId="{2511C50C-C4C3-A6F5-BDDD-0F8EC3B16B0A}"/>
          </ac:spMkLst>
        </pc:spChg>
        <pc:spChg chg="mod">
          <ac:chgData name="Zobia Riaz (2226851)" userId="S::2226851@student.uwtsd.ac.uk::3a01e325-89ca-4929-b555-096137185ecc" providerId="AD" clId="Web-{3EA3A506-2045-AA08-07F6-F506978DC3CD}" dt="2026-07-06T08:31:24.829" v="1" actId="20577"/>
          <ac:spMkLst>
            <pc:docMk/>
            <pc:sldMk cId="3268764331" sldId="282"/>
            <ac:spMk id="3" creationId="{9C71F4EE-4AD4-37BA-9B9E-A8D7BAEE8DCA}"/>
          </ac:spMkLst>
        </pc:spChg>
      </pc:sldChg>
      <pc:sldChg chg="modSp new">
        <pc:chgData name="Zobia Riaz (2226851)" userId="S::2226851@student.uwtsd.ac.uk::3a01e325-89ca-4929-b555-096137185ecc" providerId="AD" clId="Web-{3EA3A506-2045-AA08-07F6-F506978DC3CD}" dt="2026-07-06T08:34:08.898" v="57" actId="20577"/>
        <pc:sldMkLst>
          <pc:docMk/>
          <pc:sldMk cId="3033423259" sldId="286"/>
        </pc:sldMkLst>
        <pc:spChg chg="mod">
          <ac:chgData name="Zobia Riaz (2226851)" userId="S::2226851@student.uwtsd.ac.uk::3a01e325-89ca-4929-b555-096137185ecc" providerId="AD" clId="Web-{3EA3A506-2045-AA08-07F6-F506978DC3CD}" dt="2026-07-06T08:34:08.898" v="57" actId="20577"/>
          <ac:spMkLst>
            <pc:docMk/>
            <pc:sldMk cId="3033423259" sldId="286"/>
            <ac:spMk id="2" creationId="{77A49461-5768-4AD5-3F62-066126769E44}"/>
          </ac:spMkLst>
        </pc:spChg>
      </pc:sldChg>
      <pc:sldChg chg="new">
        <pc:chgData name="Zobia Riaz (2226851)" userId="S::2226851@student.uwtsd.ac.uk::3a01e325-89ca-4929-b555-096137185ecc" providerId="AD" clId="Web-{3EA3A506-2045-AA08-07F6-F506978DC3CD}" dt="2026-07-06T08:34:30.477" v="58"/>
        <pc:sldMkLst>
          <pc:docMk/>
          <pc:sldMk cId="2605278241" sldId="289"/>
        </pc:sldMkLst>
      </pc:sldChg>
      <pc:sldChg chg="new">
        <pc:chgData name="Zobia Riaz (2226851)" userId="S::2226851@student.uwtsd.ac.uk::3a01e325-89ca-4929-b555-096137185ecc" providerId="AD" clId="Web-{3EA3A506-2045-AA08-07F6-F506978DC3CD}" dt="2026-07-06T08:34:33.071" v="59"/>
        <pc:sldMkLst>
          <pc:docMk/>
          <pc:sldMk cId="1104463152" sldId="290"/>
        </pc:sldMkLst>
      </pc:sldChg>
      <pc:sldChg chg="new">
        <pc:chgData name="Zobia Riaz (2226851)" userId="S::2226851@student.uwtsd.ac.uk::3a01e325-89ca-4929-b555-096137185ecc" providerId="AD" clId="Web-{3EA3A506-2045-AA08-07F6-F506978DC3CD}" dt="2026-07-06T08:34:35.853" v="60"/>
        <pc:sldMkLst>
          <pc:docMk/>
          <pc:sldMk cId="2968092043" sldId="291"/>
        </pc:sldMkLst>
      </pc:sldChg>
      <pc:sldChg chg="modSp new">
        <pc:chgData name="Zobia Riaz (2226851)" userId="S::2226851@student.uwtsd.ac.uk::3a01e325-89ca-4929-b555-096137185ecc" providerId="AD" clId="Web-{3EA3A506-2045-AA08-07F6-F506978DC3CD}" dt="2026-07-06T10:59:48.247" v="470" actId="20577"/>
        <pc:sldMkLst>
          <pc:docMk/>
          <pc:sldMk cId="1357740828" sldId="299"/>
        </pc:sldMkLst>
      </pc:sldChg>
      <pc:sldChg chg="modSp new">
        <pc:chgData name="Zobia Riaz (2226851)" userId="S::2226851@student.uwtsd.ac.uk::3a01e325-89ca-4929-b555-096137185ecc" providerId="AD" clId="Web-{3EA3A506-2045-AA08-07F6-F506978DC3CD}" dt="2026-07-06T21:04:10.669" v="881" actId="20577"/>
        <pc:sldMkLst>
          <pc:docMk/>
          <pc:sldMk cId="2699826378" sldId="300"/>
        </pc:sldMkLst>
        <pc:spChg chg="mod">
          <ac:chgData name="Zobia Riaz (2226851)" userId="S::2226851@student.uwtsd.ac.uk::3a01e325-89ca-4929-b555-096137185ecc" providerId="AD" clId="Web-{3EA3A506-2045-AA08-07F6-F506978DC3CD}" dt="2026-07-06T21:04:10.669" v="881" actId="20577"/>
          <ac:spMkLst>
            <pc:docMk/>
            <pc:sldMk cId="2699826378" sldId="300"/>
            <ac:spMk id="2" creationId="{5D5918BC-459B-CA3D-FC3A-9C377A23F2F2}"/>
          </ac:spMkLst>
        </pc:spChg>
        <pc:spChg chg="mod">
          <ac:chgData name="Zobia Riaz (2226851)" userId="S::2226851@student.uwtsd.ac.uk::3a01e325-89ca-4929-b555-096137185ecc" providerId="AD" clId="Web-{3EA3A506-2045-AA08-07F6-F506978DC3CD}" dt="2026-07-06T21:03:57.324" v="880" actId="20577"/>
          <ac:spMkLst>
            <pc:docMk/>
            <pc:sldMk cId="2699826378" sldId="300"/>
            <ac:spMk id="3" creationId="{8724A7CE-4F02-FCE4-F7F8-57E221592B88}"/>
          </ac:spMkLst>
        </pc:spChg>
      </pc:sldChg>
      <pc:sldChg chg="modSp new">
        <pc:chgData name="Zobia Riaz (2226851)" userId="S::2226851@student.uwtsd.ac.uk::3a01e325-89ca-4929-b555-096137185ecc" providerId="AD" clId="Web-{3EA3A506-2045-AA08-07F6-F506978DC3CD}" dt="2026-07-06T20:58:40.357" v="816" actId="20577"/>
        <pc:sldMkLst>
          <pc:docMk/>
          <pc:sldMk cId="2889665402" sldId="304"/>
        </pc:sldMkLst>
        <pc:spChg chg="mod">
          <ac:chgData name="Zobia Riaz (2226851)" userId="S::2226851@student.uwtsd.ac.uk::3a01e325-89ca-4929-b555-096137185ecc" providerId="AD" clId="Web-{3EA3A506-2045-AA08-07F6-F506978DC3CD}" dt="2026-07-06T20:55:33.317" v="775" actId="1076"/>
          <ac:spMkLst>
            <pc:docMk/>
            <pc:sldMk cId="2889665402" sldId="304"/>
            <ac:spMk id="2" creationId="{9ED9B5D3-091E-D437-5885-527CBC63B53E}"/>
          </ac:spMkLst>
        </pc:spChg>
        <pc:spChg chg="mod">
          <ac:chgData name="Zobia Riaz (2226851)" userId="S::2226851@student.uwtsd.ac.uk::3a01e325-89ca-4929-b555-096137185ecc" providerId="AD" clId="Web-{3EA3A506-2045-AA08-07F6-F506978DC3CD}" dt="2026-07-06T20:58:40.357" v="816" actId="20577"/>
          <ac:spMkLst>
            <pc:docMk/>
            <pc:sldMk cId="2889665402" sldId="304"/>
            <ac:spMk id="3" creationId="{4D0FC42F-20EB-4C8D-EE1D-D79FA9ED67B0}"/>
          </ac:spMkLst>
        </pc:spChg>
      </pc:sldChg>
      <pc:sldChg chg="addSp delSp modSp new mod setBg">
        <pc:chgData name="Zobia Riaz (2226851)" userId="S::2226851@student.uwtsd.ac.uk::3a01e325-89ca-4929-b555-096137185ecc" providerId="AD" clId="Web-{3EA3A506-2045-AA08-07F6-F506978DC3CD}" dt="2026-07-07T11:27:11.587" v="1251" actId="20577"/>
        <pc:sldMkLst>
          <pc:docMk/>
          <pc:sldMk cId="1560617522" sldId="311"/>
        </pc:sldMkLst>
        <pc:spChg chg="del mod">
          <ac:chgData name="Zobia Riaz (2226851)" userId="S::2226851@student.uwtsd.ac.uk::3a01e325-89ca-4929-b555-096137185ecc" providerId="AD" clId="Web-{3EA3A506-2045-AA08-07F6-F506978DC3CD}" dt="2026-07-07T10:58:36.668" v="1054"/>
          <ac:spMkLst>
            <pc:docMk/>
            <pc:sldMk cId="1560617522" sldId="311"/>
            <ac:spMk id="2" creationId="{3A5B40BC-FC37-18AB-B1F1-1BFDACFB00E0}"/>
          </ac:spMkLst>
        </pc:spChg>
        <pc:spChg chg="mod ord">
          <ac:chgData name="Zobia Riaz (2226851)" userId="S::2226851@student.uwtsd.ac.uk::3a01e325-89ca-4929-b555-096137185ecc" providerId="AD" clId="Web-{3EA3A506-2045-AA08-07F6-F506978DC3CD}" dt="2026-07-07T11:27:11.587" v="1251" actId="20577"/>
          <ac:spMkLst>
            <pc:docMk/>
            <pc:sldMk cId="1560617522" sldId="311"/>
            <ac:spMk id="3" creationId="{BB714A3A-7A89-7319-3B0E-037D80705DD3}"/>
          </ac:spMkLst>
        </pc:spChg>
        <pc:spChg chg="add del">
          <ac:chgData name="Zobia Riaz (2226851)" userId="S::2226851@student.uwtsd.ac.uk::3a01e325-89ca-4929-b555-096137185ecc" providerId="AD" clId="Web-{3EA3A506-2045-AA08-07F6-F506978DC3CD}" dt="2026-07-07T11:02:46.866" v="1096"/>
          <ac:spMkLst>
            <pc:docMk/>
            <pc:sldMk cId="1560617522" sldId="311"/>
            <ac:spMk id="8" creationId="{E7367C7D-12C8-AFBA-4FB5-B89BB0E32389}"/>
          </ac:spMkLst>
        </pc:spChg>
        <pc:spChg chg="add mod">
          <ac:chgData name="Zobia Riaz (2226851)" userId="S::2226851@student.uwtsd.ac.uk::3a01e325-89ca-4929-b555-096137185ecc" providerId="AD" clId="Web-{3EA3A506-2045-AA08-07F6-F506978DC3CD}" dt="2026-07-07T11:26:51.258" v="1250" actId="1076"/>
          <ac:spMkLst>
            <pc:docMk/>
            <pc:sldMk cId="1560617522" sldId="311"/>
            <ac:spMk id="9" creationId="{4D16B2BC-B8A0-61A4-2AF3-35007D51A630}"/>
          </ac:spMkLst>
        </pc:spChg>
        <pc:spChg chg="add del">
          <ac:chgData name="Zobia Riaz (2226851)" userId="S::2226851@student.uwtsd.ac.uk::3a01e325-89ca-4929-b555-096137185ecc" providerId="AD" clId="Web-{3EA3A506-2045-AA08-07F6-F506978DC3CD}" dt="2026-07-07T10:58:56.262" v="1058"/>
          <ac:spMkLst>
            <pc:docMk/>
            <pc:sldMk cId="1560617522" sldId="311"/>
            <ac:spMk id="17" creationId="{2B97F24A-32CE-4C1C-A50D-3016B394DCFB}"/>
          </ac:spMkLst>
        </pc:spChg>
        <pc:spChg chg="add del">
          <ac:chgData name="Zobia Riaz (2226851)" userId="S::2226851@student.uwtsd.ac.uk::3a01e325-89ca-4929-b555-096137185ecc" providerId="AD" clId="Web-{3EA3A506-2045-AA08-07F6-F506978DC3CD}" dt="2026-07-07T10:58:56.262" v="1058"/>
          <ac:spMkLst>
            <pc:docMk/>
            <pc:sldMk cId="1560617522" sldId="311"/>
            <ac:spMk id="19" creationId="{CD8B4F24-440B-49E9-B85D-733523DC064B}"/>
          </ac:spMkLst>
        </pc:spChg>
        <pc:spChg chg="add del">
          <ac:chgData name="Zobia Riaz (2226851)" userId="S::2226851@student.uwtsd.ac.uk::3a01e325-89ca-4929-b555-096137185ecc" providerId="AD" clId="Web-{3EA3A506-2045-AA08-07F6-F506978DC3CD}" dt="2026-07-07T11:00:05.875" v="1071"/>
          <ac:spMkLst>
            <pc:docMk/>
            <pc:sldMk cId="1560617522" sldId="311"/>
            <ac:spMk id="24" creationId="{E45CA849-654C-4173-AD99-B3A2528275F5}"/>
          </ac:spMkLst>
        </pc:spChg>
        <pc:spChg chg="add del">
          <ac:chgData name="Zobia Riaz (2226851)" userId="S::2226851@student.uwtsd.ac.uk::3a01e325-89ca-4929-b555-096137185ecc" providerId="AD" clId="Web-{3EA3A506-2045-AA08-07F6-F506978DC3CD}" dt="2026-07-07T11:00:05.875" v="1071"/>
          <ac:spMkLst>
            <pc:docMk/>
            <pc:sldMk cId="1560617522" sldId="311"/>
            <ac:spMk id="26" creationId="{3E23A947-2D45-4208-AE2B-64948C87A3EB}"/>
          </ac:spMkLst>
        </pc:spChg>
        <pc:spChg chg="add del">
          <ac:chgData name="Zobia Riaz (2226851)" userId="S::2226851@student.uwtsd.ac.uk::3a01e325-89ca-4929-b555-096137185ecc" providerId="AD" clId="Web-{3EA3A506-2045-AA08-07F6-F506978DC3CD}" dt="2026-07-07T11:00:05.875" v="1071"/>
          <ac:spMkLst>
            <pc:docMk/>
            <pc:sldMk cId="1560617522" sldId="311"/>
            <ac:spMk id="28" creationId="{E5BBB0F9-6A59-4D02-A9C7-A2D6516684CE}"/>
          </ac:spMkLst>
        </pc:spChg>
        <pc:spChg chg="add del">
          <ac:chgData name="Zobia Riaz (2226851)" userId="S::2226851@student.uwtsd.ac.uk::3a01e325-89ca-4929-b555-096137185ecc" providerId="AD" clId="Web-{3EA3A506-2045-AA08-07F6-F506978DC3CD}" dt="2026-07-07T11:00:35.345" v="1073"/>
          <ac:spMkLst>
            <pc:docMk/>
            <pc:sldMk cId="1560617522" sldId="311"/>
            <ac:spMk id="33" creationId="{5AC1364A-3E3D-4F0D-8776-78AF3A270DD6}"/>
          </ac:spMkLst>
        </pc:spChg>
        <pc:spChg chg="add del">
          <ac:chgData name="Zobia Riaz (2226851)" userId="S::2226851@student.uwtsd.ac.uk::3a01e325-89ca-4929-b555-096137185ecc" providerId="AD" clId="Web-{3EA3A506-2045-AA08-07F6-F506978DC3CD}" dt="2026-07-07T11:00:35.345" v="1073"/>
          <ac:spMkLst>
            <pc:docMk/>
            <pc:sldMk cId="1560617522" sldId="311"/>
            <ac:spMk id="35" creationId="{3FCFB1DE-0B7E-48CC-BA90-B2AB0889F9D6}"/>
          </ac:spMkLst>
        </pc:spChg>
        <pc:spChg chg="add del">
          <ac:chgData name="Zobia Riaz (2226851)" userId="S::2226851@student.uwtsd.ac.uk::3a01e325-89ca-4929-b555-096137185ecc" providerId="AD" clId="Web-{3EA3A506-2045-AA08-07F6-F506978DC3CD}" dt="2026-07-07T11:00:55.502" v="1075"/>
          <ac:spMkLst>
            <pc:docMk/>
            <pc:sldMk cId="1560617522" sldId="311"/>
            <ac:spMk id="40" creationId="{04812C46-200A-4DEB-A05E-3ED6C68C2387}"/>
          </ac:spMkLst>
        </pc:spChg>
        <pc:spChg chg="add del">
          <ac:chgData name="Zobia Riaz (2226851)" userId="S::2226851@student.uwtsd.ac.uk::3a01e325-89ca-4929-b555-096137185ecc" providerId="AD" clId="Web-{3EA3A506-2045-AA08-07F6-F506978DC3CD}" dt="2026-07-07T11:00:55.502" v="1075"/>
          <ac:spMkLst>
            <pc:docMk/>
            <pc:sldMk cId="1560617522" sldId="311"/>
            <ac:spMk id="42" creationId="{D1EA859B-E555-4109-94F3-6700E046E008}"/>
          </ac:spMkLst>
        </pc:spChg>
        <pc:spChg chg="add">
          <ac:chgData name="Zobia Riaz (2226851)" userId="S::2226851@student.uwtsd.ac.uk::3a01e325-89ca-4929-b555-096137185ecc" providerId="AD" clId="Web-{3EA3A506-2045-AA08-07F6-F506978DC3CD}" dt="2026-07-07T11:00:55.502" v="1075"/>
          <ac:spMkLst>
            <pc:docMk/>
            <pc:sldMk cId="1560617522" sldId="311"/>
            <ac:spMk id="47" creationId="{3AFE8227-C443-417B-BA91-520EB1EF4559}"/>
          </ac:spMkLst>
        </pc:spChg>
        <pc:spChg chg="add">
          <ac:chgData name="Zobia Riaz (2226851)" userId="S::2226851@student.uwtsd.ac.uk::3a01e325-89ca-4929-b555-096137185ecc" providerId="AD" clId="Web-{3EA3A506-2045-AA08-07F6-F506978DC3CD}" dt="2026-07-07T11:00:55.502" v="1075"/>
          <ac:spMkLst>
            <pc:docMk/>
            <pc:sldMk cId="1560617522" sldId="311"/>
            <ac:spMk id="49" creationId="{907741FC-B544-4A6E-B831-6789D042333D}"/>
          </ac:spMkLst>
        </pc:spChg>
        <pc:spChg chg="add">
          <ac:chgData name="Zobia Riaz (2226851)" userId="S::2226851@student.uwtsd.ac.uk::3a01e325-89ca-4929-b555-096137185ecc" providerId="AD" clId="Web-{3EA3A506-2045-AA08-07F6-F506978DC3CD}" dt="2026-07-07T11:00:55.502" v="1075"/>
          <ac:spMkLst>
            <pc:docMk/>
            <pc:sldMk cId="1560617522" sldId="311"/>
            <ac:spMk id="51" creationId="{3F0BE7ED-7814-4273-B18A-F26CC0380380}"/>
          </ac:spMkLst>
        </pc:spChg>
        <pc:grpChg chg="add del">
          <ac:chgData name="Zobia Riaz (2226851)" userId="S::2226851@student.uwtsd.ac.uk::3a01e325-89ca-4929-b555-096137185ecc" providerId="AD" clId="Web-{3EA3A506-2045-AA08-07F6-F506978DC3CD}" dt="2026-07-07T10:58:43.418" v="1056"/>
          <ac:grpSpMkLst>
            <pc:docMk/>
            <pc:sldMk cId="1560617522" sldId="311"/>
            <ac:grpSpMk id="10" creationId="{9E2F459E-8EB3-985C-3049-33F6B920DE8D}"/>
          </ac:grpSpMkLst>
        </pc:grpChg>
        <pc:picChg chg="add del mod">
          <ac:chgData name="Zobia Riaz (2226851)" userId="S::2226851@student.uwtsd.ac.uk::3a01e325-89ca-4929-b555-096137185ecc" providerId="AD" clId="Web-{3EA3A506-2045-AA08-07F6-F506978DC3CD}" dt="2026-07-07T10:58:31.418" v="1053"/>
          <ac:picMkLst>
            <pc:docMk/>
            <pc:sldMk cId="1560617522" sldId="311"/>
            <ac:picMk id="4" creationId="{E9B65E87-E507-897E-A785-17BD5A016294}"/>
          </ac:picMkLst>
        </pc:picChg>
        <pc:picChg chg="add mod modCrop">
          <ac:chgData name="Zobia Riaz (2226851)" userId="S::2226851@student.uwtsd.ac.uk::3a01e325-89ca-4929-b555-096137185ecc" providerId="AD" clId="Web-{3EA3A506-2045-AA08-07F6-F506978DC3CD}" dt="2026-07-07T11:23:07.092" v="1232" actId="14100"/>
          <ac:picMkLst>
            <pc:docMk/>
            <pc:sldMk cId="1560617522" sldId="311"/>
            <ac:picMk id="5" creationId="{2100068C-B0F7-1917-96B1-E0E305DA0746}"/>
          </ac:picMkLst>
        </pc:picChg>
        <pc:picChg chg="add del mod ord modCrop">
          <ac:chgData name="Zobia Riaz (2226851)" userId="S::2226851@student.uwtsd.ac.uk::3a01e325-89ca-4929-b555-096137185ecc" providerId="AD" clId="Web-{3EA3A506-2045-AA08-07F6-F506978DC3CD}" dt="2026-07-07T11:00:29.470" v="1072"/>
          <ac:picMkLst>
            <pc:docMk/>
            <pc:sldMk cId="1560617522" sldId="311"/>
            <ac:picMk id="6" creationId="{2D89FE23-5DB8-DFBD-C8EC-E8BE043C33BB}"/>
          </ac:picMkLst>
        </pc:picChg>
        <pc:picChg chg="add mod modCrop">
          <ac:chgData name="Zobia Riaz (2226851)" userId="S::2226851@student.uwtsd.ac.uk::3a01e325-89ca-4929-b555-096137185ecc" providerId="AD" clId="Web-{3EA3A506-2045-AA08-07F6-F506978DC3CD}" dt="2026-07-07T11:23:49.219" v="1238" actId="14100"/>
          <ac:picMkLst>
            <pc:docMk/>
            <pc:sldMk cId="1560617522" sldId="311"/>
            <ac:picMk id="7" creationId="{35EEE605-7E8D-FF99-C030-8D4524822522}"/>
          </ac:picMkLst>
        </pc:picChg>
      </pc:sldChg>
      <pc:sldChg chg="addSp delSp modSp new mod setBg">
        <pc:chgData name="Zobia Riaz (2226851)" userId="S::2226851@student.uwtsd.ac.uk::3a01e325-89ca-4929-b555-096137185ecc" providerId="AD" clId="Web-{3EA3A506-2045-AA08-07F6-F506978DC3CD}" dt="2026-07-07T11:22:05.074" v="1231" actId="20577"/>
        <pc:sldMkLst>
          <pc:docMk/>
          <pc:sldMk cId="1808918854" sldId="312"/>
        </pc:sldMkLst>
        <pc:spChg chg="del">
          <ac:chgData name="Zobia Riaz (2226851)" userId="S::2226851@student.uwtsd.ac.uk::3a01e325-89ca-4929-b555-096137185ecc" providerId="AD" clId="Web-{3EA3A506-2045-AA08-07F6-F506978DC3CD}" dt="2026-07-07T11:10:31.199" v="1166"/>
          <ac:spMkLst>
            <pc:docMk/>
            <pc:sldMk cId="1808918854" sldId="312"/>
            <ac:spMk id="2" creationId="{AB52FCCA-8D71-AFC2-6400-5F66163B33BB}"/>
          </ac:spMkLst>
        </pc:spChg>
        <pc:spChg chg="mod ord">
          <ac:chgData name="Zobia Riaz (2226851)" userId="S::2226851@student.uwtsd.ac.uk::3a01e325-89ca-4929-b555-096137185ecc" providerId="AD" clId="Web-{3EA3A506-2045-AA08-07F6-F506978DC3CD}" dt="2026-07-07T11:22:05.074" v="1231" actId="20577"/>
          <ac:spMkLst>
            <pc:docMk/>
            <pc:sldMk cId="1808918854" sldId="312"/>
            <ac:spMk id="3" creationId="{86F59A6B-7FEE-082F-3490-B87668189D00}"/>
          </ac:spMkLst>
        </pc:spChg>
        <pc:spChg chg="add del">
          <ac:chgData name="Zobia Riaz (2226851)" userId="S::2226851@student.uwtsd.ac.uk::3a01e325-89ca-4929-b555-096137185ecc" providerId="AD" clId="Web-{3EA3A506-2045-AA08-07F6-F506978DC3CD}" dt="2026-07-07T11:17:26.765" v="1189"/>
          <ac:spMkLst>
            <pc:docMk/>
            <pc:sldMk cId="1808918854" sldId="312"/>
            <ac:spMk id="10" creationId="{F4F2FC05-7D27-410F-BDA9-ADF4831368C7}"/>
          </ac:spMkLst>
        </pc:spChg>
        <pc:spChg chg="add del">
          <ac:chgData name="Zobia Riaz (2226851)" userId="S::2226851@student.uwtsd.ac.uk::3a01e325-89ca-4929-b555-096137185ecc" providerId="AD" clId="Web-{3EA3A506-2045-AA08-07F6-F506978DC3CD}" dt="2026-07-07T11:17:26.765" v="1189"/>
          <ac:spMkLst>
            <pc:docMk/>
            <pc:sldMk cId="1808918854" sldId="312"/>
            <ac:spMk id="12" creationId="{9080D120-BD54-46E1-BA37-82F5E8089E90}"/>
          </ac:spMkLst>
        </pc:spChg>
        <pc:spChg chg="add del">
          <ac:chgData name="Zobia Riaz (2226851)" userId="S::2226851@student.uwtsd.ac.uk::3a01e325-89ca-4929-b555-096137185ecc" providerId="AD" clId="Web-{3EA3A506-2045-AA08-07F6-F506978DC3CD}" dt="2026-07-07T11:17:26.765" v="1189"/>
          <ac:spMkLst>
            <pc:docMk/>
            <pc:sldMk cId="1808918854" sldId="312"/>
            <ac:spMk id="14" creationId="{81D83946-74FA-498A-AC80-9926F041B5C5}"/>
          </ac:spMkLst>
        </pc:spChg>
        <pc:spChg chg="add del">
          <ac:chgData name="Zobia Riaz (2226851)" userId="S::2226851@student.uwtsd.ac.uk::3a01e325-89ca-4929-b555-096137185ecc" providerId="AD" clId="Web-{3EA3A506-2045-AA08-07F6-F506978DC3CD}" dt="2026-07-07T11:17:26.765" v="1189"/>
          <ac:spMkLst>
            <pc:docMk/>
            <pc:sldMk cId="1808918854" sldId="312"/>
            <ac:spMk id="16" creationId="{5060D983-8B52-443A-8183-2A1DE05618B5}"/>
          </ac:spMkLst>
        </pc:spChg>
        <pc:spChg chg="add del">
          <ac:chgData name="Zobia Riaz (2226851)" userId="S::2226851@student.uwtsd.ac.uk::3a01e325-89ca-4929-b555-096137185ecc" providerId="AD" clId="Web-{3EA3A506-2045-AA08-07F6-F506978DC3CD}" dt="2026-07-07T11:15:25.322" v="1182"/>
          <ac:spMkLst>
            <pc:docMk/>
            <pc:sldMk cId="1808918854" sldId="312"/>
            <ac:spMk id="21" creationId="{3AFE8227-C443-417B-BA91-520EB1EF4559}"/>
          </ac:spMkLst>
        </pc:spChg>
        <pc:spChg chg="add del">
          <ac:chgData name="Zobia Riaz (2226851)" userId="S::2226851@student.uwtsd.ac.uk::3a01e325-89ca-4929-b555-096137185ecc" providerId="AD" clId="Web-{3EA3A506-2045-AA08-07F6-F506978DC3CD}" dt="2026-07-07T11:15:25.322" v="1182"/>
          <ac:spMkLst>
            <pc:docMk/>
            <pc:sldMk cId="1808918854" sldId="312"/>
            <ac:spMk id="23" creationId="{907741FC-B544-4A6E-B831-6789D042333D}"/>
          </ac:spMkLst>
        </pc:spChg>
        <pc:spChg chg="add del">
          <ac:chgData name="Zobia Riaz (2226851)" userId="S::2226851@student.uwtsd.ac.uk::3a01e325-89ca-4929-b555-096137185ecc" providerId="AD" clId="Web-{3EA3A506-2045-AA08-07F6-F506978DC3CD}" dt="2026-07-07T11:15:25.322" v="1182"/>
          <ac:spMkLst>
            <pc:docMk/>
            <pc:sldMk cId="1808918854" sldId="312"/>
            <ac:spMk id="25" creationId="{3F0BE7ED-7814-4273-B18A-F26CC0380380}"/>
          </ac:spMkLst>
        </pc:spChg>
        <pc:spChg chg="add del">
          <ac:chgData name="Zobia Riaz (2226851)" userId="S::2226851@student.uwtsd.ac.uk::3a01e325-89ca-4929-b555-096137185ecc" providerId="AD" clId="Web-{3EA3A506-2045-AA08-07F6-F506978DC3CD}" dt="2026-07-07T11:15:45.526" v="1184"/>
          <ac:spMkLst>
            <pc:docMk/>
            <pc:sldMk cId="1808918854" sldId="312"/>
            <ac:spMk id="27" creationId="{D2B78728-A580-49A7-84F9-6EF6F583ADE0}"/>
          </ac:spMkLst>
        </pc:spChg>
        <pc:spChg chg="add del">
          <ac:chgData name="Zobia Riaz (2226851)" userId="S::2226851@student.uwtsd.ac.uk::3a01e325-89ca-4929-b555-096137185ecc" providerId="AD" clId="Web-{3EA3A506-2045-AA08-07F6-F506978DC3CD}" dt="2026-07-07T11:15:45.526" v="1184"/>
          <ac:spMkLst>
            <pc:docMk/>
            <pc:sldMk cId="1808918854" sldId="312"/>
            <ac:spMk id="28" creationId="{C4285719-470E-454C-AF62-8323075F1F5B}"/>
          </ac:spMkLst>
        </pc:spChg>
        <pc:spChg chg="add del">
          <ac:chgData name="Zobia Riaz (2226851)" userId="S::2226851@student.uwtsd.ac.uk::3a01e325-89ca-4929-b555-096137185ecc" providerId="AD" clId="Web-{3EA3A506-2045-AA08-07F6-F506978DC3CD}" dt="2026-07-07T11:15:45.526" v="1184"/>
          <ac:spMkLst>
            <pc:docMk/>
            <pc:sldMk cId="1808918854" sldId="312"/>
            <ac:spMk id="29" creationId="{38FAA1A1-D861-433F-88FA-1E9D6FD31D11}"/>
          </ac:spMkLst>
        </pc:spChg>
        <pc:spChg chg="add del">
          <ac:chgData name="Zobia Riaz (2226851)" userId="S::2226851@student.uwtsd.ac.uk::3a01e325-89ca-4929-b555-096137185ecc" providerId="AD" clId="Web-{3EA3A506-2045-AA08-07F6-F506978DC3CD}" dt="2026-07-07T11:15:45.526" v="1184"/>
          <ac:spMkLst>
            <pc:docMk/>
            <pc:sldMk cId="1808918854" sldId="312"/>
            <ac:spMk id="30" creationId="{CD9FE4EF-C4D8-49A0-B2FF-81D8DB7D8A24}"/>
          </ac:spMkLst>
        </pc:spChg>
        <pc:spChg chg="add del">
          <ac:chgData name="Zobia Riaz (2226851)" userId="S::2226851@student.uwtsd.ac.uk::3a01e325-89ca-4929-b555-096137185ecc" providerId="AD" clId="Web-{3EA3A506-2045-AA08-07F6-F506978DC3CD}" dt="2026-07-07T11:15:45.526" v="1184"/>
          <ac:spMkLst>
            <pc:docMk/>
            <pc:sldMk cId="1808918854" sldId="312"/>
            <ac:spMk id="31" creationId="{8D71EDA1-87BF-4D5D-AB79-F346FD19278A}"/>
          </ac:spMkLst>
        </pc:spChg>
        <pc:spChg chg="add del">
          <ac:chgData name="Zobia Riaz (2226851)" userId="S::2226851@student.uwtsd.ac.uk::3a01e325-89ca-4929-b555-096137185ecc" providerId="AD" clId="Web-{3EA3A506-2045-AA08-07F6-F506978DC3CD}" dt="2026-07-07T11:15:45.526" v="1184"/>
          <ac:spMkLst>
            <pc:docMk/>
            <pc:sldMk cId="1808918854" sldId="312"/>
            <ac:spMk id="32" creationId="{4300840D-0A0B-4512-BACA-B439D5B9C57C}"/>
          </ac:spMkLst>
        </pc:spChg>
        <pc:spChg chg="add del">
          <ac:chgData name="Zobia Riaz (2226851)" userId="S::2226851@student.uwtsd.ac.uk::3a01e325-89ca-4929-b555-096137185ecc" providerId="AD" clId="Web-{3EA3A506-2045-AA08-07F6-F506978DC3CD}" dt="2026-07-07T11:17:06.326" v="1186"/>
          <ac:spMkLst>
            <pc:docMk/>
            <pc:sldMk cId="1808918854" sldId="312"/>
            <ac:spMk id="34" creationId="{E81BF4F6-F2CF-4984-9D14-D6966D92F99F}"/>
          </ac:spMkLst>
        </pc:spChg>
        <pc:spChg chg="add del">
          <ac:chgData name="Zobia Riaz (2226851)" userId="S::2226851@student.uwtsd.ac.uk::3a01e325-89ca-4929-b555-096137185ecc" providerId="AD" clId="Web-{3EA3A506-2045-AA08-07F6-F506978DC3CD}" dt="2026-07-07T11:17:26.749" v="1188"/>
          <ac:spMkLst>
            <pc:docMk/>
            <pc:sldMk cId="1808918854" sldId="312"/>
            <ac:spMk id="36" creationId="{E81BF4F6-F2CF-4984-9D14-D6966D92F99F}"/>
          </ac:spMkLst>
        </pc:spChg>
        <pc:spChg chg="add">
          <ac:chgData name="Zobia Riaz (2226851)" userId="S::2226851@student.uwtsd.ac.uk::3a01e325-89ca-4929-b555-096137185ecc" providerId="AD" clId="Web-{3EA3A506-2045-AA08-07F6-F506978DC3CD}" dt="2026-07-07T11:17:26.765" v="1189"/>
          <ac:spMkLst>
            <pc:docMk/>
            <pc:sldMk cId="1808918854" sldId="312"/>
            <ac:spMk id="38" creationId="{435ADAF7-9BEB-4FA3-AE9F-4CF47620EB6A}"/>
          </ac:spMkLst>
        </pc:spChg>
        <pc:spChg chg="add">
          <ac:chgData name="Zobia Riaz (2226851)" userId="S::2226851@student.uwtsd.ac.uk::3a01e325-89ca-4929-b555-096137185ecc" providerId="AD" clId="Web-{3EA3A506-2045-AA08-07F6-F506978DC3CD}" dt="2026-07-07T11:17:26.765" v="1189"/>
          <ac:spMkLst>
            <pc:docMk/>
            <pc:sldMk cId="1808918854" sldId="312"/>
            <ac:spMk id="39" creationId="{57BB0BA7-0383-4937-8874-B01AAA08E2CB}"/>
          </ac:spMkLst>
        </pc:spChg>
        <pc:spChg chg="add">
          <ac:chgData name="Zobia Riaz (2226851)" userId="S::2226851@student.uwtsd.ac.uk::3a01e325-89ca-4929-b555-096137185ecc" providerId="AD" clId="Web-{3EA3A506-2045-AA08-07F6-F506978DC3CD}" dt="2026-07-07T11:17:26.765" v="1189"/>
          <ac:spMkLst>
            <pc:docMk/>
            <pc:sldMk cId="1808918854" sldId="312"/>
            <ac:spMk id="40" creationId="{ACD3AB31-A71C-4414-BA05-CF667CBA34D2}"/>
          </ac:spMkLst>
        </pc:spChg>
        <pc:picChg chg="add del mod">
          <ac:chgData name="Zobia Riaz (2226851)" userId="S::2226851@student.uwtsd.ac.uk::3a01e325-89ca-4929-b555-096137185ecc" providerId="AD" clId="Web-{3EA3A506-2045-AA08-07F6-F506978DC3CD}" dt="2026-07-07T11:14:24.303" v="1180"/>
          <ac:picMkLst>
            <pc:docMk/>
            <pc:sldMk cId="1808918854" sldId="312"/>
            <ac:picMk id="4" creationId="{787DE533-6284-AC11-F708-5206E7E2E987}"/>
          </ac:picMkLst>
        </pc:picChg>
        <pc:picChg chg="add mod">
          <ac:chgData name="Zobia Riaz (2226851)" userId="S::2226851@student.uwtsd.ac.uk::3a01e325-89ca-4929-b555-096137185ecc" providerId="AD" clId="Web-{3EA3A506-2045-AA08-07F6-F506978DC3CD}" dt="2026-07-07T11:17:26.765" v="1189"/>
          <ac:picMkLst>
            <pc:docMk/>
            <pc:sldMk cId="1808918854" sldId="312"/>
            <ac:picMk id="5" creationId="{9FBDB799-BCA5-44B7-4348-30C607ACE1E1}"/>
          </ac:picMkLst>
        </pc:picChg>
        <pc:picChg chg="add mod modCrop">
          <ac:chgData name="Zobia Riaz (2226851)" userId="S::2226851@student.uwtsd.ac.uk::3a01e325-89ca-4929-b555-096137185ecc" providerId="AD" clId="Web-{3EA3A506-2045-AA08-07F6-F506978DC3CD}" dt="2026-07-07T11:18:17.767" v="1196" actId="14100"/>
          <ac:picMkLst>
            <pc:docMk/>
            <pc:sldMk cId="1808918854" sldId="312"/>
            <ac:picMk id="6" creationId="{ED2EDA8B-39F1-42BC-C876-0DBF7532BEB5}"/>
          </ac:picMkLst>
        </pc:picChg>
        <pc:picChg chg="add mod">
          <ac:chgData name="Zobia Riaz (2226851)" userId="S::2226851@student.uwtsd.ac.uk::3a01e325-89ca-4929-b555-096137185ecc" providerId="AD" clId="Web-{3EA3A506-2045-AA08-07F6-F506978DC3CD}" dt="2026-07-07T11:21:03.618" v="1224" actId="14100"/>
          <ac:picMkLst>
            <pc:docMk/>
            <pc:sldMk cId="1808918854" sldId="312"/>
            <ac:picMk id="8" creationId="{6FC1132C-9878-CB80-D125-BD590F1AAEC2}"/>
          </ac:picMkLst>
        </pc:picChg>
      </pc:sldChg>
      <pc:sldChg chg="modSp new">
        <pc:chgData name="Zobia Riaz (2226851)" userId="S::2226851@student.uwtsd.ac.uk::3a01e325-89ca-4929-b555-096137185ecc" providerId="AD" clId="Web-{3EA3A506-2045-AA08-07F6-F506978DC3CD}" dt="2026-07-07T11:43:36.959" v="1255" actId="20577"/>
        <pc:sldMkLst>
          <pc:docMk/>
          <pc:sldMk cId="3091396056" sldId="313"/>
        </pc:sldMkLst>
        <pc:spChg chg="mod">
          <ac:chgData name="Zobia Riaz (2226851)" userId="S::2226851@student.uwtsd.ac.uk::3a01e325-89ca-4929-b555-096137185ecc" providerId="AD" clId="Web-{3EA3A506-2045-AA08-07F6-F506978DC3CD}" dt="2026-07-07T11:43:36.959" v="1255" actId="20577"/>
          <ac:spMkLst>
            <pc:docMk/>
            <pc:sldMk cId="3091396056" sldId="313"/>
            <ac:spMk id="2" creationId="{72816C1F-8AD2-5369-8BC6-3FA90AAF35CE}"/>
          </ac:spMkLst>
        </pc:spChg>
      </pc:sldChg>
      <pc:sldChg chg="new">
        <pc:chgData name="Zobia Riaz (2226851)" userId="S::2226851@student.uwtsd.ac.uk::3a01e325-89ca-4929-b555-096137185ecc" providerId="AD" clId="Web-{3EA3A506-2045-AA08-07F6-F506978DC3CD}" dt="2026-07-07T11:43:36.850" v="1253"/>
        <pc:sldMkLst>
          <pc:docMk/>
          <pc:sldMk cId="3183898488" sldId="314"/>
        </pc:sldMkLst>
      </pc:sldChg>
    </pc:docChg>
  </pc:docChgLst>
  <pc:docChgLst>
    <pc:chgData name="Zobia Riaz (2226851)" userId="S::2226851@student.uwtsd.ac.uk::3a01e325-89ca-4929-b555-096137185ecc" providerId="AD" clId="Web-{58ACCBE9-8960-04D4-3A1E-45FFC7DDFF76}"/>
    <pc:docChg chg="modSld sldOrd">
      <pc:chgData name="Zobia Riaz (2226851)" userId="S::2226851@student.uwtsd.ac.uk::3a01e325-89ca-4929-b555-096137185ecc" providerId="AD" clId="Web-{58ACCBE9-8960-04D4-3A1E-45FFC7DDFF76}" dt="2026-07-09T17:12:38.728" v="290" actId="1076"/>
      <pc:docMkLst>
        <pc:docMk/>
      </pc:docMkLst>
      <pc:sldChg chg="addSp modSp mod setBg">
        <pc:chgData name="Zobia Riaz (2226851)" userId="S::2226851@student.uwtsd.ac.uk::3a01e325-89ca-4929-b555-096137185ecc" providerId="AD" clId="Web-{58ACCBE9-8960-04D4-3A1E-45FFC7DDFF76}" dt="2026-07-09T16:57:03.536" v="140" actId="20577"/>
        <pc:sldMkLst>
          <pc:docMk/>
          <pc:sldMk cId="3467978129" sldId="258"/>
        </pc:sldMkLst>
        <pc:spChg chg="mod">
          <ac:chgData name="Zobia Riaz (2226851)" userId="S::2226851@student.uwtsd.ac.uk::3a01e325-89ca-4929-b555-096137185ecc" providerId="AD" clId="Web-{58ACCBE9-8960-04D4-3A1E-45FFC7DDFF76}" dt="2026-07-09T16:57:03.536" v="140" actId="20577"/>
          <ac:spMkLst>
            <pc:docMk/>
            <pc:sldMk cId="3467978129" sldId="258"/>
            <ac:spMk id="2" creationId="{CBCC3AB5-BE78-09B2-6021-624DED2C3D67}"/>
          </ac:spMkLst>
        </pc:spChg>
        <pc:spChg chg="mod">
          <ac:chgData name="Zobia Riaz (2226851)" userId="S::2226851@student.uwtsd.ac.uk::3a01e325-89ca-4929-b555-096137185ecc" providerId="AD" clId="Web-{58ACCBE9-8960-04D4-3A1E-45FFC7DDFF76}" dt="2026-07-09T16:56:52.051" v="137" actId="1076"/>
          <ac:spMkLst>
            <pc:docMk/>
            <pc:sldMk cId="3467978129" sldId="258"/>
            <ac:spMk id="3" creationId="{9D7B0A68-2ED2-F35C-6C9D-57FDDB74E2A8}"/>
          </ac:spMkLst>
        </pc:spChg>
        <pc:spChg chg="mod">
          <ac:chgData name="Zobia Riaz (2226851)" userId="S::2226851@student.uwtsd.ac.uk::3a01e325-89ca-4929-b555-096137185ecc" providerId="AD" clId="Web-{58ACCBE9-8960-04D4-3A1E-45FFC7DDFF76}" dt="2026-07-09T16:54:48.294" v="87"/>
          <ac:spMkLst>
            <pc:docMk/>
            <pc:sldMk cId="3467978129" sldId="258"/>
            <ac:spMk id="4" creationId="{723C2D8D-3964-5F35-D06C-05210C95FFCD}"/>
          </ac:spMkLst>
        </pc:spChg>
        <pc:spChg chg="add">
          <ac:chgData name="Zobia Riaz (2226851)" userId="S::2226851@student.uwtsd.ac.uk::3a01e325-89ca-4929-b555-096137185ecc" providerId="AD" clId="Web-{58ACCBE9-8960-04D4-3A1E-45FFC7DDFF76}" dt="2026-07-09T16:54:48.294" v="87"/>
          <ac:spMkLst>
            <pc:docMk/>
            <pc:sldMk cId="3467978129" sldId="258"/>
            <ac:spMk id="1032" creationId="{D1D34770-47A8-402C-AF23-2B653F2D88C1}"/>
          </ac:spMkLst>
        </pc:spChg>
        <pc:picChg chg="mod ord">
          <ac:chgData name="Zobia Riaz (2226851)" userId="S::2226851@student.uwtsd.ac.uk::3a01e325-89ca-4929-b555-096137185ecc" providerId="AD" clId="Web-{58ACCBE9-8960-04D4-3A1E-45FFC7DDFF76}" dt="2026-07-09T16:54:48.294" v="87"/>
          <ac:picMkLst>
            <pc:docMk/>
            <pc:sldMk cId="3467978129" sldId="258"/>
            <ac:picMk id="1027" creationId="{BDBE8024-139E-3441-B1BA-BD851D4D7184}"/>
          </ac:picMkLst>
        </pc:picChg>
      </pc:sldChg>
      <pc:sldChg chg="addSp delSp modSp mod setBg">
        <pc:chgData name="Zobia Riaz (2226851)" userId="S::2226851@student.uwtsd.ac.uk::3a01e325-89ca-4929-b555-096137185ecc" providerId="AD" clId="Web-{58ACCBE9-8960-04D4-3A1E-45FFC7DDFF76}" dt="2026-07-09T17:12:38.728" v="290" actId="1076"/>
        <pc:sldMkLst>
          <pc:docMk/>
          <pc:sldMk cId="2738523618" sldId="259"/>
        </pc:sldMkLst>
        <pc:spChg chg="mod">
          <ac:chgData name="Zobia Riaz (2226851)" userId="S::2226851@student.uwtsd.ac.uk::3a01e325-89ca-4929-b555-096137185ecc" providerId="AD" clId="Web-{58ACCBE9-8960-04D4-3A1E-45FFC7DDFF76}" dt="2026-07-09T17:12:38.728" v="290" actId="1076"/>
          <ac:spMkLst>
            <pc:docMk/>
            <pc:sldMk cId="2738523618" sldId="259"/>
            <ac:spMk id="2" creationId="{F9ADE7F4-E955-8CB3-A05F-C8D8B200580F}"/>
          </ac:spMkLst>
        </pc:spChg>
        <pc:spChg chg="mod">
          <ac:chgData name="Zobia Riaz (2226851)" userId="S::2226851@student.uwtsd.ac.uk::3a01e325-89ca-4929-b555-096137185ecc" providerId="AD" clId="Web-{58ACCBE9-8960-04D4-3A1E-45FFC7DDFF76}" dt="2026-07-09T17:12:25.822" v="288" actId="14100"/>
          <ac:spMkLst>
            <pc:docMk/>
            <pc:sldMk cId="2738523618" sldId="259"/>
            <ac:spMk id="3" creationId="{B1849866-4BB0-6021-8F29-2B97710B5E12}"/>
          </ac:spMkLst>
        </pc:spChg>
        <pc:spChg chg="mod">
          <ac:chgData name="Zobia Riaz (2226851)" userId="S::2226851@student.uwtsd.ac.uk::3a01e325-89ca-4929-b555-096137185ecc" providerId="AD" clId="Web-{58ACCBE9-8960-04D4-3A1E-45FFC7DDFF76}" dt="2026-07-09T17:09:35.675" v="238"/>
          <ac:spMkLst>
            <pc:docMk/>
            <pc:sldMk cId="2738523618" sldId="259"/>
            <ac:spMk id="4" creationId="{0B844948-164B-E557-190C-81B5A4A80E32}"/>
          </ac:spMkLst>
        </pc:spChg>
        <pc:spChg chg="add">
          <ac:chgData name="Zobia Riaz (2226851)" userId="S::2226851@student.uwtsd.ac.uk::3a01e325-89ca-4929-b555-096137185ecc" providerId="AD" clId="Web-{58ACCBE9-8960-04D4-3A1E-45FFC7DDFF76}" dt="2026-07-09T17:09:35.675" v="238"/>
          <ac:spMkLst>
            <pc:docMk/>
            <pc:sldMk cId="2738523618" sldId="259"/>
            <ac:spMk id="6147" creationId="{2EB492CD-616E-47F8-933B-5E2D952A0593}"/>
          </ac:spMkLst>
        </pc:spChg>
        <pc:spChg chg="add">
          <ac:chgData name="Zobia Riaz (2226851)" userId="S::2226851@student.uwtsd.ac.uk::3a01e325-89ca-4929-b555-096137185ecc" providerId="AD" clId="Web-{58ACCBE9-8960-04D4-3A1E-45FFC7DDFF76}" dt="2026-07-09T17:09:35.675" v="238"/>
          <ac:spMkLst>
            <pc:docMk/>
            <pc:sldMk cId="2738523618" sldId="259"/>
            <ac:spMk id="6148" creationId="{59383CF9-23B5-4335-9B21-1791C4CF1C75}"/>
          </ac:spMkLst>
        </pc:spChg>
        <pc:spChg chg="add del">
          <ac:chgData name="Zobia Riaz (2226851)" userId="S::2226851@student.uwtsd.ac.uk::3a01e325-89ca-4929-b555-096137185ecc" providerId="AD" clId="Web-{58ACCBE9-8960-04D4-3A1E-45FFC7DDFF76}" dt="2026-07-09T17:04:25.038" v="209"/>
          <ac:spMkLst>
            <pc:docMk/>
            <pc:sldMk cId="2738523618" sldId="259"/>
            <ac:spMk id="6150" creationId="{7B831B6F-405A-4B47-B9BB-5CA88F285844}"/>
          </ac:spMkLst>
        </pc:spChg>
        <pc:spChg chg="add del">
          <ac:chgData name="Zobia Riaz (2226851)" userId="S::2226851@student.uwtsd.ac.uk::3a01e325-89ca-4929-b555-096137185ecc" providerId="AD" clId="Web-{58ACCBE9-8960-04D4-3A1E-45FFC7DDFF76}" dt="2026-07-09T17:04:25.038" v="209"/>
          <ac:spMkLst>
            <pc:docMk/>
            <pc:sldMk cId="2738523618" sldId="259"/>
            <ac:spMk id="6152" creationId="{953EE71A-6488-4203-A7C4-77102FD0DCCA}"/>
          </ac:spMkLst>
        </pc:spChg>
        <pc:spChg chg="add">
          <ac:chgData name="Zobia Riaz (2226851)" userId="S::2226851@student.uwtsd.ac.uk::3a01e325-89ca-4929-b555-096137185ecc" providerId="AD" clId="Web-{58ACCBE9-8960-04D4-3A1E-45FFC7DDFF76}" dt="2026-07-09T17:09:35.675" v="238"/>
          <ac:spMkLst>
            <pc:docMk/>
            <pc:sldMk cId="2738523618" sldId="259"/>
            <ac:spMk id="6154" creationId="{0007FE00-9498-4706-B255-6437B0252C02}"/>
          </ac:spMkLst>
        </pc:spChg>
        <pc:spChg chg="add del">
          <ac:chgData name="Zobia Riaz (2226851)" userId="S::2226851@student.uwtsd.ac.uk::3a01e325-89ca-4929-b555-096137185ecc" providerId="AD" clId="Web-{58ACCBE9-8960-04D4-3A1E-45FFC7DDFF76}" dt="2026-07-09T17:04:25.038" v="208"/>
          <ac:spMkLst>
            <pc:docMk/>
            <pc:sldMk cId="2738523618" sldId="259"/>
            <ac:spMk id="6157" creationId="{9A724DBA-D2D9-471E-8ED7-2015DDD950DF}"/>
          </ac:spMkLst>
        </pc:spChg>
        <pc:spChg chg="add del">
          <ac:chgData name="Zobia Riaz (2226851)" userId="S::2226851@student.uwtsd.ac.uk::3a01e325-89ca-4929-b555-096137185ecc" providerId="AD" clId="Web-{58ACCBE9-8960-04D4-3A1E-45FFC7DDFF76}" dt="2026-07-09T17:04:25.038" v="208"/>
          <ac:spMkLst>
            <pc:docMk/>
            <pc:sldMk cId="2738523618" sldId="259"/>
            <ac:spMk id="6159" creationId="{08980754-6F4B-43C9-B9BE-127B6BED6586}"/>
          </ac:spMkLst>
        </pc:spChg>
        <pc:spChg chg="add del">
          <ac:chgData name="Zobia Riaz (2226851)" userId="S::2226851@student.uwtsd.ac.uk::3a01e325-89ca-4929-b555-096137185ecc" providerId="AD" clId="Web-{58ACCBE9-8960-04D4-3A1E-45FFC7DDFF76}" dt="2026-07-09T17:04:25.038" v="208"/>
          <ac:spMkLst>
            <pc:docMk/>
            <pc:sldMk cId="2738523618" sldId="259"/>
            <ac:spMk id="6161" creationId="{2C1BBA94-3F40-40AA-8BB9-E69E25E537C1}"/>
          </ac:spMkLst>
        </pc:spChg>
        <pc:spChg chg="add del">
          <ac:chgData name="Zobia Riaz (2226851)" userId="S::2226851@student.uwtsd.ac.uk::3a01e325-89ca-4929-b555-096137185ecc" providerId="AD" clId="Web-{58ACCBE9-8960-04D4-3A1E-45FFC7DDFF76}" dt="2026-07-09T17:04:25.038" v="208"/>
          <ac:spMkLst>
            <pc:docMk/>
            <pc:sldMk cId="2738523618" sldId="259"/>
            <ac:spMk id="6163" creationId="{169CC832-2974-4E8D-90ED-3E2941BA7336}"/>
          </ac:spMkLst>
        </pc:spChg>
        <pc:spChg chg="add del">
          <ac:chgData name="Zobia Riaz (2226851)" userId="S::2226851@student.uwtsd.ac.uk::3a01e325-89ca-4929-b555-096137185ecc" providerId="AD" clId="Web-{58ACCBE9-8960-04D4-3A1E-45FFC7DDFF76}" dt="2026-07-09T17:04:25.038" v="208"/>
          <ac:spMkLst>
            <pc:docMk/>
            <pc:sldMk cId="2738523618" sldId="259"/>
            <ac:spMk id="6165" creationId="{55222F96-971A-4F90-B841-6BAB416C7AC1}"/>
          </ac:spMkLst>
        </pc:spChg>
        <pc:picChg chg="mod ord">
          <ac:chgData name="Zobia Riaz (2226851)" userId="S::2226851@student.uwtsd.ac.uk::3a01e325-89ca-4929-b555-096137185ecc" providerId="AD" clId="Web-{58ACCBE9-8960-04D4-3A1E-45FFC7DDFF76}" dt="2026-07-09T17:12:01.633" v="284" actId="1076"/>
          <ac:picMkLst>
            <pc:docMk/>
            <pc:sldMk cId="2738523618" sldId="259"/>
            <ac:picMk id="6145" creationId="{A7CE9B77-8E9E-47EF-DD22-C28581FF4F7C}"/>
          </ac:picMkLst>
        </pc:picChg>
      </pc:sldChg>
      <pc:sldChg chg="modSp">
        <pc:chgData name="Zobia Riaz (2226851)" userId="S::2226851@student.uwtsd.ac.uk::3a01e325-89ca-4929-b555-096137185ecc" providerId="AD" clId="Web-{58ACCBE9-8960-04D4-3A1E-45FFC7DDFF76}" dt="2026-07-09T16:52:32.304" v="41" actId="20577"/>
        <pc:sldMkLst>
          <pc:docMk/>
          <pc:sldMk cId="570209867" sldId="260"/>
        </pc:sldMkLst>
        <pc:spChg chg="mod">
          <ac:chgData name="Zobia Riaz (2226851)" userId="S::2226851@student.uwtsd.ac.uk::3a01e325-89ca-4929-b555-096137185ecc" providerId="AD" clId="Web-{58ACCBE9-8960-04D4-3A1E-45FFC7DDFF76}" dt="2026-07-09T16:52:32.304" v="41" actId="20577"/>
          <ac:spMkLst>
            <pc:docMk/>
            <pc:sldMk cId="570209867" sldId="260"/>
            <ac:spMk id="2" creationId="{EEF33DD3-B614-A9F9-0F58-94EEC3B859C3}"/>
          </ac:spMkLst>
        </pc:spChg>
      </pc:sldChg>
      <pc:sldChg chg="modSp">
        <pc:chgData name="Zobia Riaz (2226851)" userId="S::2226851@student.uwtsd.ac.uk::3a01e325-89ca-4929-b555-096137185ecc" providerId="AD" clId="Web-{58ACCBE9-8960-04D4-3A1E-45FFC7DDFF76}" dt="2026-07-09T16:53:09.634" v="56" actId="20577"/>
        <pc:sldMkLst>
          <pc:docMk/>
          <pc:sldMk cId="3029691748" sldId="261"/>
        </pc:sldMkLst>
        <pc:spChg chg="mod">
          <ac:chgData name="Zobia Riaz (2226851)" userId="S::2226851@student.uwtsd.ac.uk::3a01e325-89ca-4929-b555-096137185ecc" providerId="AD" clId="Web-{58ACCBE9-8960-04D4-3A1E-45FFC7DDFF76}" dt="2026-07-09T16:53:09.634" v="56" actId="20577"/>
          <ac:spMkLst>
            <pc:docMk/>
            <pc:sldMk cId="3029691748" sldId="261"/>
            <ac:spMk id="2" creationId="{25383AF0-FE5C-9872-26A7-4D2FC0B7FF1F}"/>
          </ac:spMkLst>
        </pc:spChg>
      </pc:sldChg>
      <pc:sldChg chg="addSp modSp mod setBg">
        <pc:chgData name="Zobia Riaz (2226851)" userId="S::2226851@student.uwtsd.ac.uk::3a01e325-89ca-4929-b555-096137185ecc" providerId="AD" clId="Web-{58ACCBE9-8960-04D4-3A1E-45FFC7DDFF76}" dt="2026-07-09T17:07:23.763" v="228" actId="1076"/>
        <pc:sldMkLst>
          <pc:docMk/>
          <pc:sldMk cId="1368781376" sldId="262"/>
        </pc:sldMkLst>
        <pc:spChg chg="mod">
          <ac:chgData name="Zobia Riaz (2226851)" userId="S::2226851@student.uwtsd.ac.uk::3a01e325-89ca-4929-b555-096137185ecc" providerId="AD" clId="Web-{58ACCBE9-8960-04D4-3A1E-45FFC7DDFF76}" dt="2026-07-09T17:07:15.200" v="226" actId="20577"/>
          <ac:spMkLst>
            <pc:docMk/>
            <pc:sldMk cId="1368781376" sldId="262"/>
            <ac:spMk id="2" creationId="{85BC7FC9-E45C-39D4-A42F-AF45C81B623D}"/>
          </ac:spMkLst>
        </pc:spChg>
        <pc:spChg chg="mod">
          <ac:chgData name="Zobia Riaz (2226851)" userId="S::2226851@student.uwtsd.ac.uk::3a01e325-89ca-4929-b555-096137185ecc" providerId="AD" clId="Web-{58ACCBE9-8960-04D4-3A1E-45FFC7DDFF76}" dt="2026-07-09T17:07:23.763" v="228" actId="1076"/>
          <ac:spMkLst>
            <pc:docMk/>
            <pc:sldMk cId="1368781376" sldId="262"/>
            <ac:spMk id="3" creationId="{F9A9F4E0-C21D-91E7-8054-C93C046BACE8}"/>
          </ac:spMkLst>
        </pc:spChg>
        <pc:spChg chg="mod">
          <ac:chgData name="Zobia Riaz (2226851)" userId="S::2226851@student.uwtsd.ac.uk::3a01e325-89ca-4929-b555-096137185ecc" providerId="AD" clId="Web-{58ACCBE9-8960-04D4-3A1E-45FFC7DDFF76}" dt="2026-07-09T16:57:24.771" v="141"/>
          <ac:spMkLst>
            <pc:docMk/>
            <pc:sldMk cId="1368781376" sldId="262"/>
            <ac:spMk id="4" creationId="{EBCA893B-F0F0-8CB8-A125-C80B2D46F7F1}"/>
          </ac:spMkLst>
        </pc:spChg>
        <pc:spChg chg="add">
          <ac:chgData name="Zobia Riaz (2226851)" userId="S::2226851@student.uwtsd.ac.uk::3a01e325-89ca-4929-b555-096137185ecc" providerId="AD" clId="Web-{58ACCBE9-8960-04D4-3A1E-45FFC7DDFF76}" dt="2026-07-09T16:57:24.771" v="141"/>
          <ac:spMkLst>
            <pc:docMk/>
            <pc:sldMk cId="1368781376" sldId="262"/>
            <ac:spMk id="2054" creationId="{D009D6D5-DAC2-4A8B-A17A-E206B9012D09}"/>
          </ac:spMkLst>
        </pc:spChg>
        <pc:picChg chg="mod ord">
          <ac:chgData name="Zobia Riaz (2226851)" userId="S::2226851@student.uwtsd.ac.uk::3a01e325-89ca-4929-b555-096137185ecc" providerId="AD" clId="Web-{58ACCBE9-8960-04D4-3A1E-45FFC7DDFF76}" dt="2026-07-09T16:57:24.771" v="141"/>
          <ac:picMkLst>
            <pc:docMk/>
            <pc:sldMk cId="1368781376" sldId="262"/>
            <ac:picMk id="2049" creationId="{CBD0F3A6-BD8F-DA47-8D71-97493E941DCD}"/>
          </ac:picMkLst>
        </pc:picChg>
      </pc:sldChg>
      <pc:sldChg chg="addSp modSp mod setBg">
        <pc:chgData name="Zobia Riaz (2226851)" userId="S::2226851@student.uwtsd.ac.uk::3a01e325-89ca-4929-b555-096137185ecc" providerId="AD" clId="Web-{58ACCBE9-8960-04D4-3A1E-45FFC7DDFF76}" dt="2026-07-09T17:05:33.181" v="212"/>
        <pc:sldMkLst>
          <pc:docMk/>
          <pc:sldMk cId="3374527145" sldId="263"/>
        </pc:sldMkLst>
        <pc:spChg chg="mod">
          <ac:chgData name="Zobia Riaz (2226851)" userId="S::2226851@student.uwtsd.ac.uk::3a01e325-89ca-4929-b555-096137185ecc" providerId="AD" clId="Web-{58ACCBE9-8960-04D4-3A1E-45FFC7DDFF76}" dt="2026-07-09T17:02:18.626" v="200" actId="14100"/>
          <ac:spMkLst>
            <pc:docMk/>
            <pc:sldMk cId="3374527145" sldId="263"/>
            <ac:spMk id="2" creationId="{E8B3AA9D-8A87-0C86-B711-2C1213FD9A02}"/>
          </ac:spMkLst>
        </pc:spChg>
        <pc:spChg chg="mod">
          <ac:chgData name="Zobia Riaz (2226851)" userId="S::2226851@student.uwtsd.ac.uk::3a01e325-89ca-4929-b555-096137185ecc" providerId="AD" clId="Web-{58ACCBE9-8960-04D4-3A1E-45FFC7DDFF76}" dt="2026-07-09T17:02:13.689" v="199" actId="1076"/>
          <ac:spMkLst>
            <pc:docMk/>
            <pc:sldMk cId="3374527145" sldId="263"/>
            <ac:spMk id="3" creationId="{39F18E07-34BE-FADD-9FE8-941C61D0AEB2}"/>
          </ac:spMkLst>
        </pc:spChg>
        <pc:spChg chg="mod">
          <ac:chgData name="Zobia Riaz (2226851)" userId="S::2226851@student.uwtsd.ac.uk::3a01e325-89ca-4929-b555-096137185ecc" providerId="AD" clId="Web-{58ACCBE9-8960-04D4-3A1E-45FFC7DDFF76}" dt="2026-07-09T16:59:54.918" v="173"/>
          <ac:spMkLst>
            <pc:docMk/>
            <pc:sldMk cId="3374527145" sldId="263"/>
            <ac:spMk id="4" creationId="{93F6517C-B076-4F64-B96F-B83814C00D7E}"/>
          </ac:spMkLst>
        </pc:spChg>
        <pc:spChg chg="add">
          <ac:chgData name="Zobia Riaz (2226851)" userId="S::2226851@student.uwtsd.ac.uk::3a01e325-89ca-4929-b555-096137185ecc" providerId="AD" clId="Web-{58ACCBE9-8960-04D4-3A1E-45FFC7DDFF76}" dt="2026-07-09T16:59:54.918" v="173"/>
          <ac:spMkLst>
            <pc:docMk/>
            <pc:sldMk cId="3374527145" sldId="263"/>
            <ac:spMk id="3078" creationId="{04812C46-200A-4DEB-A05E-3ED6C68C2387}"/>
          </ac:spMkLst>
        </pc:spChg>
        <pc:spChg chg="add">
          <ac:chgData name="Zobia Riaz (2226851)" userId="S::2226851@student.uwtsd.ac.uk::3a01e325-89ca-4929-b555-096137185ecc" providerId="AD" clId="Web-{58ACCBE9-8960-04D4-3A1E-45FFC7DDFF76}" dt="2026-07-09T16:59:54.918" v="173"/>
          <ac:spMkLst>
            <pc:docMk/>
            <pc:sldMk cId="3374527145" sldId="263"/>
            <ac:spMk id="3080" creationId="{D1EA859B-E555-4109-94F3-6700E046E008}"/>
          </ac:spMkLst>
        </pc:spChg>
        <pc:picChg chg="mod ord">
          <ac:chgData name="Zobia Riaz (2226851)" userId="S::2226851@student.uwtsd.ac.uk::3a01e325-89ca-4929-b555-096137185ecc" providerId="AD" clId="Web-{58ACCBE9-8960-04D4-3A1E-45FFC7DDFF76}" dt="2026-07-09T17:02:26.283" v="201" actId="1076"/>
          <ac:picMkLst>
            <pc:docMk/>
            <pc:sldMk cId="3374527145" sldId="263"/>
            <ac:picMk id="3073" creationId="{C18A090F-6DF7-F8C3-178A-B1BD22823CC8}"/>
          </ac:picMkLst>
        </pc:picChg>
      </pc:sldChg>
      <pc:sldChg chg="addSp modSp mod setBg">
        <pc:chgData name="Zobia Riaz (2226851)" userId="S::2226851@student.uwtsd.ac.uk::3a01e325-89ca-4929-b555-096137185ecc" providerId="AD" clId="Web-{58ACCBE9-8960-04D4-3A1E-45FFC7DDFF76}" dt="2026-07-09T17:09:00.908" v="237"/>
        <pc:sldMkLst>
          <pc:docMk/>
          <pc:sldMk cId="184861615" sldId="265"/>
        </pc:sldMkLst>
        <pc:spChg chg="mod">
          <ac:chgData name="Zobia Riaz (2226851)" userId="S::2226851@student.uwtsd.ac.uk::3a01e325-89ca-4929-b555-096137185ecc" providerId="AD" clId="Web-{58ACCBE9-8960-04D4-3A1E-45FFC7DDFF76}" dt="2026-07-09T17:08:47.970" v="236" actId="20577"/>
          <ac:spMkLst>
            <pc:docMk/>
            <pc:sldMk cId="184861615" sldId="265"/>
            <ac:spMk id="2" creationId="{A686F63E-5AA6-D585-0C3B-4B3EABE18694}"/>
          </ac:spMkLst>
        </pc:spChg>
        <pc:spChg chg="mod">
          <ac:chgData name="Zobia Riaz (2226851)" userId="S::2226851@student.uwtsd.ac.uk::3a01e325-89ca-4929-b555-096137185ecc" providerId="AD" clId="Web-{58ACCBE9-8960-04D4-3A1E-45FFC7DDFF76}" dt="2026-07-09T17:08:33.797" v="235" actId="14100"/>
          <ac:spMkLst>
            <pc:docMk/>
            <pc:sldMk cId="184861615" sldId="265"/>
            <ac:spMk id="3" creationId="{349843F4-E246-A9B0-05FD-6AD11DD32BC3}"/>
          </ac:spMkLst>
        </pc:spChg>
        <pc:spChg chg="mod">
          <ac:chgData name="Zobia Riaz (2226851)" userId="S::2226851@student.uwtsd.ac.uk::3a01e325-89ca-4929-b555-096137185ecc" providerId="AD" clId="Web-{58ACCBE9-8960-04D4-3A1E-45FFC7DDFF76}" dt="2026-07-09T17:05:46.728" v="213"/>
          <ac:spMkLst>
            <pc:docMk/>
            <pc:sldMk cId="184861615" sldId="265"/>
            <ac:spMk id="4" creationId="{A60626FF-0213-34A3-88B1-5ECDE65021F3}"/>
          </ac:spMkLst>
        </pc:spChg>
        <pc:spChg chg="add">
          <ac:chgData name="Zobia Riaz (2226851)" userId="S::2226851@student.uwtsd.ac.uk::3a01e325-89ca-4929-b555-096137185ecc" providerId="AD" clId="Web-{58ACCBE9-8960-04D4-3A1E-45FFC7DDFF76}" dt="2026-07-09T17:05:46.728" v="213"/>
          <ac:spMkLst>
            <pc:docMk/>
            <pc:sldMk cId="184861615" sldId="265"/>
            <ac:spMk id="5128" creationId="{9A724DBA-D2D9-471E-8ED7-2015DDD950DF}"/>
          </ac:spMkLst>
        </pc:spChg>
        <pc:spChg chg="add">
          <ac:chgData name="Zobia Riaz (2226851)" userId="S::2226851@student.uwtsd.ac.uk::3a01e325-89ca-4929-b555-096137185ecc" providerId="AD" clId="Web-{58ACCBE9-8960-04D4-3A1E-45FFC7DDFF76}" dt="2026-07-09T17:05:46.728" v="213"/>
          <ac:spMkLst>
            <pc:docMk/>
            <pc:sldMk cId="184861615" sldId="265"/>
            <ac:spMk id="5130" creationId="{08980754-6F4B-43C9-B9BE-127B6BED6586}"/>
          </ac:spMkLst>
        </pc:spChg>
        <pc:spChg chg="add">
          <ac:chgData name="Zobia Riaz (2226851)" userId="S::2226851@student.uwtsd.ac.uk::3a01e325-89ca-4929-b555-096137185ecc" providerId="AD" clId="Web-{58ACCBE9-8960-04D4-3A1E-45FFC7DDFF76}" dt="2026-07-09T17:05:46.728" v="213"/>
          <ac:spMkLst>
            <pc:docMk/>
            <pc:sldMk cId="184861615" sldId="265"/>
            <ac:spMk id="5132" creationId="{2C1BBA94-3F40-40AA-8BB9-E69E25E537C1}"/>
          </ac:spMkLst>
        </pc:spChg>
        <pc:spChg chg="add">
          <ac:chgData name="Zobia Riaz (2226851)" userId="S::2226851@student.uwtsd.ac.uk::3a01e325-89ca-4929-b555-096137185ecc" providerId="AD" clId="Web-{58ACCBE9-8960-04D4-3A1E-45FFC7DDFF76}" dt="2026-07-09T17:05:46.728" v="213"/>
          <ac:spMkLst>
            <pc:docMk/>
            <pc:sldMk cId="184861615" sldId="265"/>
            <ac:spMk id="5134" creationId="{169CC832-2974-4E8D-90ED-3E2941BA7336}"/>
          </ac:spMkLst>
        </pc:spChg>
        <pc:spChg chg="add">
          <ac:chgData name="Zobia Riaz (2226851)" userId="S::2226851@student.uwtsd.ac.uk::3a01e325-89ca-4929-b555-096137185ecc" providerId="AD" clId="Web-{58ACCBE9-8960-04D4-3A1E-45FFC7DDFF76}" dt="2026-07-09T17:05:46.728" v="213"/>
          <ac:spMkLst>
            <pc:docMk/>
            <pc:sldMk cId="184861615" sldId="265"/>
            <ac:spMk id="5136" creationId="{55222F96-971A-4F90-B841-6BAB416C7AC1}"/>
          </ac:spMkLst>
        </pc:spChg>
        <pc:picChg chg="mod ord">
          <ac:chgData name="Zobia Riaz (2226851)" userId="S::2226851@student.uwtsd.ac.uk::3a01e325-89ca-4929-b555-096137185ecc" providerId="AD" clId="Web-{58ACCBE9-8960-04D4-3A1E-45FFC7DDFF76}" dt="2026-07-09T17:06:26.386" v="216" actId="14100"/>
          <ac:picMkLst>
            <pc:docMk/>
            <pc:sldMk cId="184861615" sldId="265"/>
            <ac:picMk id="5123" creationId="{EF3123B0-ADF3-E72D-EBE5-BF8622F331D0}"/>
          </ac:picMkLst>
        </pc:picChg>
      </pc:sldChg>
      <pc:sldChg chg="modSp">
        <pc:chgData name="Zobia Riaz (2226851)" userId="S::2226851@student.uwtsd.ac.uk::3a01e325-89ca-4929-b555-096137185ecc" providerId="AD" clId="Web-{58ACCBE9-8960-04D4-3A1E-45FFC7DDFF76}" dt="2026-07-09T16:53:58.198" v="73" actId="20577"/>
        <pc:sldMkLst>
          <pc:docMk/>
          <pc:sldMk cId="3909785751" sldId="267"/>
        </pc:sldMkLst>
        <pc:spChg chg="mod">
          <ac:chgData name="Zobia Riaz (2226851)" userId="S::2226851@student.uwtsd.ac.uk::3a01e325-89ca-4929-b555-096137185ecc" providerId="AD" clId="Web-{58ACCBE9-8960-04D4-3A1E-45FFC7DDFF76}" dt="2026-07-09T16:53:38.682" v="72" actId="20577"/>
          <ac:spMkLst>
            <pc:docMk/>
            <pc:sldMk cId="3909785751" sldId="267"/>
            <ac:spMk id="2" creationId="{754D33B6-A920-B8A1-0A43-3CD446028BCC}"/>
          </ac:spMkLst>
        </pc:spChg>
        <pc:spChg chg="mod">
          <ac:chgData name="Zobia Riaz (2226851)" userId="S::2226851@student.uwtsd.ac.uk::3a01e325-89ca-4929-b555-096137185ecc" providerId="AD" clId="Web-{58ACCBE9-8960-04D4-3A1E-45FFC7DDFF76}" dt="2026-07-09T16:53:58.198" v="73" actId="20577"/>
          <ac:spMkLst>
            <pc:docMk/>
            <pc:sldMk cId="3909785751" sldId="267"/>
            <ac:spMk id="3" creationId="{F323B463-A4D8-A84B-D79D-60397757F548}"/>
          </ac:spMkLst>
        </pc:spChg>
      </pc:sldChg>
      <pc:sldChg chg="modSp">
        <pc:chgData name="Zobia Riaz (2226851)" userId="S::2226851@student.uwtsd.ac.uk::3a01e325-89ca-4929-b555-096137185ecc" providerId="AD" clId="Web-{58ACCBE9-8960-04D4-3A1E-45FFC7DDFF76}" dt="2026-07-09T16:54:15.699" v="86" actId="20577"/>
        <pc:sldMkLst>
          <pc:docMk/>
          <pc:sldMk cId="2399234989" sldId="268"/>
        </pc:sldMkLst>
        <pc:spChg chg="mod">
          <ac:chgData name="Zobia Riaz (2226851)" userId="S::2226851@student.uwtsd.ac.uk::3a01e325-89ca-4929-b555-096137185ecc" providerId="AD" clId="Web-{58ACCBE9-8960-04D4-3A1E-45FFC7DDFF76}" dt="2026-07-09T16:54:15.699" v="86" actId="20577"/>
          <ac:spMkLst>
            <pc:docMk/>
            <pc:sldMk cId="2399234989" sldId="268"/>
            <ac:spMk id="2" creationId="{106E61F5-9F7C-3D73-462C-AD072C25CA68}"/>
          </ac:spMkLst>
        </pc:spChg>
      </pc:sldChg>
      <pc:sldChg chg="modSp">
        <pc:chgData name="Zobia Riaz (2226851)" userId="S::2226851@student.uwtsd.ac.uk::3a01e325-89ca-4929-b555-096137185ecc" providerId="AD" clId="Web-{58ACCBE9-8960-04D4-3A1E-45FFC7DDFF76}" dt="2026-07-08T10:54:10.126" v="11" actId="20577"/>
        <pc:sldMkLst>
          <pc:docMk/>
          <pc:sldMk cId="3033423259" sldId="286"/>
        </pc:sldMkLst>
        <pc:spChg chg="mod">
          <ac:chgData name="Zobia Riaz (2226851)" userId="S::2226851@student.uwtsd.ac.uk::3a01e325-89ca-4929-b555-096137185ecc" providerId="AD" clId="Web-{58ACCBE9-8960-04D4-3A1E-45FFC7DDFF76}" dt="2026-07-08T10:54:10.126" v="11" actId="20577"/>
          <ac:spMkLst>
            <pc:docMk/>
            <pc:sldMk cId="3033423259" sldId="286"/>
            <ac:spMk id="2" creationId="{77A49461-5768-4AD5-3F62-066126769E44}"/>
          </ac:spMkLst>
        </pc:spChg>
      </pc:sldChg>
      <pc:sldChg chg="modSp">
        <pc:chgData name="Zobia Riaz (2226851)" userId="S::2226851@student.uwtsd.ac.uk::3a01e325-89ca-4929-b555-096137185ecc" providerId="AD" clId="Web-{58ACCBE9-8960-04D4-3A1E-45FFC7DDFF76}" dt="2026-07-08T10:54:28.362" v="14" actId="20577"/>
        <pc:sldMkLst>
          <pc:docMk/>
          <pc:sldMk cId="2605278241" sldId="289"/>
        </pc:sldMkLst>
        <pc:spChg chg="mod">
          <ac:chgData name="Zobia Riaz (2226851)" userId="S::2226851@student.uwtsd.ac.uk::3a01e325-89ca-4929-b555-096137185ecc" providerId="AD" clId="Web-{58ACCBE9-8960-04D4-3A1E-45FFC7DDFF76}" dt="2026-07-08T10:54:28.362" v="14" actId="20577"/>
          <ac:spMkLst>
            <pc:docMk/>
            <pc:sldMk cId="2605278241" sldId="289"/>
            <ac:spMk id="2" creationId="{A18FDF01-08EF-6FDD-6E9D-CE5F524432BA}"/>
          </ac:spMkLst>
        </pc:spChg>
      </pc:sldChg>
      <pc:sldChg chg="modSp">
        <pc:chgData name="Zobia Riaz (2226851)" userId="S::2226851@student.uwtsd.ac.uk::3a01e325-89ca-4929-b555-096137185ecc" providerId="AD" clId="Web-{58ACCBE9-8960-04D4-3A1E-45FFC7DDFF76}" dt="2026-07-08T10:54:23.221" v="13" actId="20577"/>
        <pc:sldMkLst>
          <pc:docMk/>
          <pc:sldMk cId="1104463152" sldId="290"/>
        </pc:sldMkLst>
        <pc:spChg chg="mod">
          <ac:chgData name="Zobia Riaz (2226851)" userId="S::2226851@student.uwtsd.ac.uk::3a01e325-89ca-4929-b555-096137185ecc" providerId="AD" clId="Web-{58ACCBE9-8960-04D4-3A1E-45FFC7DDFF76}" dt="2026-07-08T10:54:23.221" v="13" actId="20577"/>
          <ac:spMkLst>
            <pc:docMk/>
            <pc:sldMk cId="1104463152" sldId="290"/>
            <ac:spMk id="2" creationId="{AD340BF9-C63D-50C8-4B8A-CFB52CCD2A18}"/>
          </ac:spMkLst>
        </pc:spChg>
      </pc:sldChg>
      <pc:sldChg chg="modSp">
        <pc:chgData name="Zobia Riaz (2226851)" userId="S::2226851@student.uwtsd.ac.uk::3a01e325-89ca-4929-b555-096137185ecc" providerId="AD" clId="Web-{58ACCBE9-8960-04D4-3A1E-45FFC7DDFF76}" dt="2026-07-08T10:53:51.906" v="9" actId="20577"/>
        <pc:sldMkLst>
          <pc:docMk/>
          <pc:sldMk cId="2968092043" sldId="291"/>
        </pc:sldMkLst>
        <pc:spChg chg="mod">
          <ac:chgData name="Zobia Riaz (2226851)" userId="S::2226851@student.uwtsd.ac.uk::3a01e325-89ca-4929-b555-096137185ecc" providerId="AD" clId="Web-{58ACCBE9-8960-04D4-3A1E-45FFC7DDFF76}" dt="2026-07-08T10:53:51.906" v="9" actId="20577"/>
          <ac:spMkLst>
            <pc:docMk/>
            <pc:sldMk cId="2968092043" sldId="291"/>
            <ac:spMk id="2" creationId="{9CD83D1A-D671-D205-1E81-96CD644676C5}"/>
          </ac:spMkLst>
        </pc:spChg>
      </pc:sldChg>
      <pc:sldChg chg="ord">
        <pc:chgData name="Zobia Riaz (2226851)" userId="S::2226851@student.uwtsd.ac.uk::3a01e325-89ca-4929-b555-096137185ecc" providerId="AD" clId="Web-{58ACCBE9-8960-04D4-3A1E-45FFC7DDFF76}" dt="2026-07-08T10:53:22.967" v="7"/>
        <pc:sldMkLst>
          <pc:docMk/>
          <pc:sldMk cId="1321936491" sldId="292"/>
        </pc:sldMkLst>
      </pc:sldChg>
      <pc:sldChg chg="modSp">
        <pc:chgData name="Zobia Riaz (2226851)" userId="S::2226851@student.uwtsd.ac.uk::3a01e325-89ca-4929-b555-096137185ecc" providerId="AD" clId="Web-{58ACCBE9-8960-04D4-3A1E-45FFC7DDFF76}" dt="2026-07-08T10:55:03.192" v="28" actId="20577"/>
        <pc:sldMkLst>
          <pc:docMk/>
          <pc:sldMk cId="3467643561" sldId="293"/>
        </pc:sldMkLst>
        <pc:spChg chg="mod">
          <ac:chgData name="Zobia Riaz (2226851)" userId="S::2226851@student.uwtsd.ac.uk::3a01e325-89ca-4929-b555-096137185ecc" providerId="AD" clId="Web-{58ACCBE9-8960-04D4-3A1E-45FFC7DDFF76}" dt="2026-07-08T10:55:03.192" v="28" actId="20577"/>
          <ac:spMkLst>
            <pc:docMk/>
            <pc:sldMk cId="3467643561" sldId="293"/>
            <ac:spMk id="2" creationId="{47943238-962D-A983-E081-4666C979787C}"/>
          </ac:spMkLst>
        </pc:spChg>
      </pc:sldChg>
      <pc:sldChg chg="modSp">
        <pc:chgData name="Zobia Riaz (2226851)" userId="S::2226851@student.uwtsd.ac.uk::3a01e325-89ca-4929-b555-096137185ecc" providerId="AD" clId="Web-{58ACCBE9-8960-04D4-3A1E-45FFC7DDFF76}" dt="2026-07-08T10:48:33.148" v="6" actId="1076"/>
        <pc:sldMkLst>
          <pc:docMk/>
          <pc:sldMk cId="3091396056" sldId="313"/>
        </pc:sldMkLst>
        <pc:spChg chg="mod">
          <ac:chgData name="Zobia Riaz (2226851)" userId="S::2226851@student.uwtsd.ac.uk::3a01e325-89ca-4929-b555-096137185ecc" providerId="AD" clId="Web-{58ACCBE9-8960-04D4-3A1E-45FFC7DDFF76}" dt="2026-07-08T10:48:33.148" v="6" actId="1076"/>
          <ac:spMkLst>
            <pc:docMk/>
            <pc:sldMk cId="3091396056" sldId="313"/>
            <ac:spMk id="4" creationId="{E01C3B9D-2DA1-B2AB-6583-A5AE1F12DAA7}"/>
          </ac:spMkLst>
        </pc:spChg>
      </pc:sldChg>
    </pc:docChg>
  </pc:docChgLst>
  <pc:docChgLst>
    <pc:chgData clId="Web-{3EA3A506-2045-AA08-07F6-F506978DC3CD}"/>
    <pc:docChg chg="modSld sldOrd">
      <pc:chgData name="" userId="" providerId="" clId="Web-{3EA3A506-2045-AA08-07F6-F506978DC3CD}" dt="2026-07-08T09:04:07.254" v="3"/>
      <pc:docMkLst>
        <pc:docMk/>
      </pc:docMkLst>
      <pc:sldChg chg="ord">
        <pc:chgData name="" userId="" providerId="" clId="Web-{3EA3A506-2045-AA08-07F6-F506978DC3CD}" dt="2026-07-08T09:04:07.254" v="3"/>
        <pc:sldMkLst>
          <pc:docMk/>
          <pc:sldMk cId="4142935743" sldId="310"/>
        </pc:sldMkLst>
      </pc:sldChg>
      <pc:sldChg chg="modSp">
        <pc:chgData name="" userId="" providerId="" clId="Web-{3EA3A506-2045-AA08-07F6-F506978DC3CD}" dt="2026-07-08T09:04:07.223" v="2" actId="1076"/>
        <pc:sldMkLst>
          <pc:docMk/>
          <pc:sldMk cId="1808918854" sldId="312"/>
        </pc:sldMkLst>
        <pc:picChg chg="mod">
          <ac:chgData name="" userId="" providerId="" clId="Web-{3EA3A506-2045-AA08-07F6-F506978DC3CD}" dt="2026-07-08T09:04:07.223" v="2" actId="1076"/>
          <ac:picMkLst>
            <pc:docMk/>
            <pc:sldMk cId="1808918854" sldId="312"/>
            <ac:picMk id="8" creationId="{6FC1132C-9878-CB80-D125-BD590F1AAEC2}"/>
          </ac:picMkLst>
        </pc:picChg>
      </pc:sldChg>
    </pc:docChg>
  </pc:docChgLst>
  <pc:docChgLst>
    <pc:chgData name="Abeer Ishal (2128229)" userId="S::2128229@student.uwtsd.ac.uk::f411cc15-62d4-4411-a4a7-ab9af6ecc237" providerId="AD" clId="Web-{1C98734A-EEFA-8DC0-BDF3-84AF1B5E4A85}"/>
    <pc:docChg chg="modSld">
      <pc:chgData name="Abeer Ishal (2128229)" userId="S::2128229@student.uwtsd.ac.uk::f411cc15-62d4-4411-a4a7-ab9af6ecc237" providerId="AD" clId="Web-{1C98734A-EEFA-8DC0-BDF3-84AF1B5E4A85}" dt="2026-07-06T10:07:33.710" v="7" actId="20577"/>
      <pc:docMkLst>
        <pc:docMk/>
      </pc:docMkLst>
      <pc:sldChg chg="modSp">
        <pc:chgData name="Abeer Ishal (2128229)" userId="S::2128229@student.uwtsd.ac.uk::f411cc15-62d4-4411-a4a7-ab9af6ecc237" providerId="AD" clId="Web-{1C98734A-EEFA-8DC0-BDF3-84AF1B5E4A85}" dt="2026-07-06T10:07:33.710" v="7" actId="20577"/>
        <pc:sldMkLst>
          <pc:docMk/>
          <pc:sldMk cId="111843052" sldId="256"/>
        </pc:sldMkLst>
        <pc:spChg chg="mod">
          <ac:chgData name="Abeer Ishal (2128229)" userId="S::2128229@student.uwtsd.ac.uk::f411cc15-62d4-4411-a4a7-ab9af6ecc237" providerId="AD" clId="Web-{1C98734A-EEFA-8DC0-BDF3-84AF1B5E4A85}" dt="2026-07-06T10:07:33.710" v="7" actId="20577"/>
          <ac:spMkLst>
            <pc:docMk/>
            <pc:sldMk cId="111843052" sldId="256"/>
            <ac:spMk id="3" creationId="{7C51A9C0-C211-ED68-5859-4F6C2B890E76}"/>
          </ac:spMkLst>
        </pc:spChg>
      </pc:sldChg>
    </pc:docChg>
  </pc:docChgLst>
  <pc:docChgLst>
    <pc:chgData name="Naima Amin (2222407)" userId="8631c166-ffa7-4ae4-8fb3-afaa41481f0a" providerId="ADAL" clId="{10B354B7-0D8E-5228-A0A3-759A9A071267}"/>
    <pc:docChg chg="undo custSel addSld delSld modSld">
      <pc:chgData name="Naima Amin (2222407)" userId="8631c166-ffa7-4ae4-8fb3-afaa41481f0a" providerId="ADAL" clId="{10B354B7-0D8E-5228-A0A3-759A9A071267}" dt="2026-07-11T15:52:57.229" v="3508" actId="20577"/>
      <pc:docMkLst>
        <pc:docMk/>
      </pc:docMkLst>
      <pc:sldChg chg="modSp mod">
        <pc:chgData name="Naima Amin (2222407)" userId="8631c166-ffa7-4ae4-8fb3-afaa41481f0a" providerId="ADAL" clId="{10B354B7-0D8E-5228-A0A3-759A9A071267}" dt="2026-06-29T08:39:29.595" v="67" actId="20577"/>
        <pc:sldMkLst>
          <pc:docMk/>
          <pc:sldMk cId="111843052" sldId="256"/>
        </pc:sldMkLst>
      </pc:sldChg>
      <pc:sldChg chg="modSp new mod">
        <pc:chgData name="Naima Amin (2222407)" userId="8631c166-ffa7-4ae4-8fb3-afaa41481f0a" providerId="ADAL" clId="{10B354B7-0D8E-5228-A0A3-759A9A071267}" dt="2026-07-05T16:55:30.857" v="101" actId="20577"/>
        <pc:sldMkLst>
          <pc:docMk/>
          <pc:sldMk cId="2632032234" sldId="257"/>
        </pc:sldMkLst>
        <pc:spChg chg="mod">
          <ac:chgData name="Naima Amin (2222407)" userId="8631c166-ffa7-4ae4-8fb3-afaa41481f0a" providerId="ADAL" clId="{10B354B7-0D8E-5228-A0A3-759A9A071267}" dt="2026-07-05T16:55:30.857" v="101" actId="20577"/>
          <ac:spMkLst>
            <pc:docMk/>
            <pc:sldMk cId="2632032234" sldId="257"/>
            <ac:spMk id="3" creationId="{6C767448-343E-5E32-37E2-D604FEDB2D4B}"/>
          </ac:spMkLst>
        </pc:spChg>
      </pc:sldChg>
      <pc:sldChg chg="addSp modSp new mod">
        <pc:chgData name="Naima Amin (2222407)" userId="8631c166-ffa7-4ae4-8fb3-afaa41481f0a" providerId="ADAL" clId="{10B354B7-0D8E-5228-A0A3-759A9A071267}" dt="2026-07-11T15:45:41.989" v="3464" actId="20577"/>
        <pc:sldMkLst>
          <pc:docMk/>
          <pc:sldMk cId="3467978129" sldId="258"/>
        </pc:sldMkLst>
        <pc:spChg chg="mod">
          <ac:chgData name="Naima Amin (2222407)" userId="8631c166-ffa7-4ae4-8fb3-afaa41481f0a" providerId="ADAL" clId="{10B354B7-0D8E-5228-A0A3-759A9A071267}" dt="2026-06-29T08:46:13.844" v="96" actId="20577"/>
          <ac:spMkLst>
            <pc:docMk/>
            <pc:sldMk cId="3467978129" sldId="258"/>
            <ac:spMk id="2" creationId="{CBCC3AB5-BE78-09B2-6021-624DED2C3D67}"/>
          </ac:spMkLst>
        </pc:spChg>
        <pc:spChg chg="mod">
          <ac:chgData name="Naima Amin (2222407)" userId="8631c166-ffa7-4ae4-8fb3-afaa41481f0a" providerId="ADAL" clId="{10B354B7-0D8E-5228-A0A3-759A9A071267}" dt="2026-07-11T15:45:41.989" v="3464" actId="20577"/>
          <ac:spMkLst>
            <pc:docMk/>
            <pc:sldMk cId="3467978129" sldId="258"/>
            <ac:spMk id="3" creationId="{9D7B0A68-2ED2-F35C-6C9D-57FDDB74E2A8}"/>
          </ac:spMkLst>
        </pc:spChg>
        <pc:spChg chg="add mod">
          <ac:chgData name="Naima Amin (2222407)" userId="8631c166-ffa7-4ae4-8fb3-afaa41481f0a" providerId="ADAL" clId="{10B354B7-0D8E-5228-A0A3-759A9A071267}" dt="2026-07-09T09:50:55.642" v="3289" actId="1076"/>
          <ac:spMkLst>
            <pc:docMk/>
            <pc:sldMk cId="3467978129" sldId="258"/>
            <ac:spMk id="5" creationId="{4AFDC4BC-D2C9-4B14-E8E9-040E083935FA}"/>
          </ac:spMkLst>
        </pc:spChg>
        <pc:picChg chg="add mod">
          <ac:chgData name="Naima Amin (2222407)" userId="8631c166-ffa7-4ae4-8fb3-afaa41481f0a" providerId="ADAL" clId="{10B354B7-0D8E-5228-A0A3-759A9A071267}" dt="2026-07-09T09:50:55.642" v="3289" actId="1076"/>
          <ac:picMkLst>
            <pc:docMk/>
            <pc:sldMk cId="3467978129" sldId="258"/>
            <ac:picMk id="1027" creationId="{BDBE8024-139E-3441-B1BA-BD851D4D7184}"/>
          </ac:picMkLst>
        </pc:picChg>
      </pc:sldChg>
      <pc:sldChg chg="addSp modSp new mod">
        <pc:chgData name="Naima Amin (2222407)" userId="8631c166-ffa7-4ae4-8fb3-afaa41481f0a" providerId="ADAL" clId="{10B354B7-0D8E-5228-A0A3-759A9A071267}" dt="2026-07-09T10:14:31.994" v="3445"/>
        <pc:sldMkLst>
          <pc:docMk/>
          <pc:sldMk cId="2738523618" sldId="259"/>
        </pc:sldMkLst>
        <pc:spChg chg="mod">
          <ac:chgData name="Naima Amin (2222407)" userId="8631c166-ffa7-4ae4-8fb3-afaa41481f0a" providerId="ADAL" clId="{10B354B7-0D8E-5228-A0A3-759A9A071267}" dt="2026-07-05T18:12:26.148" v="701"/>
          <ac:spMkLst>
            <pc:docMk/>
            <pc:sldMk cId="2738523618" sldId="259"/>
            <ac:spMk id="2" creationId="{F9ADE7F4-E955-8CB3-A05F-C8D8B200580F}"/>
          </ac:spMkLst>
        </pc:spChg>
        <pc:spChg chg="mod">
          <ac:chgData name="Naima Amin (2222407)" userId="8631c166-ffa7-4ae4-8fb3-afaa41481f0a" providerId="ADAL" clId="{10B354B7-0D8E-5228-A0A3-759A9A071267}" dt="2026-07-09T09:39:26.324" v="3250" actId="27636"/>
          <ac:spMkLst>
            <pc:docMk/>
            <pc:sldMk cId="2738523618" sldId="259"/>
            <ac:spMk id="3" creationId="{B1849866-4BB0-6021-8F29-2B97710B5E12}"/>
          </ac:spMkLst>
        </pc:spChg>
        <pc:spChg chg="add">
          <ac:chgData name="Naima Amin (2222407)" userId="8631c166-ffa7-4ae4-8fb3-afaa41481f0a" providerId="ADAL" clId="{10B354B7-0D8E-5228-A0A3-759A9A071267}" dt="2026-07-09T10:14:31.994" v="3445"/>
          <ac:spMkLst>
            <pc:docMk/>
            <pc:sldMk cId="2738523618" sldId="259"/>
            <ac:spMk id="5" creationId="{3951C0EC-F4FA-249F-9412-808B6AC6E30E}"/>
          </ac:spMkLst>
        </pc:spChg>
        <pc:picChg chg="add">
          <ac:chgData name="Naima Amin (2222407)" userId="8631c166-ffa7-4ae4-8fb3-afaa41481f0a" providerId="ADAL" clId="{10B354B7-0D8E-5228-A0A3-759A9A071267}" dt="2026-07-09T10:14:31.994" v="3445"/>
          <ac:picMkLst>
            <pc:docMk/>
            <pc:sldMk cId="2738523618" sldId="259"/>
            <ac:picMk id="6145" creationId="{A7CE9B77-8E9E-47EF-DD22-C28581FF4F7C}"/>
          </ac:picMkLst>
        </pc:picChg>
      </pc:sldChg>
      <pc:sldChg chg="new">
        <pc:chgData name="Naima Amin (2222407)" userId="8631c166-ffa7-4ae4-8fb3-afaa41481f0a" providerId="ADAL" clId="{10B354B7-0D8E-5228-A0A3-759A9A071267}" dt="2026-06-29T08:38:14.878" v="3" actId="680"/>
        <pc:sldMkLst>
          <pc:docMk/>
          <pc:sldMk cId="570209867" sldId="260"/>
        </pc:sldMkLst>
      </pc:sldChg>
      <pc:sldChg chg="new">
        <pc:chgData name="Naima Amin (2222407)" userId="8631c166-ffa7-4ae4-8fb3-afaa41481f0a" providerId="ADAL" clId="{10B354B7-0D8E-5228-A0A3-759A9A071267}" dt="2026-06-29T08:38:15.125" v="4" actId="680"/>
        <pc:sldMkLst>
          <pc:docMk/>
          <pc:sldMk cId="3029691748" sldId="261"/>
        </pc:sldMkLst>
      </pc:sldChg>
      <pc:sldChg chg="addSp delSp modSp new mod">
        <pc:chgData name="Naima Amin (2222407)" userId="8631c166-ffa7-4ae4-8fb3-afaa41481f0a" providerId="ADAL" clId="{10B354B7-0D8E-5228-A0A3-759A9A071267}" dt="2026-07-11T15:47:56.129" v="3484" actId="20577"/>
        <pc:sldMkLst>
          <pc:docMk/>
          <pc:sldMk cId="1368781376" sldId="262"/>
        </pc:sldMkLst>
        <pc:spChg chg="mod">
          <ac:chgData name="Naima Amin (2222407)" userId="8631c166-ffa7-4ae4-8fb3-afaa41481f0a" providerId="ADAL" clId="{10B354B7-0D8E-5228-A0A3-759A9A071267}" dt="2026-07-05T17:09:54.530" v="173" actId="20577"/>
          <ac:spMkLst>
            <pc:docMk/>
            <pc:sldMk cId="1368781376" sldId="262"/>
            <ac:spMk id="2" creationId="{85BC7FC9-E45C-39D4-A42F-AF45C81B623D}"/>
          </ac:spMkLst>
        </pc:spChg>
        <pc:spChg chg="mod">
          <ac:chgData name="Naima Amin (2222407)" userId="8631c166-ffa7-4ae4-8fb3-afaa41481f0a" providerId="ADAL" clId="{10B354B7-0D8E-5228-A0A3-759A9A071267}" dt="2026-07-11T15:47:56.129" v="3484" actId="20577"/>
          <ac:spMkLst>
            <pc:docMk/>
            <pc:sldMk cId="1368781376" sldId="262"/>
            <ac:spMk id="3" creationId="{F9A9F4E0-C21D-91E7-8054-C93C046BACE8}"/>
          </ac:spMkLst>
        </pc:spChg>
        <pc:spChg chg="add">
          <ac:chgData name="Naima Amin (2222407)" userId="8631c166-ffa7-4ae4-8fb3-afaa41481f0a" providerId="ADAL" clId="{10B354B7-0D8E-5228-A0A3-759A9A071267}" dt="2026-07-09T09:55:07.689" v="3290"/>
          <ac:spMkLst>
            <pc:docMk/>
            <pc:sldMk cId="1368781376" sldId="262"/>
            <ac:spMk id="5" creationId="{B7F4403C-18C3-305C-8CDC-AA0A411E3269}"/>
          </ac:spMkLst>
        </pc:spChg>
        <pc:picChg chg="add">
          <ac:chgData name="Naima Amin (2222407)" userId="8631c166-ffa7-4ae4-8fb3-afaa41481f0a" providerId="ADAL" clId="{10B354B7-0D8E-5228-A0A3-759A9A071267}" dt="2026-07-09T09:55:07.689" v="3290"/>
          <ac:picMkLst>
            <pc:docMk/>
            <pc:sldMk cId="1368781376" sldId="262"/>
            <ac:picMk id="2049" creationId="{CBD0F3A6-BD8F-DA47-8D71-97493E941DCD}"/>
          </ac:picMkLst>
        </pc:picChg>
      </pc:sldChg>
      <pc:sldChg chg="addSp modSp new mod">
        <pc:chgData name="Naima Amin (2222407)" userId="8631c166-ffa7-4ae4-8fb3-afaa41481f0a" providerId="ADAL" clId="{10B354B7-0D8E-5228-A0A3-759A9A071267}" dt="2026-07-11T15:52:57.229" v="3508" actId="20577"/>
        <pc:sldMkLst>
          <pc:docMk/>
          <pc:sldMk cId="3374527145" sldId="263"/>
        </pc:sldMkLst>
        <pc:spChg chg="mod">
          <ac:chgData name="Naima Amin (2222407)" userId="8631c166-ffa7-4ae4-8fb3-afaa41481f0a" providerId="ADAL" clId="{10B354B7-0D8E-5228-A0A3-759A9A071267}" dt="2026-07-05T17:32:18.971" v="532" actId="20577"/>
          <ac:spMkLst>
            <pc:docMk/>
            <pc:sldMk cId="3374527145" sldId="263"/>
            <ac:spMk id="2" creationId="{E8B3AA9D-8A87-0C86-B711-2C1213FD9A02}"/>
          </ac:spMkLst>
        </pc:spChg>
        <pc:spChg chg="mod">
          <ac:chgData name="Naima Amin (2222407)" userId="8631c166-ffa7-4ae4-8fb3-afaa41481f0a" providerId="ADAL" clId="{10B354B7-0D8E-5228-A0A3-759A9A071267}" dt="2026-07-11T15:52:57.229" v="3508" actId="20577"/>
          <ac:spMkLst>
            <pc:docMk/>
            <pc:sldMk cId="3374527145" sldId="263"/>
            <ac:spMk id="3" creationId="{39F18E07-34BE-FADD-9FE8-941C61D0AEB2}"/>
          </ac:spMkLst>
        </pc:spChg>
        <pc:spChg chg="add">
          <ac:chgData name="Naima Amin (2222407)" userId="8631c166-ffa7-4ae4-8fb3-afaa41481f0a" providerId="ADAL" clId="{10B354B7-0D8E-5228-A0A3-759A9A071267}" dt="2026-07-09T09:57:38.382" v="3291"/>
          <ac:spMkLst>
            <pc:docMk/>
            <pc:sldMk cId="3374527145" sldId="263"/>
            <ac:spMk id="5" creationId="{4EE73D01-894F-E127-181E-6479E85C76E8}"/>
          </ac:spMkLst>
        </pc:spChg>
        <pc:picChg chg="add">
          <ac:chgData name="Naima Amin (2222407)" userId="8631c166-ffa7-4ae4-8fb3-afaa41481f0a" providerId="ADAL" clId="{10B354B7-0D8E-5228-A0A3-759A9A071267}" dt="2026-07-09T09:57:38.382" v="3291"/>
          <ac:picMkLst>
            <pc:docMk/>
            <pc:sldMk cId="3374527145" sldId="263"/>
            <ac:picMk id="3073" creationId="{C18A090F-6DF7-F8C3-178A-B1BD22823CC8}"/>
          </ac:picMkLst>
        </pc:picChg>
      </pc:sldChg>
      <pc:sldChg chg="addSp delSp modSp new mod">
        <pc:chgData name="Naima Amin (2222407)" userId="8631c166-ffa7-4ae4-8fb3-afaa41481f0a" providerId="ADAL" clId="{10B354B7-0D8E-5228-A0A3-759A9A071267}" dt="2026-07-09T10:03:05.239" v="3442" actId="20577"/>
        <pc:sldMkLst>
          <pc:docMk/>
          <pc:sldMk cId="1267229734" sldId="264"/>
        </pc:sldMkLst>
        <pc:spChg chg="mod">
          <ac:chgData name="Naima Amin (2222407)" userId="8631c166-ffa7-4ae4-8fb3-afaa41481f0a" providerId="ADAL" clId="{10B354B7-0D8E-5228-A0A3-759A9A071267}" dt="2026-07-05T17:55:10.311" v="571" actId="14100"/>
          <ac:spMkLst>
            <pc:docMk/>
            <pc:sldMk cId="1267229734" sldId="264"/>
            <ac:spMk id="2" creationId="{8906D454-0687-5F3E-905E-EF1C12B31149}"/>
          </ac:spMkLst>
        </pc:spChg>
        <pc:spChg chg="add del mod">
          <ac:chgData name="Naima Amin (2222407)" userId="8631c166-ffa7-4ae4-8fb3-afaa41481f0a" providerId="ADAL" clId="{10B354B7-0D8E-5228-A0A3-759A9A071267}" dt="2026-07-09T10:03:05.239" v="3442" actId="20577"/>
          <ac:spMkLst>
            <pc:docMk/>
            <pc:sldMk cId="1267229734" sldId="264"/>
            <ac:spMk id="3" creationId="{E4CA87F7-53D0-5AA5-F80E-BA0E79FD3482}"/>
          </ac:spMkLst>
        </pc:spChg>
        <pc:spChg chg="add del mod">
          <ac:chgData name="Naima Amin (2222407)" userId="8631c166-ffa7-4ae4-8fb3-afaa41481f0a" providerId="ADAL" clId="{10B354B7-0D8E-5228-A0A3-759A9A071267}" dt="2026-07-09T09:59:58.299" v="3299" actId="478"/>
          <ac:spMkLst>
            <pc:docMk/>
            <pc:sldMk cId="1267229734" sldId="264"/>
            <ac:spMk id="5" creationId="{B07E72E4-97CD-F911-B7AE-FB12855B39A3}"/>
          </ac:spMkLst>
        </pc:spChg>
      </pc:sldChg>
      <pc:sldChg chg="addSp modSp new mod">
        <pc:chgData name="Naima Amin (2222407)" userId="8631c166-ffa7-4ae4-8fb3-afaa41481f0a" providerId="ADAL" clId="{10B354B7-0D8E-5228-A0A3-759A9A071267}" dt="2026-07-09T10:04:27.503" v="3444"/>
        <pc:sldMkLst>
          <pc:docMk/>
          <pc:sldMk cId="184861615" sldId="265"/>
        </pc:sldMkLst>
        <pc:spChg chg="mod">
          <ac:chgData name="Naima Amin (2222407)" userId="8631c166-ffa7-4ae4-8fb3-afaa41481f0a" providerId="ADAL" clId="{10B354B7-0D8E-5228-A0A3-759A9A071267}" dt="2026-07-05T18:02:56.430" v="580" actId="14100"/>
          <ac:spMkLst>
            <pc:docMk/>
            <pc:sldMk cId="184861615" sldId="265"/>
            <ac:spMk id="2" creationId="{A686F63E-5AA6-D585-0C3B-4B3EABE18694}"/>
          </ac:spMkLst>
        </pc:spChg>
        <pc:spChg chg="mod">
          <ac:chgData name="Naima Amin (2222407)" userId="8631c166-ffa7-4ae4-8fb3-afaa41481f0a" providerId="ADAL" clId="{10B354B7-0D8E-5228-A0A3-759A9A071267}" dt="2026-07-09T09:41:50.994" v="3275" actId="5793"/>
          <ac:spMkLst>
            <pc:docMk/>
            <pc:sldMk cId="184861615" sldId="265"/>
            <ac:spMk id="3" creationId="{349843F4-E246-A9B0-05FD-6AD11DD32BC3}"/>
          </ac:spMkLst>
        </pc:spChg>
        <pc:spChg chg="add">
          <ac:chgData name="Naima Amin (2222407)" userId="8631c166-ffa7-4ae4-8fb3-afaa41481f0a" providerId="ADAL" clId="{10B354B7-0D8E-5228-A0A3-759A9A071267}" dt="2026-07-09T10:04:27.503" v="3444"/>
          <ac:spMkLst>
            <pc:docMk/>
            <pc:sldMk cId="184861615" sldId="265"/>
            <ac:spMk id="6" creationId="{08857F7B-D270-E228-04ED-10A37B291A97}"/>
          </ac:spMkLst>
        </pc:spChg>
        <pc:picChg chg="add">
          <ac:chgData name="Naima Amin (2222407)" userId="8631c166-ffa7-4ae4-8fb3-afaa41481f0a" providerId="ADAL" clId="{10B354B7-0D8E-5228-A0A3-759A9A071267}" dt="2026-07-09T10:04:27.503" v="3444"/>
          <ac:picMkLst>
            <pc:docMk/>
            <pc:sldMk cId="184861615" sldId="265"/>
            <ac:picMk id="5123" creationId="{EF3123B0-ADF3-E72D-EBE5-BF8622F331D0}"/>
          </ac:picMkLst>
        </pc:picChg>
      </pc:sldChg>
      <pc:sldChg chg="modSp new del mod">
        <pc:chgData name="Naima Amin (2222407)" userId="8631c166-ffa7-4ae4-8fb3-afaa41481f0a" providerId="ADAL" clId="{10B354B7-0D8E-5228-A0A3-759A9A071267}" dt="2026-07-09T08:39:06.201" v="819" actId="2696"/>
        <pc:sldMkLst>
          <pc:docMk/>
          <pc:sldMk cId="1654971919" sldId="266"/>
        </pc:sldMkLst>
      </pc:sldChg>
      <pc:sldChg chg="new">
        <pc:chgData name="Naima Amin (2222407)" userId="8631c166-ffa7-4ae4-8fb3-afaa41481f0a" providerId="ADAL" clId="{10B354B7-0D8E-5228-A0A3-759A9A071267}" dt="2026-07-05T18:19:05.124" v="721" actId="680"/>
        <pc:sldMkLst>
          <pc:docMk/>
          <pc:sldMk cId="3909785751" sldId="267"/>
        </pc:sldMkLst>
      </pc:sldChg>
      <pc:sldChg chg="new">
        <pc:chgData name="Naima Amin (2222407)" userId="8631c166-ffa7-4ae4-8fb3-afaa41481f0a" providerId="ADAL" clId="{10B354B7-0D8E-5228-A0A3-759A9A071267}" dt="2026-07-05T18:19:05.694" v="722" actId="680"/>
        <pc:sldMkLst>
          <pc:docMk/>
          <pc:sldMk cId="2399234989" sldId="268"/>
        </pc:sldMkLst>
      </pc:sldChg>
      <pc:sldChg chg="new">
        <pc:chgData name="Naima Amin (2222407)" userId="8631c166-ffa7-4ae4-8fb3-afaa41481f0a" providerId="ADAL" clId="{10B354B7-0D8E-5228-A0A3-759A9A071267}" dt="2026-07-05T18:19:06.190" v="723" actId="680"/>
        <pc:sldMkLst>
          <pc:docMk/>
          <pc:sldMk cId="244901436" sldId="269"/>
        </pc:sldMkLst>
      </pc:sldChg>
      <pc:sldChg chg="new">
        <pc:chgData name="Naima Amin (2222407)" userId="8631c166-ffa7-4ae4-8fb3-afaa41481f0a" providerId="ADAL" clId="{10B354B7-0D8E-5228-A0A3-759A9A071267}" dt="2026-07-05T18:19:13.758" v="733" actId="680"/>
        <pc:sldMkLst>
          <pc:docMk/>
          <pc:sldMk cId="2443111623" sldId="279"/>
        </pc:sldMkLst>
      </pc:sldChg>
      <pc:sldChg chg="new">
        <pc:chgData name="Naima Amin (2222407)" userId="8631c166-ffa7-4ae4-8fb3-afaa41481f0a" providerId="ADAL" clId="{10B354B7-0D8E-5228-A0A3-759A9A071267}" dt="2026-07-05T18:19:13.971" v="734" actId="680"/>
        <pc:sldMkLst>
          <pc:docMk/>
          <pc:sldMk cId="610080221" sldId="280"/>
        </pc:sldMkLst>
      </pc:sldChg>
      <pc:sldChg chg="new">
        <pc:chgData name="Naima Amin (2222407)" userId="8631c166-ffa7-4ae4-8fb3-afaa41481f0a" providerId="ADAL" clId="{10B354B7-0D8E-5228-A0A3-759A9A071267}" dt="2026-07-05T18:19:14.189" v="735" actId="680"/>
        <pc:sldMkLst>
          <pc:docMk/>
          <pc:sldMk cId="1244987219" sldId="281"/>
        </pc:sldMkLst>
      </pc:sldChg>
      <pc:sldChg chg="modSp new mod">
        <pc:chgData name="Naima Amin (2222407)" userId="8631c166-ffa7-4ae4-8fb3-afaa41481f0a" providerId="ADAL" clId="{10B354B7-0D8E-5228-A0A3-759A9A071267}" dt="2026-07-11T09:52:56.272" v="3451" actId="20577"/>
        <pc:sldMkLst>
          <pc:docMk/>
          <pc:sldMk cId="3268764331" sldId="282"/>
        </pc:sldMkLst>
        <pc:spChg chg="mod">
          <ac:chgData name="Naima Amin (2222407)" userId="8631c166-ffa7-4ae4-8fb3-afaa41481f0a" providerId="ADAL" clId="{10B354B7-0D8E-5228-A0A3-759A9A071267}" dt="2026-07-05T18:22:43.359" v="782" actId="20577"/>
          <ac:spMkLst>
            <pc:docMk/>
            <pc:sldMk cId="3268764331" sldId="282"/>
            <ac:spMk id="2" creationId="{2511C50C-C4C3-A6F5-BDDD-0F8EC3B16B0A}"/>
          </ac:spMkLst>
        </pc:spChg>
        <pc:spChg chg="mod">
          <ac:chgData name="Naima Amin (2222407)" userId="8631c166-ffa7-4ae4-8fb3-afaa41481f0a" providerId="ADAL" clId="{10B354B7-0D8E-5228-A0A3-759A9A071267}" dt="2026-07-11T09:52:56.272" v="3451" actId="20577"/>
          <ac:spMkLst>
            <pc:docMk/>
            <pc:sldMk cId="3268764331" sldId="282"/>
            <ac:spMk id="3" creationId="{9C71F4EE-4AD4-37BA-9B9E-A8D7BAEE8DCA}"/>
          </ac:spMkLst>
        </pc:spChg>
      </pc:sldChg>
      <pc:sldChg chg="modSp mod">
        <pc:chgData name="Naima Amin (2222407)" userId="8631c166-ffa7-4ae4-8fb3-afaa41481f0a" providerId="ADAL" clId="{10B354B7-0D8E-5228-A0A3-759A9A071267}" dt="2026-07-09T09:42:57.269" v="3281" actId="20577"/>
        <pc:sldMkLst>
          <pc:docMk/>
          <pc:sldMk cId="2699826378" sldId="300"/>
        </pc:sldMkLst>
      </pc:sldChg>
      <pc:sldChg chg="modSp mod">
        <pc:chgData name="Naima Amin (2222407)" userId="8631c166-ffa7-4ae4-8fb3-afaa41481f0a" providerId="ADAL" clId="{10B354B7-0D8E-5228-A0A3-759A9A071267}" dt="2026-07-09T08:52:56.438" v="1006" actId="20577"/>
        <pc:sldMkLst>
          <pc:docMk/>
          <pc:sldMk cId="3293745252" sldId="315"/>
        </pc:sldMkLst>
        <pc:spChg chg="mod">
          <ac:chgData name="Naima Amin (2222407)" userId="8631c166-ffa7-4ae4-8fb3-afaa41481f0a" providerId="ADAL" clId="{10B354B7-0D8E-5228-A0A3-759A9A071267}" dt="2026-07-09T08:52:56.438" v="1006" actId="20577"/>
          <ac:spMkLst>
            <pc:docMk/>
            <pc:sldMk cId="3293745252" sldId="315"/>
            <ac:spMk id="3" creationId="{75F2D779-88F6-D9A1-9B4B-C65BF7C888ED}"/>
          </ac:spMkLst>
        </pc:spChg>
      </pc:sldChg>
      <pc:sldChg chg="modSp mod">
        <pc:chgData name="Naima Amin (2222407)" userId="8631c166-ffa7-4ae4-8fb3-afaa41481f0a" providerId="ADAL" clId="{10B354B7-0D8E-5228-A0A3-759A9A071267}" dt="2026-07-09T08:52:33.916" v="1005" actId="20577"/>
        <pc:sldMkLst>
          <pc:docMk/>
          <pc:sldMk cId="2194405895" sldId="317"/>
        </pc:sldMkLst>
        <pc:spChg chg="mod">
          <ac:chgData name="Naima Amin (2222407)" userId="8631c166-ffa7-4ae4-8fb3-afaa41481f0a" providerId="ADAL" clId="{10B354B7-0D8E-5228-A0A3-759A9A071267}" dt="2026-07-09T08:52:33.916" v="1005" actId="20577"/>
          <ac:spMkLst>
            <pc:docMk/>
            <pc:sldMk cId="2194405895" sldId="317"/>
            <ac:spMk id="3" creationId="{E29D552E-DA23-7672-3DF1-950F97B98AB5}"/>
          </ac:spMkLst>
        </pc:spChg>
      </pc:sldChg>
    </pc:docChg>
  </pc:docChgLst>
  <pc:docChgLst>
    <pc:chgData name="Fatima Ali (2222409)" userId="S::2222409@student.uwtsd.ac.uk::b943c017-98b0-44a4-8de9-fe0bac846641" providerId="AD" clId="Web-{41F2E726-1362-97AE-354C-757C3A87601C}"/>
    <pc:docChg chg="addSld">
      <pc:chgData name="Fatima Ali (2222409)" userId="S::2222409@student.uwtsd.ac.uk::b943c017-98b0-44a4-8de9-fe0bac846641" providerId="AD" clId="Web-{41F2E726-1362-97AE-354C-757C3A87601C}" dt="2026-07-06T08:36:11.921" v="5"/>
      <pc:docMkLst>
        <pc:docMk/>
      </pc:docMkLst>
      <pc:sldChg chg="new">
        <pc:chgData name="Fatima Ali (2222409)" userId="S::2222409@student.uwtsd.ac.uk::b943c017-98b0-44a4-8de9-fe0bac846641" providerId="AD" clId="Web-{41F2E726-1362-97AE-354C-757C3A87601C}" dt="2026-07-06T08:35:54.404" v="0"/>
        <pc:sldMkLst>
          <pc:docMk/>
          <pc:sldMk cId="1321936491" sldId="292"/>
        </pc:sldMkLst>
      </pc:sldChg>
      <pc:sldChg chg="new">
        <pc:chgData name="Fatima Ali (2222409)" userId="S::2222409@student.uwtsd.ac.uk::b943c017-98b0-44a4-8de9-fe0bac846641" providerId="AD" clId="Web-{41F2E726-1362-97AE-354C-757C3A87601C}" dt="2026-07-06T08:35:56.263" v="1"/>
        <pc:sldMkLst>
          <pc:docMk/>
          <pc:sldMk cId="3467643561" sldId="293"/>
        </pc:sldMkLst>
      </pc:sldChg>
      <pc:sldChg chg="new">
        <pc:chgData name="Fatima Ali (2222409)" userId="S::2222409@student.uwtsd.ac.uk::b943c017-98b0-44a4-8de9-fe0bac846641" providerId="AD" clId="Web-{41F2E726-1362-97AE-354C-757C3A87601C}" dt="2026-07-06T08:36:09.780" v="3"/>
        <pc:sldMkLst>
          <pc:docMk/>
          <pc:sldMk cId="3522910277" sldId="295"/>
        </pc:sldMkLst>
      </pc:sldChg>
      <pc:sldChg chg="new">
        <pc:chgData name="Fatima Ali (2222409)" userId="S::2222409@student.uwtsd.ac.uk::b943c017-98b0-44a4-8de9-fe0bac846641" providerId="AD" clId="Web-{41F2E726-1362-97AE-354C-757C3A87601C}" dt="2026-07-06T08:36:10.905" v="4"/>
        <pc:sldMkLst>
          <pc:docMk/>
          <pc:sldMk cId="1126133391" sldId="296"/>
        </pc:sldMkLst>
      </pc:sldChg>
      <pc:sldChg chg="new">
        <pc:chgData name="Fatima Ali (2222409)" userId="S::2222409@student.uwtsd.ac.uk::b943c017-98b0-44a4-8de9-fe0bac846641" providerId="AD" clId="Web-{41F2E726-1362-97AE-354C-757C3A87601C}" dt="2026-07-06T08:36:11.921" v="5"/>
        <pc:sldMkLst>
          <pc:docMk/>
          <pc:sldMk cId="2710041978" sldId="297"/>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9DB3E33-936A-4D89-89DD-2BAAADD1B9E4}"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F0D414E4-F964-420A-9D2A-B822D9B6186B}">
      <dgm:prSet/>
      <dgm:spPr/>
      <dgm:t>
        <a:bodyPr/>
        <a:lstStyle/>
        <a:p>
          <a:r>
            <a:rPr lang="en-GB" b="1">
              <a:solidFill>
                <a:schemeClr val="tx2">
                  <a:lumMod val="50000"/>
                  <a:lumOff val="50000"/>
                </a:schemeClr>
              </a:solidFill>
            </a:rPr>
            <a:t>Core Features </a:t>
          </a:r>
          <a:endParaRPr lang="en-US">
            <a:solidFill>
              <a:schemeClr val="tx2">
                <a:lumMod val="50000"/>
                <a:lumOff val="50000"/>
              </a:schemeClr>
            </a:solidFill>
          </a:endParaRPr>
        </a:p>
      </dgm:t>
    </dgm:pt>
    <dgm:pt modelId="{F653D0EB-9FC9-47B4-9F3B-3742FF07525A}" type="parTrans" cxnId="{BE3D18A0-1442-4A3C-BBA3-F2CCE35D6BC4}">
      <dgm:prSet/>
      <dgm:spPr/>
      <dgm:t>
        <a:bodyPr/>
        <a:lstStyle/>
        <a:p>
          <a:endParaRPr lang="en-US"/>
        </a:p>
      </dgm:t>
    </dgm:pt>
    <dgm:pt modelId="{7FA8E56E-D7F1-4C62-A745-BE97469514DB}" type="sibTrans" cxnId="{BE3D18A0-1442-4A3C-BBA3-F2CCE35D6BC4}">
      <dgm:prSet/>
      <dgm:spPr/>
      <dgm:t>
        <a:bodyPr/>
        <a:lstStyle/>
        <a:p>
          <a:endParaRPr lang="en-US"/>
        </a:p>
      </dgm:t>
    </dgm:pt>
    <dgm:pt modelId="{4AE68225-C303-43A6-894B-419105C03451}">
      <dgm:prSet/>
      <dgm:spPr/>
      <dgm:t>
        <a:bodyPr/>
        <a:lstStyle/>
        <a:p>
          <a:r>
            <a:rPr lang="en-GB"/>
            <a:t>Student Portal</a:t>
          </a:r>
          <a:endParaRPr lang="en-US"/>
        </a:p>
      </dgm:t>
    </dgm:pt>
    <dgm:pt modelId="{2D6C367C-5719-4BF1-B618-AC96485A0834}" type="parTrans" cxnId="{D0086291-3614-4279-A176-BAF86C1B4661}">
      <dgm:prSet/>
      <dgm:spPr/>
      <dgm:t>
        <a:bodyPr/>
        <a:lstStyle/>
        <a:p>
          <a:endParaRPr lang="en-US"/>
        </a:p>
      </dgm:t>
    </dgm:pt>
    <dgm:pt modelId="{E4346F68-863B-4A91-8147-0E8542DAFD74}" type="sibTrans" cxnId="{D0086291-3614-4279-A176-BAF86C1B4661}">
      <dgm:prSet/>
      <dgm:spPr/>
      <dgm:t>
        <a:bodyPr/>
        <a:lstStyle/>
        <a:p>
          <a:endParaRPr lang="en-US"/>
        </a:p>
      </dgm:t>
    </dgm:pt>
    <dgm:pt modelId="{9FCF1B1A-F51F-4798-AF0A-47BDB88B05AC}">
      <dgm:prSet/>
      <dgm:spPr/>
      <dgm:t>
        <a:bodyPr/>
        <a:lstStyle/>
        <a:p>
          <a:r>
            <a:rPr lang="en-GB"/>
            <a:t>Daily wellbeing check-ins</a:t>
          </a:r>
          <a:endParaRPr lang="en-US"/>
        </a:p>
      </dgm:t>
    </dgm:pt>
    <dgm:pt modelId="{9C6606F4-FE03-4A4A-85C7-1C2E4A494804}" type="parTrans" cxnId="{6D15F395-43C5-42D5-8932-324782994C0E}">
      <dgm:prSet/>
      <dgm:spPr/>
      <dgm:t>
        <a:bodyPr/>
        <a:lstStyle/>
        <a:p>
          <a:endParaRPr lang="en-US"/>
        </a:p>
      </dgm:t>
    </dgm:pt>
    <dgm:pt modelId="{E0702903-EDF4-47A4-9168-D7EB6A84B41B}" type="sibTrans" cxnId="{6D15F395-43C5-42D5-8932-324782994C0E}">
      <dgm:prSet/>
      <dgm:spPr/>
      <dgm:t>
        <a:bodyPr/>
        <a:lstStyle/>
        <a:p>
          <a:endParaRPr lang="en-US"/>
        </a:p>
      </dgm:t>
    </dgm:pt>
    <dgm:pt modelId="{53E4265F-678D-4128-8215-7C776E4EDDE6}">
      <dgm:prSet/>
      <dgm:spPr/>
      <dgm:t>
        <a:bodyPr/>
        <a:lstStyle/>
        <a:p>
          <a:r>
            <a:rPr lang="en-GB"/>
            <a:t>Anonymous bullying reporting</a:t>
          </a:r>
          <a:endParaRPr lang="en-US"/>
        </a:p>
      </dgm:t>
    </dgm:pt>
    <dgm:pt modelId="{8B74ADB7-EA1D-4296-97E0-1D48E843DDCF}" type="parTrans" cxnId="{7AF414C5-286D-4028-885A-45EC331E0366}">
      <dgm:prSet/>
      <dgm:spPr/>
      <dgm:t>
        <a:bodyPr/>
        <a:lstStyle/>
        <a:p>
          <a:endParaRPr lang="en-US"/>
        </a:p>
      </dgm:t>
    </dgm:pt>
    <dgm:pt modelId="{FC5BBCF0-BAAF-41E3-90E7-84A7344AFD0E}" type="sibTrans" cxnId="{7AF414C5-286D-4028-885A-45EC331E0366}">
      <dgm:prSet/>
      <dgm:spPr/>
      <dgm:t>
        <a:bodyPr/>
        <a:lstStyle/>
        <a:p>
          <a:endParaRPr lang="en-US"/>
        </a:p>
      </dgm:t>
    </dgm:pt>
    <dgm:pt modelId="{9EDABBBE-25E3-4734-A893-F131FEFD96E5}">
      <dgm:prSet/>
      <dgm:spPr/>
      <dgm:t>
        <a:bodyPr/>
        <a:lstStyle/>
        <a:p>
          <a:r>
            <a:rPr lang="en-GB"/>
            <a:t>Mental health self-help resources</a:t>
          </a:r>
          <a:endParaRPr lang="en-US"/>
        </a:p>
      </dgm:t>
    </dgm:pt>
    <dgm:pt modelId="{04142A2C-F945-4A80-8301-91DA8EA27A3F}" type="parTrans" cxnId="{1FBC9041-5D56-47DA-90C5-B017E15D45B3}">
      <dgm:prSet/>
      <dgm:spPr/>
      <dgm:t>
        <a:bodyPr/>
        <a:lstStyle/>
        <a:p>
          <a:endParaRPr lang="en-US"/>
        </a:p>
      </dgm:t>
    </dgm:pt>
    <dgm:pt modelId="{D73E173B-4649-4DED-8B17-EACF313A34DB}" type="sibTrans" cxnId="{1FBC9041-5D56-47DA-90C5-B017E15D45B3}">
      <dgm:prSet/>
      <dgm:spPr/>
      <dgm:t>
        <a:bodyPr/>
        <a:lstStyle/>
        <a:p>
          <a:endParaRPr lang="en-US"/>
        </a:p>
      </dgm:t>
    </dgm:pt>
    <dgm:pt modelId="{0D0CBF84-2BDD-4902-936E-64EEAA496543}">
      <dgm:prSet/>
      <dgm:spPr/>
      <dgm:t>
        <a:bodyPr/>
        <a:lstStyle/>
        <a:p>
          <a:r>
            <a:rPr lang="en-GB"/>
            <a:t>Mindfulness and stress-management activities</a:t>
          </a:r>
          <a:endParaRPr lang="en-US"/>
        </a:p>
      </dgm:t>
    </dgm:pt>
    <dgm:pt modelId="{51EAF27F-F79B-47FD-8FF0-60A04EE334F8}" type="parTrans" cxnId="{5370EAB6-A543-4F82-8B05-7B632E3277A4}">
      <dgm:prSet/>
      <dgm:spPr/>
      <dgm:t>
        <a:bodyPr/>
        <a:lstStyle/>
        <a:p>
          <a:endParaRPr lang="en-US"/>
        </a:p>
      </dgm:t>
    </dgm:pt>
    <dgm:pt modelId="{697E11B1-973B-4890-805A-7772BF167331}" type="sibTrans" cxnId="{5370EAB6-A543-4F82-8B05-7B632E3277A4}">
      <dgm:prSet/>
      <dgm:spPr/>
      <dgm:t>
        <a:bodyPr/>
        <a:lstStyle/>
        <a:p>
          <a:endParaRPr lang="en-US"/>
        </a:p>
      </dgm:t>
    </dgm:pt>
    <dgm:pt modelId="{14C0CE36-2582-4947-8796-A7548D8B7E8C}">
      <dgm:prSet/>
      <dgm:spPr/>
      <dgm:t>
        <a:bodyPr/>
        <a:lstStyle/>
        <a:p>
          <a:r>
            <a:rPr lang="en-GB"/>
            <a:t>Goal setting and resilience-building exercises</a:t>
          </a:r>
          <a:endParaRPr lang="en-US"/>
        </a:p>
      </dgm:t>
    </dgm:pt>
    <dgm:pt modelId="{EB861523-0259-4241-9811-AB0854D833BD}" type="parTrans" cxnId="{2F686FED-7509-47B5-A60A-EDD5553A6D21}">
      <dgm:prSet/>
      <dgm:spPr/>
      <dgm:t>
        <a:bodyPr/>
        <a:lstStyle/>
        <a:p>
          <a:endParaRPr lang="en-US"/>
        </a:p>
      </dgm:t>
    </dgm:pt>
    <dgm:pt modelId="{54B39185-719B-4F11-817E-8D0470CD0F6E}" type="sibTrans" cxnId="{2F686FED-7509-47B5-A60A-EDD5553A6D21}">
      <dgm:prSet/>
      <dgm:spPr/>
      <dgm:t>
        <a:bodyPr/>
        <a:lstStyle/>
        <a:p>
          <a:endParaRPr lang="en-US"/>
        </a:p>
      </dgm:t>
    </dgm:pt>
    <dgm:pt modelId="{664797E4-856C-4C56-9BF0-B9878E34344C}">
      <dgm:prSet/>
      <dgm:spPr/>
      <dgm:t>
        <a:bodyPr/>
        <a:lstStyle/>
        <a:p>
          <a:r>
            <a:rPr lang="en-GB"/>
            <a:t>Access through school computers/tablets and from home</a:t>
          </a:r>
          <a:endParaRPr lang="en-US"/>
        </a:p>
      </dgm:t>
    </dgm:pt>
    <dgm:pt modelId="{9CCAD14B-B05A-4C3A-A760-D5268F79AAEB}" type="parTrans" cxnId="{E6C783F3-242F-4B88-B59A-ABA74DFEED20}">
      <dgm:prSet/>
      <dgm:spPr/>
      <dgm:t>
        <a:bodyPr/>
        <a:lstStyle/>
        <a:p>
          <a:endParaRPr lang="en-US"/>
        </a:p>
      </dgm:t>
    </dgm:pt>
    <dgm:pt modelId="{E319B6D3-AD4A-4372-BA57-B83358B02896}" type="sibTrans" cxnId="{E6C783F3-242F-4B88-B59A-ABA74DFEED20}">
      <dgm:prSet/>
      <dgm:spPr/>
      <dgm:t>
        <a:bodyPr/>
        <a:lstStyle/>
        <a:p>
          <a:endParaRPr lang="en-US"/>
        </a:p>
      </dgm:t>
    </dgm:pt>
    <dgm:pt modelId="{FB4520C6-4218-485F-8C4B-A8B9CFE8F9DB}">
      <dgm:prSet/>
      <dgm:spPr/>
      <dgm:t>
        <a:bodyPr/>
        <a:lstStyle/>
        <a:p>
          <a:r>
            <a:rPr lang="en-GB" b="1">
              <a:solidFill>
                <a:schemeClr val="tx2">
                  <a:lumMod val="50000"/>
                  <a:lumOff val="50000"/>
                </a:schemeClr>
              </a:solidFill>
            </a:rPr>
            <a:t>School Staff Portal</a:t>
          </a:r>
          <a:endParaRPr lang="en-US">
            <a:solidFill>
              <a:schemeClr val="tx2">
                <a:lumMod val="50000"/>
                <a:lumOff val="50000"/>
              </a:schemeClr>
            </a:solidFill>
          </a:endParaRPr>
        </a:p>
      </dgm:t>
    </dgm:pt>
    <dgm:pt modelId="{BE54EBDC-3DBA-4A4C-ADCE-2F4CF97F5A64}" type="parTrans" cxnId="{13AB2AC1-C169-477B-B3F4-09C688D80F46}">
      <dgm:prSet/>
      <dgm:spPr/>
      <dgm:t>
        <a:bodyPr/>
        <a:lstStyle/>
        <a:p>
          <a:endParaRPr lang="en-US"/>
        </a:p>
      </dgm:t>
    </dgm:pt>
    <dgm:pt modelId="{5EA5763A-4F17-42D8-8DA2-7E6953C614A1}" type="sibTrans" cxnId="{13AB2AC1-C169-477B-B3F4-09C688D80F46}">
      <dgm:prSet/>
      <dgm:spPr/>
      <dgm:t>
        <a:bodyPr/>
        <a:lstStyle/>
        <a:p>
          <a:endParaRPr lang="en-US"/>
        </a:p>
      </dgm:t>
    </dgm:pt>
    <dgm:pt modelId="{2FD7D99A-2AC0-4282-9280-DC53BDFF1EBE}">
      <dgm:prSet/>
      <dgm:spPr/>
      <dgm:t>
        <a:bodyPr/>
        <a:lstStyle/>
        <a:p>
          <a:r>
            <a:rPr lang="en-GB"/>
            <a:t>Safeguarding dashboard</a:t>
          </a:r>
          <a:endParaRPr lang="en-US"/>
        </a:p>
      </dgm:t>
    </dgm:pt>
    <dgm:pt modelId="{F4D99E1E-7A38-4F31-B147-27FC788CC2E5}" type="parTrans" cxnId="{4AD86322-E53B-45A5-A969-AA649823D15F}">
      <dgm:prSet/>
      <dgm:spPr/>
      <dgm:t>
        <a:bodyPr/>
        <a:lstStyle/>
        <a:p>
          <a:endParaRPr lang="en-US"/>
        </a:p>
      </dgm:t>
    </dgm:pt>
    <dgm:pt modelId="{81BF534B-C6CB-4D44-89A7-939CC3A7415F}" type="sibTrans" cxnId="{4AD86322-E53B-45A5-A969-AA649823D15F}">
      <dgm:prSet/>
      <dgm:spPr/>
      <dgm:t>
        <a:bodyPr/>
        <a:lstStyle/>
        <a:p>
          <a:endParaRPr lang="en-US"/>
        </a:p>
      </dgm:t>
    </dgm:pt>
    <dgm:pt modelId="{15F522BB-95D0-409A-9255-8602BB37904A}">
      <dgm:prSet/>
      <dgm:spPr/>
      <dgm:t>
        <a:bodyPr/>
        <a:lstStyle/>
        <a:p>
          <a:r>
            <a:rPr lang="en-GB"/>
            <a:t>Early warning indicators for wellbeing concerns</a:t>
          </a:r>
          <a:endParaRPr lang="en-US"/>
        </a:p>
      </dgm:t>
    </dgm:pt>
    <dgm:pt modelId="{D39B8A70-C81D-4CE8-96D9-BC1CA57D11A0}" type="parTrans" cxnId="{045AB982-9A57-46DD-8E2B-C315036DD275}">
      <dgm:prSet/>
      <dgm:spPr/>
      <dgm:t>
        <a:bodyPr/>
        <a:lstStyle/>
        <a:p>
          <a:endParaRPr lang="en-US"/>
        </a:p>
      </dgm:t>
    </dgm:pt>
    <dgm:pt modelId="{25C9FCF5-0A94-446E-9381-DAA3D00CBEB6}" type="sibTrans" cxnId="{045AB982-9A57-46DD-8E2B-C315036DD275}">
      <dgm:prSet/>
      <dgm:spPr/>
      <dgm:t>
        <a:bodyPr/>
        <a:lstStyle/>
        <a:p>
          <a:endParaRPr lang="en-US"/>
        </a:p>
      </dgm:t>
    </dgm:pt>
    <dgm:pt modelId="{9A97014A-E19D-4716-A386-ACDA06EDA5EF}">
      <dgm:prSet/>
      <dgm:spPr/>
      <dgm:t>
        <a:bodyPr/>
        <a:lstStyle/>
        <a:p>
          <a:r>
            <a:rPr lang="en-GB"/>
            <a:t>Referral management</a:t>
          </a:r>
          <a:endParaRPr lang="en-US"/>
        </a:p>
      </dgm:t>
    </dgm:pt>
    <dgm:pt modelId="{67D5786F-DC59-417C-B5E6-567F8BCAB727}" type="parTrans" cxnId="{0B5FEE15-6A09-4BEB-BA13-6DD7C08803F7}">
      <dgm:prSet/>
      <dgm:spPr/>
      <dgm:t>
        <a:bodyPr/>
        <a:lstStyle/>
        <a:p>
          <a:endParaRPr lang="en-US"/>
        </a:p>
      </dgm:t>
    </dgm:pt>
    <dgm:pt modelId="{D4BE4406-9CC4-4523-8B5A-C4D8B39365C3}" type="sibTrans" cxnId="{0B5FEE15-6A09-4BEB-BA13-6DD7C08803F7}">
      <dgm:prSet/>
      <dgm:spPr/>
      <dgm:t>
        <a:bodyPr/>
        <a:lstStyle/>
        <a:p>
          <a:endParaRPr lang="en-US"/>
        </a:p>
      </dgm:t>
    </dgm:pt>
    <dgm:pt modelId="{6CAC5A99-BE54-40D8-8B57-8BBC802C8062}">
      <dgm:prSet/>
      <dgm:spPr/>
      <dgm:t>
        <a:bodyPr/>
        <a:lstStyle/>
        <a:p>
          <a:r>
            <a:rPr lang="en-GB"/>
            <a:t>Wellbeing trend reports</a:t>
          </a:r>
          <a:endParaRPr lang="en-US"/>
        </a:p>
      </dgm:t>
    </dgm:pt>
    <dgm:pt modelId="{5D755F3C-60E7-4EF9-B263-74D09D8CE096}" type="parTrans" cxnId="{5DCDA4A1-3ED3-486D-87ED-C906E6FF961A}">
      <dgm:prSet/>
      <dgm:spPr/>
      <dgm:t>
        <a:bodyPr/>
        <a:lstStyle/>
        <a:p>
          <a:endParaRPr lang="en-US"/>
        </a:p>
      </dgm:t>
    </dgm:pt>
    <dgm:pt modelId="{2737995F-95E4-4CAE-BE8D-40312F72CD0B}" type="sibTrans" cxnId="{5DCDA4A1-3ED3-486D-87ED-C906E6FF961A}">
      <dgm:prSet/>
      <dgm:spPr/>
      <dgm:t>
        <a:bodyPr/>
        <a:lstStyle/>
        <a:p>
          <a:endParaRPr lang="en-US"/>
        </a:p>
      </dgm:t>
    </dgm:pt>
    <dgm:pt modelId="{4D7670B2-0B54-49EE-9369-A9A041283C38}">
      <dgm:prSet/>
      <dgm:spPr/>
      <dgm:t>
        <a:bodyPr/>
        <a:lstStyle/>
        <a:p>
          <a:r>
            <a:rPr lang="en-GB"/>
            <a:t>Resources for PSHE and mental health education</a:t>
          </a:r>
          <a:endParaRPr lang="en-US"/>
        </a:p>
      </dgm:t>
    </dgm:pt>
    <dgm:pt modelId="{61283EFA-8909-49C4-AF3D-FE2BC8ABB61E}" type="parTrans" cxnId="{3DB79B20-5844-44B9-BE4E-A225C4C1D638}">
      <dgm:prSet/>
      <dgm:spPr/>
      <dgm:t>
        <a:bodyPr/>
        <a:lstStyle/>
        <a:p>
          <a:endParaRPr lang="en-US"/>
        </a:p>
      </dgm:t>
    </dgm:pt>
    <dgm:pt modelId="{3546E930-2AF7-4C25-8519-57B740286EA0}" type="sibTrans" cxnId="{3DB79B20-5844-44B9-BE4E-A225C4C1D638}">
      <dgm:prSet/>
      <dgm:spPr/>
      <dgm:t>
        <a:bodyPr/>
        <a:lstStyle/>
        <a:p>
          <a:endParaRPr lang="en-US"/>
        </a:p>
      </dgm:t>
    </dgm:pt>
    <dgm:pt modelId="{130AE3E3-D00A-4A39-AE02-061068361EC2}" type="pres">
      <dgm:prSet presAssocID="{09DB3E33-936A-4D89-89DD-2BAAADD1B9E4}" presName="vert0" presStyleCnt="0">
        <dgm:presLayoutVars>
          <dgm:dir/>
          <dgm:animOne val="branch"/>
          <dgm:animLvl val="lvl"/>
        </dgm:presLayoutVars>
      </dgm:prSet>
      <dgm:spPr/>
    </dgm:pt>
    <dgm:pt modelId="{BB007D0B-8F4F-4574-ACD8-F10CEA2B40B2}" type="pres">
      <dgm:prSet presAssocID="{F0D414E4-F964-420A-9D2A-B822D9B6186B}" presName="thickLine" presStyleLbl="alignNode1" presStyleIdx="0" presStyleCnt="14"/>
      <dgm:spPr/>
    </dgm:pt>
    <dgm:pt modelId="{24F6C543-BB84-4CC5-8B9D-9B05450D43DE}" type="pres">
      <dgm:prSet presAssocID="{F0D414E4-F964-420A-9D2A-B822D9B6186B}" presName="horz1" presStyleCnt="0"/>
      <dgm:spPr/>
    </dgm:pt>
    <dgm:pt modelId="{00FEEF51-C70B-4F4C-81ED-5BFA82613A59}" type="pres">
      <dgm:prSet presAssocID="{F0D414E4-F964-420A-9D2A-B822D9B6186B}" presName="tx1" presStyleLbl="revTx" presStyleIdx="0" presStyleCnt="14"/>
      <dgm:spPr/>
    </dgm:pt>
    <dgm:pt modelId="{EB487047-E9AC-40CE-A771-E4F4623079B7}" type="pres">
      <dgm:prSet presAssocID="{F0D414E4-F964-420A-9D2A-B822D9B6186B}" presName="vert1" presStyleCnt="0"/>
      <dgm:spPr/>
    </dgm:pt>
    <dgm:pt modelId="{2152F390-1F69-4AF7-B158-8954FABE8CFB}" type="pres">
      <dgm:prSet presAssocID="{4AE68225-C303-43A6-894B-419105C03451}" presName="thickLine" presStyleLbl="alignNode1" presStyleIdx="1" presStyleCnt="14"/>
      <dgm:spPr/>
    </dgm:pt>
    <dgm:pt modelId="{F12C4506-9E05-4DDD-A667-08E011528568}" type="pres">
      <dgm:prSet presAssocID="{4AE68225-C303-43A6-894B-419105C03451}" presName="horz1" presStyleCnt="0"/>
      <dgm:spPr/>
    </dgm:pt>
    <dgm:pt modelId="{557173B5-049F-440D-834D-2C0E0CB477D4}" type="pres">
      <dgm:prSet presAssocID="{4AE68225-C303-43A6-894B-419105C03451}" presName="tx1" presStyleLbl="revTx" presStyleIdx="1" presStyleCnt="14"/>
      <dgm:spPr/>
    </dgm:pt>
    <dgm:pt modelId="{853F501E-6A46-4B90-9731-6DFDEFF79D29}" type="pres">
      <dgm:prSet presAssocID="{4AE68225-C303-43A6-894B-419105C03451}" presName="vert1" presStyleCnt="0"/>
      <dgm:spPr/>
    </dgm:pt>
    <dgm:pt modelId="{CEC52FA4-B7FE-4848-8CB7-12CC7DA4080A}" type="pres">
      <dgm:prSet presAssocID="{9FCF1B1A-F51F-4798-AF0A-47BDB88B05AC}" presName="thickLine" presStyleLbl="alignNode1" presStyleIdx="2" presStyleCnt="14"/>
      <dgm:spPr/>
    </dgm:pt>
    <dgm:pt modelId="{5352AE7C-9F08-493A-A0D6-DC62926B8108}" type="pres">
      <dgm:prSet presAssocID="{9FCF1B1A-F51F-4798-AF0A-47BDB88B05AC}" presName="horz1" presStyleCnt="0"/>
      <dgm:spPr/>
    </dgm:pt>
    <dgm:pt modelId="{3BC4789B-1DCA-4245-ACB9-96121584BCAE}" type="pres">
      <dgm:prSet presAssocID="{9FCF1B1A-F51F-4798-AF0A-47BDB88B05AC}" presName="tx1" presStyleLbl="revTx" presStyleIdx="2" presStyleCnt="14"/>
      <dgm:spPr/>
    </dgm:pt>
    <dgm:pt modelId="{E69FE368-2921-40A9-9B97-27B9B7444177}" type="pres">
      <dgm:prSet presAssocID="{9FCF1B1A-F51F-4798-AF0A-47BDB88B05AC}" presName="vert1" presStyleCnt="0"/>
      <dgm:spPr/>
    </dgm:pt>
    <dgm:pt modelId="{359FDE22-0032-4231-AFDB-16E8073B9013}" type="pres">
      <dgm:prSet presAssocID="{53E4265F-678D-4128-8215-7C776E4EDDE6}" presName="thickLine" presStyleLbl="alignNode1" presStyleIdx="3" presStyleCnt="14"/>
      <dgm:spPr/>
    </dgm:pt>
    <dgm:pt modelId="{490BDABB-9CCE-41F9-B3F9-3A8116F3D9C5}" type="pres">
      <dgm:prSet presAssocID="{53E4265F-678D-4128-8215-7C776E4EDDE6}" presName="horz1" presStyleCnt="0"/>
      <dgm:spPr/>
    </dgm:pt>
    <dgm:pt modelId="{62BBE272-14AD-4934-A86D-6D1E46CAE818}" type="pres">
      <dgm:prSet presAssocID="{53E4265F-678D-4128-8215-7C776E4EDDE6}" presName="tx1" presStyleLbl="revTx" presStyleIdx="3" presStyleCnt="14"/>
      <dgm:spPr/>
    </dgm:pt>
    <dgm:pt modelId="{F76B9B13-8175-4244-9C11-40E249D84790}" type="pres">
      <dgm:prSet presAssocID="{53E4265F-678D-4128-8215-7C776E4EDDE6}" presName="vert1" presStyleCnt="0"/>
      <dgm:spPr/>
    </dgm:pt>
    <dgm:pt modelId="{8CDA989F-51C2-4F0D-9E95-966DB4FA6643}" type="pres">
      <dgm:prSet presAssocID="{9EDABBBE-25E3-4734-A893-F131FEFD96E5}" presName="thickLine" presStyleLbl="alignNode1" presStyleIdx="4" presStyleCnt="14"/>
      <dgm:spPr/>
    </dgm:pt>
    <dgm:pt modelId="{6B5E18A1-5877-496B-BB39-9F476B1DE0BD}" type="pres">
      <dgm:prSet presAssocID="{9EDABBBE-25E3-4734-A893-F131FEFD96E5}" presName="horz1" presStyleCnt="0"/>
      <dgm:spPr/>
    </dgm:pt>
    <dgm:pt modelId="{E89098F1-9153-45F6-92A5-04FE71542A37}" type="pres">
      <dgm:prSet presAssocID="{9EDABBBE-25E3-4734-A893-F131FEFD96E5}" presName="tx1" presStyleLbl="revTx" presStyleIdx="4" presStyleCnt="14"/>
      <dgm:spPr/>
    </dgm:pt>
    <dgm:pt modelId="{D011A541-49B6-4D6D-A6F4-D19CBF531F91}" type="pres">
      <dgm:prSet presAssocID="{9EDABBBE-25E3-4734-A893-F131FEFD96E5}" presName="vert1" presStyleCnt="0"/>
      <dgm:spPr/>
    </dgm:pt>
    <dgm:pt modelId="{F449B1DF-D3BE-4E96-B2C2-D7B1E9B74426}" type="pres">
      <dgm:prSet presAssocID="{0D0CBF84-2BDD-4902-936E-64EEAA496543}" presName="thickLine" presStyleLbl="alignNode1" presStyleIdx="5" presStyleCnt="14"/>
      <dgm:spPr/>
    </dgm:pt>
    <dgm:pt modelId="{8D52669F-BD50-4F2E-9749-954F035D672A}" type="pres">
      <dgm:prSet presAssocID="{0D0CBF84-2BDD-4902-936E-64EEAA496543}" presName="horz1" presStyleCnt="0"/>
      <dgm:spPr/>
    </dgm:pt>
    <dgm:pt modelId="{C2101ECD-0536-4755-A747-AD8E761B5B25}" type="pres">
      <dgm:prSet presAssocID="{0D0CBF84-2BDD-4902-936E-64EEAA496543}" presName="tx1" presStyleLbl="revTx" presStyleIdx="5" presStyleCnt="14"/>
      <dgm:spPr/>
    </dgm:pt>
    <dgm:pt modelId="{2CE9B382-22F5-4F60-96E4-28AEE09E57C0}" type="pres">
      <dgm:prSet presAssocID="{0D0CBF84-2BDD-4902-936E-64EEAA496543}" presName="vert1" presStyleCnt="0"/>
      <dgm:spPr/>
    </dgm:pt>
    <dgm:pt modelId="{807FAF1D-CFCD-43B8-984D-7FCB95E6A184}" type="pres">
      <dgm:prSet presAssocID="{14C0CE36-2582-4947-8796-A7548D8B7E8C}" presName="thickLine" presStyleLbl="alignNode1" presStyleIdx="6" presStyleCnt="14"/>
      <dgm:spPr/>
    </dgm:pt>
    <dgm:pt modelId="{B7114EA8-BA12-4C10-8AA6-FA3E0263605A}" type="pres">
      <dgm:prSet presAssocID="{14C0CE36-2582-4947-8796-A7548D8B7E8C}" presName="horz1" presStyleCnt="0"/>
      <dgm:spPr/>
    </dgm:pt>
    <dgm:pt modelId="{6F68A1F6-F453-46B9-87D0-93E5AE0FF4EF}" type="pres">
      <dgm:prSet presAssocID="{14C0CE36-2582-4947-8796-A7548D8B7E8C}" presName="tx1" presStyleLbl="revTx" presStyleIdx="6" presStyleCnt="14"/>
      <dgm:spPr/>
    </dgm:pt>
    <dgm:pt modelId="{21E24AF9-945F-43C3-A24C-948C98934DDB}" type="pres">
      <dgm:prSet presAssocID="{14C0CE36-2582-4947-8796-A7548D8B7E8C}" presName="vert1" presStyleCnt="0"/>
      <dgm:spPr/>
    </dgm:pt>
    <dgm:pt modelId="{590D7A12-87CC-4250-BE41-B5F1016D0256}" type="pres">
      <dgm:prSet presAssocID="{664797E4-856C-4C56-9BF0-B9878E34344C}" presName="thickLine" presStyleLbl="alignNode1" presStyleIdx="7" presStyleCnt="14"/>
      <dgm:spPr/>
    </dgm:pt>
    <dgm:pt modelId="{3D3206D6-552E-4B18-83C5-0CDEEBD0D269}" type="pres">
      <dgm:prSet presAssocID="{664797E4-856C-4C56-9BF0-B9878E34344C}" presName="horz1" presStyleCnt="0"/>
      <dgm:spPr/>
    </dgm:pt>
    <dgm:pt modelId="{35A022F1-2A49-4663-8FAA-BD45A319A8CB}" type="pres">
      <dgm:prSet presAssocID="{664797E4-856C-4C56-9BF0-B9878E34344C}" presName="tx1" presStyleLbl="revTx" presStyleIdx="7" presStyleCnt="14"/>
      <dgm:spPr/>
    </dgm:pt>
    <dgm:pt modelId="{A3FC9BD8-FFA4-4A5A-AD0F-90B3028D4BD0}" type="pres">
      <dgm:prSet presAssocID="{664797E4-856C-4C56-9BF0-B9878E34344C}" presName="vert1" presStyleCnt="0"/>
      <dgm:spPr/>
    </dgm:pt>
    <dgm:pt modelId="{0D7874B7-0E00-47F3-9E6E-AEEBE0DC0E9E}" type="pres">
      <dgm:prSet presAssocID="{FB4520C6-4218-485F-8C4B-A8B9CFE8F9DB}" presName="thickLine" presStyleLbl="alignNode1" presStyleIdx="8" presStyleCnt="14"/>
      <dgm:spPr/>
    </dgm:pt>
    <dgm:pt modelId="{C014DC4B-69BD-4DB4-BA5B-725C050AC1A2}" type="pres">
      <dgm:prSet presAssocID="{FB4520C6-4218-485F-8C4B-A8B9CFE8F9DB}" presName="horz1" presStyleCnt="0"/>
      <dgm:spPr/>
    </dgm:pt>
    <dgm:pt modelId="{1667FF9A-6D34-4F68-AF54-7032858D5E7A}" type="pres">
      <dgm:prSet presAssocID="{FB4520C6-4218-485F-8C4B-A8B9CFE8F9DB}" presName="tx1" presStyleLbl="revTx" presStyleIdx="8" presStyleCnt="14"/>
      <dgm:spPr/>
    </dgm:pt>
    <dgm:pt modelId="{36F688C7-F239-45F7-BCF5-58C3D6C7CF7A}" type="pres">
      <dgm:prSet presAssocID="{FB4520C6-4218-485F-8C4B-A8B9CFE8F9DB}" presName="vert1" presStyleCnt="0"/>
      <dgm:spPr/>
    </dgm:pt>
    <dgm:pt modelId="{FFF8E5C0-B785-4992-93AF-D25A02966FAF}" type="pres">
      <dgm:prSet presAssocID="{2FD7D99A-2AC0-4282-9280-DC53BDFF1EBE}" presName="thickLine" presStyleLbl="alignNode1" presStyleIdx="9" presStyleCnt="14"/>
      <dgm:spPr/>
    </dgm:pt>
    <dgm:pt modelId="{405D8CFC-AFE3-42DC-B5D6-3344E192825F}" type="pres">
      <dgm:prSet presAssocID="{2FD7D99A-2AC0-4282-9280-DC53BDFF1EBE}" presName="horz1" presStyleCnt="0"/>
      <dgm:spPr/>
    </dgm:pt>
    <dgm:pt modelId="{59B07AD1-3F6C-442D-BAF4-37C0895B6124}" type="pres">
      <dgm:prSet presAssocID="{2FD7D99A-2AC0-4282-9280-DC53BDFF1EBE}" presName="tx1" presStyleLbl="revTx" presStyleIdx="9" presStyleCnt="14"/>
      <dgm:spPr/>
    </dgm:pt>
    <dgm:pt modelId="{D692D094-E985-4400-818A-20AFF5D2A365}" type="pres">
      <dgm:prSet presAssocID="{2FD7D99A-2AC0-4282-9280-DC53BDFF1EBE}" presName="vert1" presStyleCnt="0"/>
      <dgm:spPr/>
    </dgm:pt>
    <dgm:pt modelId="{A4C4A19E-C559-499E-9B86-3B4137E1E602}" type="pres">
      <dgm:prSet presAssocID="{15F522BB-95D0-409A-9255-8602BB37904A}" presName="thickLine" presStyleLbl="alignNode1" presStyleIdx="10" presStyleCnt="14"/>
      <dgm:spPr/>
    </dgm:pt>
    <dgm:pt modelId="{29354FBB-5A38-49E8-A433-5D24D0F5A18F}" type="pres">
      <dgm:prSet presAssocID="{15F522BB-95D0-409A-9255-8602BB37904A}" presName="horz1" presStyleCnt="0"/>
      <dgm:spPr/>
    </dgm:pt>
    <dgm:pt modelId="{39A93628-A804-477D-AADC-7B7E38EFE1EE}" type="pres">
      <dgm:prSet presAssocID="{15F522BB-95D0-409A-9255-8602BB37904A}" presName="tx1" presStyleLbl="revTx" presStyleIdx="10" presStyleCnt="14"/>
      <dgm:spPr/>
    </dgm:pt>
    <dgm:pt modelId="{E391F6A0-7B38-4CB4-8B42-6E5862691D36}" type="pres">
      <dgm:prSet presAssocID="{15F522BB-95D0-409A-9255-8602BB37904A}" presName="vert1" presStyleCnt="0"/>
      <dgm:spPr/>
    </dgm:pt>
    <dgm:pt modelId="{B44232F0-7302-45D5-BD40-5064462659F7}" type="pres">
      <dgm:prSet presAssocID="{9A97014A-E19D-4716-A386-ACDA06EDA5EF}" presName="thickLine" presStyleLbl="alignNode1" presStyleIdx="11" presStyleCnt="14"/>
      <dgm:spPr/>
    </dgm:pt>
    <dgm:pt modelId="{2C899781-4976-455F-B7E2-6A8DFFBF77C0}" type="pres">
      <dgm:prSet presAssocID="{9A97014A-E19D-4716-A386-ACDA06EDA5EF}" presName="horz1" presStyleCnt="0"/>
      <dgm:spPr/>
    </dgm:pt>
    <dgm:pt modelId="{CAFB7C82-1073-469F-B2AB-85913ABF8E74}" type="pres">
      <dgm:prSet presAssocID="{9A97014A-E19D-4716-A386-ACDA06EDA5EF}" presName="tx1" presStyleLbl="revTx" presStyleIdx="11" presStyleCnt="14"/>
      <dgm:spPr/>
    </dgm:pt>
    <dgm:pt modelId="{D0ED25DA-D297-4E27-9D31-D90B32EF9769}" type="pres">
      <dgm:prSet presAssocID="{9A97014A-E19D-4716-A386-ACDA06EDA5EF}" presName="vert1" presStyleCnt="0"/>
      <dgm:spPr/>
    </dgm:pt>
    <dgm:pt modelId="{516AB2D4-9080-498A-8A13-0966B5333878}" type="pres">
      <dgm:prSet presAssocID="{6CAC5A99-BE54-40D8-8B57-8BBC802C8062}" presName="thickLine" presStyleLbl="alignNode1" presStyleIdx="12" presStyleCnt="14"/>
      <dgm:spPr/>
    </dgm:pt>
    <dgm:pt modelId="{E1407F1A-D120-45B5-82C6-3D719B45AD3A}" type="pres">
      <dgm:prSet presAssocID="{6CAC5A99-BE54-40D8-8B57-8BBC802C8062}" presName="horz1" presStyleCnt="0"/>
      <dgm:spPr/>
    </dgm:pt>
    <dgm:pt modelId="{E34D4A6D-741A-43C4-A324-39C72240B006}" type="pres">
      <dgm:prSet presAssocID="{6CAC5A99-BE54-40D8-8B57-8BBC802C8062}" presName="tx1" presStyleLbl="revTx" presStyleIdx="12" presStyleCnt="14"/>
      <dgm:spPr/>
    </dgm:pt>
    <dgm:pt modelId="{26E3377E-4649-4C93-A2B9-80CA6FFA0668}" type="pres">
      <dgm:prSet presAssocID="{6CAC5A99-BE54-40D8-8B57-8BBC802C8062}" presName="vert1" presStyleCnt="0"/>
      <dgm:spPr/>
    </dgm:pt>
    <dgm:pt modelId="{B1A6E80C-77AA-4241-8867-9335E653D0E3}" type="pres">
      <dgm:prSet presAssocID="{4D7670B2-0B54-49EE-9369-A9A041283C38}" presName="thickLine" presStyleLbl="alignNode1" presStyleIdx="13" presStyleCnt="14"/>
      <dgm:spPr/>
    </dgm:pt>
    <dgm:pt modelId="{199871E0-3FDC-4747-B4A0-30348A91BF38}" type="pres">
      <dgm:prSet presAssocID="{4D7670B2-0B54-49EE-9369-A9A041283C38}" presName="horz1" presStyleCnt="0"/>
      <dgm:spPr/>
    </dgm:pt>
    <dgm:pt modelId="{37A08BF7-A824-4744-A7C6-8000BAE33DEA}" type="pres">
      <dgm:prSet presAssocID="{4D7670B2-0B54-49EE-9369-A9A041283C38}" presName="tx1" presStyleLbl="revTx" presStyleIdx="13" presStyleCnt="14"/>
      <dgm:spPr/>
    </dgm:pt>
    <dgm:pt modelId="{0F60ECE4-531F-49F1-BD28-9179C5BDF8F5}" type="pres">
      <dgm:prSet presAssocID="{4D7670B2-0B54-49EE-9369-A9A041283C38}" presName="vert1" presStyleCnt="0"/>
      <dgm:spPr/>
    </dgm:pt>
  </dgm:ptLst>
  <dgm:cxnLst>
    <dgm:cxn modelId="{90587305-04EB-4272-BBBC-04C78E2CEEEE}" type="presOf" srcId="{F0D414E4-F964-420A-9D2A-B822D9B6186B}" destId="{00FEEF51-C70B-4F4C-81ED-5BFA82613A59}" srcOrd="0" destOrd="0" presId="urn:microsoft.com/office/officeart/2008/layout/LinedList"/>
    <dgm:cxn modelId="{D72B8A06-BB81-484A-96AB-BD7C2BEB1B6D}" type="presOf" srcId="{0D0CBF84-2BDD-4902-936E-64EEAA496543}" destId="{C2101ECD-0536-4755-A747-AD8E761B5B25}" srcOrd="0" destOrd="0" presId="urn:microsoft.com/office/officeart/2008/layout/LinedList"/>
    <dgm:cxn modelId="{B4125713-A8C3-45C0-9242-752254FB46AF}" type="presOf" srcId="{9EDABBBE-25E3-4734-A893-F131FEFD96E5}" destId="{E89098F1-9153-45F6-92A5-04FE71542A37}" srcOrd="0" destOrd="0" presId="urn:microsoft.com/office/officeart/2008/layout/LinedList"/>
    <dgm:cxn modelId="{0B5FEE15-6A09-4BEB-BA13-6DD7C08803F7}" srcId="{09DB3E33-936A-4D89-89DD-2BAAADD1B9E4}" destId="{9A97014A-E19D-4716-A386-ACDA06EDA5EF}" srcOrd="11" destOrd="0" parTransId="{67D5786F-DC59-417C-B5E6-567F8BCAB727}" sibTransId="{D4BE4406-9CC4-4523-8B5A-C4D8B39365C3}"/>
    <dgm:cxn modelId="{C0337018-FEAA-4180-9093-82F80AE607E9}" type="presOf" srcId="{9A97014A-E19D-4716-A386-ACDA06EDA5EF}" destId="{CAFB7C82-1073-469F-B2AB-85913ABF8E74}" srcOrd="0" destOrd="0" presId="urn:microsoft.com/office/officeart/2008/layout/LinedList"/>
    <dgm:cxn modelId="{3DB79B20-5844-44B9-BE4E-A225C4C1D638}" srcId="{09DB3E33-936A-4D89-89DD-2BAAADD1B9E4}" destId="{4D7670B2-0B54-49EE-9369-A9A041283C38}" srcOrd="13" destOrd="0" parTransId="{61283EFA-8909-49C4-AF3D-FE2BC8ABB61E}" sibTransId="{3546E930-2AF7-4C25-8519-57B740286EA0}"/>
    <dgm:cxn modelId="{4AD86322-E53B-45A5-A969-AA649823D15F}" srcId="{09DB3E33-936A-4D89-89DD-2BAAADD1B9E4}" destId="{2FD7D99A-2AC0-4282-9280-DC53BDFF1EBE}" srcOrd="9" destOrd="0" parTransId="{F4D99E1E-7A38-4F31-B147-27FC788CC2E5}" sibTransId="{81BF534B-C6CB-4D44-89A7-939CC3A7415F}"/>
    <dgm:cxn modelId="{AF46562B-CD80-4901-BE06-21600F8C8DCC}" type="presOf" srcId="{53E4265F-678D-4128-8215-7C776E4EDDE6}" destId="{62BBE272-14AD-4934-A86D-6D1E46CAE818}" srcOrd="0" destOrd="0" presId="urn:microsoft.com/office/officeart/2008/layout/LinedList"/>
    <dgm:cxn modelId="{A7BC0936-B493-460E-A3BE-17C2FCD4E040}" type="presOf" srcId="{2FD7D99A-2AC0-4282-9280-DC53BDFF1EBE}" destId="{59B07AD1-3F6C-442D-BAF4-37C0895B6124}" srcOrd="0" destOrd="0" presId="urn:microsoft.com/office/officeart/2008/layout/LinedList"/>
    <dgm:cxn modelId="{1FBC9041-5D56-47DA-90C5-B017E15D45B3}" srcId="{09DB3E33-936A-4D89-89DD-2BAAADD1B9E4}" destId="{9EDABBBE-25E3-4734-A893-F131FEFD96E5}" srcOrd="4" destOrd="0" parTransId="{04142A2C-F945-4A80-8301-91DA8EA27A3F}" sibTransId="{D73E173B-4649-4DED-8B17-EACF313A34DB}"/>
    <dgm:cxn modelId="{800F6365-ABA4-43DF-9156-CD28051C16A0}" type="presOf" srcId="{664797E4-856C-4C56-9BF0-B9878E34344C}" destId="{35A022F1-2A49-4663-8FAA-BD45A319A8CB}" srcOrd="0" destOrd="0" presId="urn:microsoft.com/office/officeart/2008/layout/LinedList"/>
    <dgm:cxn modelId="{4B88D845-F416-4E7E-968D-F422C893ED2B}" type="presOf" srcId="{4D7670B2-0B54-49EE-9369-A9A041283C38}" destId="{37A08BF7-A824-4744-A7C6-8000BAE33DEA}" srcOrd="0" destOrd="0" presId="urn:microsoft.com/office/officeart/2008/layout/LinedList"/>
    <dgm:cxn modelId="{9AB15B4D-BDCF-4506-A58A-2068D7328343}" type="presOf" srcId="{FB4520C6-4218-485F-8C4B-A8B9CFE8F9DB}" destId="{1667FF9A-6D34-4F68-AF54-7032858D5E7A}" srcOrd="0" destOrd="0" presId="urn:microsoft.com/office/officeart/2008/layout/LinedList"/>
    <dgm:cxn modelId="{AB73B872-1F0E-49C7-B722-8C595C503908}" type="presOf" srcId="{14C0CE36-2582-4947-8796-A7548D8B7E8C}" destId="{6F68A1F6-F453-46B9-87D0-93E5AE0FF4EF}" srcOrd="0" destOrd="0" presId="urn:microsoft.com/office/officeart/2008/layout/LinedList"/>
    <dgm:cxn modelId="{FE53EB7F-22A3-43DC-AC4F-2556846FB81F}" type="presOf" srcId="{15F522BB-95D0-409A-9255-8602BB37904A}" destId="{39A93628-A804-477D-AADC-7B7E38EFE1EE}" srcOrd="0" destOrd="0" presId="urn:microsoft.com/office/officeart/2008/layout/LinedList"/>
    <dgm:cxn modelId="{045AB982-9A57-46DD-8E2B-C315036DD275}" srcId="{09DB3E33-936A-4D89-89DD-2BAAADD1B9E4}" destId="{15F522BB-95D0-409A-9255-8602BB37904A}" srcOrd="10" destOrd="0" parTransId="{D39B8A70-C81D-4CE8-96D9-BC1CA57D11A0}" sibTransId="{25C9FCF5-0A94-446E-9381-DAA3D00CBEB6}"/>
    <dgm:cxn modelId="{D0086291-3614-4279-A176-BAF86C1B4661}" srcId="{09DB3E33-936A-4D89-89DD-2BAAADD1B9E4}" destId="{4AE68225-C303-43A6-894B-419105C03451}" srcOrd="1" destOrd="0" parTransId="{2D6C367C-5719-4BF1-B618-AC96485A0834}" sibTransId="{E4346F68-863B-4A91-8147-0E8542DAFD74}"/>
    <dgm:cxn modelId="{6D15F395-43C5-42D5-8932-324782994C0E}" srcId="{09DB3E33-936A-4D89-89DD-2BAAADD1B9E4}" destId="{9FCF1B1A-F51F-4798-AF0A-47BDB88B05AC}" srcOrd="2" destOrd="0" parTransId="{9C6606F4-FE03-4A4A-85C7-1C2E4A494804}" sibTransId="{E0702903-EDF4-47A4-9168-D7EB6A84B41B}"/>
    <dgm:cxn modelId="{BE3D18A0-1442-4A3C-BBA3-F2CCE35D6BC4}" srcId="{09DB3E33-936A-4D89-89DD-2BAAADD1B9E4}" destId="{F0D414E4-F964-420A-9D2A-B822D9B6186B}" srcOrd="0" destOrd="0" parTransId="{F653D0EB-9FC9-47B4-9F3B-3742FF07525A}" sibTransId="{7FA8E56E-D7F1-4C62-A745-BE97469514DB}"/>
    <dgm:cxn modelId="{5DCDA4A1-3ED3-486D-87ED-C906E6FF961A}" srcId="{09DB3E33-936A-4D89-89DD-2BAAADD1B9E4}" destId="{6CAC5A99-BE54-40D8-8B57-8BBC802C8062}" srcOrd="12" destOrd="0" parTransId="{5D755F3C-60E7-4EF9-B263-74D09D8CE096}" sibTransId="{2737995F-95E4-4CAE-BE8D-40312F72CD0B}"/>
    <dgm:cxn modelId="{FA60F7AE-6BB0-4598-AA6A-86C3847259EC}" type="presOf" srcId="{09DB3E33-936A-4D89-89DD-2BAAADD1B9E4}" destId="{130AE3E3-D00A-4A39-AE02-061068361EC2}" srcOrd="0" destOrd="0" presId="urn:microsoft.com/office/officeart/2008/layout/LinedList"/>
    <dgm:cxn modelId="{5370EAB6-A543-4F82-8B05-7B632E3277A4}" srcId="{09DB3E33-936A-4D89-89DD-2BAAADD1B9E4}" destId="{0D0CBF84-2BDD-4902-936E-64EEAA496543}" srcOrd="5" destOrd="0" parTransId="{51EAF27F-F79B-47FD-8FF0-60A04EE334F8}" sibTransId="{697E11B1-973B-4890-805A-7772BF167331}"/>
    <dgm:cxn modelId="{13AB2AC1-C169-477B-B3F4-09C688D80F46}" srcId="{09DB3E33-936A-4D89-89DD-2BAAADD1B9E4}" destId="{FB4520C6-4218-485F-8C4B-A8B9CFE8F9DB}" srcOrd="8" destOrd="0" parTransId="{BE54EBDC-3DBA-4A4C-ADCE-2F4CF97F5A64}" sibTransId="{5EA5763A-4F17-42D8-8DA2-7E6953C614A1}"/>
    <dgm:cxn modelId="{7AF414C5-286D-4028-885A-45EC331E0366}" srcId="{09DB3E33-936A-4D89-89DD-2BAAADD1B9E4}" destId="{53E4265F-678D-4128-8215-7C776E4EDDE6}" srcOrd="3" destOrd="0" parTransId="{8B74ADB7-EA1D-4296-97E0-1D48E843DDCF}" sibTransId="{FC5BBCF0-BAAF-41E3-90E7-84A7344AFD0E}"/>
    <dgm:cxn modelId="{DC53C8CF-BB84-409E-9CF9-DDE884DDD058}" type="presOf" srcId="{4AE68225-C303-43A6-894B-419105C03451}" destId="{557173B5-049F-440D-834D-2C0E0CB477D4}" srcOrd="0" destOrd="0" presId="urn:microsoft.com/office/officeart/2008/layout/LinedList"/>
    <dgm:cxn modelId="{DA6D1EE3-1233-47A8-873D-8F7572275B1D}" type="presOf" srcId="{6CAC5A99-BE54-40D8-8B57-8BBC802C8062}" destId="{E34D4A6D-741A-43C4-A324-39C72240B006}" srcOrd="0" destOrd="0" presId="urn:microsoft.com/office/officeart/2008/layout/LinedList"/>
    <dgm:cxn modelId="{E331DDE6-80A0-4361-8DFC-C88DD35A19DC}" type="presOf" srcId="{9FCF1B1A-F51F-4798-AF0A-47BDB88B05AC}" destId="{3BC4789B-1DCA-4245-ACB9-96121584BCAE}" srcOrd="0" destOrd="0" presId="urn:microsoft.com/office/officeart/2008/layout/LinedList"/>
    <dgm:cxn modelId="{2F686FED-7509-47B5-A60A-EDD5553A6D21}" srcId="{09DB3E33-936A-4D89-89DD-2BAAADD1B9E4}" destId="{14C0CE36-2582-4947-8796-A7548D8B7E8C}" srcOrd="6" destOrd="0" parTransId="{EB861523-0259-4241-9811-AB0854D833BD}" sibTransId="{54B39185-719B-4F11-817E-8D0470CD0F6E}"/>
    <dgm:cxn modelId="{E6C783F3-242F-4B88-B59A-ABA74DFEED20}" srcId="{09DB3E33-936A-4D89-89DD-2BAAADD1B9E4}" destId="{664797E4-856C-4C56-9BF0-B9878E34344C}" srcOrd="7" destOrd="0" parTransId="{9CCAD14B-B05A-4C3A-A760-D5268F79AAEB}" sibTransId="{E319B6D3-AD4A-4372-BA57-B83358B02896}"/>
    <dgm:cxn modelId="{0201D452-14E9-4A36-B624-FA174618865E}" type="presParOf" srcId="{130AE3E3-D00A-4A39-AE02-061068361EC2}" destId="{BB007D0B-8F4F-4574-ACD8-F10CEA2B40B2}" srcOrd="0" destOrd="0" presId="urn:microsoft.com/office/officeart/2008/layout/LinedList"/>
    <dgm:cxn modelId="{A8304D1D-E6E9-4107-BC4B-46B5C33F6138}" type="presParOf" srcId="{130AE3E3-D00A-4A39-AE02-061068361EC2}" destId="{24F6C543-BB84-4CC5-8B9D-9B05450D43DE}" srcOrd="1" destOrd="0" presId="urn:microsoft.com/office/officeart/2008/layout/LinedList"/>
    <dgm:cxn modelId="{0A4F8329-A830-4488-AE87-3B688640EE3A}" type="presParOf" srcId="{24F6C543-BB84-4CC5-8B9D-9B05450D43DE}" destId="{00FEEF51-C70B-4F4C-81ED-5BFA82613A59}" srcOrd="0" destOrd="0" presId="urn:microsoft.com/office/officeart/2008/layout/LinedList"/>
    <dgm:cxn modelId="{7E9DA2BD-BD4A-4D74-AE49-EC6BAEC686C8}" type="presParOf" srcId="{24F6C543-BB84-4CC5-8B9D-9B05450D43DE}" destId="{EB487047-E9AC-40CE-A771-E4F4623079B7}" srcOrd="1" destOrd="0" presId="urn:microsoft.com/office/officeart/2008/layout/LinedList"/>
    <dgm:cxn modelId="{A084986B-1ED8-47EF-92B7-7D18FE127472}" type="presParOf" srcId="{130AE3E3-D00A-4A39-AE02-061068361EC2}" destId="{2152F390-1F69-4AF7-B158-8954FABE8CFB}" srcOrd="2" destOrd="0" presId="urn:microsoft.com/office/officeart/2008/layout/LinedList"/>
    <dgm:cxn modelId="{66157061-1527-4509-B5A9-C3F7F03F66EF}" type="presParOf" srcId="{130AE3E3-D00A-4A39-AE02-061068361EC2}" destId="{F12C4506-9E05-4DDD-A667-08E011528568}" srcOrd="3" destOrd="0" presId="urn:microsoft.com/office/officeart/2008/layout/LinedList"/>
    <dgm:cxn modelId="{717617DD-BF18-40C1-AC99-0D6D9396660D}" type="presParOf" srcId="{F12C4506-9E05-4DDD-A667-08E011528568}" destId="{557173B5-049F-440D-834D-2C0E0CB477D4}" srcOrd="0" destOrd="0" presId="urn:microsoft.com/office/officeart/2008/layout/LinedList"/>
    <dgm:cxn modelId="{72DE361F-D95B-4855-A321-32B67DDF1064}" type="presParOf" srcId="{F12C4506-9E05-4DDD-A667-08E011528568}" destId="{853F501E-6A46-4B90-9731-6DFDEFF79D29}" srcOrd="1" destOrd="0" presId="urn:microsoft.com/office/officeart/2008/layout/LinedList"/>
    <dgm:cxn modelId="{448DE419-6498-4725-92EF-93FC68D4775C}" type="presParOf" srcId="{130AE3E3-D00A-4A39-AE02-061068361EC2}" destId="{CEC52FA4-B7FE-4848-8CB7-12CC7DA4080A}" srcOrd="4" destOrd="0" presId="urn:microsoft.com/office/officeart/2008/layout/LinedList"/>
    <dgm:cxn modelId="{C2848257-D877-4AB1-83F9-C138D9013129}" type="presParOf" srcId="{130AE3E3-D00A-4A39-AE02-061068361EC2}" destId="{5352AE7C-9F08-493A-A0D6-DC62926B8108}" srcOrd="5" destOrd="0" presId="urn:microsoft.com/office/officeart/2008/layout/LinedList"/>
    <dgm:cxn modelId="{7675842A-CCCA-47F7-905E-8014C854914D}" type="presParOf" srcId="{5352AE7C-9F08-493A-A0D6-DC62926B8108}" destId="{3BC4789B-1DCA-4245-ACB9-96121584BCAE}" srcOrd="0" destOrd="0" presId="urn:microsoft.com/office/officeart/2008/layout/LinedList"/>
    <dgm:cxn modelId="{A39BCB7C-4F33-4661-963C-54F3C1121CCF}" type="presParOf" srcId="{5352AE7C-9F08-493A-A0D6-DC62926B8108}" destId="{E69FE368-2921-40A9-9B97-27B9B7444177}" srcOrd="1" destOrd="0" presId="urn:microsoft.com/office/officeart/2008/layout/LinedList"/>
    <dgm:cxn modelId="{5815F77D-5CFC-46F7-B5C7-6EC75C9E1EB6}" type="presParOf" srcId="{130AE3E3-D00A-4A39-AE02-061068361EC2}" destId="{359FDE22-0032-4231-AFDB-16E8073B9013}" srcOrd="6" destOrd="0" presId="urn:microsoft.com/office/officeart/2008/layout/LinedList"/>
    <dgm:cxn modelId="{C4BF0F22-2BA4-40D5-9566-EB7AFD1CC846}" type="presParOf" srcId="{130AE3E3-D00A-4A39-AE02-061068361EC2}" destId="{490BDABB-9CCE-41F9-B3F9-3A8116F3D9C5}" srcOrd="7" destOrd="0" presId="urn:microsoft.com/office/officeart/2008/layout/LinedList"/>
    <dgm:cxn modelId="{3ACB9E73-C997-41C0-A63D-CF242E84ABC2}" type="presParOf" srcId="{490BDABB-9CCE-41F9-B3F9-3A8116F3D9C5}" destId="{62BBE272-14AD-4934-A86D-6D1E46CAE818}" srcOrd="0" destOrd="0" presId="urn:microsoft.com/office/officeart/2008/layout/LinedList"/>
    <dgm:cxn modelId="{F8FECC4F-41C9-459C-8972-F5486E83C117}" type="presParOf" srcId="{490BDABB-9CCE-41F9-B3F9-3A8116F3D9C5}" destId="{F76B9B13-8175-4244-9C11-40E249D84790}" srcOrd="1" destOrd="0" presId="urn:microsoft.com/office/officeart/2008/layout/LinedList"/>
    <dgm:cxn modelId="{5E303B33-33EB-4BCA-9C95-12556AFF6916}" type="presParOf" srcId="{130AE3E3-D00A-4A39-AE02-061068361EC2}" destId="{8CDA989F-51C2-4F0D-9E95-966DB4FA6643}" srcOrd="8" destOrd="0" presId="urn:microsoft.com/office/officeart/2008/layout/LinedList"/>
    <dgm:cxn modelId="{2BF712C7-A587-4A3F-9E92-C8B59B014600}" type="presParOf" srcId="{130AE3E3-D00A-4A39-AE02-061068361EC2}" destId="{6B5E18A1-5877-496B-BB39-9F476B1DE0BD}" srcOrd="9" destOrd="0" presId="urn:microsoft.com/office/officeart/2008/layout/LinedList"/>
    <dgm:cxn modelId="{01B4770D-4712-4261-8C2F-79A32E52B238}" type="presParOf" srcId="{6B5E18A1-5877-496B-BB39-9F476B1DE0BD}" destId="{E89098F1-9153-45F6-92A5-04FE71542A37}" srcOrd="0" destOrd="0" presId="urn:microsoft.com/office/officeart/2008/layout/LinedList"/>
    <dgm:cxn modelId="{FCF049E4-F15D-4FC9-A9CE-A5B1278343BA}" type="presParOf" srcId="{6B5E18A1-5877-496B-BB39-9F476B1DE0BD}" destId="{D011A541-49B6-4D6D-A6F4-D19CBF531F91}" srcOrd="1" destOrd="0" presId="urn:microsoft.com/office/officeart/2008/layout/LinedList"/>
    <dgm:cxn modelId="{C864AB20-DE46-4E4F-98C3-974061828F31}" type="presParOf" srcId="{130AE3E3-D00A-4A39-AE02-061068361EC2}" destId="{F449B1DF-D3BE-4E96-B2C2-D7B1E9B74426}" srcOrd="10" destOrd="0" presId="urn:microsoft.com/office/officeart/2008/layout/LinedList"/>
    <dgm:cxn modelId="{96CF65CA-E84D-49CE-B491-B66CFCE4748A}" type="presParOf" srcId="{130AE3E3-D00A-4A39-AE02-061068361EC2}" destId="{8D52669F-BD50-4F2E-9749-954F035D672A}" srcOrd="11" destOrd="0" presId="urn:microsoft.com/office/officeart/2008/layout/LinedList"/>
    <dgm:cxn modelId="{6F45F31E-C352-4CDA-8404-4990EC628010}" type="presParOf" srcId="{8D52669F-BD50-4F2E-9749-954F035D672A}" destId="{C2101ECD-0536-4755-A747-AD8E761B5B25}" srcOrd="0" destOrd="0" presId="urn:microsoft.com/office/officeart/2008/layout/LinedList"/>
    <dgm:cxn modelId="{9DCDFF25-15C5-4267-ADC3-AEE70D47759A}" type="presParOf" srcId="{8D52669F-BD50-4F2E-9749-954F035D672A}" destId="{2CE9B382-22F5-4F60-96E4-28AEE09E57C0}" srcOrd="1" destOrd="0" presId="urn:microsoft.com/office/officeart/2008/layout/LinedList"/>
    <dgm:cxn modelId="{E9CE3E5F-0CDA-4DE6-B278-8EF785026262}" type="presParOf" srcId="{130AE3E3-D00A-4A39-AE02-061068361EC2}" destId="{807FAF1D-CFCD-43B8-984D-7FCB95E6A184}" srcOrd="12" destOrd="0" presId="urn:microsoft.com/office/officeart/2008/layout/LinedList"/>
    <dgm:cxn modelId="{4796397B-6596-4147-B33F-25B3E8C50526}" type="presParOf" srcId="{130AE3E3-D00A-4A39-AE02-061068361EC2}" destId="{B7114EA8-BA12-4C10-8AA6-FA3E0263605A}" srcOrd="13" destOrd="0" presId="urn:microsoft.com/office/officeart/2008/layout/LinedList"/>
    <dgm:cxn modelId="{B8AEDB17-8DF5-423A-BEE0-4846F4B8232A}" type="presParOf" srcId="{B7114EA8-BA12-4C10-8AA6-FA3E0263605A}" destId="{6F68A1F6-F453-46B9-87D0-93E5AE0FF4EF}" srcOrd="0" destOrd="0" presId="urn:microsoft.com/office/officeart/2008/layout/LinedList"/>
    <dgm:cxn modelId="{E244CC06-ACDB-4D75-94E3-D05B9288CD95}" type="presParOf" srcId="{B7114EA8-BA12-4C10-8AA6-FA3E0263605A}" destId="{21E24AF9-945F-43C3-A24C-948C98934DDB}" srcOrd="1" destOrd="0" presId="urn:microsoft.com/office/officeart/2008/layout/LinedList"/>
    <dgm:cxn modelId="{327F3D1A-32E6-44BF-A8BE-274E6C90DBD1}" type="presParOf" srcId="{130AE3E3-D00A-4A39-AE02-061068361EC2}" destId="{590D7A12-87CC-4250-BE41-B5F1016D0256}" srcOrd="14" destOrd="0" presId="urn:microsoft.com/office/officeart/2008/layout/LinedList"/>
    <dgm:cxn modelId="{640F95C5-BF1E-4558-9676-2AFD8AC4D844}" type="presParOf" srcId="{130AE3E3-D00A-4A39-AE02-061068361EC2}" destId="{3D3206D6-552E-4B18-83C5-0CDEEBD0D269}" srcOrd="15" destOrd="0" presId="urn:microsoft.com/office/officeart/2008/layout/LinedList"/>
    <dgm:cxn modelId="{F5302D55-4E95-4F6B-AA19-F92D9BEA1186}" type="presParOf" srcId="{3D3206D6-552E-4B18-83C5-0CDEEBD0D269}" destId="{35A022F1-2A49-4663-8FAA-BD45A319A8CB}" srcOrd="0" destOrd="0" presId="urn:microsoft.com/office/officeart/2008/layout/LinedList"/>
    <dgm:cxn modelId="{2712C123-D542-499C-9716-07C71CC1AE97}" type="presParOf" srcId="{3D3206D6-552E-4B18-83C5-0CDEEBD0D269}" destId="{A3FC9BD8-FFA4-4A5A-AD0F-90B3028D4BD0}" srcOrd="1" destOrd="0" presId="urn:microsoft.com/office/officeart/2008/layout/LinedList"/>
    <dgm:cxn modelId="{E2BC10B1-4C83-4459-AEBD-2B86D3067F89}" type="presParOf" srcId="{130AE3E3-D00A-4A39-AE02-061068361EC2}" destId="{0D7874B7-0E00-47F3-9E6E-AEEBE0DC0E9E}" srcOrd="16" destOrd="0" presId="urn:microsoft.com/office/officeart/2008/layout/LinedList"/>
    <dgm:cxn modelId="{AB7E3C5E-5219-4553-BA8C-56C7544729C3}" type="presParOf" srcId="{130AE3E3-D00A-4A39-AE02-061068361EC2}" destId="{C014DC4B-69BD-4DB4-BA5B-725C050AC1A2}" srcOrd="17" destOrd="0" presId="urn:microsoft.com/office/officeart/2008/layout/LinedList"/>
    <dgm:cxn modelId="{488F2C76-6407-4BFB-9841-6EC65B7466AE}" type="presParOf" srcId="{C014DC4B-69BD-4DB4-BA5B-725C050AC1A2}" destId="{1667FF9A-6D34-4F68-AF54-7032858D5E7A}" srcOrd="0" destOrd="0" presId="urn:microsoft.com/office/officeart/2008/layout/LinedList"/>
    <dgm:cxn modelId="{0B568A01-D43D-471B-8C95-364C1E043F99}" type="presParOf" srcId="{C014DC4B-69BD-4DB4-BA5B-725C050AC1A2}" destId="{36F688C7-F239-45F7-BCF5-58C3D6C7CF7A}" srcOrd="1" destOrd="0" presId="urn:microsoft.com/office/officeart/2008/layout/LinedList"/>
    <dgm:cxn modelId="{869930EE-186F-45E2-8CC7-4D3C706FEDEC}" type="presParOf" srcId="{130AE3E3-D00A-4A39-AE02-061068361EC2}" destId="{FFF8E5C0-B785-4992-93AF-D25A02966FAF}" srcOrd="18" destOrd="0" presId="urn:microsoft.com/office/officeart/2008/layout/LinedList"/>
    <dgm:cxn modelId="{CF52AE43-FB93-402E-AE96-7603585664D8}" type="presParOf" srcId="{130AE3E3-D00A-4A39-AE02-061068361EC2}" destId="{405D8CFC-AFE3-42DC-B5D6-3344E192825F}" srcOrd="19" destOrd="0" presId="urn:microsoft.com/office/officeart/2008/layout/LinedList"/>
    <dgm:cxn modelId="{9FE7138D-CF90-4F84-86DF-A78D79BF0931}" type="presParOf" srcId="{405D8CFC-AFE3-42DC-B5D6-3344E192825F}" destId="{59B07AD1-3F6C-442D-BAF4-37C0895B6124}" srcOrd="0" destOrd="0" presId="urn:microsoft.com/office/officeart/2008/layout/LinedList"/>
    <dgm:cxn modelId="{C1853329-91CA-4B1F-8CD8-AACE312CDC49}" type="presParOf" srcId="{405D8CFC-AFE3-42DC-B5D6-3344E192825F}" destId="{D692D094-E985-4400-818A-20AFF5D2A365}" srcOrd="1" destOrd="0" presId="urn:microsoft.com/office/officeart/2008/layout/LinedList"/>
    <dgm:cxn modelId="{0311DEA4-BCD1-4CD1-BE45-B3283AB0025E}" type="presParOf" srcId="{130AE3E3-D00A-4A39-AE02-061068361EC2}" destId="{A4C4A19E-C559-499E-9B86-3B4137E1E602}" srcOrd="20" destOrd="0" presId="urn:microsoft.com/office/officeart/2008/layout/LinedList"/>
    <dgm:cxn modelId="{89EBB2FA-85C8-439B-AAD0-3C104EEA929D}" type="presParOf" srcId="{130AE3E3-D00A-4A39-AE02-061068361EC2}" destId="{29354FBB-5A38-49E8-A433-5D24D0F5A18F}" srcOrd="21" destOrd="0" presId="urn:microsoft.com/office/officeart/2008/layout/LinedList"/>
    <dgm:cxn modelId="{08D9AC42-E710-44E5-9D66-7DA524C4AE78}" type="presParOf" srcId="{29354FBB-5A38-49E8-A433-5D24D0F5A18F}" destId="{39A93628-A804-477D-AADC-7B7E38EFE1EE}" srcOrd="0" destOrd="0" presId="urn:microsoft.com/office/officeart/2008/layout/LinedList"/>
    <dgm:cxn modelId="{34BED45E-CBA7-4514-AE38-BDEB72CB718D}" type="presParOf" srcId="{29354FBB-5A38-49E8-A433-5D24D0F5A18F}" destId="{E391F6A0-7B38-4CB4-8B42-6E5862691D36}" srcOrd="1" destOrd="0" presId="urn:microsoft.com/office/officeart/2008/layout/LinedList"/>
    <dgm:cxn modelId="{581D06C2-8033-41AD-A7A7-315950577143}" type="presParOf" srcId="{130AE3E3-D00A-4A39-AE02-061068361EC2}" destId="{B44232F0-7302-45D5-BD40-5064462659F7}" srcOrd="22" destOrd="0" presId="urn:microsoft.com/office/officeart/2008/layout/LinedList"/>
    <dgm:cxn modelId="{71C3A718-35EF-4EA9-BCF8-139CE7680E35}" type="presParOf" srcId="{130AE3E3-D00A-4A39-AE02-061068361EC2}" destId="{2C899781-4976-455F-B7E2-6A8DFFBF77C0}" srcOrd="23" destOrd="0" presId="urn:microsoft.com/office/officeart/2008/layout/LinedList"/>
    <dgm:cxn modelId="{8C7493B2-D48B-4C66-A9F8-7E785FB5D926}" type="presParOf" srcId="{2C899781-4976-455F-B7E2-6A8DFFBF77C0}" destId="{CAFB7C82-1073-469F-B2AB-85913ABF8E74}" srcOrd="0" destOrd="0" presId="urn:microsoft.com/office/officeart/2008/layout/LinedList"/>
    <dgm:cxn modelId="{41CCB6FE-FDDB-4D55-9397-4FAD8399DD1E}" type="presParOf" srcId="{2C899781-4976-455F-B7E2-6A8DFFBF77C0}" destId="{D0ED25DA-D297-4E27-9D31-D90B32EF9769}" srcOrd="1" destOrd="0" presId="urn:microsoft.com/office/officeart/2008/layout/LinedList"/>
    <dgm:cxn modelId="{7C85F297-EC9C-404C-B2BD-10669BFD613C}" type="presParOf" srcId="{130AE3E3-D00A-4A39-AE02-061068361EC2}" destId="{516AB2D4-9080-498A-8A13-0966B5333878}" srcOrd="24" destOrd="0" presId="urn:microsoft.com/office/officeart/2008/layout/LinedList"/>
    <dgm:cxn modelId="{5867FABC-B847-46F1-B62B-B337969EA451}" type="presParOf" srcId="{130AE3E3-D00A-4A39-AE02-061068361EC2}" destId="{E1407F1A-D120-45B5-82C6-3D719B45AD3A}" srcOrd="25" destOrd="0" presId="urn:microsoft.com/office/officeart/2008/layout/LinedList"/>
    <dgm:cxn modelId="{F8B071D4-650E-4998-8B2F-EE04054A5F98}" type="presParOf" srcId="{E1407F1A-D120-45B5-82C6-3D719B45AD3A}" destId="{E34D4A6D-741A-43C4-A324-39C72240B006}" srcOrd="0" destOrd="0" presId="urn:microsoft.com/office/officeart/2008/layout/LinedList"/>
    <dgm:cxn modelId="{2373E44D-7EBD-462C-9C0A-F210F4053492}" type="presParOf" srcId="{E1407F1A-D120-45B5-82C6-3D719B45AD3A}" destId="{26E3377E-4649-4C93-A2B9-80CA6FFA0668}" srcOrd="1" destOrd="0" presId="urn:microsoft.com/office/officeart/2008/layout/LinedList"/>
    <dgm:cxn modelId="{B0F01D99-C402-4716-B9BF-F2566F9A957D}" type="presParOf" srcId="{130AE3E3-D00A-4A39-AE02-061068361EC2}" destId="{B1A6E80C-77AA-4241-8867-9335E653D0E3}" srcOrd="26" destOrd="0" presId="urn:microsoft.com/office/officeart/2008/layout/LinedList"/>
    <dgm:cxn modelId="{83C0E8F6-5DA7-4030-9CF2-8C6F88532DC4}" type="presParOf" srcId="{130AE3E3-D00A-4A39-AE02-061068361EC2}" destId="{199871E0-3FDC-4747-B4A0-30348A91BF38}" srcOrd="27" destOrd="0" presId="urn:microsoft.com/office/officeart/2008/layout/LinedList"/>
    <dgm:cxn modelId="{52EE8A56-3E53-4E20-B1F1-1F410436BF68}" type="presParOf" srcId="{199871E0-3FDC-4747-B4A0-30348A91BF38}" destId="{37A08BF7-A824-4744-A7C6-8000BAE33DEA}" srcOrd="0" destOrd="0" presId="urn:microsoft.com/office/officeart/2008/layout/LinedList"/>
    <dgm:cxn modelId="{920A27F1-3967-46EC-82A7-86814BA16E09}" type="presParOf" srcId="{199871E0-3FDC-4747-B4A0-30348A91BF38}" destId="{0F60ECE4-531F-49F1-BD28-9179C5BDF8F5}"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2DA995A-1116-40C6-912E-493111F12893}" type="doc">
      <dgm:prSet loTypeId="urn:microsoft.com/office/officeart/2016/7/layout/VerticalSolidActionList" loCatId="List" qsTypeId="urn:microsoft.com/office/officeart/2005/8/quickstyle/simple2" qsCatId="simple" csTypeId="urn:microsoft.com/office/officeart/2005/8/colors/colorful5" csCatId="colorful" phldr="1"/>
      <dgm:spPr/>
      <dgm:t>
        <a:bodyPr/>
        <a:lstStyle/>
        <a:p>
          <a:endParaRPr lang="en-US"/>
        </a:p>
      </dgm:t>
    </dgm:pt>
    <dgm:pt modelId="{53B6563C-D873-4CA3-9652-9630E608C875}">
      <dgm:prSet/>
      <dgm:spPr/>
      <dgm:t>
        <a:bodyPr/>
        <a:lstStyle/>
        <a:p>
          <a:r>
            <a:rPr lang="en-US"/>
            <a:t>Provide</a:t>
          </a:r>
        </a:p>
      </dgm:t>
    </dgm:pt>
    <dgm:pt modelId="{6AB1E1F9-5CC8-4AA9-B567-1CDD90B2EBF3}" type="parTrans" cxnId="{6CAB8806-DC66-4CF7-86F9-973CD4BC7159}">
      <dgm:prSet/>
      <dgm:spPr/>
      <dgm:t>
        <a:bodyPr/>
        <a:lstStyle/>
        <a:p>
          <a:endParaRPr lang="en-US"/>
        </a:p>
      </dgm:t>
    </dgm:pt>
    <dgm:pt modelId="{EBD88884-BD48-45F6-B72E-6B7E43DEE258}" type="sibTrans" cxnId="{6CAB8806-DC66-4CF7-86F9-973CD4BC7159}">
      <dgm:prSet phldrT="1"/>
      <dgm:spPr/>
      <dgm:t>
        <a:bodyPr/>
        <a:lstStyle/>
        <a:p>
          <a:endParaRPr lang="en-US"/>
        </a:p>
      </dgm:t>
    </dgm:pt>
    <dgm:pt modelId="{C4FE594B-478D-44E5-AE80-3F2C079C2F0E}">
      <dgm:prSet custT="1"/>
      <dgm:spPr/>
      <dgm:t>
        <a:bodyPr/>
        <a:lstStyle/>
        <a:p>
          <a:r>
            <a:rPr lang="en-US" sz="1400" b="1"/>
            <a:t>Provide staff training </a:t>
          </a:r>
          <a:r>
            <a:rPr lang="en-US" sz="1400"/>
            <a:t>to improve confidence in recognizing bullying, supporting students, and using the Mindbridge app effectively (NICE, 2022). </a:t>
          </a:r>
        </a:p>
      </dgm:t>
    </dgm:pt>
    <dgm:pt modelId="{B217BEE0-2952-4833-BBB2-1115EB646E68}" type="parTrans" cxnId="{A979053C-77F2-436E-BB3C-D52970DC04E0}">
      <dgm:prSet/>
      <dgm:spPr/>
      <dgm:t>
        <a:bodyPr/>
        <a:lstStyle/>
        <a:p>
          <a:endParaRPr lang="en-US"/>
        </a:p>
      </dgm:t>
    </dgm:pt>
    <dgm:pt modelId="{BAE76D25-65BF-4B66-A147-4AB65075BFE4}" type="sibTrans" cxnId="{A979053C-77F2-436E-BB3C-D52970DC04E0}">
      <dgm:prSet/>
      <dgm:spPr/>
      <dgm:t>
        <a:bodyPr/>
        <a:lstStyle/>
        <a:p>
          <a:endParaRPr lang="en-US"/>
        </a:p>
      </dgm:t>
    </dgm:pt>
    <dgm:pt modelId="{9D6385A1-4AFB-4AEE-A553-B2FD88DD8A72}">
      <dgm:prSet/>
      <dgm:spPr/>
      <dgm:t>
        <a:bodyPr/>
        <a:lstStyle/>
        <a:p>
          <a:r>
            <a:rPr lang="en-US"/>
            <a:t>Engage</a:t>
          </a:r>
        </a:p>
      </dgm:t>
    </dgm:pt>
    <dgm:pt modelId="{3D017F16-0EA9-4CB4-A085-2DA85F7A528B}" type="parTrans" cxnId="{9BC5ED34-E00D-4289-8EEE-4F333AC3098B}">
      <dgm:prSet/>
      <dgm:spPr/>
      <dgm:t>
        <a:bodyPr/>
        <a:lstStyle/>
        <a:p>
          <a:endParaRPr lang="en-US"/>
        </a:p>
      </dgm:t>
    </dgm:pt>
    <dgm:pt modelId="{25B130BC-F5E9-4E6E-A95B-7BBC989443B5}" type="sibTrans" cxnId="{9BC5ED34-E00D-4289-8EEE-4F333AC3098B}">
      <dgm:prSet phldrT="2"/>
      <dgm:spPr/>
      <dgm:t>
        <a:bodyPr/>
        <a:lstStyle/>
        <a:p>
          <a:endParaRPr lang="en-US"/>
        </a:p>
      </dgm:t>
    </dgm:pt>
    <dgm:pt modelId="{9EAE186C-347A-4A00-811C-B4D2D0DEACC6}">
      <dgm:prSet custT="1"/>
      <dgm:spPr/>
      <dgm:t>
        <a:bodyPr/>
        <a:lstStyle/>
        <a:p>
          <a:r>
            <a:rPr lang="en-US" sz="1400" b="1"/>
            <a:t>Engage parents and carers </a:t>
          </a:r>
          <a:r>
            <a:rPr lang="en-US" sz="1400"/>
            <a:t>through workshops, newsletters and school communication platforms to encourage understanding of mental health and digital wellbeing (Department for Education (DfE, 2024). </a:t>
          </a:r>
        </a:p>
      </dgm:t>
    </dgm:pt>
    <dgm:pt modelId="{3C0EDF4F-F463-4A26-AB04-75231A10D010}" type="parTrans" cxnId="{973BE284-45EC-4A70-B2FB-F91F73CAEB4E}">
      <dgm:prSet/>
      <dgm:spPr/>
      <dgm:t>
        <a:bodyPr/>
        <a:lstStyle/>
        <a:p>
          <a:endParaRPr lang="en-US"/>
        </a:p>
      </dgm:t>
    </dgm:pt>
    <dgm:pt modelId="{8F572965-86BB-40F5-B893-6F438D856DF0}" type="sibTrans" cxnId="{973BE284-45EC-4A70-B2FB-F91F73CAEB4E}">
      <dgm:prSet/>
      <dgm:spPr/>
      <dgm:t>
        <a:bodyPr/>
        <a:lstStyle/>
        <a:p>
          <a:endParaRPr lang="en-US"/>
        </a:p>
      </dgm:t>
    </dgm:pt>
    <dgm:pt modelId="{46BFFEF9-56D6-46CA-A566-0823385CBB5C}">
      <dgm:prSet/>
      <dgm:spPr/>
      <dgm:t>
        <a:bodyPr/>
        <a:lstStyle/>
        <a:p>
          <a:r>
            <a:rPr lang="en-US"/>
            <a:t>Ensure</a:t>
          </a:r>
        </a:p>
      </dgm:t>
    </dgm:pt>
    <dgm:pt modelId="{A2266E97-DE50-4613-B6FC-27088926EB63}" type="parTrans" cxnId="{AE4A9781-B4CA-40AD-A882-6D056356B747}">
      <dgm:prSet/>
      <dgm:spPr/>
      <dgm:t>
        <a:bodyPr/>
        <a:lstStyle/>
        <a:p>
          <a:endParaRPr lang="en-US"/>
        </a:p>
      </dgm:t>
    </dgm:pt>
    <dgm:pt modelId="{1987EECC-AEFF-4506-8E02-5E9A3370DF7C}" type="sibTrans" cxnId="{AE4A9781-B4CA-40AD-A882-6D056356B747}">
      <dgm:prSet phldrT="3"/>
      <dgm:spPr/>
      <dgm:t>
        <a:bodyPr/>
        <a:lstStyle/>
        <a:p>
          <a:endParaRPr lang="en-US"/>
        </a:p>
      </dgm:t>
    </dgm:pt>
    <dgm:pt modelId="{4655E0DD-AB17-439F-A89E-A0C0369DD152}">
      <dgm:prSet custT="1"/>
      <dgm:spPr/>
      <dgm:t>
        <a:bodyPr/>
        <a:lstStyle/>
        <a:p>
          <a:r>
            <a:rPr lang="en-US" sz="1400" b="1"/>
            <a:t>Ensure digital inclusion </a:t>
          </a:r>
          <a:r>
            <a:rPr lang="en-US" sz="1400"/>
            <a:t>by providing school-owned devices or alternative access for students without smartphones or internet access (WHO, 2021). </a:t>
          </a:r>
        </a:p>
      </dgm:t>
    </dgm:pt>
    <dgm:pt modelId="{F5744688-3BFC-41E8-A2E7-787902B3E1E3}" type="parTrans" cxnId="{F148376A-532F-46A6-A6CE-C484DB1B6D53}">
      <dgm:prSet/>
      <dgm:spPr/>
      <dgm:t>
        <a:bodyPr/>
        <a:lstStyle/>
        <a:p>
          <a:endParaRPr lang="en-US"/>
        </a:p>
      </dgm:t>
    </dgm:pt>
    <dgm:pt modelId="{7FF2309F-6AA3-47D8-8C10-6F8CA2488292}" type="sibTrans" cxnId="{F148376A-532F-46A6-A6CE-C484DB1B6D53}">
      <dgm:prSet/>
      <dgm:spPr/>
      <dgm:t>
        <a:bodyPr/>
        <a:lstStyle/>
        <a:p>
          <a:endParaRPr lang="en-US"/>
        </a:p>
      </dgm:t>
    </dgm:pt>
    <dgm:pt modelId="{7CCBDD11-C250-4273-BEF2-5658A1913FFF}">
      <dgm:prSet/>
      <dgm:spPr/>
      <dgm:t>
        <a:bodyPr/>
        <a:lstStyle/>
        <a:p>
          <a:r>
            <a:rPr lang="en-US"/>
            <a:t>Maintain</a:t>
          </a:r>
        </a:p>
      </dgm:t>
    </dgm:pt>
    <dgm:pt modelId="{255055C1-CBA5-4842-8098-84676A836E71}" type="parTrans" cxnId="{01D0F004-179D-4D0A-BE82-25EB281FAC07}">
      <dgm:prSet/>
      <dgm:spPr/>
      <dgm:t>
        <a:bodyPr/>
        <a:lstStyle/>
        <a:p>
          <a:endParaRPr lang="en-US"/>
        </a:p>
      </dgm:t>
    </dgm:pt>
    <dgm:pt modelId="{FD00E0F8-3447-4595-B082-5776CCCFC7DE}" type="sibTrans" cxnId="{01D0F004-179D-4D0A-BE82-25EB281FAC07}">
      <dgm:prSet phldrT="4"/>
      <dgm:spPr/>
      <dgm:t>
        <a:bodyPr/>
        <a:lstStyle/>
        <a:p>
          <a:endParaRPr lang="en-US"/>
        </a:p>
      </dgm:t>
    </dgm:pt>
    <dgm:pt modelId="{E46C2C33-A2A3-4746-B50B-0335066E6F93}">
      <dgm:prSet custT="1"/>
      <dgm:spPr/>
      <dgm:t>
        <a:bodyPr/>
        <a:lstStyle/>
        <a:p>
          <a:r>
            <a:rPr lang="en-US" sz="1400" b="1"/>
            <a:t>Maintain strong data security </a:t>
          </a:r>
          <a:r>
            <a:rPr lang="en-US" sz="1400"/>
            <a:t>by using encrypted systems, secure passwords and compliance with the UK General Data Protection Regulation (UK GDPR) (Information Commissioner's Office (ICO, 2024). </a:t>
          </a:r>
        </a:p>
      </dgm:t>
    </dgm:pt>
    <dgm:pt modelId="{BAB0FB55-BC47-4940-917B-EC49898E1589}" type="parTrans" cxnId="{ED254F08-56E3-48B6-AC12-230E4DACE139}">
      <dgm:prSet/>
      <dgm:spPr/>
      <dgm:t>
        <a:bodyPr/>
        <a:lstStyle/>
        <a:p>
          <a:endParaRPr lang="en-US"/>
        </a:p>
      </dgm:t>
    </dgm:pt>
    <dgm:pt modelId="{E9027F60-0DDD-4E54-AC5D-51CB306C8C66}" type="sibTrans" cxnId="{ED254F08-56E3-48B6-AC12-230E4DACE139}">
      <dgm:prSet/>
      <dgm:spPr/>
      <dgm:t>
        <a:bodyPr/>
        <a:lstStyle/>
        <a:p>
          <a:endParaRPr lang="en-US"/>
        </a:p>
      </dgm:t>
    </dgm:pt>
    <dgm:pt modelId="{7FD4F0FB-4DAF-48BC-BE07-84C9EABD5931}">
      <dgm:prSet/>
      <dgm:spPr/>
      <dgm:t>
        <a:bodyPr/>
        <a:lstStyle/>
        <a:p>
          <a:r>
            <a:rPr lang="en-US"/>
            <a:t>Develop</a:t>
          </a:r>
        </a:p>
      </dgm:t>
    </dgm:pt>
    <dgm:pt modelId="{21957AF7-894E-4CE5-A22D-020710BBB40E}" type="parTrans" cxnId="{C2454D0E-8891-4909-A041-4C1FB6BB1C40}">
      <dgm:prSet/>
      <dgm:spPr/>
      <dgm:t>
        <a:bodyPr/>
        <a:lstStyle/>
        <a:p>
          <a:endParaRPr lang="en-US"/>
        </a:p>
      </dgm:t>
    </dgm:pt>
    <dgm:pt modelId="{2E7737B4-DBC7-4505-B77C-8B423AE02B5E}" type="sibTrans" cxnId="{C2454D0E-8891-4909-A041-4C1FB6BB1C40}">
      <dgm:prSet phldrT="5"/>
      <dgm:spPr/>
      <dgm:t>
        <a:bodyPr/>
        <a:lstStyle/>
        <a:p>
          <a:endParaRPr lang="en-US"/>
        </a:p>
      </dgm:t>
    </dgm:pt>
    <dgm:pt modelId="{60F0174E-C258-46D7-BB0B-264400AA8DB7}">
      <dgm:prSet custT="1"/>
      <dgm:spPr/>
      <dgm:t>
        <a:bodyPr/>
        <a:lstStyle/>
        <a:p>
          <a:r>
            <a:rPr lang="en-US" sz="1400" b="1"/>
            <a:t>Develop partnerships </a:t>
          </a:r>
          <a:r>
            <a:rPr lang="en-US" sz="1400"/>
            <a:t>with CAMHS, school nurses, YoungMinds and the Anti-Bullying Alliance to strengthen referral pathways and provide specialist support (NHS England, 2023; Young Minds, 2024). </a:t>
          </a:r>
        </a:p>
      </dgm:t>
    </dgm:pt>
    <dgm:pt modelId="{AAF68DF0-5FDE-44C8-9283-2964692BA59D}" type="parTrans" cxnId="{20CF8414-52DC-48EC-B0BB-A06609998520}">
      <dgm:prSet/>
      <dgm:spPr/>
      <dgm:t>
        <a:bodyPr/>
        <a:lstStyle/>
        <a:p>
          <a:endParaRPr lang="en-US"/>
        </a:p>
      </dgm:t>
    </dgm:pt>
    <dgm:pt modelId="{0043F4F6-F872-49BA-B4B2-4F7333424D80}" type="sibTrans" cxnId="{20CF8414-52DC-48EC-B0BB-A06609998520}">
      <dgm:prSet/>
      <dgm:spPr/>
      <dgm:t>
        <a:bodyPr/>
        <a:lstStyle/>
        <a:p>
          <a:endParaRPr lang="en-US"/>
        </a:p>
      </dgm:t>
    </dgm:pt>
    <dgm:pt modelId="{77A72FC7-6253-446B-A3FB-2CB9F5041BF7}">
      <dgm:prSet/>
      <dgm:spPr/>
      <dgm:t>
        <a:bodyPr/>
        <a:lstStyle/>
        <a:p>
          <a:r>
            <a:rPr lang="en-US"/>
            <a:t>Monitor and evaluate</a:t>
          </a:r>
        </a:p>
      </dgm:t>
    </dgm:pt>
    <dgm:pt modelId="{E7450036-4000-41E5-88E2-FB4FC571BFEA}" type="parTrans" cxnId="{83A57A57-5D03-44F6-9C7C-44BE95946D58}">
      <dgm:prSet/>
      <dgm:spPr/>
      <dgm:t>
        <a:bodyPr/>
        <a:lstStyle/>
        <a:p>
          <a:endParaRPr lang="en-US"/>
        </a:p>
      </dgm:t>
    </dgm:pt>
    <dgm:pt modelId="{B188754F-9327-4B3E-9775-B27ED880D737}" type="sibTrans" cxnId="{83A57A57-5D03-44F6-9C7C-44BE95946D58}">
      <dgm:prSet phldrT="6"/>
      <dgm:spPr/>
      <dgm:t>
        <a:bodyPr/>
        <a:lstStyle/>
        <a:p>
          <a:endParaRPr lang="en-US"/>
        </a:p>
      </dgm:t>
    </dgm:pt>
    <dgm:pt modelId="{ACE268B0-AAD0-4D88-88FF-677DD3B5BBCD}">
      <dgm:prSet custT="1"/>
      <dgm:spPr/>
      <dgm:t>
        <a:bodyPr/>
        <a:lstStyle/>
        <a:p>
          <a:pPr algn="l"/>
          <a:r>
            <a:rPr lang="en-US" sz="1400" b="1"/>
            <a:t>Monitor and evaluate </a:t>
          </a:r>
          <a:r>
            <a:rPr lang="en-US" sz="1400"/>
            <a:t>the intervention through student feedback, wellbeing surveys and app usage data to improve effectiveness and sustainability (NICE, 2022).</a:t>
          </a:r>
        </a:p>
      </dgm:t>
    </dgm:pt>
    <dgm:pt modelId="{C48B61BD-FA5A-44E1-A88E-0D0B1CCD895C}" type="parTrans" cxnId="{0094022A-BD0B-48BE-9D2A-7D823A5FEA1D}">
      <dgm:prSet/>
      <dgm:spPr/>
      <dgm:t>
        <a:bodyPr/>
        <a:lstStyle/>
        <a:p>
          <a:endParaRPr lang="en-US"/>
        </a:p>
      </dgm:t>
    </dgm:pt>
    <dgm:pt modelId="{A033A86C-D9BC-4C2D-897F-A4A7C3AA49A3}" type="sibTrans" cxnId="{0094022A-BD0B-48BE-9D2A-7D823A5FEA1D}">
      <dgm:prSet/>
      <dgm:spPr/>
      <dgm:t>
        <a:bodyPr/>
        <a:lstStyle/>
        <a:p>
          <a:endParaRPr lang="en-US"/>
        </a:p>
      </dgm:t>
    </dgm:pt>
    <dgm:pt modelId="{3ED89407-7424-4BE5-9F71-000B635C9B1E}" type="pres">
      <dgm:prSet presAssocID="{02DA995A-1116-40C6-912E-493111F12893}" presName="Name0" presStyleCnt="0">
        <dgm:presLayoutVars>
          <dgm:dir/>
          <dgm:animLvl val="lvl"/>
          <dgm:resizeHandles val="exact"/>
        </dgm:presLayoutVars>
      </dgm:prSet>
      <dgm:spPr/>
    </dgm:pt>
    <dgm:pt modelId="{4F44A640-C6D8-43F8-A39E-F53814A0461B}" type="pres">
      <dgm:prSet presAssocID="{53B6563C-D873-4CA3-9652-9630E608C875}" presName="linNode" presStyleCnt="0"/>
      <dgm:spPr/>
    </dgm:pt>
    <dgm:pt modelId="{7C9FFED7-6180-47A7-AD4F-7A262E53A955}" type="pres">
      <dgm:prSet presAssocID="{53B6563C-D873-4CA3-9652-9630E608C875}" presName="parentText" presStyleLbl="alignNode1" presStyleIdx="0" presStyleCnt="6">
        <dgm:presLayoutVars>
          <dgm:chMax val="1"/>
          <dgm:bulletEnabled/>
        </dgm:presLayoutVars>
      </dgm:prSet>
      <dgm:spPr/>
    </dgm:pt>
    <dgm:pt modelId="{6842FCD4-9B96-4499-A5B4-AEA68E9115E9}" type="pres">
      <dgm:prSet presAssocID="{53B6563C-D873-4CA3-9652-9630E608C875}" presName="descendantText" presStyleLbl="alignAccFollowNode1" presStyleIdx="0" presStyleCnt="6">
        <dgm:presLayoutVars>
          <dgm:bulletEnabled/>
        </dgm:presLayoutVars>
      </dgm:prSet>
      <dgm:spPr/>
    </dgm:pt>
    <dgm:pt modelId="{698B81FC-5941-46A8-A6FE-A505C4F3E2DD}" type="pres">
      <dgm:prSet presAssocID="{EBD88884-BD48-45F6-B72E-6B7E43DEE258}" presName="sp" presStyleCnt="0"/>
      <dgm:spPr/>
    </dgm:pt>
    <dgm:pt modelId="{E427448C-E89A-428A-AADD-35B9EE90DFD3}" type="pres">
      <dgm:prSet presAssocID="{9D6385A1-4AFB-4AEE-A553-B2FD88DD8A72}" presName="linNode" presStyleCnt="0"/>
      <dgm:spPr/>
    </dgm:pt>
    <dgm:pt modelId="{FA68BF55-F285-488F-937B-808F259B2487}" type="pres">
      <dgm:prSet presAssocID="{9D6385A1-4AFB-4AEE-A553-B2FD88DD8A72}" presName="parentText" presStyleLbl="alignNode1" presStyleIdx="1" presStyleCnt="6">
        <dgm:presLayoutVars>
          <dgm:chMax val="1"/>
          <dgm:bulletEnabled/>
        </dgm:presLayoutVars>
      </dgm:prSet>
      <dgm:spPr/>
    </dgm:pt>
    <dgm:pt modelId="{8974A2E3-7009-4390-95EC-BF8A7122FD95}" type="pres">
      <dgm:prSet presAssocID="{9D6385A1-4AFB-4AEE-A553-B2FD88DD8A72}" presName="descendantText" presStyleLbl="alignAccFollowNode1" presStyleIdx="1" presStyleCnt="6">
        <dgm:presLayoutVars>
          <dgm:bulletEnabled/>
        </dgm:presLayoutVars>
      </dgm:prSet>
      <dgm:spPr/>
    </dgm:pt>
    <dgm:pt modelId="{EF2738B3-05F7-46BF-A0DD-36B9391AF100}" type="pres">
      <dgm:prSet presAssocID="{25B130BC-F5E9-4E6E-A95B-7BBC989443B5}" presName="sp" presStyleCnt="0"/>
      <dgm:spPr/>
    </dgm:pt>
    <dgm:pt modelId="{295A68A0-90F6-4D0B-848B-5BAD9FEE5D18}" type="pres">
      <dgm:prSet presAssocID="{46BFFEF9-56D6-46CA-A566-0823385CBB5C}" presName="linNode" presStyleCnt="0"/>
      <dgm:spPr/>
    </dgm:pt>
    <dgm:pt modelId="{EE776C24-11CA-4E92-9FA4-B6D2BBE33D09}" type="pres">
      <dgm:prSet presAssocID="{46BFFEF9-56D6-46CA-A566-0823385CBB5C}" presName="parentText" presStyleLbl="alignNode1" presStyleIdx="2" presStyleCnt="6">
        <dgm:presLayoutVars>
          <dgm:chMax val="1"/>
          <dgm:bulletEnabled/>
        </dgm:presLayoutVars>
      </dgm:prSet>
      <dgm:spPr/>
    </dgm:pt>
    <dgm:pt modelId="{564B92EA-7B53-4600-8338-514C63405F81}" type="pres">
      <dgm:prSet presAssocID="{46BFFEF9-56D6-46CA-A566-0823385CBB5C}" presName="descendantText" presStyleLbl="alignAccFollowNode1" presStyleIdx="2" presStyleCnt="6">
        <dgm:presLayoutVars>
          <dgm:bulletEnabled/>
        </dgm:presLayoutVars>
      </dgm:prSet>
      <dgm:spPr/>
    </dgm:pt>
    <dgm:pt modelId="{E13D49C0-C78D-48F6-97FA-AA378382FB0C}" type="pres">
      <dgm:prSet presAssocID="{1987EECC-AEFF-4506-8E02-5E9A3370DF7C}" presName="sp" presStyleCnt="0"/>
      <dgm:spPr/>
    </dgm:pt>
    <dgm:pt modelId="{0EFAD78C-1173-4B23-81ED-7889A97A9710}" type="pres">
      <dgm:prSet presAssocID="{7CCBDD11-C250-4273-BEF2-5658A1913FFF}" presName="linNode" presStyleCnt="0"/>
      <dgm:spPr/>
    </dgm:pt>
    <dgm:pt modelId="{F85B1CD4-05ED-4BCC-B72C-F25E20A3E315}" type="pres">
      <dgm:prSet presAssocID="{7CCBDD11-C250-4273-BEF2-5658A1913FFF}" presName="parentText" presStyleLbl="alignNode1" presStyleIdx="3" presStyleCnt="6">
        <dgm:presLayoutVars>
          <dgm:chMax val="1"/>
          <dgm:bulletEnabled/>
        </dgm:presLayoutVars>
      </dgm:prSet>
      <dgm:spPr/>
    </dgm:pt>
    <dgm:pt modelId="{9B0BD06C-ACE0-4F38-AD3C-0DC27982D2A0}" type="pres">
      <dgm:prSet presAssocID="{7CCBDD11-C250-4273-BEF2-5658A1913FFF}" presName="descendantText" presStyleLbl="alignAccFollowNode1" presStyleIdx="3" presStyleCnt="6">
        <dgm:presLayoutVars>
          <dgm:bulletEnabled/>
        </dgm:presLayoutVars>
      </dgm:prSet>
      <dgm:spPr/>
    </dgm:pt>
    <dgm:pt modelId="{5DB0B57C-FE3C-46F6-A726-B6CBE32108F5}" type="pres">
      <dgm:prSet presAssocID="{FD00E0F8-3447-4595-B082-5776CCCFC7DE}" presName="sp" presStyleCnt="0"/>
      <dgm:spPr/>
    </dgm:pt>
    <dgm:pt modelId="{49A567E6-1DFD-49F2-9976-8838506A6073}" type="pres">
      <dgm:prSet presAssocID="{7FD4F0FB-4DAF-48BC-BE07-84C9EABD5931}" presName="linNode" presStyleCnt="0"/>
      <dgm:spPr/>
    </dgm:pt>
    <dgm:pt modelId="{570B003F-879E-4988-95BC-F53A135E9F32}" type="pres">
      <dgm:prSet presAssocID="{7FD4F0FB-4DAF-48BC-BE07-84C9EABD5931}" presName="parentText" presStyleLbl="alignNode1" presStyleIdx="4" presStyleCnt="6">
        <dgm:presLayoutVars>
          <dgm:chMax val="1"/>
          <dgm:bulletEnabled/>
        </dgm:presLayoutVars>
      </dgm:prSet>
      <dgm:spPr/>
    </dgm:pt>
    <dgm:pt modelId="{09309C82-BCE8-4A12-A5AB-5FD4A26B521D}" type="pres">
      <dgm:prSet presAssocID="{7FD4F0FB-4DAF-48BC-BE07-84C9EABD5931}" presName="descendantText" presStyleLbl="alignAccFollowNode1" presStyleIdx="4" presStyleCnt="6">
        <dgm:presLayoutVars>
          <dgm:bulletEnabled/>
        </dgm:presLayoutVars>
      </dgm:prSet>
      <dgm:spPr/>
    </dgm:pt>
    <dgm:pt modelId="{FF80206A-0042-47D8-A064-5A3E5450BC68}" type="pres">
      <dgm:prSet presAssocID="{2E7737B4-DBC7-4505-B77C-8B423AE02B5E}" presName="sp" presStyleCnt="0"/>
      <dgm:spPr/>
    </dgm:pt>
    <dgm:pt modelId="{C159995F-3314-40B1-8582-2E9B0CB8F979}" type="pres">
      <dgm:prSet presAssocID="{77A72FC7-6253-446B-A3FB-2CB9F5041BF7}" presName="linNode" presStyleCnt="0"/>
      <dgm:spPr/>
    </dgm:pt>
    <dgm:pt modelId="{0B2E180C-1441-41F5-8E15-29C4F744700A}" type="pres">
      <dgm:prSet presAssocID="{77A72FC7-6253-446B-A3FB-2CB9F5041BF7}" presName="parentText" presStyleLbl="alignNode1" presStyleIdx="5" presStyleCnt="6">
        <dgm:presLayoutVars>
          <dgm:chMax val="1"/>
          <dgm:bulletEnabled/>
        </dgm:presLayoutVars>
      </dgm:prSet>
      <dgm:spPr/>
    </dgm:pt>
    <dgm:pt modelId="{AB0249E8-4E21-4DDB-972B-1A827F499131}" type="pres">
      <dgm:prSet presAssocID="{77A72FC7-6253-446B-A3FB-2CB9F5041BF7}" presName="descendantText" presStyleLbl="alignAccFollowNode1" presStyleIdx="5" presStyleCnt="6">
        <dgm:presLayoutVars>
          <dgm:bulletEnabled/>
        </dgm:presLayoutVars>
      </dgm:prSet>
      <dgm:spPr/>
    </dgm:pt>
  </dgm:ptLst>
  <dgm:cxnLst>
    <dgm:cxn modelId="{01D0F004-179D-4D0A-BE82-25EB281FAC07}" srcId="{02DA995A-1116-40C6-912E-493111F12893}" destId="{7CCBDD11-C250-4273-BEF2-5658A1913FFF}" srcOrd="3" destOrd="0" parTransId="{255055C1-CBA5-4842-8098-84676A836E71}" sibTransId="{FD00E0F8-3447-4595-B082-5776CCCFC7DE}"/>
    <dgm:cxn modelId="{6CAB8806-DC66-4CF7-86F9-973CD4BC7159}" srcId="{02DA995A-1116-40C6-912E-493111F12893}" destId="{53B6563C-D873-4CA3-9652-9630E608C875}" srcOrd="0" destOrd="0" parTransId="{6AB1E1F9-5CC8-4AA9-B567-1CDD90B2EBF3}" sibTransId="{EBD88884-BD48-45F6-B72E-6B7E43DEE258}"/>
    <dgm:cxn modelId="{ED254F08-56E3-48B6-AC12-230E4DACE139}" srcId="{7CCBDD11-C250-4273-BEF2-5658A1913FFF}" destId="{E46C2C33-A2A3-4746-B50B-0335066E6F93}" srcOrd="0" destOrd="0" parTransId="{BAB0FB55-BC47-4940-917B-EC49898E1589}" sibTransId="{E9027F60-0DDD-4E54-AC5D-51CB306C8C66}"/>
    <dgm:cxn modelId="{C2454D0E-8891-4909-A041-4C1FB6BB1C40}" srcId="{02DA995A-1116-40C6-912E-493111F12893}" destId="{7FD4F0FB-4DAF-48BC-BE07-84C9EABD5931}" srcOrd="4" destOrd="0" parTransId="{21957AF7-894E-4CE5-A22D-020710BBB40E}" sibTransId="{2E7737B4-DBC7-4505-B77C-8B423AE02B5E}"/>
    <dgm:cxn modelId="{9C914711-3E55-4E0C-A3D3-8EAA331F019A}" type="presOf" srcId="{4655E0DD-AB17-439F-A89E-A0C0369DD152}" destId="{564B92EA-7B53-4600-8338-514C63405F81}" srcOrd="0" destOrd="0" presId="urn:microsoft.com/office/officeart/2016/7/layout/VerticalSolidActionList"/>
    <dgm:cxn modelId="{20CF8414-52DC-48EC-B0BB-A06609998520}" srcId="{7FD4F0FB-4DAF-48BC-BE07-84C9EABD5931}" destId="{60F0174E-C258-46D7-BB0B-264400AA8DB7}" srcOrd="0" destOrd="0" parTransId="{AAF68DF0-5FDE-44C8-9283-2964692BA59D}" sibTransId="{0043F4F6-F872-49BA-B4B2-4F7333424D80}"/>
    <dgm:cxn modelId="{2EEF6627-FF24-45C1-9955-A1BDBE9DF375}" type="presOf" srcId="{7CCBDD11-C250-4273-BEF2-5658A1913FFF}" destId="{F85B1CD4-05ED-4BCC-B72C-F25E20A3E315}" srcOrd="0" destOrd="0" presId="urn:microsoft.com/office/officeart/2016/7/layout/VerticalSolidActionList"/>
    <dgm:cxn modelId="{93F9C429-856A-478D-8DA0-9076A332824D}" type="presOf" srcId="{46BFFEF9-56D6-46CA-A566-0823385CBB5C}" destId="{EE776C24-11CA-4E92-9FA4-B6D2BBE33D09}" srcOrd="0" destOrd="0" presId="urn:microsoft.com/office/officeart/2016/7/layout/VerticalSolidActionList"/>
    <dgm:cxn modelId="{0094022A-BD0B-48BE-9D2A-7D823A5FEA1D}" srcId="{77A72FC7-6253-446B-A3FB-2CB9F5041BF7}" destId="{ACE268B0-AAD0-4D88-88FF-677DD3B5BBCD}" srcOrd="0" destOrd="0" parTransId="{C48B61BD-FA5A-44E1-A88E-0D0B1CCD895C}" sibTransId="{A033A86C-D9BC-4C2D-897F-A4A7C3AA49A3}"/>
    <dgm:cxn modelId="{9BC5ED34-E00D-4289-8EEE-4F333AC3098B}" srcId="{02DA995A-1116-40C6-912E-493111F12893}" destId="{9D6385A1-4AFB-4AEE-A553-B2FD88DD8A72}" srcOrd="1" destOrd="0" parTransId="{3D017F16-0EA9-4CB4-A085-2DA85F7A528B}" sibTransId="{25B130BC-F5E9-4E6E-A95B-7BBC989443B5}"/>
    <dgm:cxn modelId="{A979053C-77F2-436E-BB3C-D52970DC04E0}" srcId="{53B6563C-D873-4CA3-9652-9630E608C875}" destId="{C4FE594B-478D-44E5-AE80-3F2C079C2F0E}" srcOrd="0" destOrd="0" parTransId="{B217BEE0-2952-4833-BBB2-1115EB646E68}" sibTransId="{BAE76D25-65BF-4B66-A147-4AB65075BFE4}"/>
    <dgm:cxn modelId="{CC9E193C-02EA-48E9-AF0C-FFE568B0EAAA}" type="presOf" srcId="{7FD4F0FB-4DAF-48BC-BE07-84C9EABD5931}" destId="{570B003F-879E-4988-95BC-F53A135E9F32}" srcOrd="0" destOrd="0" presId="urn:microsoft.com/office/officeart/2016/7/layout/VerticalSolidActionList"/>
    <dgm:cxn modelId="{394FB745-51CA-42A4-B58B-D8A48827B36B}" type="presOf" srcId="{E46C2C33-A2A3-4746-B50B-0335066E6F93}" destId="{9B0BD06C-ACE0-4F38-AD3C-0DC27982D2A0}" srcOrd="0" destOrd="0" presId="urn:microsoft.com/office/officeart/2016/7/layout/VerticalSolidActionList"/>
    <dgm:cxn modelId="{F148376A-532F-46A6-A6CE-C484DB1B6D53}" srcId="{46BFFEF9-56D6-46CA-A566-0823385CBB5C}" destId="{4655E0DD-AB17-439F-A89E-A0C0369DD152}" srcOrd="0" destOrd="0" parTransId="{F5744688-3BFC-41E8-A2E7-787902B3E1E3}" sibTransId="{7FF2309F-6AA3-47D8-8C10-6F8CA2488292}"/>
    <dgm:cxn modelId="{83A57A57-5D03-44F6-9C7C-44BE95946D58}" srcId="{02DA995A-1116-40C6-912E-493111F12893}" destId="{77A72FC7-6253-446B-A3FB-2CB9F5041BF7}" srcOrd="5" destOrd="0" parTransId="{E7450036-4000-41E5-88E2-FB4FC571BFEA}" sibTransId="{B188754F-9327-4B3E-9775-B27ED880D737}"/>
    <dgm:cxn modelId="{636A8B79-56E1-4273-91B0-899D83F464E7}" type="presOf" srcId="{02DA995A-1116-40C6-912E-493111F12893}" destId="{3ED89407-7424-4BE5-9F71-000B635C9B1E}" srcOrd="0" destOrd="0" presId="urn:microsoft.com/office/officeart/2016/7/layout/VerticalSolidActionList"/>
    <dgm:cxn modelId="{3A585D7B-EBC1-4D17-BBCF-A1107C8D28D9}" type="presOf" srcId="{C4FE594B-478D-44E5-AE80-3F2C079C2F0E}" destId="{6842FCD4-9B96-4499-A5B4-AEA68E9115E9}" srcOrd="0" destOrd="0" presId="urn:microsoft.com/office/officeart/2016/7/layout/VerticalSolidActionList"/>
    <dgm:cxn modelId="{AE4A9781-B4CA-40AD-A882-6D056356B747}" srcId="{02DA995A-1116-40C6-912E-493111F12893}" destId="{46BFFEF9-56D6-46CA-A566-0823385CBB5C}" srcOrd="2" destOrd="0" parTransId="{A2266E97-DE50-4613-B6FC-27088926EB63}" sibTransId="{1987EECC-AEFF-4506-8E02-5E9A3370DF7C}"/>
    <dgm:cxn modelId="{973BE284-45EC-4A70-B2FB-F91F73CAEB4E}" srcId="{9D6385A1-4AFB-4AEE-A553-B2FD88DD8A72}" destId="{9EAE186C-347A-4A00-811C-B4D2D0DEACC6}" srcOrd="0" destOrd="0" parTransId="{3C0EDF4F-F463-4A26-AB04-75231A10D010}" sibTransId="{8F572965-86BB-40F5-B893-6F438D856DF0}"/>
    <dgm:cxn modelId="{16F62E89-1706-4F79-8554-B26252F88196}" type="presOf" srcId="{ACE268B0-AAD0-4D88-88FF-677DD3B5BBCD}" destId="{AB0249E8-4E21-4DDB-972B-1A827F499131}" srcOrd="0" destOrd="0" presId="urn:microsoft.com/office/officeart/2016/7/layout/VerticalSolidActionList"/>
    <dgm:cxn modelId="{5301A09C-3855-42AB-9691-183495DE77BA}" type="presOf" srcId="{9EAE186C-347A-4A00-811C-B4D2D0DEACC6}" destId="{8974A2E3-7009-4390-95EC-BF8A7122FD95}" srcOrd="0" destOrd="0" presId="urn:microsoft.com/office/officeart/2016/7/layout/VerticalSolidActionList"/>
    <dgm:cxn modelId="{7C36A59C-13D2-4991-83E1-574540470744}" type="presOf" srcId="{60F0174E-C258-46D7-BB0B-264400AA8DB7}" destId="{09309C82-BCE8-4A12-A5AB-5FD4A26B521D}" srcOrd="0" destOrd="0" presId="urn:microsoft.com/office/officeart/2016/7/layout/VerticalSolidActionList"/>
    <dgm:cxn modelId="{26064EC7-F6DF-4E17-87AD-69DD38CF4D1B}" type="presOf" srcId="{77A72FC7-6253-446B-A3FB-2CB9F5041BF7}" destId="{0B2E180C-1441-41F5-8E15-29C4F744700A}" srcOrd="0" destOrd="0" presId="urn:microsoft.com/office/officeart/2016/7/layout/VerticalSolidActionList"/>
    <dgm:cxn modelId="{1669B3CB-0E5D-4C21-AFF1-1AAF1F7EBEB3}" type="presOf" srcId="{9D6385A1-4AFB-4AEE-A553-B2FD88DD8A72}" destId="{FA68BF55-F285-488F-937B-808F259B2487}" srcOrd="0" destOrd="0" presId="urn:microsoft.com/office/officeart/2016/7/layout/VerticalSolidActionList"/>
    <dgm:cxn modelId="{D58681EF-5ACF-4E1F-A036-5F7DBC909BC6}" type="presOf" srcId="{53B6563C-D873-4CA3-9652-9630E608C875}" destId="{7C9FFED7-6180-47A7-AD4F-7A262E53A955}" srcOrd="0" destOrd="0" presId="urn:microsoft.com/office/officeart/2016/7/layout/VerticalSolidActionList"/>
    <dgm:cxn modelId="{EB149353-9183-4860-99E3-622FE4058E58}" type="presParOf" srcId="{3ED89407-7424-4BE5-9F71-000B635C9B1E}" destId="{4F44A640-C6D8-43F8-A39E-F53814A0461B}" srcOrd="0" destOrd="0" presId="urn:microsoft.com/office/officeart/2016/7/layout/VerticalSolidActionList"/>
    <dgm:cxn modelId="{AACE8AE0-AB11-42FF-A636-3E8BC8CFA555}" type="presParOf" srcId="{4F44A640-C6D8-43F8-A39E-F53814A0461B}" destId="{7C9FFED7-6180-47A7-AD4F-7A262E53A955}" srcOrd="0" destOrd="0" presId="urn:microsoft.com/office/officeart/2016/7/layout/VerticalSolidActionList"/>
    <dgm:cxn modelId="{FFD43FDB-C717-4B1D-9DF0-3905735BCAA4}" type="presParOf" srcId="{4F44A640-C6D8-43F8-A39E-F53814A0461B}" destId="{6842FCD4-9B96-4499-A5B4-AEA68E9115E9}" srcOrd="1" destOrd="0" presId="urn:microsoft.com/office/officeart/2016/7/layout/VerticalSolidActionList"/>
    <dgm:cxn modelId="{987A0F86-1C2E-4762-B0DD-F094FD8B8C4B}" type="presParOf" srcId="{3ED89407-7424-4BE5-9F71-000B635C9B1E}" destId="{698B81FC-5941-46A8-A6FE-A505C4F3E2DD}" srcOrd="1" destOrd="0" presId="urn:microsoft.com/office/officeart/2016/7/layout/VerticalSolidActionList"/>
    <dgm:cxn modelId="{F34747DE-AE23-43F3-921B-32FBE2DA044D}" type="presParOf" srcId="{3ED89407-7424-4BE5-9F71-000B635C9B1E}" destId="{E427448C-E89A-428A-AADD-35B9EE90DFD3}" srcOrd="2" destOrd="0" presId="urn:microsoft.com/office/officeart/2016/7/layout/VerticalSolidActionList"/>
    <dgm:cxn modelId="{A1D300E7-2155-4FD5-9886-43D0DA9B54D8}" type="presParOf" srcId="{E427448C-E89A-428A-AADD-35B9EE90DFD3}" destId="{FA68BF55-F285-488F-937B-808F259B2487}" srcOrd="0" destOrd="0" presId="urn:microsoft.com/office/officeart/2016/7/layout/VerticalSolidActionList"/>
    <dgm:cxn modelId="{1082A163-2130-46D7-A420-1D0F022CD9EA}" type="presParOf" srcId="{E427448C-E89A-428A-AADD-35B9EE90DFD3}" destId="{8974A2E3-7009-4390-95EC-BF8A7122FD95}" srcOrd="1" destOrd="0" presId="urn:microsoft.com/office/officeart/2016/7/layout/VerticalSolidActionList"/>
    <dgm:cxn modelId="{79D1CEEC-0972-4B5D-970E-8BABB620F03E}" type="presParOf" srcId="{3ED89407-7424-4BE5-9F71-000B635C9B1E}" destId="{EF2738B3-05F7-46BF-A0DD-36B9391AF100}" srcOrd="3" destOrd="0" presId="urn:microsoft.com/office/officeart/2016/7/layout/VerticalSolidActionList"/>
    <dgm:cxn modelId="{540FC5BD-0019-45A5-BE94-9BD7A0C9DC80}" type="presParOf" srcId="{3ED89407-7424-4BE5-9F71-000B635C9B1E}" destId="{295A68A0-90F6-4D0B-848B-5BAD9FEE5D18}" srcOrd="4" destOrd="0" presId="urn:microsoft.com/office/officeart/2016/7/layout/VerticalSolidActionList"/>
    <dgm:cxn modelId="{06EB9A4E-4F14-4186-8EE9-170D393859D6}" type="presParOf" srcId="{295A68A0-90F6-4D0B-848B-5BAD9FEE5D18}" destId="{EE776C24-11CA-4E92-9FA4-B6D2BBE33D09}" srcOrd="0" destOrd="0" presId="urn:microsoft.com/office/officeart/2016/7/layout/VerticalSolidActionList"/>
    <dgm:cxn modelId="{F97470CF-8449-4538-8B83-2EA5589AD3CA}" type="presParOf" srcId="{295A68A0-90F6-4D0B-848B-5BAD9FEE5D18}" destId="{564B92EA-7B53-4600-8338-514C63405F81}" srcOrd="1" destOrd="0" presId="urn:microsoft.com/office/officeart/2016/7/layout/VerticalSolidActionList"/>
    <dgm:cxn modelId="{C3E8A621-CD77-4E2E-B9F1-3A45D3648E73}" type="presParOf" srcId="{3ED89407-7424-4BE5-9F71-000B635C9B1E}" destId="{E13D49C0-C78D-48F6-97FA-AA378382FB0C}" srcOrd="5" destOrd="0" presId="urn:microsoft.com/office/officeart/2016/7/layout/VerticalSolidActionList"/>
    <dgm:cxn modelId="{6DA42043-E4CD-4A02-93D6-8230AB51D1C8}" type="presParOf" srcId="{3ED89407-7424-4BE5-9F71-000B635C9B1E}" destId="{0EFAD78C-1173-4B23-81ED-7889A97A9710}" srcOrd="6" destOrd="0" presId="urn:microsoft.com/office/officeart/2016/7/layout/VerticalSolidActionList"/>
    <dgm:cxn modelId="{9560E63A-2443-4008-BEAF-81E3D6B54B09}" type="presParOf" srcId="{0EFAD78C-1173-4B23-81ED-7889A97A9710}" destId="{F85B1CD4-05ED-4BCC-B72C-F25E20A3E315}" srcOrd="0" destOrd="0" presId="urn:microsoft.com/office/officeart/2016/7/layout/VerticalSolidActionList"/>
    <dgm:cxn modelId="{21C212E6-DD40-40D1-BD38-93F6DA714EBF}" type="presParOf" srcId="{0EFAD78C-1173-4B23-81ED-7889A97A9710}" destId="{9B0BD06C-ACE0-4F38-AD3C-0DC27982D2A0}" srcOrd="1" destOrd="0" presId="urn:microsoft.com/office/officeart/2016/7/layout/VerticalSolidActionList"/>
    <dgm:cxn modelId="{D7E8F3C8-0522-4D51-86AE-D39EF2896E73}" type="presParOf" srcId="{3ED89407-7424-4BE5-9F71-000B635C9B1E}" destId="{5DB0B57C-FE3C-46F6-A726-B6CBE32108F5}" srcOrd="7" destOrd="0" presId="urn:microsoft.com/office/officeart/2016/7/layout/VerticalSolidActionList"/>
    <dgm:cxn modelId="{A12E34D3-4A55-48CF-B346-79B7C6AFB465}" type="presParOf" srcId="{3ED89407-7424-4BE5-9F71-000B635C9B1E}" destId="{49A567E6-1DFD-49F2-9976-8838506A6073}" srcOrd="8" destOrd="0" presId="urn:microsoft.com/office/officeart/2016/7/layout/VerticalSolidActionList"/>
    <dgm:cxn modelId="{DEB99535-CFA8-4050-995B-ED173E483584}" type="presParOf" srcId="{49A567E6-1DFD-49F2-9976-8838506A6073}" destId="{570B003F-879E-4988-95BC-F53A135E9F32}" srcOrd="0" destOrd="0" presId="urn:microsoft.com/office/officeart/2016/7/layout/VerticalSolidActionList"/>
    <dgm:cxn modelId="{0C75EBED-7F53-4167-B146-DA30CBBC46C9}" type="presParOf" srcId="{49A567E6-1DFD-49F2-9976-8838506A6073}" destId="{09309C82-BCE8-4A12-A5AB-5FD4A26B521D}" srcOrd="1" destOrd="0" presId="urn:microsoft.com/office/officeart/2016/7/layout/VerticalSolidActionList"/>
    <dgm:cxn modelId="{B1C9CDA6-3553-40C0-A74A-B08B746D0D9E}" type="presParOf" srcId="{3ED89407-7424-4BE5-9F71-000B635C9B1E}" destId="{FF80206A-0042-47D8-A064-5A3E5450BC68}" srcOrd="9" destOrd="0" presId="urn:microsoft.com/office/officeart/2016/7/layout/VerticalSolidActionList"/>
    <dgm:cxn modelId="{1034577C-EDA4-4640-9CA2-1097C6F919F2}" type="presParOf" srcId="{3ED89407-7424-4BE5-9F71-000B635C9B1E}" destId="{C159995F-3314-40B1-8582-2E9B0CB8F979}" srcOrd="10" destOrd="0" presId="urn:microsoft.com/office/officeart/2016/7/layout/VerticalSolidActionList"/>
    <dgm:cxn modelId="{CDD11307-20A2-4E80-87D6-16D8DAD7FF6E}" type="presParOf" srcId="{C159995F-3314-40B1-8582-2E9B0CB8F979}" destId="{0B2E180C-1441-41F5-8E15-29C4F744700A}" srcOrd="0" destOrd="0" presId="urn:microsoft.com/office/officeart/2016/7/layout/VerticalSolidActionList"/>
    <dgm:cxn modelId="{F1208B8C-07E6-4324-B87E-80181F17DD82}" type="presParOf" srcId="{C159995F-3314-40B1-8582-2E9B0CB8F979}" destId="{AB0249E8-4E21-4DDB-972B-1A827F499131}" srcOrd="1" destOrd="0" presId="urn:microsoft.com/office/officeart/2016/7/layout/VerticalSolidAc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007D0B-8F4F-4574-ACD8-F10CEA2B40B2}">
      <dsp:nvSpPr>
        <dsp:cNvPr id="0" name=""/>
        <dsp:cNvSpPr/>
      </dsp:nvSpPr>
      <dsp:spPr>
        <a:xfrm>
          <a:off x="0" y="601"/>
          <a:ext cx="5166993"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0FEEF51-C70B-4F4C-81ED-5BFA82613A59}">
      <dsp:nvSpPr>
        <dsp:cNvPr id="0" name=""/>
        <dsp:cNvSpPr/>
      </dsp:nvSpPr>
      <dsp:spPr>
        <a:xfrm>
          <a:off x="0" y="601"/>
          <a:ext cx="5166993" cy="352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1" kern="1200">
              <a:solidFill>
                <a:schemeClr val="tx2">
                  <a:lumMod val="50000"/>
                  <a:lumOff val="50000"/>
                </a:schemeClr>
              </a:solidFill>
            </a:rPr>
            <a:t>Core Features </a:t>
          </a:r>
          <a:endParaRPr lang="en-US" sz="1600" kern="1200">
            <a:solidFill>
              <a:schemeClr val="tx2">
                <a:lumMod val="50000"/>
                <a:lumOff val="50000"/>
              </a:schemeClr>
            </a:solidFill>
          </a:endParaRPr>
        </a:p>
      </dsp:txBody>
      <dsp:txXfrm>
        <a:off x="0" y="601"/>
        <a:ext cx="5166993" cy="352119"/>
      </dsp:txXfrm>
    </dsp:sp>
    <dsp:sp modelId="{2152F390-1F69-4AF7-B158-8954FABE8CFB}">
      <dsp:nvSpPr>
        <dsp:cNvPr id="0" name=""/>
        <dsp:cNvSpPr/>
      </dsp:nvSpPr>
      <dsp:spPr>
        <a:xfrm>
          <a:off x="0" y="352721"/>
          <a:ext cx="5166993"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57173B5-049F-440D-834D-2C0E0CB477D4}">
      <dsp:nvSpPr>
        <dsp:cNvPr id="0" name=""/>
        <dsp:cNvSpPr/>
      </dsp:nvSpPr>
      <dsp:spPr>
        <a:xfrm>
          <a:off x="0" y="352721"/>
          <a:ext cx="5166993" cy="352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Student Portal</a:t>
          </a:r>
          <a:endParaRPr lang="en-US" sz="1600" kern="1200"/>
        </a:p>
      </dsp:txBody>
      <dsp:txXfrm>
        <a:off x="0" y="352721"/>
        <a:ext cx="5166993" cy="352119"/>
      </dsp:txXfrm>
    </dsp:sp>
    <dsp:sp modelId="{CEC52FA4-B7FE-4848-8CB7-12CC7DA4080A}">
      <dsp:nvSpPr>
        <dsp:cNvPr id="0" name=""/>
        <dsp:cNvSpPr/>
      </dsp:nvSpPr>
      <dsp:spPr>
        <a:xfrm>
          <a:off x="0" y="704840"/>
          <a:ext cx="5166993"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BC4789B-1DCA-4245-ACB9-96121584BCAE}">
      <dsp:nvSpPr>
        <dsp:cNvPr id="0" name=""/>
        <dsp:cNvSpPr/>
      </dsp:nvSpPr>
      <dsp:spPr>
        <a:xfrm>
          <a:off x="0" y="704840"/>
          <a:ext cx="5166993" cy="352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Daily wellbeing check-ins</a:t>
          </a:r>
          <a:endParaRPr lang="en-US" sz="1600" kern="1200"/>
        </a:p>
      </dsp:txBody>
      <dsp:txXfrm>
        <a:off x="0" y="704840"/>
        <a:ext cx="5166993" cy="352119"/>
      </dsp:txXfrm>
    </dsp:sp>
    <dsp:sp modelId="{359FDE22-0032-4231-AFDB-16E8073B9013}">
      <dsp:nvSpPr>
        <dsp:cNvPr id="0" name=""/>
        <dsp:cNvSpPr/>
      </dsp:nvSpPr>
      <dsp:spPr>
        <a:xfrm>
          <a:off x="0" y="1056960"/>
          <a:ext cx="5166993"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2BBE272-14AD-4934-A86D-6D1E46CAE818}">
      <dsp:nvSpPr>
        <dsp:cNvPr id="0" name=""/>
        <dsp:cNvSpPr/>
      </dsp:nvSpPr>
      <dsp:spPr>
        <a:xfrm>
          <a:off x="0" y="1056960"/>
          <a:ext cx="5166993" cy="352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Anonymous bullying reporting</a:t>
          </a:r>
          <a:endParaRPr lang="en-US" sz="1600" kern="1200"/>
        </a:p>
      </dsp:txBody>
      <dsp:txXfrm>
        <a:off x="0" y="1056960"/>
        <a:ext cx="5166993" cy="352119"/>
      </dsp:txXfrm>
    </dsp:sp>
    <dsp:sp modelId="{8CDA989F-51C2-4F0D-9E95-966DB4FA6643}">
      <dsp:nvSpPr>
        <dsp:cNvPr id="0" name=""/>
        <dsp:cNvSpPr/>
      </dsp:nvSpPr>
      <dsp:spPr>
        <a:xfrm>
          <a:off x="0" y="1409079"/>
          <a:ext cx="5166993"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89098F1-9153-45F6-92A5-04FE71542A37}">
      <dsp:nvSpPr>
        <dsp:cNvPr id="0" name=""/>
        <dsp:cNvSpPr/>
      </dsp:nvSpPr>
      <dsp:spPr>
        <a:xfrm>
          <a:off x="0" y="1409079"/>
          <a:ext cx="5166993" cy="352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Mental health self-help resources</a:t>
          </a:r>
          <a:endParaRPr lang="en-US" sz="1600" kern="1200"/>
        </a:p>
      </dsp:txBody>
      <dsp:txXfrm>
        <a:off x="0" y="1409079"/>
        <a:ext cx="5166993" cy="352119"/>
      </dsp:txXfrm>
    </dsp:sp>
    <dsp:sp modelId="{F449B1DF-D3BE-4E96-B2C2-D7B1E9B74426}">
      <dsp:nvSpPr>
        <dsp:cNvPr id="0" name=""/>
        <dsp:cNvSpPr/>
      </dsp:nvSpPr>
      <dsp:spPr>
        <a:xfrm>
          <a:off x="0" y="1761199"/>
          <a:ext cx="5166993"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2101ECD-0536-4755-A747-AD8E761B5B25}">
      <dsp:nvSpPr>
        <dsp:cNvPr id="0" name=""/>
        <dsp:cNvSpPr/>
      </dsp:nvSpPr>
      <dsp:spPr>
        <a:xfrm>
          <a:off x="0" y="1761199"/>
          <a:ext cx="5166993" cy="352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Mindfulness and stress-management activities</a:t>
          </a:r>
          <a:endParaRPr lang="en-US" sz="1600" kern="1200"/>
        </a:p>
      </dsp:txBody>
      <dsp:txXfrm>
        <a:off x="0" y="1761199"/>
        <a:ext cx="5166993" cy="352119"/>
      </dsp:txXfrm>
    </dsp:sp>
    <dsp:sp modelId="{807FAF1D-CFCD-43B8-984D-7FCB95E6A184}">
      <dsp:nvSpPr>
        <dsp:cNvPr id="0" name=""/>
        <dsp:cNvSpPr/>
      </dsp:nvSpPr>
      <dsp:spPr>
        <a:xfrm>
          <a:off x="0" y="2113318"/>
          <a:ext cx="5166993"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F68A1F6-F453-46B9-87D0-93E5AE0FF4EF}">
      <dsp:nvSpPr>
        <dsp:cNvPr id="0" name=""/>
        <dsp:cNvSpPr/>
      </dsp:nvSpPr>
      <dsp:spPr>
        <a:xfrm>
          <a:off x="0" y="2113318"/>
          <a:ext cx="5166993" cy="352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Goal setting and resilience-building exercises</a:t>
          </a:r>
          <a:endParaRPr lang="en-US" sz="1600" kern="1200"/>
        </a:p>
      </dsp:txBody>
      <dsp:txXfrm>
        <a:off x="0" y="2113318"/>
        <a:ext cx="5166993" cy="352119"/>
      </dsp:txXfrm>
    </dsp:sp>
    <dsp:sp modelId="{590D7A12-87CC-4250-BE41-B5F1016D0256}">
      <dsp:nvSpPr>
        <dsp:cNvPr id="0" name=""/>
        <dsp:cNvSpPr/>
      </dsp:nvSpPr>
      <dsp:spPr>
        <a:xfrm>
          <a:off x="0" y="2465438"/>
          <a:ext cx="5166993"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5A022F1-2A49-4663-8FAA-BD45A319A8CB}">
      <dsp:nvSpPr>
        <dsp:cNvPr id="0" name=""/>
        <dsp:cNvSpPr/>
      </dsp:nvSpPr>
      <dsp:spPr>
        <a:xfrm>
          <a:off x="0" y="2465438"/>
          <a:ext cx="5166993" cy="352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Access through school computers/tablets and from home</a:t>
          </a:r>
          <a:endParaRPr lang="en-US" sz="1600" kern="1200"/>
        </a:p>
      </dsp:txBody>
      <dsp:txXfrm>
        <a:off x="0" y="2465438"/>
        <a:ext cx="5166993" cy="352119"/>
      </dsp:txXfrm>
    </dsp:sp>
    <dsp:sp modelId="{0D7874B7-0E00-47F3-9E6E-AEEBE0DC0E9E}">
      <dsp:nvSpPr>
        <dsp:cNvPr id="0" name=""/>
        <dsp:cNvSpPr/>
      </dsp:nvSpPr>
      <dsp:spPr>
        <a:xfrm>
          <a:off x="0" y="2817558"/>
          <a:ext cx="5166993"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667FF9A-6D34-4F68-AF54-7032858D5E7A}">
      <dsp:nvSpPr>
        <dsp:cNvPr id="0" name=""/>
        <dsp:cNvSpPr/>
      </dsp:nvSpPr>
      <dsp:spPr>
        <a:xfrm>
          <a:off x="0" y="2817558"/>
          <a:ext cx="5166993" cy="352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1" kern="1200">
              <a:solidFill>
                <a:schemeClr val="tx2">
                  <a:lumMod val="50000"/>
                  <a:lumOff val="50000"/>
                </a:schemeClr>
              </a:solidFill>
            </a:rPr>
            <a:t>School Staff Portal</a:t>
          </a:r>
          <a:endParaRPr lang="en-US" sz="1600" kern="1200">
            <a:solidFill>
              <a:schemeClr val="tx2">
                <a:lumMod val="50000"/>
                <a:lumOff val="50000"/>
              </a:schemeClr>
            </a:solidFill>
          </a:endParaRPr>
        </a:p>
      </dsp:txBody>
      <dsp:txXfrm>
        <a:off x="0" y="2817558"/>
        <a:ext cx="5166993" cy="352119"/>
      </dsp:txXfrm>
    </dsp:sp>
    <dsp:sp modelId="{FFF8E5C0-B785-4992-93AF-D25A02966FAF}">
      <dsp:nvSpPr>
        <dsp:cNvPr id="0" name=""/>
        <dsp:cNvSpPr/>
      </dsp:nvSpPr>
      <dsp:spPr>
        <a:xfrm>
          <a:off x="0" y="3169677"/>
          <a:ext cx="5166993"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9B07AD1-3F6C-442D-BAF4-37C0895B6124}">
      <dsp:nvSpPr>
        <dsp:cNvPr id="0" name=""/>
        <dsp:cNvSpPr/>
      </dsp:nvSpPr>
      <dsp:spPr>
        <a:xfrm>
          <a:off x="0" y="3169677"/>
          <a:ext cx="5166993" cy="352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Safeguarding dashboard</a:t>
          </a:r>
          <a:endParaRPr lang="en-US" sz="1600" kern="1200"/>
        </a:p>
      </dsp:txBody>
      <dsp:txXfrm>
        <a:off x="0" y="3169677"/>
        <a:ext cx="5166993" cy="352119"/>
      </dsp:txXfrm>
    </dsp:sp>
    <dsp:sp modelId="{A4C4A19E-C559-499E-9B86-3B4137E1E602}">
      <dsp:nvSpPr>
        <dsp:cNvPr id="0" name=""/>
        <dsp:cNvSpPr/>
      </dsp:nvSpPr>
      <dsp:spPr>
        <a:xfrm>
          <a:off x="0" y="3521797"/>
          <a:ext cx="5166993"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9A93628-A804-477D-AADC-7B7E38EFE1EE}">
      <dsp:nvSpPr>
        <dsp:cNvPr id="0" name=""/>
        <dsp:cNvSpPr/>
      </dsp:nvSpPr>
      <dsp:spPr>
        <a:xfrm>
          <a:off x="0" y="3521797"/>
          <a:ext cx="5166993" cy="352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Early warning indicators for wellbeing concerns</a:t>
          </a:r>
          <a:endParaRPr lang="en-US" sz="1600" kern="1200"/>
        </a:p>
      </dsp:txBody>
      <dsp:txXfrm>
        <a:off x="0" y="3521797"/>
        <a:ext cx="5166993" cy="352119"/>
      </dsp:txXfrm>
    </dsp:sp>
    <dsp:sp modelId="{B44232F0-7302-45D5-BD40-5064462659F7}">
      <dsp:nvSpPr>
        <dsp:cNvPr id="0" name=""/>
        <dsp:cNvSpPr/>
      </dsp:nvSpPr>
      <dsp:spPr>
        <a:xfrm>
          <a:off x="0" y="3873916"/>
          <a:ext cx="5166993"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AFB7C82-1073-469F-B2AB-85913ABF8E74}">
      <dsp:nvSpPr>
        <dsp:cNvPr id="0" name=""/>
        <dsp:cNvSpPr/>
      </dsp:nvSpPr>
      <dsp:spPr>
        <a:xfrm>
          <a:off x="0" y="3873916"/>
          <a:ext cx="5166993" cy="352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Referral management</a:t>
          </a:r>
          <a:endParaRPr lang="en-US" sz="1600" kern="1200"/>
        </a:p>
      </dsp:txBody>
      <dsp:txXfrm>
        <a:off x="0" y="3873916"/>
        <a:ext cx="5166993" cy="352119"/>
      </dsp:txXfrm>
    </dsp:sp>
    <dsp:sp modelId="{516AB2D4-9080-498A-8A13-0966B5333878}">
      <dsp:nvSpPr>
        <dsp:cNvPr id="0" name=""/>
        <dsp:cNvSpPr/>
      </dsp:nvSpPr>
      <dsp:spPr>
        <a:xfrm>
          <a:off x="0" y="4226036"/>
          <a:ext cx="5166993"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34D4A6D-741A-43C4-A324-39C72240B006}">
      <dsp:nvSpPr>
        <dsp:cNvPr id="0" name=""/>
        <dsp:cNvSpPr/>
      </dsp:nvSpPr>
      <dsp:spPr>
        <a:xfrm>
          <a:off x="0" y="4226036"/>
          <a:ext cx="5166993" cy="352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Wellbeing trend reports</a:t>
          </a:r>
          <a:endParaRPr lang="en-US" sz="1600" kern="1200"/>
        </a:p>
      </dsp:txBody>
      <dsp:txXfrm>
        <a:off x="0" y="4226036"/>
        <a:ext cx="5166993" cy="352119"/>
      </dsp:txXfrm>
    </dsp:sp>
    <dsp:sp modelId="{B1A6E80C-77AA-4241-8867-9335E653D0E3}">
      <dsp:nvSpPr>
        <dsp:cNvPr id="0" name=""/>
        <dsp:cNvSpPr/>
      </dsp:nvSpPr>
      <dsp:spPr>
        <a:xfrm>
          <a:off x="0" y="4578155"/>
          <a:ext cx="5166993"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7A08BF7-A824-4744-A7C6-8000BAE33DEA}">
      <dsp:nvSpPr>
        <dsp:cNvPr id="0" name=""/>
        <dsp:cNvSpPr/>
      </dsp:nvSpPr>
      <dsp:spPr>
        <a:xfrm>
          <a:off x="0" y="4578155"/>
          <a:ext cx="5166993" cy="352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Resources for PSHE and mental health education</a:t>
          </a:r>
          <a:endParaRPr lang="en-US" sz="1600" kern="1200"/>
        </a:p>
      </dsp:txBody>
      <dsp:txXfrm>
        <a:off x="0" y="4578155"/>
        <a:ext cx="5166993" cy="35211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42FCD4-9B96-4499-A5B4-AEA68E9115E9}">
      <dsp:nvSpPr>
        <dsp:cNvPr id="0" name=""/>
        <dsp:cNvSpPr/>
      </dsp:nvSpPr>
      <dsp:spPr>
        <a:xfrm>
          <a:off x="2367769" y="595"/>
          <a:ext cx="9471076" cy="774086"/>
        </a:xfrm>
        <a:prstGeom prst="rect">
          <a:avLst/>
        </a:prstGeom>
        <a:solidFill>
          <a:schemeClr val="accent5">
            <a:tint val="40000"/>
            <a:alpha val="90000"/>
            <a:hueOff val="0"/>
            <a:satOff val="0"/>
            <a:lumOff val="0"/>
            <a:alphaOff val="0"/>
          </a:schemeClr>
        </a:solidFill>
        <a:ln w="1905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83765" tIns="196618" rIns="183765" bIns="196618" numCol="1" spcCol="1270" anchor="ctr" anchorCtr="0">
          <a:noAutofit/>
        </a:bodyPr>
        <a:lstStyle/>
        <a:p>
          <a:pPr marL="0" lvl="0" indent="0" algn="l" defTabSz="622300">
            <a:lnSpc>
              <a:spcPct val="90000"/>
            </a:lnSpc>
            <a:spcBef>
              <a:spcPct val="0"/>
            </a:spcBef>
            <a:spcAft>
              <a:spcPct val="35000"/>
            </a:spcAft>
            <a:buNone/>
          </a:pPr>
          <a:r>
            <a:rPr lang="en-US" sz="1400" b="1" kern="1200"/>
            <a:t>Provide staff training </a:t>
          </a:r>
          <a:r>
            <a:rPr lang="en-US" sz="1400" kern="1200"/>
            <a:t>to improve confidence in recognizing bullying, supporting students, and using the Mindbridge app effectively (NICE, 2022). </a:t>
          </a:r>
        </a:p>
      </dsp:txBody>
      <dsp:txXfrm>
        <a:off x="2367769" y="595"/>
        <a:ext cx="9471076" cy="774086"/>
      </dsp:txXfrm>
    </dsp:sp>
    <dsp:sp modelId="{7C9FFED7-6180-47A7-AD4F-7A262E53A955}">
      <dsp:nvSpPr>
        <dsp:cNvPr id="0" name=""/>
        <dsp:cNvSpPr/>
      </dsp:nvSpPr>
      <dsp:spPr>
        <a:xfrm>
          <a:off x="0" y="595"/>
          <a:ext cx="2367769" cy="774086"/>
        </a:xfrm>
        <a:prstGeom prst="rect">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25294" tIns="76463" rIns="125294" bIns="76463" numCol="1" spcCol="1270" anchor="ctr" anchorCtr="0">
          <a:noAutofit/>
        </a:bodyPr>
        <a:lstStyle/>
        <a:p>
          <a:pPr marL="0" lvl="0" indent="0" algn="ctr" defTabSz="977900">
            <a:lnSpc>
              <a:spcPct val="90000"/>
            </a:lnSpc>
            <a:spcBef>
              <a:spcPct val="0"/>
            </a:spcBef>
            <a:spcAft>
              <a:spcPct val="35000"/>
            </a:spcAft>
            <a:buNone/>
          </a:pPr>
          <a:r>
            <a:rPr lang="en-US" sz="2200" kern="1200"/>
            <a:t>Provide</a:t>
          </a:r>
        </a:p>
      </dsp:txBody>
      <dsp:txXfrm>
        <a:off x="0" y="595"/>
        <a:ext cx="2367769" cy="774086"/>
      </dsp:txXfrm>
    </dsp:sp>
    <dsp:sp modelId="{8974A2E3-7009-4390-95EC-BF8A7122FD95}">
      <dsp:nvSpPr>
        <dsp:cNvPr id="0" name=""/>
        <dsp:cNvSpPr/>
      </dsp:nvSpPr>
      <dsp:spPr>
        <a:xfrm>
          <a:off x="2367769" y="821126"/>
          <a:ext cx="9471076" cy="774086"/>
        </a:xfrm>
        <a:prstGeom prst="rect">
          <a:avLst/>
        </a:prstGeom>
        <a:solidFill>
          <a:schemeClr val="accent5">
            <a:tint val="40000"/>
            <a:alpha val="90000"/>
            <a:hueOff val="-2388933"/>
            <a:satOff val="533"/>
            <a:lumOff val="80"/>
            <a:alphaOff val="0"/>
          </a:schemeClr>
        </a:solidFill>
        <a:ln w="19050" cap="flat" cmpd="sng" algn="ctr">
          <a:solidFill>
            <a:schemeClr val="accent5">
              <a:tint val="40000"/>
              <a:alpha val="90000"/>
              <a:hueOff val="-2388933"/>
              <a:satOff val="533"/>
              <a:lumOff val="8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83765" tIns="196618" rIns="183765" bIns="196618" numCol="1" spcCol="1270" anchor="ctr" anchorCtr="0">
          <a:noAutofit/>
        </a:bodyPr>
        <a:lstStyle/>
        <a:p>
          <a:pPr marL="0" lvl="0" indent="0" algn="l" defTabSz="622300">
            <a:lnSpc>
              <a:spcPct val="90000"/>
            </a:lnSpc>
            <a:spcBef>
              <a:spcPct val="0"/>
            </a:spcBef>
            <a:spcAft>
              <a:spcPct val="35000"/>
            </a:spcAft>
            <a:buNone/>
          </a:pPr>
          <a:r>
            <a:rPr lang="en-US" sz="1400" b="1" kern="1200"/>
            <a:t>Engage parents and carers </a:t>
          </a:r>
          <a:r>
            <a:rPr lang="en-US" sz="1400" kern="1200"/>
            <a:t>through workshops, newsletters and school communication platforms to encourage understanding of mental health and digital wellbeing (Department for Education (DfE, 2024). </a:t>
          </a:r>
        </a:p>
      </dsp:txBody>
      <dsp:txXfrm>
        <a:off x="2367769" y="821126"/>
        <a:ext cx="9471076" cy="774086"/>
      </dsp:txXfrm>
    </dsp:sp>
    <dsp:sp modelId="{FA68BF55-F285-488F-937B-808F259B2487}">
      <dsp:nvSpPr>
        <dsp:cNvPr id="0" name=""/>
        <dsp:cNvSpPr/>
      </dsp:nvSpPr>
      <dsp:spPr>
        <a:xfrm>
          <a:off x="0" y="821126"/>
          <a:ext cx="2367769" cy="774086"/>
        </a:xfrm>
        <a:prstGeom prst="rect">
          <a:avLst/>
        </a:prstGeom>
        <a:solidFill>
          <a:schemeClr val="accent5">
            <a:hueOff val="-2430430"/>
            <a:satOff val="-165"/>
            <a:lumOff val="392"/>
            <a:alphaOff val="0"/>
          </a:schemeClr>
        </a:solidFill>
        <a:ln w="19050" cap="flat" cmpd="sng" algn="ctr">
          <a:solidFill>
            <a:schemeClr val="accent5">
              <a:hueOff val="-2430430"/>
              <a:satOff val="-165"/>
              <a:lumOff val="392"/>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25294" tIns="76463" rIns="125294" bIns="76463" numCol="1" spcCol="1270" anchor="ctr" anchorCtr="0">
          <a:noAutofit/>
        </a:bodyPr>
        <a:lstStyle/>
        <a:p>
          <a:pPr marL="0" lvl="0" indent="0" algn="ctr" defTabSz="977900">
            <a:lnSpc>
              <a:spcPct val="90000"/>
            </a:lnSpc>
            <a:spcBef>
              <a:spcPct val="0"/>
            </a:spcBef>
            <a:spcAft>
              <a:spcPct val="35000"/>
            </a:spcAft>
            <a:buNone/>
          </a:pPr>
          <a:r>
            <a:rPr lang="en-US" sz="2200" kern="1200"/>
            <a:t>Engage</a:t>
          </a:r>
        </a:p>
      </dsp:txBody>
      <dsp:txXfrm>
        <a:off x="0" y="821126"/>
        <a:ext cx="2367769" cy="774086"/>
      </dsp:txXfrm>
    </dsp:sp>
    <dsp:sp modelId="{564B92EA-7B53-4600-8338-514C63405F81}">
      <dsp:nvSpPr>
        <dsp:cNvPr id="0" name=""/>
        <dsp:cNvSpPr/>
      </dsp:nvSpPr>
      <dsp:spPr>
        <a:xfrm>
          <a:off x="2367769" y="1641658"/>
          <a:ext cx="9471076" cy="774086"/>
        </a:xfrm>
        <a:prstGeom prst="rect">
          <a:avLst/>
        </a:prstGeom>
        <a:solidFill>
          <a:schemeClr val="accent5">
            <a:tint val="40000"/>
            <a:alpha val="90000"/>
            <a:hueOff val="-4777866"/>
            <a:satOff val="1067"/>
            <a:lumOff val="160"/>
            <a:alphaOff val="0"/>
          </a:schemeClr>
        </a:solidFill>
        <a:ln w="19050" cap="flat" cmpd="sng" algn="ctr">
          <a:solidFill>
            <a:schemeClr val="accent5">
              <a:tint val="40000"/>
              <a:alpha val="90000"/>
              <a:hueOff val="-4777866"/>
              <a:satOff val="1067"/>
              <a:lumOff val="16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83765" tIns="196618" rIns="183765" bIns="196618" numCol="1" spcCol="1270" anchor="ctr" anchorCtr="0">
          <a:noAutofit/>
        </a:bodyPr>
        <a:lstStyle/>
        <a:p>
          <a:pPr marL="0" lvl="0" indent="0" algn="l" defTabSz="622300">
            <a:lnSpc>
              <a:spcPct val="90000"/>
            </a:lnSpc>
            <a:spcBef>
              <a:spcPct val="0"/>
            </a:spcBef>
            <a:spcAft>
              <a:spcPct val="35000"/>
            </a:spcAft>
            <a:buNone/>
          </a:pPr>
          <a:r>
            <a:rPr lang="en-US" sz="1400" b="1" kern="1200"/>
            <a:t>Ensure digital inclusion </a:t>
          </a:r>
          <a:r>
            <a:rPr lang="en-US" sz="1400" kern="1200"/>
            <a:t>by providing school-owned devices or alternative access for students without smartphones or internet access (WHO, 2021). </a:t>
          </a:r>
        </a:p>
      </dsp:txBody>
      <dsp:txXfrm>
        <a:off x="2367769" y="1641658"/>
        <a:ext cx="9471076" cy="774086"/>
      </dsp:txXfrm>
    </dsp:sp>
    <dsp:sp modelId="{EE776C24-11CA-4E92-9FA4-B6D2BBE33D09}">
      <dsp:nvSpPr>
        <dsp:cNvPr id="0" name=""/>
        <dsp:cNvSpPr/>
      </dsp:nvSpPr>
      <dsp:spPr>
        <a:xfrm>
          <a:off x="0" y="1641658"/>
          <a:ext cx="2367769" cy="774086"/>
        </a:xfrm>
        <a:prstGeom prst="rect">
          <a:avLst/>
        </a:prstGeom>
        <a:solidFill>
          <a:schemeClr val="accent5">
            <a:hueOff val="-4860860"/>
            <a:satOff val="-330"/>
            <a:lumOff val="784"/>
            <a:alphaOff val="0"/>
          </a:schemeClr>
        </a:solidFill>
        <a:ln w="19050" cap="flat" cmpd="sng" algn="ctr">
          <a:solidFill>
            <a:schemeClr val="accent5">
              <a:hueOff val="-4860860"/>
              <a:satOff val="-330"/>
              <a:lumOff val="784"/>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25294" tIns="76463" rIns="125294" bIns="76463" numCol="1" spcCol="1270" anchor="ctr" anchorCtr="0">
          <a:noAutofit/>
        </a:bodyPr>
        <a:lstStyle/>
        <a:p>
          <a:pPr marL="0" lvl="0" indent="0" algn="ctr" defTabSz="977900">
            <a:lnSpc>
              <a:spcPct val="90000"/>
            </a:lnSpc>
            <a:spcBef>
              <a:spcPct val="0"/>
            </a:spcBef>
            <a:spcAft>
              <a:spcPct val="35000"/>
            </a:spcAft>
            <a:buNone/>
          </a:pPr>
          <a:r>
            <a:rPr lang="en-US" sz="2200" kern="1200"/>
            <a:t>Ensure</a:t>
          </a:r>
        </a:p>
      </dsp:txBody>
      <dsp:txXfrm>
        <a:off x="0" y="1641658"/>
        <a:ext cx="2367769" cy="774086"/>
      </dsp:txXfrm>
    </dsp:sp>
    <dsp:sp modelId="{9B0BD06C-ACE0-4F38-AD3C-0DC27982D2A0}">
      <dsp:nvSpPr>
        <dsp:cNvPr id="0" name=""/>
        <dsp:cNvSpPr/>
      </dsp:nvSpPr>
      <dsp:spPr>
        <a:xfrm>
          <a:off x="2367769" y="2462189"/>
          <a:ext cx="9471076" cy="774086"/>
        </a:xfrm>
        <a:prstGeom prst="rect">
          <a:avLst/>
        </a:prstGeom>
        <a:solidFill>
          <a:schemeClr val="accent5">
            <a:tint val="40000"/>
            <a:alpha val="90000"/>
            <a:hueOff val="-7166800"/>
            <a:satOff val="1600"/>
            <a:lumOff val="241"/>
            <a:alphaOff val="0"/>
          </a:schemeClr>
        </a:solidFill>
        <a:ln w="19050" cap="flat" cmpd="sng" algn="ctr">
          <a:solidFill>
            <a:schemeClr val="accent5">
              <a:tint val="40000"/>
              <a:alpha val="90000"/>
              <a:hueOff val="-7166800"/>
              <a:satOff val="1600"/>
              <a:lumOff val="241"/>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83765" tIns="196618" rIns="183765" bIns="196618" numCol="1" spcCol="1270" anchor="ctr" anchorCtr="0">
          <a:noAutofit/>
        </a:bodyPr>
        <a:lstStyle/>
        <a:p>
          <a:pPr marL="0" lvl="0" indent="0" algn="l" defTabSz="622300">
            <a:lnSpc>
              <a:spcPct val="90000"/>
            </a:lnSpc>
            <a:spcBef>
              <a:spcPct val="0"/>
            </a:spcBef>
            <a:spcAft>
              <a:spcPct val="35000"/>
            </a:spcAft>
            <a:buNone/>
          </a:pPr>
          <a:r>
            <a:rPr lang="en-US" sz="1400" b="1" kern="1200"/>
            <a:t>Maintain strong data security </a:t>
          </a:r>
          <a:r>
            <a:rPr lang="en-US" sz="1400" kern="1200"/>
            <a:t>by using encrypted systems, secure passwords and compliance with the UK General Data Protection Regulation (UK GDPR) (Information Commissioner's Office (ICO, 2024). </a:t>
          </a:r>
        </a:p>
      </dsp:txBody>
      <dsp:txXfrm>
        <a:off x="2367769" y="2462189"/>
        <a:ext cx="9471076" cy="774086"/>
      </dsp:txXfrm>
    </dsp:sp>
    <dsp:sp modelId="{F85B1CD4-05ED-4BCC-B72C-F25E20A3E315}">
      <dsp:nvSpPr>
        <dsp:cNvPr id="0" name=""/>
        <dsp:cNvSpPr/>
      </dsp:nvSpPr>
      <dsp:spPr>
        <a:xfrm>
          <a:off x="0" y="2462189"/>
          <a:ext cx="2367769" cy="774086"/>
        </a:xfrm>
        <a:prstGeom prst="rect">
          <a:avLst/>
        </a:prstGeom>
        <a:solidFill>
          <a:schemeClr val="accent5">
            <a:hueOff val="-7291290"/>
            <a:satOff val="-496"/>
            <a:lumOff val="1177"/>
            <a:alphaOff val="0"/>
          </a:schemeClr>
        </a:solidFill>
        <a:ln w="19050" cap="flat" cmpd="sng" algn="ctr">
          <a:solidFill>
            <a:schemeClr val="accent5">
              <a:hueOff val="-7291290"/>
              <a:satOff val="-496"/>
              <a:lumOff val="1177"/>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25294" tIns="76463" rIns="125294" bIns="76463" numCol="1" spcCol="1270" anchor="ctr" anchorCtr="0">
          <a:noAutofit/>
        </a:bodyPr>
        <a:lstStyle/>
        <a:p>
          <a:pPr marL="0" lvl="0" indent="0" algn="ctr" defTabSz="977900">
            <a:lnSpc>
              <a:spcPct val="90000"/>
            </a:lnSpc>
            <a:spcBef>
              <a:spcPct val="0"/>
            </a:spcBef>
            <a:spcAft>
              <a:spcPct val="35000"/>
            </a:spcAft>
            <a:buNone/>
          </a:pPr>
          <a:r>
            <a:rPr lang="en-US" sz="2200" kern="1200"/>
            <a:t>Maintain</a:t>
          </a:r>
        </a:p>
      </dsp:txBody>
      <dsp:txXfrm>
        <a:off x="0" y="2462189"/>
        <a:ext cx="2367769" cy="774086"/>
      </dsp:txXfrm>
    </dsp:sp>
    <dsp:sp modelId="{09309C82-BCE8-4A12-A5AB-5FD4A26B521D}">
      <dsp:nvSpPr>
        <dsp:cNvPr id="0" name=""/>
        <dsp:cNvSpPr/>
      </dsp:nvSpPr>
      <dsp:spPr>
        <a:xfrm>
          <a:off x="2367769" y="3282720"/>
          <a:ext cx="9471076" cy="774086"/>
        </a:xfrm>
        <a:prstGeom prst="rect">
          <a:avLst/>
        </a:prstGeom>
        <a:solidFill>
          <a:schemeClr val="accent5">
            <a:tint val="40000"/>
            <a:alpha val="90000"/>
            <a:hueOff val="-9555732"/>
            <a:satOff val="2134"/>
            <a:lumOff val="321"/>
            <a:alphaOff val="0"/>
          </a:schemeClr>
        </a:solidFill>
        <a:ln w="19050" cap="flat" cmpd="sng" algn="ctr">
          <a:solidFill>
            <a:schemeClr val="accent5">
              <a:tint val="40000"/>
              <a:alpha val="90000"/>
              <a:hueOff val="-9555732"/>
              <a:satOff val="2134"/>
              <a:lumOff val="321"/>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83765" tIns="196618" rIns="183765" bIns="196618" numCol="1" spcCol="1270" anchor="ctr" anchorCtr="0">
          <a:noAutofit/>
        </a:bodyPr>
        <a:lstStyle/>
        <a:p>
          <a:pPr marL="0" lvl="0" indent="0" algn="l" defTabSz="622300">
            <a:lnSpc>
              <a:spcPct val="90000"/>
            </a:lnSpc>
            <a:spcBef>
              <a:spcPct val="0"/>
            </a:spcBef>
            <a:spcAft>
              <a:spcPct val="35000"/>
            </a:spcAft>
            <a:buNone/>
          </a:pPr>
          <a:r>
            <a:rPr lang="en-US" sz="1400" b="1" kern="1200"/>
            <a:t>Develop partnerships </a:t>
          </a:r>
          <a:r>
            <a:rPr lang="en-US" sz="1400" kern="1200"/>
            <a:t>with CAMHS, school nurses, YoungMinds and the Anti-Bullying Alliance to strengthen referral pathways and provide specialist support (NHS England, 2023; Young Minds, 2024). </a:t>
          </a:r>
        </a:p>
      </dsp:txBody>
      <dsp:txXfrm>
        <a:off x="2367769" y="3282720"/>
        <a:ext cx="9471076" cy="774086"/>
      </dsp:txXfrm>
    </dsp:sp>
    <dsp:sp modelId="{570B003F-879E-4988-95BC-F53A135E9F32}">
      <dsp:nvSpPr>
        <dsp:cNvPr id="0" name=""/>
        <dsp:cNvSpPr/>
      </dsp:nvSpPr>
      <dsp:spPr>
        <a:xfrm>
          <a:off x="0" y="3282720"/>
          <a:ext cx="2367769" cy="774086"/>
        </a:xfrm>
        <a:prstGeom prst="rect">
          <a:avLst/>
        </a:prstGeom>
        <a:solidFill>
          <a:schemeClr val="accent5">
            <a:hueOff val="-9721720"/>
            <a:satOff val="-661"/>
            <a:lumOff val="1569"/>
            <a:alphaOff val="0"/>
          </a:schemeClr>
        </a:solidFill>
        <a:ln w="19050" cap="flat" cmpd="sng" algn="ctr">
          <a:solidFill>
            <a:schemeClr val="accent5">
              <a:hueOff val="-9721720"/>
              <a:satOff val="-661"/>
              <a:lumOff val="1569"/>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25294" tIns="76463" rIns="125294" bIns="76463" numCol="1" spcCol="1270" anchor="ctr" anchorCtr="0">
          <a:noAutofit/>
        </a:bodyPr>
        <a:lstStyle/>
        <a:p>
          <a:pPr marL="0" lvl="0" indent="0" algn="ctr" defTabSz="977900">
            <a:lnSpc>
              <a:spcPct val="90000"/>
            </a:lnSpc>
            <a:spcBef>
              <a:spcPct val="0"/>
            </a:spcBef>
            <a:spcAft>
              <a:spcPct val="35000"/>
            </a:spcAft>
            <a:buNone/>
          </a:pPr>
          <a:r>
            <a:rPr lang="en-US" sz="2200" kern="1200"/>
            <a:t>Develop</a:t>
          </a:r>
        </a:p>
      </dsp:txBody>
      <dsp:txXfrm>
        <a:off x="0" y="3282720"/>
        <a:ext cx="2367769" cy="774086"/>
      </dsp:txXfrm>
    </dsp:sp>
    <dsp:sp modelId="{AB0249E8-4E21-4DDB-972B-1A827F499131}">
      <dsp:nvSpPr>
        <dsp:cNvPr id="0" name=""/>
        <dsp:cNvSpPr/>
      </dsp:nvSpPr>
      <dsp:spPr>
        <a:xfrm>
          <a:off x="2367769" y="4103252"/>
          <a:ext cx="9471076" cy="774086"/>
        </a:xfrm>
        <a:prstGeom prst="rect">
          <a:avLst/>
        </a:prstGeom>
        <a:solidFill>
          <a:schemeClr val="accent5">
            <a:tint val="40000"/>
            <a:alpha val="90000"/>
            <a:hueOff val="-11944666"/>
            <a:satOff val="2667"/>
            <a:lumOff val="401"/>
            <a:alphaOff val="0"/>
          </a:schemeClr>
        </a:solidFill>
        <a:ln w="19050" cap="flat" cmpd="sng" algn="ctr">
          <a:solidFill>
            <a:schemeClr val="accent5">
              <a:tint val="40000"/>
              <a:alpha val="90000"/>
              <a:hueOff val="-11944666"/>
              <a:satOff val="2667"/>
              <a:lumOff val="401"/>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83765" tIns="196618" rIns="183765" bIns="196618" numCol="1" spcCol="1270" anchor="ctr" anchorCtr="0">
          <a:noAutofit/>
        </a:bodyPr>
        <a:lstStyle/>
        <a:p>
          <a:pPr marL="0" lvl="0" indent="0" algn="l" defTabSz="622300">
            <a:lnSpc>
              <a:spcPct val="90000"/>
            </a:lnSpc>
            <a:spcBef>
              <a:spcPct val="0"/>
            </a:spcBef>
            <a:spcAft>
              <a:spcPct val="35000"/>
            </a:spcAft>
            <a:buNone/>
          </a:pPr>
          <a:r>
            <a:rPr lang="en-US" sz="1400" b="1" kern="1200"/>
            <a:t>Monitor and evaluate </a:t>
          </a:r>
          <a:r>
            <a:rPr lang="en-US" sz="1400" kern="1200"/>
            <a:t>the intervention through student feedback, wellbeing surveys and app usage data to improve effectiveness and sustainability (NICE, 2022).</a:t>
          </a:r>
        </a:p>
      </dsp:txBody>
      <dsp:txXfrm>
        <a:off x="2367769" y="4103252"/>
        <a:ext cx="9471076" cy="774086"/>
      </dsp:txXfrm>
    </dsp:sp>
    <dsp:sp modelId="{0B2E180C-1441-41F5-8E15-29C4F744700A}">
      <dsp:nvSpPr>
        <dsp:cNvPr id="0" name=""/>
        <dsp:cNvSpPr/>
      </dsp:nvSpPr>
      <dsp:spPr>
        <a:xfrm>
          <a:off x="0" y="4103252"/>
          <a:ext cx="2367769" cy="774086"/>
        </a:xfrm>
        <a:prstGeom prst="rect">
          <a:avLst/>
        </a:prstGeom>
        <a:solidFill>
          <a:schemeClr val="accent5">
            <a:hueOff val="-12152150"/>
            <a:satOff val="-826"/>
            <a:lumOff val="1961"/>
            <a:alphaOff val="0"/>
          </a:schemeClr>
        </a:solidFill>
        <a:ln w="19050" cap="flat" cmpd="sng" algn="ctr">
          <a:solidFill>
            <a:schemeClr val="accent5">
              <a:hueOff val="-12152150"/>
              <a:satOff val="-826"/>
              <a:lumOff val="1961"/>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25294" tIns="76463" rIns="125294" bIns="76463" numCol="1" spcCol="1270" anchor="ctr" anchorCtr="0">
          <a:noAutofit/>
        </a:bodyPr>
        <a:lstStyle/>
        <a:p>
          <a:pPr marL="0" lvl="0" indent="0" algn="ctr" defTabSz="977900">
            <a:lnSpc>
              <a:spcPct val="90000"/>
            </a:lnSpc>
            <a:spcBef>
              <a:spcPct val="0"/>
            </a:spcBef>
            <a:spcAft>
              <a:spcPct val="35000"/>
            </a:spcAft>
            <a:buNone/>
          </a:pPr>
          <a:r>
            <a:rPr lang="en-US" sz="2200" kern="1200"/>
            <a:t>Monitor and evaluate</a:t>
          </a:r>
        </a:p>
      </dsp:txBody>
      <dsp:txXfrm>
        <a:off x="0" y="4103252"/>
        <a:ext cx="2367769" cy="774086"/>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6/7/layout/VerticalSolidActionList">
  <dgm:title val="Vertical Solid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alignNode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AccFollow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0T10:10:36.686"/>
    </inkml:context>
    <inkml:brush xml:id="br0">
      <inkml:brushProperty name="width" value="0.035" units="cm"/>
      <inkml:brushProperty name="height" value="0.035" units="cm"/>
      <inkml:brushProperty name="color" value="#E71224"/>
    </inkml:brush>
  </inkml:definitions>
  <inkml:trace contextRef="#ctx0" brushRef="#br0">0 0 24575,'12'0'0,"-3"0"0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0T10:10:36.688"/>
    </inkml:context>
    <inkml:brush xml:id="br0">
      <inkml:brushProperty name="width" value="0.035" units="cm"/>
      <inkml:brushProperty name="height" value="0.035" units="cm"/>
      <inkml:brushProperty name="color" value="#E71224"/>
    </inkml:brush>
  </inkml:definitions>
  <inkml:trace contextRef="#ctx0" brushRef="#br0">1 15 24575,'6'-8'0,"-4"1"0,4 7 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0T10:10:36.688"/>
    </inkml:context>
    <inkml:brush xml:id="br0">
      <inkml:brushProperty name="width" value="0.035" units="cm"/>
      <inkml:brushProperty name="height" value="0.035" units="cm"/>
      <inkml:brushProperty name="color" value="#E71224"/>
    </inkml:brush>
  </inkml:definitions>
  <inkml:trace contextRef="#ctx0" brushRef="#br0">1 7 24575,'6'64'0,"-4"-8"0,4-56 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0T10:10:36.686"/>
    </inkml:context>
    <inkml:brush xml:id="br0">
      <inkml:brushProperty name="width" value="0.035" units="cm"/>
      <inkml:brushProperty name="height" value="0.035" units="cm"/>
      <inkml:brushProperty name="color" value="#E71224"/>
    </inkml:brush>
  </inkml:definitions>
  <inkml:trace contextRef="#ctx0" brushRef="#br0">0 0 24575,'12'0'0,"-3"0"0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0T10:10:36.688"/>
    </inkml:context>
    <inkml:brush xml:id="br0">
      <inkml:brushProperty name="width" value="0.035" units="cm"/>
      <inkml:brushProperty name="height" value="0.035" units="cm"/>
      <inkml:brushProperty name="color" value="#E71224"/>
    </inkml:brush>
  </inkml:definitions>
  <inkml:trace contextRef="#ctx0" brushRef="#br0">1 15 24575,'6'-8'0,"-4"1"0,4 7 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22DA8DB-7312-2E43-A276-A65B98914AAA}" type="datetimeFigureOut">
              <a:rPr lang="en-US" smtClean="0"/>
              <a:t>7/11/2026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A0ADE02-DAB7-DC45-B998-D151FC967ED8}" type="slidenum">
              <a:rPr lang="en-US" smtClean="0"/>
              <a:t>‹#›</a:t>
            </a:fld>
            <a:endParaRPr lang="en-US"/>
          </a:p>
        </p:txBody>
      </p:sp>
    </p:spTree>
    <p:extLst>
      <p:ext uri="{BB962C8B-B14F-4D97-AF65-F5344CB8AC3E}">
        <p14:creationId xmlns:p14="http://schemas.microsoft.com/office/powerpoint/2010/main" val="35093511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A0ADE02-DAB7-DC45-B998-D151FC967ED8}" type="slidenum">
              <a:rPr lang="en-US" smtClean="0"/>
              <a:t>6</a:t>
            </a:fld>
            <a:endParaRPr lang="en-US"/>
          </a:p>
        </p:txBody>
      </p:sp>
    </p:spTree>
    <p:extLst>
      <p:ext uri="{BB962C8B-B14F-4D97-AF65-F5344CB8AC3E}">
        <p14:creationId xmlns:p14="http://schemas.microsoft.com/office/powerpoint/2010/main" val="23799285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A0ADE02-DAB7-DC45-B998-D151FC967ED8}" type="slidenum">
              <a:rPr lang="en-US" smtClean="0"/>
              <a:t>25</a:t>
            </a:fld>
            <a:endParaRPr lang="en-US"/>
          </a:p>
        </p:txBody>
      </p:sp>
    </p:spTree>
    <p:extLst>
      <p:ext uri="{BB962C8B-B14F-4D97-AF65-F5344CB8AC3E}">
        <p14:creationId xmlns:p14="http://schemas.microsoft.com/office/powerpoint/2010/main" val="41675156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3CA70C-BC3C-A77E-36BF-0112892F579C}"/>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624ADF4A-12E1-4C2E-DB73-C7A97210236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668538A1-6B69-6C79-8401-BF2AF3CBC62A}"/>
              </a:ext>
            </a:extLst>
          </p:cNvPr>
          <p:cNvSpPr>
            <a:spLocks noGrp="1"/>
          </p:cNvSpPr>
          <p:nvPr>
            <p:ph type="dt" sz="half" idx="10"/>
          </p:nvPr>
        </p:nvSpPr>
        <p:spPr/>
        <p:txBody>
          <a:bodyPr/>
          <a:lstStyle/>
          <a:p>
            <a:fld id="{04273F13-B6D7-0C42-870E-34B83F8D292F}" type="datetime1">
              <a:rPr lang="en-GB" smtClean="0"/>
              <a:t>11/07/2026</a:t>
            </a:fld>
            <a:endParaRPr lang="en-US"/>
          </a:p>
        </p:txBody>
      </p:sp>
      <p:sp>
        <p:nvSpPr>
          <p:cNvPr id="5" name="Footer Placeholder 4">
            <a:extLst>
              <a:ext uri="{FF2B5EF4-FFF2-40B4-BE49-F238E27FC236}">
                <a16:creationId xmlns:a16="http://schemas.microsoft.com/office/drawing/2014/main" id="{2B08FB17-14E8-8141-0D46-199028A860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898468C-A2F9-F396-DA25-B2F65E1CCAA2}"/>
              </a:ext>
            </a:extLst>
          </p:cNvPr>
          <p:cNvSpPr>
            <a:spLocks noGrp="1"/>
          </p:cNvSpPr>
          <p:nvPr>
            <p:ph type="sldNum" sz="quarter" idx="12"/>
          </p:nvPr>
        </p:nvSpPr>
        <p:spPr/>
        <p:txBody>
          <a:bodyPr/>
          <a:lstStyle/>
          <a:p>
            <a:fld id="{97941596-AE54-6448-B0CD-C47C0D997720}" type="slidenum">
              <a:rPr lang="en-US" smtClean="0"/>
              <a:t>‹#›</a:t>
            </a:fld>
            <a:endParaRPr lang="en-US"/>
          </a:p>
        </p:txBody>
      </p:sp>
    </p:spTree>
    <p:extLst>
      <p:ext uri="{BB962C8B-B14F-4D97-AF65-F5344CB8AC3E}">
        <p14:creationId xmlns:p14="http://schemas.microsoft.com/office/powerpoint/2010/main" val="14902602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9CED6-938B-C783-359B-631C3E9DCC18}"/>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5D175B2D-F7C8-62AD-6CA2-90BC350AF09A}"/>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6A67982-C888-C180-3308-A24656E10A3F}"/>
              </a:ext>
            </a:extLst>
          </p:cNvPr>
          <p:cNvSpPr>
            <a:spLocks noGrp="1"/>
          </p:cNvSpPr>
          <p:nvPr>
            <p:ph type="dt" sz="half" idx="10"/>
          </p:nvPr>
        </p:nvSpPr>
        <p:spPr/>
        <p:txBody>
          <a:bodyPr/>
          <a:lstStyle/>
          <a:p>
            <a:fld id="{FD7D8189-222B-4E4D-87DF-BA4B683FDC26}" type="datetime1">
              <a:rPr lang="en-GB" smtClean="0"/>
              <a:t>11/07/2026</a:t>
            </a:fld>
            <a:endParaRPr lang="en-US"/>
          </a:p>
        </p:txBody>
      </p:sp>
      <p:sp>
        <p:nvSpPr>
          <p:cNvPr id="5" name="Footer Placeholder 4">
            <a:extLst>
              <a:ext uri="{FF2B5EF4-FFF2-40B4-BE49-F238E27FC236}">
                <a16:creationId xmlns:a16="http://schemas.microsoft.com/office/drawing/2014/main" id="{740E9D97-44F6-D56A-FE1C-91490C13D15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78D6877-16A0-E649-E29D-C02837DE4DC3}"/>
              </a:ext>
            </a:extLst>
          </p:cNvPr>
          <p:cNvSpPr>
            <a:spLocks noGrp="1"/>
          </p:cNvSpPr>
          <p:nvPr>
            <p:ph type="sldNum" sz="quarter" idx="12"/>
          </p:nvPr>
        </p:nvSpPr>
        <p:spPr/>
        <p:txBody>
          <a:bodyPr/>
          <a:lstStyle/>
          <a:p>
            <a:fld id="{97941596-AE54-6448-B0CD-C47C0D997720}" type="slidenum">
              <a:rPr lang="en-US" smtClean="0"/>
              <a:t>‹#›</a:t>
            </a:fld>
            <a:endParaRPr lang="en-US"/>
          </a:p>
        </p:txBody>
      </p:sp>
    </p:spTree>
    <p:extLst>
      <p:ext uri="{BB962C8B-B14F-4D97-AF65-F5344CB8AC3E}">
        <p14:creationId xmlns:p14="http://schemas.microsoft.com/office/powerpoint/2010/main" val="32404287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49A503-9472-2AAF-51EC-9E87CEE0BA91}"/>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FB441D4-3F5C-94CC-035E-762E73C7E9C6}"/>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65F3B991-C145-7175-0D6B-1733FD3D4FED}"/>
              </a:ext>
            </a:extLst>
          </p:cNvPr>
          <p:cNvSpPr>
            <a:spLocks noGrp="1"/>
          </p:cNvSpPr>
          <p:nvPr>
            <p:ph type="dt" sz="half" idx="10"/>
          </p:nvPr>
        </p:nvSpPr>
        <p:spPr/>
        <p:txBody>
          <a:bodyPr/>
          <a:lstStyle/>
          <a:p>
            <a:fld id="{925BC2B6-7FC9-9B4E-BE0F-433B3827212E}" type="datetime1">
              <a:rPr lang="en-GB" smtClean="0"/>
              <a:t>11/07/2026</a:t>
            </a:fld>
            <a:endParaRPr lang="en-US"/>
          </a:p>
        </p:txBody>
      </p:sp>
      <p:sp>
        <p:nvSpPr>
          <p:cNvPr id="5" name="Footer Placeholder 4">
            <a:extLst>
              <a:ext uri="{FF2B5EF4-FFF2-40B4-BE49-F238E27FC236}">
                <a16:creationId xmlns:a16="http://schemas.microsoft.com/office/drawing/2014/main" id="{4D02A819-414A-4EBF-33E6-0397A5FD391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D362D9B-CCD7-43EE-4EB1-29700D3507BF}"/>
              </a:ext>
            </a:extLst>
          </p:cNvPr>
          <p:cNvSpPr>
            <a:spLocks noGrp="1"/>
          </p:cNvSpPr>
          <p:nvPr>
            <p:ph type="sldNum" sz="quarter" idx="12"/>
          </p:nvPr>
        </p:nvSpPr>
        <p:spPr/>
        <p:txBody>
          <a:bodyPr/>
          <a:lstStyle/>
          <a:p>
            <a:fld id="{97941596-AE54-6448-B0CD-C47C0D997720}" type="slidenum">
              <a:rPr lang="en-US" smtClean="0"/>
              <a:t>‹#›</a:t>
            </a:fld>
            <a:endParaRPr lang="en-US"/>
          </a:p>
        </p:txBody>
      </p:sp>
    </p:spTree>
    <p:extLst>
      <p:ext uri="{BB962C8B-B14F-4D97-AF65-F5344CB8AC3E}">
        <p14:creationId xmlns:p14="http://schemas.microsoft.com/office/powerpoint/2010/main" val="9134844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30B2A-BC61-54AF-946F-F59912B8E52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5E6110C8-BAFE-F289-36D0-76E20971C1E3}"/>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062B6516-7D30-C98E-E643-B5B1D6823CBC}"/>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E0F8C5E3-F1F9-1016-30A4-7F14C9B4BF74}"/>
              </a:ext>
            </a:extLst>
          </p:cNvPr>
          <p:cNvSpPr>
            <a:spLocks noGrp="1"/>
          </p:cNvSpPr>
          <p:nvPr>
            <p:ph type="dt" sz="half" idx="10"/>
          </p:nvPr>
        </p:nvSpPr>
        <p:spPr/>
        <p:txBody>
          <a:bodyPr/>
          <a:lstStyle/>
          <a:p>
            <a:fld id="{E66B1C9F-165B-224D-86A2-8C655E0079BA}" type="datetime1">
              <a:rPr lang="en-GB" smtClean="0"/>
              <a:t>11/07/2026</a:t>
            </a:fld>
            <a:endParaRPr lang="en-US"/>
          </a:p>
        </p:txBody>
      </p:sp>
      <p:sp>
        <p:nvSpPr>
          <p:cNvPr id="6" name="Footer Placeholder 5">
            <a:extLst>
              <a:ext uri="{FF2B5EF4-FFF2-40B4-BE49-F238E27FC236}">
                <a16:creationId xmlns:a16="http://schemas.microsoft.com/office/drawing/2014/main" id="{C7C055BD-5FBC-896D-C337-2521ED61E70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6856716-02A2-8E88-B9C8-E4E3AA636293}"/>
              </a:ext>
            </a:extLst>
          </p:cNvPr>
          <p:cNvSpPr>
            <a:spLocks noGrp="1"/>
          </p:cNvSpPr>
          <p:nvPr>
            <p:ph type="sldNum" sz="quarter" idx="12"/>
          </p:nvPr>
        </p:nvSpPr>
        <p:spPr/>
        <p:txBody>
          <a:bodyPr/>
          <a:lstStyle/>
          <a:p>
            <a:fld id="{97941596-AE54-6448-B0CD-C47C0D997720}" type="slidenum">
              <a:rPr lang="en-US" smtClean="0"/>
              <a:t>‹#›</a:t>
            </a:fld>
            <a:endParaRPr lang="en-US"/>
          </a:p>
        </p:txBody>
      </p:sp>
    </p:spTree>
    <p:extLst>
      <p:ext uri="{BB962C8B-B14F-4D97-AF65-F5344CB8AC3E}">
        <p14:creationId xmlns:p14="http://schemas.microsoft.com/office/powerpoint/2010/main" val="15831365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DB6020-2EEB-32ED-6B09-8871751F6481}"/>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E5488F7-A274-4957-2612-A6DBD913D28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95DA3009-D82E-46F1-B0D8-5F44F55ECA1C}"/>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C191B386-416F-D82C-5C85-7258AE37E7F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32050CB6-3C91-4F41-5D31-FCAAED42CDD5}"/>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508142BF-3C2A-6AB3-57D8-7BB60B036BAF}"/>
              </a:ext>
            </a:extLst>
          </p:cNvPr>
          <p:cNvSpPr>
            <a:spLocks noGrp="1"/>
          </p:cNvSpPr>
          <p:nvPr>
            <p:ph type="dt" sz="half" idx="10"/>
          </p:nvPr>
        </p:nvSpPr>
        <p:spPr/>
        <p:txBody>
          <a:bodyPr/>
          <a:lstStyle/>
          <a:p>
            <a:fld id="{30194C01-BF62-6446-B877-6F7EE658BC18}" type="datetime1">
              <a:rPr lang="en-GB" smtClean="0"/>
              <a:t>11/07/2026</a:t>
            </a:fld>
            <a:endParaRPr lang="en-US"/>
          </a:p>
        </p:txBody>
      </p:sp>
      <p:sp>
        <p:nvSpPr>
          <p:cNvPr id="8" name="Footer Placeholder 7">
            <a:extLst>
              <a:ext uri="{FF2B5EF4-FFF2-40B4-BE49-F238E27FC236}">
                <a16:creationId xmlns:a16="http://schemas.microsoft.com/office/drawing/2014/main" id="{1127B257-3A0B-431E-6BE1-4281EC39544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C8F6419-213E-5612-990C-3D836C4559BE}"/>
              </a:ext>
            </a:extLst>
          </p:cNvPr>
          <p:cNvSpPr>
            <a:spLocks noGrp="1"/>
          </p:cNvSpPr>
          <p:nvPr>
            <p:ph type="sldNum" sz="quarter" idx="12"/>
          </p:nvPr>
        </p:nvSpPr>
        <p:spPr/>
        <p:txBody>
          <a:bodyPr/>
          <a:lstStyle/>
          <a:p>
            <a:fld id="{97941596-AE54-6448-B0CD-C47C0D997720}" type="slidenum">
              <a:rPr lang="en-US" smtClean="0"/>
              <a:t>‹#›</a:t>
            </a:fld>
            <a:endParaRPr lang="en-US"/>
          </a:p>
        </p:txBody>
      </p:sp>
    </p:spTree>
    <p:extLst>
      <p:ext uri="{BB962C8B-B14F-4D97-AF65-F5344CB8AC3E}">
        <p14:creationId xmlns:p14="http://schemas.microsoft.com/office/powerpoint/2010/main" val="7914588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57D37C-E021-09F7-78E0-6CBAF620E76E}"/>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ACCF71B3-86B7-FF43-98F1-0FB18A841651}"/>
              </a:ext>
            </a:extLst>
          </p:cNvPr>
          <p:cNvSpPr>
            <a:spLocks noGrp="1"/>
          </p:cNvSpPr>
          <p:nvPr>
            <p:ph type="dt" sz="half" idx="10"/>
          </p:nvPr>
        </p:nvSpPr>
        <p:spPr/>
        <p:txBody>
          <a:bodyPr/>
          <a:lstStyle/>
          <a:p>
            <a:fld id="{C3E423CB-0676-D54C-A3DF-B5A2E62228CD}" type="datetime1">
              <a:rPr lang="en-GB" smtClean="0"/>
              <a:t>11/07/2026</a:t>
            </a:fld>
            <a:endParaRPr lang="en-US"/>
          </a:p>
        </p:txBody>
      </p:sp>
      <p:sp>
        <p:nvSpPr>
          <p:cNvPr id="4" name="Footer Placeholder 3">
            <a:extLst>
              <a:ext uri="{FF2B5EF4-FFF2-40B4-BE49-F238E27FC236}">
                <a16:creationId xmlns:a16="http://schemas.microsoft.com/office/drawing/2014/main" id="{386AE7DB-3A5E-2116-2540-201BE5D4A470}"/>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6A4DCF4-48CD-81BD-BAA7-C654404CA029}"/>
              </a:ext>
            </a:extLst>
          </p:cNvPr>
          <p:cNvSpPr>
            <a:spLocks noGrp="1"/>
          </p:cNvSpPr>
          <p:nvPr>
            <p:ph type="sldNum" sz="quarter" idx="12"/>
          </p:nvPr>
        </p:nvSpPr>
        <p:spPr/>
        <p:txBody>
          <a:bodyPr/>
          <a:lstStyle/>
          <a:p>
            <a:fld id="{97941596-AE54-6448-B0CD-C47C0D997720}" type="slidenum">
              <a:rPr lang="en-US" smtClean="0"/>
              <a:t>‹#›</a:t>
            </a:fld>
            <a:endParaRPr lang="en-US"/>
          </a:p>
        </p:txBody>
      </p:sp>
    </p:spTree>
    <p:extLst>
      <p:ext uri="{BB962C8B-B14F-4D97-AF65-F5344CB8AC3E}">
        <p14:creationId xmlns:p14="http://schemas.microsoft.com/office/powerpoint/2010/main" val="626131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D324F84-97D2-D3E8-9ABF-2A20E9813412}"/>
              </a:ext>
            </a:extLst>
          </p:cNvPr>
          <p:cNvSpPr>
            <a:spLocks noGrp="1"/>
          </p:cNvSpPr>
          <p:nvPr>
            <p:ph type="dt" sz="half" idx="10"/>
          </p:nvPr>
        </p:nvSpPr>
        <p:spPr/>
        <p:txBody>
          <a:bodyPr/>
          <a:lstStyle/>
          <a:p>
            <a:fld id="{6110A714-EF5D-5940-A8DA-1B0A5F8FAECA}" type="datetime1">
              <a:rPr lang="en-GB" smtClean="0"/>
              <a:t>11/07/2026</a:t>
            </a:fld>
            <a:endParaRPr lang="en-US"/>
          </a:p>
        </p:txBody>
      </p:sp>
      <p:sp>
        <p:nvSpPr>
          <p:cNvPr id="3" name="Footer Placeholder 2">
            <a:extLst>
              <a:ext uri="{FF2B5EF4-FFF2-40B4-BE49-F238E27FC236}">
                <a16:creationId xmlns:a16="http://schemas.microsoft.com/office/drawing/2014/main" id="{D3AC888A-5862-6CCD-14EB-A0FCFB5DC38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BBB2123-2D5C-B2D9-7AD6-1C0D259809BD}"/>
              </a:ext>
            </a:extLst>
          </p:cNvPr>
          <p:cNvSpPr>
            <a:spLocks noGrp="1"/>
          </p:cNvSpPr>
          <p:nvPr>
            <p:ph type="sldNum" sz="quarter" idx="12"/>
          </p:nvPr>
        </p:nvSpPr>
        <p:spPr/>
        <p:txBody>
          <a:bodyPr/>
          <a:lstStyle/>
          <a:p>
            <a:fld id="{97941596-AE54-6448-B0CD-C47C0D997720}" type="slidenum">
              <a:rPr lang="en-US" smtClean="0"/>
              <a:t>‹#›</a:t>
            </a:fld>
            <a:endParaRPr lang="en-US"/>
          </a:p>
        </p:txBody>
      </p:sp>
    </p:spTree>
    <p:extLst>
      <p:ext uri="{BB962C8B-B14F-4D97-AF65-F5344CB8AC3E}">
        <p14:creationId xmlns:p14="http://schemas.microsoft.com/office/powerpoint/2010/main" val="38159054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76A0D7-AC94-52A6-179C-B67A82945B3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5A322A6D-EE3C-62D0-0064-BA3B4D51113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4D1C961F-E51F-7A09-1637-6D14BDEAF8F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BD47997-D456-E192-2DB9-351C9BCDFD1C}"/>
              </a:ext>
            </a:extLst>
          </p:cNvPr>
          <p:cNvSpPr>
            <a:spLocks noGrp="1"/>
          </p:cNvSpPr>
          <p:nvPr>
            <p:ph type="dt" sz="half" idx="10"/>
          </p:nvPr>
        </p:nvSpPr>
        <p:spPr/>
        <p:txBody>
          <a:bodyPr/>
          <a:lstStyle/>
          <a:p>
            <a:fld id="{B37BAB8A-DDC9-9143-B870-30BB855116A0}" type="datetime1">
              <a:rPr lang="en-GB" smtClean="0"/>
              <a:t>11/07/2026</a:t>
            </a:fld>
            <a:endParaRPr lang="en-US"/>
          </a:p>
        </p:txBody>
      </p:sp>
      <p:sp>
        <p:nvSpPr>
          <p:cNvPr id="6" name="Footer Placeholder 5">
            <a:extLst>
              <a:ext uri="{FF2B5EF4-FFF2-40B4-BE49-F238E27FC236}">
                <a16:creationId xmlns:a16="http://schemas.microsoft.com/office/drawing/2014/main" id="{CA09F135-F150-AF45-861C-A2851A3D47F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DF3F9B4-F557-A295-8B73-38F5AEEE07BF}"/>
              </a:ext>
            </a:extLst>
          </p:cNvPr>
          <p:cNvSpPr>
            <a:spLocks noGrp="1"/>
          </p:cNvSpPr>
          <p:nvPr>
            <p:ph type="sldNum" sz="quarter" idx="12"/>
          </p:nvPr>
        </p:nvSpPr>
        <p:spPr/>
        <p:txBody>
          <a:bodyPr/>
          <a:lstStyle/>
          <a:p>
            <a:fld id="{97941596-AE54-6448-B0CD-C47C0D997720}" type="slidenum">
              <a:rPr lang="en-US" smtClean="0"/>
              <a:t>‹#›</a:t>
            </a:fld>
            <a:endParaRPr lang="en-US"/>
          </a:p>
        </p:txBody>
      </p:sp>
    </p:spTree>
    <p:extLst>
      <p:ext uri="{BB962C8B-B14F-4D97-AF65-F5344CB8AC3E}">
        <p14:creationId xmlns:p14="http://schemas.microsoft.com/office/powerpoint/2010/main" val="9453281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65F7EE-007E-B620-83B7-83A4536C60D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08C81178-89A8-B78E-B721-83D531AFFBA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7435795-BB41-8D90-F12D-24AC2D2B555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271B709-DF3A-1FF3-5977-7159008BC274}"/>
              </a:ext>
            </a:extLst>
          </p:cNvPr>
          <p:cNvSpPr>
            <a:spLocks noGrp="1"/>
          </p:cNvSpPr>
          <p:nvPr>
            <p:ph type="dt" sz="half" idx="10"/>
          </p:nvPr>
        </p:nvSpPr>
        <p:spPr/>
        <p:txBody>
          <a:bodyPr/>
          <a:lstStyle/>
          <a:p>
            <a:fld id="{1CBBA3F5-772D-6843-88F0-4EA730BBB54A}" type="datetime1">
              <a:rPr lang="en-GB" smtClean="0"/>
              <a:t>11/07/2026</a:t>
            </a:fld>
            <a:endParaRPr lang="en-US"/>
          </a:p>
        </p:txBody>
      </p:sp>
      <p:sp>
        <p:nvSpPr>
          <p:cNvPr id="6" name="Footer Placeholder 5">
            <a:extLst>
              <a:ext uri="{FF2B5EF4-FFF2-40B4-BE49-F238E27FC236}">
                <a16:creationId xmlns:a16="http://schemas.microsoft.com/office/drawing/2014/main" id="{81511BBA-398E-A60D-3D8E-42BF39F3292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215F793-87B9-B923-7418-BED69D40E258}"/>
              </a:ext>
            </a:extLst>
          </p:cNvPr>
          <p:cNvSpPr>
            <a:spLocks noGrp="1"/>
          </p:cNvSpPr>
          <p:nvPr>
            <p:ph type="sldNum" sz="quarter" idx="12"/>
          </p:nvPr>
        </p:nvSpPr>
        <p:spPr/>
        <p:txBody>
          <a:bodyPr/>
          <a:lstStyle/>
          <a:p>
            <a:fld id="{97941596-AE54-6448-B0CD-C47C0D997720}" type="slidenum">
              <a:rPr lang="en-US" smtClean="0"/>
              <a:t>‹#›</a:t>
            </a:fld>
            <a:endParaRPr lang="en-US"/>
          </a:p>
        </p:txBody>
      </p:sp>
    </p:spTree>
    <p:extLst>
      <p:ext uri="{BB962C8B-B14F-4D97-AF65-F5344CB8AC3E}">
        <p14:creationId xmlns:p14="http://schemas.microsoft.com/office/powerpoint/2010/main" val="25683781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C80964-D20C-D426-E4F2-B88665C8707F}"/>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D9B7C76-590D-3EF4-50C2-F944E2430C30}"/>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E9C5CF0-8C50-7166-5DEB-388E7E41E9E7}"/>
              </a:ext>
            </a:extLst>
          </p:cNvPr>
          <p:cNvSpPr>
            <a:spLocks noGrp="1"/>
          </p:cNvSpPr>
          <p:nvPr>
            <p:ph type="dt" sz="half" idx="10"/>
          </p:nvPr>
        </p:nvSpPr>
        <p:spPr/>
        <p:txBody>
          <a:bodyPr/>
          <a:lstStyle/>
          <a:p>
            <a:fld id="{045B01C3-8560-CF4B-85D0-4354AEC53A95}" type="datetime1">
              <a:rPr lang="en-GB" smtClean="0"/>
              <a:t>11/07/2026</a:t>
            </a:fld>
            <a:endParaRPr lang="en-US"/>
          </a:p>
        </p:txBody>
      </p:sp>
      <p:sp>
        <p:nvSpPr>
          <p:cNvPr id="5" name="Footer Placeholder 4">
            <a:extLst>
              <a:ext uri="{FF2B5EF4-FFF2-40B4-BE49-F238E27FC236}">
                <a16:creationId xmlns:a16="http://schemas.microsoft.com/office/drawing/2014/main" id="{C9B082B0-DF46-9C21-A685-90B9FBCF290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C1C3496-083D-7773-B223-8704FEEDF07B}"/>
              </a:ext>
            </a:extLst>
          </p:cNvPr>
          <p:cNvSpPr>
            <a:spLocks noGrp="1"/>
          </p:cNvSpPr>
          <p:nvPr>
            <p:ph type="sldNum" sz="quarter" idx="12"/>
          </p:nvPr>
        </p:nvSpPr>
        <p:spPr/>
        <p:txBody>
          <a:bodyPr/>
          <a:lstStyle/>
          <a:p>
            <a:fld id="{97941596-AE54-6448-B0CD-C47C0D997720}" type="slidenum">
              <a:rPr lang="en-US" smtClean="0"/>
              <a:t>‹#›</a:t>
            </a:fld>
            <a:endParaRPr lang="en-US"/>
          </a:p>
        </p:txBody>
      </p:sp>
    </p:spTree>
    <p:extLst>
      <p:ext uri="{BB962C8B-B14F-4D97-AF65-F5344CB8AC3E}">
        <p14:creationId xmlns:p14="http://schemas.microsoft.com/office/powerpoint/2010/main" val="36161406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2D8A568-E2A7-2174-E725-A891DF8922CF}"/>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81FD1507-9645-4BC2-B3C5-840A33B5C5E7}"/>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CBC8759-63CF-2275-7911-265B85DC8F83}"/>
              </a:ext>
            </a:extLst>
          </p:cNvPr>
          <p:cNvSpPr>
            <a:spLocks noGrp="1"/>
          </p:cNvSpPr>
          <p:nvPr>
            <p:ph type="dt" sz="half" idx="10"/>
          </p:nvPr>
        </p:nvSpPr>
        <p:spPr/>
        <p:txBody>
          <a:bodyPr/>
          <a:lstStyle/>
          <a:p>
            <a:fld id="{1B8FD9AD-04CF-4846-8FD4-03F1C870184F}" type="datetime1">
              <a:rPr lang="en-GB" smtClean="0"/>
              <a:t>11/07/2026</a:t>
            </a:fld>
            <a:endParaRPr lang="en-US"/>
          </a:p>
        </p:txBody>
      </p:sp>
      <p:sp>
        <p:nvSpPr>
          <p:cNvPr id="5" name="Footer Placeholder 4">
            <a:extLst>
              <a:ext uri="{FF2B5EF4-FFF2-40B4-BE49-F238E27FC236}">
                <a16:creationId xmlns:a16="http://schemas.microsoft.com/office/drawing/2014/main" id="{982C21D3-F95C-301A-424E-4534ED500D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5F6746F-3092-6049-09B1-2AA3E4C834C3}"/>
              </a:ext>
            </a:extLst>
          </p:cNvPr>
          <p:cNvSpPr>
            <a:spLocks noGrp="1"/>
          </p:cNvSpPr>
          <p:nvPr>
            <p:ph type="sldNum" sz="quarter" idx="12"/>
          </p:nvPr>
        </p:nvSpPr>
        <p:spPr/>
        <p:txBody>
          <a:bodyPr/>
          <a:lstStyle/>
          <a:p>
            <a:fld id="{97941596-AE54-6448-B0CD-C47C0D997720}" type="slidenum">
              <a:rPr lang="en-US" smtClean="0"/>
              <a:t>‹#›</a:t>
            </a:fld>
            <a:endParaRPr lang="en-US"/>
          </a:p>
        </p:txBody>
      </p:sp>
    </p:spTree>
    <p:extLst>
      <p:ext uri="{BB962C8B-B14F-4D97-AF65-F5344CB8AC3E}">
        <p14:creationId xmlns:p14="http://schemas.microsoft.com/office/powerpoint/2010/main" val="30740084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34C9B84-A07A-514A-2711-67173762E47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F3962AC-BC12-04C7-5475-C4F7B073CEC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A64DD4-5C0B-3216-5CDB-D3A13CCA013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068C760E-ACFA-A149-9490-4955805AF27F}" type="datetime1">
              <a:rPr lang="en-GB" smtClean="0"/>
              <a:t>11/07/2026</a:t>
            </a:fld>
            <a:endParaRPr lang="en-US"/>
          </a:p>
        </p:txBody>
      </p:sp>
      <p:sp>
        <p:nvSpPr>
          <p:cNvPr id="5" name="Footer Placeholder 4">
            <a:extLst>
              <a:ext uri="{FF2B5EF4-FFF2-40B4-BE49-F238E27FC236}">
                <a16:creationId xmlns:a16="http://schemas.microsoft.com/office/drawing/2014/main" id="{C26DFA58-50D7-F3E9-6019-AE3E5792F71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B923CCE8-102F-5D7B-909A-6CE495D1A82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97941596-AE54-6448-B0CD-C47C0D997720}" type="slidenum">
              <a:rPr lang="en-US" smtClean="0"/>
              <a:t>‹#›</a:t>
            </a:fld>
            <a:endParaRPr lang="en-US"/>
          </a:p>
        </p:txBody>
      </p:sp>
    </p:spTree>
    <p:extLst>
      <p:ext uri="{BB962C8B-B14F-4D97-AF65-F5344CB8AC3E}">
        <p14:creationId xmlns:p14="http://schemas.microsoft.com/office/powerpoint/2010/main" val="362394253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file:////Users/naima/Library/Group%20Containers/UBF8T346G9.ms/WebArchiveCopyPasteTempFiles/com.microsoft.Word/Bullying-in-secondary-school-scaled.jpg" TargetMode="External"/><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file:////Users/naima/Library/Group%20Containers/UBF8T346G9.ms/WebArchiveCopyPasteTempFiles/com.microsoft.Word/Cyberbullying-and-Childrens-Mental-Health.jpg" TargetMode="External"/><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file:////Users/naima/Library/Group%20Containers/UBF8T346G9.ms/WebArchiveCopyPasteTempFiles/com.microsoft.Word/cyberbullying-guide-scaled.jpg" TargetMode="External"/><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file:////Users/naima/Library/Group%20Containers/UBF8T346G9.ms/WebArchiveCopyPasteTempFiles/com.microsoft.Word/Bullying-pic.jpg" TargetMode="External"/><Relationship Id="rId2" Type="http://schemas.openxmlformats.org/officeDocument/2006/relationships/image" Target="../media/image14.jpeg"/><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13.xml.rels><?xml version="1.0" encoding="UTF-8" standalone="yes"?>
<Relationships xmlns="http://schemas.openxmlformats.org/package/2006/relationships"><Relationship Id="rId3" Type="http://schemas.openxmlformats.org/officeDocument/2006/relationships/image" Target="file:////Users/naima/Library/Group%20Containers/UBF8T346G9.ms/WebArchiveCopyPasteTempFiles/com.microsoft.Word/2.-The-Impact-of-Bullying-on-Mental-Health-My-Psychiatrist.jpg" TargetMode="External"/><Relationship Id="rId2" Type="http://schemas.openxmlformats.org/officeDocument/2006/relationships/image" Target="../media/image16.jpeg"/><Relationship Id="rId1" Type="http://schemas.openxmlformats.org/officeDocument/2006/relationships/slideLayout" Target="../slideLayouts/slideLayout2.xml"/><Relationship Id="rId4" Type="http://schemas.openxmlformats.org/officeDocument/2006/relationships/image" Target="../media/image17.svg"/></Relationships>
</file>

<file path=ppt/slides/_rels/slide1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jpeg"/><Relationship Id="rId1" Type="http://schemas.openxmlformats.org/officeDocument/2006/relationships/slideLayout" Target="../slideLayouts/slideLayout2.xml"/><Relationship Id="rId4" Type="http://schemas.openxmlformats.org/officeDocument/2006/relationships/image" Target="../media/image30.jpeg"/></Relationships>
</file>

<file path=ppt/slides/_rels/slide27.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8" Type="http://schemas.openxmlformats.org/officeDocument/2006/relationships/image" Target="../media/image34.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33.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 Id="rId9" Type="http://schemas.openxmlformats.org/officeDocument/2006/relationships/image" Target="../media/image35.png"/></Relationships>
</file>

<file path=ppt/slides/_rels/slide29.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hyperlink" Target="https://mentalhealthinnovations.org/news-and-information/latest-news/1-in-4-young-people-currently-impacted-by-bullying-in-the-uk-a-report-for-anti-bullying-week-2024-has-found/" TargetMode="Externa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8" Type="http://schemas.openxmlformats.org/officeDocument/2006/relationships/customXml" Target="../ink/ink4.xml"/><Relationship Id="rId3" Type="http://schemas.openxmlformats.org/officeDocument/2006/relationships/image" Target="../media/image46.png"/><Relationship Id="rId7" Type="http://schemas.openxmlformats.org/officeDocument/2006/relationships/image" Target="../media/image48.png"/><Relationship Id="rId2" Type="http://schemas.openxmlformats.org/officeDocument/2006/relationships/customXml" Target="../ink/ink1.xml"/><Relationship Id="rId1" Type="http://schemas.openxmlformats.org/officeDocument/2006/relationships/slideLayout" Target="../slideLayouts/slideLayout2.xml"/><Relationship Id="rId6" Type="http://schemas.openxmlformats.org/officeDocument/2006/relationships/customXml" Target="../ink/ink3.xml"/><Relationship Id="rId5" Type="http://schemas.openxmlformats.org/officeDocument/2006/relationships/image" Target="../media/image47.png"/><Relationship Id="rId4" Type="http://schemas.openxmlformats.org/officeDocument/2006/relationships/customXml" Target="../ink/ink2.xml"/><Relationship Id="rId9" Type="http://schemas.openxmlformats.org/officeDocument/2006/relationships/customXml" Target="../ink/ink5.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8" Type="http://schemas.openxmlformats.org/officeDocument/2006/relationships/hyperlink" Target="https://www.nice.org.uk/guidance/ng223" TargetMode="External"/><Relationship Id="rId13" Type="http://schemas.openxmlformats.org/officeDocument/2006/relationships/hyperlink" Target="https://www.unicef.org/mental-health" TargetMode="External"/><Relationship Id="rId3" Type="http://schemas.openxmlformats.org/officeDocument/2006/relationships/hyperlink" Target="https://www.gov.uk/government/publications/keeping-children-safe-in-education--2" TargetMode="External"/><Relationship Id="rId7" Type="http://schemas.openxmlformats.org/officeDocument/2006/relationships/hyperlink" Target="https://explore.kooth.com/bullying-problems-at-school/" TargetMode="External"/><Relationship Id="rId12" Type="http://schemas.openxmlformats.org/officeDocument/2006/relationships/hyperlink" Target="https://www.legislation.gov.uk/ukpga/2018/12/contents" TargetMode="External"/><Relationship Id="rId17" Type="http://schemas.openxmlformats.org/officeDocument/2006/relationships/hyperlink" Target="https://www.youngminds.org.uk/" TargetMode="External"/><Relationship Id="rId2" Type="http://schemas.openxmlformats.org/officeDocument/2006/relationships/hyperlink" Target="https://anti-bullyingalliance.org.uk/" TargetMode="External"/><Relationship Id="rId16" Type="http://schemas.openxmlformats.org/officeDocument/2006/relationships/hyperlink" Target="https://www.who.int/news-room/fact-sheets/detail/adolescent-mental-health" TargetMode="External"/><Relationship Id="rId1" Type="http://schemas.openxmlformats.org/officeDocument/2006/relationships/slideLayout" Target="../slideLayouts/slideLayout2.xml"/><Relationship Id="rId6" Type="http://schemas.openxmlformats.org/officeDocument/2006/relationships/hyperlink" Target="https://ico.org.uk/for-organisations/uk-gdpr-guidance-and-resources/" TargetMode="External"/><Relationship Id="rId11" Type="http://schemas.openxmlformats.org/officeDocument/2006/relationships/hyperlink" Target="https://www.ons.gov.uk/" TargetMode="External"/><Relationship Id="rId5" Type="http://schemas.openxmlformats.org/officeDocument/2006/relationships/hyperlink" Target="https://www.legislation.gov.uk/ukpga/2010/15/contents" TargetMode="External"/><Relationship Id="rId15" Type="http://schemas.openxmlformats.org/officeDocument/2006/relationships/hyperlink" Target="https://www.who.int/publications/i/item/9789240011717" TargetMode="External"/><Relationship Id="rId10" Type="http://schemas.openxmlformats.org/officeDocument/2006/relationships/hyperlink" Target="https://www.nmc.org.uk/standards/code/" TargetMode="External"/><Relationship Id="rId4" Type="http://schemas.openxmlformats.org/officeDocument/2006/relationships/hyperlink" Target="https://www.longtermplan.nhs.uk/" TargetMode="External"/><Relationship Id="rId9" Type="http://schemas.openxmlformats.org/officeDocument/2006/relationships/hyperlink" Target="https://www.england.nhs.uk/mental-health/children-and-young-people/" TargetMode="External"/><Relationship Id="rId14" Type="http://schemas.openxmlformats.org/officeDocument/2006/relationships/hyperlink" Target="https://www.who.int/publications/i/item/9789240011854" TargetMode="External"/></Relationships>
</file>

<file path=ppt/slides/_rels/slide45.xml.rels><?xml version="1.0" encoding="UTF-8" standalone="yes"?>
<Relationships xmlns="http://schemas.openxmlformats.org/package/2006/relationships"><Relationship Id="rId3" Type="http://schemas.openxmlformats.org/officeDocument/2006/relationships/hyperlink" Target="https://unsplash.com/" TargetMode="External"/><Relationship Id="rId2" Type="http://schemas.openxmlformats.org/officeDocument/2006/relationships/hyperlink" Target="https://www.pexels.com/" TargetMode="Externa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hyperlink" Target="https://booklife.co.uk/products/free-types-of-bullying-poster" TargetMode="External"/><Relationship Id="rId7" Type="http://schemas.openxmlformats.org/officeDocument/2006/relationships/hyperlink" Target="https://www.kooth.com/" TargetMode="External"/><Relationship Id="rId2" Type="http://schemas.openxmlformats.org/officeDocument/2006/relationships/hyperlink" Target="https://anaghcoar.sch.im/pages/index/view/id/2/anti-bullying%20policy" TargetMode="External"/><Relationship Id="rId1" Type="http://schemas.openxmlformats.org/officeDocument/2006/relationships/slideLayout" Target="../slideLayouts/slideLayout2.xml"/><Relationship Id="rId6" Type="http://schemas.openxmlformats.org/officeDocument/2006/relationships/hyperlink" Target="https://theeducationhub.org.nz/bullying-in-secondary-school/" TargetMode="External"/><Relationship Id="rId5" Type="http://schemas.openxmlformats.org/officeDocument/2006/relationships/hyperlink" Target="https://www.thehansindia.com/featured/womenia/being-bullied-at-school-may-up-mental-health-issues-522069" TargetMode="External"/><Relationship Id="rId4" Type="http://schemas.openxmlformats.org/officeDocument/2006/relationships/hyperlink" Target="https://ico.org.uk/for-organisations/uk-gdpr-guidance-and-resources/" TargetMode="External"/></Relationships>
</file>

<file path=ppt/slides/_rels/slide47.xml.rels><?xml version="1.0" encoding="UTF-8" standalone="yes"?>
<Relationships xmlns="http://schemas.openxmlformats.org/package/2006/relationships"><Relationship Id="rId3" Type="http://schemas.openxmlformats.org/officeDocument/2006/relationships/hyperlink" Target="https://anti-bullyingalliance.org.uk/tools-information/advice-and-support/making-complaint-about-bullying" TargetMode="External"/><Relationship Id="rId7" Type="http://schemas.openxmlformats.org/officeDocument/2006/relationships/hyperlink" Target="https://www.thehambleschool.co.uk/student-wellbeing-resources/" TargetMode="External"/><Relationship Id="rId2" Type="http://schemas.openxmlformats.org/officeDocument/2006/relationships/hyperlink" Target="https://www.facebook.com/groups/1350284569815744/posts/1443192043858329/" TargetMode="External"/><Relationship Id="rId1" Type="http://schemas.openxmlformats.org/officeDocument/2006/relationships/slideLayout" Target="../slideLayouts/slideLayout2.xml"/><Relationship Id="rId6" Type="http://schemas.openxmlformats.org/officeDocument/2006/relationships/hyperlink" Target="https://www.shrn.org.uk/exploring-the-relationship-between-school-transition-mental-health-and-bullying/" TargetMode="External"/><Relationship Id="rId5" Type="http://schemas.openxmlformats.org/officeDocument/2006/relationships/hyperlink" Target="https://www.longtermplan.nhs.uk/" TargetMode="External"/><Relationship Id="rId4" Type="http://schemas.openxmlformats.org/officeDocument/2006/relationships/hyperlink" Target="https://www.nice.org.uk/guidance/ng22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1">
            <a:lumMod val="95000"/>
            <a:lumOff val="5000"/>
            <a:alpha val="29000"/>
          </a:schemeClr>
        </a:solidFill>
        <a:effectLst/>
      </p:bgPr>
    </p:bg>
    <p:spTree>
      <p:nvGrpSpPr>
        <p:cNvPr id="1" name=""/>
        <p:cNvGrpSpPr/>
        <p:nvPr/>
      </p:nvGrpSpPr>
      <p:grpSpPr>
        <a:xfrm>
          <a:off x="0" y="0"/>
          <a:ext cx="0" cy="0"/>
          <a:chOff x="0" y="0"/>
          <a:chExt cx="0" cy="0"/>
        </a:xfrm>
      </p:grpSpPr>
      <p:pic>
        <p:nvPicPr>
          <p:cNvPr id="5" name="Picture 4" descr="Child covering face">
            <a:extLst>
              <a:ext uri="{FF2B5EF4-FFF2-40B4-BE49-F238E27FC236}">
                <a16:creationId xmlns:a16="http://schemas.microsoft.com/office/drawing/2014/main" id="{EB94953A-AB44-075F-0B2D-F40E6D6B865A}"/>
              </a:ext>
            </a:extLst>
          </p:cNvPr>
          <p:cNvPicPr>
            <a:picLocks noChangeAspect="1"/>
          </p:cNvPicPr>
          <p:nvPr/>
        </p:nvPicPr>
        <p:blipFill>
          <a:blip r:embed="rId2"/>
          <a:srcRect t="14337" b="1394"/>
          <a:stretch>
            <a:fillRect/>
          </a:stretch>
        </p:blipFill>
        <p:spPr>
          <a:xfrm>
            <a:off x="187036" y="10"/>
            <a:ext cx="12191980" cy="6857990"/>
          </a:xfrm>
          <a:prstGeom prst="rect">
            <a:avLst/>
          </a:prstGeom>
        </p:spPr>
      </p:pic>
      <p:sp>
        <p:nvSpPr>
          <p:cNvPr id="10" name="Rectangle 9">
            <a:extLst>
              <a:ext uri="{FF2B5EF4-FFF2-40B4-BE49-F238E27FC236}">
                <a16:creationId xmlns:a16="http://schemas.microsoft.com/office/drawing/2014/main" id="{3B432D73-5C38-474F-AF96-A3228731B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0">
                <a:schemeClr val="tx1">
                  <a:lumMod val="95000"/>
                  <a:lumOff val="5000"/>
                </a:schemeClr>
              </a:gs>
              <a:gs pos="45000">
                <a:schemeClr val="tx1">
                  <a:lumMod val="95000"/>
                  <a:lumOff val="5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Slide Number Placeholder 3">
            <a:extLst>
              <a:ext uri="{FF2B5EF4-FFF2-40B4-BE49-F238E27FC236}">
                <a16:creationId xmlns:a16="http://schemas.microsoft.com/office/drawing/2014/main" id="{16103683-60A4-296B-8981-154FE2E6DB6A}"/>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97941596-AE54-6448-B0CD-C47C0D997720}" type="slidenum">
              <a:rPr lang="en-US">
                <a:solidFill>
                  <a:schemeClr val="bg1"/>
                </a:solidFill>
              </a:rPr>
              <a:pPr>
                <a:spcAft>
                  <a:spcPts val="600"/>
                </a:spcAft>
              </a:pPr>
              <a:t>1</a:t>
            </a:fld>
            <a:endParaRPr lang="en-US">
              <a:solidFill>
                <a:schemeClr val="bg1"/>
              </a:solidFill>
            </a:endParaRPr>
          </a:p>
        </p:txBody>
      </p:sp>
      <p:sp>
        <p:nvSpPr>
          <p:cNvPr id="6" name="Subtitle 2">
            <a:extLst>
              <a:ext uri="{FF2B5EF4-FFF2-40B4-BE49-F238E27FC236}">
                <a16:creationId xmlns:a16="http://schemas.microsoft.com/office/drawing/2014/main" id="{E0B5B149-A85B-9573-CCEA-6ED3637B57EA}"/>
              </a:ext>
            </a:extLst>
          </p:cNvPr>
          <p:cNvSpPr txBox="1">
            <a:spLocks/>
          </p:cNvSpPr>
          <p:nvPr/>
        </p:nvSpPr>
        <p:spPr>
          <a:xfrm>
            <a:off x="446800" y="4620547"/>
            <a:ext cx="2265217" cy="1646688"/>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US" sz="1200" b="1">
                <a:solidFill>
                  <a:schemeClr val="bg1"/>
                </a:solidFill>
                <a:latin typeface="Arial" panose="020B0604020202020204" pitchFamily="34" charset="0"/>
                <a:cs typeface="Arial" panose="020B0604020202020204" pitchFamily="34" charset="0"/>
              </a:rPr>
              <a:t>Students Names &amp; numbers</a:t>
            </a:r>
          </a:p>
          <a:p>
            <a:r>
              <a:rPr lang="en-US" sz="1200" b="1">
                <a:solidFill>
                  <a:schemeClr val="bg1"/>
                </a:solidFill>
                <a:latin typeface="Arial" panose="020B0604020202020204" pitchFamily="34" charset="0"/>
                <a:cs typeface="Arial" panose="020B0604020202020204" pitchFamily="34" charset="0"/>
              </a:rPr>
              <a:t>Naima Amin</a:t>
            </a:r>
            <a:r>
              <a:rPr lang="en-US" sz="1200">
                <a:solidFill>
                  <a:schemeClr val="bg1"/>
                </a:solidFill>
                <a:latin typeface="Arial" panose="020B0604020202020204" pitchFamily="34" charset="0"/>
                <a:cs typeface="Arial" panose="020B0604020202020204" pitchFamily="34" charset="0"/>
              </a:rPr>
              <a:t>: 2222407</a:t>
            </a:r>
          </a:p>
          <a:p>
            <a:r>
              <a:rPr lang="en-US" sz="1200" b="1">
                <a:solidFill>
                  <a:schemeClr val="bg1"/>
                </a:solidFill>
                <a:latin typeface="Arial" panose="020B0604020202020204" pitchFamily="34" charset="0"/>
                <a:cs typeface="Arial" panose="020B0604020202020204" pitchFamily="34" charset="0"/>
              </a:rPr>
              <a:t>Fatima Ali</a:t>
            </a:r>
            <a:r>
              <a:rPr lang="en-US" sz="1200">
                <a:solidFill>
                  <a:schemeClr val="bg1"/>
                </a:solidFill>
                <a:latin typeface="Arial" panose="020B0604020202020204" pitchFamily="34" charset="0"/>
                <a:cs typeface="Arial" panose="020B0604020202020204" pitchFamily="34" charset="0"/>
              </a:rPr>
              <a:t>: 2222409</a:t>
            </a:r>
          </a:p>
          <a:p>
            <a:r>
              <a:rPr lang="en-US" sz="1200" b="1" err="1">
                <a:solidFill>
                  <a:schemeClr val="bg1"/>
                </a:solidFill>
                <a:latin typeface="Arial" panose="020B0604020202020204" pitchFamily="34" charset="0"/>
                <a:cs typeface="Arial" panose="020B0604020202020204" pitchFamily="34" charset="0"/>
              </a:rPr>
              <a:t>Zobia</a:t>
            </a:r>
            <a:r>
              <a:rPr lang="en-US" sz="1200" b="1">
                <a:solidFill>
                  <a:schemeClr val="bg1"/>
                </a:solidFill>
                <a:latin typeface="Arial" panose="020B0604020202020204" pitchFamily="34" charset="0"/>
                <a:cs typeface="Arial" panose="020B0604020202020204" pitchFamily="34" charset="0"/>
              </a:rPr>
              <a:t> Riaz</a:t>
            </a:r>
            <a:r>
              <a:rPr lang="en-US" sz="1200">
                <a:solidFill>
                  <a:schemeClr val="bg1"/>
                </a:solidFill>
                <a:latin typeface="Arial" panose="020B0604020202020204" pitchFamily="34" charset="0"/>
                <a:cs typeface="Arial" panose="020B0604020202020204" pitchFamily="34" charset="0"/>
              </a:rPr>
              <a:t>: 2226851</a:t>
            </a:r>
          </a:p>
          <a:p>
            <a:r>
              <a:rPr lang="en-US" sz="1200" b="1" err="1">
                <a:solidFill>
                  <a:schemeClr val="bg1"/>
                </a:solidFill>
                <a:latin typeface="Arial" panose="020B0604020202020204" pitchFamily="34" charset="0"/>
                <a:cs typeface="Arial" panose="020B0604020202020204" pitchFamily="34" charset="0"/>
              </a:rPr>
              <a:t>Abeer</a:t>
            </a:r>
            <a:r>
              <a:rPr lang="en-US" sz="1200" b="1">
                <a:solidFill>
                  <a:schemeClr val="bg1"/>
                </a:solidFill>
                <a:latin typeface="Arial" panose="020B0604020202020204" pitchFamily="34" charset="0"/>
                <a:cs typeface="Arial" panose="020B0604020202020204" pitchFamily="34" charset="0"/>
              </a:rPr>
              <a:t> </a:t>
            </a:r>
            <a:r>
              <a:rPr lang="en-US" sz="1200" b="1" err="1">
                <a:solidFill>
                  <a:schemeClr val="bg1"/>
                </a:solidFill>
                <a:latin typeface="Arial" panose="020B0604020202020204" pitchFamily="34" charset="0"/>
                <a:cs typeface="Arial" panose="020B0604020202020204" pitchFamily="34" charset="0"/>
              </a:rPr>
              <a:t>Ishal</a:t>
            </a:r>
            <a:r>
              <a:rPr lang="en-US" sz="1200">
                <a:solidFill>
                  <a:schemeClr val="bg1"/>
                </a:solidFill>
                <a:latin typeface="Arial" panose="020B0604020202020204" pitchFamily="34" charset="0"/>
                <a:cs typeface="Arial" panose="020B0604020202020204" pitchFamily="34" charset="0"/>
              </a:rPr>
              <a:t>: 2128229</a:t>
            </a:r>
          </a:p>
        </p:txBody>
      </p:sp>
      <p:sp>
        <p:nvSpPr>
          <p:cNvPr id="8" name="TextBox 7">
            <a:extLst>
              <a:ext uri="{FF2B5EF4-FFF2-40B4-BE49-F238E27FC236}">
                <a16:creationId xmlns:a16="http://schemas.microsoft.com/office/drawing/2014/main" id="{A118EF58-9A1E-2E8A-5CB8-E022970B63B2}"/>
              </a:ext>
            </a:extLst>
          </p:cNvPr>
          <p:cNvSpPr txBox="1"/>
          <p:nvPr/>
        </p:nvSpPr>
        <p:spPr>
          <a:xfrm>
            <a:off x="-166234" y="425603"/>
            <a:ext cx="3989394" cy="1384995"/>
          </a:xfrm>
          <a:prstGeom prst="rect">
            <a:avLst/>
          </a:prstGeom>
          <a:noFill/>
        </p:spPr>
        <p:txBody>
          <a:bodyPr wrap="square">
            <a:spAutoFit/>
          </a:bodyPr>
          <a:lstStyle/>
          <a:p>
            <a:pPr algn="ctr"/>
            <a:r>
              <a:rPr lang="en-GB" sz="1200" b="1">
                <a:solidFill>
                  <a:schemeClr val="bg1"/>
                </a:solidFill>
                <a:latin typeface="Arial" panose="020B0604020202020204" pitchFamily="34" charset="0"/>
                <a:cs typeface="Arial" panose="020B0604020202020204" pitchFamily="34" charset="0"/>
              </a:rPr>
              <a:t>Module name: </a:t>
            </a:r>
          </a:p>
          <a:p>
            <a:pPr algn="ctr"/>
            <a:r>
              <a:rPr lang="en-GB" sz="1200" i="0" u="none" strike="noStrike">
                <a:solidFill>
                  <a:schemeClr val="bg1"/>
                </a:solidFill>
                <a:effectLst/>
                <a:latin typeface="Arial" panose="020B0604020202020204" pitchFamily="34" charset="0"/>
                <a:cs typeface="Arial" panose="020B0604020202020204" pitchFamily="34" charset="0"/>
              </a:rPr>
              <a:t>Population Health and Digital Health Promotion</a:t>
            </a:r>
            <a:endParaRPr lang="en-GB" sz="1200">
              <a:solidFill>
                <a:schemeClr val="bg1"/>
              </a:solidFill>
              <a:latin typeface="Arial" panose="020B0604020202020204" pitchFamily="34" charset="0"/>
              <a:cs typeface="Arial" panose="020B0604020202020204" pitchFamily="34" charset="0"/>
            </a:endParaRPr>
          </a:p>
          <a:p>
            <a:pPr algn="ctr"/>
            <a:r>
              <a:rPr lang="en-GB" sz="1200" b="1">
                <a:solidFill>
                  <a:schemeClr val="bg1"/>
                </a:solidFill>
                <a:latin typeface="Arial" panose="020B0604020202020204" pitchFamily="34" charset="0"/>
                <a:cs typeface="Arial" panose="020B0604020202020204" pitchFamily="34" charset="0"/>
              </a:rPr>
              <a:t>Module code: </a:t>
            </a:r>
            <a:r>
              <a:rPr lang="en-GB" sz="1200" i="0" u="none" strike="noStrike">
                <a:solidFill>
                  <a:srgbClr val="FFFFFF"/>
                </a:solidFill>
                <a:effectLst/>
                <a:latin typeface="Arial" panose="020B0604020202020204" pitchFamily="34" charset="0"/>
                <a:cs typeface="Arial" panose="020B0604020202020204" pitchFamily="34" charset="0"/>
              </a:rPr>
              <a:t>LCHS7009_BIRM</a:t>
            </a:r>
            <a:endParaRPr lang="en-GB" sz="1200">
              <a:solidFill>
                <a:schemeClr val="bg1"/>
              </a:solidFill>
              <a:latin typeface="Arial" panose="020B0604020202020204" pitchFamily="34" charset="0"/>
              <a:cs typeface="Arial" panose="020B0604020202020204" pitchFamily="34" charset="0"/>
            </a:endParaRPr>
          </a:p>
          <a:p>
            <a:pPr algn="ctr"/>
            <a:r>
              <a:rPr lang="en-GB" sz="1200" b="1">
                <a:solidFill>
                  <a:schemeClr val="bg1"/>
                </a:solidFill>
                <a:latin typeface="Arial" panose="020B0604020202020204" pitchFamily="34" charset="0"/>
                <a:cs typeface="Arial" panose="020B0604020202020204" pitchFamily="34" charset="0"/>
              </a:rPr>
              <a:t>Assignment type: </a:t>
            </a:r>
            <a:r>
              <a:rPr lang="en-GB" sz="1200">
                <a:solidFill>
                  <a:schemeClr val="bg1"/>
                </a:solidFill>
                <a:latin typeface="Arial" panose="020B0604020202020204" pitchFamily="34" charset="0"/>
                <a:cs typeface="Arial" panose="020B0604020202020204" pitchFamily="34" charset="0"/>
              </a:rPr>
              <a:t>Group presentation</a:t>
            </a:r>
          </a:p>
          <a:p>
            <a:pPr algn="ctr"/>
            <a:r>
              <a:rPr lang="en-GB" sz="1200" b="1">
                <a:solidFill>
                  <a:schemeClr val="bg1"/>
                </a:solidFill>
                <a:latin typeface="Arial" panose="020B0604020202020204" pitchFamily="34" charset="0"/>
                <a:cs typeface="Arial" panose="020B0604020202020204" pitchFamily="34" charset="0"/>
              </a:rPr>
              <a:t>Assignment title: </a:t>
            </a:r>
            <a:r>
              <a:rPr lang="en-GB" sz="1200" err="1">
                <a:solidFill>
                  <a:schemeClr val="bg1"/>
                </a:solidFill>
                <a:latin typeface="Arial" panose="020B0604020202020204" pitchFamily="34" charset="0"/>
                <a:cs typeface="Arial" panose="020B0604020202020204" pitchFamily="34" charset="0"/>
              </a:rPr>
              <a:t>MindBridge</a:t>
            </a:r>
            <a:r>
              <a:rPr lang="en-GB" sz="1200">
                <a:solidFill>
                  <a:schemeClr val="bg1"/>
                </a:solidFill>
                <a:latin typeface="Arial" panose="020B0604020202020204" pitchFamily="34" charset="0"/>
                <a:cs typeface="Arial" panose="020B0604020202020204" pitchFamily="34" charset="0"/>
              </a:rPr>
              <a:t> </a:t>
            </a:r>
          </a:p>
          <a:p>
            <a:pPr algn="ctr"/>
            <a:r>
              <a:rPr lang="en-GB" sz="1200" b="1" i="0" u="none" strike="noStrike">
                <a:solidFill>
                  <a:schemeClr val="bg1"/>
                </a:solidFill>
                <a:effectLst/>
                <a:latin typeface="Arial" panose="020B0604020202020204" pitchFamily="34" charset="0"/>
                <a:cs typeface="Arial" panose="020B0604020202020204" pitchFamily="34" charset="0"/>
              </a:rPr>
              <a:t>Course:</a:t>
            </a:r>
            <a:r>
              <a:rPr lang="en-GB" sz="1200" b="0" i="0" u="none" strike="noStrike">
                <a:solidFill>
                  <a:schemeClr val="bg1"/>
                </a:solidFill>
                <a:effectLst/>
                <a:latin typeface="Arial" panose="020B0604020202020204" pitchFamily="34" charset="0"/>
                <a:cs typeface="Arial" panose="020B0604020202020204" pitchFamily="34" charset="0"/>
              </a:rPr>
              <a:t> Masters in Public Health</a:t>
            </a:r>
            <a:endParaRPr lang="en-GB" sz="1200">
              <a:solidFill>
                <a:schemeClr val="bg1"/>
              </a:solidFill>
              <a:latin typeface="Arial" panose="020B0604020202020204" pitchFamily="34" charset="0"/>
              <a:cs typeface="Arial" panose="020B0604020202020204" pitchFamily="34" charset="0"/>
            </a:endParaRPr>
          </a:p>
          <a:p>
            <a:pPr algn="ctr"/>
            <a:r>
              <a:rPr lang="en-GB" sz="1200" b="1">
                <a:solidFill>
                  <a:schemeClr val="bg1"/>
                </a:solidFill>
                <a:latin typeface="Arial" panose="020B0604020202020204" pitchFamily="34" charset="0"/>
                <a:cs typeface="Arial" panose="020B0604020202020204" pitchFamily="34" charset="0"/>
              </a:rPr>
              <a:t>Lecturers name: </a:t>
            </a:r>
            <a:r>
              <a:rPr lang="en-GB" sz="1200" b="1" i="1" u="none" strike="noStrike">
                <a:solidFill>
                  <a:schemeClr val="bg1">
                    <a:lumMod val="95000"/>
                  </a:schemeClr>
                </a:solidFill>
                <a:effectLst/>
                <a:latin typeface="Arial" panose="020B0604020202020204" pitchFamily="34" charset="0"/>
                <a:cs typeface="Arial" panose="020B0604020202020204" pitchFamily="34" charset="0"/>
              </a:rPr>
              <a:t>Dr </a:t>
            </a:r>
            <a:r>
              <a:rPr lang="en-GB" sz="1200" b="1" i="1" u="none" strike="noStrike" err="1">
                <a:solidFill>
                  <a:schemeClr val="bg1">
                    <a:lumMod val="95000"/>
                  </a:schemeClr>
                </a:solidFill>
                <a:effectLst/>
                <a:latin typeface="Arial" panose="020B0604020202020204" pitchFamily="34" charset="0"/>
                <a:cs typeface="Arial" panose="020B0604020202020204" pitchFamily="34" charset="0"/>
              </a:rPr>
              <a:t>Raheela</a:t>
            </a:r>
            <a:r>
              <a:rPr lang="en-GB" sz="1200" b="1" i="1" u="none" strike="noStrike">
                <a:solidFill>
                  <a:schemeClr val="bg1">
                    <a:lumMod val="95000"/>
                  </a:schemeClr>
                </a:solidFill>
                <a:effectLst/>
                <a:latin typeface="Arial" panose="020B0604020202020204" pitchFamily="34" charset="0"/>
                <a:cs typeface="Arial" panose="020B0604020202020204" pitchFamily="34" charset="0"/>
              </a:rPr>
              <a:t> Shaikh</a:t>
            </a:r>
            <a:endParaRPr lang="en-GB" sz="1200" b="1">
              <a:solidFill>
                <a:schemeClr val="bg1">
                  <a:lumMod val="95000"/>
                </a:schemeClr>
              </a:solidFill>
              <a:latin typeface="Arial" panose="020B0604020202020204" pitchFamily="34" charset="0"/>
              <a:cs typeface="Arial" panose="020B0604020202020204" pitchFamily="34" charset="0"/>
            </a:endParaRPr>
          </a:p>
        </p:txBody>
      </p:sp>
      <p:sp>
        <p:nvSpPr>
          <p:cNvPr id="12" name="Title 1">
            <a:extLst>
              <a:ext uri="{FF2B5EF4-FFF2-40B4-BE49-F238E27FC236}">
                <a16:creationId xmlns:a16="http://schemas.microsoft.com/office/drawing/2014/main" id="{B116673C-9ACF-CDFB-7CB0-E6883D2E1025}"/>
              </a:ext>
            </a:extLst>
          </p:cNvPr>
          <p:cNvSpPr txBox="1">
            <a:spLocks/>
          </p:cNvSpPr>
          <p:nvPr/>
        </p:nvSpPr>
        <p:spPr>
          <a:xfrm>
            <a:off x="2971780" y="4600286"/>
            <a:ext cx="8242877" cy="1619539"/>
          </a:xfrm>
          <a:prstGeom prst="rect">
            <a:avLst/>
          </a:prstGeom>
          <a:solidFill>
            <a:schemeClr val="tx1">
              <a:lumMod val="95000"/>
              <a:lumOff val="5000"/>
              <a:alpha val="38000"/>
            </a:schemeClr>
          </a:solidFill>
        </p:spPr>
        <p:txBody>
          <a:bodyPr vert="horz" lIns="91440" tIns="45720" rIns="91440" bIns="45720" rtlCol="0" anchor="b" anchorCtr="0">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6000" b="1" err="1">
                <a:solidFill>
                  <a:schemeClr val="bg1"/>
                </a:solidFill>
                <a:latin typeface="quote-cjk-patch"/>
              </a:rPr>
              <a:t>MindBridge</a:t>
            </a:r>
            <a:endParaRPr lang="en-GB" sz="6000" b="1">
              <a:solidFill>
                <a:schemeClr val="bg1"/>
              </a:solidFill>
              <a:latin typeface="quote-cjk-patch"/>
            </a:endParaRPr>
          </a:p>
          <a:p>
            <a:pPr algn="ctr"/>
            <a:r>
              <a:rPr lang="en-GB" sz="4800" b="1">
                <a:solidFill>
                  <a:schemeClr val="bg1"/>
                </a:solidFill>
                <a:latin typeface="quote-cjk-patch"/>
              </a:rPr>
              <a:t> </a:t>
            </a:r>
            <a:r>
              <a:rPr lang="en-GB" sz="1800" b="1">
                <a:solidFill>
                  <a:schemeClr val="bg1"/>
                </a:solidFill>
                <a:latin typeface="quote-cjk-patch"/>
              </a:rPr>
              <a:t>Bridging the Gap Between Silence and Safety in Secondary Schools</a:t>
            </a:r>
            <a:endParaRPr lang="en-US" sz="1800">
              <a:solidFill>
                <a:schemeClr val="bg1"/>
              </a:solidFill>
            </a:endParaRPr>
          </a:p>
        </p:txBody>
      </p:sp>
      <p:sp>
        <p:nvSpPr>
          <p:cNvPr id="14" name="TextBox 13">
            <a:extLst>
              <a:ext uri="{FF2B5EF4-FFF2-40B4-BE49-F238E27FC236}">
                <a16:creationId xmlns:a16="http://schemas.microsoft.com/office/drawing/2014/main" id="{4F28706C-9200-B53D-97DB-A1A628CEF4DF}"/>
              </a:ext>
            </a:extLst>
          </p:cNvPr>
          <p:cNvSpPr txBox="1"/>
          <p:nvPr/>
        </p:nvSpPr>
        <p:spPr>
          <a:xfrm>
            <a:off x="550718" y="6423496"/>
            <a:ext cx="1693719" cy="230832"/>
          </a:xfrm>
          <a:prstGeom prst="rect">
            <a:avLst/>
          </a:prstGeom>
          <a:noFill/>
        </p:spPr>
        <p:txBody>
          <a:bodyPr wrap="square">
            <a:spAutoFit/>
          </a:bodyPr>
          <a:lstStyle/>
          <a:p>
            <a:r>
              <a:rPr lang="en-GB" sz="900">
                <a:solidFill>
                  <a:schemeClr val="bg1"/>
                </a:solidFill>
                <a:effectLst/>
                <a:latin typeface="Arial" panose="020B0604020202020204" pitchFamily="34" charset="0"/>
                <a:ea typeface="Times New Roman" panose="02020603050405020304" pitchFamily="18" charset="0"/>
              </a:rPr>
              <a:t>(Stock images, no date).</a:t>
            </a:r>
            <a:endParaRPr lang="en-US" sz="900">
              <a:solidFill>
                <a:schemeClr val="bg1"/>
              </a:solidFill>
            </a:endParaRPr>
          </a:p>
        </p:txBody>
      </p:sp>
    </p:spTree>
    <p:extLst>
      <p:ext uri="{BB962C8B-B14F-4D97-AF65-F5344CB8AC3E}">
        <p14:creationId xmlns:p14="http://schemas.microsoft.com/office/powerpoint/2010/main" val="10090192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12"/>
                                        </p:tgtEl>
                                        <p:attrNameLst>
                                          <p:attrName>style.visibility</p:attrName>
                                        </p:attrNameLst>
                                      </p:cBhvr>
                                      <p:to>
                                        <p:strVal val="visible"/>
                                      </p:to>
                                    </p:set>
                                    <p:animEffect transition="in" filter="fade">
                                      <p:cBhvr>
                                        <p:cTn id="7" dur="4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0D7B6173-1D58-48E2-83CF-37350F315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F36CA75-CFBF-4844-B719-8FE9EBADA9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3D4A84B9-E564-4DD0-97F8-DBF1C460C2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4A599609-F5C2-4A0B-A992-913F814A631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40000"/>
            <a:extLst>
              <a:ext uri="{28A0092B-C50C-407E-A947-70E740481C1C}">
                <a14:useLocalDpi xmlns:a14="http://schemas.microsoft.com/office/drawing/2010/main" val="0"/>
              </a:ext>
            </a:extLst>
          </a:blip>
          <a:stretch>
            <a:fillRect/>
          </a:stretch>
        </p:blipFill>
        <p:spPr>
          <a:xfrm>
            <a:off x="5414" y="0"/>
            <a:ext cx="12181172" cy="6858000"/>
          </a:xfrm>
          <a:prstGeom prst="rect">
            <a:avLst/>
          </a:prstGeom>
        </p:spPr>
      </p:pic>
      <p:sp>
        <p:nvSpPr>
          <p:cNvPr id="21" name="Rectangle 20">
            <a:extLst>
              <a:ext uri="{FF2B5EF4-FFF2-40B4-BE49-F238E27FC236}">
                <a16:creationId xmlns:a16="http://schemas.microsoft.com/office/drawing/2014/main" id="{102382E0-0A09-46AE-B955-B911CAFE7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7DE75D4A-0965-4973-BE75-DECCAC9A96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Content Placeholder 13" descr="Child using laptop">
            <a:extLst>
              <a:ext uri="{FF2B5EF4-FFF2-40B4-BE49-F238E27FC236}">
                <a16:creationId xmlns:a16="http://schemas.microsoft.com/office/drawing/2014/main" id="{9F57381A-F8B0-81C6-9AF3-C4B22420DADA}"/>
              </a:ext>
            </a:extLst>
          </p:cNvPr>
          <p:cNvPicPr>
            <a:picLocks noChangeAspect="1"/>
          </p:cNvPicPr>
          <p:nvPr/>
        </p:nvPicPr>
        <p:blipFill>
          <a:blip r:embed="rId3">
            <a:alphaModFix amt="60000"/>
          </a:blip>
          <a:srcRect l="17583" r="23083" b="-1"/>
          <a:stretch>
            <a:fillRect/>
          </a:stretch>
        </p:blipFill>
        <p:spPr>
          <a:xfrm>
            <a:off x="20" y="10"/>
            <a:ext cx="6095980" cy="6857990"/>
          </a:xfrm>
          <a:prstGeom prst="rect">
            <a:avLst/>
          </a:prstGeom>
        </p:spPr>
      </p:pic>
      <p:pic>
        <p:nvPicPr>
          <p:cNvPr id="6" name="Picture 5" descr="Human eye seen through transparent digital chart">
            <a:extLst>
              <a:ext uri="{FF2B5EF4-FFF2-40B4-BE49-F238E27FC236}">
                <a16:creationId xmlns:a16="http://schemas.microsoft.com/office/drawing/2014/main" id="{602B5FEC-AA7A-1BB7-86B0-5BDE3E812980}"/>
              </a:ext>
            </a:extLst>
          </p:cNvPr>
          <p:cNvPicPr>
            <a:picLocks noChangeAspect="1"/>
          </p:cNvPicPr>
          <p:nvPr/>
        </p:nvPicPr>
        <p:blipFill>
          <a:blip r:embed="rId4">
            <a:alphaModFix amt="60000"/>
          </a:blip>
          <a:srcRect l="16348" r="32763" b="1"/>
          <a:stretch>
            <a:fillRect/>
          </a:stretch>
        </p:blipFill>
        <p:spPr>
          <a:xfrm>
            <a:off x="6096000" y="10"/>
            <a:ext cx="6096000" cy="6857990"/>
          </a:xfrm>
          <a:prstGeom prst="rect">
            <a:avLst/>
          </a:prstGeom>
        </p:spPr>
      </p:pic>
      <p:sp>
        <p:nvSpPr>
          <p:cNvPr id="4" name="Slide Number Placeholder 3">
            <a:extLst>
              <a:ext uri="{FF2B5EF4-FFF2-40B4-BE49-F238E27FC236}">
                <a16:creationId xmlns:a16="http://schemas.microsoft.com/office/drawing/2014/main" id="{3C2FB239-F41A-26A3-1856-0C6944C73844}"/>
              </a:ext>
            </a:extLst>
          </p:cNvPr>
          <p:cNvSpPr>
            <a:spLocks noGrp="1"/>
          </p:cNvSpPr>
          <p:nvPr>
            <p:ph type="sldNum" sz="quarter" idx="12"/>
          </p:nvPr>
        </p:nvSpPr>
        <p:spPr>
          <a:xfrm>
            <a:off x="11722608" y="18288"/>
            <a:ext cx="475488" cy="475488"/>
          </a:xfrm>
        </p:spPr>
        <p:txBody>
          <a:bodyPr>
            <a:normAutofit/>
          </a:bodyPr>
          <a:lstStyle/>
          <a:p>
            <a:pPr algn="ctr">
              <a:spcAft>
                <a:spcPts val="600"/>
              </a:spcAft>
            </a:pPr>
            <a:fld id="{97941596-AE54-6448-B0CD-C47C0D997720}" type="slidenum">
              <a:rPr lang="en-US" sz="800">
                <a:solidFill>
                  <a:srgbClr val="FFFFFF"/>
                </a:solidFill>
              </a:rPr>
              <a:pPr algn="ctr">
                <a:spcAft>
                  <a:spcPts val="600"/>
                </a:spcAft>
              </a:pPr>
              <a:t>2</a:t>
            </a:fld>
            <a:endParaRPr lang="en-US" sz="800">
              <a:solidFill>
                <a:srgbClr val="FFFFFF"/>
              </a:solidFill>
            </a:endParaRPr>
          </a:p>
        </p:txBody>
      </p:sp>
      <p:sp>
        <p:nvSpPr>
          <p:cNvPr id="8" name="TextBox 7">
            <a:extLst>
              <a:ext uri="{FF2B5EF4-FFF2-40B4-BE49-F238E27FC236}">
                <a16:creationId xmlns:a16="http://schemas.microsoft.com/office/drawing/2014/main" id="{E902C80E-6197-F702-FF0F-55C3D187A566}"/>
              </a:ext>
            </a:extLst>
          </p:cNvPr>
          <p:cNvSpPr txBox="1"/>
          <p:nvPr/>
        </p:nvSpPr>
        <p:spPr>
          <a:xfrm>
            <a:off x="3173796" y="4711259"/>
            <a:ext cx="6099462" cy="2031325"/>
          </a:xfrm>
          <a:prstGeom prst="rect">
            <a:avLst/>
          </a:prstGeom>
          <a:noFill/>
        </p:spPr>
        <p:txBody>
          <a:bodyPr wrap="square">
            <a:spAutoFit/>
          </a:bodyPr>
          <a:lstStyle/>
          <a:p>
            <a:pPr marL="0" indent="0" algn="ctr">
              <a:buNone/>
            </a:pPr>
            <a:r>
              <a:rPr lang="en-US" b="1">
                <a:solidFill>
                  <a:schemeClr val="bg1"/>
                </a:solidFill>
              </a:rPr>
              <a:t>NAIMA </a:t>
            </a:r>
            <a:r>
              <a:rPr lang="en-US">
                <a:solidFill>
                  <a:schemeClr val="bg1"/>
                </a:solidFill>
              </a:rPr>
              <a:t>– SLIDE 1 – 8-13 (+7)</a:t>
            </a:r>
          </a:p>
          <a:p>
            <a:pPr marL="0" indent="0" algn="ctr">
              <a:buNone/>
            </a:pPr>
            <a:endParaRPr lang="en-US">
              <a:solidFill>
                <a:schemeClr val="bg1"/>
              </a:solidFill>
            </a:endParaRPr>
          </a:p>
          <a:p>
            <a:pPr marL="0" indent="0" algn="ctr">
              <a:buNone/>
            </a:pPr>
            <a:r>
              <a:rPr lang="en-US" b="1">
                <a:solidFill>
                  <a:schemeClr val="bg1"/>
                </a:solidFill>
              </a:rPr>
              <a:t>ABEER </a:t>
            </a:r>
            <a:r>
              <a:rPr lang="en-US">
                <a:solidFill>
                  <a:schemeClr val="bg1"/>
                </a:solidFill>
              </a:rPr>
              <a:t>– SLIDE -14-24 (+7)</a:t>
            </a:r>
          </a:p>
          <a:p>
            <a:pPr marL="0" indent="0" algn="ctr">
              <a:buNone/>
            </a:pPr>
            <a:endParaRPr lang="en-US">
              <a:solidFill>
                <a:schemeClr val="bg1"/>
              </a:solidFill>
            </a:endParaRPr>
          </a:p>
          <a:p>
            <a:pPr marL="0" indent="0" algn="ctr">
              <a:buNone/>
            </a:pPr>
            <a:r>
              <a:rPr lang="en-US" b="1">
                <a:solidFill>
                  <a:schemeClr val="bg1"/>
                </a:solidFill>
              </a:rPr>
              <a:t>ZOBIA</a:t>
            </a:r>
            <a:r>
              <a:rPr lang="en-US">
                <a:solidFill>
                  <a:schemeClr val="bg1"/>
                </a:solidFill>
              </a:rPr>
              <a:t> – SLIDE 25 TO 29 (+3,4,6)</a:t>
            </a:r>
          </a:p>
          <a:p>
            <a:pPr marL="0" indent="0" algn="ctr">
              <a:buNone/>
            </a:pPr>
            <a:endParaRPr lang="en-US">
              <a:solidFill>
                <a:schemeClr val="bg1"/>
              </a:solidFill>
            </a:endParaRPr>
          </a:p>
          <a:p>
            <a:pPr marL="0" indent="0" algn="ctr">
              <a:buNone/>
            </a:pPr>
            <a:r>
              <a:rPr lang="en-US" b="1">
                <a:solidFill>
                  <a:schemeClr val="bg1"/>
                </a:solidFill>
              </a:rPr>
              <a:t>FATIMA</a:t>
            </a:r>
            <a:r>
              <a:rPr lang="en-US">
                <a:solidFill>
                  <a:schemeClr val="bg1"/>
                </a:solidFill>
              </a:rPr>
              <a:t> – SLIDE 30 TO 38 (+5)</a:t>
            </a:r>
          </a:p>
        </p:txBody>
      </p:sp>
      <p:sp>
        <p:nvSpPr>
          <p:cNvPr id="9" name="Title 1">
            <a:extLst>
              <a:ext uri="{FF2B5EF4-FFF2-40B4-BE49-F238E27FC236}">
                <a16:creationId xmlns:a16="http://schemas.microsoft.com/office/drawing/2014/main" id="{4370C120-F044-1844-C822-78D64E33C90F}"/>
              </a:ext>
            </a:extLst>
          </p:cNvPr>
          <p:cNvSpPr txBox="1">
            <a:spLocks/>
          </p:cNvSpPr>
          <p:nvPr/>
        </p:nvSpPr>
        <p:spPr>
          <a:xfrm>
            <a:off x="1094282" y="304120"/>
            <a:ext cx="10006444" cy="1884495"/>
          </a:xfrm>
          <a:prstGeom prst="rect">
            <a:avLst/>
          </a:prstGeom>
          <a:solidFill>
            <a:schemeClr val="tx1">
              <a:lumMod val="95000"/>
              <a:lumOff val="5000"/>
              <a:alpha val="38000"/>
            </a:schemeClr>
          </a:solidFill>
        </p:spPr>
        <p:txBody>
          <a:bodyPr vert="horz" lIns="91440" tIns="45720" rIns="91440" bIns="45720" rtlCol="0" anchor="b" anchorCtr="0">
            <a:normAutofit fontScale="92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800" b="1">
                <a:solidFill>
                  <a:schemeClr val="bg1"/>
                </a:solidFill>
                <a:latin typeface="quote-cjk-patch"/>
              </a:rPr>
              <a:t>Content Overview </a:t>
            </a:r>
          </a:p>
          <a:p>
            <a:pPr algn="ctr"/>
            <a:r>
              <a:rPr lang="en-GB" sz="4800" b="1">
                <a:solidFill>
                  <a:schemeClr val="bg1"/>
                </a:solidFill>
                <a:latin typeface="quote-cjk-patch"/>
              </a:rPr>
              <a:t>&amp; </a:t>
            </a:r>
          </a:p>
          <a:p>
            <a:pPr algn="ctr"/>
            <a:r>
              <a:rPr lang="en-GB" sz="4800" b="1">
                <a:solidFill>
                  <a:schemeClr val="bg1"/>
                </a:solidFill>
                <a:latin typeface="quote-cjk-patch"/>
              </a:rPr>
              <a:t>Student Contributions</a:t>
            </a:r>
            <a:endParaRPr lang="en-US" sz="1800">
              <a:solidFill>
                <a:schemeClr val="bg1"/>
              </a:solidFill>
            </a:endParaRPr>
          </a:p>
        </p:txBody>
      </p:sp>
      <p:sp>
        <p:nvSpPr>
          <p:cNvPr id="11" name="TextBox 10">
            <a:extLst>
              <a:ext uri="{FF2B5EF4-FFF2-40B4-BE49-F238E27FC236}">
                <a16:creationId xmlns:a16="http://schemas.microsoft.com/office/drawing/2014/main" id="{7A954C1E-BAD1-453F-BF98-13D6F0E134E3}"/>
              </a:ext>
            </a:extLst>
          </p:cNvPr>
          <p:cNvSpPr txBox="1"/>
          <p:nvPr/>
        </p:nvSpPr>
        <p:spPr>
          <a:xfrm>
            <a:off x="93518" y="6498715"/>
            <a:ext cx="1693719" cy="230832"/>
          </a:xfrm>
          <a:prstGeom prst="rect">
            <a:avLst/>
          </a:prstGeom>
          <a:noFill/>
        </p:spPr>
        <p:txBody>
          <a:bodyPr wrap="square">
            <a:spAutoFit/>
          </a:bodyPr>
          <a:lstStyle/>
          <a:p>
            <a:r>
              <a:rPr lang="en-GB" sz="900">
                <a:solidFill>
                  <a:schemeClr val="bg1"/>
                </a:solidFill>
                <a:effectLst/>
                <a:latin typeface="Arial" panose="020B0604020202020204" pitchFamily="34" charset="0"/>
                <a:ea typeface="Times New Roman" panose="02020603050405020304" pitchFamily="18" charset="0"/>
              </a:rPr>
              <a:t>(</a:t>
            </a:r>
            <a:r>
              <a:rPr lang="en-GB" sz="900">
                <a:solidFill>
                  <a:schemeClr val="bg1"/>
                </a:solidFill>
                <a:latin typeface="Arial" panose="020B0604020202020204" pitchFamily="34" charset="0"/>
                <a:ea typeface="Times New Roman" panose="02020603050405020304" pitchFamily="18" charset="0"/>
              </a:rPr>
              <a:t>Boy </a:t>
            </a:r>
            <a:r>
              <a:rPr lang="en-GB" sz="900">
                <a:solidFill>
                  <a:schemeClr val="bg1"/>
                </a:solidFill>
                <a:effectLst/>
                <a:latin typeface="Arial" panose="020B0604020202020204" pitchFamily="34" charset="0"/>
                <a:ea typeface="Times New Roman" panose="02020603050405020304" pitchFamily="18" charset="0"/>
              </a:rPr>
              <a:t>Stock images, no date).</a:t>
            </a:r>
            <a:endParaRPr lang="en-US" sz="900">
              <a:solidFill>
                <a:schemeClr val="bg1"/>
              </a:solidFill>
            </a:endParaRPr>
          </a:p>
        </p:txBody>
      </p:sp>
      <p:sp>
        <p:nvSpPr>
          <p:cNvPr id="12" name="TextBox 11">
            <a:extLst>
              <a:ext uri="{FF2B5EF4-FFF2-40B4-BE49-F238E27FC236}">
                <a16:creationId xmlns:a16="http://schemas.microsoft.com/office/drawing/2014/main" id="{FEEDC8E2-53D3-134F-98CA-EACE74323F83}"/>
              </a:ext>
            </a:extLst>
          </p:cNvPr>
          <p:cNvSpPr txBox="1"/>
          <p:nvPr/>
        </p:nvSpPr>
        <p:spPr>
          <a:xfrm>
            <a:off x="9727737" y="6511752"/>
            <a:ext cx="2594490" cy="230832"/>
          </a:xfrm>
          <a:prstGeom prst="rect">
            <a:avLst/>
          </a:prstGeom>
          <a:noFill/>
        </p:spPr>
        <p:txBody>
          <a:bodyPr wrap="square">
            <a:spAutoFit/>
          </a:bodyPr>
          <a:lstStyle/>
          <a:p>
            <a:r>
              <a:rPr lang="en-GB" sz="900">
                <a:solidFill>
                  <a:schemeClr val="bg1"/>
                </a:solidFill>
                <a:effectLst/>
                <a:latin typeface="Arial" panose="020B0604020202020204" pitchFamily="34" charset="0"/>
                <a:ea typeface="Times New Roman" panose="02020603050405020304" pitchFamily="18" charset="0"/>
              </a:rPr>
              <a:t>(Digital innovation Stock images, no date).</a:t>
            </a:r>
            <a:endParaRPr lang="en-US" sz="900">
              <a:solidFill>
                <a:schemeClr val="bg1"/>
              </a:solidFill>
            </a:endParaRPr>
          </a:p>
        </p:txBody>
      </p:sp>
    </p:spTree>
    <p:extLst>
      <p:ext uri="{BB962C8B-B14F-4D97-AF65-F5344CB8AC3E}">
        <p14:creationId xmlns:p14="http://schemas.microsoft.com/office/powerpoint/2010/main" val="40940203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9"/>
                                        </p:tgtEl>
                                        <p:attrNameLst>
                                          <p:attrName>style.visibility</p:attrName>
                                        </p:attrNameLst>
                                      </p:cBhvr>
                                      <p:to>
                                        <p:strVal val="visible"/>
                                      </p:to>
                                    </p:set>
                                    <p:animEffect transition="in" filter="fade">
                                      <p:cBhvr>
                                        <p:cTn id="7" dur="4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C767448-343E-5E32-37E2-D604FEDB2D4B}"/>
              </a:ext>
            </a:extLst>
          </p:cNvPr>
          <p:cNvSpPr>
            <a:spLocks noGrp="1"/>
          </p:cNvSpPr>
          <p:nvPr>
            <p:ph idx="1"/>
          </p:nvPr>
        </p:nvSpPr>
        <p:spPr>
          <a:xfrm>
            <a:off x="135021" y="319089"/>
            <a:ext cx="11901714" cy="6339794"/>
          </a:xfrm>
          <a:solidFill>
            <a:schemeClr val="bg1"/>
          </a:solidFill>
        </p:spPr>
        <p:txBody>
          <a:bodyPr vert="horz" lIns="91440" tIns="45720" rIns="91440" bIns="45720" rtlCol="0" anchor="t">
            <a:normAutofit lnSpcReduction="10000"/>
          </a:bodyPr>
          <a:lstStyle/>
          <a:p>
            <a:pPr marL="0" indent="0" algn="ctr">
              <a:buNone/>
            </a:pPr>
            <a:endParaRPr lang="en-GB" b="1"/>
          </a:p>
          <a:p>
            <a:pPr marL="0" indent="0" algn="ctr">
              <a:buNone/>
            </a:pPr>
            <a:r>
              <a:rPr lang="en-GB" b="1">
                <a:solidFill>
                  <a:schemeClr val="accent5">
                    <a:lumMod val="60000"/>
                    <a:lumOff val="40000"/>
                  </a:schemeClr>
                </a:solidFill>
              </a:rPr>
              <a:t>Presentation title</a:t>
            </a:r>
          </a:p>
          <a:p>
            <a:pPr marL="0" indent="0" algn="ctr">
              <a:buNone/>
            </a:pPr>
            <a:r>
              <a:rPr lang="en-GB" sz="4800" b="1">
                <a:solidFill>
                  <a:schemeClr val="accent1">
                    <a:lumMod val="50000"/>
                  </a:schemeClr>
                </a:solidFill>
              </a:rPr>
              <a:t>Mind </a:t>
            </a:r>
            <a:r>
              <a:rPr lang="en-GB" sz="4800" b="1">
                <a:solidFill>
                  <a:srgbClr val="639CA9"/>
                </a:solidFill>
              </a:rPr>
              <a:t>Bridge</a:t>
            </a:r>
            <a:r>
              <a:rPr lang="en-GB" sz="4800" b="1">
                <a:solidFill>
                  <a:schemeClr val="accent5">
                    <a:lumMod val="75000"/>
                  </a:schemeClr>
                </a:solidFill>
              </a:rPr>
              <a:t> </a:t>
            </a:r>
          </a:p>
          <a:p>
            <a:pPr marL="0" indent="0" algn="ctr">
              <a:buNone/>
            </a:pPr>
            <a:endParaRPr lang="en-GB" sz="4800" b="1"/>
          </a:p>
          <a:p>
            <a:pPr marL="0" indent="0" algn="ctr">
              <a:buNone/>
            </a:pPr>
            <a:endParaRPr lang="en-GB" sz="4800" b="1"/>
          </a:p>
          <a:p>
            <a:pPr marL="0" indent="0" algn="ctr">
              <a:buNone/>
            </a:pPr>
            <a:endParaRPr lang="en-GB" sz="4800" b="1"/>
          </a:p>
          <a:p>
            <a:pPr marL="0" indent="0" algn="ctr">
              <a:buNone/>
            </a:pPr>
            <a:endParaRPr lang="en-GB" sz="4800" b="1"/>
          </a:p>
          <a:p>
            <a:pPr marL="0" indent="0" algn="ctr">
              <a:buNone/>
            </a:pPr>
            <a:endParaRPr lang="en-GB" sz="4800" b="1">
              <a:solidFill>
                <a:schemeClr val="accent5">
                  <a:lumMod val="75000"/>
                </a:schemeClr>
              </a:solidFill>
            </a:endParaRPr>
          </a:p>
          <a:p>
            <a:pPr marL="0" indent="0" algn="ctr">
              <a:buNone/>
            </a:pPr>
            <a:r>
              <a:rPr lang="en-GB" b="1">
                <a:solidFill>
                  <a:schemeClr val="accent5">
                    <a:lumMod val="75000"/>
                  </a:schemeClr>
                </a:solidFill>
              </a:rPr>
              <a:t>A Whole-School Digital Mental Health and Anti-Bullying Intervention for Secondary School Students in the United Kingdom</a:t>
            </a:r>
          </a:p>
        </p:txBody>
      </p:sp>
      <p:pic>
        <p:nvPicPr>
          <p:cNvPr id="4" name="Picture 3">
            <a:extLst>
              <a:ext uri="{FF2B5EF4-FFF2-40B4-BE49-F238E27FC236}">
                <a16:creationId xmlns:a16="http://schemas.microsoft.com/office/drawing/2014/main" id="{2BBF9E2C-2745-AA59-D961-6B8A2EC46864}"/>
              </a:ext>
            </a:extLst>
          </p:cNvPr>
          <p:cNvPicPr>
            <a:picLocks noChangeAspect="1"/>
          </p:cNvPicPr>
          <p:nvPr/>
        </p:nvPicPr>
        <p:blipFill>
          <a:blip r:embed="rId2"/>
          <a:stretch>
            <a:fillRect/>
          </a:stretch>
        </p:blipFill>
        <p:spPr>
          <a:xfrm>
            <a:off x="2972002" y="1982651"/>
            <a:ext cx="6227752" cy="3138352"/>
          </a:xfrm>
          <a:prstGeom prst="rect">
            <a:avLst/>
          </a:prstGeom>
        </p:spPr>
      </p:pic>
      <p:sp>
        <p:nvSpPr>
          <p:cNvPr id="2" name="Slide Number Placeholder 1">
            <a:extLst>
              <a:ext uri="{FF2B5EF4-FFF2-40B4-BE49-F238E27FC236}">
                <a16:creationId xmlns:a16="http://schemas.microsoft.com/office/drawing/2014/main" id="{E7A4BBD3-F4CB-7B28-9FEE-2C5EA1A37CC7}"/>
              </a:ext>
            </a:extLst>
          </p:cNvPr>
          <p:cNvSpPr>
            <a:spLocks noGrp="1"/>
          </p:cNvSpPr>
          <p:nvPr>
            <p:ph type="sldNum" sz="quarter" idx="12"/>
          </p:nvPr>
        </p:nvSpPr>
        <p:spPr/>
        <p:txBody>
          <a:bodyPr/>
          <a:lstStyle/>
          <a:p>
            <a:fld id="{97941596-AE54-6448-B0CD-C47C0D997720}" type="slidenum">
              <a:rPr lang="en-US" smtClean="0"/>
              <a:t>3</a:t>
            </a:fld>
            <a:endParaRPr lang="en-US"/>
          </a:p>
        </p:txBody>
      </p:sp>
    </p:spTree>
    <p:extLst>
      <p:ext uri="{BB962C8B-B14F-4D97-AF65-F5344CB8AC3E}">
        <p14:creationId xmlns:p14="http://schemas.microsoft.com/office/powerpoint/2010/main" val="26320322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5F2D779-88F6-D9A1-9B4B-C65BF7C888ED}"/>
              </a:ext>
            </a:extLst>
          </p:cNvPr>
          <p:cNvSpPr>
            <a:spLocks noGrp="1"/>
          </p:cNvSpPr>
          <p:nvPr>
            <p:ph idx="1"/>
          </p:nvPr>
        </p:nvSpPr>
        <p:spPr>
          <a:xfrm>
            <a:off x="139337" y="1382484"/>
            <a:ext cx="11895909" cy="5323115"/>
          </a:xfrm>
        </p:spPr>
        <p:txBody>
          <a:bodyPr>
            <a:normAutofit lnSpcReduction="10000"/>
          </a:bodyPr>
          <a:lstStyle/>
          <a:p>
            <a:pPr marL="0" indent="0" algn="ctr">
              <a:buNone/>
            </a:pPr>
            <a:r>
              <a:rPr lang="en-GB" sz="2400" b="1">
                <a:solidFill>
                  <a:schemeClr val="accent4">
                    <a:lumMod val="75000"/>
                  </a:schemeClr>
                </a:solidFill>
              </a:rPr>
              <a:t>Mind Bridge </a:t>
            </a:r>
            <a:r>
              <a:rPr lang="en-GB" sz="2400">
                <a:solidFill>
                  <a:schemeClr val="accent1">
                    <a:lumMod val="75000"/>
                  </a:schemeClr>
                </a:solidFill>
              </a:rPr>
              <a:t>is a whole-school digital health promotion intervention designed to improve the mental wellbeing of secondary school students by providing early support for bullying, anxiety, and emotional wellbeing. </a:t>
            </a:r>
          </a:p>
          <a:p>
            <a:pPr marL="0" indent="0" algn="ctr">
              <a:buNone/>
            </a:pPr>
            <a:r>
              <a:rPr lang="en-GB" sz="2400">
                <a:solidFill>
                  <a:schemeClr val="accent1">
                    <a:lumMod val="75000"/>
                  </a:schemeClr>
                </a:solidFill>
              </a:rPr>
              <a:t>The platform strengthens collaboration between students, families, teachers, and safeguarding teams to promote resilience, early intervention, and positive mental health outcomes.</a:t>
            </a:r>
          </a:p>
          <a:p>
            <a:pPr marL="0" indent="0" algn="ctr">
              <a:buNone/>
            </a:pPr>
            <a:endParaRPr lang="en-GB" sz="2400"/>
          </a:p>
          <a:p>
            <a:pPr marL="0" indent="0" algn="ctr">
              <a:buNone/>
            </a:pPr>
            <a:endParaRPr lang="en-GB" sz="2400"/>
          </a:p>
          <a:p>
            <a:pPr marL="0" indent="0" algn="ctr">
              <a:buNone/>
            </a:pPr>
            <a:endParaRPr lang="en-GB" sz="2400"/>
          </a:p>
          <a:p>
            <a:pPr marL="0" indent="0" algn="ctr">
              <a:buNone/>
            </a:pPr>
            <a:endParaRPr lang="en-GB" sz="2400"/>
          </a:p>
          <a:p>
            <a:pPr marL="0" indent="0" algn="ctr">
              <a:buNone/>
            </a:pPr>
            <a:endParaRPr lang="en-GB" sz="2400"/>
          </a:p>
          <a:p>
            <a:pPr marL="0" indent="0" algn="ctr">
              <a:buNone/>
            </a:pPr>
            <a:endParaRPr lang="en-GB" sz="2400"/>
          </a:p>
          <a:p>
            <a:pPr marL="0" indent="0" algn="ctr">
              <a:buNone/>
            </a:pPr>
            <a:r>
              <a:rPr lang="en-GB" sz="2400">
                <a:solidFill>
                  <a:schemeClr val="accent1">
                    <a:lumMod val="75000"/>
                  </a:schemeClr>
                </a:solidFill>
              </a:rPr>
              <a:t>Vision To create emotionally healthy school communities where every young person feels safe, supported, and empowered to seek help when they need it. </a:t>
            </a:r>
            <a:r>
              <a:rPr lang="en-GB" sz="1600" b="1">
                <a:solidFill>
                  <a:srgbClr val="EE17F2"/>
                </a:solidFill>
              </a:rPr>
              <a:t>(zobia Riaz)</a:t>
            </a:r>
          </a:p>
        </p:txBody>
      </p:sp>
      <p:pic>
        <p:nvPicPr>
          <p:cNvPr id="5" name="Picture 4">
            <a:extLst>
              <a:ext uri="{FF2B5EF4-FFF2-40B4-BE49-F238E27FC236}">
                <a16:creationId xmlns:a16="http://schemas.microsoft.com/office/drawing/2014/main" id="{1A5D2658-1303-F353-9F43-889BDF94F568}"/>
              </a:ext>
            </a:extLst>
          </p:cNvPr>
          <p:cNvPicPr>
            <a:picLocks noChangeAspect="1"/>
          </p:cNvPicPr>
          <p:nvPr/>
        </p:nvPicPr>
        <p:blipFill>
          <a:blip r:embed="rId2"/>
          <a:stretch>
            <a:fillRect/>
          </a:stretch>
        </p:blipFill>
        <p:spPr>
          <a:xfrm>
            <a:off x="3641075" y="3429000"/>
            <a:ext cx="4892432" cy="2508440"/>
          </a:xfrm>
          <a:prstGeom prst="rect">
            <a:avLst/>
          </a:prstGeom>
        </p:spPr>
      </p:pic>
      <p:sp>
        <p:nvSpPr>
          <p:cNvPr id="4" name="Slide Number Placeholder 3">
            <a:extLst>
              <a:ext uri="{FF2B5EF4-FFF2-40B4-BE49-F238E27FC236}">
                <a16:creationId xmlns:a16="http://schemas.microsoft.com/office/drawing/2014/main" id="{F2F33DD4-0D0C-121B-22FD-A3C185E3A27F}"/>
              </a:ext>
            </a:extLst>
          </p:cNvPr>
          <p:cNvSpPr>
            <a:spLocks noGrp="1"/>
          </p:cNvSpPr>
          <p:nvPr>
            <p:ph type="sldNum" sz="quarter" idx="12"/>
          </p:nvPr>
        </p:nvSpPr>
        <p:spPr/>
        <p:txBody>
          <a:bodyPr/>
          <a:lstStyle/>
          <a:p>
            <a:fld id="{97941596-AE54-6448-B0CD-C47C0D997720}" type="slidenum">
              <a:rPr lang="en-US" smtClean="0"/>
              <a:t>4</a:t>
            </a:fld>
            <a:endParaRPr lang="en-US"/>
          </a:p>
        </p:txBody>
      </p:sp>
      <p:pic>
        <p:nvPicPr>
          <p:cNvPr id="7" name="Picture 6">
            <a:extLst>
              <a:ext uri="{FF2B5EF4-FFF2-40B4-BE49-F238E27FC236}">
                <a16:creationId xmlns:a16="http://schemas.microsoft.com/office/drawing/2014/main" id="{ED01FBB2-24D5-589A-79C2-023C74647C29}"/>
              </a:ext>
            </a:extLst>
          </p:cNvPr>
          <p:cNvPicPr>
            <a:picLocks noChangeAspect="1"/>
          </p:cNvPicPr>
          <p:nvPr/>
        </p:nvPicPr>
        <p:blipFill>
          <a:blip r:embed="rId3"/>
          <a:srcRect t="15067"/>
          <a:stretch>
            <a:fillRect/>
          </a:stretch>
        </p:blipFill>
        <p:spPr>
          <a:xfrm>
            <a:off x="3110980" y="231058"/>
            <a:ext cx="6159946" cy="830826"/>
          </a:xfrm>
          <a:prstGeom prst="rect">
            <a:avLst/>
          </a:prstGeom>
        </p:spPr>
      </p:pic>
    </p:spTree>
    <p:extLst>
      <p:ext uri="{BB962C8B-B14F-4D97-AF65-F5344CB8AC3E}">
        <p14:creationId xmlns:p14="http://schemas.microsoft.com/office/powerpoint/2010/main" val="32937452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639CA9"/>
        </a:solidFill>
        <a:effectLst/>
      </p:bgPr>
    </p:bg>
    <p:spTree>
      <p:nvGrpSpPr>
        <p:cNvPr id="1" name=""/>
        <p:cNvGrpSpPr/>
        <p:nvPr/>
      </p:nvGrpSpPr>
      <p:grpSpPr>
        <a:xfrm>
          <a:off x="0" y="0"/>
          <a:ext cx="0" cy="0"/>
          <a:chOff x="0" y="0"/>
          <a:chExt cx="0" cy="0"/>
        </a:xfrm>
      </p:grpSpPr>
      <p:sp useBgFill="1">
        <p:nvSpPr>
          <p:cNvPr id="383" name="Rectangle 382">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15A5A1-B7AA-59EC-986A-9819FA5231FE}"/>
              </a:ext>
            </a:extLst>
          </p:cNvPr>
          <p:cNvSpPr>
            <a:spLocks noGrp="1"/>
          </p:cNvSpPr>
          <p:nvPr>
            <p:ph type="title"/>
          </p:nvPr>
        </p:nvSpPr>
        <p:spPr>
          <a:xfrm>
            <a:off x="188843" y="326127"/>
            <a:ext cx="7722705" cy="584547"/>
          </a:xfrm>
        </p:spPr>
        <p:txBody>
          <a:bodyPr anchor="b">
            <a:normAutofit fontScale="90000"/>
          </a:bodyPr>
          <a:lstStyle/>
          <a:p>
            <a:pPr algn="ctr"/>
            <a:r>
              <a:rPr lang="en-GB" sz="4000" b="1"/>
              <a:t>Aims and content of activity</a:t>
            </a:r>
          </a:p>
        </p:txBody>
      </p:sp>
      <p:sp>
        <p:nvSpPr>
          <p:cNvPr id="3" name="Content Placeholder 2">
            <a:extLst>
              <a:ext uri="{FF2B5EF4-FFF2-40B4-BE49-F238E27FC236}">
                <a16:creationId xmlns:a16="http://schemas.microsoft.com/office/drawing/2014/main" id="{E29D552E-DA23-7672-3DF1-950F97B98AB5}"/>
              </a:ext>
            </a:extLst>
          </p:cNvPr>
          <p:cNvSpPr>
            <a:spLocks noGrp="1"/>
          </p:cNvSpPr>
          <p:nvPr>
            <p:ph idx="1"/>
          </p:nvPr>
        </p:nvSpPr>
        <p:spPr>
          <a:xfrm>
            <a:off x="0" y="1103243"/>
            <a:ext cx="7126357" cy="5605670"/>
          </a:xfrm>
        </p:spPr>
        <p:txBody>
          <a:bodyPr anchor="t">
            <a:normAutofit/>
          </a:bodyPr>
          <a:lstStyle/>
          <a:p>
            <a:pPr algn="ctr">
              <a:buNone/>
            </a:pPr>
            <a:r>
              <a:rPr lang="en-GB" sz="2000" b="1">
                <a:solidFill>
                  <a:schemeClr val="accent1">
                    <a:lumMod val="50000"/>
                  </a:schemeClr>
                </a:solidFill>
              </a:rPr>
              <a:t>Mind Bridge: Aims and Content of the Activity</a:t>
            </a:r>
          </a:p>
          <a:p>
            <a:pPr algn="ctr">
              <a:buNone/>
            </a:pPr>
            <a:endParaRPr lang="en-GB" sz="2000" b="1">
              <a:solidFill>
                <a:schemeClr val="accent1">
                  <a:lumMod val="50000"/>
                </a:schemeClr>
              </a:solidFill>
            </a:endParaRPr>
          </a:p>
          <a:p>
            <a:pPr algn="ctr">
              <a:buNone/>
            </a:pPr>
            <a:r>
              <a:rPr lang="en-GB" sz="2000" b="1">
                <a:solidFill>
                  <a:schemeClr val="accent1">
                    <a:lumMod val="50000"/>
                  </a:schemeClr>
                </a:solidFill>
              </a:rPr>
              <a:t>Aim</a:t>
            </a:r>
          </a:p>
          <a:p>
            <a:pPr algn="ctr">
              <a:buFont typeface="Arial" panose="020B0604020202020204" pitchFamily="34" charset="0"/>
              <a:buChar char="•"/>
            </a:pPr>
            <a:r>
              <a:rPr lang="en-GB" sz="1400">
                <a:solidFill>
                  <a:schemeClr val="accent1">
                    <a:lumMod val="50000"/>
                  </a:schemeClr>
                </a:solidFill>
              </a:rPr>
              <a:t>Improve the mental wellbeing of secondary school students aged 11–16 years. </a:t>
            </a:r>
          </a:p>
          <a:p>
            <a:pPr algn="ctr">
              <a:buFont typeface="Arial" panose="020B0604020202020204" pitchFamily="34" charset="0"/>
              <a:buChar char="•"/>
            </a:pPr>
            <a:r>
              <a:rPr lang="en-GB" sz="1400">
                <a:solidFill>
                  <a:schemeClr val="accent1">
                    <a:lumMod val="50000"/>
                  </a:schemeClr>
                </a:solidFill>
              </a:rPr>
              <a:t>Prevent and reduce the impact of bullying through early identification and support. </a:t>
            </a:r>
          </a:p>
          <a:p>
            <a:pPr algn="ctr">
              <a:buFont typeface="Arial" panose="020B0604020202020204" pitchFamily="34" charset="0"/>
              <a:buChar char="•"/>
            </a:pPr>
            <a:r>
              <a:rPr lang="en-GB" sz="1400">
                <a:solidFill>
                  <a:schemeClr val="accent1">
                    <a:lumMod val="50000"/>
                  </a:schemeClr>
                </a:solidFill>
              </a:rPr>
              <a:t>Build resilience, confidence and positive coping skills. </a:t>
            </a:r>
          </a:p>
          <a:p>
            <a:pPr algn="ctr">
              <a:buFont typeface="Arial" panose="020B0604020202020204" pitchFamily="34" charset="0"/>
              <a:buChar char="•"/>
            </a:pPr>
            <a:r>
              <a:rPr lang="en-GB" sz="1400">
                <a:solidFill>
                  <a:schemeClr val="accent1">
                    <a:lumMod val="50000"/>
                  </a:schemeClr>
                </a:solidFill>
              </a:rPr>
              <a:t>Promote a whole-school approach involving students, families and school staff (World Health Organization, 2021; NHS England, 2019). </a:t>
            </a:r>
          </a:p>
          <a:p>
            <a:pPr marL="0" indent="0" algn="ctr">
              <a:buNone/>
            </a:pPr>
            <a:endParaRPr lang="en-GB" sz="1400">
              <a:solidFill>
                <a:schemeClr val="accent1">
                  <a:lumMod val="50000"/>
                </a:schemeClr>
              </a:solidFill>
            </a:endParaRPr>
          </a:p>
          <a:p>
            <a:pPr algn="ctr">
              <a:buNone/>
            </a:pPr>
            <a:r>
              <a:rPr lang="en-GB" sz="2000" b="1">
                <a:solidFill>
                  <a:schemeClr val="accent1">
                    <a:lumMod val="50000"/>
                  </a:schemeClr>
                </a:solidFill>
              </a:rPr>
              <a:t>Content</a:t>
            </a:r>
          </a:p>
          <a:p>
            <a:pPr algn="ctr">
              <a:buFont typeface="Arial" panose="020B0604020202020204" pitchFamily="34" charset="0"/>
              <a:buChar char="•"/>
            </a:pPr>
            <a:r>
              <a:rPr lang="en-GB" sz="1400">
                <a:solidFill>
                  <a:schemeClr val="accent1">
                    <a:lumMod val="50000"/>
                  </a:schemeClr>
                </a:solidFill>
              </a:rPr>
              <a:t>Digital wellbeing check-ins using school computers or tablets. </a:t>
            </a:r>
          </a:p>
          <a:p>
            <a:pPr algn="ctr">
              <a:buFont typeface="Arial" panose="020B0604020202020204" pitchFamily="34" charset="0"/>
              <a:buChar char="•"/>
            </a:pPr>
            <a:r>
              <a:rPr lang="en-GB" sz="1400">
                <a:solidFill>
                  <a:schemeClr val="accent1">
                    <a:lumMod val="50000"/>
                  </a:schemeClr>
                </a:solidFill>
              </a:rPr>
              <a:t>Anonymous bullying reporting linked to the safeguarding team. </a:t>
            </a:r>
          </a:p>
          <a:p>
            <a:pPr algn="ctr">
              <a:buFont typeface="Arial" panose="020B0604020202020204" pitchFamily="34" charset="0"/>
              <a:buChar char="•"/>
            </a:pPr>
            <a:r>
              <a:rPr lang="en-GB" sz="1400">
                <a:solidFill>
                  <a:schemeClr val="accent1">
                    <a:lumMod val="50000"/>
                  </a:schemeClr>
                </a:solidFill>
              </a:rPr>
              <a:t>Interactive activities on stress management, resilience and emotional wellbeing. </a:t>
            </a:r>
          </a:p>
          <a:p>
            <a:pPr algn="ctr">
              <a:buFont typeface="Arial" panose="020B0604020202020204" pitchFamily="34" charset="0"/>
              <a:buChar char="•"/>
            </a:pPr>
            <a:r>
              <a:rPr lang="en-GB" sz="1400">
                <a:solidFill>
                  <a:schemeClr val="accent1">
                    <a:lumMod val="50000"/>
                  </a:schemeClr>
                </a:solidFill>
              </a:rPr>
              <a:t>Parent portal with guidance and support. </a:t>
            </a:r>
          </a:p>
          <a:p>
            <a:pPr algn="ctr">
              <a:buFont typeface="Arial" panose="020B0604020202020204" pitchFamily="34" charset="0"/>
              <a:buChar char="•"/>
            </a:pPr>
            <a:r>
              <a:rPr lang="en-GB" sz="1400">
                <a:solidFill>
                  <a:schemeClr val="accent1">
                    <a:lumMod val="50000"/>
                  </a:schemeClr>
                </a:solidFill>
              </a:rPr>
              <a:t>Teacher dashboard to monitor wellbeing trends and provide early intervention. </a:t>
            </a:r>
          </a:p>
          <a:p>
            <a:pPr algn="ctr">
              <a:buFont typeface="Arial" panose="020B0604020202020204" pitchFamily="34" charset="0"/>
              <a:buChar char="•"/>
            </a:pPr>
            <a:r>
              <a:rPr lang="en-GB" sz="1400">
                <a:solidFill>
                  <a:schemeClr val="accent1">
                    <a:lumMod val="50000"/>
                  </a:schemeClr>
                </a:solidFill>
              </a:rPr>
              <a:t>Signposting to counselling and local mental health services when needed (National Institute for Health and Care Excellence, 2022). </a:t>
            </a:r>
            <a:r>
              <a:rPr lang="en-GB" sz="1400" b="1">
                <a:solidFill>
                  <a:srgbClr val="09EFEC"/>
                </a:solidFill>
              </a:rPr>
              <a:t>(Zobia Riaz)</a:t>
            </a:r>
          </a:p>
          <a:p>
            <a:endParaRPr lang="en-GB" sz="700"/>
          </a:p>
          <a:p>
            <a:pPr marL="0" indent="0">
              <a:buNone/>
            </a:pPr>
            <a:endParaRPr lang="en-GB" sz="700"/>
          </a:p>
        </p:txBody>
      </p:sp>
      <p:sp>
        <p:nvSpPr>
          <p:cNvPr id="385" name="Rectangle 384">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7" name="Rectangle 386">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9" name="Rectangle 388">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1" name="Rectangle 390">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872C4A5A-998B-8AAE-E39A-A81AFB65BE25}"/>
              </a:ext>
            </a:extLst>
          </p:cNvPr>
          <p:cNvPicPr>
            <a:picLocks noChangeAspect="1"/>
          </p:cNvPicPr>
          <p:nvPr/>
        </p:nvPicPr>
        <p:blipFill>
          <a:blip r:embed="rId2"/>
          <a:stretch>
            <a:fillRect/>
          </a:stretch>
        </p:blipFill>
        <p:spPr>
          <a:xfrm>
            <a:off x="7304567" y="1439194"/>
            <a:ext cx="4170530" cy="4170530"/>
          </a:xfrm>
          <a:prstGeom prst="rect">
            <a:avLst/>
          </a:prstGeom>
        </p:spPr>
      </p:pic>
      <p:sp>
        <p:nvSpPr>
          <p:cNvPr id="4" name="Slide Number Placeholder 3">
            <a:extLst>
              <a:ext uri="{FF2B5EF4-FFF2-40B4-BE49-F238E27FC236}">
                <a16:creationId xmlns:a16="http://schemas.microsoft.com/office/drawing/2014/main" id="{060D5B5B-BB40-5425-C0C2-F64E718E351E}"/>
              </a:ext>
            </a:extLst>
          </p:cNvPr>
          <p:cNvSpPr>
            <a:spLocks noGrp="1"/>
          </p:cNvSpPr>
          <p:nvPr>
            <p:ph type="sldNum" sz="quarter" idx="12"/>
          </p:nvPr>
        </p:nvSpPr>
        <p:spPr>
          <a:xfrm>
            <a:off x="11704320" y="6459378"/>
            <a:ext cx="448056" cy="365125"/>
          </a:xfrm>
        </p:spPr>
        <p:txBody>
          <a:bodyPr>
            <a:normAutofit/>
          </a:bodyPr>
          <a:lstStyle/>
          <a:p>
            <a:pPr>
              <a:spcAft>
                <a:spcPts val="600"/>
              </a:spcAft>
            </a:pPr>
            <a:fld id="{97941596-AE54-6448-B0CD-C47C0D997720}" type="slidenum">
              <a:rPr lang="en-US" sz="1100">
                <a:solidFill>
                  <a:srgbClr val="FFFFFF"/>
                </a:solidFill>
              </a:rPr>
              <a:pPr>
                <a:spcAft>
                  <a:spcPts val="600"/>
                </a:spcAft>
              </a:pPr>
              <a:t>5</a:t>
            </a:fld>
            <a:endParaRPr lang="en-US" sz="1100">
              <a:solidFill>
                <a:srgbClr val="FFFFFF"/>
              </a:solidFill>
            </a:endParaRPr>
          </a:p>
        </p:txBody>
      </p:sp>
    </p:spTree>
    <p:extLst>
      <p:ext uri="{BB962C8B-B14F-4D97-AF65-F5344CB8AC3E}">
        <p14:creationId xmlns:p14="http://schemas.microsoft.com/office/powerpoint/2010/main" val="21944058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1" name="Content Placeholder 2">
            <a:extLst>
              <a:ext uri="{FF2B5EF4-FFF2-40B4-BE49-F238E27FC236}">
                <a16:creationId xmlns:a16="http://schemas.microsoft.com/office/drawing/2014/main" id="{10539925-778D-6D62-BDFF-DF730855187D}"/>
              </a:ext>
            </a:extLst>
          </p:cNvPr>
          <p:cNvGraphicFramePr>
            <a:graphicFrameLocks noGrp="1"/>
          </p:cNvGraphicFramePr>
          <p:nvPr>
            <p:ph idx="1"/>
            <p:extLst>
              <p:ext uri="{D42A27DB-BD31-4B8C-83A1-F6EECF244321}">
                <p14:modId xmlns:p14="http://schemas.microsoft.com/office/powerpoint/2010/main" val="75053996"/>
              </p:ext>
            </p:extLst>
          </p:nvPr>
        </p:nvGraphicFramePr>
        <p:xfrm>
          <a:off x="127818" y="1790598"/>
          <a:ext cx="5166993" cy="493087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DCAE58B8-AE18-EB1D-86B0-26C8BB2F20EB}"/>
              </a:ext>
            </a:extLst>
          </p:cNvPr>
          <p:cNvSpPr txBox="1"/>
          <p:nvPr/>
        </p:nvSpPr>
        <p:spPr>
          <a:xfrm>
            <a:off x="5535561" y="323077"/>
            <a:ext cx="6656439" cy="6247864"/>
          </a:xfrm>
          <a:prstGeom prst="rect">
            <a:avLst/>
          </a:prstGeom>
          <a:noFill/>
        </p:spPr>
        <p:txBody>
          <a:bodyPr wrap="square" rtlCol="0">
            <a:spAutoFit/>
          </a:bodyPr>
          <a:lstStyle/>
          <a:p>
            <a:pPr algn="ctr"/>
            <a:r>
              <a:rPr lang="en-GB" sz="2000" b="1">
                <a:solidFill>
                  <a:schemeClr val="accent4">
                    <a:lumMod val="75000"/>
                  </a:schemeClr>
                </a:solidFill>
              </a:rPr>
              <a:t>Parent Portal</a:t>
            </a:r>
          </a:p>
          <a:p>
            <a:pPr marL="285750" indent="-285750" algn="ctr">
              <a:buFont typeface="Arial" panose="020B0604020202020204" pitchFamily="34" charset="0"/>
              <a:buChar char="•"/>
            </a:pPr>
            <a:r>
              <a:rPr lang="en-GB" sz="2000"/>
              <a:t>Advice on recognising signs of anxiety, stress, and bullying</a:t>
            </a:r>
          </a:p>
          <a:p>
            <a:pPr marL="285750" indent="-285750" algn="ctr">
              <a:buFont typeface="Arial" panose="020B0604020202020204" pitchFamily="34" charset="0"/>
              <a:buChar char="•"/>
            </a:pPr>
            <a:r>
              <a:rPr lang="en-GB" sz="2000"/>
              <a:t>Guidance on supporting children at home</a:t>
            </a:r>
          </a:p>
          <a:p>
            <a:pPr marL="285750" indent="-285750" algn="ctr">
              <a:buFont typeface="Arial" panose="020B0604020202020204" pitchFamily="34" charset="0"/>
              <a:buChar char="•"/>
            </a:pPr>
            <a:r>
              <a:rPr lang="en-GB" sz="2000"/>
              <a:t>Links to local and national support services</a:t>
            </a:r>
          </a:p>
          <a:p>
            <a:pPr marL="285750" indent="-285750" algn="ctr">
              <a:buFont typeface="Arial" panose="020B0604020202020204" pitchFamily="34" charset="0"/>
              <a:buChar char="•"/>
            </a:pPr>
            <a:r>
              <a:rPr lang="en-GB" sz="2000"/>
              <a:t>School communication updates</a:t>
            </a:r>
          </a:p>
          <a:p>
            <a:endParaRPr lang="en-GB" sz="2000"/>
          </a:p>
          <a:p>
            <a:endParaRPr lang="en-GB" sz="2000"/>
          </a:p>
          <a:p>
            <a:pPr marL="285750" indent="-285750">
              <a:buFont typeface="Arial" panose="020B0604020202020204" pitchFamily="34" charset="0"/>
              <a:buChar char="•"/>
            </a:pPr>
            <a:endParaRPr lang="en-GB" sz="2000" b="1"/>
          </a:p>
          <a:p>
            <a:pPr algn="ctr"/>
            <a:r>
              <a:rPr lang="en-GB" sz="2000" b="1">
                <a:solidFill>
                  <a:schemeClr val="accent4">
                    <a:lumMod val="75000"/>
                  </a:schemeClr>
                </a:solidFill>
              </a:rPr>
              <a:t>Why </a:t>
            </a:r>
            <a:r>
              <a:rPr lang="en-GB" sz="2000" b="1" err="1">
                <a:solidFill>
                  <a:schemeClr val="accent4">
                    <a:lumMod val="75000"/>
                  </a:schemeClr>
                </a:solidFill>
              </a:rPr>
              <a:t>MindBridge</a:t>
            </a:r>
            <a:r>
              <a:rPr lang="en-GB" sz="2000" b="1">
                <a:solidFill>
                  <a:schemeClr val="accent4">
                    <a:lumMod val="75000"/>
                  </a:schemeClr>
                </a:solidFill>
              </a:rPr>
              <a:t> is Different?</a:t>
            </a:r>
          </a:p>
          <a:p>
            <a:pPr algn="ctr"/>
            <a:r>
              <a:rPr lang="en-GB" sz="2000"/>
              <a:t>Unlike many existing digital mental health platforms that primarily provide counselling or self-help resources, </a:t>
            </a:r>
            <a:r>
              <a:rPr lang="en-GB" sz="2000" err="1"/>
              <a:t>MindBridge</a:t>
            </a:r>
            <a:r>
              <a:rPr lang="en-GB" sz="2000"/>
              <a:t> combines:</a:t>
            </a:r>
          </a:p>
          <a:p>
            <a:pPr algn="ctr"/>
            <a:endParaRPr lang="en-GB" sz="2000"/>
          </a:p>
          <a:p>
            <a:pPr marL="285750" indent="-285750" algn="ctr">
              <a:buFont typeface="Arial" panose="020B0604020202020204" pitchFamily="34" charset="0"/>
              <a:buChar char="•"/>
            </a:pPr>
            <a:r>
              <a:rPr lang="en-GB" sz="2000"/>
              <a:t>Student wellbeing support</a:t>
            </a:r>
          </a:p>
          <a:p>
            <a:pPr marL="285750" indent="-285750" algn="ctr">
              <a:buFont typeface="Arial" panose="020B0604020202020204" pitchFamily="34" charset="0"/>
              <a:buChar char="•"/>
            </a:pPr>
            <a:r>
              <a:rPr lang="en-GB" sz="2000"/>
              <a:t>Anonymous bullying reporting</a:t>
            </a:r>
          </a:p>
          <a:p>
            <a:pPr marL="285750" indent="-285750" algn="ctr">
              <a:buFont typeface="Arial" panose="020B0604020202020204" pitchFamily="34" charset="0"/>
              <a:buChar char="•"/>
            </a:pPr>
            <a:r>
              <a:rPr lang="en-GB" sz="2000"/>
              <a:t>Family engagement</a:t>
            </a:r>
          </a:p>
          <a:p>
            <a:pPr marL="285750" indent="-285750" algn="ctr">
              <a:buFont typeface="Arial" panose="020B0604020202020204" pitchFamily="34" charset="0"/>
              <a:buChar char="•"/>
            </a:pPr>
            <a:r>
              <a:rPr lang="en-GB" sz="2000"/>
              <a:t>Teacher and safeguarding tools</a:t>
            </a:r>
          </a:p>
          <a:p>
            <a:pPr marL="285750" indent="-285750" algn="ctr">
              <a:buFont typeface="Arial" panose="020B0604020202020204" pitchFamily="34" charset="0"/>
              <a:buChar char="•"/>
            </a:pPr>
            <a:r>
              <a:rPr lang="en-GB" sz="2000"/>
              <a:t>Whole-school wellbeing monitoring</a:t>
            </a:r>
          </a:p>
          <a:p>
            <a:pPr marL="285750" indent="-285750" algn="ctr">
              <a:buFont typeface="Arial" panose="020B0604020202020204" pitchFamily="34" charset="0"/>
              <a:buChar char="•"/>
            </a:pPr>
            <a:r>
              <a:rPr lang="en-GB" sz="2000"/>
              <a:t>Preventive mental health education. </a:t>
            </a:r>
            <a:r>
              <a:rPr lang="en-GB" sz="1600" b="1">
                <a:solidFill>
                  <a:srgbClr val="EE17F2"/>
                </a:solidFill>
              </a:rPr>
              <a:t>(Zobia </a:t>
            </a:r>
            <a:r>
              <a:rPr lang="en-GB" sz="1600" b="1" err="1">
                <a:solidFill>
                  <a:srgbClr val="EE17F2"/>
                </a:solidFill>
              </a:rPr>
              <a:t>riaz</a:t>
            </a:r>
            <a:r>
              <a:rPr lang="en-GB" sz="1600" b="1">
                <a:solidFill>
                  <a:srgbClr val="EE17F2"/>
                </a:solidFill>
              </a:rPr>
              <a:t>)</a:t>
            </a:r>
          </a:p>
        </p:txBody>
      </p:sp>
      <p:sp>
        <p:nvSpPr>
          <p:cNvPr id="5" name="Slide Number Placeholder 4">
            <a:extLst>
              <a:ext uri="{FF2B5EF4-FFF2-40B4-BE49-F238E27FC236}">
                <a16:creationId xmlns:a16="http://schemas.microsoft.com/office/drawing/2014/main" id="{2A6C266A-0B3C-01E7-56C2-2A0D813A04FF}"/>
              </a:ext>
            </a:extLst>
          </p:cNvPr>
          <p:cNvSpPr>
            <a:spLocks noGrp="1"/>
          </p:cNvSpPr>
          <p:nvPr>
            <p:ph type="sldNum" sz="quarter" idx="12"/>
          </p:nvPr>
        </p:nvSpPr>
        <p:spPr/>
        <p:txBody>
          <a:bodyPr/>
          <a:lstStyle/>
          <a:p>
            <a:fld id="{97941596-AE54-6448-B0CD-C47C0D997720}" type="slidenum">
              <a:rPr lang="en-US" smtClean="0"/>
              <a:t>6</a:t>
            </a:fld>
            <a:endParaRPr lang="en-US"/>
          </a:p>
        </p:txBody>
      </p:sp>
      <p:pic>
        <p:nvPicPr>
          <p:cNvPr id="9" name="Picture 8">
            <a:extLst>
              <a:ext uri="{FF2B5EF4-FFF2-40B4-BE49-F238E27FC236}">
                <a16:creationId xmlns:a16="http://schemas.microsoft.com/office/drawing/2014/main" id="{7DC13F3F-ED56-386E-85EE-4B524F049349}"/>
              </a:ext>
            </a:extLst>
          </p:cNvPr>
          <p:cNvPicPr>
            <a:picLocks noChangeAspect="1"/>
          </p:cNvPicPr>
          <p:nvPr/>
        </p:nvPicPr>
        <p:blipFill>
          <a:blip r:embed="rId8"/>
          <a:stretch>
            <a:fillRect/>
          </a:stretch>
        </p:blipFill>
        <p:spPr>
          <a:xfrm>
            <a:off x="263559" y="572599"/>
            <a:ext cx="4895512" cy="676098"/>
          </a:xfrm>
          <a:prstGeom prst="rect">
            <a:avLst/>
          </a:prstGeom>
        </p:spPr>
      </p:pic>
    </p:spTree>
    <p:extLst>
      <p:ext uri="{BB962C8B-B14F-4D97-AF65-F5344CB8AC3E}">
        <p14:creationId xmlns:p14="http://schemas.microsoft.com/office/powerpoint/2010/main" val="14551707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3C0FBAAC-073D-D707-F3DB-85EB647B15CF}"/>
              </a:ext>
            </a:extLst>
          </p:cNvPr>
          <p:cNvSpPr txBox="1"/>
          <p:nvPr/>
        </p:nvSpPr>
        <p:spPr>
          <a:xfrm>
            <a:off x="0" y="785198"/>
            <a:ext cx="5932967" cy="2632003"/>
          </a:xfrm>
          <a:prstGeom prst="rect">
            <a:avLst/>
          </a:prstGeom>
          <a:noFill/>
        </p:spPr>
        <p:txBody>
          <a:bodyPr wrap="square">
            <a:spAutoFit/>
          </a:bodyPr>
          <a:lstStyle/>
          <a:p>
            <a:pPr>
              <a:lnSpc>
                <a:spcPct val="150000"/>
              </a:lnSpc>
            </a:pPr>
            <a:r>
              <a:rPr lang="en-US" sz="1600" b="1" err="1">
                <a:solidFill>
                  <a:schemeClr val="tx2">
                    <a:lumMod val="50000"/>
                    <a:lumOff val="50000"/>
                  </a:schemeClr>
                </a:solidFill>
                <a:latin typeface="Arial" panose="020B0604020202020204" pitchFamily="34" charset="0"/>
                <a:cs typeface="Arial" panose="020B0604020202020204" pitchFamily="34" charset="0"/>
              </a:rPr>
              <a:t>LINKlusive</a:t>
            </a:r>
            <a:r>
              <a:rPr lang="en-US" sz="1600">
                <a:solidFill>
                  <a:schemeClr val="tx2">
                    <a:lumMod val="50000"/>
                    <a:lumOff val="50000"/>
                  </a:schemeClr>
                </a:solidFill>
                <a:latin typeface="Arial" panose="020B0604020202020204" pitchFamily="34" charset="0"/>
                <a:cs typeface="Arial" panose="020B0604020202020204" pitchFamily="34" charset="0"/>
              </a:rPr>
              <a:t> </a:t>
            </a:r>
            <a:r>
              <a:rPr lang="en-US" sz="1600">
                <a:solidFill>
                  <a:schemeClr val="tx1">
                    <a:lumMod val="95000"/>
                    <a:lumOff val="5000"/>
                  </a:schemeClr>
                </a:solidFill>
                <a:latin typeface="Arial" panose="020B0604020202020204" pitchFamily="34" charset="0"/>
                <a:cs typeface="Arial" panose="020B0604020202020204" pitchFamily="34" charset="0"/>
              </a:rPr>
              <a:t>(Spain): An online school </a:t>
            </a:r>
            <a:r>
              <a:rPr lang="en-US" sz="1600" err="1">
                <a:solidFill>
                  <a:schemeClr val="tx1">
                    <a:lumMod val="95000"/>
                    <a:lumOff val="5000"/>
                  </a:schemeClr>
                </a:solidFill>
                <a:latin typeface="Arial" panose="020B0604020202020204" pitchFamily="34" charset="0"/>
                <a:cs typeface="Arial" panose="020B0604020202020204" pitchFamily="34" charset="0"/>
              </a:rPr>
              <a:t>programme</a:t>
            </a:r>
            <a:r>
              <a:rPr lang="en-US" sz="1600">
                <a:solidFill>
                  <a:schemeClr val="tx1">
                    <a:lumMod val="95000"/>
                    <a:lumOff val="5000"/>
                  </a:schemeClr>
                </a:solidFill>
                <a:latin typeface="Arial" panose="020B0604020202020204" pitchFamily="34" charset="0"/>
                <a:cs typeface="Arial" panose="020B0604020202020204" pitchFamily="34" charset="0"/>
              </a:rPr>
              <a:t> that identified students at risk of bullying and social isolation.</a:t>
            </a:r>
          </a:p>
          <a:p>
            <a:pPr marL="285750" indent="-285750">
              <a:lnSpc>
                <a:spcPct val="150000"/>
              </a:lnSpc>
              <a:buFont typeface="Arial" panose="020B0604020202020204" pitchFamily="34" charset="0"/>
              <a:buChar char="•"/>
            </a:pPr>
            <a:r>
              <a:rPr lang="en-US" sz="1600">
                <a:solidFill>
                  <a:schemeClr val="tx1">
                    <a:lumMod val="95000"/>
                    <a:lumOff val="5000"/>
                  </a:schemeClr>
                </a:solidFill>
                <a:latin typeface="Arial" panose="020B0604020202020204" pitchFamily="34" charset="0"/>
                <a:cs typeface="Arial" panose="020B0604020202020204" pitchFamily="34" charset="0"/>
              </a:rPr>
              <a:t>Improved victims' depression and quality of life</a:t>
            </a:r>
          </a:p>
          <a:p>
            <a:pPr marL="285750" indent="-285750">
              <a:lnSpc>
                <a:spcPct val="150000"/>
              </a:lnSpc>
              <a:buFont typeface="Arial" panose="020B0604020202020204" pitchFamily="34" charset="0"/>
              <a:buChar char="•"/>
            </a:pPr>
            <a:r>
              <a:rPr lang="en-US" sz="1600">
                <a:solidFill>
                  <a:schemeClr val="tx1">
                    <a:lumMod val="95000"/>
                    <a:lumOff val="5000"/>
                  </a:schemeClr>
                </a:solidFill>
                <a:latin typeface="Arial" panose="020B0604020202020204" pitchFamily="34" charset="0"/>
                <a:cs typeface="Arial" panose="020B0604020202020204" pitchFamily="34" charset="0"/>
              </a:rPr>
              <a:t>Effective in primary schools</a:t>
            </a:r>
          </a:p>
          <a:p>
            <a:pPr marL="285750" indent="-285750">
              <a:lnSpc>
                <a:spcPct val="150000"/>
              </a:lnSpc>
              <a:buFont typeface="Arial" panose="020B0604020202020204" pitchFamily="34" charset="0"/>
              <a:buChar char="•"/>
            </a:pPr>
            <a:r>
              <a:rPr lang="en-US" sz="1600">
                <a:solidFill>
                  <a:schemeClr val="tx1">
                    <a:lumMod val="95000"/>
                    <a:lumOff val="5000"/>
                  </a:schemeClr>
                </a:solidFill>
                <a:latin typeface="Arial" panose="020B0604020202020204" pitchFamily="34" charset="0"/>
                <a:cs typeface="Arial" panose="020B0604020202020204" pitchFamily="34" charset="0"/>
              </a:rPr>
              <a:t>However, for secondary school students, the effects were not as effective.</a:t>
            </a:r>
          </a:p>
          <a:p>
            <a:pPr algn="ctr">
              <a:lnSpc>
                <a:spcPct val="150000"/>
              </a:lnSpc>
            </a:pPr>
            <a:r>
              <a:rPr lang="en-US" sz="1600">
                <a:latin typeface="Arial" panose="020B0604020202020204" pitchFamily="34" charset="0"/>
                <a:cs typeface="Arial" panose="020B0604020202020204" pitchFamily="34" charset="0"/>
              </a:rPr>
              <a:t> (Arango </a:t>
            </a:r>
            <a:r>
              <a:rPr lang="en-US" sz="1600" i="1">
                <a:latin typeface="Arial" panose="020B0604020202020204" pitchFamily="34" charset="0"/>
                <a:cs typeface="Arial" panose="020B0604020202020204" pitchFamily="34" charset="0"/>
              </a:rPr>
              <a:t>et al., </a:t>
            </a:r>
            <a:r>
              <a:rPr lang="en-US" sz="1600">
                <a:latin typeface="Arial" panose="020B0604020202020204" pitchFamily="34" charset="0"/>
                <a:cs typeface="Arial" panose="020B0604020202020204" pitchFamily="34" charset="0"/>
              </a:rPr>
              <a:t>2024).</a:t>
            </a:r>
          </a:p>
        </p:txBody>
      </p:sp>
      <p:sp>
        <p:nvSpPr>
          <p:cNvPr id="10" name="TextBox 9">
            <a:extLst>
              <a:ext uri="{FF2B5EF4-FFF2-40B4-BE49-F238E27FC236}">
                <a16:creationId xmlns:a16="http://schemas.microsoft.com/office/drawing/2014/main" id="{8802D8CA-7E3F-786E-CAEC-70A4BD5504AE}"/>
              </a:ext>
            </a:extLst>
          </p:cNvPr>
          <p:cNvSpPr txBox="1"/>
          <p:nvPr/>
        </p:nvSpPr>
        <p:spPr>
          <a:xfrm>
            <a:off x="5932967" y="907939"/>
            <a:ext cx="6299047" cy="3001334"/>
          </a:xfrm>
          <a:prstGeom prst="rect">
            <a:avLst/>
          </a:prstGeom>
          <a:noFill/>
        </p:spPr>
        <p:txBody>
          <a:bodyPr wrap="square">
            <a:spAutoFit/>
          </a:bodyPr>
          <a:lstStyle/>
          <a:p>
            <a:pPr>
              <a:lnSpc>
                <a:spcPct val="150000"/>
              </a:lnSpc>
            </a:pPr>
            <a:r>
              <a:rPr lang="en-US" sz="1600" b="1">
                <a:solidFill>
                  <a:srgbClr val="FF0000"/>
                </a:solidFill>
                <a:latin typeface="Arial" panose="020B0604020202020204" pitchFamily="34" charset="0"/>
                <a:cs typeface="Arial" panose="020B0604020202020204" pitchFamily="34" charset="0"/>
              </a:rPr>
              <a:t>#BeeWell </a:t>
            </a:r>
            <a:r>
              <a:rPr lang="en-US" sz="1600">
                <a:solidFill>
                  <a:schemeClr val="tx1">
                    <a:lumMod val="95000"/>
                    <a:lumOff val="5000"/>
                  </a:schemeClr>
                </a:solidFill>
                <a:latin typeface="Arial" panose="020B0604020202020204" pitchFamily="34" charset="0"/>
                <a:cs typeface="Arial" panose="020B0604020202020204" pitchFamily="34" charset="0"/>
              </a:rPr>
              <a:t>(UK): Self-report online survey</a:t>
            </a:r>
          </a:p>
          <a:p>
            <a:pPr marL="285750" indent="-285750">
              <a:lnSpc>
                <a:spcPct val="150000"/>
              </a:lnSpc>
              <a:buFont typeface="Arial" panose="020B0604020202020204" pitchFamily="34" charset="0"/>
              <a:buChar char="•"/>
            </a:pPr>
            <a:r>
              <a:rPr lang="en-US" sz="1600">
                <a:solidFill>
                  <a:schemeClr val="tx1">
                    <a:lumMod val="95000"/>
                    <a:lumOff val="5000"/>
                  </a:schemeClr>
                </a:solidFill>
                <a:latin typeface="Arial" panose="020B0604020202020204" pitchFamily="34" charset="0"/>
                <a:cs typeface="Arial" panose="020B0604020202020204" pitchFamily="34" charset="0"/>
              </a:rPr>
              <a:t>Completed by 35,000+ pupils aged 12–15 across 147 schools.</a:t>
            </a:r>
          </a:p>
          <a:p>
            <a:pPr marL="285750" indent="-285750">
              <a:lnSpc>
                <a:spcPct val="150000"/>
              </a:lnSpc>
              <a:buFont typeface="Arial" panose="020B0604020202020204" pitchFamily="34" charset="0"/>
              <a:buChar char="•"/>
            </a:pPr>
            <a:r>
              <a:rPr lang="en-US" sz="1600">
                <a:solidFill>
                  <a:schemeClr val="tx1">
                    <a:lumMod val="95000"/>
                    <a:lumOff val="5000"/>
                  </a:schemeClr>
                </a:solidFill>
                <a:latin typeface="Arial" panose="020B0604020202020204" pitchFamily="34" charset="0"/>
                <a:cs typeface="Arial" panose="020B0604020202020204" pitchFamily="34" charset="0"/>
              </a:rPr>
              <a:t>Relational bullying most common, cyberbullying least prevalent but most harmful for LGBTQ+ students</a:t>
            </a:r>
          </a:p>
          <a:p>
            <a:pPr marL="285750" indent="-285750">
              <a:lnSpc>
                <a:spcPct val="150000"/>
              </a:lnSpc>
              <a:buFont typeface="Arial" panose="020B0604020202020204" pitchFamily="34" charset="0"/>
              <a:buChar char="•"/>
            </a:pPr>
            <a:r>
              <a:rPr lang="en-US" sz="1600">
                <a:solidFill>
                  <a:schemeClr val="tx1">
                    <a:lumMod val="95000"/>
                    <a:lumOff val="5000"/>
                  </a:schemeClr>
                </a:solidFill>
                <a:latin typeface="Arial" panose="020B0604020202020204" pitchFamily="34" charset="0"/>
                <a:cs typeface="Arial" panose="020B0604020202020204" pitchFamily="34" charset="0"/>
              </a:rPr>
              <a:t>Highest risk: SEN Students, youngest, LGBTQ+, and those from deprived Communities. </a:t>
            </a:r>
          </a:p>
          <a:p>
            <a:pPr marL="285750" indent="-285750">
              <a:lnSpc>
                <a:spcPct val="150000"/>
              </a:lnSpc>
              <a:buFont typeface="Arial" panose="020B0604020202020204" pitchFamily="34" charset="0"/>
              <a:buChar char="•"/>
            </a:pPr>
            <a:r>
              <a:rPr lang="en-US" sz="1600">
                <a:solidFill>
                  <a:schemeClr val="tx1">
                    <a:lumMod val="95000"/>
                    <a:lumOff val="5000"/>
                  </a:schemeClr>
                </a:solidFill>
                <a:latin typeface="Arial" panose="020B0604020202020204" pitchFamily="34" charset="0"/>
                <a:cs typeface="Arial" panose="020B0604020202020204" pitchFamily="34" charset="0"/>
              </a:rPr>
              <a:t>Mental health: 27% experienced notable </a:t>
            </a:r>
            <a:r>
              <a:rPr lang="en-US" sz="1600" err="1">
                <a:solidFill>
                  <a:schemeClr val="tx1">
                    <a:lumMod val="95000"/>
                    <a:lumOff val="5000"/>
                  </a:schemeClr>
                </a:solidFill>
                <a:latin typeface="Arial" panose="020B0604020202020204" pitchFamily="34" charset="0"/>
                <a:cs typeface="Arial" panose="020B0604020202020204" pitchFamily="34" charset="0"/>
              </a:rPr>
              <a:t>internalising</a:t>
            </a:r>
            <a:r>
              <a:rPr lang="en-US" sz="1600">
                <a:solidFill>
                  <a:schemeClr val="tx1">
                    <a:lumMod val="95000"/>
                    <a:lumOff val="5000"/>
                  </a:schemeClr>
                </a:solidFill>
                <a:latin typeface="Arial" panose="020B0604020202020204" pitchFamily="34" charset="0"/>
                <a:cs typeface="Arial" panose="020B0604020202020204" pitchFamily="34" charset="0"/>
              </a:rPr>
              <a:t> effects. </a:t>
            </a:r>
          </a:p>
          <a:p>
            <a:pPr>
              <a:lnSpc>
                <a:spcPct val="150000"/>
              </a:lnSpc>
            </a:pPr>
            <a:r>
              <a:rPr lang="en-US" sz="1600" kern="0">
                <a:solidFill>
                  <a:schemeClr val="tx1">
                    <a:lumMod val="95000"/>
                    <a:lumOff val="5000"/>
                  </a:schemeClr>
                </a:solidFill>
                <a:effectLst/>
                <a:latin typeface="Arial" panose="020B0604020202020204" pitchFamily="34" charset="0"/>
                <a:ea typeface="Times New Roman" panose="02020603050405020304" pitchFamily="18" charset="0"/>
                <a:cs typeface="Arial" panose="020B0604020202020204" pitchFamily="34" charset="0"/>
              </a:rPr>
              <a:t>          </a:t>
            </a:r>
            <a:r>
              <a:rPr lang="en-GB" sz="1600" kern="0">
                <a:solidFill>
                  <a:schemeClr val="tx1">
                    <a:lumMod val="95000"/>
                    <a:lumOff val="5000"/>
                  </a:schemeClr>
                </a:solidFill>
                <a:effectLst/>
                <a:latin typeface="Arial" panose="020B0604020202020204" pitchFamily="34" charset="0"/>
                <a:ea typeface="Times New Roman" panose="02020603050405020304" pitchFamily="18" charset="0"/>
                <a:cs typeface="Arial" panose="020B0604020202020204" pitchFamily="34" charset="0"/>
              </a:rPr>
              <a:t>(Thornton, Panayiotou and Humphrey, 2025).</a:t>
            </a:r>
            <a:r>
              <a:rPr lang="en-GB" sz="1600">
                <a:solidFill>
                  <a:schemeClr val="tx1">
                    <a:lumMod val="95000"/>
                    <a:lumOff val="5000"/>
                  </a:schemeClr>
                </a:solidFill>
                <a:effectLst/>
                <a:latin typeface="Arial" panose="020B0604020202020204" pitchFamily="34" charset="0"/>
                <a:cs typeface="Arial" panose="020B0604020202020204" pitchFamily="34" charset="0"/>
              </a:rPr>
              <a:t> </a:t>
            </a:r>
            <a:endParaRPr lang="en-US" sz="1600">
              <a:solidFill>
                <a:schemeClr val="tx1">
                  <a:lumMod val="95000"/>
                  <a:lumOff val="5000"/>
                </a:schemeClr>
              </a:solidFill>
              <a:latin typeface="Arial" panose="020B0604020202020204" pitchFamily="34" charset="0"/>
              <a:cs typeface="Arial" panose="020B0604020202020204" pitchFamily="34" charset="0"/>
            </a:endParaRPr>
          </a:p>
        </p:txBody>
      </p:sp>
      <p:sp>
        <p:nvSpPr>
          <p:cNvPr id="12" name="TextBox 11">
            <a:extLst>
              <a:ext uri="{FF2B5EF4-FFF2-40B4-BE49-F238E27FC236}">
                <a16:creationId xmlns:a16="http://schemas.microsoft.com/office/drawing/2014/main" id="{F46C91D8-7A2E-C09C-E556-B541DD46D24B}"/>
              </a:ext>
            </a:extLst>
          </p:cNvPr>
          <p:cNvSpPr txBox="1"/>
          <p:nvPr/>
        </p:nvSpPr>
        <p:spPr>
          <a:xfrm>
            <a:off x="37214" y="3588942"/>
            <a:ext cx="6609806" cy="3370666"/>
          </a:xfrm>
          <a:prstGeom prst="rect">
            <a:avLst/>
          </a:prstGeom>
          <a:noFill/>
        </p:spPr>
        <p:txBody>
          <a:bodyPr wrap="square">
            <a:spAutoFit/>
          </a:bodyPr>
          <a:lstStyle/>
          <a:p>
            <a:pPr algn="l">
              <a:lnSpc>
                <a:spcPct val="150000"/>
              </a:lnSpc>
            </a:pPr>
            <a:r>
              <a:rPr lang="en-GB" sz="1600" b="1" i="0" u="none" strike="noStrike" err="1">
                <a:solidFill>
                  <a:schemeClr val="accent6">
                    <a:lumMod val="75000"/>
                  </a:schemeClr>
                </a:solidFill>
                <a:effectLst/>
                <a:latin typeface="Arial" panose="020B0604020202020204" pitchFamily="34" charset="0"/>
                <a:cs typeface="Arial" panose="020B0604020202020204" pitchFamily="34" charset="0"/>
              </a:rPr>
              <a:t>Bullying&amp;You</a:t>
            </a:r>
            <a:r>
              <a:rPr lang="en-GB" sz="1600" b="1" i="0" u="none" strike="noStrike">
                <a:solidFill>
                  <a:schemeClr val="accent6">
                    <a:lumMod val="75000"/>
                  </a:schemeClr>
                </a:solidFill>
                <a:effectLst/>
                <a:latin typeface="Arial" panose="020B0604020202020204" pitchFamily="34" charset="0"/>
                <a:cs typeface="Arial" panose="020B0604020202020204" pitchFamily="34" charset="0"/>
              </a:rPr>
              <a:t> </a:t>
            </a:r>
            <a:r>
              <a:rPr lang="en-GB" sz="1600" i="0" u="none" strike="noStrike">
                <a:solidFill>
                  <a:schemeClr val="tx1">
                    <a:lumMod val="95000"/>
                    <a:lumOff val="5000"/>
                  </a:schemeClr>
                </a:solidFill>
                <a:effectLst/>
                <a:latin typeface="Arial" panose="020B0604020202020204" pitchFamily="34" charset="0"/>
                <a:cs typeface="Arial" panose="020B0604020202020204" pitchFamily="34" charset="0"/>
              </a:rPr>
              <a:t>(Germany): </a:t>
            </a:r>
            <a:r>
              <a:rPr lang="en-GB" sz="1600">
                <a:solidFill>
                  <a:schemeClr val="tx1">
                    <a:lumMod val="95000"/>
                    <a:lumOff val="5000"/>
                  </a:schemeClr>
                </a:solidFill>
                <a:latin typeface="Arial" panose="020B0604020202020204" pitchFamily="34" charset="0"/>
                <a:cs typeface="Arial" panose="020B0604020202020204" pitchFamily="34" charset="0"/>
              </a:rPr>
              <a:t>A</a:t>
            </a:r>
            <a:r>
              <a:rPr lang="en-GB" sz="1600" i="0" u="none" strike="noStrike">
                <a:solidFill>
                  <a:schemeClr val="tx1">
                    <a:lumMod val="95000"/>
                    <a:lumOff val="5000"/>
                  </a:schemeClr>
                </a:solidFill>
                <a:effectLst/>
                <a:latin typeface="Arial" panose="020B0604020202020204" pitchFamily="34" charset="0"/>
                <a:cs typeface="Arial" panose="020B0604020202020204" pitchFamily="34" charset="0"/>
              </a:rPr>
              <a:t>nti-bullying school initiative </a:t>
            </a:r>
          </a:p>
          <a:p>
            <a:pPr algn="l">
              <a:lnSpc>
                <a:spcPct val="150000"/>
              </a:lnSpc>
              <a:buFont typeface="Arial" panose="020B0604020202020204" pitchFamily="34" charset="0"/>
              <a:buChar char="•"/>
            </a:pPr>
            <a:r>
              <a:rPr lang="en-GB" sz="1600" i="0" u="none" strike="noStrike">
                <a:solidFill>
                  <a:schemeClr val="tx1">
                    <a:lumMod val="95000"/>
                    <a:lumOff val="5000"/>
                  </a:schemeClr>
                </a:solidFill>
                <a:effectLst/>
                <a:latin typeface="Arial" panose="020B0604020202020204" pitchFamily="34" charset="0"/>
                <a:cs typeface="Arial" panose="020B0604020202020204" pitchFamily="34" charset="0"/>
              </a:rPr>
              <a:t> Surveys, eLearning, forums, staff training</a:t>
            </a:r>
          </a:p>
          <a:p>
            <a:pPr algn="l">
              <a:lnSpc>
                <a:spcPct val="150000"/>
              </a:lnSpc>
              <a:buFont typeface="Arial" panose="020B0604020202020204" pitchFamily="34" charset="0"/>
              <a:buChar char="•"/>
            </a:pPr>
            <a:r>
              <a:rPr lang="en-GB" sz="1600" i="0" u="none" strike="noStrike">
                <a:solidFill>
                  <a:schemeClr val="tx1">
                    <a:lumMod val="95000"/>
                    <a:lumOff val="5000"/>
                  </a:schemeClr>
                </a:solidFill>
                <a:effectLst/>
                <a:latin typeface="Arial" panose="020B0604020202020204" pitchFamily="34" charset="0"/>
                <a:cs typeface="Arial" panose="020B0604020202020204" pitchFamily="34" charset="0"/>
              </a:rPr>
              <a:t> Grades 3–9, 40 schools and over 8,500 pupils</a:t>
            </a:r>
          </a:p>
          <a:p>
            <a:pPr algn="l">
              <a:lnSpc>
                <a:spcPct val="150000"/>
              </a:lnSpc>
              <a:buFont typeface="Arial" panose="020B0604020202020204" pitchFamily="34" charset="0"/>
              <a:buChar char="•"/>
            </a:pPr>
            <a:r>
              <a:rPr lang="en-GB" sz="1600" i="0" u="none" strike="noStrike">
                <a:solidFill>
                  <a:schemeClr val="tx1">
                    <a:lumMod val="95000"/>
                    <a:lumOff val="5000"/>
                  </a:schemeClr>
                </a:solidFill>
                <a:effectLst/>
                <a:latin typeface="Arial" panose="020B0604020202020204" pitchFamily="34" charset="0"/>
                <a:cs typeface="Arial" panose="020B0604020202020204" pitchFamily="34" charset="0"/>
              </a:rPr>
              <a:t> Reduce direct and cyberbullying</a:t>
            </a:r>
          </a:p>
          <a:p>
            <a:pPr algn="l">
              <a:lnSpc>
                <a:spcPct val="150000"/>
              </a:lnSpc>
              <a:buFont typeface="Arial" panose="020B0604020202020204" pitchFamily="34" charset="0"/>
              <a:buChar char="•"/>
            </a:pPr>
            <a:r>
              <a:rPr lang="en-GB" sz="1600" i="0" u="none" strike="noStrike">
                <a:solidFill>
                  <a:schemeClr val="tx1">
                    <a:lumMod val="95000"/>
                    <a:lumOff val="5000"/>
                  </a:schemeClr>
                </a:solidFill>
                <a:effectLst/>
                <a:latin typeface="Arial" panose="020B0604020202020204" pitchFamily="34" charset="0"/>
                <a:cs typeface="Arial" panose="020B0604020202020204" pitchFamily="34" charset="0"/>
              </a:rPr>
              <a:t> Improve QoL; reduce self-harm</a:t>
            </a:r>
            <a:r>
              <a:rPr lang="en-GB" sz="1600">
                <a:solidFill>
                  <a:schemeClr val="tx1">
                    <a:lumMod val="95000"/>
                    <a:lumOff val="5000"/>
                  </a:schemeClr>
                </a:solidFill>
                <a:latin typeface="Arial" panose="020B0604020202020204" pitchFamily="34" charset="0"/>
                <a:cs typeface="Arial" panose="020B0604020202020204" pitchFamily="34" charset="0"/>
              </a:rPr>
              <a:t> and</a:t>
            </a:r>
            <a:r>
              <a:rPr lang="en-GB" sz="1600" i="0" u="none" strike="noStrike">
                <a:solidFill>
                  <a:schemeClr val="tx1">
                    <a:lumMod val="95000"/>
                    <a:lumOff val="5000"/>
                  </a:schemeClr>
                </a:solidFill>
                <a:effectLst/>
                <a:latin typeface="Arial" panose="020B0604020202020204" pitchFamily="34" charset="0"/>
                <a:cs typeface="Arial" panose="020B0604020202020204" pitchFamily="34" charset="0"/>
              </a:rPr>
              <a:t> problematic internet use</a:t>
            </a:r>
          </a:p>
          <a:p>
            <a:pPr algn="l">
              <a:lnSpc>
                <a:spcPct val="150000"/>
              </a:lnSpc>
              <a:buFont typeface="Arial" panose="020B0604020202020204" pitchFamily="34" charset="0"/>
              <a:buChar char="•"/>
            </a:pPr>
            <a:r>
              <a:rPr lang="en-GB" sz="1600" i="0" u="none" strike="noStrike">
                <a:solidFill>
                  <a:schemeClr val="tx1">
                    <a:lumMod val="95000"/>
                    <a:lumOff val="5000"/>
                  </a:schemeClr>
                </a:solidFill>
                <a:effectLst/>
                <a:latin typeface="Arial" panose="020B0604020202020204" pitchFamily="34" charset="0"/>
                <a:cs typeface="Arial" panose="020B0604020202020204" pitchFamily="34" charset="0"/>
              </a:rPr>
              <a:t> Class rule enforcement, teacher/parent training, </a:t>
            </a:r>
          </a:p>
          <a:p>
            <a:pPr algn="l">
              <a:lnSpc>
                <a:spcPct val="150000"/>
              </a:lnSpc>
            </a:pPr>
            <a:r>
              <a:rPr lang="en-GB" sz="1600" i="0" u="none" strike="noStrike">
                <a:solidFill>
                  <a:schemeClr val="tx1">
                    <a:lumMod val="95000"/>
                    <a:lumOff val="5000"/>
                  </a:schemeClr>
                </a:solidFill>
                <a:effectLst/>
                <a:latin typeface="Arial" panose="020B0604020202020204" pitchFamily="34" charset="0"/>
                <a:cs typeface="Arial" panose="020B0604020202020204" pitchFamily="34" charset="0"/>
              </a:rPr>
              <a:t>peer involvement, victim support and non-punitive methods used.</a:t>
            </a:r>
          </a:p>
          <a:p>
            <a:pPr algn="ctr">
              <a:lnSpc>
                <a:spcPct val="150000"/>
              </a:lnSpc>
            </a:pPr>
            <a:r>
              <a:rPr lang="en-GB" sz="1600">
                <a:solidFill>
                  <a:schemeClr val="tx1">
                    <a:lumMod val="95000"/>
                    <a:lumOff val="5000"/>
                  </a:schemeClr>
                </a:solidFill>
                <a:effectLst/>
                <a:latin typeface="Arial" panose="020B0604020202020204" pitchFamily="34" charset="0"/>
                <a:ea typeface="Times New Roman" panose="02020603050405020304" pitchFamily="18" charset="0"/>
                <a:cs typeface="Arial" panose="020B0604020202020204" pitchFamily="34" charset="0"/>
              </a:rPr>
              <a:t>(</a:t>
            </a:r>
            <a:r>
              <a:rPr lang="en-GB" sz="1600" err="1">
                <a:solidFill>
                  <a:schemeClr val="tx1">
                    <a:lumMod val="95000"/>
                    <a:lumOff val="5000"/>
                  </a:schemeClr>
                </a:solidFill>
                <a:effectLst/>
                <a:latin typeface="Arial" panose="020B0604020202020204" pitchFamily="34" charset="0"/>
                <a:ea typeface="Times New Roman" panose="02020603050405020304" pitchFamily="18" charset="0"/>
                <a:cs typeface="Arial" panose="020B0604020202020204" pitchFamily="34" charset="0"/>
              </a:rPr>
              <a:t>Jantzer</a:t>
            </a:r>
            <a:r>
              <a:rPr lang="en-GB" sz="1600">
                <a:solidFill>
                  <a:schemeClr val="tx1">
                    <a:lumMod val="95000"/>
                    <a:lumOff val="5000"/>
                  </a:schemeClr>
                </a:solidFill>
                <a:effectLst/>
                <a:latin typeface="Arial" panose="020B0604020202020204" pitchFamily="34" charset="0"/>
                <a:ea typeface="Times New Roman" panose="02020603050405020304" pitchFamily="18" charset="0"/>
                <a:cs typeface="Arial" panose="020B0604020202020204" pitchFamily="34" charset="0"/>
              </a:rPr>
              <a:t> </a:t>
            </a:r>
            <a:r>
              <a:rPr lang="en-GB" sz="1600" i="1">
                <a:solidFill>
                  <a:schemeClr val="tx1">
                    <a:lumMod val="95000"/>
                    <a:lumOff val="5000"/>
                  </a:schemeClr>
                </a:solidFill>
                <a:effectLst/>
                <a:latin typeface="Arial" panose="020B0604020202020204" pitchFamily="34" charset="0"/>
                <a:ea typeface="Times New Roman" panose="02020603050405020304" pitchFamily="18" charset="0"/>
                <a:cs typeface="Arial" panose="020B0604020202020204" pitchFamily="34" charset="0"/>
              </a:rPr>
              <a:t>et al.</a:t>
            </a:r>
            <a:r>
              <a:rPr lang="en-GB" sz="1600">
                <a:solidFill>
                  <a:schemeClr val="tx1">
                    <a:lumMod val="95000"/>
                    <a:lumOff val="5000"/>
                  </a:schemeClr>
                </a:solidFill>
                <a:effectLst/>
                <a:latin typeface="Arial" panose="020B0604020202020204" pitchFamily="34" charset="0"/>
                <a:ea typeface="Times New Roman" panose="02020603050405020304" pitchFamily="18" charset="0"/>
                <a:cs typeface="Arial" panose="020B0604020202020204" pitchFamily="34" charset="0"/>
              </a:rPr>
              <a:t>, 2025). </a:t>
            </a:r>
          </a:p>
          <a:p>
            <a:pPr algn="l">
              <a:lnSpc>
                <a:spcPct val="150000"/>
              </a:lnSpc>
            </a:pPr>
            <a:endParaRPr lang="en-GB" sz="1600" i="0" u="none" strike="noStrike">
              <a:solidFill>
                <a:schemeClr val="tx1">
                  <a:lumMod val="95000"/>
                  <a:lumOff val="5000"/>
                </a:schemeClr>
              </a:solidFill>
              <a:effectLst/>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E01C3B9D-2DA1-B2AB-6583-A5AE1F12DAA7}"/>
              </a:ext>
            </a:extLst>
          </p:cNvPr>
          <p:cNvSpPr txBox="1"/>
          <p:nvPr/>
        </p:nvSpPr>
        <p:spPr>
          <a:xfrm>
            <a:off x="6076658" y="4366334"/>
            <a:ext cx="5835941" cy="2062103"/>
          </a:xfrm>
          <a:prstGeom prst="rect">
            <a:avLst/>
          </a:prstGeom>
          <a:noFill/>
          <a:ln>
            <a:solidFill>
              <a:srgbClr val="FFFF00"/>
            </a:solidFill>
          </a:ln>
        </p:spPr>
        <p:txBody>
          <a:bodyPr wrap="square" lIns="91440" tIns="45720" rIns="91440" bIns="45720" rtlCol="0" anchor="t">
            <a:spAutoFit/>
          </a:bodyPr>
          <a:lstStyle/>
          <a:p>
            <a:r>
              <a:rPr lang="en-GB" sz="1600" b="1" err="1">
                <a:solidFill>
                  <a:srgbClr val="D828A2"/>
                </a:solidFill>
                <a:latin typeface="Arial"/>
                <a:cs typeface="Arial"/>
              </a:rPr>
              <a:t>Kooth</a:t>
            </a:r>
            <a:r>
              <a:rPr lang="en-GB" sz="1600">
                <a:latin typeface="Arial"/>
                <a:cs typeface="Arial"/>
              </a:rPr>
              <a:t> </a:t>
            </a:r>
            <a:r>
              <a:rPr lang="en-GB" sz="1600">
                <a:solidFill>
                  <a:schemeClr val="tx1">
                    <a:lumMod val="95000"/>
                    <a:lumOff val="5000"/>
                  </a:schemeClr>
                </a:solidFill>
                <a:latin typeface="Arial"/>
                <a:cs typeface="Arial"/>
              </a:rPr>
              <a:t>is a free, NHS-commissioned digital mental health platform for young people aged 11–25 years. </a:t>
            </a:r>
          </a:p>
          <a:p>
            <a:r>
              <a:rPr lang="en-GB" sz="1600">
                <a:solidFill>
                  <a:schemeClr val="tx1">
                    <a:lumMod val="95000"/>
                    <a:lumOff val="5000"/>
                  </a:schemeClr>
                </a:solidFill>
                <a:latin typeface="Arial"/>
                <a:cs typeface="Arial"/>
              </a:rPr>
              <a:t>It provides anonymous and confidential mental health support without the need for a GP referral (</a:t>
            </a:r>
            <a:r>
              <a:rPr lang="en-GB" sz="1600" err="1">
                <a:solidFill>
                  <a:schemeClr val="tx1">
                    <a:lumMod val="95000"/>
                    <a:lumOff val="5000"/>
                  </a:schemeClr>
                </a:solidFill>
                <a:latin typeface="Arial"/>
                <a:cs typeface="Arial"/>
              </a:rPr>
              <a:t>Kooth</a:t>
            </a:r>
            <a:r>
              <a:rPr lang="en-GB" sz="1600">
                <a:solidFill>
                  <a:schemeClr val="tx1">
                    <a:lumMod val="95000"/>
                    <a:lumOff val="5000"/>
                  </a:schemeClr>
                </a:solidFill>
                <a:latin typeface="Arial"/>
                <a:cs typeface="Arial"/>
              </a:rPr>
              <a:t>, 2025). </a:t>
            </a:r>
          </a:p>
          <a:p>
            <a:endParaRPr lang="en-GB" sz="1600">
              <a:solidFill>
                <a:schemeClr val="tx1">
                  <a:lumMod val="95000"/>
                  <a:lumOff val="5000"/>
                </a:schemeClr>
              </a:solidFill>
              <a:latin typeface="Arial" panose="020B0604020202020204" pitchFamily="34" charset="0"/>
              <a:cs typeface="Arial" panose="020B0604020202020204" pitchFamily="34" charset="0"/>
            </a:endParaRPr>
          </a:p>
          <a:p>
            <a:r>
              <a:rPr lang="en-GB" sz="1600">
                <a:solidFill>
                  <a:schemeClr val="tx1">
                    <a:lumMod val="95000"/>
                    <a:lumOff val="5000"/>
                  </a:schemeClr>
                </a:solidFill>
                <a:latin typeface="Arial" panose="020B0604020202020204" pitchFamily="34" charset="0"/>
                <a:cs typeface="Arial" panose="020B0604020202020204" pitchFamily="34" charset="0"/>
              </a:rPr>
              <a:t>The platform is accessible through a web browser on school computers, laptops, tablets and other internet-enabled devices. </a:t>
            </a:r>
            <a:r>
              <a:rPr lang="en-GB" sz="1600">
                <a:solidFill>
                  <a:srgbClr val="EE17F2"/>
                </a:solidFill>
                <a:latin typeface="Arial" panose="020B0604020202020204" pitchFamily="34" charset="0"/>
                <a:cs typeface="Arial" panose="020B0604020202020204" pitchFamily="34" charset="0"/>
              </a:rPr>
              <a:t>(</a:t>
            </a:r>
            <a:r>
              <a:rPr lang="en-GB" sz="1600" err="1">
                <a:solidFill>
                  <a:srgbClr val="EE17F2"/>
                </a:solidFill>
                <a:latin typeface="Arial" panose="020B0604020202020204" pitchFamily="34" charset="0"/>
                <a:cs typeface="Arial" panose="020B0604020202020204" pitchFamily="34" charset="0"/>
              </a:rPr>
              <a:t>zobia</a:t>
            </a:r>
            <a:r>
              <a:rPr lang="en-GB" sz="1600">
                <a:solidFill>
                  <a:srgbClr val="EE17F2"/>
                </a:solidFill>
                <a:latin typeface="Arial" panose="020B0604020202020204" pitchFamily="34" charset="0"/>
                <a:cs typeface="Arial" panose="020B0604020202020204" pitchFamily="34" charset="0"/>
              </a:rPr>
              <a:t> </a:t>
            </a:r>
            <a:r>
              <a:rPr lang="en-GB" sz="1600" err="1">
                <a:solidFill>
                  <a:srgbClr val="EE17F2"/>
                </a:solidFill>
                <a:latin typeface="Arial" panose="020B0604020202020204" pitchFamily="34" charset="0"/>
                <a:cs typeface="Arial" panose="020B0604020202020204" pitchFamily="34" charset="0"/>
              </a:rPr>
              <a:t>riaz</a:t>
            </a:r>
            <a:r>
              <a:rPr lang="en-GB" sz="1600">
                <a:solidFill>
                  <a:srgbClr val="EE17F2"/>
                </a:solidFill>
                <a:latin typeface="Arial" panose="020B0604020202020204" pitchFamily="34" charset="0"/>
                <a:cs typeface="Arial" panose="020B0604020202020204" pitchFamily="34" charset="0"/>
              </a:rPr>
              <a:t>)</a:t>
            </a:r>
          </a:p>
        </p:txBody>
      </p:sp>
      <p:sp>
        <p:nvSpPr>
          <p:cNvPr id="13" name="Slide Number Placeholder 12">
            <a:extLst>
              <a:ext uri="{FF2B5EF4-FFF2-40B4-BE49-F238E27FC236}">
                <a16:creationId xmlns:a16="http://schemas.microsoft.com/office/drawing/2014/main" id="{5BBAA404-820F-504A-0A3F-F43556B19E36}"/>
              </a:ext>
            </a:extLst>
          </p:cNvPr>
          <p:cNvSpPr>
            <a:spLocks noGrp="1"/>
          </p:cNvSpPr>
          <p:nvPr>
            <p:ph type="sldNum" sz="quarter" idx="12"/>
          </p:nvPr>
        </p:nvSpPr>
        <p:spPr/>
        <p:txBody>
          <a:bodyPr/>
          <a:lstStyle/>
          <a:p>
            <a:fld id="{97941596-AE54-6448-B0CD-C47C0D997720}" type="slidenum">
              <a:rPr lang="en-US" smtClean="0"/>
              <a:t>7</a:t>
            </a:fld>
            <a:endParaRPr lang="en-US"/>
          </a:p>
        </p:txBody>
      </p:sp>
      <p:sp>
        <p:nvSpPr>
          <p:cNvPr id="14" name="Title 1">
            <a:extLst>
              <a:ext uri="{FF2B5EF4-FFF2-40B4-BE49-F238E27FC236}">
                <a16:creationId xmlns:a16="http://schemas.microsoft.com/office/drawing/2014/main" id="{080D18E6-02FF-C142-EB14-6B2DBF3A50A5}"/>
              </a:ext>
            </a:extLst>
          </p:cNvPr>
          <p:cNvSpPr txBox="1">
            <a:spLocks/>
          </p:cNvSpPr>
          <p:nvPr/>
        </p:nvSpPr>
        <p:spPr>
          <a:xfrm>
            <a:off x="2265520" y="105926"/>
            <a:ext cx="8763000" cy="802013"/>
          </a:xfrm>
          <a:prstGeom prst="rect">
            <a:avLst/>
          </a:prstGeom>
        </p:spPr>
        <p:txBody>
          <a:bodyPr vert="horz" lIns="91440" tIns="45720" rIns="91440" bIns="45720" rtlCol="0" anchor="b" anchorCtr="0">
            <a:normAutofit fontScale="475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5400" b="1" err="1">
                <a:solidFill>
                  <a:schemeClr val="accent1">
                    <a:lumMod val="75000"/>
                  </a:schemeClr>
                </a:solidFill>
              </a:rPr>
              <a:t>MindBridge</a:t>
            </a:r>
            <a:r>
              <a:rPr lang="en-US" sz="5400" b="1">
                <a:solidFill>
                  <a:schemeClr val="accent1">
                    <a:lumMod val="75000"/>
                  </a:schemeClr>
                </a:solidFill>
              </a:rPr>
              <a:t> – Digital anti-bullying intervention platform</a:t>
            </a:r>
          </a:p>
          <a:p>
            <a:pPr algn="ctr"/>
            <a:r>
              <a:rPr lang="en-GB" sz="3600" b="1">
                <a:solidFill>
                  <a:schemeClr val="accent1">
                    <a:lumMod val="75000"/>
                  </a:schemeClr>
                </a:solidFill>
              </a:rPr>
              <a:t>(This intervention was inspired by these existing digital technologies</a:t>
            </a:r>
            <a:r>
              <a:rPr lang="en-US" sz="3600" b="1"/>
              <a:t>) </a:t>
            </a:r>
            <a:r>
              <a:rPr lang="en-US" sz="3600" b="1">
                <a:solidFill>
                  <a:srgbClr val="EE17F2"/>
                </a:solidFill>
              </a:rPr>
              <a:t>(Abeer)</a:t>
            </a:r>
          </a:p>
          <a:p>
            <a:pPr algn="ctr"/>
            <a:endParaRPr lang="en-US" sz="3600">
              <a:solidFill>
                <a:srgbClr val="FFC000"/>
              </a:solidFill>
            </a:endParaRPr>
          </a:p>
        </p:txBody>
      </p:sp>
      <p:sp>
        <p:nvSpPr>
          <p:cNvPr id="15" name="TextBox 14">
            <a:extLst>
              <a:ext uri="{FF2B5EF4-FFF2-40B4-BE49-F238E27FC236}">
                <a16:creationId xmlns:a16="http://schemas.microsoft.com/office/drawing/2014/main" id="{27E26451-7860-0A2B-7840-73730F679799}"/>
              </a:ext>
            </a:extLst>
          </p:cNvPr>
          <p:cNvSpPr txBox="1"/>
          <p:nvPr/>
        </p:nvSpPr>
        <p:spPr>
          <a:xfrm>
            <a:off x="106726" y="6202461"/>
            <a:ext cx="769875" cy="307777"/>
          </a:xfrm>
          <a:prstGeom prst="rect">
            <a:avLst/>
          </a:prstGeom>
          <a:noFill/>
        </p:spPr>
        <p:txBody>
          <a:bodyPr wrap="square">
            <a:spAutoFit/>
          </a:bodyPr>
          <a:lstStyle/>
          <a:p>
            <a:r>
              <a:rPr lang="en-US" sz="1400" b="1" i="1" err="1">
                <a:solidFill>
                  <a:srgbClr val="EE17F2"/>
                </a:solidFill>
                <a:latin typeface="Arial" panose="020B0604020202020204" pitchFamily="34" charset="0"/>
                <a:cs typeface="Arial" panose="020B0604020202020204" pitchFamily="34" charset="0"/>
              </a:rPr>
              <a:t>Abeer</a:t>
            </a:r>
            <a:r>
              <a:rPr lang="en-US" sz="1400" b="1" i="1">
                <a:solidFill>
                  <a:srgbClr val="EE17F2"/>
                </a:solidFill>
                <a:latin typeface="Arial" panose="020B0604020202020204" pitchFamily="34" charset="0"/>
                <a:cs typeface="Arial" panose="020B0604020202020204" pitchFamily="34" charset="0"/>
              </a:rPr>
              <a:t>.</a:t>
            </a:r>
            <a:endParaRPr lang="en-US" sz="1400" b="1" i="1">
              <a:solidFill>
                <a:srgbClr val="EE17F2"/>
              </a:solidFill>
            </a:endParaRPr>
          </a:p>
        </p:txBody>
      </p:sp>
      <p:sp>
        <p:nvSpPr>
          <p:cNvPr id="16" name="TextBox 15">
            <a:extLst>
              <a:ext uri="{FF2B5EF4-FFF2-40B4-BE49-F238E27FC236}">
                <a16:creationId xmlns:a16="http://schemas.microsoft.com/office/drawing/2014/main" id="{060679CD-1912-0A47-327D-84F379E6BBB9}"/>
              </a:ext>
            </a:extLst>
          </p:cNvPr>
          <p:cNvSpPr txBox="1"/>
          <p:nvPr/>
        </p:nvSpPr>
        <p:spPr>
          <a:xfrm>
            <a:off x="0" y="2985685"/>
            <a:ext cx="769875" cy="307777"/>
          </a:xfrm>
          <a:prstGeom prst="rect">
            <a:avLst/>
          </a:prstGeom>
          <a:noFill/>
        </p:spPr>
        <p:txBody>
          <a:bodyPr wrap="square">
            <a:spAutoFit/>
          </a:bodyPr>
          <a:lstStyle/>
          <a:p>
            <a:r>
              <a:rPr lang="en-US" sz="1400" b="1" i="1" err="1">
                <a:solidFill>
                  <a:srgbClr val="EE17F2"/>
                </a:solidFill>
                <a:latin typeface="Arial" panose="020B0604020202020204" pitchFamily="34" charset="0"/>
                <a:cs typeface="Arial" panose="020B0604020202020204" pitchFamily="34" charset="0"/>
              </a:rPr>
              <a:t>Abeer</a:t>
            </a:r>
            <a:r>
              <a:rPr lang="en-US" sz="1400" b="1" i="1">
                <a:solidFill>
                  <a:srgbClr val="EE17F2"/>
                </a:solidFill>
                <a:latin typeface="Arial" panose="020B0604020202020204" pitchFamily="34" charset="0"/>
                <a:cs typeface="Arial" panose="020B0604020202020204" pitchFamily="34" charset="0"/>
              </a:rPr>
              <a:t>.</a:t>
            </a:r>
            <a:endParaRPr lang="en-US" sz="1400" b="1" i="1">
              <a:solidFill>
                <a:srgbClr val="EE17F2"/>
              </a:solidFill>
            </a:endParaRPr>
          </a:p>
        </p:txBody>
      </p:sp>
      <p:sp>
        <p:nvSpPr>
          <p:cNvPr id="17" name="TextBox 16">
            <a:extLst>
              <a:ext uri="{FF2B5EF4-FFF2-40B4-BE49-F238E27FC236}">
                <a16:creationId xmlns:a16="http://schemas.microsoft.com/office/drawing/2014/main" id="{44415527-B5AE-E67B-954F-E002C1ADAB19}"/>
              </a:ext>
            </a:extLst>
          </p:cNvPr>
          <p:cNvSpPr txBox="1"/>
          <p:nvPr/>
        </p:nvSpPr>
        <p:spPr>
          <a:xfrm>
            <a:off x="11422125" y="3508335"/>
            <a:ext cx="769875" cy="307777"/>
          </a:xfrm>
          <a:prstGeom prst="rect">
            <a:avLst/>
          </a:prstGeom>
          <a:noFill/>
        </p:spPr>
        <p:txBody>
          <a:bodyPr wrap="square">
            <a:spAutoFit/>
          </a:bodyPr>
          <a:lstStyle/>
          <a:p>
            <a:r>
              <a:rPr lang="en-US" sz="1400" b="1" i="1" err="1">
                <a:solidFill>
                  <a:srgbClr val="EE17F2"/>
                </a:solidFill>
                <a:latin typeface="Arial" panose="020B0604020202020204" pitchFamily="34" charset="0"/>
                <a:cs typeface="Arial" panose="020B0604020202020204" pitchFamily="34" charset="0"/>
              </a:rPr>
              <a:t>Abeer</a:t>
            </a:r>
            <a:r>
              <a:rPr lang="en-US" sz="1400" b="1" i="1">
                <a:solidFill>
                  <a:srgbClr val="EE17F2"/>
                </a:solidFill>
                <a:latin typeface="Arial" panose="020B0604020202020204" pitchFamily="34" charset="0"/>
                <a:cs typeface="Arial" panose="020B0604020202020204" pitchFamily="34" charset="0"/>
              </a:rPr>
              <a:t>.</a:t>
            </a:r>
            <a:endParaRPr lang="en-US" sz="1400" b="1" i="1">
              <a:solidFill>
                <a:srgbClr val="EE17F2"/>
              </a:solidFill>
            </a:endParaRPr>
          </a:p>
        </p:txBody>
      </p:sp>
    </p:spTree>
    <p:extLst>
      <p:ext uri="{BB962C8B-B14F-4D97-AF65-F5344CB8AC3E}">
        <p14:creationId xmlns:p14="http://schemas.microsoft.com/office/powerpoint/2010/main" val="30913960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14"/>
                                        </p:tgtEl>
                                        <p:attrNameLst>
                                          <p:attrName>style.visibility</p:attrName>
                                        </p:attrNameLst>
                                      </p:cBhvr>
                                      <p:to>
                                        <p:strVal val="visible"/>
                                      </p:to>
                                    </p:set>
                                    <p:animEffect transition="in" filter="fade">
                                      <p:cBhvr>
                                        <p:cTn id="7" dur="4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32" name="Rectangle 1031">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CC3AB5-BE78-09B2-6021-624DED2C3D67}"/>
              </a:ext>
            </a:extLst>
          </p:cNvPr>
          <p:cNvSpPr>
            <a:spLocks noGrp="1"/>
          </p:cNvSpPr>
          <p:nvPr>
            <p:ph type="title"/>
          </p:nvPr>
        </p:nvSpPr>
        <p:spPr>
          <a:xfrm>
            <a:off x="546393" y="244927"/>
            <a:ext cx="6002110" cy="573768"/>
          </a:xfrm>
        </p:spPr>
        <p:txBody>
          <a:bodyPr>
            <a:normAutofit fontScale="90000"/>
          </a:bodyPr>
          <a:lstStyle/>
          <a:p>
            <a:pPr algn="ctr"/>
            <a:r>
              <a:rPr lang="en-US" sz="4000" b="1">
                <a:solidFill>
                  <a:schemeClr val="bg2">
                    <a:lumMod val="25000"/>
                  </a:schemeClr>
                </a:solidFill>
              </a:rPr>
              <a:t>Introduction</a:t>
            </a:r>
            <a:endParaRPr lang="en-US">
              <a:solidFill>
                <a:schemeClr val="bg2">
                  <a:lumMod val="25000"/>
                </a:schemeClr>
              </a:solidFill>
            </a:endParaRPr>
          </a:p>
        </p:txBody>
      </p:sp>
      <p:sp>
        <p:nvSpPr>
          <p:cNvPr id="3" name="Content Placeholder 2">
            <a:extLst>
              <a:ext uri="{FF2B5EF4-FFF2-40B4-BE49-F238E27FC236}">
                <a16:creationId xmlns:a16="http://schemas.microsoft.com/office/drawing/2014/main" id="{9D7B0A68-2ED2-F35C-6C9D-57FDDB74E2A8}"/>
              </a:ext>
            </a:extLst>
          </p:cNvPr>
          <p:cNvSpPr>
            <a:spLocks noGrp="1"/>
          </p:cNvSpPr>
          <p:nvPr>
            <p:ph idx="1"/>
          </p:nvPr>
        </p:nvSpPr>
        <p:spPr>
          <a:xfrm>
            <a:off x="31139" y="1040724"/>
            <a:ext cx="6936192" cy="5819091"/>
          </a:xfrm>
        </p:spPr>
        <p:txBody>
          <a:bodyPr vert="horz" lIns="91440" tIns="45720" rIns="91440" bIns="45720" rtlCol="0" anchor="t">
            <a:normAutofit/>
          </a:bodyPr>
          <a:lstStyle/>
          <a:p>
            <a:pPr algn="ctr"/>
            <a:r>
              <a:rPr lang="en-GB" sz="1800">
                <a:latin typeface="Arial"/>
                <a:cs typeface="Arial"/>
              </a:rPr>
              <a:t>Adolescence is a crucial time when many mental health illnesses first manifest, and bullying and poor mental health among secondary school adolescents are acknowledged as serious public health issues (World Health Organization, 2022). Because they offer opportunity to assist young people's emotional wellbeing and lessen the long-term effects of bullying, schools are crucial settings for early intervention and health promotion (National Institute for Health and Care Excellence, 2022).</a:t>
            </a:r>
          </a:p>
          <a:p>
            <a:pPr marL="0" indent="0" algn="ctr">
              <a:buNone/>
            </a:pPr>
            <a:endParaRPr lang="en-GB" sz="1800">
              <a:latin typeface="Arial"/>
              <a:cs typeface="Arial"/>
            </a:endParaRPr>
          </a:p>
          <a:p>
            <a:pPr algn="ctr"/>
            <a:r>
              <a:rPr lang="en-GB" sz="1800">
                <a:latin typeface="Arial"/>
                <a:cs typeface="Arial"/>
              </a:rPr>
              <a:t>Our team has created </a:t>
            </a:r>
            <a:r>
              <a:rPr lang="en-GB" sz="1800" err="1">
                <a:latin typeface="Arial"/>
                <a:cs typeface="Arial"/>
              </a:rPr>
              <a:t>MindBridge</a:t>
            </a:r>
            <a:r>
              <a:rPr lang="en-GB" sz="1800">
                <a:latin typeface="Arial"/>
                <a:cs typeface="Arial"/>
              </a:rPr>
              <a:t> as a suggested whole-school digital health promotion innovation in answer to this requirement. The goal of the intervention is to improve cooperation between students, families, teachers, and safety teams while offering early help for bullying, anxiety, and emotional wellness. This talk will explain why the innovation is necessary and how the Community Readiness Model, Nudge Theory and other frameworks influenced its creation. It will also show how these can help a school-based mental health promotion intervention be implemented successfully.                                                   </a:t>
            </a:r>
            <a:endParaRPr lang="en-GB" sz="1100">
              <a:latin typeface="Arial"/>
              <a:cs typeface="Arial"/>
            </a:endParaRPr>
          </a:p>
          <a:p>
            <a:pPr marL="0" indent="0" algn="r">
              <a:buNone/>
            </a:pPr>
            <a:r>
              <a:rPr lang="en-GB" sz="1800">
                <a:latin typeface="Arial"/>
                <a:cs typeface="Arial"/>
              </a:rPr>
              <a:t>                                              Naima Amin</a:t>
            </a:r>
            <a:endParaRPr lang="en-GB" sz="1100">
              <a:latin typeface="Arial"/>
              <a:cs typeface="Arial"/>
            </a:endParaRPr>
          </a:p>
        </p:txBody>
      </p:sp>
      <p:pic>
        <p:nvPicPr>
          <p:cNvPr id="1027" name="Picture 1" descr="Bullying in secondary school - THE EDUCATION HUB">
            <a:extLst>
              <a:ext uri="{FF2B5EF4-FFF2-40B4-BE49-F238E27FC236}">
                <a16:creationId xmlns:a16="http://schemas.microsoft.com/office/drawing/2014/main" id="{BDBE8024-139E-3441-B1BA-BD851D4D7184}"/>
              </a:ext>
            </a:extLst>
          </p:cNvPr>
          <p:cNvPicPr>
            <a:picLocks noChangeAspect="1" noChangeArrowheads="1"/>
          </p:cNvPicPr>
          <p:nvPr/>
        </p:nvPicPr>
        <p:blipFill>
          <a:blip r:embed="rId2" r:link="rId3">
            <a:extLst>
              <a:ext uri="{28A0092B-C50C-407E-A947-70E740481C1C}">
                <a14:useLocalDpi xmlns:a14="http://schemas.microsoft.com/office/drawing/2010/main" val="0"/>
              </a:ext>
            </a:extLst>
          </a:blip>
          <a:srcRect l="29916" r="23674"/>
          <a:stretch>
            <a:fillRect/>
          </a:stretch>
        </p:blipFill>
        <p:spPr bwMode="auto">
          <a:xfrm>
            <a:off x="7199440" y="10"/>
            <a:ext cx="4992560" cy="6857990"/>
          </a:xfrm>
          <a:prstGeom prst="rect">
            <a:avLst/>
          </a:prstGeom>
          <a:noFill/>
          <a:effectLst/>
          <a:extLst>
            <a:ext uri="{909E8E84-426E-40DD-AFC4-6F175D3DCCD1}">
              <a14:hiddenFill xmlns:a14="http://schemas.microsoft.com/office/drawing/2010/main">
                <a:solidFill>
                  <a:srgbClr val="FFFFFF"/>
                </a:solidFill>
              </a14:hiddenFill>
            </a:ext>
          </a:extLst>
        </p:spPr>
      </p:pic>
      <p:sp>
        <p:nvSpPr>
          <p:cNvPr id="4" name="Slide Number Placeholder 3">
            <a:extLst>
              <a:ext uri="{FF2B5EF4-FFF2-40B4-BE49-F238E27FC236}">
                <a16:creationId xmlns:a16="http://schemas.microsoft.com/office/drawing/2014/main" id="{723C2D8D-3964-5F35-D06C-05210C95FFCD}"/>
              </a:ext>
            </a:extLst>
          </p:cNvPr>
          <p:cNvSpPr>
            <a:spLocks noGrp="1"/>
          </p:cNvSpPr>
          <p:nvPr>
            <p:ph type="sldNum" sz="quarter" idx="12"/>
          </p:nvPr>
        </p:nvSpPr>
        <p:spPr>
          <a:xfrm>
            <a:off x="8610600" y="6356350"/>
            <a:ext cx="2743200" cy="365125"/>
          </a:xfrm>
        </p:spPr>
        <p:txBody>
          <a:bodyPr>
            <a:normAutofit/>
          </a:bodyPr>
          <a:lstStyle/>
          <a:p>
            <a:pPr>
              <a:spcAft>
                <a:spcPts val="600"/>
              </a:spcAft>
            </a:pPr>
            <a:fld id="{97941596-AE54-6448-B0CD-C47C0D997720}" type="slidenum">
              <a:rPr lang="en-US">
                <a:solidFill>
                  <a:srgbClr val="FFFFFF"/>
                </a:solidFill>
              </a:rPr>
              <a:pPr>
                <a:spcAft>
                  <a:spcPts val="600"/>
                </a:spcAft>
              </a:pPr>
              <a:t>8</a:t>
            </a:fld>
            <a:endParaRPr lang="en-US">
              <a:solidFill>
                <a:srgbClr val="FFFFFF"/>
              </a:solidFill>
            </a:endParaRPr>
          </a:p>
        </p:txBody>
      </p:sp>
      <p:sp>
        <p:nvSpPr>
          <p:cNvPr id="5" name="Rectangle 4">
            <a:extLst>
              <a:ext uri="{FF2B5EF4-FFF2-40B4-BE49-F238E27FC236}">
                <a16:creationId xmlns:a16="http://schemas.microsoft.com/office/drawing/2014/main" id="{4AFDC4BC-D2C9-4B14-E8E9-040E083935FA}"/>
              </a:ext>
            </a:extLst>
          </p:cNvPr>
          <p:cNvSpPr>
            <a:spLocks noChangeArrowheads="1"/>
          </p:cNvSpPr>
          <p:nvPr/>
        </p:nvSpPr>
        <p:spPr bwMode="auto">
          <a:xfrm>
            <a:off x="336884"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Tree>
    <p:extLst>
      <p:ext uri="{BB962C8B-B14F-4D97-AF65-F5344CB8AC3E}">
        <p14:creationId xmlns:p14="http://schemas.microsoft.com/office/powerpoint/2010/main" val="34679781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4" name="Rectangle 2053">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BC7FC9-E45C-39D4-A42F-AF45C81B623D}"/>
              </a:ext>
            </a:extLst>
          </p:cNvPr>
          <p:cNvSpPr>
            <a:spLocks noGrp="1"/>
          </p:cNvSpPr>
          <p:nvPr>
            <p:ph type="title"/>
          </p:nvPr>
        </p:nvSpPr>
        <p:spPr>
          <a:xfrm>
            <a:off x="54430" y="258423"/>
            <a:ext cx="5984288" cy="900988"/>
          </a:xfrm>
        </p:spPr>
        <p:txBody>
          <a:bodyPr>
            <a:normAutofit fontScale="90000"/>
          </a:bodyPr>
          <a:lstStyle/>
          <a:p>
            <a:pPr algn="ctr"/>
            <a:r>
              <a:rPr lang="en-GB" sz="2400" b="1">
                <a:solidFill>
                  <a:schemeClr val="tx1">
                    <a:lumMod val="65000"/>
                    <a:lumOff val="35000"/>
                  </a:schemeClr>
                </a:solidFill>
                <a:latin typeface="Arial"/>
                <a:cs typeface="Arial"/>
              </a:rPr>
              <a:t>Why Secondary School Students? </a:t>
            </a:r>
            <a:br>
              <a:rPr lang="en-GB" sz="2400" b="1">
                <a:solidFill>
                  <a:schemeClr val="tx1">
                    <a:lumMod val="65000"/>
                    <a:lumOff val="35000"/>
                  </a:schemeClr>
                </a:solidFill>
                <a:latin typeface="Arial"/>
                <a:cs typeface="Arial"/>
              </a:rPr>
            </a:br>
            <a:r>
              <a:rPr lang="en-GB" sz="2400" b="1">
                <a:solidFill>
                  <a:schemeClr val="tx1">
                    <a:lumMod val="65000"/>
                    <a:lumOff val="35000"/>
                  </a:schemeClr>
                </a:solidFill>
                <a:latin typeface="Arial"/>
                <a:cs typeface="Arial"/>
              </a:rPr>
              <a:t>Justification for the Target Group</a:t>
            </a:r>
            <a:br>
              <a:rPr lang="en-GB" sz="2400" b="1">
                <a:latin typeface="Arial" panose="020B0604020202020204" pitchFamily="34" charset="0"/>
                <a:cs typeface="Arial" panose="020B0604020202020204" pitchFamily="34" charset="0"/>
              </a:rPr>
            </a:br>
            <a:endParaRPr lang="en-US" sz="240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F9A9F4E0-C21D-91E7-8054-C93C046BACE8}"/>
              </a:ext>
            </a:extLst>
          </p:cNvPr>
          <p:cNvSpPr>
            <a:spLocks noGrp="1"/>
          </p:cNvSpPr>
          <p:nvPr>
            <p:ph idx="1"/>
          </p:nvPr>
        </p:nvSpPr>
        <p:spPr>
          <a:xfrm>
            <a:off x="54430" y="1306961"/>
            <a:ext cx="6230705" cy="5551040"/>
          </a:xfrm>
        </p:spPr>
        <p:txBody>
          <a:bodyPr vert="horz" lIns="91440" tIns="45720" rIns="91440" bIns="45720" rtlCol="0" anchor="t">
            <a:noAutofit/>
          </a:bodyPr>
          <a:lstStyle/>
          <a:p>
            <a:r>
              <a:rPr lang="en-GB" sz="1800">
                <a:solidFill>
                  <a:schemeClr val="accent1"/>
                </a:solidFill>
                <a:latin typeface="Arial"/>
                <a:cs typeface="Arial"/>
              </a:rPr>
              <a:t>Since adolescence is a crucial period of emotional, cognitive, and social development, secondary school students (ages 11 to 18) are a priority demographic for mental health promotion. Young people are especially susceptible to anxiety, sadness, and the detrimental consequences of bullying and cyberbullying. One in five children and young people between the ages of 8 and 25 have a likely mental condition, according to the NHS, underscoring the increasing need for early intervention in schools (NHS Digital, 2023).</a:t>
            </a:r>
          </a:p>
          <a:p>
            <a:endParaRPr lang="en-GB" sz="1800">
              <a:solidFill>
                <a:schemeClr val="accent1"/>
              </a:solidFill>
              <a:latin typeface="Arial"/>
              <a:cs typeface="Arial"/>
            </a:endParaRPr>
          </a:p>
          <a:p>
            <a:r>
              <a:rPr lang="en-GB" sz="1800">
                <a:solidFill>
                  <a:schemeClr val="accent1"/>
                </a:solidFill>
                <a:latin typeface="Arial"/>
                <a:cs typeface="Arial"/>
              </a:rPr>
              <a:t> Additionally, according to the World Health Organization (2022), almost half of all mental health disorders start before the age of 14, making adolescents a crucial time for health promotion and prevention. Schools are a perfect place to implement treatments like Mind Bridge because they give youth frequent access and allow for early detection and help before mental health issues worsen. </a:t>
            </a:r>
          </a:p>
          <a:p>
            <a:pPr marL="0" indent="0" algn="r">
              <a:buNone/>
            </a:pPr>
            <a:r>
              <a:rPr lang="en-GB" sz="1800">
                <a:solidFill>
                  <a:schemeClr val="accent1"/>
                </a:solidFill>
                <a:latin typeface="Arial"/>
                <a:cs typeface="Arial"/>
              </a:rPr>
              <a:t>Naima amin</a:t>
            </a:r>
          </a:p>
          <a:p>
            <a:pPr marL="0" indent="0">
              <a:buNone/>
            </a:pPr>
            <a:r>
              <a:rPr lang="en-GB" sz="1800">
                <a:solidFill>
                  <a:schemeClr val="accent1"/>
                </a:solidFill>
              </a:rPr>
              <a:t>                                                                                                                </a:t>
            </a:r>
          </a:p>
          <a:p>
            <a:pPr marL="0" indent="0" algn="r">
              <a:buNone/>
            </a:pPr>
            <a:r>
              <a:rPr lang="en-GB" sz="1800">
                <a:solidFill>
                  <a:schemeClr val="accent1"/>
                </a:solidFill>
              </a:rPr>
              <a:t>                                                                                                         </a:t>
            </a:r>
            <a:endParaRPr lang="en-GB" sz="1800">
              <a:solidFill>
                <a:schemeClr val="accent1"/>
              </a:solidFill>
              <a:latin typeface="Arial"/>
              <a:cs typeface="Arial"/>
            </a:endParaRPr>
          </a:p>
          <a:p>
            <a:pPr marL="0" indent="0">
              <a:buNone/>
            </a:pPr>
            <a:endParaRPr lang="en-GB" sz="1100"/>
          </a:p>
          <a:p>
            <a:pPr marL="0" indent="0">
              <a:buNone/>
            </a:pPr>
            <a:endParaRPr lang="en-GB" sz="1100"/>
          </a:p>
          <a:p>
            <a:endParaRPr lang="en-US" sz="1100"/>
          </a:p>
        </p:txBody>
      </p:sp>
      <p:pic>
        <p:nvPicPr>
          <p:cNvPr id="2049" name="Picture 2" descr="Cyberbullying and Children's Mental Health | Harbor Mental Health, CA">
            <a:extLst>
              <a:ext uri="{FF2B5EF4-FFF2-40B4-BE49-F238E27FC236}">
                <a16:creationId xmlns:a16="http://schemas.microsoft.com/office/drawing/2014/main" id="{CBD0F3A6-BD8F-DA47-8D71-97493E941DCD}"/>
              </a:ext>
            </a:extLst>
          </p:cNvPr>
          <p:cNvPicPr>
            <a:picLocks noChangeAspect="1" noChangeArrowheads="1"/>
          </p:cNvPicPr>
          <p:nvPr/>
        </p:nvPicPr>
        <p:blipFill>
          <a:blip r:embed="rId2" r:link="rId3">
            <a:extLst>
              <a:ext uri="{28A0092B-C50C-407E-A947-70E740481C1C}">
                <a14:useLocalDpi xmlns:a14="http://schemas.microsoft.com/office/drawing/2010/main" val="0"/>
              </a:ext>
            </a:extLst>
          </a:blip>
          <a:srcRect l="30929" r="11033" b="-1"/>
          <a:stretch>
            <a:fillRect/>
          </a:stretch>
        </p:blipFill>
        <p:spPr bwMode="auto">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noFill/>
          <a:extLst>
            <a:ext uri="{909E8E84-426E-40DD-AFC4-6F175D3DCCD1}">
              <a14:hiddenFill xmlns:a14="http://schemas.microsoft.com/office/drawing/2010/main">
                <a:solidFill>
                  <a:srgbClr val="FFFFFF"/>
                </a:solidFill>
              </a14:hiddenFill>
            </a:ext>
          </a:extLst>
        </p:spPr>
      </p:pic>
      <p:sp>
        <p:nvSpPr>
          <p:cNvPr id="4" name="Slide Number Placeholder 3">
            <a:extLst>
              <a:ext uri="{FF2B5EF4-FFF2-40B4-BE49-F238E27FC236}">
                <a16:creationId xmlns:a16="http://schemas.microsoft.com/office/drawing/2014/main" id="{EBCA893B-F0F0-8CB8-A125-C80B2D46F7F1}"/>
              </a:ext>
            </a:extLst>
          </p:cNvPr>
          <p:cNvSpPr>
            <a:spLocks noGrp="1"/>
          </p:cNvSpPr>
          <p:nvPr>
            <p:ph type="sldNum" sz="quarter" idx="12"/>
          </p:nvPr>
        </p:nvSpPr>
        <p:spPr>
          <a:xfrm>
            <a:off x="8610600" y="6356350"/>
            <a:ext cx="2743200" cy="365125"/>
          </a:xfrm>
        </p:spPr>
        <p:txBody>
          <a:bodyPr>
            <a:normAutofit/>
          </a:bodyPr>
          <a:lstStyle/>
          <a:p>
            <a:pPr>
              <a:spcAft>
                <a:spcPts val="600"/>
              </a:spcAft>
            </a:pPr>
            <a:fld id="{97941596-AE54-6448-B0CD-C47C0D997720}" type="slidenum">
              <a:rPr lang="en-US">
                <a:solidFill>
                  <a:srgbClr val="FFFFFF"/>
                </a:solidFill>
              </a:rPr>
              <a:pPr>
                <a:spcAft>
                  <a:spcPts val="600"/>
                </a:spcAft>
              </a:pPr>
              <a:t>9</a:t>
            </a:fld>
            <a:endParaRPr lang="en-US">
              <a:solidFill>
                <a:srgbClr val="FFFFFF"/>
              </a:solidFill>
            </a:endParaRPr>
          </a:p>
        </p:txBody>
      </p:sp>
      <p:sp>
        <p:nvSpPr>
          <p:cNvPr id="5" name="Rectangle 2">
            <a:extLst>
              <a:ext uri="{FF2B5EF4-FFF2-40B4-BE49-F238E27FC236}">
                <a16:creationId xmlns:a16="http://schemas.microsoft.com/office/drawing/2014/main" id="{B7F4403C-18C3-305C-8CDC-AA0A411E3269}"/>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Tree>
    <p:extLst>
      <p:ext uri="{BB962C8B-B14F-4D97-AF65-F5344CB8AC3E}">
        <p14:creationId xmlns:p14="http://schemas.microsoft.com/office/powerpoint/2010/main" val="13687813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useBgFill="1">
        <p:nvSpPr>
          <p:cNvPr id="3078" name="Rectangle 3077">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3" name="Picture 3" descr="Cyberbullying Among Youth: Solutions &amp; Prevention Guide 2020">
            <a:extLst>
              <a:ext uri="{FF2B5EF4-FFF2-40B4-BE49-F238E27FC236}">
                <a16:creationId xmlns:a16="http://schemas.microsoft.com/office/drawing/2014/main" id="{C18A090F-6DF7-F8C3-178A-B1BD22823CC8}"/>
              </a:ext>
            </a:extLst>
          </p:cNvPr>
          <p:cNvPicPr>
            <a:picLocks noChangeAspect="1" noChangeArrowheads="1"/>
          </p:cNvPicPr>
          <p:nvPr/>
        </p:nvPicPr>
        <p:blipFill>
          <a:blip r:embed="rId2" r:link="rId3">
            <a:extLst>
              <a:ext uri="{28A0092B-C50C-407E-A947-70E740481C1C}">
                <a14:useLocalDpi xmlns:a14="http://schemas.microsoft.com/office/drawing/2010/main" val="0"/>
              </a:ext>
            </a:extLst>
          </a:blip>
          <a:srcRect l="1740" r="4143" b="-1"/>
          <a:stretch>
            <a:fillRect/>
          </a:stretch>
        </p:blipFill>
        <p:spPr bwMode="auto">
          <a:xfrm>
            <a:off x="1" y="7267"/>
            <a:ext cx="8209279" cy="6857990"/>
          </a:xfrm>
          <a:prstGeom prst="rect">
            <a:avLst/>
          </a:prstGeom>
          <a:noFill/>
          <a:extLst>
            <a:ext uri="{909E8E84-426E-40DD-AFC4-6F175D3DCCD1}">
              <a14:hiddenFill xmlns:a14="http://schemas.microsoft.com/office/drawing/2010/main">
                <a:solidFill>
                  <a:srgbClr val="FFFFFF"/>
                </a:solidFill>
              </a14:hiddenFill>
            </a:ext>
          </a:extLst>
        </p:spPr>
      </p:pic>
      <p:sp>
        <p:nvSpPr>
          <p:cNvPr id="3080" name="Rectangle 3079">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B3AA9D-8A87-0C86-B711-2C1213FD9A02}"/>
              </a:ext>
            </a:extLst>
          </p:cNvPr>
          <p:cNvSpPr>
            <a:spLocks noGrp="1"/>
          </p:cNvSpPr>
          <p:nvPr>
            <p:ph type="title"/>
          </p:nvPr>
        </p:nvSpPr>
        <p:spPr>
          <a:xfrm>
            <a:off x="8061381" y="154668"/>
            <a:ext cx="4134246" cy="1312084"/>
          </a:xfrm>
        </p:spPr>
        <p:txBody>
          <a:bodyPr>
            <a:normAutofit fontScale="90000"/>
          </a:bodyPr>
          <a:lstStyle/>
          <a:p>
            <a:pPr algn="ctr"/>
            <a:r>
              <a:rPr lang="en-GB" sz="2000" b="1">
                <a:solidFill>
                  <a:schemeClr val="accent5">
                    <a:lumMod val="76000"/>
                  </a:schemeClr>
                </a:solidFill>
              </a:rPr>
              <a:t>National Guidelines Supporting the Intervention</a:t>
            </a:r>
            <a:br>
              <a:rPr lang="en-GB" sz="2000" b="1">
                <a:solidFill>
                  <a:schemeClr val="accent5">
                    <a:lumMod val="76000"/>
                  </a:schemeClr>
                </a:solidFill>
              </a:rPr>
            </a:br>
            <a:r>
              <a:rPr lang="en-GB" sz="2000" b="1">
                <a:solidFill>
                  <a:schemeClr val="accent5">
                    <a:lumMod val="76000"/>
                  </a:schemeClr>
                </a:solidFill>
              </a:rPr>
              <a:t>Public Health and Educational Policy.</a:t>
            </a:r>
            <a:br>
              <a:rPr lang="en-GB" sz="2200" b="1"/>
            </a:br>
            <a:endParaRPr lang="en-US" sz="2200"/>
          </a:p>
        </p:txBody>
      </p:sp>
      <p:sp>
        <p:nvSpPr>
          <p:cNvPr id="3" name="Content Placeholder 2">
            <a:extLst>
              <a:ext uri="{FF2B5EF4-FFF2-40B4-BE49-F238E27FC236}">
                <a16:creationId xmlns:a16="http://schemas.microsoft.com/office/drawing/2014/main" id="{39F18E07-34BE-FADD-9FE8-941C61D0AEB2}"/>
              </a:ext>
            </a:extLst>
          </p:cNvPr>
          <p:cNvSpPr>
            <a:spLocks noGrp="1"/>
          </p:cNvSpPr>
          <p:nvPr>
            <p:ph idx="1"/>
          </p:nvPr>
        </p:nvSpPr>
        <p:spPr>
          <a:xfrm>
            <a:off x="8061381" y="1466752"/>
            <a:ext cx="4134246" cy="5528019"/>
          </a:xfrm>
        </p:spPr>
        <p:txBody>
          <a:bodyPr vert="horz" lIns="91440" tIns="45720" rIns="91440" bIns="45720" rtlCol="0" anchor="t">
            <a:noAutofit/>
          </a:bodyPr>
          <a:lstStyle/>
          <a:p>
            <a:r>
              <a:rPr lang="en-GB" sz="1400">
                <a:latin typeface="Arial"/>
                <a:cs typeface="Arial"/>
              </a:rPr>
              <a:t>According to the National Institute for Health and Care Excellence (NICE NG223, 2022), schools should use a whole-school approach to promoting mental wellness by identifying and supporting the mental health of children and young people at an early age. NICE also highlights the importance of the timely assessment and management of self-harm and emotional distress to prevent mental health problems from escalating (NICE NG225, 2022).</a:t>
            </a:r>
          </a:p>
          <a:p>
            <a:pPr marL="0" indent="0">
              <a:buNone/>
            </a:pPr>
            <a:endParaRPr lang="en-GB" sz="1400">
              <a:latin typeface="Arial" panose="020B0604020202020204" pitchFamily="34" charset="0"/>
              <a:cs typeface="Arial" panose="020B0604020202020204" pitchFamily="34" charset="0"/>
            </a:endParaRPr>
          </a:p>
          <a:p>
            <a:r>
              <a:rPr lang="en-GB" sz="1400">
                <a:latin typeface="Arial"/>
                <a:cs typeface="Arial"/>
              </a:rPr>
              <a:t>Additionally, schools are a perfect place for early intervention programs since they have a legal obligation to support students' mental health and wellness, according to the Department for Education (2023).</a:t>
            </a:r>
            <a:r>
              <a:rPr lang="en-GB" sz="1400"/>
              <a:t> </a:t>
            </a:r>
            <a:r>
              <a:rPr lang="en-GB" sz="1400">
                <a:latin typeface="Arial" panose="020B0604020202020204" pitchFamily="34" charset="0"/>
                <a:cs typeface="Arial" panose="020B0604020202020204" pitchFamily="34" charset="0"/>
              </a:rPr>
              <a:t>This is further supported by Young Minds (2023), which emphasises that many young people experience delays in accessing mental health support and advocates for early, school-based interventions to improve emotional wellbeing and ensure children receive help before reaching crisis point.</a:t>
            </a:r>
          </a:p>
          <a:p>
            <a:endParaRPr lang="en-GB" sz="1200">
              <a:latin typeface="Arial" panose="020B0604020202020204" pitchFamily="34" charset="0"/>
              <a:cs typeface="Arial" panose="020B0604020202020204" pitchFamily="34" charset="0"/>
            </a:endParaRPr>
          </a:p>
          <a:p>
            <a:r>
              <a:rPr lang="en-GB" sz="1200">
                <a:latin typeface="Arial" panose="020B0604020202020204" pitchFamily="34" charset="0"/>
                <a:cs typeface="Arial" panose="020B0604020202020204" pitchFamily="34" charset="0"/>
              </a:rPr>
              <a:t>Naima Amin</a:t>
            </a:r>
          </a:p>
          <a:p>
            <a:endParaRPr lang="en-GB" sz="1200">
              <a:latin typeface="Arial" panose="020B0604020202020204" pitchFamily="34" charset="0"/>
              <a:cs typeface="Arial" panose="020B0604020202020204" pitchFamily="34" charset="0"/>
            </a:endParaRPr>
          </a:p>
          <a:p>
            <a:pPr marL="0" indent="0">
              <a:buNone/>
            </a:pPr>
            <a:r>
              <a:rPr lang="en-GB" sz="1200">
                <a:latin typeface="Arial" panose="020B0604020202020204" pitchFamily="34" charset="0"/>
                <a:cs typeface="Arial" panose="020B0604020202020204" pitchFamily="34" charset="0"/>
              </a:rPr>
              <a:t> </a:t>
            </a:r>
            <a:r>
              <a:rPr lang="en-GB" sz="1400">
                <a:latin typeface="Arial"/>
                <a:cs typeface="Arial"/>
              </a:rPr>
              <a:t>Naima Amin </a:t>
            </a:r>
          </a:p>
        </p:txBody>
      </p:sp>
      <p:sp>
        <p:nvSpPr>
          <p:cNvPr id="5" name="Rectangle 2">
            <a:extLst>
              <a:ext uri="{FF2B5EF4-FFF2-40B4-BE49-F238E27FC236}">
                <a16:creationId xmlns:a16="http://schemas.microsoft.com/office/drawing/2014/main" id="{4EE73D01-894F-E127-181E-6479E85C76E8}"/>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Tree>
    <p:extLst>
      <p:ext uri="{BB962C8B-B14F-4D97-AF65-F5344CB8AC3E}">
        <p14:creationId xmlns:p14="http://schemas.microsoft.com/office/powerpoint/2010/main" val="33745271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906D454-0687-5F3E-905E-EF1C12B31149}"/>
              </a:ext>
            </a:extLst>
          </p:cNvPr>
          <p:cNvSpPr>
            <a:spLocks noGrp="1"/>
          </p:cNvSpPr>
          <p:nvPr>
            <p:ph type="title"/>
          </p:nvPr>
        </p:nvSpPr>
        <p:spPr>
          <a:xfrm>
            <a:off x="425825" y="365498"/>
            <a:ext cx="7163696" cy="1330841"/>
          </a:xfrm>
        </p:spPr>
        <p:txBody>
          <a:bodyPr>
            <a:normAutofit/>
          </a:bodyPr>
          <a:lstStyle/>
          <a:p>
            <a:pPr algn="ctr"/>
            <a:r>
              <a:rPr lang="en-GB" sz="2800" b="1">
                <a:solidFill>
                  <a:schemeClr val="accent6">
                    <a:lumMod val="75000"/>
                  </a:schemeClr>
                </a:solidFill>
              </a:rPr>
              <a:t>Statistics Supporting the Need</a:t>
            </a:r>
            <a:br>
              <a:rPr lang="en-GB" sz="2800" b="1">
                <a:solidFill>
                  <a:schemeClr val="accent6">
                    <a:lumMod val="75000"/>
                  </a:schemeClr>
                </a:solidFill>
              </a:rPr>
            </a:br>
            <a:r>
              <a:rPr lang="en-GB" sz="2800" b="1">
                <a:solidFill>
                  <a:schemeClr val="accent6">
                    <a:lumMod val="75000"/>
                  </a:schemeClr>
                </a:solidFill>
              </a:rPr>
              <a:t>Why This Public Health Concern Matters</a:t>
            </a:r>
            <a:br>
              <a:rPr lang="en-GB" sz="2800" b="1"/>
            </a:br>
            <a:endParaRPr lang="en-US" sz="2800"/>
          </a:p>
        </p:txBody>
      </p:sp>
      <p:sp>
        <p:nvSpPr>
          <p:cNvPr id="3" name="Content Placeholder 2">
            <a:extLst>
              <a:ext uri="{FF2B5EF4-FFF2-40B4-BE49-F238E27FC236}">
                <a16:creationId xmlns:a16="http://schemas.microsoft.com/office/drawing/2014/main" id="{E4CA87F7-53D0-5AA5-F80E-BA0E79FD3482}"/>
              </a:ext>
            </a:extLst>
          </p:cNvPr>
          <p:cNvSpPr>
            <a:spLocks noGrp="1"/>
          </p:cNvSpPr>
          <p:nvPr>
            <p:ph idx="1"/>
          </p:nvPr>
        </p:nvSpPr>
        <p:spPr>
          <a:xfrm>
            <a:off x="147484" y="2198362"/>
            <a:ext cx="6548284" cy="4659638"/>
          </a:xfrm>
        </p:spPr>
        <p:txBody>
          <a:bodyPr>
            <a:normAutofit/>
          </a:bodyPr>
          <a:lstStyle/>
          <a:p>
            <a:r>
              <a:rPr lang="en-GB" sz="1400">
                <a:latin typeface="Arial" panose="020B0604020202020204" pitchFamily="34" charset="0"/>
                <a:cs typeface="Arial" panose="020B0604020202020204" pitchFamily="34" charset="0"/>
              </a:rPr>
              <a:t>One in five children and young people in England between the ages of 8 and 25 have a likely mental condition, making mental health issues among youth a growing public health problem (NHS Digital, 2023). Furthermore, almost one in four young people say they have experienced bullying, which is linked to worse mental health outcomes, worse educational achievement, and a higher risk of anxiety and depression (Mental Health Innovations, 2024). </a:t>
            </a:r>
          </a:p>
          <a:p>
            <a:r>
              <a:rPr lang="en-GB" sz="1400">
                <a:latin typeface="Arial" panose="020B0604020202020204" pitchFamily="34" charset="0"/>
                <a:cs typeface="Arial" panose="020B0604020202020204" pitchFamily="34" charset="0"/>
              </a:rPr>
              <a:t>Students in secondary school are especially at risk since many mental health issues first manifest throughout adolescence. According to research, 75% of mental health illnesses start by the age of 24 and 50% by the age of 14 (World Health Organization, 2022). Additionally, nearly one in four young people say they have been bullied, which is linked to worse mental health outcomes, worse educational achievement, and a higher risk of anxiety, sadness, and self-harm (Mental Health Innovations, 2024). </a:t>
            </a:r>
          </a:p>
          <a:p>
            <a:r>
              <a:rPr lang="en-GB" sz="1400">
                <a:latin typeface="Arial" panose="020B0604020202020204" pitchFamily="34" charset="0"/>
                <a:cs typeface="Arial" panose="020B0604020202020204" pitchFamily="34" charset="0"/>
              </a:rPr>
              <a:t>According to the Children's Commissioner for England (2023), secondary school students are experiencing higher levels of emotional distress and unmet mental health needs, which highlights the need of early help in schools. These figures highlight the necessity of school-based treatments like Young minds,(2023) which seek to improve mental health, lessen bullying, and avoid long-term negative health and academic consequences (Anti-Bullying Alliance, 2023). </a:t>
            </a:r>
          </a:p>
          <a:p>
            <a:pPr marL="0" indent="0" algn="r">
              <a:buNone/>
            </a:pPr>
            <a:r>
              <a:rPr lang="en-US" sz="1400">
                <a:latin typeface="Arial" panose="020B0604020202020204" pitchFamily="34" charset="0"/>
                <a:cs typeface="Arial" panose="020B0604020202020204" pitchFamily="34" charset="0"/>
              </a:rPr>
              <a:t>Naima Amin</a:t>
            </a:r>
          </a:p>
        </p:txBody>
      </p:sp>
      <p:pic>
        <p:nvPicPr>
          <p:cNvPr id="7" name="Picture 6">
            <a:extLst>
              <a:ext uri="{FF2B5EF4-FFF2-40B4-BE49-F238E27FC236}">
                <a16:creationId xmlns:a16="http://schemas.microsoft.com/office/drawing/2014/main" id="{399FE652-0FA2-8C03-2AAE-34E31DEE251F}"/>
              </a:ext>
            </a:extLst>
          </p:cNvPr>
          <p:cNvPicPr>
            <a:picLocks noChangeAspect="1"/>
          </p:cNvPicPr>
          <p:nvPr/>
        </p:nvPicPr>
        <p:blipFill>
          <a:blip r:embed="rId2"/>
          <a:stretch>
            <a:fillRect/>
          </a:stretch>
        </p:blipFill>
        <p:spPr>
          <a:xfrm>
            <a:off x="6945528" y="1843273"/>
            <a:ext cx="4535449" cy="3027412"/>
          </a:xfrm>
          <a:prstGeom prst="rect">
            <a:avLst/>
          </a:prstGeom>
        </p:spPr>
      </p:pic>
      <p:sp>
        <p:nvSpPr>
          <p:cNvPr id="16" name="Freeform: Shape 15">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Slide Number Placeholder 3">
            <a:extLst>
              <a:ext uri="{FF2B5EF4-FFF2-40B4-BE49-F238E27FC236}">
                <a16:creationId xmlns:a16="http://schemas.microsoft.com/office/drawing/2014/main" id="{98B23F73-0D7D-E1B0-89BA-0E189DCC4070}"/>
              </a:ext>
            </a:extLst>
          </p:cNvPr>
          <p:cNvSpPr>
            <a:spLocks noGrp="1"/>
          </p:cNvSpPr>
          <p:nvPr>
            <p:ph type="sldNum" sz="quarter" idx="12"/>
          </p:nvPr>
        </p:nvSpPr>
        <p:spPr>
          <a:xfrm>
            <a:off x="8610600" y="6356350"/>
            <a:ext cx="2743200" cy="365125"/>
          </a:xfrm>
        </p:spPr>
        <p:txBody>
          <a:bodyPr>
            <a:normAutofit/>
          </a:bodyPr>
          <a:lstStyle/>
          <a:p>
            <a:pPr>
              <a:spcAft>
                <a:spcPts val="600"/>
              </a:spcAft>
            </a:pPr>
            <a:fld id="{97941596-AE54-6448-B0CD-C47C0D997720}" type="slidenum">
              <a:rPr lang="en-US" sz="1000"/>
              <a:pPr>
                <a:spcAft>
                  <a:spcPts val="600"/>
                </a:spcAft>
              </a:pPr>
              <a:t>11</a:t>
            </a:fld>
            <a:endParaRPr lang="en-US" sz="1000"/>
          </a:p>
        </p:txBody>
      </p:sp>
      <p:sp>
        <p:nvSpPr>
          <p:cNvPr id="5" name="Rectangle 2">
            <a:extLst>
              <a:ext uri="{FF2B5EF4-FFF2-40B4-BE49-F238E27FC236}">
                <a16:creationId xmlns:a16="http://schemas.microsoft.com/office/drawing/2014/main" id="{B07E72E4-97CD-F911-B7AE-FB12855B39A3}"/>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pic>
        <p:nvPicPr>
          <p:cNvPr id="9" name="Picture 8">
            <a:extLst>
              <a:ext uri="{FF2B5EF4-FFF2-40B4-BE49-F238E27FC236}">
                <a16:creationId xmlns:a16="http://schemas.microsoft.com/office/drawing/2014/main" id="{7C4E5D97-AD13-81AE-BBE2-21503EA65E2E}"/>
              </a:ext>
            </a:extLst>
          </p:cNvPr>
          <p:cNvPicPr>
            <a:picLocks noChangeAspect="1"/>
          </p:cNvPicPr>
          <p:nvPr/>
        </p:nvPicPr>
        <p:blipFill>
          <a:blip r:embed="rId3"/>
          <a:srcRect b="75295"/>
          <a:stretch>
            <a:fillRect/>
          </a:stretch>
        </p:blipFill>
        <p:spPr>
          <a:xfrm>
            <a:off x="7688911" y="5148509"/>
            <a:ext cx="3247466" cy="783080"/>
          </a:xfrm>
          <a:prstGeom prst="rect">
            <a:avLst/>
          </a:prstGeom>
        </p:spPr>
      </p:pic>
    </p:spTree>
    <p:extLst>
      <p:ext uri="{BB962C8B-B14F-4D97-AF65-F5344CB8AC3E}">
        <p14:creationId xmlns:p14="http://schemas.microsoft.com/office/powerpoint/2010/main" val="12672297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tx2">
            <a:lumMod val="10000"/>
            <a:lumOff val="90000"/>
          </a:schemeClr>
        </a:solidFill>
        <a:effectLst/>
      </p:bgPr>
    </p:bg>
    <p:spTree>
      <p:nvGrpSpPr>
        <p:cNvPr id="1" name=""/>
        <p:cNvGrpSpPr/>
        <p:nvPr/>
      </p:nvGrpSpPr>
      <p:grpSpPr>
        <a:xfrm>
          <a:off x="0" y="0"/>
          <a:ext cx="0" cy="0"/>
          <a:chOff x="0" y="0"/>
          <a:chExt cx="0" cy="0"/>
        </a:xfrm>
      </p:grpSpPr>
      <p:sp useBgFill="1">
        <p:nvSpPr>
          <p:cNvPr id="5128" name="Rectangle 5127">
            <a:extLst>
              <a:ext uri="{FF2B5EF4-FFF2-40B4-BE49-F238E27FC236}">
                <a16:creationId xmlns:a16="http://schemas.microsoft.com/office/drawing/2014/main" id="{9A724DBA-D2D9-471E-8ED7-2015DDD950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86F63E-5AA6-D585-0C3B-4B3EABE18694}"/>
              </a:ext>
            </a:extLst>
          </p:cNvPr>
          <p:cNvSpPr>
            <a:spLocks noGrp="1"/>
          </p:cNvSpPr>
          <p:nvPr>
            <p:ph type="title"/>
          </p:nvPr>
        </p:nvSpPr>
        <p:spPr>
          <a:xfrm>
            <a:off x="6761217" y="278300"/>
            <a:ext cx="5209232" cy="1448044"/>
          </a:xfrm>
        </p:spPr>
        <p:txBody>
          <a:bodyPr anchor="b">
            <a:normAutofit/>
          </a:bodyPr>
          <a:lstStyle/>
          <a:p>
            <a:pPr algn="ctr"/>
            <a:r>
              <a:rPr lang="en-GB" sz="2400" b="1">
                <a:solidFill>
                  <a:schemeClr val="tx2">
                    <a:lumMod val="76000"/>
                    <a:lumOff val="24000"/>
                  </a:schemeClr>
                </a:solidFill>
              </a:rPr>
              <a:t>Consequences of Not Addressing the Problem</a:t>
            </a:r>
            <a:br>
              <a:rPr lang="en-GB" sz="2400" b="1">
                <a:solidFill>
                  <a:schemeClr val="tx2">
                    <a:lumMod val="76000"/>
                    <a:lumOff val="24000"/>
                  </a:schemeClr>
                </a:solidFill>
              </a:rPr>
            </a:br>
            <a:r>
              <a:rPr lang="en-GB" sz="2400" b="1">
                <a:solidFill>
                  <a:schemeClr val="tx2">
                    <a:lumMod val="76000"/>
                    <a:lumOff val="24000"/>
                  </a:schemeClr>
                </a:solidFill>
              </a:rPr>
              <a:t>Impact on Individuals and Society</a:t>
            </a:r>
            <a:br>
              <a:rPr lang="en-GB" sz="2000" b="1"/>
            </a:br>
            <a:endParaRPr lang="en-US" sz="2000"/>
          </a:p>
        </p:txBody>
      </p:sp>
      <p:sp>
        <p:nvSpPr>
          <p:cNvPr id="5130" name="Rectangle 5129">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4641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2" name="Rectangle 5131">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0234"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3" name="Picture 7" descr="Bullying and Depression - Dr. Leesha | Psychiatrist, Therapist, and  Parenting Expert">
            <a:extLst>
              <a:ext uri="{FF2B5EF4-FFF2-40B4-BE49-F238E27FC236}">
                <a16:creationId xmlns:a16="http://schemas.microsoft.com/office/drawing/2014/main" id="{EF3123B0-ADF3-E72D-EBE5-BF8622F331D0}"/>
              </a:ext>
            </a:extLst>
          </p:cNvPr>
          <p:cNvPicPr>
            <a:picLocks noChangeAspect="1" noChangeArrowheads="1"/>
          </p:cNvPicPr>
          <p:nvPr/>
        </p:nvPicPr>
        <p:blipFill>
          <a:blip r:embed="rId2" r:link="rId3">
            <a:extLst>
              <a:ext uri="{28A0092B-C50C-407E-A947-70E740481C1C}">
                <a14:useLocalDpi xmlns:a14="http://schemas.microsoft.com/office/drawing/2010/main" val="0"/>
              </a:ext>
            </a:extLst>
          </a:blip>
          <a:stretch>
            <a:fillRect/>
          </a:stretch>
        </p:blipFill>
        <p:spPr bwMode="auto">
          <a:xfrm>
            <a:off x="576244" y="575872"/>
            <a:ext cx="5628018" cy="4551728"/>
          </a:xfrm>
          <a:prstGeom prst="rect">
            <a:avLst/>
          </a:prstGeom>
          <a:noFill/>
          <a:extLst>
            <a:ext uri="{909E8E84-426E-40DD-AFC4-6F175D3DCCD1}">
              <a14:hiddenFill xmlns:a14="http://schemas.microsoft.com/office/drawing/2010/main">
                <a:solidFill>
                  <a:srgbClr val="FFFFFF"/>
                </a:solidFill>
              </a14:hiddenFill>
            </a:ext>
          </a:extLst>
        </p:spPr>
      </p:pic>
      <p:sp>
        <p:nvSpPr>
          <p:cNvPr id="5134" name="Rectangle 5133">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277786"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49843F4-E246-A9B0-05FD-6AD11DD32BC3}"/>
              </a:ext>
            </a:extLst>
          </p:cNvPr>
          <p:cNvSpPr>
            <a:spLocks noGrp="1"/>
          </p:cNvSpPr>
          <p:nvPr>
            <p:ph idx="1"/>
          </p:nvPr>
        </p:nvSpPr>
        <p:spPr>
          <a:xfrm>
            <a:off x="6470271" y="2041572"/>
            <a:ext cx="5628017" cy="3643609"/>
          </a:xfrm>
        </p:spPr>
        <p:txBody>
          <a:bodyPr vert="horz" lIns="91440" tIns="45720" rIns="91440" bIns="45720" rtlCol="0" anchor="ctr">
            <a:noAutofit/>
          </a:bodyPr>
          <a:lstStyle/>
          <a:p>
            <a:pPr marL="0" indent="0">
              <a:buNone/>
            </a:pPr>
            <a:endParaRPr lang="en-GB" sz="900"/>
          </a:p>
          <a:p>
            <a:pPr algn="ctr"/>
            <a:r>
              <a:rPr lang="en-GB" sz="1400">
                <a:latin typeface="Arial"/>
                <a:cs typeface="Arial"/>
              </a:rPr>
              <a:t>Adolescent bullying and poor mental health can have major immediate and long-term repercussions if they are not addressed. In addition to lower educational achievement (Department for Education, 2024) and greater rates of school absenteeism (Mental Health Innovations, 2024), young people may also have higher rates of anxiety, depression, and self-harm (NICE NG225, 2022).</a:t>
            </a:r>
          </a:p>
          <a:p>
            <a:pPr marL="0" indent="0" algn="ctr">
              <a:buNone/>
            </a:pPr>
            <a:endParaRPr lang="en-GB" sz="1400">
              <a:latin typeface="Arial"/>
              <a:cs typeface="Arial"/>
            </a:endParaRPr>
          </a:p>
          <a:p>
            <a:pPr algn="ctr"/>
            <a:r>
              <a:rPr lang="en-GB" sz="1400">
                <a:latin typeface="Arial"/>
                <a:cs typeface="Arial"/>
              </a:rPr>
              <a:t>In addition to putting further strain on NHS mental health services, these issues can lead to social isolation, drug abuse, unemployment, and persistent mental illness in adulthood if they are not addressed early (NHS Digital, 2023). When combined, these consequences result in significant financial and medical costs for people, families, and the broader population (Zhu </a:t>
            </a:r>
            <a:r>
              <a:rPr lang="en-GB" sz="1400" i="1">
                <a:latin typeface="Arial"/>
                <a:cs typeface="Arial"/>
              </a:rPr>
              <a:t>et al., </a:t>
            </a:r>
            <a:r>
              <a:rPr lang="en-GB" sz="1400">
                <a:latin typeface="Arial"/>
                <a:cs typeface="Arial"/>
              </a:rPr>
              <a:t>2025).                                                                                                                                </a:t>
            </a:r>
            <a:endParaRPr lang="en-GB" sz="1400">
              <a:latin typeface="Arial" panose="020B0604020202020204" pitchFamily="34" charset="0"/>
              <a:cs typeface="Arial" panose="020B0604020202020204" pitchFamily="34" charset="0"/>
            </a:endParaRPr>
          </a:p>
          <a:p>
            <a:pPr marL="0" indent="0" algn="r">
              <a:buNone/>
            </a:pPr>
            <a:r>
              <a:rPr lang="en-GB" sz="1400">
                <a:latin typeface="Arial"/>
                <a:cs typeface="Arial"/>
              </a:rPr>
              <a:t>                                                                                                                                                                                                                     Naima Amin                  </a:t>
            </a:r>
          </a:p>
        </p:txBody>
      </p:sp>
      <p:sp>
        <p:nvSpPr>
          <p:cNvPr id="4" name="Slide Number Placeholder 3">
            <a:extLst>
              <a:ext uri="{FF2B5EF4-FFF2-40B4-BE49-F238E27FC236}">
                <a16:creationId xmlns:a16="http://schemas.microsoft.com/office/drawing/2014/main" id="{A60626FF-0213-34A3-88B1-5ECDE65021F3}"/>
              </a:ext>
            </a:extLst>
          </p:cNvPr>
          <p:cNvSpPr>
            <a:spLocks noGrp="1"/>
          </p:cNvSpPr>
          <p:nvPr>
            <p:ph type="sldNum" sz="quarter" idx="12"/>
          </p:nvPr>
        </p:nvSpPr>
        <p:spPr>
          <a:xfrm>
            <a:off x="8610600" y="6492240"/>
            <a:ext cx="2743200" cy="365125"/>
          </a:xfrm>
        </p:spPr>
        <p:txBody>
          <a:bodyPr>
            <a:normAutofit/>
          </a:bodyPr>
          <a:lstStyle/>
          <a:p>
            <a:pPr>
              <a:spcAft>
                <a:spcPts val="600"/>
              </a:spcAft>
            </a:pPr>
            <a:fld id="{97941596-AE54-6448-B0CD-C47C0D997720}" type="slidenum">
              <a:rPr lang="en-US" smtClean="0"/>
              <a:pPr>
                <a:spcAft>
                  <a:spcPts val="600"/>
                </a:spcAft>
              </a:pPr>
              <a:t>12</a:t>
            </a:fld>
            <a:endParaRPr lang="en-US"/>
          </a:p>
        </p:txBody>
      </p:sp>
      <p:sp>
        <p:nvSpPr>
          <p:cNvPr id="5136" name="Rectangle 5135">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677179"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4">
            <a:extLst>
              <a:ext uri="{FF2B5EF4-FFF2-40B4-BE49-F238E27FC236}">
                <a16:creationId xmlns:a16="http://schemas.microsoft.com/office/drawing/2014/main" id="{08857F7B-D270-E228-04ED-10A37B291A97}"/>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pic>
        <p:nvPicPr>
          <p:cNvPr id="7" name="Picture 6">
            <a:extLst>
              <a:ext uri="{FF2B5EF4-FFF2-40B4-BE49-F238E27FC236}">
                <a16:creationId xmlns:a16="http://schemas.microsoft.com/office/drawing/2014/main" id="{4B79A5CB-4031-EDA9-5C88-85F9FF44871D}"/>
              </a:ext>
            </a:extLst>
          </p:cNvPr>
          <p:cNvPicPr>
            <a:picLocks noChangeAspect="1"/>
          </p:cNvPicPr>
          <p:nvPr/>
        </p:nvPicPr>
        <p:blipFill>
          <a:blip r:embed="rId4"/>
          <a:stretch>
            <a:fillRect/>
          </a:stretch>
        </p:blipFill>
        <p:spPr>
          <a:xfrm>
            <a:off x="670004" y="5305172"/>
            <a:ext cx="5534258" cy="761695"/>
          </a:xfrm>
          <a:prstGeom prst="rect">
            <a:avLst/>
          </a:prstGeom>
        </p:spPr>
      </p:pic>
    </p:spTree>
    <p:extLst>
      <p:ext uri="{BB962C8B-B14F-4D97-AF65-F5344CB8AC3E}">
        <p14:creationId xmlns:p14="http://schemas.microsoft.com/office/powerpoint/2010/main" val="18486161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sp useBgFill="1">
        <p:nvSpPr>
          <p:cNvPr id="6147" name="Rectangle 6146">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6148" name="Arc 6147">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9ADE7F4-E955-8CB3-A05F-C8D8B200580F}"/>
              </a:ext>
            </a:extLst>
          </p:cNvPr>
          <p:cNvSpPr>
            <a:spLocks noGrp="1"/>
          </p:cNvSpPr>
          <p:nvPr>
            <p:ph type="title"/>
          </p:nvPr>
        </p:nvSpPr>
        <p:spPr>
          <a:xfrm>
            <a:off x="5887705" y="653665"/>
            <a:ext cx="5458838" cy="1325563"/>
          </a:xfrm>
        </p:spPr>
        <p:txBody>
          <a:bodyPr>
            <a:normAutofit/>
          </a:bodyPr>
          <a:lstStyle/>
          <a:p>
            <a:pPr algn="ctr"/>
            <a:r>
              <a:rPr lang="en-GB" sz="3600"/>
              <a:t>Health Promotion Justification</a:t>
            </a:r>
            <a:endParaRPr lang="en-US" sz="3600"/>
          </a:p>
        </p:txBody>
      </p:sp>
      <p:sp>
        <p:nvSpPr>
          <p:cNvPr id="6154" name="Freeform: Shape 6153">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145" name="Picture 8" descr="The Impact of Bullying on Mental Health - My Psychiatrist">
            <a:extLst>
              <a:ext uri="{FF2B5EF4-FFF2-40B4-BE49-F238E27FC236}">
                <a16:creationId xmlns:a16="http://schemas.microsoft.com/office/drawing/2014/main" id="{A7CE9B77-8E9E-47EF-DD22-C28581FF4F7C}"/>
              </a:ext>
            </a:extLst>
          </p:cNvPr>
          <p:cNvPicPr>
            <a:picLocks noChangeAspect="1" noChangeArrowheads="1"/>
          </p:cNvPicPr>
          <p:nvPr/>
        </p:nvPicPr>
        <p:blipFill>
          <a:blip r:embed="rId2" r:link="rId3">
            <a:extLst>
              <a:ext uri="{28A0092B-C50C-407E-A947-70E740481C1C}">
                <a14:useLocalDpi xmlns:a14="http://schemas.microsoft.com/office/drawing/2010/main" val="0"/>
              </a:ext>
            </a:extLst>
          </a:blip>
          <a:srcRect t="21803" b="17328"/>
          <a:stretch>
            <a:fillRect/>
          </a:stretch>
        </p:blipFill>
        <p:spPr bwMode="auto">
          <a:xfrm>
            <a:off x="244609" y="653665"/>
            <a:ext cx="5604693" cy="3227990"/>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B1849866-4BB0-6021-8F29-2B97710B5E12}"/>
              </a:ext>
            </a:extLst>
          </p:cNvPr>
          <p:cNvSpPr>
            <a:spLocks noGrp="1"/>
          </p:cNvSpPr>
          <p:nvPr>
            <p:ph idx="1"/>
          </p:nvPr>
        </p:nvSpPr>
        <p:spPr>
          <a:xfrm>
            <a:off x="5851418" y="2216671"/>
            <a:ext cx="6242609" cy="4635204"/>
          </a:xfrm>
        </p:spPr>
        <p:txBody>
          <a:bodyPr vert="horz" lIns="91440" tIns="45720" rIns="91440" bIns="45720" rtlCol="0" anchor="t">
            <a:noAutofit/>
          </a:bodyPr>
          <a:lstStyle/>
          <a:p>
            <a:r>
              <a:rPr lang="en-GB" sz="1800">
                <a:latin typeface="Arial"/>
                <a:cs typeface="Arial"/>
              </a:rPr>
              <a:t>Young people's choice for easily available and private kinds of help is in line with digital mental health initiatives (Public Health England, 2021). In addition to the current school wellness services, they may be accessible at any time and aid in reducing stigma, promoting early intervention, and encouraging self-management (Department for Education, 2024). </a:t>
            </a:r>
          </a:p>
          <a:p>
            <a:pPr marL="0" indent="0">
              <a:buNone/>
            </a:pPr>
            <a:endParaRPr lang="en-GB" sz="1800">
              <a:latin typeface="Arial"/>
              <a:cs typeface="Arial"/>
            </a:endParaRPr>
          </a:p>
          <a:p>
            <a:r>
              <a:rPr lang="en-GB" sz="1800">
                <a:latin typeface="Arial"/>
                <a:cs typeface="Arial"/>
              </a:rPr>
              <a:t>Research indicates that digital programs can boost engagement with mental health services, promote help-seeking behaviours, build coping abilities, and improve emotional wellness. Additionally, it has been demonstrated that school-based digital treatments reduce bullying and cyberbullying, enabling a whole-school strategy to promote mental wellness (NICE NG223, 2022). </a:t>
            </a:r>
          </a:p>
          <a:p>
            <a:pPr marL="0" indent="0" algn="r">
              <a:buNone/>
            </a:pPr>
            <a:r>
              <a:rPr lang="en-GB" sz="1800">
                <a:latin typeface="Arial"/>
                <a:cs typeface="Arial"/>
              </a:rPr>
              <a:t>Naima amin</a:t>
            </a:r>
          </a:p>
        </p:txBody>
      </p:sp>
      <p:sp>
        <p:nvSpPr>
          <p:cNvPr id="4" name="Slide Number Placeholder 3">
            <a:extLst>
              <a:ext uri="{FF2B5EF4-FFF2-40B4-BE49-F238E27FC236}">
                <a16:creationId xmlns:a16="http://schemas.microsoft.com/office/drawing/2014/main" id="{0B844948-164B-E557-190C-81B5A4A80E32}"/>
              </a:ext>
            </a:extLst>
          </p:cNvPr>
          <p:cNvSpPr>
            <a:spLocks noGrp="1"/>
          </p:cNvSpPr>
          <p:nvPr>
            <p:ph type="sldNum" sz="quarter" idx="12"/>
          </p:nvPr>
        </p:nvSpPr>
        <p:spPr>
          <a:xfrm>
            <a:off x="8610600" y="6356350"/>
            <a:ext cx="2743200" cy="365125"/>
          </a:xfrm>
        </p:spPr>
        <p:txBody>
          <a:bodyPr>
            <a:normAutofit/>
          </a:bodyPr>
          <a:lstStyle/>
          <a:p>
            <a:pPr>
              <a:spcAft>
                <a:spcPts val="600"/>
              </a:spcAft>
            </a:pPr>
            <a:fld id="{97941596-AE54-6448-B0CD-C47C0D997720}" type="slidenum">
              <a:rPr lang="en-US"/>
              <a:pPr>
                <a:spcAft>
                  <a:spcPts val="600"/>
                </a:spcAft>
              </a:pPr>
              <a:t>13</a:t>
            </a:fld>
            <a:endParaRPr lang="en-US"/>
          </a:p>
        </p:txBody>
      </p:sp>
      <p:sp>
        <p:nvSpPr>
          <p:cNvPr id="5" name="Rectangle 2">
            <a:extLst>
              <a:ext uri="{FF2B5EF4-FFF2-40B4-BE49-F238E27FC236}">
                <a16:creationId xmlns:a16="http://schemas.microsoft.com/office/drawing/2014/main" id="{3951C0EC-F4FA-249F-9412-808B6AC6E30E}"/>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pic>
        <p:nvPicPr>
          <p:cNvPr id="7" name="Graphic 6" descr="Crying face outline with solid fill">
            <a:extLst>
              <a:ext uri="{FF2B5EF4-FFF2-40B4-BE49-F238E27FC236}">
                <a16:creationId xmlns:a16="http://schemas.microsoft.com/office/drawing/2014/main" id="{6DFA1C24-9221-9D2C-811E-6CB8E9B4D2CD}"/>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3046955" y="4259325"/>
            <a:ext cx="2214880" cy="2214880"/>
          </a:xfrm>
          <a:prstGeom prst="rect">
            <a:avLst/>
          </a:prstGeom>
        </p:spPr>
      </p:pic>
    </p:spTree>
    <p:extLst>
      <p:ext uri="{BB962C8B-B14F-4D97-AF65-F5344CB8AC3E}">
        <p14:creationId xmlns:p14="http://schemas.microsoft.com/office/powerpoint/2010/main" val="273852361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tx1">
            <a:alpha val="32522"/>
          </a:schemeClr>
        </a:solidFill>
        <a:effectLst/>
      </p:bgPr>
    </p:bg>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12C45587-CAC8-CA83-CCF8-D55362BC99F2}"/>
              </a:ext>
            </a:extLst>
          </p:cNvPr>
          <p:cNvSpPr txBox="1">
            <a:spLocks/>
          </p:cNvSpPr>
          <p:nvPr/>
        </p:nvSpPr>
        <p:spPr>
          <a:xfrm>
            <a:off x="2429240" y="11834"/>
            <a:ext cx="7078948" cy="1172697"/>
          </a:xfrm>
          <a:prstGeom prst="rect">
            <a:avLst/>
          </a:prstGeom>
          <a:solidFill>
            <a:schemeClr val="tx1">
              <a:alpha val="20000"/>
            </a:schemeClr>
          </a:solidFill>
        </p:spPr>
        <p:txBody>
          <a:bodyPr vert="horz" lIns="91440" tIns="45720" rIns="91440" bIns="45720" rtlCol="0" anchor="b" anchorCtr="0">
            <a:normAutofit fontScale="775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b="1"/>
              <a:t>Theories, Models, and Frameworks for Preventing Bullying</a:t>
            </a:r>
            <a:endParaRPr lang="en-US" sz="4000" b="1">
              <a:solidFill>
                <a:schemeClr val="accent5">
                  <a:lumMod val="50000"/>
                </a:schemeClr>
              </a:solidFill>
            </a:endParaRPr>
          </a:p>
        </p:txBody>
      </p:sp>
      <p:pic>
        <p:nvPicPr>
          <p:cNvPr id="11" name="Picture 10" descr="A person watering a plant&#10;&#10;Description automatically generated">
            <a:extLst>
              <a:ext uri="{FF2B5EF4-FFF2-40B4-BE49-F238E27FC236}">
                <a16:creationId xmlns:a16="http://schemas.microsoft.com/office/drawing/2014/main" id="{E7449D2D-F2A8-85B5-570A-A3C8C611D1A2}"/>
              </a:ext>
            </a:extLst>
          </p:cNvPr>
          <p:cNvPicPr>
            <a:picLocks noChangeAspect="1"/>
          </p:cNvPicPr>
          <p:nvPr/>
        </p:nvPicPr>
        <p:blipFill>
          <a:blip r:embed="rId2"/>
          <a:stretch>
            <a:fillRect/>
          </a:stretch>
        </p:blipFill>
        <p:spPr>
          <a:xfrm>
            <a:off x="7033483" y="1520457"/>
            <a:ext cx="4949410" cy="4062166"/>
          </a:xfrm>
          <a:prstGeom prst="rect">
            <a:avLst/>
          </a:prstGeom>
        </p:spPr>
      </p:pic>
      <p:sp>
        <p:nvSpPr>
          <p:cNvPr id="13" name="TextBox 12">
            <a:extLst>
              <a:ext uri="{FF2B5EF4-FFF2-40B4-BE49-F238E27FC236}">
                <a16:creationId xmlns:a16="http://schemas.microsoft.com/office/drawing/2014/main" id="{C3A1C44E-90C5-5902-15F7-474A2D835972}"/>
              </a:ext>
            </a:extLst>
          </p:cNvPr>
          <p:cNvSpPr txBox="1"/>
          <p:nvPr/>
        </p:nvSpPr>
        <p:spPr>
          <a:xfrm>
            <a:off x="521882" y="1230110"/>
            <a:ext cx="6038406" cy="4955203"/>
          </a:xfrm>
          <a:prstGeom prst="rect">
            <a:avLst/>
          </a:prstGeom>
          <a:noFill/>
        </p:spPr>
        <p:txBody>
          <a:bodyPr wrap="square">
            <a:spAutoFit/>
          </a:bodyPr>
          <a:lstStyle/>
          <a:p>
            <a:pPr algn="l"/>
            <a:r>
              <a:rPr lang="en-GB" b="0" i="0" u="none" strike="noStrike">
                <a:solidFill>
                  <a:srgbClr val="0F1115"/>
                </a:solidFill>
                <a:effectLst/>
                <a:latin typeface="Arial" panose="020B0604020202020204" pitchFamily="34" charset="0"/>
                <a:cs typeface="Arial" panose="020B0604020202020204" pitchFamily="34" charset="0"/>
              </a:rPr>
              <a:t>The optimal strategy for this assignment is to utilise SMART framework for goal setting, with Intervention Mapping as the primary planning framework, supported by five behavioural mechanisms:</a:t>
            </a:r>
          </a:p>
          <a:p>
            <a:pPr algn="l"/>
            <a:endParaRPr lang="en-GB" b="0" i="0" u="none" strike="noStrike">
              <a:solidFill>
                <a:srgbClr val="0F1115"/>
              </a:solidFill>
              <a:effectLst/>
              <a:latin typeface="Arial" panose="020B0604020202020204" pitchFamily="34" charset="0"/>
              <a:cs typeface="Arial" panose="020B0604020202020204" pitchFamily="34" charset="0"/>
            </a:endParaRPr>
          </a:p>
          <a:p>
            <a:pPr lvl="1" algn="l"/>
            <a:r>
              <a:rPr lang="en-GB" sz="2000" b="0" i="0" u="none" strike="noStrike">
                <a:solidFill>
                  <a:srgbClr val="EE17F2"/>
                </a:solidFill>
                <a:effectLst/>
                <a:latin typeface="Arial" panose="020B0604020202020204" pitchFamily="34" charset="0"/>
                <a:cs typeface="Arial" panose="020B0604020202020204" pitchFamily="34" charset="0"/>
              </a:rPr>
              <a:t>▷</a:t>
            </a:r>
            <a:r>
              <a:rPr lang="en-GB" b="0" i="0" u="none" strike="noStrike">
                <a:solidFill>
                  <a:srgbClr val="0F1115"/>
                </a:solidFill>
                <a:effectLst/>
                <a:latin typeface="Arial" panose="020B0604020202020204" pitchFamily="34" charset="0"/>
                <a:cs typeface="Arial" panose="020B0604020202020204" pitchFamily="34" charset="0"/>
              </a:rPr>
              <a:t> The Health Belief Model,</a:t>
            </a:r>
          </a:p>
          <a:p>
            <a:pPr lvl="1" algn="l"/>
            <a:r>
              <a:rPr lang="en-GB" b="0" i="0" u="none" strike="noStrike">
                <a:solidFill>
                  <a:srgbClr val="EE17F2"/>
                </a:solidFill>
                <a:effectLst/>
                <a:latin typeface="Arial" panose="020B0604020202020204" pitchFamily="34" charset="0"/>
                <a:cs typeface="Arial" panose="020B0604020202020204" pitchFamily="34" charset="0"/>
              </a:rPr>
              <a:t>▷</a:t>
            </a:r>
            <a:r>
              <a:rPr lang="en-GB" b="0" i="0" u="none" strike="noStrike">
                <a:solidFill>
                  <a:srgbClr val="0F1115"/>
                </a:solidFill>
                <a:effectLst/>
                <a:latin typeface="Arial" panose="020B0604020202020204" pitchFamily="34" charset="0"/>
                <a:cs typeface="Arial" panose="020B0604020202020204" pitchFamily="34" charset="0"/>
              </a:rPr>
              <a:t> Protection Motivation Theory,</a:t>
            </a:r>
          </a:p>
          <a:p>
            <a:pPr lvl="1" algn="l"/>
            <a:r>
              <a:rPr lang="en-GB" sz="2000" b="1" i="0" u="none" strike="noStrike">
                <a:solidFill>
                  <a:srgbClr val="EE17F2"/>
                </a:solidFill>
                <a:effectLst/>
                <a:latin typeface="Arial" panose="020B0604020202020204" pitchFamily="34" charset="0"/>
                <a:cs typeface="Arial" panose="020B0604020202020204" pitchFamily="34" charset="0"/>
              </a:rPr>
              <a:t>▷</a:t>
            </a:r>
            <a:r>
              <a:rPr lang="en-GB" b="0" i="0" u="none" strike="noStrike">
                <a:solidFill>
                  <a:srgbClr val="0F1115"/>
                </a:solidFill>
                <a:effectLst/>
                <a:latin typeface="Arial" panose="020B0604020202020204" pitchFamily="34" charset="0"/>
                <a:cs typeface="Arial" panose="020B0604020202020204" pitchFamily="34" charset="0"/>
              </a:rPr>
              <a:t> Nudge Theory, and</a:t>
            </a:r>
          </a:p>
          <a:p>
            <a:pPr lvl="1" algn="l"/>
            <a:r>
              <a:rPr lang="en-GB" sz="2000" b="0" i="0" u="none" strike="noStrike">
                <a:solidFill>
                  <a:srgbClr val="EE17F2"/>
                </a:solidFill>
                <a:effectLst/>
                <a:latin typeface="Arial" panose="020B0604020202020204" pitchFamily="34" charset="0"/>
                <a:cs typeface="Arial" panose="020B0604020202020204" pitchFamily="34" charset="0"/>
              </a:rPr>
              <a:t>▷</a:t>
            </a:r>
            <a:r>
              <a:rPr lang="en-GB" b="0" i="0" u="none" strike="noStrike">
                <a:solidFill>
                  <a:srgbClr val="0F1115"/>
                </a:solidFill>
                <a:effectLst/>
                <a:latin typeface="Arial" panose="020B0604020202020204" pitchFamily="34" charset="0"/>
                <a:cs typeface="Arial" panose="020B0604020202020204" pitchFamily="34" charset="0"/>
              </a:rPr>
              <a:t> The Bystander Effect.</a:t>
            </a:r>
          </a:p>
          <a:p>
            <a:pPr lvl="1" algn="l"/>
            <a:r>
              <a:rPr lang="en-GB" sz="2000" b="0" i="0" u="none" strike="noStrike">
                <a:solidFill>
                  <a:srgbClr val="EE17F2"/>
                </a:solidFill>
                <a:effectLst/>
                <a:latin typeface="Arial" panose="020B0604020202020204" pitchFamily="34" charset="0"/>
                <a:cs typeface="Arial" panose="020B0604020202020204" pitchFamily="34" charset="0"/>
              </a:rPr>
              <a:t>▷</a:t>
            </a:r>
            <a:r>
              <a:rPr lang="en-GB" b="0" i="0" u="none" strike="noStrike">
                <a:solidFill>
                  <a:srgbClr val="0F1115"/>
                </a:solidFill>
                <a:effectLst/>
                <a:latin typeface="Arial" panose="020B0604020202020204" pitchFamily="34" charset="0"/>
                <a:cs typeface="Arial" panose="020B0604020202020204" pitchFamily="34" charset="0"/>
              </a:rPr>
              <a:t> The Behavioural Ecological Model (BME)</a:t>
            </a:r>
          </a:p>
          <a:p>
            <a:pPr lvl="1" algn="l"/>
            <a:endParaRPr lang="en-GB" b="0" i="0" u="none" strike="noStrike">
              <a:solidFill>
                <a:srgbClr val="0F1115"/>
              </a:solidFill>
              <a:effectLst/>
              <a:latin typeface="Arial" panose="020B0604020202020204" pitchFamily="34" charset="0"/>
              <a:cs typeface="Arial" panose="020B0604020202020204" pitchFamily="34" charset="0"/>
            </a:endParaRPr>
          </a:p>
          <a:p>
            <a:pPr algn="l"/>
            <a:r>
              <a:rPr lang="en-GB" b="0" i="0" u="none" strike="noStrike">
                <a:solidFill>
                  <a:srgbClr val="0F1115"/>
                </a:solidFill>
                <a:effectLst/>
                <a:latin typeface="Arial" panose="020B0604020202020204" pitchFamily="34" charset="0"/>
                <a:cs typeface="Arial" panose="020B0604020202020204" pitchFamily="34" charset="0"/>
              </a:rPr>
              <a:t>The execution of delivery, monitoring, and scaling will utilise:</a:t>
            </a:r>
          </a:p>
          <a:p>
            <a:pPr algn="l"/>
            <a:endParaRPr lang="en-GB" b="0" i="0" u="none" strike="noStrike">
              <a:solidFill>
                <a:srgbClr val="0F1115"/>
              </a:solidFill>
              <a:effectLst/>
              <a:latin typeface="Arial" panose="020B0604020202020204" pitchFamily="34" charset="0"/>
              <a:cs typeface="Arial" panose="020B0604020202020204" pitchFamily="34" charset="0"/>
            </a:endParaRPr>
          </a:p>
          <a:p>
            <a:pPr lvl="1" algn="l"/>
            <a:r>
              <a:rPr lang="en-GB" b="0" i="0" u="none" strike="noStrike">
                <a:solidFill>
                  <a:srgbClr val="00B0F0"/>
                </a:solidFill>
                <a:effectLst/>
                <a:latin typeface="Arial" panose="020B0604020202020204" pitchFamily="34" charset="0"/>
                <a:cs typeface="Arial" panose="020B0604020202020204" pitchFamily="34" charset="0"/>
              </a:rPr>
              <a:t>▷</a:t>
            </a:r>
            <a:r>
              <a:rPr lang="en-GB" b="0" i="0" u="none" strike="noStrike">
                <a:solidFill>
                  <a:srgbClr val="0F1115"/>
                </a:solidFill>
                <a:effectLst/>
                <a:latin typeface="Arial" panose="020B0604020202020204" pitchFamily="34" charset="0"/>
                <a:cs typeface="Arial" panose="020B0604020202020204" pitchFamily="34" charset="0"/>
              </a:rPr>
              <a:t> The Community Readiness Model,</a:t>
            </a:r>
          </a:p>
          <a:p>
            <a:pPr lvl="1" algn="l"/>
            <a:r>
              <a:rPr lang="en-GB" b="0" i="0" u="none" strike="noStrike">
                <a:solidFill>
                  <a:srgbClr val="0F1115"/>
                </a:solidFill>
                <a:effectLst/>
                <a:latin typeface="Arial" panose="020B0604020202020204" pitchFamily="34" charset="0"/>
                <a:cs typeface="Arial" panose="020B0604020202020204" pitchFamily="34" charset="0"/>
              </a:rPr>
              <a:t>and</a:t>
            </a:r>
          </a:p>
          <a:p>
            <a:pPr lvl="1" algn="l"/>
            <a:r>
              <a:rPr lang="en-GB" sz="2000" b="0" i="0" u="none" strike="noStrike">
                <a:solidFill>
                  <a:srgbClr val="00B0F0"/>
                </a:solidFill>
                <a:effectLst/>
                <a:latin typeface="Arial" panose="020B0604020202020204" pitchFamily="34" charset="0"/>
                <a:cs typeface="Arial" panose="020B0604020202020204" pitchFamily="34" charset="0"/>
              </a:rPr>
              <a:t>▷</a:t>
            </a:r>
            <a:r>
              <a:rPr lang="en-GB" b="0" i="0" u="none" strike="noStrike">
                <a:solidFill>
                  <a:srgbClr val="0F1115"/>
                </a:solidFill>
                <a:effectLst/>
                <a:latin typeface="Arial" panose="020B0604020202020204" pitchFamily="34" charset="0"/>
                <a:cs typeface="Arial" panose="020B0604020202020204" pitchFamily="34" charset="0"/>
              </a:rPr>
              <a:t> an Internet of Things (IoT) ecosystem strategy.</a:t>
            </a:r>
          </a:p>
        </p:txBody>
      </p:sp>
      <p:sp>
        <p:nvSpPr>
          <p:cNvPr id="15" name="TextBox 14">
            <a:extLst>
              <a:ext uri="{FF2B5EF4-FFF2-40B4-BE49-F238E27FC236}">
                <a16:creationId xmlns:a16="http://schemas.microsoft.com/office/drawing/2014/main" id="{0A94ABCD-5A08-E542-C525-3EE6E170AF2F}"/>
              </a:ext>
            </a:extLst>
          </p:cNvPr>
          <p:cNvSpPr txBox="1"/>
          <p:nvPr/>
        </p:nvSpPr>
        <p:spPr>
          <a:xfrm>
            <a:off x="8813729" y="5122099"/>
            <a:ext cx="1712262" cy="215444"/>
          </a:xfrm>
          <a:prstGeom prst="rect">
            <a:avLst/>
          </a:prstGeom>
          <a:noFill/>
        </p:spPr>
        <p:txBody>
          <a:bodyPr wrap="square">
            <a:spAutoFit/>
          </a:bodyPr>
          <a:lstStyle/>
          <a:p>
            <a:r>
              <a:rPr lang="en-GB" sz="800" kern="0">
                <a:solidFill>
                  <a:srgbClr val="0F1115"/>
                </a:solidFill>
                <a:latin typeface="Arial" panose="020B0604020202020204" pitchFamily="34" charset="0"/>
                <a:ea typeface="Times New Roman" panose="02020603050405020304" pitchFamily="18" charset="0"/>
              </a:rPr>
              <a:t>(</a:t>
            </a:r>
            <a:r>
              <a:rPr lang="en-GB" sz="800" b="0" kern="0">
                <a:solidFill>
                  <a:srgbClr val="0F1115"/>
                </a:solidFill>
                <a:effectLst/>
                <a:latin typeface="Arial" panose="020B0604020202020204" pitchFamily="34" charset="0"/>
                <a:ea typeface="Times New Roman" panose="02020603050405020304" pitchFamily="18" charset="0"/>
              </a:rPr>
              <a:t>Behavioural change, no date</a:t>
            </a:r>
            <a:r>
              <a:rPr lang="en-GB" sz="800" kern="0">
                <a:solidFill>
                  <a:srgbClr val="0F1115"/>
                </a:solidFill>
                <a:latin typeface="Arial" panose="020B0604020202020204" pitchFamily="34" charset="0"/>
                <a:ea typeface="Times New Roman" panose="02020603050405020304" pitchFamily="18" charset="0"/>
              </a:rPr>
              <a:t>).              </a:t>
            </a:r>
            <a:endParaRPr lang="en-US" sz="800"/>
          </a:p>
        </p:txBody>
      </p:sp>
      <p:sp>
        <p:nvSpPr>
          <p:cNvPr id="16" name="Slide Number Placeholder 15">
            <a:extLst>
              <a:ext uri="{FF2B5EF4-FFF2-40B4-BE49-F238E27FC236}">
                <a16:creationId xmlns:a16="http://schemas.microsoft.com/office/drawing/2014/main" id="{5506FE19-FDB9-6889-8719-DE2C2AD607CD}"/>
              </a:ext>
            </a:extLst>
          </p:cNvPr>
          <p:cNvSpPr>
            <a:spLocks noGrp="1"/>
          </p:cNvSpPr>
          <p:nvPr>
            <p:ph type="sldNum" sz="quarter" idx="12"/>
          </p:nvPr>
        </p:nvSpPr>
        <p:spPr/>
        <p:txBody>
          <a:bodyPr/>
          <a:lstStyle/>
          <a:p>
            <a:fld id="{97941596-AE54-6448-B0CD-C47C0D997720}" type="slidenum">
              <a:rPr lang="en-US" smtClean="0"/>
              <a:t>14</a:t>
            </a:fld>
            <a:endParaRPr lang="en-US"/>
          </a:p>
        </p:txBody>
      </p:sp>
      <p:sp>
        <p:nvSpPr>
          <p:cNvPr id="17" name="TextBox 16">
            <a:extLst>
              <a:ext uri="{FF2B5EF4-FFF2-40B4-BE49-F238E27FC236}">
                <a16:creationId xmlns:a16="http://schemas.microsoft.com/office/drawing/2014/main" id="{65A7378F-AC04-7E13-18E0-DCFEDC6CE93E}"/>
              </a:ext>
            </a:extLst>
          </p:cNvPr>
          <p:cNvSpPr txBox="1"/>
          <p:nvPr/>
        </p:nvSpPr>
        <p:spPr>
          <a:xfrm>
            <a:off x="136944" y="6356350"/>
            <a:ext cx="769875" cy="307777"/>
          </a:xfrm>
          <a:prstGeom prst="rect">
            <a:avLst/>
          </a:prstGeom>
          <a:noFill/>
        </p:spPr>
        <p:txBody>
          <a:bodyPr wrap="square">
            <a:spAutoFit/>
          </a:bodyPr>
          <a:lstStyle/>
          <a:p>
            <a:r>
              <a:rPr lang="en-US" sz="1400" b="1" i="1" err="1">
                <a:solidFill>
                  <a:srgbClr val="EE17F2"/>
                </a:solidFill>
                <a:latin typeface="Arial" panose="020B0604020202020204" pitchFamily="34" charset="0"/>
                <a:cs typeface="Arial" panose="020B0604020202020204" pitchFamily="34" charset="0"/>
              </a:rPr>
              <a:t>Abeer</a:t>
            </a:r>
            <a:r>
              <a:rPr lang="en-US" sz="1400" b="1" i="1">
                <a:solidFill>
                  <a:srgbClr val="EE17F2"/>
                </a:solidFill>
                <a:latin typeface="Arial" panose="020B0604020202020204" pitchFamily="34" charset="0"/>
                <a:cs typeface="Arial" panose="020B0604020202020204" pitchFamily="34" charset="0"/>
              </a:rPr>
              <a:t>.</a:t>
            </a:r>
            <a:endParaRPr lang="en-US" sz="1400" b="1" i="1">
              <a:solidFill>
                <a:srgbClr val="EE17F2"/>
              </a:solidFill>
            </a:endParaRPr>
          </a:p>
        </p:txBody>
      </p:sp>
    </p:spTree>
    <p:extLst>
      <p:ext uri="{BB962C8B-B14F-4D97-AF65-F5344CB8AC3E}">
        <p14:creationId xmlns:p14="http://schemas.microsoft.com/office/powerpoint/2010/main" val="13577408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6"/>
                                        </p:tgtEl>
                                        <p:attrNameLst>
                                          <p:attrName>style.visibility</p:attrName>
                                        </p:attrNameLst>
                                      </p:cBhvr>
                                      <p:to>
                                        <p:strVal val="visible"/>
                                      </p:to>
                                    </p:set>
                                    <p:animEffect transition="in" filter="fade">
                                      <p:cBhvr>
                                        <p:cTn id="7" dur="4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EAE276C2-8AB3-8141-66B6-707D45AFFB11}"/>
              </a:ext>
            </a:extLst>
          </p:cNvPr>
          <p:cNvSpPr txBox="1">
            <a:spLocks/>
          </p:cNvSpPr>
          <p:nvPr/>
        </p:nvSpPr>
        <p:spPr>
          <a:xfrm>
            <a:off x="7516328" y="0"/>
            <a:ext cx="4643796" cy="1244599"/>
          </a:xfrm>
          <a:prstGeom prst="rect">
            <a:avLst/>
          </a:prstGeom>
        </p:spPr>
        <p:txBody>
          <a:bodyPr vert="horz" lIns="91440" tIns="45720" rIns="91440" bIns="45720" rtlCol="0" anchor="b" anchorCtr="0">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700" b="1">
                <a:solidFill>
                  <a:srgbClr val="EE17F2"/>
                </a:solidFill>
                <a:latin typeface="Arial" panose="020B0604020202020204" pitchFamily="34" charset="0"/>
                <a:cs typeface="Arial" panose="020B0604020202020204" pitchFamily="34" charset="0"/>
              </a:rPr>
              <a:t>SMART </a:t>
            </a:r>
          </a:p>
          <a:p>
            <a:pPr algn="ctr"/>
            <a:r>
              <a:rPr lang="en-GB" sz="1400" b="1">
                <a:solidFill>
                  <a:schemeClr val="accent5">
                    <a:lumMod val="40000"/>
                    <a:lumOff val="60000"/>
                  </a:schemeClr>
                </a:solidFill>
                <a:latin typeface="Arial" panose="020B0604020202020204" pitchFamily="34" charset="0"/>
                <a:cs typeface="Arial" panose="020B0604020202020204" pitchFamily="34" charset="0"/>
              </a:rPr>
              <a:t>Analysis - Step one </a:t>
            </a:r>
          </a:p>
        </p:txBody>
      </p:sp>
      <p:sp>
        <p:nvSpPr>
          <p:cNvPr id="6" name="TextBox 5">
            <a:extLst>
              <a:ext uri="{FF2B5EF4-FFF2-40B4-BE49-F238E27FC236}">
                <a16:creationId xmlns:a16="http://schemas.microsoft.com/office/drawing/2014/main" id="{3665C88C-E777-DE4A-41D3-649538281876}"/>
              </a:ext>
            </a:extLst>
          </p:cNvPr>
          <p:cNvSpPr txBox="1"/>
          <p:nvPr/>
        </p:nvSpPr>
        <p:spPr>
          <a:xfrm>
            <a:off x="-20916" y="-38191"/>
            <a:ext cx="2537195" cy="6996724"/>
          </a:xfrm>
          <a:prstGeom prst="rect">
            <a:avLst/>
          </a:prstGeom>
          <a:solidFill>
            <a:schemeClr val="tx1">
              <a:lumMod val="50000"/>
              <a:lumOff val="50000"/>
              <a:alpha val="13000"/>
            </a:schemeClr>
          </a:solidFill>
        </p:spPr>
        <p:txBody>
          <a:bodyPr wrap="square">
            <a:spAutoFit/>
          </a:bodyPr>
          <a:lstStyle/>
          <a:p>
            <a:pPr algn="ctr"/>
            <a:r>
              <a:rPr lang="en-US" sz="2000" b="1">
                <a:solidFill>
                  <a:srgbClr val="EE17F2"/>
                </a:solidFill>
                <a:latin typeface="Arial" panose="020B0604020202020204" pitchFamily="34" charset="0"/>
                <a:cs typeface="Arial" panose="020B0604020202020204" pitchFamily="34" charset="0"/>
              </a:rPr>
              <a:t>Specific</a:t>
            </a:r>
            <a:endParaRPr lang="en-US">
              <a:latin typeface="Arial" panose="020B0604020202020204" pitchFamily="34" charset="0"/>
              <a:cs typeface="Arial" panose="020B0604020202020204" pitchFamily="34" charset="0"/>
            </a:endParaRPr>
          </a:p>
          <a:p>
            <a:pPr>
              <a:lnSpc>
                <a:spcPct val="150000"/>
              </a:lnSpc>
            </a:pPr>
            <a:r>
              <a:rPr lang="en-US" b="1">
                <a:solidFill>
                  <a:srgbClr val="EE17F2"/>
                </a:solidFill>
                <a:latin typeface="Arial" panose="020B0604020202020204" pitchFamily="34" charset="0"/>
                <a:cs typeface="Arial" panose="020B0604020202020204" pitchFamily="34" charset="0"/>
              </a:rPr>
              <a:t>✩ </a:t>
            </a:r>
            <a:r>
              <a:rPr lang="en-US">
                <a:latin typeface="Arial" panose="020B0604020202020204" pitchFamily="34" charset="0"/>
                <a:cs typeface="Arial" panose="020B0604020202020204" pitchFamily="34" charset="0"/>
              </a:rPr>
              <a:t>Launch </a:t>
            </a:r>
            <a:r>
              <a:rPr lang="en-US" b="1" err="1">
                <a:solidFill>
                  <a:srgbClr val="EE17F2"/>
                </a:solidFill>
                <a:latin typeface="Arial" panose="020B0604020202020204" pitchFamily="34" charset="0"/>
                <a:cs typeface="Arial" panose="020B0604020202020204" pitchFamily="34" charset="0"/>
              </a:rPr>
              <a:t>MindBridge</a:t>
            </a:r>
            <a:r>
              <a:rPr lang="en-US" b="1">
                <a:latin typeface="Arial" panose="020B0604020202020204" pitchFamily="34" charset="0"/>
                <a:cs typeface="Arial" panose="020B0604020202020204" pitchFamily="34" charset="0"/>
              </a:rPr>
              <a:t> </a:t>
            </a:r>
            <a:r>
              <a:rPr lang="en-US">
                <a:latin typeface="Arial" panose="020B0604020202020204" pitchFamily="34" charset="0"/>
                <a:cs typeface="Arial" panose="020B0604020202020204" pitchFamily="34" charset="0"/>
              </a:rPr>
              <a:t>into the curriculum</a:t>
            </a:r>
          </a:p>
          <a:p>
            <a:pPr>
              <a:lnSpc>
                <a:spcPct val="150000"/>
              </a:lnSpc>
            </a:pPr>
            <a:r>
              <a:rPr lang="en-US" b="1">
                <a:solidFill>
                  <a:srgbClr val="EE17F2"/>
                </a:solidFill>
                <a:latin typeface="Arial" panose="020B0604020202020204" pitchFamily="34" charset="0"/>
                <a:cs typeface="Arial" panose="020B0604020202020204" pitchFamily="34" charset="0"/>
              </a:rPr>
              <a:t>✩</a:t>
            </a:r>
            <a:r>
              <a:rPr lang="en-US">
                <a:latin typeface="Arial" panose="020B0604020202020204" pitchFamily="34" charset="0"/>
                <a:cs typeface="Arial" panose="020B0604020202020204" pitchFamily="34" charset="0"/>
              </a:rPr>
              <a:t> Train staff and brief parents/</a:t>
            </a:r>
            <a:r>
              <a:rPr lang="en-US" err="1">
                <a:latin typeface="Arial" panose="020B0604020202020204" pitchFamily="34" charset="0"/>
                <a:cs typeface="Arial" panose="020B0604020202020204" pitchFamily="34" charset="0"/>
              </a:rPr>
              <a:t>carers</a:t>
            </a:r>
            <a:endParaRPr lang="en-US">
              <a:latin typeface="Arial" panose="020B0604020202020204" pitchFamily="34" charset="0"/>
              <a:cs typeface="Arial" panose="020B0604020202020204" pitchFamily="34" charset="0"/>
            </a:endParaRPr>
          </a:p>
          <a:p>
            <a:pPr>
              <a:lnSpc>
                <a:spcPct val="150000"/>
              </a:lnSpc>
            </a:pPr>
            <a:r>
              <a:rPr lang="en-US" b="1">
                <a:solidFill>
                  <a:srgbClr val="EE17F2"/>
                </a:solidFill>
                <a:latin typeface="Arial" panose="020B0604020202020204" pitchFamily="34" charset="0"/>
                <a:cs typeface="Arial" panose="020B0604020202020204" pitchFamily="34" charset="0"/>
              </a:rPr>
              <a:t>✩</a:t>
            </a:r>
            <a:r>
              <a:rPr lang="en-US" b="1">
                <a:latin typeface="Arial" panose="020B0604020202020204" pitchFamily="34" charset="0"/>
                <a:cs typeface="Arial" panose="020B0604020202020204" pitchFamily="34" charset="0"/>
              </a:rPr>
              <a:t> </a:t>
            </a:r>
            <a:r>
              <a:rPr lang="en-US">
                <a:latin typeface="Arial" panose="020B0604020202020204" pitchFamily="34" charset="0"/>
                <a:cs typeface="Arial" panose="020B0604020202020204" pitchFamily="34" charset="0"/>
              </a:rPr>
              <a:t>Establish a confidential reporting system</a:t>
            </a:r>
          </a:p>
          <a:p>
            <a:pPr>
              <a:lnSpc>
                <a:spcPct val="150000"/>
              </a:lnSpc>
            </a:pPr>
            <a:endParaRPr lang="en-US">
              <a:latin typeface="Arial" panose="020B0604020202020204" pitchFamily="34" charset="0"/>
              <a:cs typeface="Arial" panose="020B0604020202020204" pitchFamily="34" charset="0"/>
            </a:endParaRPr>
          </a:p>
          <a:p>
            <a:pPr>
              <a:lnSpc>
                <a:spcPct val="150000"/>
              </a:lnSpc>
            </a:pPr>
            <a:r>
              <a:rPr lang="en-US">
                <a:latin typeface="Arial" panose="020B0604020202020204" pitchFamily="34" charset="0"/>
                <a:cs typeface="Arial" panose="020B0604020202020204" pitchFamily="34" charset="0"/>
              </a:rPr>
              <a:t>Evidence-based, whole school approaches outperform reactive responses (Arango </a:t>
            </a:r>
            <a:r>
              <a:rPr lang="en-US" i="1">
                <a:latin typeface="Arial" panose="020B0604020202020204" pitchFamily="34" charset="0"/>
                <a:cs typeface="Arial" panose="020B0604020202020204" pitchFamily="34" charset="0"/>
              </a:rPr>
              <a:t>et al., </a:t>
            </a:r>
            <a:r>
              <a:rPr lang="en-US">
                <a:latin typeface="Arial" panose="020B0604020202020204" pitchFamily="34" charset="0"/>
                <a:cs typeface="Arial" panose="020B0604020202020204" pitchFamily="34" charset="0"/>
              </a:rPr>
              <a:t>2024; </a:t>
            </a:r>
            <a:r>
              <a:rPr lang="en-US" err="1">
                <a:latin typeface="Arial" panose="020B0604020202020204" pitchFamily="34" charset="0"/>
                <a:cs typeface="Arial" panose="020B0604020202020204" pitchFamily="34" charset="0"/>
              </a:rPr>
              <a:t>Jantzer</a:t>
            </a:r>
            <a:r>
              <a:rPr lang="en-US">
                <a:latin typeface="Arial" panose="020B0604020202020204" pitchFamily="34" charset="0"/>
                <a:cs typeface="Arial" panose="020B0604020202020204" pitchFamily="34" charset="0"/>
              </a:rPr>
              <a:t> </a:t>
            </a:r>
            <a:r>
              <a:rPr lang="en-US" i="1">
                <a:latin typeface="Arial" panose="020B0604020202020204" pitchFamily="34" charset="0"/>
                <a:cs typeface="Arial" panose="020B0604020202020204" pitchFamily="34" charset="0"/>
              </a:rPr>
              <a:t>et al., </a:t>
            </a:r>
            <a:r>
              <a:rPr lang="en-US">
                <a:latin typeface="Arial" panose="020B0604020202020204" pitchFamily="34" charset="0"/>
                <a:cs typeface="Arial" panose="020B0604020202020204" pitchFamily="34" charset="0"/>
              </a:rPr>
              <a:t>2025).</a:t>
            </a:r>
          </a:p>
          <a:p>
            <a:pPr>
              <a:lnSpc>
                <a:spcPct val="150000"/>
              </a:lnSpc>
            </a:pPr>
            <a:endParaRPr lang="en-US">
              <a:highlight>
                <a:srgbClr val="FFFF00"/>
              </a:highlight>
              <a:latin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95C9BD10-0D67-5549-D5D3-69D12023AB0D}"/>
              </a:ext>
            </a:extLst>
          </p:cNvPr>
          <p:cNvSpPr txBox="1"/>
          <p:nvPr/>
        </p:nvSpPr>
        <p:spPr>
          <a:xfrm>
            <a:off x="2485090" y="-38191"/>
            <a:ext cx="2525232" cy="7038081"/>
          </a:xfrm>
          <a:prstGeom prst="rect">
            <a:avLst/>
          </a:prstGeom>
          <a:solidFill>
            <a:schemeClr val="tx2">
              <a:lumMod val="75000"/>
              <a:lumOff val="25000"/>
              <a:alpha val="12000"/>
            </a:schemeClr>
          </a:solidFill>
        </p:spPr>
        <p:txBody>
          <a:bodyPr wrap="square">
            <a:spAutoFit/>
          </a:bodyPr>
          <a:lstStyle/>
          <a:p>
            <a:pPr algn="ctr">
              <a:lnSpc>
                <a:spcPct val="150000"/>
              </a:lnSpc>
            </a:pPr>
            <a:r>
              <a:rPr lang="en-US" sz="2000" b="1">
                <a:solidFill>
                  <a:schemeClr val="accent1">
                    <a:lumMod val="60000"/>
                    <a:lumOff val="40000"/>
                  </a:schemeClr>
                </a:solidFill>
                <a:latin typeface="Arial" panose="020B0604020202020204" pitchFamily="34" charset="0"/>
                <a:cs typeface="Arial" panose="020B0604020202020204" pitchFamily="34" charset="0"/>
              </a:rPr>
              <a:t>Measurable</a:t>
            </a:r>
            <a:endParaRPr lang="en-US">
              <a:latin typeface="Arial" panose="020B0604020202020204" pitchFamily="34" charset="0"/>
              <a:cs typeface="Arial" panose="020B0604020202020204" pitchFamily="34" charset="0"/>
            </a:endParaRPr>
          </a:p>
          <a:p>
            <a:pPr>
              <a:lnSpc>
                <a:spcPct val="150000"/>
              </a:lnSpc>
            </a:pPr>
            <a:r>
              <a:rPr lang="en-US" sz="1800" b="1">
                <a:solidFill>
                  <a:schemeClr val="accent1">
                    <a:lumMod val="60000"/>
                    <a:lumOff val="40000"/>
                  </a:schemeClr>
                </a:solidFill>
                <a:latin typeface="Arial" panose="020B0604020202020204" pitchFamily="34" charset="0"/>
                <a:cs typeface="Arial" panose="020B0604020202020204" pitchFamily="34" charset="0"/>
              </a:rPr>
              <a:t>✩</a:t>
            </a:r>
            <a:r>
              <a:rPr lang="en-US" sz="1800" b="1">
                <a:solidFill>
                  <a:srgbClr val="EE17F2"/>
                </a:solidFill>
                <a:latin typeface="Arial" panose="020B0604020202020204" pitchFamily="34" charset="0"/>
                <a:cs typeface="Arial" panose="020B0604020202020204" pitchFamily="34" charset="0"/>
              </a:rPr>
              <a:t> </a:t>
            </a:r>
            <a:r>
              <a:rPr lang="en-US" sz="1800" b="1" err="1">
                <a:solidFill>
                  <a:srgbClr val="EE17F2"/>
                </a:solidFill>
                <a:latin typeface="Arial" panose="020B0604020202020204" pitchFamily="34" charset="0"/>
                <a:cs typeface="Arial" panose="020B0604020202020204" pitchFamily="34" charset="0"/>
              </a:rPr>
              <a:t>MindBridge</a:t>
            </a:r>
            <a:r>
              <a:rPr lang="en-US">
                <a:latin typeface="Arial" panose="020B0604020202020204" pitchFamily="34" charset="0"/>
                <a:cs typeface="Arial" panose="020B0604020202020204" pitchFamily="34" charset="0"/>
              </a:rPr>
              <a:t> will reduce daily bullying</a:t>
            </a:r>
          </a:p>
          <a:p>
            <a:pPr>
              <a:lnSpc>
                <a:spcPct val="150000"/>
              </a:lnSpc>
            </a:pPr>
            <a:r>
              <a:rPr lang="en-US">
                <a:latin typeface="Arial" panose="020B0604020202020204" pitchFamily="34" charset="0"/>
                <a:cs typeface="Arial" panose="020B0604020202020204" pitchFamily="34" charset="0"/>
              </a:rPr>
              <a:t> by 15–20%. </a:t>
            </a:r>
          </a:p>
          <a:p>
            <a:pPr>
              <a:lnSpc>
                <a:spcPct val="150000"/>
              </a:lnSpc>
            </a:pPr>
            <a:r>
              <a:rPr lang="en-US" sz="1800" b="1">
                <a:solidFill>
                  <a:schemeClr val="accent1">
                    <a:lumMod val="60000"/>
                    <a:lumOff val="40000"/>
                  </a:schemeClr>
                </a:solidFill>
                <a:latin typeface="Arial" panose="020B0604020202020204" pitchFamily="34" charset="0"/>
                <a:cs typeface="Arial" panose="020B0604020202020204" pitchFamily="34" charset="0"/>
              </a:rPr>
              <a:t>✩</a:t>
            </a:r>
            <a:r>
              <a:rPr lang="en-US" sz="1800" b="1">
                <a:solidFill>
                  <a:srgbClr val="EE17F2"/>
                </a:solidFill>
                <a:latin typeface="Arial" panose="020B0604020202020204" pitchFamily="34" charset="0"/>
                <a:cs typeface="Arial" panose="020B0604020202020204" pitchFamily="34" charset="0"/>
              </a:rPr>
              <a:t> </a:t>
            </a:r>
            <a:r>
              <a:rPr lang="en-US">
                <a:latin typeface="Arial" panose="020B0604020202020204" pitchFamily="34" charset="0"/>
                <a:cs typeface="Arial" panose="020B0604020202020204" pitchFamily="34" charset="0"/>
              </a:rPr>
              <a:t>Enhance pupils' confidence to report by 25%.</a:t>
            </a:r>
          </a:p>
          <a:p>
            <a:pPr>
              <a:lnSpc>
                <a:spcPct val="150000"/>
              </a:lnSpc>
            </a:pPr>
            <a:r>
              <a:rPr lang="en-US" sz="1800" b="1">
                <a:solidFill>
                  <a:schemeClr val="accent1">
                    <a:lumMod val="60000"/>
                    <a:lumOff val="40000"/>
                  </a:schemeClr>
                </a:solidFill>
                <a:latin typeface="Arial" panose="020B0604020202020204" pitchFamily="34" charset="0"/>
                <a:cs typeface="Arial" panose="020B0604020202020204" pitchFamily="34" charset="0"/>
              </a:rPr>
              <a:t>✩ </a:t>
            </a:r>
            <a:r>
              <a:rPr lang="en-US">
                <a:latin typeface="Arial" panose="020B0604020202020204" pitchFamily="34" charset="0"/>
                <a:cs typeface="Arial" panose="020B0604020202020204" pitchFamily="34" charset="0"/>
              </a:rPr>
              <a:t>Achieve 90% </a:t>
            </a:r>
            <a:r>
              <a:rPr lang="en-US" sz="1800">
                <a:solidFill>
                  <a:schemeClr val="tx1">
                    <a:lumMod val="95000"/>
                    <a:lumOff val="5000"/>
                  </a:schemeClr>
                </a:solidFill>
                <a:latin typeface="Arial" panose="020B0604020202020204" pitchFamily="34" charset="0"/>
                <a:cs typeface="Arial" panose="020B0604020202020204" pitchFamily="34" charset="0"/>
              </a:rPr>
              <a:t>S</a:t>
            </a:r>
            <a:r>
              <a:rPr lang="en-US">
                <a:latin typeface="Arial" panose="020B0604020202020204" pitchFamily="34" charset="0"/>
                <a:cs typeface="Arial" panose="020B0604020202020204" pitchFamily="34" charset="0"/>
              </a:rPr>
              <a:t>taff training completion.</a:t>
            </a:r>
          </a:p>
          <a:p>
            <a:pPr>
              <a:lnSpc>
                <a:spcPct val="150000"/>
              </a:lnSpc>
            </a:pPr>
            <a:endParaRPr lang="en-US">
              <a:latin typeface="Arial" panose="020B0604020202020204" pitchFamily="34" charset="0"/>
              <a:cs typeface="Arial" panose="020B0604020202020204" pitchFamily="34" charset="0"/>
            </a:endParaRPr>
          </a:p>
          <a:p>
            <a:pPr>
              <a:lnSpc>
                <a:spcPct val="150000"/>
              </a:lnSpc>
            </a:pPr>
            <a:r>
              <a:rPr lang="en-US">
                <a:latin typeface="Arial" panose="020B0604020202020204" pitchFamily="34" charset="0"/>
                <a:cs typeface="Arial" panose="020B0604020202020204" pitchFamily="34" charset="0"/>
              </a:rPr>
              <a:t>These goals align with prior researches </a:t>
            </a:r>
            <a:r>
              <a:rPr lang="en-GB" sz="1700">
                <a:solidFill>
                  <a:schemeClr val="tx1">
                    <a:lumMod val="95000"/>
                    <a:lumOff val="5000"/>
                  </a:schemeClr>
                </a:solidFill>
                <a:effectLst/>
                <a:latin typeface="Arial" panose="020B0604020202020204" pitchFamily="34" charset="0"/>
                <a:ea typeface="Times New Roman" panose="02020603050405020304" pitchFamily="18" charset="0"/>
                <a:cs typeface="Arial" panose="020B0604020202020204" pitchFamily="34" charset="0"/>
              </a:rPr>
              <a:t>(Gaffney, </a:t>
            </a:r>
            <a:r>
              <a:rPr lang="en-GB" sz="1700" err="1">
                <a:solidFill>
                  <a:schemeClr val="tx1">
                    <a:lumMod val="95000"/>
                    <a:lumOff val="5000"/>
                  </a:schemeClr>
                </a:solidFill>
                <a:effectLst/>
                <a:latin typeface="Arial" panose="020B0604020202020204" pitchFamily="34" charset="0"/>
                <a:ea typeface="Times New Roman" panose="02020603050405020304" pitchFamily="18" charset="0"/>
                <a:cs typeface="Arial" panose="020B0604020202020204" pitchFamily="34" charset="0"/>
              </a:rPr>
              <a:t>Ttofi</a:t>
            </a:r>
            <a:r>
              <a:rPr lang="en-GB" sz="1700">
                <a:solidFill>
                  <a:schemeClr val="tx1">
                    <a:lumMod val="95000"/>
                    <a:lumOff val="5000"/>
                  </a:schemeClr>
                </a:solidFill>
                <a:effectLst/>
                <a:latin typeface="Arial" panose="020B0604020202020204" pitchFamily="34" charset="0"/>
                <a:ea typeface="Times New Roman" panose="02020603050405020304" pitchFamily="18" charset="0"/>
                <a:cs typeface="Arial" panose="020B0604020202020204" pitchFamily="34" charset="0"/>
              </a:rPr>
              <a:t> and Farrington 2021</a:t>
            </a:r>
            <a:r>
              <a:rPr lang="en-US" sz="1700">
                <a:solidFill>
                  <a:schemeClr val="tx1">
                    <a:lumMod val="95000"/>
                    <a:lumOff val="5000"/>
                  </a:schemeClr>
                </a:solidFill>
                <a:latin typeface="Arial" panose="020B0604020202020204" pitchFamily="34" charset="0"/>
                <a:cs typeface="Arial" panose="020B0604020202020204" pitchFamily="34" charset="0"/>
              </a:rPr>
              <a:t>; </a:t>
            </a:r>
            <a:r>
              <a:rPr lang="en-US" sz="1700">
                <a:latin typeface="Arial" panose="020B0604020202020204" pitchFamily="34" charset="0"/>
                <a:cs typeface="Arial" panose="020B0604020202020204" pitchFamily="34" charset="0"/>
              </a:rPr>
              <a:t>Chen </a:t>
            </a:r>
            <a:r>
              <a:rPr lang="en-US" sz="1700" i="1">
                <a:latin typeface="Arial" panose="020B0604020202020204" pitchFamily="34" charset="0"/>
                <a:cs typeface="Arial" panose="020B0604020202020204" pitchFamily="34" charset="0"/>
              </a:rPr>
              <a:t>et al.,</a:t>
            </a:r>
            <a:r>
              <a:rPr lang="en-US" sz="1700">
                <a:latin typeface="Arial" panose="020B0604020202020204" pitchFamily="34" charset="0"/>
                <a:cs typeface="Arial" panose="020B0604020202020204" pitchFamily="34" charset="0"/>
              </a:rPr>
              <a:t> 2023; Murray </a:t>
            </a:r>
            <a:r>
              <a:rPr lang="en-US" sz="1700" i="1">
                <a:latin typeface="Arial" panose="020B0604020202020204" pitchFamily="34" charset="0"/>
                <a:cs typeface="Arial" panose="020B0604020202020204" pitchFamily="34" charset="0"/>
              </a:rPr>
              <a:t>et al., </a:t>
            </a:r>
            <a:r>
              <a:rPr lang="en-US" sz="1700">
                <a:latin typeface="Arial" panose="020B0604020202020204" pitchFamily="34" charset="0"/>
                <a:cs typeface="Arial" panose="020B0604020202020204" pitchFamily="34" charset="0"/>
              </a:rPr>
              <a:t>2026).</a:t>
            </a:r>
          </a:p>
          <a:p>
            <a:pPr>
              <a:lnSpc>
                <a:spcPct val="150000"/>
              </a:lnSpc>
            </a:pPr>
            <a:endParaRPr lang="en-US" sz="1700">
              <a:highlight>
                <a:srgbClr val="FFFF00"/>
              </a:highlight>
              <a:latin typeface="Arial" panose="020B0604020202020204" pitchFamily="34" charset="0"/>
              <a:cs typeface="Arial" panose="020B0604020202020204" pitchFamily="34" charset="0"/>
            </a:endParaRPr>
          </a:p>
        </p:txBody>
      </p:sp>
      <p:sp>
        <p:nvSpPr>
          <p:cNvPr id="12" name="TextBox 11">
            <a:extLst>
              <a:ext uri="{FF2B5EF4-FFF2-40B4-BE49-F238E27FC236}">
                <a16:creationId xmlns:a16="http://schemas.microsoft.com/office/drawing/2014/main" id="{D5CA344A-B762-0A3B-42A0-7A3C87FD7C70}"/>
              </a:ext>
            </a:extLst>
          </p:cNvPr>
          <p:cNvSpPr txBox="1"/>
          <p:nvPr/>
        </p:nvSpPr>
        <p:spPr>
          <a:xfrm>
            <a:off x="4991097" y="3166"/>
            <a:ext cx="2525231" cy="6996724"/>
          </a:xfrm>
          <a:prstGeom prst="rect">
            <a:avLst/>
          </a:prstGeom>
          <a:solidFill>
            <a:schemeClr val="accent6">
              <a:lumMod val="50000"/>
              <a:alpha val="5000"/>
            </a:schemeClr>
          </a:solidFill>
        </p:spPr>
        <p:txBody>
          <a:bodyPr wrap="square">
            <a:spAutoFit/>
          </a:bodyPr>
          <a:lstStyle/>
          <a:p>
            <a:pPr algn="ctr"/>
            <a:r>
              <a:rPr lang="en-US" sz="2000" b="1">
                <a:solidFill>
                  <a:schemeClr val="accent6">
                    <a:lumMod val="75000"/>
                  </a:schemeClr>
                </a:solidFill>
                <a:latin typeface="Arial" panose="020B0604020202020204" pitchFamily="34" charset="0"/>
                <a:cs typeface="Arial" panose="020B0604020202020204" pitchFamily="34" charset="0"/>
              </a:rPr>
              <a:t>Achievable </a:t>
            </a:r>
            <a:endParaRPr lang="en-US" sz="2000" b="1">
              <a:latin typeface="Arial" panose="020B0604020202020204" pitchFamily="34" charset="0"/>
              <a:cs typeface="Arial" panose="020B0604020202020204" pitchFamily="34" charset="0"/>
            </a:endParaRPr>
          </a:p>
          <a:p>
            <a:pPr>
              <a:lnSpc>
                <a:spcPct val="150000"/>
              </a:lnSpc>
            </a:pPr>
            <a:r>
              <a:rPr lang="en-US" err="1">
                <a:latin typeface="Arial" panose="020B0604020202020204" pitchFamily="34" charset="0"/>
                <a:cs typeface="Arial" panose="020B0604020202020204" pitchFamily="34" charset="0"/>
              </a:rPr>
              <a:t>Utilising</a:t>
            </a:r>
            <a:r>
              <a:rPr lang="en-US">
                <a:latin typeface="Arial" panose="020B0604020202020204" pitchFamily="34" charset="0"/>
                <a:cs typeface="Arial" panose="020B0604020202020204" pitchFamily="34" charset="0"/>
              </a:rPr>
              <a:t> evidence-based digital tools:</a:t>
            </a:r>
          </a:p>
          <a:p>
            <a:pPr>
              <a:lnSpc>
                <a:spcPct val="150000"/>
              </a:lnSpc>
            </a:pPr>
            <a:r>
              <a:rPr lang="en-US" sz="1800" b="1">
                <a:solidFill>
                  <a:schemeClr val="accent6">
                    <a:lumMod val="75000"/>
                  </a:schemeClr>
                </a:solidFill>
                <a:latin typeface="Arial" panose="020B0604020202020204" pitchFamily="34" charset="0"/>
                <a:cs typeface="Arial" panose="020B0604020202020204" pitchFamily="34" charset="0"/>
              </a:rPr>
              <a:t>✩</a:t>
            </a:r>
            <a:r>
              <a:rPr lang="en-US" sz="1800" b="1">
                <a:solidFill>
                  <a:schemeClr val="accent1">
                    <a:lumMod val="60000"/>
                    <a:lumOff val="40000"/>
                  </a:schemeClr>
                </a:solidFill>
                <a:latin typeface="Arial" panose="020B0604020202020204" pitchFamily="34" charset="0"/>
                <a:cs typeface="Arial" panose="020B0604020202020204" pitchFamily="34" charset="0"/>
              </a:rPr>
              <a:t> </a:t>
            </a:r>
            <a:r>
              <a:rPr lang="en-US">
                <a:latin typeface="Arial" panose="020B0604020202020204" pitchFamily="34" charset="0"/>
                <a:cs typeface="Arial" panose="020B0604020202020204" pitchFamily="34" charset="0"/>
              </a:rPr>
              <a:t>Mitigates misconducts   </a:t>
            </a:r>
          </a:p>
          <a:p>
            <a:pPr>
              <a:lnSpc>
                <a:spcPct val="150000"/>
              </a:lnSpc>
            </a:pPr>
            <a:r>
              <a:rPr lang="en-US" sz="1800" b="1">
                <a:solidFill>
                  <a:schemeClr val="accent6">
                    <a:lumMod val="75000"/>
                  </a:schemeClr>
                </a:solidFill>
                <a:latin typeface="Arial" panose="020B0604020202020204" pitchFamily="34" charset="0"/>
                <a:cs typeface="Arial" panose="020B0604020202020204" pitchFamily="34" charset="0"/>
              </a:rPr>
              <a:t>✩</a:t>
            </a:r>
            <a:r>
              <a:rPr lang="en-US">
                <a:latin typeface="Arial" panose="020B0604020202020204" pitchFamily="34" charset="0"/>
                <a:cs typeface="Arial" panose="020B0604020202020204" pitchFamily="34" charset="0"/>
              </a:rPr>
              <a:t> Improves knowledge gain  </a:t>
            </a:r>
          </a:p>
          <a:p>
            <a:pPr>
              <a:lnSpc>
                <a:spcPct val="150000"/>
              </a:lnSpc>
            </a:pPr>
            <a:r>
              <a:rPr lang="en-US" sz="1800" b="1">
                <a:solidFill>
                  <a:schemeClr val="accent6">
                    <a:lumMod val="75000"/>
                  </a:schemeClr>
                </a:solidFill>
                <a:latin typeface="Arial" panose="020B0604020202020204" pitchFamily="34" charset="0"/>
                <a:cs typeface="Arial" panose="020B0604020202020204" pitchFamily="34" charset="0"/>
              </a:rPr>
              <a:t>✩</a:t>
            </a:r>
            <a:r>
              <a:rPr lang="en-US" sz="1800" b="1">
                <a:solidFill>
                  <a:schemeClr val="accent1">
                    <a:lumMod val="60000"/>
                    <a:lumOff val="40000"/>
                  </a:schemeClr>
                </a:solidFill>
                <a:latin typeface="Arial" panose="020B0604020202020204" pitchFamily="34" charset="0"/>
                <a:cs typeface="Arial" panose="020B0604020202020204" pitchFamily="34" charset="0"/>
              </a:rPr>
              <a:t> </a:t>
            </a:r>
            <a:r>
              <a:rPr lang="en-US">
                <a:latin typeface="Arial" panose="020B0604020202020204" pitchFamily="34" charset="0"/>
                <a:cs typeface="Arial" panose="020B0604020202020204" pitchFamily="34" charset="0"/>
              </a:rPr>
              <a:t>Enhance bystander factors  </a:t>
            </a:r>
          </a:p>
          <a:p>
            <a:pPr>
              <a:lnSpc>
                <a:spcPct val="150000"/>
              </a:lnSpc>
            </a:pPr>
            <a:r>
              <a:rPr lang="en-US">
                <a:latin typeface="Arial" panose="020B0604020202020204" pitchFamily="34" charset="0"/>
                <a:cs typeface="Arial" panose="020B0604020202020204" pitchFamily="34" charset="0"/>
              </a:rPr>
              <a:t> </a:t>
            </a:r>
            <a:r>
              <a:rPr lang="en-US" sz="1800" b="1">
                <a:solidFill>
                  <a:schemeClr val="accent6">
                    <a:lumMod val="75000"/>
                  </a:schemeClr>
                </a:solidFill>
                <a:latin typeface="Arial" panose="020B0604020202020204" pitchFamily="34" charset="0"/>
                <a:cs typeface="Arial" panose="020B0604020202020204" pitchFamily="34" charset="0"/>
              </a:rPr>
              <a:t>✩</a:t>
            </a:r>
            <a:r>
              <a:rPr lang="en-US">
                <a:latin typeface="Arial" panose="020B0604020202020204" pitchFamily="34" charset="0"/>
                <a:cs typeface="Arial" panose="020B0604020202020204" pitchFamily="34" charset="0"/>
              </a:rPr>
              <a:t> Facilitate reporting</a:t>
            </a:r>
          </a:p>
          <a:p>
            <a:pPr>
              <a:lnSpc>
                <a:spcPct val="150000"/>
              </a:lnSpc>
            </a:pPr>
            <a:endParaRPr lang="en-US">
              <a:latin typeface="Arial" panose="020B0604020202020204" pitchFamily="34" charset="0"/>
              <a:cs typeface="Arial" panose="020B0604020202020204" pitchFamily="34" charset="0"/>
            </a:endParaRPr>
          </a:p>
          <a:p>
            <a:pPr>
              <a:lnSpc>
                <a:spcPct val="150000"/>
              </a:lnSpc>
            </a:pPr>
            <a:r>
              <a:rPr lang="en-US">
                <a:latin typeface="Arial" panose="020B0604020202020204" pitchFamily="34" charset="0"/>
                <a:cs typeface="Arial" panose="020B0604020202020204" pitchFamily="34" charset="0"/>
              </a:rPr>
              <a:t>However, the lack of long-term follow-up leaves their lasting efficacy uncertain (Williams </a:t>
            </a:r>
            <a:r>
              <a:rPr lang="en-US" i="1">
                <a:latin typeface="Arial" panose="020B0604020202020204" pitchFamily="34" charset="0"/>
                <a:cs typeface="Arial" panose="020B0604020202020204" pitchFamily="34" charset="0"/>
              </a:rPr>
              <a:t>et al., </a:t>
            </a:r>
            <a:r>
              <a:rPr lang="en-US">
                <a:latin typeface="Arial" panose="020B0604020202020204" pitchFamily="34" charset="0"/>
                <a:cs typeface="Arial" panose="020B0604020202020204" pitchFamily="34" charset="0"/>
              </a:rPr>
              <a:t>2023).</a:t>
            </a:r>
          </a:p>
          <a:p>
            <a:pPr>
              <a:lnSpc>
                <a:spcPct val="150000"/>
              </a:lnSpc>
            </a:pPr>
            <a:r>
              <a:rPr lang="en-US">
                <a:highlight>
                  <a:srgbClr val="FFFF00"/>
                </a:highlight>
                <a:latin typeface="Arial" panose="020B0604020202020204" pitchFamily="34" charset="0"/>
                <a:cs typeface="Arial" panose="020B0604020202020204" pitchFamily="34" charset="0"/>
              </a:rPr>
              <a:t> </a:t>
            </a:r>
            <a:endParaRPr lang="en-GB" sz="1800">
              <a:effectLst/>
              <a:highlight>
                <a:srgbClr val="FFFF00"/>
              </a:highlight>
              <a:latin typeface="Arial" panose="020B0604020202020204" pitchFamily="34" charset="0"/>
              <a:ea typeface="Times New Roman" panose="02020603050405020304" pitchFamily="18" charset="0"/>
              <a:cs typeface="Arial" panose="020B0604020202020204" pitchFamily="34" charset="0"/>
            </a:endParaRPr>
          </a:p>
        </p:txBody>
      </p:sp>
      <p:sp>
        <p:nvSpPr>
          <p:cNvPr id="14" name="TextBox 13">
            <a:extLst>
              <a:ext uri="{FF2B5EF4-FFF2-40B4-BE49-F238E27FC236}">
                <a16:creationId xmlns:a16="http://schemas.microsoft.com/office/drawing/2014/main" id="{37D37C11-4F0C-4390-5AE3-C00406365F10}"/>
              </a:ext>
            </a:extLst>
          </p:cNvPr>
          <p:cNvSpPr txBox="1"/>
          <p:nvPr/>
        </p:nvSpPr>
        <p:spPr>
          <a:xfrm>
            <a:off x="7516328" y="1721492"/>
            <a:ext cx="2544541" cy="5196231"/>
          </a:xfrm>
          <a:prstGeom prst="rect">
            <a:avLst/>
          </a:prstGeom>
          <a:solidFill>
            <a:schemeClr val="accent2">
              <a:lumMod val="50000"/>
              <a:alpha val="9000"/>
            </a:schemeClr>
          </a:solidFill>
        </p:spPr>
        <p:txBody>
          <a:bodyPr wrap="square">
            <a:spAutoFit/>
          </a:bodyPr>
          <a:lstStyle/>
          <a:p>
            <a:pPr algn="ctr"/>
            <a:r>
              <a:rPr lang="en-US" sz="2000" b="1">
                <a:solidFill>
                  <a:schemeClr val="accent2">
                    <a:lumMod val="75000"/>
                  </a:schemeClr>
                </a:solidFill>
                <a:latin typeface="Arial" panose="020B0604020202020204" pitchFamily="34" charset="0"/>
                <a:cs typeface="Arial" panose="020B0604020202020204" pitchFamily="34" charset="0"/>
              </a:rPr>
              <a:t>Relevant</a:t>
            </a:r>
            <a:r>
              <a:rPr lang="en-US">
                <a:solidFill>
                  <a:schemeClr val="accent2">
                    <a:lumMod val="75000"/>
                  </a:schemeClr>
                </a:solidFill>
                <a:latin typeface="Arial" panose="020B0604020202020204" pitchFamily="34" charset="0"/>
                <a:cs typeface="Arial" panose="020B0604020202020204" pitchFamily="34" charset="0"/>
              </a:rPr>
              <a:t>:</a:t>
            </a:r>
          </a:p>
          <a:p>
            <a:endParaRPr lang="en-US">
              <a:latin typeface="Arial" panose="020B0604020202020204" pitchFamily="34" charset="0"/>
              <a:cs typeface="Arial" panose="020B0604020202020204" pitchFamily="34" charset="0"/>
            </a:endParaRPr>
          </a:p>
          <a:p>
            <a:pPr>
              <a:lnSpc>
                <a:spcPct val="150000"/>
              </a:lnSpc>
            </a:pPr>
            <a:r>
              <a:rPr lang="en-US">
                <a:solidFill>
                  <a:schemeClr val="tx1">
                    <a:lumMod val="95000"/>
                    <a:lumOff val="5000"/>
                  </a:schemeClr>
                </a:solidFill>
                <a:latin typeface="Arial" panose="020B0604020202020204" pitchFamily="34" charset="0"/>
                <a:cs typeface="Arial" panose="020B0604020202020204" pitchFamily="34" charset="0"/>
              </a:rPr>
              <a:t>The objectives are pertinent to UK secondary schools as: </a:t>
            </a:r>
          </a:p>
          <a:p>
            <a:pPr>
              <a:lnSpc>
                <a:spcPct val="150000"/>
              </a:lnSpc>
            </a:pPr>
            <a:r>
              <a:rPr lang="en-US" sz="1800" b="1">
                <a:solidFill>
                  <a:schemeClr val="accent2">
                    <a:lumMod val="75000"/>
                  </a:schemeClr>
                </a:solidFill>
                <a:latin typeface="Arial" panose="020B0604020202020204" pitchFamily="34" charset="0"/>
                <a:cs typeface="Arial" panose="020B0604020202020204" pitchFamily="34" charset="0"/>
              </a:rPr>
              <a:t>✩ </a:t>
            </a:r>
            <a:r>
              <a:rPr lang="en-US" sz="1800">
                <a:solidFill>
                  <a:schemeClr val="tx1">
                    <a:lumMod val="95000"/>
                    <a:lumOff val="5000"/>
                  </a:schemeClr>
                </a:solidFill>
                <a:latin typeface="Arial" panose="020B0604020202020204" pitchFamily="34" charset="0"/>
                <a:cs typeface="Arial" panose="020B0604020202020204" pitchFamily="34" charset="0"/>
              </a:rPr>
              <a:t>M</a:t>
            </a:r>
            <a:r>
              <a:rPr lang="en-US">
                <a:solidFill>
                  <a:schemeClr val="tx1">
                    <a:lumMod val="95000"/>
                    <a:lumOff val="5000"/>
                  </a:schemeClr>
                </a:solidFill>
                <a:latin typeface="Arial" panose="020B0604020202020204" pitchFamily="34" charset="0"/>
                <a:cs typeface="Arial" panose="020B0604020202020204" pitchFamily="34" charset="0"/>
              </a:rPr>
              <a:t>ost bullying is in the school environment</a:t>
            </a:r>
          </a:p>
          <a:p>
            <a:pPr>
              <a:lnSpc>
                <a:spcPct val="150000"/>
              </a:lnSpc>
            </a:pPr>
            <a:r>
              <a:rPr lang="en-US" sz="1800" b="1">
                <a:solidFill>
                  <a:schemeClr val="accent2">
                    <a:lumMod val="75000"/>
                  </a:schemeClr>
                </a:solidFill>
                <a:latin typeface="Arial" panose="020B0604020202020204" pitchFamily="34" charset="0"/>
                <a:cs typeface="Arial" panose="020B0604020202020204" pitchFamily="34" charset="0"/>
              </a:rPr>
              <a:t>✩</a:t>
            </a:r>
            <a:r>
              <a:rPr lang="en-US" sz="1800" b="1">
                <a:solidFill>
                  <a:schemeClr val="tx1">
                    <a:lumMod val="95000"/>
                    <a:lumOff val="5000"/>
                  </a:schemeClr>
                </a:solidFill>
                <a:latin typeface="Arial" panose="020B0604020202020204" pitchFamily="34" charset="0"/>
                <a:cs typeface="Arial" panose="020B0604020202020204" pitchFamily="34" charset="0"/>
              </a:rPr>
              <a:t> </a:t>
            </a:r>
            <a:r>
              <a:rPr lang="en-US" sz="1800">
                <a:solidFill>
                  <a:schemeClr val="tx1">
                    <a:lumMod val="95000"/>
                    <a:lumOff val="5000"/>
                  </a:schemeClr>
                </a:solidFill>
                <a:latin typeface="Arial" panose="020B0604020202020204" pitchFamily="34" charset="0"/>
                <a:cs typeface="Arial" panose="020B0604020202020204" pitchFamily="34" charset="0"/>
              </a:rPr>
              <a:t>S</a:t>
            </a:r>
            <a:r>
              <a:rPr lang="en-US">
                <a:solidFill>
                  <a:schemeClr val="tx1">
                    <a:lumMod val="95000"/>
                    <a:lumOff val="5000"/>
                  </a:schemeClr>
                </a:solidFill>
                <a:latin typeface="Arial" panose="020B0604020202020204" pitchFamily="34" charset="0"/>
                <a:cs typeface="Arial" panose="020B0604020202020204" pitchFamily="34" charset="0"/>
              </a:rPr>
              <a:t>tudents who experience bullying express diminished confidence in school (ONS, 2024).</a:t>
            </a:r>
          </a:p>
        </p:txBody>
      </p:sp>
      <p:sp>
        <p:nvSpPr>
          <p:cNvPr id="16" name="TextBox 15">
            <a:extLst>
              <a:ext uri="{FF2B5EF4-FFF2-40B4-BE49-F238E27FC236}">
                <a16:creationId xmlns:a16="http://schemas.microsoft.com/office/drawing/2014/main" id="{0E7F7CF1-1B68-1769-B244-41CECB749FE2}"/>
              </a:ext>
            </a:extLst>
          </p:cNvPr>
          <p:cNvSpPr txBox="1"/>
          <p:nvPr/>
        </p:nvSpPr>
        <p:spPr>
          <a:xfrm>
            <a:off x="10060869" y="1721492"/>
            <a:ext cx="2099254" cy="5139869"/>
          </a:xfrm>
          <a:prstGeom prst="rect">
            <a:avLst/>
          </a:prstGeom>
          <a:solidFill>
            <a:schemeClr val="accent5">
              <a:lumMod val="75000"/>
              <a:alpha val="6000"/>
            </a:schemeClr>
          </a:solidFill>
        </p:spPr>
        <p:txBody>
          <a:bodyPr wrap="square">
            <a:spAutoFit/>
          </a:bodyPr>
          <a:lstStyle/>
          <a:p>
            <a:pPr algn="ctr"/>
            <a:r>
              <a:rPr lang="en-US" sz="2000" b="1">
                <a:solidFill>
                  <a:schemeClr val="tx1">
                    <a:lumMod val="50000"/>
                    <a:lumOff val="50000"/>
                  </a:schemeClr>
                </a:solidFill>
                <a:latin typeface="Arial" panose="020B0604020202020204" pitchFamily="34" charset="0"/>
                <a:cs typeface="Arial" panose="020B0604020202020204" pitchFamily="34" charset="0"/>
              </a:rPr>
              <a:t>Time-bound</a:t>
            </a:r>
          </a:p>
          <a:p>
            <a:endParaRPr lang="en-US" sz="2000" b="1">
              <a:latin typeface="Arial" panose="020B0604020202020204" pitchFamily="34" charset="0"/>
              <a:cs typeface="Arial" panose="020B0604020202020204" pitchFamily="34" charset="0"/>
            </a:endParaRPr>
          </a:p>
          <a:p>
            <a:r>
              <a:rPr lang="en-US" sz="1800" b="1">
                <a:solidFill>
                  <a:schemeClr val="bg2">
                    <a:lumMod val="75000"/>
                  </a:schemeClr>
                </a:solidFill>
                <a:latin typeface="Arial" panose="020B0604020202020204" pitchFamily="34" charset="0"/>
                <a:cs typeface="Arial" panose="020B0604020202020204" pitchFamily="34" charset="0"/>
              </a:rPr>
              <a:t>✩</a:t>
            </a:r>
            <a:r>
              <a:rPr lang="en-US" sz="1800" b="1">
                <a:solidFill>
                  <a:schemeClr val="accent2">
                    <a:lumMod val="75000"/>
                  </a:schemeClr>
                </a:solidFill>
                <a:latin typeface="Arial" panose="020B0604020202020204" pitchFamily="34" charset="0"/>
                <a:cs typeface="Arial" panose="020B0604020202020204" pitchFamily="34" charset="0"/>
              </a:rPr>
              <a:t>  </a:t>
            </a:r>
            <a:r>
              <a:rPr lang="en-US">
                <a:latin typeface="Arial" panose="020B0604020202020204" pitchFamily="34" charset="0"/>
                <a:cs typeface="Arial" panose="020B0604020202020204" pitchFamily="34" charset="0"/>
              </a:rPr>
              <a:t>Baseline: beginning of the academic term</a:t>
            </a:r>
          </a:p>
          <a:p>
            <a:endParaRPr lang="en-US">
              <a:latin typeface="Arial" panose="020B0604020202020204" pitchFamily="34" charset="0"/>
              <a:cs typeface="Arial" panose="020B0604020202020204" pitchFamily="34" charset="0"/>
            </a:endParaRPr>
          </a:p>
          <a:p>
            <a:r>
              <a:rPr lang="en-US" sz="1800" b="1">
                <a:solidFill>
                  <a:schemeClr val="bg2">
                    <a:lumMod val="75000"/>
                  </a:schemeClr>
                </a:solidFill>
                <a:latin typeface="Arial" panose="020B0604020202020204" pitchFamily="34" charset="0"/>
                <a:cs typeface="Arial" panose="020B0604020202020204" pitchFamily="34" charset="0"/>
              </a:rPr>
              <a:t>✩</a:t>
            </a:r>
            <a:r>
              <a:rPr lang="en-US" sz="1800" b="1">
                <a:solidFill>
                  <a:schemeClr val="accent2">
                    <a:lumMod val="75000"/>
                  </a:schemeClr>
                </a:solidFill>
                <a:latin typeface="Arial" panose="020B0604020202020204" pitchFamily="34" charset="0"/>
                <a:cs typeface="Arial" panose="020B0604020202020204" pitchFamily="34" charset="0"/>
              </a:rPr>
              <a:t> </a:t>
            </a:r>
            <a:r>
              <a:rPr lang="en-US">
                <a:latin typeface="Arial" panose="020B0604020202020204" pitchFamily="34" charset="0"/>
                <a:cs typeface="Arial" panose="020B0604020202020204" pitchFamily="34" charset="0"/>
              </a:rPr>
              <a:t>Delivery: across two terms</a:t>
            </a:r>
          </a:p>
          <a:p>
            <a:endParaRPr lang="en-US">
              <a:latin typeface="Arial" panose="020B0604020202020204" pitchFamily="34" charset="0"/>
              <a:cs typeface="Arial" panose="020B0604020202020204" pitchFamily="34" charset="0"/>
            </a:endParaRPr>
          </a:p>
          <a:p>
            <a:r>
              <a:rPr lang="en-US" sz="1800" b="1">
                <a:solidFill>
                  <a:schemeClr val="bg2">
                    <a:lumMod val="75000"/>
                  </a:schemeClr>
                </a:solidFill>
                <a:latin typeface="Arial" panose="020B0604020202020204" pitchFamily="34" charset="0"/>
                <a:cs typeface="Arial" panose="020B0604020202020204" pitchFamily="34" charset="0"/>
              </a:rPr>
              <a:t>✩</a:t>
            </a:r>
            <a:r>
              <a:rPr lang="en-US" sz="1800" b="1">
                <a:solidFill>
                  <a:schemeClr val="accent2">
                    <a:lumMod val="75000"/>
                  </a:schemeClr>
                </a:solidFill>
                <a:latin typeface="Arial" panose="020B0604020202020204" pitchFamily="34" charset="0"/>
                <a:cs typeface="Arial" panose="020B0604020202020204" pitchFamily="34" charset="0"/>
              </a:rPr>
              <a:t> </a:t>
            </a:r>
            <a:r>
              <a:rPr lang="en-US">
                <a:latin typeface="Arial" panose="020B0604020202020204" pitchFamily="34" charset="0"/>
                <a:cs typeface="Arial" panose="020B0604020202020204" pitchFamily="34" charset="0"/>
              </a:rPr>
              <a:t>Evaluation: at 6 and 12 months</a:t>
            </a:r>
          </a:p>
          <a:p>
            <a:r>
              <a:rPr lang="en-US">
                <a:latin typeface="Arial" panose="020B0604020202020204" pitchFamily="34" charset="0"/>
                <a:cs typeface="Arial" panose="020B0604020202020204" pitchFamily="34" charset="0"/>
              </a:rPr>
              <a:t>Follow-up. </a:t>
            </a:r>
          </a:p>
          <a:p>
            <a:endParaRPr lang="en-US">
              <a:latin typeface="Arial" panose="020B0604020202020204" pitchFamily="34" charset="0"/>
              <a:cs typeface="Arial" panose="020B0604020202020204" pitchFamily="34" charset="0"/>
            </a:endParaRPr>
          </a:p>
          <a:p>
            <a:r>
              <a:rPr lang="en-US">
                <a:latin typeface="Arial" panose="020B0604020202020204" pitchFamily="34" charset="0"/>
                <a:cs typeface="Arial" panose="020B0604020202020204" pitchFamily="34" charset="0"/>
              </a:rPr>
              <a:t>This aligns with evaluation of best practice (</a:t>
            </a:r>
            <a:r>
              <a:rPr lang="en-US" err="1">
                <a:latin typeface="Arial" panose="020B0604020202020204" pitchFamily="34" charset="0"/>
                <a:cs typeface="Arial" panose="020B0604020202020204" pitchFamily="34" charset="0"/>
              </a:rPr>
              <a:t>Jantzer</a:t>
            </a:r>
            <a:r>
              <a:rPr lang="en-US">
                <a:latin typeface="Arial" panose="020B0604020202020204" pitchFamily="34" charset="0"/>
                <a:cs typeface="Arial" panose="020B0604020202020204" pitchFamily="34" charset="0"/>
              </a:rPr>
              <a:t> </a:t>
            </a:r>
            <a:r>
              <a:rPr lang="en-US" i="1">
                <a:latin typeface="Arial" panose="020B0604020202020204" pitchFamily="34" charset="0"/>
                <a:cs typeface="Arial" panose="020B0604020202020204" pitchFamily="34" charset="0"/>
              </a:rPr>
              <a:t>et al., </a:t>
            </a:r>
            <a:r>
              <a:rPr lang="en-US">
                <a:latin typeface="Arial" panose="020B0604020202020204" pitchFamily="34" charset="0"/>
                <a:cs typeface="Arial" panose="020B0604020202020204" pitchFamily="34" charset="0"/>
              </a:rPr>
              <a:t>2025; Shi </a:t>
            </a:r>
            <a:r>
              <a:rPr lang="en-US" i="1">
                <a:latin typeface="Arial" panose="020B0604020202020204" pitchFamily="34" charset="0"/>
                <a:cs typeface="Arial" panose="020B0604020202020204" pitchFamily="34" charset="0"/>
              </a:rPr>
              <a:t>et al., </a:t>
            </a:r>
            <a:r>
              <a:rPr lang="en-US">
                <a:latin typeface="Arial" panose="020B0604020202020204" pitchFamily="34" charset="0"/>
                <a:cs typeface="Arial" panose="020B0604020202020204" pitchFamily="34" charset="0"/>
              </a:rPr>
              <a:t>2025).</a:t>
            </a:r>
          </a:p>
        </p:txBody>
      </p:sp>
      <p:sp>
        <p:nvSpPr>
          <p:cNvPr id="17" name="Slide Number Placeholder 16">
            <a:extLst>
              <a:ext uri="{FF2B5EF4-FFF2-40B4-BE49-F238E27FC236}">
                <a16:creationId xmlns:a16="http://schemas.microsoft.com/office/drawing/2014/main" id="{59ECB397-839F-F5AC-E06E-7CFFFE4ED234}"/>
              </a:ext>
            </a:extLst>
          </p:cNvPr>
          <p:cNvSpPr>
            <a:spLocks noGrp="1"/>
          </p:cNvSpPr>
          <p:nvPr>
            <p:ph type="sldNum" sz="quarter" idx="12"/>
          </p:nvPr>
        </p:nvSpPr>
        <p:spPr/>
        <p:txBody>
          <a:bodyPr/>
          <a:lstStyle/>
          <a:p>
            <a:fld id="{97941596-AE54-6448-B0CD-C47C0D997720}" type="slidenum">
              <a:rPr lang="en-US" smtClean="0"/>
              <a:t>15</a:t>
            </a:fld>
            <a:endParaRPr lang="en-US"/>
          </a:p>
        </p:txBody>
      </p:sp>
      <p:sp>
        <p:nvSpPr>
          <p:cNvPr id="20" name="TextBox 19">
            <a:extLst>
              <a:ext uri="{FF2B5EF4-FFF2-40B4-BE49-F238E27FC236}">
                <a16:creationId xmlns:a16="http://schemas.microsoft.com/office/drawing/2014/main" id="{946F01A0-D582-E0DE-DE1B-550945B8DDB3}"/>
              </a:ext>
            </a:extLst>
          </p:cNvPr>
          <p:cNvSpPr txBox="1"/>
          <p:nvPr/>
        </p:nvSpPr>
        <p:spPr>
          <a:xfrm>
            <a:off x="1604193" y="6550223"/>
            <a:ext cx="769875" cy="307777"/>
          </a:xfrm>
          <a:prstGeom prst="rect">
            <a:avLst/>
          </a:prstGeom>
          <a:noFill/>
        </p:spPr>
        <p:txBody>
          <a:bodyPr wrap="square">
            <a:spAutoFit/>
          </a:bodyPr>
          <a:lstStyle/>
          <a:p>
            <a:r>
              <a:rPr lang="en-US" sz="1400" b="1" i="1" err="1">
                <a:solidFill>
                  <a:srgbClr val="EE17F2"/>
                </a:solidFill>
                <a:latin typeface="Arial" panose="020B0604020202020204" pitchFamily="34" charset="0"/>
                <a:cs typeface="Arial" panose="020B0604020202020204" pitchFamily="34" charset="0"/>
              </a:rPr>
              <a:t>Abeer</a:t>
            </a:r>
            <a:r>
              <a:rPr lang="en-US" sz="1400" b="1" i="1">
                <a:solidFill>
                  <a:srgbClr val="EE17F2"/>
                </a:solidFill>
                <a:latin typeface="Arial" panose="020B0604020202020204" pitchFamily="34" charset="0"/>
                <a:cs typeface="Arial" panose="020B0604020202020204" pitchFamily="34" charset="0"/>
              </a:rPr>
              <a:t>.</a:t>
            </a:r>
            <a:endParaRPr lang="en-US" sz="1400" b="1" i="1">
              <a:solidFill>
                <a:srgbClr val="EE17F2"/>
              </a:solidFill>
            </a:endParaRPr>
          </a:p>
        </p:txBody>
      </p:sp>
    </p:spTree>
    <p:extLst>
      <p:ext uri="{BB962C8B-B14F-4D97-AF65-F5344CB8AC3E}">
        <p14:creationId xmlns:p14="http://schemas.microsoft.com/office/powerpoint/2010/main" val="41429357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4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alpha val="54000"/>
          </a:schemeClr>
        </a:solidFill>
        <a:effectLst/>
      </p:bgPr>
    </p:bg>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2E8B135F-C283-D17B-92A3-91A157877F34}"/>
              </a:ext>
            </a:extLst>
          </p:cNvPr>
          <p:cNvSpPr txBox="1">
            <a:spLocks/>
          </p:cNvSpPr>
          <p:nvPr/>
        </p:nvSpPr>
        <p:spPr>
          <a:xfrm>
            <a:off x="129121" y="-308215"/>
            <a:ext cx="5886893" cy="1237245"/>
          </a:xfrm>
          <a:prstGeom prst="rect">
            <a:avLst/>
          </a:prstGeom>
        </p:spPr>
        <p:txBody>
          <a:bodyPr vert="horz" lIns="91440" tIns="45720" rIns="91440" bIns="45720" rtlCol="0" anchor="b" anchorCtr="0">
            <a:normAutofit fontScale="92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700" b="1">
                <a:solidFill>
                  <a:srgbClr val="EE17F2"/>
                </a:solidFill>
                <a:latin typeface="Arial" panose="020B0604020202020204" pitchFamily="34" charset="0"/>
                <a:cs typeface="Arial" panose="020B0604020202020204" pitchFamily="34" charset="0"/>
              </a:rPr>
              <a:t>Intervention Mapping</a:t>
            </a:r>
          </a:p>
          <a:p>
            <a:pPr algn="ctr"/>
            <a:r>
              <a:rPr lang="en-GB" sz="1500" b="1">
                <a:solidFill>
                  <a:schemeClr val="accent5">
                    <a:lumMod val="40000"/>
                    <a:lumOff val="60000"/>
                  </a:schemeClr>
                </a:solidFill>
                <a:latin typeface="Arial" panose="020B0604020202020204" pitchFamily="34" charset="0"/>
                <a:cs typeface="Arial" panose="020B0604020202020204" pitchFamily="34" charset="0"/>
              </a:rPr>
              <a:t>Step two</a:t>
            </a:r>
          </a:p>
        </p:txBody>
      </p:sp>
      <p:sp>
        <p:nvSpPr>
          <p:cNvPr id="8" name="TextBox 7">
            <a:extLst>
              <a:ext uri="{FF2B5EF4-FFF2-40B4-BE49-F238E27FC236}">
                <a16:creationId xmlns:a16="http://schemas.microsoft.com/office/drawing/2014/main" id="{2A667D0D-79DC-127B-A3DD-629A6366E85A}"/>
              </a:ext>
            </a:extLst>
          </p:cNvPr>
          <p:cNvSpPr txBox="1"/>
          <p:nvPr/>
        </p:nvSpPr>
        <p:spPr>
          <a:xfrm>
            <a:off x="186908" y="867347"/>
            <a:ext cx="5417880" cy="2118465"/>
          </a:xfrm>
          <a:prstGeom prst="rect">
            <a:avLst/>
          </a:prstGeom>
          <a:noFill/>
        </p:spPr>
        <p:txBody>
          <a:bodyPr wrap="square">
            <a:spAutoFit/>
          </a:bodyPr>
          <a:lstStyle/>
          <a:p>
            <a:pPr>
              <a:lnSpc>
                <a:spcPct val="150000"/>
              </a:lnSpc>
            </a:pPr>
            <a:r>
              <a:rPr lang="en-US" b="1">
                <a:solidFill>
                  <a:srgbClr val="00B0F0"/>
                </a:solidFill>
                <a:latin typeface="Arial" panose="020B0604020202020204" pitchFamily="34" charset="0"/>
                <a:cs typeface="Arial" panose="020B0604020202020204" pitchFamily="34" charset="0"/>
              </a:rPr>
              <a:t>      Needs Assessment in Intervention Mapping</a:t>
            </a:r>
          </a:p>
          <a:p>
            <a:pPr>
              <a:lnSpc>
                <a:spcPct val="150000"/>
              </a:lnSpc>
            </a:pPr>
            <a:r>
              <a:rPr lang="en-US" b="1">
                <a:latin typeface="Arial" panose="020B0604020202020204" pitchFamily="34" charset="0"/>
                <a:cs typeface="Arial" panose="020B0604020202020204" pitchFamily="34" charset="0"/>
              </a:rPr>
              <a:t>Data sources and evidence-based approach: </a:t>
            </a:r>
          </a:p>
          <a:p>
            <a:pPr>
              <a:lnSpc>
                <a:spcPct val="150000"/>
              </a:lnSpc>
            </a:pPr>
            <a:r>
              <a:rPr lang="en-US" err="1">
                <a:latin typeface="Arial" panose="020B0604020202020204" pitchFamily="34" charset="0"/>
                <a:cs typeface="Arial" panose="020B0604020202020204" pitchFamily="34" charset="0"/>
              </a:rPr>
              <a:t>Utilises</a:t>
            </a:r>
            <a:r>
              <a:rPr lang="en-US">
                <a:latin typeface="Arial" panose="020B0604020202020204" pitchFamily="34" charset="0"/>
                <a:cs typeface="Arial" panose="020B0604020202020204" pitchFamily="34" charset="0"/>
              </a:rPr>
              <a:t> ONS, #</a:t>
            </a:r>
            <a:r>
              <a:rPr lang="en-US" err="1">
                <a:latin typeface="Arial" panose="020B0604020202020204" pitchFamily="34" charset="0"/>
                <a:cs typeface="Arial" panose="020B0604020202020204" pitchFamily="34" charset="0"/>
              </a:rPr>
              <a:t>BeeWell</a:t>
            </a:r>
            <a:r>
              <a:rPr lang="en-US">
                <a:latin typeface="Arial" panose="020B0604020202020204" pitchFamily="34" charset="0"/>
                <a:cs typeface="Arial" panose="020B0604020202020204" pitchFamily="34" charset="0"/>
              </a:rPr>
              <a:t> national data and base the  intervention in empirical evidence (ONS, 2024; </a:t>
            </a:r>
            <a:r>
              <a:rPr lang="en-GB" sz="1800" kern="0">
                <a:solidFill>
                  <a:schemeClr val="tx1">
                    <a:lumMod val="95000"/>
                    <a:lumOff val="5000"/>
                  </a:schemeClr>
                </a:solidFill>
                <a:effectLst/>
                <a:latin typeface="Arial" panose="020B0604020202020204" pitchFamily="34" charset="0"/>
                <a:ea typeface="Times New Roman" panose="02020603050405020304" pitchFamily="18" charset="0"/>
                <a:cs typeface="Arial" panose="020B0604020202020204" pitchFamily="34" charset="0"/>
              </a:rPr>
              <a:t>Thornton, Panayiotou and Humphrey, 2025)</a:t>
            </a:r>
            <a:r>
              <a:rPr lang="en-US">
                <a:latin typeface="Arial" panose="020B0604020202020204" pitchFamily="34" charset="0"/>
                <a:cs typeface="Arial" panose="020B0604020202020204" pitchFamily="34" charset="0"/>
              </a:rPr>
              <a:t>.</a:t>
            </a:r>
          </a:p>
        </p:txBody>
      </p:sp>
      <p:sp>
        <p:nvSpPr>
          <p:cNvPr id="10" name="TextBox 9">
            <a:extLst>
              <a:ext uri="{FF2B5EF4-FFF2-40B4-BE49-F238E27FC236}">
                <a16:creationId xmlns:a16="http://schemas.microsoft.com/office/drawing/2014/main" id="{11161AC6-3EB1-42D4-BE52-1EDFD033CE29}"/>
              </a:ext>
            </a:extLst>
          </p:cNvPr>
          <p:cNvSpPr txBox="1"/>
          <p:nvPr/>
        </p:nvSpPr>
        <p:spPr>
          <a:xfrm>
            <a:off x="104953" y="3015693"/>
            <a:ext cx="5711647" cy="1702967"/>
          </a:xfrm>
          <a:prstGeom prst="rect">
            <a:avLst/>
          </a:prstGeom>
          <a:noFill/>
        </p:spPr>
        <p:txBody>
          <a:bodyPr wrap="square">
            <a:spAutoFit/>
          </a:bodyPr>
          <a:lstStyle/>
          <a:p>
            <a:pPr algn="ctr">
              <a:lnSpc>
                <a:spcPct val="150000"/>
              </a:lnSpc>
            </a:pPr>
            <a:r>
              <a:rPr lang="en-US" b="1">
                <a:solidFill>
                  <a:schemeClr val="accent4">
                    <a:lumMod val="60000"/>
                    <a:lumOff val="40000"/>
                  </a:schemeClr>
                </a:solidFill>
                <a:latin typeface="Arial" panose="020B0604020202020204" pitchFamily="34" charset="0"/>
                <a:cs typeface="Arial" panose="020B0604020202020204" pitchFamily="34" charset="0"/>
              </a:rPr>
              <a:t>     Identify </a:t>
            </a:r>
            <a:r>
              <a:rPr lang="en-US" b="1" err="1">
                <a:solidFill>
                  <a:schemeClr val="accent4">
                    <a:lumMod val="60000"/>
                    <a:lumOff val="40000"/>
                  </a:schemeClr>
                </a:solidFill>
                <a:latin typeface="Arial" panose="020B0604020202020204" pitchFamily="34" charset="0"/>
                <a:cs typeface="Arial" panose="020B0604020202020204" pitchFamily="34" charset="0"/>
              </a:rPr>
              <a:t>behavioural</a:t>
            </a:r>
            <a:r>
              <a:rPr lang="en-US" b="1">
                <a:solidFill>
                  <a:schemeClr val="accent4">
                    <a:lumMod val="60000"/>
                    <a:lumOff val="40000"/>
                  </a:schemeClr>
                </a:solidFill>
                <a:latin typeface="Arial" panose="020B0604020202020204" pitchFamily="34" charset="0"/>
                <a:cs typeface="Arial" panose="020B0604020202020204" pitchFamily="34" charset="0"/>
              </a:rPr>
              <a:t> and environmental factors</a:t>
            </a:r>
            <a:endParaRPr lang="en-US">
              <a:solidFill>
                <a:schemeClr val="accent4">
                  <a:lumMod val="60000"/>
                  <a:lumOff val="40000"/>
                </a:schemeClr>
              </a:solidFill>
              <a:latin typeface="Arial" panose="020B0604020202020204" pitchFamily="34" charset="0"/>
              <a:cs typeface="Arial" panose="020B0604020202020204" pitchFamily="34" charset="0"/>
            </a:endParaRPr>
          </a:p>
          <a:p>
            <a:pPr>
              <a:lnSpc>
                <a:spcPct val="150000"/>
              </a:lnSpc>
            </a:pPr>
            <a:r>
              <a:rPr lang="en-US">
                <a:latin typeface="Arial" panose="020B0604020202020204" pitchFamily="34" charset="0"/>
                <a:cs typeface="Arial" panose="020B0604020202020204" pitchFamily="34" charset="0"/>
              </a:rPr>
              <a:t>Pupils lack of confidence,  the Bystander effect, Staff/parents awareness. Bullying persists due to individual-system interaction (Shi </a:t>
            </a:r>
            <a:r>
              <a:rPr lang="en-US" i="1">
                <a:latin typeface="Arial" panose="020B0604020202020204" pitchFamily="34" charset="0"/>
                <a:cs typeface="Arial" panose="020B0604020202020204" pitchFamily="34" charset="0"/>
              </a:rPr>
              <a:t>et al., </a:t>
            </a:r>
            <a:r>
              <a:rPr lang="en-US">
                <a:latin typeface="Arial" panose="020B0604020202020204" pitchFamily="34" charset="0"/>
                <a:cs typeface="Arial" panose="020B0604020202020204" pitchFamily="34" charset="0"/>
              </a:rPr>
              <a:t>2025).</a:t>
            </a:r>
          </a:p>
        </p:txBody>
      </p:sp>
      <p:sp>
        <p:nvSpPr>
          <p:cNvPr id="12" name="TextBox 11">
            <a:extLst>
              <a:ext uri="{FF2B5EF4-FFF2-40B4-BE49-F238E27FC236}">
                <a16:creationId xmlns:a16="http://schemas.microsoft.com/office/drawing/2014/main" id="{EFF1ED4B-C703-55F8-D5C2-7886F6645509}"/>
              </a:ext>
            </a:extLst>
          </p:cNvPr>
          <p:cNvSpPr txBox="1"/>
          <p:nvPr/>
        </p:nvSpPr>
        <p:spPr>
          <a:xfrm>
            <a:off x="274985" y="4721379"/>
            <a:ext cx="6312228" cy="2118465"/>
          </a:xfrm>
          <a:prstGeom prst="rect">
            <a:avLst/>
          </a:prstGeom>
          <a:noFill/>
        </p:spPr>
        <p:txBody>
          <a:bodyPr wrap="square">
            <a:spAutoFit/>
          </a:bodyPr>
          <a:lstStyle/>
          <a:p>
            <a:pPr>
              <a:lnSpc>
                <a:spcPct val="150000"/>
              </a:lnSpc>
            </a:pPr>
            <a:r>
              <a:rPr lang="en-US" b="1">
                <a:solidFill>
                  <a:schemeClr val="tx2">
                    <a:lumMod val="75000"/>
                    <a:lumOff val="25000"/>
                  </a:schemeClr>
                </a:solidFill>
                <a:latin typeface="Arial" panose="020B0604020202020204" pitchFamily="34" charset="0"/>
                <a:cs typeface="Arial" panose="020B0604020202020204" pitchFamily="34" charset="0"/>
              </a:rPr>
              <a:t>     Align Methods with Determinants</a:t>
            </a:r>
            <a:endParaRPr lang="en-US">
              <a:latin typeface="Arial" panose="020B0604020202020204" pitchFamily="34" charset="0"/>
              <a:cs typeface="Arial" panose="020B0604020202020204" pitchFamily="34" charset="0"/>
            </a:endParaRPr>
          </a:p>
          <a:p>
            <a:pPr>
              <a:lnSpc>
                <a:spcPct val="150000"/>
              </a:lnSpc>
            </a:pPr>
            <a:r>
              <a:rPr lang="en-US" b="1">
                <a:latin typeface="Arial" panose="020B0604020202020204" pitchFamily="34" charset="0"/>
                <a:cs typeface="Arial" panose="020B0604020202020204" pitchFamily="34" charset="0"/>
              </a:rPr>
              <a:t>Target: </a:t>
            </a:r>
            <a:r>
              <a:rPr lang="en-US">
                <a:latin typeface="Arial" panose="020B0604020202020204" pitchFamily="34" charset="0"/>
                <a:cs typeface="Arial" panose="020B0604020202020204" pitchFamily="34" charset="0"/>
              </a:rPr>
              <a:t>social norms, fear, self-efficacy, knowledge, accessibility, and trust</a:t>
            </a:r>
          </a:p>
          <a:p>
            <a:pPr>
              <a:lnSpc>
                <a:spcPct val="150000"/>
              </a:lnSpc>
            </a:pPr>
            <a:r>
              <a:rPr lang="en-US" b="1">
                <a:latin typeface="Arial" panose="020B0604020202020204" pitchFamily="34" charset="0"/>
                <a:cs typeface="Arial" panose="020B0604020202020204" pitchFamily="34" charset="0"/>
              </a:rPr>
              <a:t>Solution</a:t>
            </a:r>
            <a:r>
              <a:rPr lang="en-US">
                <a:latin typeface="Arial" panose="020B0604020202020204" pitchFamily="34" charset="0"/>
                <a:cs typeface="Arial" panose="020B0604020202020204" pitchFamily="34" charset="0"/>
              </a:rPr>
              <a:t>: tailored digital components over a one-size-fits-all approach (Malloy </a:t>
            </a:r>
            <a:r>
              <a:rPr lang="en-US" i="1">
                <a:latin typeface="Arial" panose="020B0604020202020204" pitchFamily="34" charset="0"/>
                <a:cs typeface="Arial" panose="020B0604020202020204" pitchFamily="34" charset="0"/>
              </a:rPr>
              <a:t>et al., </a:t>
            </a:r>
            <a:r>
              <a:rPr lang="en-US">
                <a:latin typeface="Arial" panose="020B0604020202020204" pitchFamily="34" charset="0"/>
                <a:cs typeface="Arial" panose="020B0604020202020204" pitchFamily="34" charset="0"/>
              </a:rPr>
              <a:t>2023).</a:t>
            </a:r>
          </a:p>
        </p:txBody>
      </p:sp>
      <p:sp>
        <p:nvSpPr>
          <p:cNvPr id="14" name="TextBox 13">
            <a:extLst>
              <a:ext uri="{FF2B5EF4-FFF2-40B4-BE49-F238E27FC236}">
                <a16:creationId xmlns:a16="http://schemas.microsoft.com/office/drawing/2014/main" id="{18F3ACAC-4B01-C69F-E5A3-4729CF81D0E3}"/>
              </a:ext>
            </a:extLst>
          </p:cNvPr>
          <p:cNvSpPr txBox="1"/>
          <p:nvPr/>
        </p:nvSpPr>
        <p:spPr>
          <a:xfrm>
            <a:off x="6506337" y="387914"/>
            <a:ext cx="5270500" cy="2118465"/>
          </a:xfrm>
          <a:prstGeom prst="rect">
            <a:avLst/>
          </a:prstGeom>
          <a:noFill/>
        </p:spPr>
        <p:txBody>
          <a:bodyPr wrap="square">
            <a:spAutoFit/>
          </a:bodyPr>
          <a:lstStyle/>
          <a:p>
            <a:pPr>
              <a:lnSpc>
                <a:spcPct val="150000"/>
              </a:lnSpc>
            </a:pPr>
            <a:r>
              <a:rPr lang="en-US" b="1">
                <a:solidFill>
                  <a:schemeClr val="tx2">
                    <a:lumMod val="50000"/>
                    <a:lumOff val="50000"/>
                  </a:schemeClr>
                </a:solidFill>
              </a:rPr>
              <a:t>     </a:t>
            </a:r>
            <a:r>
              <a:rPr lang="en-US" b="1">
                <a:solidFill>
                  <a:schemeClr val="tx2">
                    <a:lumMod val="50000"/>
                    <a:lumOff val="50000"/>
                  </a:schemeClr>
                </a:solidFill>
                <a:latin typeface="Arial" panose="020B0604020202020204" pitchFamily="34" charset="0"/>
                <a:cs typeface="Arial" panose="020B0604020202020204" pitchFamily="34" charset="0"/>
              </a:rPr>
              <a:t>Develop </a:t>
            </a:r>
            <a:r>
              <a:rPr lang="en-US" b="1" err="1">
                <a:solidFill>
                  <a:schemeClr val="tx2">
                    <a:lumMod val="50000"/>
                    <a:lumOff val="50000"/>
                  </a:schemeClr>
                </a:solidFill>
                <a:latin typeface="Arial" panose="020B0604020202020204" pitchFamily="34" charset="0"/>
                <a:cs typeface="Arial" panose="020B0604020202020204" pitchFamily="34" charset="0"/>
              </a:rPr>
              <a:t>Mindbridge</a:t>
            </a:r>
            <a:r>
              <a:rPr lang="en-US" b="1">
                <a:solidFill>
                  <a:schemeClr val="tx2">
                    <a:lumMod val="50000"/>
                    <a:lumOff val="50000"/>
                  </a:schemeClr>
                </a:solidFill>
                <a:latin typeface="Arial" panose="020B0604020202020204" pitchFamily="34" charset="0"/>
                <a:cs typeface="Arial" panose="020B0604020202020204" pitchFamily="34" charset="0"/>
              </a:rPr>
              <a:t> </a:t>
            </a:r>
            <a:r>
              <a:rPr lang="en-US" b="1" err="1">
                <a:solidFill>
                  <a:schemeClr val="tx2">
                    <a:lumMod val="50000"/>
                    <a:lumOff val="50000"/>
                  </a:schemeClr>
                </a:solidFill>
                <a:latin typeface="Arial" panose="020B0604020202020204" pitchFamily="34" charset="0"/>
                <a:cs typeface="Arial" panose="020B0604020202020204" pitchFamily="34" charset="0"/>
              </a:rPr>
              <a:t>Programme</a:t>
            </a:r>
            <a:r>
              <a:rPr lang="en-US" b="1">
                <a:solidFill>
                  <a:schemeClr val="tx2">
                    <a:lumMod val="50000"/>
                    <a:lumOff val="50000"/>
                  </a:schemeClr>
                </a:solidFill>
                <a:latin typeface="Arial" panose="020B0604020202020204" pitchFamily="34" charset="0"/>
                <a:cs typeface="Arial" panose="020B0604020202020204" pitchFamily="34" charset="0"/>
              </a:rPr>
              <a:t> Materials</a:t>
            </a:r>
            <a:endParaRPr lang="en-US">
              <a:solidFill>
                <a:schemeClr val="tx2">
                  <a:lumMod val="50000"/>
                  <a:lumOff val="50000"/>
                </a:schemeClr>
              </a:solidFill>
              <a:latin typeface="Arial" panose="020B0604020202020204" pitchFamily="34" charset="0"/>
              <a:cs typeface="Arial" panose="020B0604020202020204" pitchFamily="34" charset="0"/>
            </a:endParaRPr>
          </a:p>
          <a:p>
            <a:pPr>
              <a:lnSpc>
                <a:spcPct val="150000"/>
              </a:lnSpc>
            </a:pPr>
            <a:r>
              <a:rPr lang="en-US">
                <a:latin typeface="Arial" panose="020B0604020202020204" pitchFamily="34" charset="0"/>
                <a:cs typeface="Arial" panose="020B0604020202020204" pitchFamily="34" charset="0"/>
              </a:rPr>
              <a:t>That includes whistleblowing digital tools, learning content, teacher dashboards, and referral pathways (</a:t>
            </a:r>
            <a:r>
              <a:rPr lang="en-GB" sz="1800" kern="0">
                <a:solidFill>
                  <a:schemeClr val="tx1">
                    <a:lumMod val="95000"/>
                    <a:lumOff val="5000"/>
                  </a:schemeClr>
                </a:solidFill>
                <a:effectLst/>
                <a:latin typeface="Arial" panose="020B0604020202020204" pitchFamily="34" charset="0"/>
                <a:ea typeface="Times New Roman" panose="02020603050405020304" pitchFamily="18" charset="0"/>
                <a:cs typeface="Arial" panose="020B0604020202020204" pitchFamily="34" charset="0"/>
              </a:rPr>
              <a:t>Thornton, Panayiotou and Humphrey, 2025)</a:t>
            </a:r>
            <a:r>
              <a:rPr lang="en-US">
                <a:latin typeface="Arial" panose="020B0604020202020204" pitchFamily="34" charset="0"/>
                <a:cs typeface="Arial" panose="020B0604020202020204" pitchFamily="34" charset="0"/>
              </a:rPr>
              <a:t>.</a:t>
            </a:r>
          </a:p>
        </p:txBody>
      </p:sp>
      <p:sp>
        <p:nvSpPr>
          <p:cNvPr id="15" name="Hexagon 14">
            <a:extLst>
              <a:ext uri="{FF2B5EF4-FFF2-40B4-BE49-F238E27FC236}">
                <a16:creationId xmlns:a16="http://schemas.microsoft.com/office/drawing/2014/main" id="{D143FFF5-A7B6-BD2F-A627-3CFF64F614D6}"/>
              </a:ext>
            </a:extLst>
          </p:cNvPr>
          <p:cNvSpPr/>
          <p:nvPr/>
        </p:nvSpPr>
        <p:spPr>
          <a:xfrm>
            <a:off x="104953" y="913449"/>
            <a:ext cx="438506" cy="420037"/>
          </a:xfrm>
          <a:prstGeom prst="hexagon">
            <a:avLst>
              <a:gd name="adj" fmla="val 25000"/>
              <a:gd name="vf" fmla="val 115470"/>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r>
              <a:rPr lang="en-US" b="1">
                <a:solidFill>
                  <a:srgbClr val="EE17F2"/>
                </a:solidFill>
              </a:rPr>
              <a:t>1</a:t>
            </a:r>
          </a:p>
        </p:txBody>
      </p:sp>
      <p:sp>
        <p:nvSpPr>
          <p:cNvPr id="16" name="Hexagon 15">
            <a:extLst>
              <a:ext uri="{FF2B5EF4-FFF2-40B4-BE49-F238E27FC236}">
                <a16:creationId xmlns:a16="http://schemas.microsoft.com/office/drawing/2014/main" id="{D1132BE1-3C11-FC34-9A25-4A5A6276675E}"/>
              </a:ext>
            </a:extLst>
          </p:cNvPr>
          <p:cNvSpPr/>
          <p:nvPr/>
        </p:nvSpPr>
        <p:spPr>
          <a:xfrm>
            <a:off x="6265431" y="2511798"/>
            <a:ext cx="438506" cy="420037"/>
          </a:xfrm>
          <a:prstGeom prst="hexagon">
            <a:avLst>
              <a:gd name="adj" fmla="val 25000"/>
              <a:gd name="vf" fmla="val 115470"/>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r>
              <a:rPr lang="en-US" b="1">
                <a:solidFill>
                  <a:srgbClr val="EE17F2"/>
                </a:solidFill>
              </a:rPr>
              <a:t>5</a:t>
            </a:r>
          </a:p>
        </p:txBody>
      </p:sp>
      <p:sp>
        <p:nvSpPr>
          <p:cNvPr id="17" name="Hexagon 16">
            <a:extLst>
              <a:ext uri="{FF2B5EF4-FFF2-40B4-BE49-F238E27FC236}">
                <a16:creationId xmlns:a16="http://schemas.microsoft.com/office/drawing/2014/main" id="{D8ECB85F-A8CB-2186-3CB4-E7E2F7A5B3F4}"/>
              </a:ext>
            </a:extLst>
          </p:cNvPr>
          <p:cNvSpPr/>
          <p:nvPr/>
        </p:nvSpPr>
        <p:spPr>
          <a:xfrm>
            <a:off x="55732" y="3076959"/>
            <a:ext cx="438506" cy="420037"/>
          </a:xfrm>
          <a:prstGeom prst="hexagon">
            <a:avLst>
              <a:gd name="adj" fmla="val 25000"/>
              <a:gd name="vf" fmla="val 115470"/>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r>
              <a:rPr lang="en-US" b="1">
                <a:solidFill>
                  <a:srgbClr val="EE17F2"/>
                </a:solidFill>
              </a:rPr>
              <a:t>2</a:t>
            </a:r>
          </a:p>
        </p:txBody>
      </p:sp>
      <p:sp>
        <p:nvSpPr>
          <p:cNvPr id="18" name="Hexagon 17">
            <a:extLst>
              <a:ext uri="{FF2B5EF4-FFF2-40B4-BE49-F238E27FC236}">
                <a16:creationId xmlns:a16="http://schemas.microsoft.com/office/drawing/2014/main" id="{AEB6C6BF-4E5E-560A-431F-27635462E594}"/>
              </a:ext>
            </a:extLst>
          </p:cNvPr>
          <p:cNvSpPr/>
          <p:nvPr/>
        </p:nvSpPr>
        <p:spPr>
          <a:xfrm>
            <a:off x="6266886" y="4168087"/>
            <a:ext cx="438506" cy="420037"/>
          </a:xfrm>
          <a:prstGeom prst="hexagon">
            <a:avLst>
              <a:gd name="adj" fmla="val 25000"/>
              <a:gd name="vf" fmla="val 115470"/>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r>
              <a:rPr lang="en-US" b="1">
                <a:solidFill>
                  <a:srgbClr val="EE17F2"/>
                </a:solidFill>
              </a:rPr>
              <a:t>6</a:t>
            </a:r>
          </a:p>
        </p:txBody>
      </p:sp>
      <p:sp>
        <p:nvSpPr>
          <p:cNvPr id="19" name="Hexagon 18">
            <a:extLst>
              <a:ext uri="{FF2B5EF4-FFF2-40B4-BE49-F238E27FC236}">
                <a16:creationId xmlns:a16="http://schemas.microsoft.com/office/drawing/2014/main" id="{C318AC28-2E27-346A-B68B-B18710E1A2DA}"/>
              </a:ext>
            </a:extLst>
          </p:cNvPr>
          <p:cNvSpPr/>
          <p:nvPr/>
        </p:nvSpPr>
        <p:spPr>
          <a:xfrm flipH="1">
            <a:off x="6294054" y="387914"/>
            <a:ext cx="424566" cy="420037"/>
          </a:xfrm>
          <a:prstGeom prst="hexagon">
            <a:avLst>
              <a:gd name="adj" fmla="val 25000"/>
              <a:gd name="vf" fmla="val 115470"/>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r>
              <a:rPr lang="en-US" b="1">
                <a:solidFill>
                  <a:srgbClr val="EE17F2"/>
                </a:solidFill>
              </a:rPr>
              <a:t>4</a:t>
            </a:r>
          </a:p>
        </p:txBody>
      </p:sp>
      <p:sp>
        <p:nvSpPr>
          <p:cNvPr id="20" name="Hexagon 19">
            <a:extLst>
              <a:ext uri="{FF2B5EF4-FFF2-40B4-BE49-F238E27FC236}">
                <a16:creationId xmlns:a16="http://schemas.microsoft.com/office/drawing/2014/main" id="{4F9DA1B4-E57F-09D1-F748-1DB40DAC3393}"/>
              </a:ext>
            </a:extLst>
          </p:cNvPr>
          <p:cNvSpPr/>
          <p:nvPr/>
        </p:nvSpPr>
        <p:spPr>
          <a:xfrm>
            <a:off x="104953" y="4775387"/>
            <a:ext cx="438506" cy="420037"/>
          </a:xfrm>
          <a:prstGeom prst="hexagon">
            <a:avLst>
              <a:gd name="adj" fmla="val 25000"/>
              <a:gd name="vf" fmla="val 115470"/>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r>
              <a:rPr lang="en-US" b="1">
                <a:solidFill>
                  <a:srgbClr val="EE17F2"/>
                </a:solidFill>
              </a:rPr>
              <a:t>3</a:t>
            </a:r>
          </a:p>
        </p:txBody>
      </p:sp>
      <p:sp>
        <p:nvSpPr>
          <p:cNvPr id="22" name="TextBox 21">
            <a:extLst>
              <a:ext uri="{FF2B5EF4-FFF2-40B4-BE49-F238E27FC236}">
                <a16:creationId xmlns:a16="http://schemas.microsoft.com/office/drawing/2014/main" id="{7F6DFCF5-883A-592A-BB5F-C5974FD27E93}"/>
              </a:ext>
            </a:extLst>
          </p:cNvPr>
          <p:cNvSpPr txBox="1"/>
          <p:nvPr/>
        </p:nvSpPr>
        <p:spPr>
          <a:xfrm>
            <a:off x="6375402" y="2469659"/>
            <a:ext cx="5629690" cy="4611455"/>
          </a:xfrm>
          <a:prstGeom prst="rect">
            <a:avLst/>
          </a:prstGeom>
          <a:noFill/>
        </p:spPr>
        <p:txBody>
          <a:bodyPr wrap="square">
            <a:spAutoFit/>
          </a:bodyPr>
          <a:lstStyle/>
          <a:p>
            <a:pPr>
              <a:lnSpc>
                <a:spcPct val="150000"/>
              </a:lnSpc>
            </a:pPr>
            <a:r>
              <a:rPr lang="en-US" b="1">
                <a:solidFill>
                  <a:schemeClr val="tx2">
                    <a:lumMod val="90000"/>
                    <a:lumOff val="10000"/>
                  </a:schemeClr>
                </a:solidFill>
                <a:latin typeface="Arial" panose="020B0604020202020204" pitchFamily="34" charset="0"/>
                <a:cs typeface="Arial" panose="020B0604020202020204" pitchFamily="34" charset="0"/>
              </a:rPr>
              <a:t>     Implementing Planning</a:t>
            </a:r>
          </a:p>
          <a:p>
            <a:pPr>
              <a:lnSpc>
                <a:spcPct val="150000"/>
              </a:lnSpc>
            </a:pPr>
            <a:r>
              <a:rPr lang="en-US">
                <a:latin typeface="Arial" panose="020B0604020202020204" pitchFamily="34" charset="0"/>
                <a:cs typeface="Arial" panose="020B0604020202020204" pitchFamily="34" charset="0"/>
              </a:rPr>
              <a:t>- Train all staff on </a:t>
            </a:r>
            <a:r>
              <a:rPr lang="en-US" err="1">
                <a:latin typeface="Arial" panose="020B0604020202020204" pitchFamily="34" charset="0"/>
                <a:cs typeface="Arial" panose="020B0604020202020204" pitchFamily="34" charset="0"/>
              </a:rPr>
              <a:t>programme</a:t>
            </a:r>
            <a:r>
              <a:rPr lang="en-US">
                <a:latin typeface="Arial" panose="020B0604020202020204" pitchFamily="34" charset="0"/>
                <a:cs typeface="Arial" panose="020B0604020202020204" pitchFamily="34" charset="0"/>
              </a:rPr>
              <a:t> delivery. </a:t>
            </a:r>
          </a:p>
          <a:p>
            <a:pPr>
              <a:lnSpc>
                <a:spcPct val="150000"/>
              </a:lnSpc>
            </a:pPr>
            <a:r>
              <a:rPr lang="en-US">
                <a:latin typeface="Arial" panose="020B0604020202020204" pitchFamily="34" charset="0"/>
                <a:cs typeface="Arial" panose="020B0604020202020204" pitchFamily="34" charset="0"/>
              </a:rPr>
              <a:t>- Assign clear roles and responsibilities.</a:t>
            </a:r>
          </a:p>
          <a:p>
            <a:pPr>
              <a:lnSpc>
                <a:spcPct val="150000"/>
              </a:lnSpc>
            </a:pPr>
            <a:r>
              <a:rPr lang="en-GB" sz="1800" kern="0">
                <a:solidFill>
                  <a:srgbClr val="0D0D0D"/>
                </a:solidFill>
                <a:effectLst/>
                <a:latin typeface="Arial" panose="020B0604020202020204" pitchFamily="34" charset="0"/>
                <a:ea typeface="Times New Roman" panose="02020603050405020304" pitchFamily="18" charset="0"/>
              </a:rPr>
              <a:t>(Williams</a:t>
            </a:r>
            <a:r>
              <a:rPr lang="en-US" sz="1800" kern="0">
                <a:solidFill>
                  <a:srgbClr val="0D0D0D"/>
                </a:solidFill>
                <a:effectLst/>
                <a:latin typeface="Arial" panose="020B0604020202020204" pitchFamily="34" charset="0"/>
                <a:ea typeface="Times New Roman" panose="02020603050405020304" pitchFamily="18" charset="0"/>
                <a:cs typeface="Arial" panose="020B0604020202020204" pitchFamily="34" charset="0"/>
              </a:rPr>
              <a:t> </a:t>
            </a:r>
            <a:r>
              <a:rPr lang="en-US" sz="1800" i="1" kern="0">
                <a:solidFill>
                  <a:srgbClr val="0D0D0D"/>
                </a:solidFill>
                <a:effectLst/>
                <a:latin typeface="Arial" panose="020B0604020202020204" pitchFamily="34" charset="0"/>
                <a:ea typeface="Times New Roman" panose="02020603050405020304" pitchFamily="18" charset="0"/>
                <a:cs typeface="Arial" panose="020B0604020202020204" pitchFamily="34" charset="0"/>
              </a:rPr>
              <a:t>et al., </a:t>
            </a:r>
            <a:r>
              <a:rPr lang="en-US" sz="1800" kern="0">
                <a:solidFill>
                  <a:srgbClr val="0D0D0D"/>
                </a:solidFill>
                <a:effectLst/>
                <a:latin typeface="Arial" panose="020B0604020202020204" pitchFamily="34" charset="0"/>
                <a:ea typeface="Times New Roman" panose="02020603050405020304" pitchFamily="18" charset="0"/>
                <a:cs typeface="Arial" panose="020B0604020202020204" pitchFamily="34" charset="0"/>
              </a:rPr>
              <a:t>2023)</a:t>
            </a:r>
            <a:endParaRPr lang="en-US">
              <a:latin typeface="Arial" panose="020B0604020202020204" pitchFamily="34" charset="0"/>
              <a:cs typeface="Arial" panose="020B0604020202020204" pitchFamily="34" charset="0"/>
            </a:endParaRPr>
          </a:p>
          <a:p>
            <a:pPr>
              <a:lnSpc>
                <a:spcPct val="150000"/>
              </a:lnSpc>
            </a:pPr>
            <a:r>
              <a:rPr lang="en-US" b="1">
                <a:solidFill>
                  <a:schemeClr val="tx2">
                    <a:lumMod val="50000"/>
                    <a:lumOff val="50000"/>
                  </a:schemeClr>
                </a:solidFill>
                <a:latin typeface="Arial" panose="020B0604020202020204" pitchFamily="34" charset="0"/>
                <a:cs typeface="Arial" panose="020B0604020202020204" pitchFamily="34" charset="0"/>
              </a:rPr>
              <a:t>       Evaluation: </a:t>
            </a:r>
          </a:p>
          <a:p>
            <a:pPr>
              <a:lnSpc>
                <a:spcPct val="150000"/>
              </a:lnSpc>
            </a:pPr>
            <a:r>
              <a:rPr lang="en-US">
                <a:latin typeface="Arial" panose="020B0604020202020204" pitchFamily="34" charset="0"/>
                <a:cs typeface="Arial" panose="020B0604020202020204" pitchFamily="34" charset="0"/>
              </a:rPr>
              <a:t>Has bullying reduced in school? Do pupils feel safer and more confidence? </a:t>
            </a:r>
          </a:p>
          <a:p>
            <a:pPr>
              <a:lnSpc>
                <a:spcPct val="150000"/>
              </a:lnSpc>
            </a:pPr>
            <a:r>
              <a:rPr lang="en-US">
                <a:latin typeface="Arial" panose="020B0604020202020204" pitchFamily="34" charset="0"/>
                <a:cs typeface="Arial" panose="020B0604020202020204" pitchFamily="34" charset="0"/>
              </a:rPr>
              <a:t>Initiatives fails due to inadequate adherence rather than flawed theories  (</a:t>
            </a:r>
            <a:r>
              <a:rPr lang="en-US" err="1">
                <a:latin typeface="Arial" panose="020B0604020202020204" pitchFamily="34" charset="0"/>
                <a:cs typeface="Arial" panose="020B0604020202020204" pitchFamily="34" charset="0"/>
              </a:rPr>
              <a:t>Axford</a:t>
            </a:r>
            <a:r>
              <a:rPr lang="en-US">
                <a:latin typeface="Arial" panose="020B0604020202020204" pitchFamily="34" charset="0"/>
                <a:cs typeface="Arial" panose="020B0604020202020204" pitchFamily="34" charset="0"/>
              </a:rPr>
              <a:t> </a:t>
            </a:r>
            <a:r>
              <a:rPr lang="en-US" i="1">
                <a:latin typeface="Arial" panose="020B0604020202020204" pitchFamily="34" charset="0"/>
                <a:cs typeface="Arial" panose="020B0604020202020204" pitchFamily="34" charset="0"/>
              </a:rPr>
              <a:t>et al., </a:t>
            </a:r>
            <a:r>
              <a:rPr lang="en-US">
                <a:latin typeface="Arial" panose="020B0604020202020204" pitchFamily="34" charset="0"/>
                <a:cs typeface="Arial" panose="020B0604020202020204" pitchFamily="34" charset="0"/>
              </a:rPr>
              <a:t>2020; Arango </a:t>
            </a:r>
            <a:r>
              <a:rPr lang="en-US" i="1">
                <a:latin typeface="Arial" panose="020B0604020202020204" pitchFamily="34" charset="0"/>
                <a:cs typeface="Arial" panose="020B0604020202020204" pitchFamily="34" charset="0"/>
              </a:rPr>
              <a:t>et al., </a:t>
            </a:r>
            <a:r>
              <a:rPr lang="en-US">
                <a:latin typeface="Arial" panose="020B0604020202020204" pitchFamily="34" charset="0"/>
                <a:cs typeface="Arial" panose="020B0604020202020204" pitchFamily="34" charset="0"/>
              </a:rPr>
              <a:t>2024; </a:t>
            </a:r>
            <a:r>
              <a:rPr lang="en-US" err="1">
                <a:latin typeface="Arial" panose="020B0604020202020204" pitchFamily="34" charset="0"/>
                <a:cs typeface="Arial" panose="020B0604020202020204" pitchFamily="34" charset="0"/>
              </a:rPr>
              <a:t>Jantzer</a:t>
            </a:r>
            <a:r>
              <a:rPr lang="en-US">
                <a:latin typeface="Arial" panose="020B0604020202020204" pitchFamily="34" charset="0"/>
                <a:cs typeface="Arial" panose="020B0604020202020204" pitchFamily="34" charset="0"/>
              </a:rPr>
              <a:t> </a:t>
            </a:r>
            <a:r>
              <a:rPr lang="en-US" i="1">
                <a:latin typeface="Arial" panose="020B0604020202020204" pitchFamily="34" charset="0"/>
                <a:cs typeface="Arial" panose="020B0604020202020204" pitchFamily="34" charset="0"/>
              </a:rPr>
              <a:t>et al., </a:t>
            </a:r>
            <a:r>
              <a:rPr lang="en-US">
                <a:latin typeface="Arial" panose="020B0604020202020204" pitchFamily="34" charset="0"/>
                <a:cs typeface="Arial" panose="020B0604020202020204" pitchFamily="34" charset="0"/>
              </a:rPr>
              <a:t>2025).</a:t>
            </a:r>
          </a:p>
          <a:p>
            <a:pPr>
              <a:lnSpc>
                <a:spcPct val="150000"/>
              </a:lnSpc>
            </a:pPr>
            <a:endParaRPr lang="en-US">
              <a:latin typeface="Arial" panose="020B0604020202020204" pitchFamily="34" charset="0"/>
              <a:cs typeface="Arial" panose="020B0604020202020204" pitchFamily="34" charset="0"/>
            </a:endParaRPr>
          </a:p>
        </p:txBody>
      </p:sp>
      <p:sp>
        <p:nvSpPr>
          <p:cNvPr id="25" name="Slide Number Placeholder 24">
            <a:extLst>
              <a:ext uri="{FF2B5EF4-FFF2-40B4-BE49-F238E27FC236}">
                <a16:creationId xmlns:a16="http://schemas.microsoft.com/office/drawing/2014/main" id="{5F02B6EA-77F5-5048-A055-878346873C3C}"/>
              </a:ext>
            </a:extLst>
          </p:cNvPr>
          <p:cNvSpPr>
            <a:spLocks noGrp="1"/>
          </p:cNvSpPr>
          <p:nvPr>
            <p:ph type="sldNum" sz="quarter" idx="12"/>
          </p:nvPr>
        </p:nvSpPr>
        <p:spPr/>
        <p:txBody>
          <a:bodyPr/>
          <a:lstStyle/>
          <a:p>
            <a:fld id="{97941596-AE54-6448-B0CD-C47C0D997720}" type="slidenum">
              <a:rPr lang="en-US" smtClean="0"/>
              <a:t>16</a:t>
            </a:fld>
            <a:endParaRPr lang="en-US"/>
          </a:p>
        </p:txBody>
      </p:sp>
      <p:sp>
        <p:nvSpPr>
          <p:cNvPr id="26" name="TextBox 25">
            <a:extLst>
              <a:ext uri="{FF2B5EF4-FFF2-40B4-BE49-F238E27FC236}">
                <a16:creationId xmlns:a16="http://schemas.microsoft.com/office/drawing/2014/main" id="{A74A67B5-BBFE-6214-0B01-DA79172EA545}"/>
              </a:ext>
            </a:extLst>
          </p:cNvPr>
          <p:cNvSpPr txBox="1"/>
          <p:nvPr/>
        </p:nvSpPr>
        <p:spPr>
          <a:xfrm>
            <a:off x="11353800" y="-57649"/>
            <a:ext cx="769875" cy="307777"/>
          </a:xfrm>
          <a:prstGeom prst="rect">
            <a:avLst/>
          </a:prstGeom>
          <a:noFill/>
        </p:spPr>
        <p:txBody>
          <a:bodyPr wrap="square">
            <a:spAutoFit/>
          </a:bodyPr>
          <a:lstStyle/>
          <a:p>
            <a:r>
              <a:rPr lang="en-US" sz="1400" b="1" i="1" err="1">
                <a:solidFill>
                  <a:srgbClr val="EE17F2"/>
                </a:solidFill>
                <a:latin typeface="Arial" panose="020B0604020202020204" pitchFamily="34" charset="0"/>
                <a:cs typeface="Arial" panose="020B0604020202020204" pitchFamily="34" charset="0"/>
              </a:rPr>
              <a:t>Abeer</a:t>
            </a:r>
            <a:r>
              <a:rPr lang="en-US" sz="1400" b="1" i="1">
                <a:solidFill>
                  <a:srgbClr val="EE17F2"/>
                </a:solidFill>
                <a:latin typeface="Arial" panose="020B0604020202020204" pitchFamily="34" charset="0"/>
                <a:cs typeface="Arial" panose="020B0604020202020204" pitchFamily="34" charset="0"/>
              </a:rPr>
              <a:t>.</a:t>
            </a:r>
            <a:endParaRPr lang="en-US" sz="1400" b="1" i="1">
              <a:solidFill>
                <a:srgbClr val="EE17F2"/>
              </a:solidFill>
            </a:endParaRPr>
          </a:p>
        </p:txBody>
      </p:sp>
    </p:spTree>
    <p:extLst>
      <p:ext uri="{BB962C8B-B14F-4D97-AF65-F5344CB8AC3E}">
        <p14:creationId xmlns:p14="http://schemas.microsoft.com/office/powerpoint/2010/main" val="5635922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6"/>
                                        </p:tgtEl>
                                        <p:attrNameLst>
                                          <p:attrName>style.visibility</p:attrName>
                                        </p:attrNameLst>
                                      </p:cBhvr>
                                      <p:to>
                                        <p:strVal val="visible"/>
                                      </p:to>
                                    </p:set>
                                    <p:animEffect transition="in" filter="fade">
                                      <p:cBhvr>
                                        <p:cTn id="7" dur="4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8E5C784C-6EB3-271A-1CCA-9A897330CCFE}"/>
              </a:ext>
            </a:extLst>
          </p:cNvPr>
          <p:cNvSpPr txBox="1"/>
          <p:nvPr/>
        </p:nvSpPr>
        <p:spPr>
          <a:xfrm>
            <a:off x="5626099" y="1872040"/>
            <a:ext cx="6172201" cy="4524315"/>
          </a:xfrm>
          <a:prstGeom prst="rect">
            <a:avLst/>
          </a:prstGeom>
          <a:noFill/>
        </p:spPr>
        <p:txBody>
          <a:bodyPr wrap="square">
            <a:spAutoFit/>
          </a:bodyPr>
          <a:lstStyle/>
          <a:p>
            <a:r>
              <a:rPr lang="en-US" b="1">
                <a:latin typeface="Arial" panose="020B0604020202020204" pitchFamily="34" charset="0"/>
                <a:cs typeface="Arial" panose="020B0604020202020204" pitchFamily="34" charset="0"/>
              </a:rPr>
              <a:t>HBM in Schools</a:t>
            </a:r>
          </a:p>
          <a:p>
            <a:endParaRPr lang="en-US">
              <a:latin typeface="Arial" panose="020B0604020202020204" pitchFamily="34" charset="0"/>
              <a:cs typeface="Arial" panose="020B0604020202020204" pitchFamily="34" charset="0"/>
            </a:endParaRPr>
          </a:p>
          <a:p>
            <a:r>
              <a:rPr lang="en-US">
                <a:latin typeface="Arial" panose="020B0604020202020204" pitchFamily="34" charset="0"/>
                <a:cs typeface="Arial" panose="020B0604020202020204" pitchFamily="34" charset="0"/>
              </a:rPr>
              <a:t>➡️  </a:t>
            </a:r>
            <a:r>
              <a:rPr lang="en-US" b="1">
                <a:latin typeface="Arial" panose="020B0604020202020204" pitchFamily="34" charset="0"/>
                <a:cs typeface="Arial" panose="020B0604020202020204" pitchFamily="34" charset="0"/>
              </a:rPr>
              <a:t>Increases susceptibility; </a:t>
            </a:r>
            <a:r>
              <a:rPr lang="en-US">
                <a:latin typeface="Arial" panose="020B0604020202020204" pitchFamily="34" charset="0"/>
                <a:cs typeface="Arial" panose="020B0604020202020204" pitchFamily="34" charset="0"/>
              </a:rPr>
              <a:t>share prevalence data, scenarios, and videos (ONS, 2024;</a:t>
            </a:r>
            <a:r>
              <a:rPr kumimoji="0" lang="en-US" altLang="en-US" sz="1800" b="0" i="0" u="none" strike="noStrike" cap="none" normalizeH="0" baseline="0">
                <a:ln>
                  <a:noFill/>
                </a:ln>
                <a:solidFill>
                  <a:srgbClr val="0F1115"/>
                </a:solidFill>
                <a:effectLst/>
                <a:latin typeface="Arial" panose="020B0604020202020204" pitchFamily="34" charset="0"/>
                <a:ea typeface="Times New Roman" panose="02020603050405020304" pitchFamily="18" charset="0"/>
                <a:cs typeface="Arial" panose="020B0604020202020204" pitchFamily="34" charset="0"/>
              </a:rPr>
              <a:t> </a:t>
            </a:r>
            <a:r>
              <a:rPr kumimoji="0" lang="en-US" altLang="en-US" sz="1800" b="0" i="0" u="none" strike="noStrike" cap="none" normalizeH="0" baseline="0" err="1">
                <a:ln>
                  <a:noFill/>
                </a:ln>
                <a:solidFill>
                  <a:srgbClr val="0F1115"/>
                </a:solidFill>
                <a:effectLst/>
                <a:latin typeface="Arial" panose="020B0604020202020204" pitchFamily="34" charset="0"/>
                <a:ea typeface="Times New Roman" panose="02020603050405020304" pitchFamily="18" charset="0"/>
                <a:cs typeface="Arial" panose="020B0604020202020204" pitchFamily="34" charset="0"/>
              </a:rPr>
              <a:t>Källmén</a:t>
            </a:r>
            <a:r>
              <a:rPr kumimoji="0" lang="en-US" altLang="en-US" sz="1800" b="0" i="0" u="none" strike="noStrike" cap="none" normalizeH="0" baseline="0">
                <a:ln>
                  <a:noFill/>
                </a:ln>
                <a:solidFill>
                  <a:srgbClr val="0F1115"/>
                </a:solidFill>
                <a:effectLst/>
                <a:latin typeface="Arial" panose="020B0604020202020204" pitchFamily="34" charset="0"/>
                <a:ea typeface="Times New Roman" panose="02020603050405020304" pitchFamily="18" charset="0"/>
                <a:cs typeface="Arial" panose="020B0604020202020204" pitchFamily="34" charset="0"/>
              </a:rPr>
              <a:t> and </a:t>
            </a:r>
            <a:r>
              <a:rPr kumimoji="0" lang="en-US" altLang="en-US" sz="1800" b="0" i="0" u="none" strike="noStrike" cap="none" normalizeH="0" baseline="0" err="1">
                <a:ln>
                  <a:noFill/>
                </a:ln>
                <a:solidFill>
                  <a:srgbClr val="0F1115"/>
                </a:solidFill>
                <a:effectLst/>
                <a:latin typeface="Arial" panose="020B0604020202020204" pitchFamily="34" charset="0"/>
                <a:ea typeface="Times New Roman" panose="02020603050405020304" pitchFamily="18" charset="0"/>
                <a:cs typeface="Arial" panose="020B0604020202020204" pitchFamily="34" charset="0"/>
              </a:rPr>
              <a:t>Hallgren</a:t>
            </a:r>
            <a:r>
              <a:rPr kumimoji="0" lang="en-US" altLang="en-US" sz="1800" b="0" i="0" u="none" strike="noStrike" cap="none" normalizeH="0" baseline="0">
                <a:ln>
                  <a:noFill/>
                </a:ln>
                <a:solidFill>
                  <a:srgbClr val="0F1115"/>
                </a:solidFill>
                <a:effectLst/>
                <a:latin typeface="Arial" panose="020B0604020202020204" pitchFamily="34" charset="0"/>
                <a:ea typeface="Times New Roman" panose="02020603050405020304" pitchFamily="18" charset="0"/>
                <a:cs typeface="Arial" panose="020B0604020202020204" pitchFamily="34" charset="0"/>
              </a:rPr>
              <a:t>, 2021</a:t>
            </a:r>
            <a:r>
              <a:rPr lang="en-US">
                <a:latin typeface="Arial" panose="020B0604020202020204" pitchFamily="34" charset="0"/>
                <a:cs typeface="Arial" panose="020B0604020202020204" pitchFamily="34" charset="0"/>
              </a:rPr>
              <a:t>).</a:t>
            </a:r>
          </a:p>
          <a:p>
            <a:endParaRPr lang="en-US">
              <a:latin typeface="Arial" panose="020B0604020202020204" pitchFamily="34" charset="0"/>
              <a:cs typeface="Arial" panose="020B0604020202020204" pitchFamily="34" charset="0"/>
            </a:endParaRPr>
          </a:p>
          <a:p>
            <a:r>
              <a:rPr lang="en-US">
                <a:latin typeface="Arial" panose="020B0604020202020204" pitchFamily="34" charset="0"/>
                <a:cs typeface="Arial" panose="020B0604020202020204" pitchFamily="34" charset="0"/>
              </a:rPr>
              <a:t>➡️  </a:t>
            </a:r>
            <a:r>
              <a:rPr lang="en-US" b="1">
                <a:latin typeface="Arial" panose="020B0604020202020204" pitchFamily="34" charset="0"/>
                <a:cs typeface="Arial" panose="020B0604020202020204" pitchFamily="34" charset="0"/>
              </a:rPr>
              <a:t>Improves benefits and reduces barriers; </a:t>
            </a:r>
            <a:r>
              <a:rPr lang="en-US">
                <a:latin typeface="Arial" panose="020B0604020202020204" pitchFamily="34" charset="0"/>
                <a:cs typeface="Arial" panose="020B0604020202020204" pitchFamily="34" charset="0"/>
              </a:rPr>
              <a:t>reporting offers support, confidentiality, and restorative responses (Messman </a:t>
            </a:r>
            <a:r>
              <a:rPr lang="en-US" i="1">
                <a:latin typeface="Arial" panose="020B0604020202020204" pitchFamily="34" charset="0"/>
                <a:cs typeface="Arial" panose="020B0604020202020204" pitchFamily="34" charset="0"/>
              </a:rPr>
              <a:t>et al., </a:t>
            </a:r>
            <a:r>
              <a:rPr lang="en-US">
                <a:latin typeface="Arial" panose="020B0604020202020204" pitchFamily="34" charset="0"/>
                <a:cs typeface="Arial" panose="020B0604020202020204" pitchFamily="34" charset="0"/>
              </a:rPr>
              <a:t>2024; Murray </a:t>
            </a:r>
            <a:r>
              <a:rPr lang="en-US" i="1">
                <a:latin typeface="Arial" panose="020B0604020202020204" pitchFamily="34" charset="0"/>
                <a:cs typeface="Arial" panose="020B0604020202020204" pitchFamily="34" charset="0"/>
              </a:rPr>
              <a:t>et al., </a:t>
            </a:r>
            <a:r>
              <a:rPr lang="en-US">
                <a:latin typeface="Arial" panose="020B0604020202020204" pitchFamily="34" charset="0"/>
                <a:cs typeface="Arial" panose="020B0604020202020204" pitchFamily="34" charset="0"/>
              </a:rPr>
              <a:t>2026).</a:t>
            </a:r>
          </a:p>
          <a:p>
            <a:endParaRPr lang="en-US">
              <a:latin typeface="Arial" panose="020B0604020202020204" pitchFamily="34" charset="0"/>
              <a:cs typeface="Arial" panose="020B0604020202020204" pitchFamily="34" charset="0"/>
            </a:endParaRPr>
          </a:p>
          <a:p>
            <a:r>
              <a:rPr lang="en-US">
                <a:latin typeface="Arial" panose="020B0604020202020204" pitchFamily="34" charset="0"/>
                <a:cs typeface="Arial" panose="020B0604020202020204" pitchFamily="34" charset="0"/>
              </a:rPr>
              <a:t>➡️  </a:t>
            </a:r>
            <a:r>
              <a:rPr lang="en-US" b="1">
                <a:latin typeface="Arial" panose="020B0604020202020204" pitchFamily="34" charset="0"/>
                <a:cs typeface="Arial" panose="020B0604020202020204" pitchFamily="34" charset="0"/>
              </a:rPr>
              <a:t>Benefit; </a:t>
            </a:r>
            <a:r>
              <a:rPr lang="en-US">
                <a:latin typeface="Arial" panose="020B0604020202020204" pitchFamily="34" charset="0"/>
                <a:cs typeface="Arial" panose="020B0604020202020204" pitchFamily="34" charset="0"/>
              </a:rPr>
              <a:t>encourages earlier reporting by increasing risk awareness (Chen </a:t>
            </a:r>
            <a:r>
              <a:rPr lang="en-US" i="1">
                <a:latin typeface="Arial" panose="020B0604020202020204" pitchFamily="34" charset="0"/>
                <a:cs typeface="Arial" panose="020B0604020202020204" pitchFamily="34" charset="0"/>
              </a:rPr>
              <a:t>et al., </a:t>
            </a:r>
            <a:r>
              <a:rPr lang="en-US">
                <a:latin typeface="Arial" panose="020B0604020202020204" pitchFamily="34" charset="0"/>
                <a:cs typeface="Arial" panose="020B0604020202020204" pitchFamily="34" charset="0"/>
              </a:rPr>
              <a:t>2023; Shi </a:t>
            </a:r>
            <a:r>
              <a:rPr lang="en-US" i="1">
                <a:latin typeface="Arial" panose="020B0604020202020204" pitchFamily="34" charset="0"/>
                <a:cs typeface="Arial" panose="020B0604020202020204" pitchFamily="34" charset="0"/>
              </a:rPr>
              <a:t>et al., </a:t>
            </a:r>
            <a:r>
              <a:rPr lang="en-US">
                <a:latin typeface="Arial" panose="020B0604020202020204" pitchFamily="34" charset="0"/>
                <a:cs typeface="Arial" panose="020B0604020202020204" pitchFamily="34" charset="0"/>
              </a:rPr>
              <a:t>2025).</a:t>
            </a:r>
          </a:p>
          <a:p>
            <a:endParaRPr lang="en-US">
              <a:latin typeface="Arial" panose="020B0604020202020204" pitchFamily="34" charset="0"/>
              <a:cs typeface="Arial" panose="020B0604020202020204" pitchFamily="34" charset="0"/>
            </a:endParaRPr>
          </a:p>
          <a:p>
            <a:r>
              <a:rPr lang="en-US">
                <a:latin typeface="Arial" panose="020B0604020202020204" pitchFamily="34" charset="0"/>
                <a:cs typeface="Arial" panose="020B0604020202020204" pitchFamily="34" charset="0"/>
              </a:rPr>
              <a:t>➡️  </a:t>
            </a:r>
            <a:r>
              <a:rPr lang="en-US" b="1">
                <a:latin typeface="Arial" panose="020B0604020202020204" pitchFamily="34" charset="0"/>
                <a:cs typeface="Arial" panose="020B0604020202020204" pitchFamily="34" charset="0"/>
              </a:rPr>
              <a:t>Limitation; </a:t>
            </a:r>
            <a:r>
              <a:rPr lang="en-US">
                <a:latin typeface="Arial" panose="020B0604020202020204" pitchFamily="34" charset="0"/>
                <a:cs typeface="Arial" panose="020B0604020202020204" pitchFamily="34" charset="0"/>
              </a:rPr>
              <a:t>group pressure can override personal beliefs (Ferreira </a:t>
            </a:r>
            <a:r>
              <a:rPr lang="en-US" i="1">
                <a:latin typeface="Arial" panose="020B0604020202020204" pitchFamily="34" charset="0"/>
                <a:cs typeface="Arial" panose="020B0604020202020204" pitchFamily="34" charset="0"/>
              </a:rPr>
              <a:t>et al., </a:t>
            </a:r>
            <a:r>
              <a:rPr lang="en-US">
                <a:latin typeface="Arial" panose="020B0604020202020204" pitchFamily="34" charset="0"/>
                <a:cs typeface="Arial" panose="020B0604020202020204" pitchFamily="34" charset="0"/>
              </a:rPr>
              <a:t>2022; ONS, 2024).</a:t>
            </a:r>
          </a:p>
          <a:p>
            <a:endParaRPr lang="en-US">
              <a:latin typeface="Arial" panose="020B0604020202020204" pitchFamily="34" charset="0"/>
              <a:cs typeface="Arial" panose="020B0604020202020204" pitchFamily="34" charset="0"/>
            </a:endParaRPr>
          </a:p>
        </p:txBody>
      </p:sp>
      <p:sp>
        <p:nvSpPr>
          <p:cNvPr id="6" name="Title 1">
            <a:extLst>
              <a:ext uri="{FF2B5EF4-FFF2-40B4-BE49-F238E27FC236}">
                <a16:creationId xmlns:a16="http://schemas.microsoft.com/office/drawing/2014/main" id="{70AE26A3-D562-2AD0-1D1D-C3D380D2D35F}"/>
              </a:ext>
            </a:extLst>
          </p:cNvPr>
          <p:cNvSpPr txBox="1">
            <a:spLocks/>
          </p:cNvSpPr>
          <p:nvPr/>
        </p:nvSpPr>
        <p:spPr>
          <a:xfrm>
            <a:off x="2222500" y="114300"/>
            <a:ext cx="8127999" cy="1237245"/>
          </a:xfrm>
          <a:prstGeom prst="rect">
            <a:avLst/>
          </a:prstGeom>
        </p:spPr>
        <p:txBody>
          <a:bodyPr vert="horz" lIns="91440" tIns="45720" rIns="91440" bIns="45720" rtlCol="0" anchor="b" anchorCtr="0">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700" b="1">
                <a:solidFill>
                  <a:srgbClr val="00B050"/>
                </a:solidFill>
                <a:latin typeface="Arial" panose="020B0604020202020204" pitchFamily="34" charset="0"/>
                <a:cs typeface="Arial" panose="020B0604020202020204" pitchFamily="34" charset="0"/>
              </a:rPr>
              <a:t>The Health Belief Model </a:t>
            </a:r>
          </a:p>
          <a:p>
            <a:pPr algn="ctr"/>
            <a:r>
              <a:rPr lang="en-GB" sz="1400" b="1">
                <a:solidFill>
                  <a:srgbClr val="92D050"/>
                </a:solidFill>
                <a:latin typeface="Arial" panose="020B0604020202020204" pitchFamily="34" charset="0"/>
                <a:cs typeface="Arial" panose="020B0604020202020204" pitchFamily="34" charset="0"/>
              </a:rPr>
              <a:t>Step three</a:t>
            </a:r>
          </a:p>
        </p:txBody>
      </p:sp>
      <p:pic>
        <p:nvPicPr>
          <p:cNvPr id="8" name="Picture 7" descr="A diagram of health belief model&#10;&#10;Description automatically generated">
            <a:extLst>
              <a:ext uri="{FF2B5EF4-FFF2-40B4-BE49-F238E27FC236}">
                <a16:creationId xmlns:a16="http://schemas.microsoft.com/office/drawing/2014/main" id="{25E2D3F5-D721-3934-E0A9-7BC00E8A54EC}"/>
              </a:ext>
            </a:extLst>
          </p:cNvPr>
          <p:cNvPicPr>
            <a:picLocks noChangeAspect="1"/>
          </p:cNvPicPr>
          <p:nvPr/>
        </p:nvPicPr>
        <p:blipFill>
          <a:blip r:embed="rId2"/>
          <a:stretch>
            <a:fillRect/>
          </a:stretch>
        </p:blipFill>
        <p:spPr>
          <a:xfrm>
            <a:off x="707108" y="1872040"/>
            <a:ext cx="4385592" cy="3791308"/>
          </a:xfrm>
          <a:prstGeom prst="rect">
            <a:avLst/>
          </a:prstGeom>
        </p:spPr>
      </p:pic>
      <p:sp>
        <p:nvSpPr>
          <p:cNvPr id="10" name="TextBox 9">
            <a:extLst>
              <a:ext uri="{FF2B5EF4-FFF2-40B4-BE49-F238E27FC236}">
                <a16:creationId xmlns:a16="http://schemas.microsoft.com/office/drawing/2014/main" id="{7EE196F3-0E18-A15E-E53D-6DBAFDEDBAE6}"/>
              </a:ext>
            </a:extLst>
          </p:cNvPr>
          <p:cNvSpPr txBox="1"/>
          <p:nvPr/>
        </p:nvSpPr>
        <p:spPr>
          <a:xfrm>
            <a:off x="1877291" y="5555626"/>
            <a:ext cx="1769918" cy="215444"/>
          </a:xfrm>
          <a:prstGeom prst="rect">
            <a:avLst/>
          </a:prstGeom>
          <a:noFill/>
        </p:spPr>
        <p:txBody>
          <a:bodyPr wrap="square">
            <a:spAutoFit/>
          </a:bodyPr>
          <a:lstStyle/>
          <a:p>
            <a:r>
              <a:rPr lang="en-GB" sz="800" b="0" kern="0">
                <a:solidFill>
                  <a:srgbClr val="0F1115"/>
                </a:solidFill>
                <a:effectLst/>
                <a:latin typeface="Arial" panose="020B0604020202020204" pitchFamily="34" charset="0"/>
                <a:ea typeface="Times New Roman" panose="02020603050405020304" pitchFamily="18" charset="0"/>
              </a:rPr>
              <a:t>(The health belief model, no date).</a:t>
            </a:r>
            <a:endParaRPr lang="en-US" sz="800"/>
          </a:p>
        </p:txBody>
      </p:sp>
      <p:sp>
        <p:nvSpPr>
          <p:cNvPr id="11" name="Slide Number Placeholder 10">
            <a:extLst>
              <a:ext uri="{FF2B5EF4-FFF2-40B4-BE49-F238E27FC236}">
                <a16:creationId xmlns:a16="http://schemas.microsoft.com/office/drawing/2014/main" id="{78A64AEB-1B5C-E54A-47C5-0FC947E81C95}"/>
              </a:ext>
            </a:extLst>
          </p:cNvPr>
          <p:cNvSpPr>
            <a:spLocks noGrp="1"/>
          </p:cNvSpPr>
          <p:nvPr>
            <p:ph type="sldNum" sz="quarter" idx="12"/>
          </p:nvPr>
        </p:nvSpPr>
        <p:spPr/>
        <p:txBody>
          <a:bodyPr/>
          <a:lstStyle/>
          <a:p>
            <a:fld id="{97941596-AE54-6448-B0CD-C47C0D997720}" type="slidenum">
              <a:rPr lang="en-US" smtClean="0"/>
              <a:t>17</a:t>
            </a:fld>
            <a:endParaRPr lang="en-US"/>
          </a:p>
        </p:txBody>
      </p:sp>
      <p:sp>
        <p:nvSpPr>
          <p:cNvPr id="12" name="TextBox 11">
            <a:extLst>
              <a:ext uri="{FF2B5EF4-FFF2-40B4-BE49-F238E27FC236}">
                <a16:creationId xmlns:a16="http://schemas.microsoft.com/office/drawing/2014/main" id="{E13FF701-47CD-0CA4-9A06-D311C3E182E0}"/>
              </a:ext>
            </a:extLst>
          </p:cNvPr>
          <p:cNvSpPr txBox="1"/>
          <p:nvPr/>
        </p:nvSpPr>
        <p:spPr>
          <a:xfrm>
            <a:off x="136944" y="6356350"/>
            <a:ext cx="769875" cy="307777"/>
          </a:xfrm>
          <a:prstGeom prst="rect">
            <a:avLst/>
          </a:prstGeom>
          <a:noFill/>
        </p:spPr>
        <p:txBody>
          <a:bodyPr wrap="square">
            <a:spAutoFit/>
          </a:bodyPr>
          <a:lstStyle/>
          <a:p>
            <a:r>
              <a:rPr lang="en-US" sz="1400" b="1" i="1" err="1">
                <a:solidFill>
                  <a:srgbClr val="EE17F2"/>
                </a:solidFill>
                <a:latin typeface="Arial" panose="020B0604020202020204" pitchFamily="34" charset="0"/>
                <a:cs typeface="Arial" panose="020B0604020202020204" pitchFamily="34" charset="0"/>
              </a:rPr>
              <a:t>Abeer</a:t>
            </a:r>
            <a:r>
              <a:rPr lang="en-US" sz="1400" b="1" i="1">
                <a:solidFill>
                  <a:srgbClr val="EE17F2"/>
                </a:solidFill>
                <a:latin typeface="Arial" panose="020B0604020202020204" pitchFamily="34" charset="0"/>
                <a:cs typeface="Arial" panose="020B0604020202020204" pitchFamily="34" charset="0"/>
              </a:rPr>
              <a:t>.</a:t>
            </a:r>
            <a:endParaRPr lang="en-US" sz="1400" b="1" i="1">
              <a:solidFill>
                <a:srgbClr val="EE17F2"/>
              </a:solidFill>
            </a:endParaRPr>
          </a:p>
        </p:txBody>
      </p:sp>
    </p:spTree>
    <p:extLst>
      <p:ext uri="{BB962C8B-B14F-4D97-AF65-F5344CB8AC3E}">
        <p14:creationId xmlns:p14="http://schemas.microsoft.com/office/powerpoint/2010/main" val="1129404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6"/>
                                        </p:tgtEl>
                                        <p:attrNameLst>
                                          <p:attrName>style.visibility</p:attrName>
                                        </p:attrNameLst>
                                      </p:cBhvr>
                                      <p:to>
                                        <p:strVal val="visible"/>
                                      </p:to>
                                    </p:set>
                                    <p:animEffect transition="in" filter="fade">
                                      <p:cBhvr>
                                        <p:cTn id="7" dur="4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accent2">
            <a:lumMod val="50000"/>
            <a:alpha val="29000"/>
          </a:schemeClr>
        </a:solidFill>
        <a:effectLst/>
      </p:bgPr>
    </p:bg>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23B45CDE-8671-1629-B2C2-614A4758B797}"/>
              </a:ext>
            </a:extLst>
          </p:cNvPr>
          <p:cNvSpPr txBox="1"/>
          <p:nvPr/>
        </p:nvSpPr>
        <p:spPr>
          <a:xfrm>
            <a:off x="5600699" y="1200112"/>
            <a:ext cx="6369049" cy="3226461"/>
          </a:xfrm>
          <a:prstGeom prst="rect">
            <a:avLst/>
          </a:prstGeom>
          <a:noFill/>
        </p:spPr>
        <p:txBody>
          <a:bodyPr wrap="square">
            <a:spAutoFit/>
          </a:bodyPr>
          <a:lstStyle/>
          <a:p>
            <a:pPr>
              <a:lnSpc>
                <a:spcPct val="150000"/>
              </a:lnSpc>
            </a:pPr>
            <a:r>
              <a:rPr lang="en-US">
                <a:latin typeface="Arial" panose="020B0604020202020204" pitchFamily="34" charset="0"/>
                <a:cs typeface="Arial" panose="020B0604020202020204" pitchFamily="34" charset="0"/>
              </a:rPr>
              <a:t>🔴  </a:t>
            </a:r>
            <a:r>
              <a:rPr lang="en-GB">
                <a:solidFill>
                  <a:schemeClr val="tx1">
                    <a:lumMod val="95000"/>
                    <a:lumOff val="5000"/>
                  </a:schemeClr>
                </a:solidFill>
                <a:latin typeface="Arial" panose="020B0604020202020204" pitchFamily="34" charset="0"/>
                <a:cs typeface="Arial" panose="020B0604020202020204" pitchFamily="34" charset="0"/>
              </a:rPr>
              <a:t>Children</a:t>
            </a:r>
            <a:r>
              <a:rPr lang="en-GB" b="0" i="0" u="none" strike="noStrike">
                <a:solidFill>
                  <a:schemeClr val="tx1">
                    <a:lumMod val="95000"/>
                    <a:lumOff val="5000"/>
                  </a:schemeClr>
                </a:solidFill>
                <a:effectLst/>
                <a:latin typeface="Arial" panose="020B0604020202020204" pitchFamily="34" charset="0"/>
                <a:cs typeface="Arial" panose="020B0604020202020204" pitchFamily="34" charset="0"/>
              </a:rPr>
              <a:t> recognise cyberbullying's harm, but feel helpless,</a:t>
            </a:r>
            <a:r>
              <a:rPr lang="en-GB">
                <a:solidFill>
                  <a:schemeClr val="tx1">
                    <a:lumMod val="95000"/>
                    <a:lumOff val="5000"/>
                  </a:schemeClr>
                </a:solidFill>
                <a:latin typeface="Arial" panose="020B0604020202020204" pitchFamily="34" charset="0"/>
                <a:cs typeface="Arial" panose="020B0604020202020204" pitchFamily="34" charset="0"/>
              </a:rPr>
              <a:t> their confidence predicts defence (Ferreira </a:t>
            </a:r>
            <a:r>
              <a:rPr lang="en-GB" i="1">
                <a:solidFill>
                  <a:schemeClr val="tx1">
                    <a:lumMod val="95000"/>
                    <a:lumOff val="5000"/>
                  </a:schemeClr>
                </a:solidFill>
                <a:latin typeface="Arial" panose="020B0604020202020204" pitchFamily="34" charset="0"/>
                <a:cs typeface="Arial" panose="020B0604020202020204" pitchFamily="34" charset="0"/>
              </a:rPr>
              <a:t>et al., </a:t>
            </a:r>
            <a:r>
              <a:rPr lang="en-GB">
                <a:solidFill>
                  <a:schemeClr val="tx1">
                    <a:lumMod val="95000"/>
                    <a:lumOff val="5000"/>
                  </a:schemeClr>
                </a:solidFill>
                <a:latin typeface="Arial" panose="020B0604020202020204" pitchFamily="34" charset="0"/>
                <a:cs typeface="Arial" panose="020B0604020202020204" pitchFamily="34" charset="0"/>
              </a:rPr>
              <a:t>2022; </a:t>
            </a:r>
            <a:r>
              <a:rPr lang="en-GB" kern="0">
                <a:solidFill>
                  <a:schemeClr val="tx1">
                    <a:lumMod val="95000"/>
                    <a:lumOff val="5000"/>
                  </a:schemeClr>
                </a:solidFill>
                <a:latin typeface="Arial" panose="020B0604020202020204" pitchFamily="34" charset="0"/>
                <a:ea typeface="Times New Roman" panose="02020603050405020304" pitchFamily="18" charset="0"/>
                <a:cs typeface="Arial" panose="020B0604020202020204" pitchFamily="34" charset="0"/>
              </a:rPr>
              <a:t>Hu </a:t>
            </a:r>
            <a:r>
              <a:rPr lang="en-GB" i="1" kern="0">
                <a:solidFill>
                  <a:schemeClr val="tx1">
                    <a:lumMod val="95000"/>
                    <a:lumOff val="5000"/>
                  </a:schemeClr>
                </a:solidFill>
                <a:latin typeface="Arial" panose="020B0604020202020204" pitchFamily="34" charset="0"/>
                <a:ea typeface="Times New Roman" panose="02020603050405020304" pitchFamily="18" charset="0"/>
                <a:cs typeface="Arial" panose="020B0604020202020204" pitchFamily="34" charset="0"/>
              </a:rPr>
              <a:t>et al., </a:t>
            </a:r>
            <a:r>
              <a:rPr lang="en-GB" kern="0">
                <a:solidFill>
                  <a:schemeClr val="tx1">
                    <a:lumMod val="95000"/>
                    <a:lumOff val="5000"/>
                  </a:schemeClr>
                </a:solidFill>
                <a:latin typeface="Arial" panose="020B0604020202020204" pitchFamily="34" charset="0"/>
                <a:ea typeface="Times New Roman" panose="02020603050405020304" pitchFamily="18" charset="0"/>
                <a:cs typeface="Arial" panose="020B0604020202020204" pitchFamily="34" charset="0"/>
              </a:rPr>
              <a:t>2023).</a:t>
            </a:r>
            <a:endParaRPr lang="en-GB">
              <a:solidFill>
                <a:schemeClr val="tx1">
                  <a:lumMod val="95000"/>
                  <a:lumOff val="5000"/>
                </a:schemeClr>
              </a:solidFill>
              <a:latin typeface="Arial" panose="020B0604020202020204" pitchFamily="34" charset="0"/>
              <a:cs typeface="Arial" panose="020B0604020202020204" pitchFamily="34" charset="0"/>
            </a:endParaRPr>
          </a:p>
          <a:p>
            <a:pPr>
              <a:lnSpc>
                <a:spcPct val="150000"/>
              </a:lnSpc>
            </a:pPr>
            <a:r>
              <a:rPr lang="en-GB" b="0" i="0" u="none" strike="noStrike">
                <a:solidFill>
                  <a:srgbClr val="0F1115"/>
                </a:solidFill>
                <a:effectLst/>
                <a:latin typeface="Arial" panose="020B0604020202020204" pitchFamily="34" charset="0"/>
                <a:cs typeface="Arial" panose="020B0604020202020204" pitchFamily="34" charset="0"/>
              </a:rPr>
              <a:t> </a:t>
            </a:r>
            <a:endParaRPr lang="en-US">
              <a:latin typeface="Arial" panose="020B0604020202020204" pitchFamily="34" charset="0"/>
              <a:cs typeface="Arial" panose="020B0604020202020204" pitchFamily="34" charset="0"/>
            </a:endParaRPr>
          </a:p>
          <a:p>
            <a:r>
              <a:rPr lang="en-US" b="1">
                <a:latin typeface="Arial" panose="020B0604020202020204" pitchFamily="34" charset="0"/>
                <a:cs typeface="Arial" panose="020B0604020202020204" pitchFamily="34" charset="0"/>
              </a:rPr>
              <a:t>Threat + coping appraisal: </a:t>
            </a:r>
            <a:endParaRPr lang="en-US">
              <a:latin typeface="Arial" panose="020B0604020202020204" pitchFamily="34" charset="0"/>
              <a:cs typeface="Arial" panose="020B0604020202020204" pitchFamily="34" charset="0"/>
            </a:endParaRPr>
          </a:p>
          <a:p>
            <a:pPr>
              <a:lnSpc>
                <a:spcPct val="150000"/>
              </a:lnSpc>
            </a:pPr>
            <a:r>
              <a:rPr lang="en-US">
                <a:latin typeface="Arial" panose="020B0604020202020204" pitchFamily="34" charset="0"/>
                <a:cs typeface="Arial" panose="020B0604020202020204" pitchFamily="34" charset="0"/>
              </a:rPr>
              <a:t>✔️ Promote awareness of bullying harm </a:t>
            </a:r>
          </a:p>
          <a:p>
            <a:pPr>
              <a:lnSpc>
                <a:spcPct val="150000"/>
              </a:lnSpc>
            </a:pPr>
            <a:r>
              <a:rPr lang="en-US">
                <a:latin typeface="Arial" panose="020B0604020202020204" pitchFamily="34" charset="0"/>
                <a:cs typeface="Arial" panose="020B0604020202020204" pitchFamily="34" charset="0"/>
              </a:rPr>
              <a:t>✔️  Empower students to report, block, assist peers, and seek help (</a:t>
            </a:r>
            <a:r>
              <a:rPr lang="en-US" err="1">
                <a:latin typeface="Arial" panose="020B0604020202020204" pitchFamily="34" charset="0"/>
                <a:cs typeface="Arial" panose="020B0604020202020204" pitchFamily="34" charset="0"/>
              </a:rPr>
              <a:t>Kutok</a:t>
            </a:r>
            <a:r>
              <a:rPr lang="en-US">
                <a:latin typeface="Arial" panose="020B0604020202020204" pitchFamily="34" charset="0"/>
                <a:cs typeface="Arial" panose="020B0604020202020204" pitchFamily="34" charset="0"/>
              </a:rPr>
              <a:t> </a:t>
            </a:r>
            <a:r>
              <a:rPr lang="en-US" i="1">
                <a:latin typeface="Arial" panose="020B0604020202020204" pitchFamily="34" charset="0"/>
                <a:cs typeface="Arial" panose="020B0604020202020204" pitchFamily="34" charset="0"/>
              </a:rPr>
              <a:t>et al., </a:t>
            </a:r>
            <a:r>
              <a:rPr lang="en-US">
                <a:latin typeface="Arial" panose="020B0604020202020204" pitchFamily="34" charset="0"/>
                <a:cs typeface="Arial" panose="020B0604020202020204" pitchFamily="34" charset="0"/>
              </a:rPr>
              <a:t>2021; Agha </a:t>
            </a:r>
            <a:r>
              <a:rPr lang="en-US" i="1">
                <a:latin typeface="Arial" panose="020B0604020202020204" pitchFamily="34" charset="0"/>
                <a:cs typeface="Arial" panose="020B0604020202020204" pitchFamily="34" charset="0"/>
              </a:rPr>
              <a:t>et al.,</a:t>
            </a:r>
            <a:r>
              <a:rPr lang="en-US">
                <a:latin typeface="Arial" panose="020B0604020202020204" pitchFamily="34" charset="0"/>
                <a:cs typeface="Arial" panose="020B0604020202020204" pitchFamily="34" charset="0"/>
              </a:rPr>
              <a:t> 2025).</a:t>
            </a:r>
          </a:p>
        </p:txBody>
      </p:sp>
      <p:sp>
        <p:nvSpPr>
          <p:cNvPr id="8" name="Title 1">
            <a:extLst>
              <a:ext uri="{FF2B5EF4-FFF2-40B4-BE49-F238E27FC236}">
                <a16:creationId xmlns:a16="http://schemas.microsoft.com/office/drawing/2014/main" id="{D75A9C68-DF43-6E95-29E6-49F706E2D42A}"/>
              </a:ext>
            </a:extLst>
          </p:cNvPr>
          <p:cNvSpPr txBox="1">
            <a:spLocks/>
          </p:cNvSpPr>
          <p:nvPr/>
        </p:nvSpPr>
        <p:spPr>
          <a:xfrm>
            <a:off x="2470150" y="-37133"/>
            <a:ext cx="8127999" cy="1237245"/>
          </a:xfrm>
          <a:prstGeom prst="rect">
            <a:avLst/>
          </a:prstGeom>
        </p:spPr>
        <p:txBody>
          <a:bodyPr vert="horz" lIns="91440" tIns="45720" rIns="91440" bIns="45720" rtlCol="0" anchor="b" anchorCtr="0">
            <a:normAutofit fontScale="92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700" b="1">
                <a:solidFill>
                  <a:srgbClr val="FFFF00"/>
                </a:solidFill>
                <a:latin typeface="Arial" panose="020B0604020202020204" pitchFamily="34" charset="0"/>
                <a:cs typeface="Arial" panose="020B0604020202020204" pitchFamily="34" charset="0"/>
              </a:rPr>
              <a:t>Protection Motivation Theory </a:t>
            </a:r>
          </a:p>
          <a:p>
            <a:pPr algn="ctr"/>
            <a:r>
              <a:rPr lang="en-GB" sz="1500" b="1">
                <a:solidFill>
                  <a:srgbClr val="FFFF00"/>
                </a:solidFill>
                <a:latin typeface="Arial" panose="020B0604020202020204" pitchFamily="34" charset="0"/>
                <a:cs typeface="Arial" panose="020B0604020202020204" pitchFamily="34" charset="0"/>
              </a:rPr>
              <a:t>Step four</a:t>
            </a:r>
          </a:p>
        </p:txBody>
      </p:sp>
      <p:sp>
        <p:nvSpPr>
          <p:cNvPr id="12" name="TextBox 11">
            <a:extLst>
              <a:ext uri="{FF2B5EF4-FFF2-40B4-BE49-F238E27FC236}">
                <a16:creationId xmlns:a16="http://schemas.microsoft.com/office/drawing/2014/main" id="{F3B18754-8DF4-8B5D-CDD9-734BC3B40A1F}"/>
              </a:ext>
            </a:extLst>
          </p:cNvPr>
          <p:cNvSpPr txBox="1"/>
          <p:nvPr/>
        </p:nvSpPr>
        <p:spPr>
          <a:xfrm>
            <a:off x="5600699" y="4689690"/>
            <a:ext cx="6591301" cy="1702967"/>
          </a:xfrm>
          <a:prstGeom prst="rect">
            <a:avLst/>
          </a:prstGeom>
          <a:noFill/>
        </p:spPr>
        <p:txBody>
          <a:bodyPr wrap="square">
            <a:spAutoFit/>
          </a:bodyPr>
          <a:lstStyle/>
          <a:p>
            <a:pPr>
              <a:lnSpc>
                <a:spcPct val="150000"/>
              </a:lnSpc>
            </a:pPr>
            <a:r>
              <a:rPr lang="en-US">
                <a:latin typeface="Arial" panose="020B0604020202020204" pitchFamily="34" charset="0"/>
                <a:cs typeface="Arial" panose="020B0604020202020204" pitchFamily="34" charset="0"/>
              </a:rPr>
              <a:t>🔴  PMT integrates digital prevention through prompts, scenarios, and rehearsal; nonetheless, it is essential to eschew fear-based approaches and maintain a balance between threat  and efficacy (</a:t>
            </a:r>
            <a:r>
              <a:rPr lang="en-US" err="1">
                <a:latin typeface="Arial" panose="020B0604020202020204" pitchFamily="34" charset="0"/>
                <a:cs typeface="Arial" panose="020B0604020202020204" pitchFamily="34" charset="0"/>
              </a:rPr>
              <a:t>Kutok</a:t>
            </a:r>
            <a:r>
              <a:rPr lang="en-US">
                <a:latin typeface="Arial" panose="020B0604020202020204" pitchFamily="34" charset="0"/>
                <a:cs typeface="Arial" panose="020B0604020202020204" pitchFamily="34" charset="0"/>
              </a:rPr>
              <a:t> </a:t>
            </a:r>
            <a:r>
              <a:rPr lang="en-US" i="1">
                <a:latin typeface="Arial" panose="020B0604020202020204" pitchFamily="34" charset="0"/>
                <a:cs typeface="Arial" panose="020B0604020202020204" pitchFamily="34" charset="0"/>
              </a:rPr>
              <a:t>et al.,</a:t>
            </a:r>
            <a:r>
              <a:rPr lang="en-US">
                <a:latin typeface="Arial" panose="020B0604020202020204" pitchFamily="34" charset="0"/>
                <a:cs typeface="Arial" panose="020B0604020202020204" pitchFamily="34" charset="0"/>
              </a:rPr>
              <a:t> 2021; Agha </a:t>
            </a:r>
            <a:r>
              <a:rPr lang="en-US" i="1">
                <a:latin typeface="Arial" panose="020B0604020202020204" pitchFamily="34" charset="0"/>
                <a:cs typeface="Arial" panose="020B0604020202020204" pitchFamily="34" charset="0"/>
              </a:rPr>
              <a:t>et al., </a:t>
            </a:r>
            <a:r>
              <a:rPr lang="en-US">
                <a:latin typeface="Arial" panose="020B0604020202020204" pitchFamily="34" charset="0"/>
                <a:cs typeface="Arial" panose="020B0604020202020204" pitchFamily="34" charset="0"/>
              </a:rPr>
              <a:t>2025).</a:t>
            </a:r>
          </a:p>
        </p:txBody>
      </p:sp>
      <p:sp>
        <p:nvSpPr>
          <p:cNvPr id="29" name="Slide Number Placeholder 28">
            <a:extLst>
              <a:ext uri="{FF2B5EF4-FFF2-40B4-BE49-F238E27FC236}">
                <a16:creationId xmlns:a16="http://schemas.microsoft.com/office/drawing/2014/main" id="{E4DD2D5A-BBAD-B203-774C-CFC5BFFB897B}"/>
              </a:ext>
            </a:extLst>
          </p:cNvPr>
          <p:cNvSpPr>
            <a:spLocks noGrp="1"/>
          </p:cNvSpPr>
          <p:nvPr>
            <p:ph type="sldNum" sz="quarter" idx="12"/>
          </p:nvPr>
        </p:nvSpPr>
        <p:spPr/>
        <p:txBody>
          <a:bodyPr/>
          <a:lstStyle/>
          <a:p>
            <a:fld id="{97941596-AE54-6448-B0CD-C47C0D997720}" type="slidenum">
              <a:rPr lang="en-US" smtClean="0"/>
              <a:t>18</a:t>
            </a:fld>
            <a:endParaRPr lang="en-US"/>
          </a:p>
        </p:txBody>
      </p:sp>
      <p:sp>
        <p:nvSpPr>
          <p:cNvPr id="31" name="TextBox 30">
            <a:extLst>
              <a:ext uri="{FF2B5EF4-FFF2-40B4-BE49-F238E27FC236}">
                <a16:creationId xmlns:a16="http://schemas.microsoft.com/office/drawing/2014/main" id="{B2508086-940D-254D-5F9C-FDB8679FEBF1}"/>
              </a:ext>
            </a:extLst>
          </p:cNvPr>
          <p:cNvSpPr txBox="1"/>
          <p:nvPr/>
        </p:nvSpPr>
        <p:spPr>
          <a:xfrm>
            <a:off x="825500" y="5739877"/>
            <a:ext cx="3670300" cy="230832"/>
          </a:xfrm>
          <a:prstGeom prst="rect">
            <a:avLst/>
          </a:prstGeom>
          <a:noFill/>
        </p:spPr>
        <p:txBody>
          <a:bodyPr wrap="square">
            <a:spAutoFit/>
          </a:bodyPr>
          <a:lstStyle/>
          <a:p>
            <a:pPr algn="ctr"/>
            <a:r>
              <a:rPr lang="en-GB" sz="900" b="0" kern="0">
                <a:solidFill>
                  <a:srgbClr val="0F1115"/>
                </a:solidFill>
                <a:effectLst/>
                <a:latin typeface="Arial" panose="020B0604020202020204" pitchFamily="34" charset="0"/>
                <a:ea typeface="Times New Roman" panose="02020603050405020304" pitchFamily="18" charset="0"/>
              </a:rPr>
              <a:t>(</a:t>
            </a:r>
            <a:r>
              <a:rPr lang="en-GB" sz="900" kern="0">
                <a:solidFill>
                  <a:srgbClr val="0F1115"/>
                </a:solidFill>
                <a:latin typeface="Arial" panose="020B0604020202020204" pitchFamily="34" charset="0"/>
                <a:ea typeface="Times New Roman" panose="02020603050405020304" pitchFamily="18" charset="0"/>
              </a:rPr>
              <a:t>Motivation of protections, </a:t>
            </a:r>
            <a:r>
              <a:rPr lang="en-GB" sz="900" b="0" kern="0">
                <a:solidFill>
                  <a:srgbClr val="0F1115"/>
                </a:solidFill>
                <a:effectLst/>
                <a:latin typeface="Arial" panose="020B0604020202020204" pitchFamily="34" charset="0"/>
                <a:ea typeface="Times New Roman" panose="02020603050405020304" pitchFamily="18" charset="0"/>
              </a:rPr>
              <a:t>no date)..</a:t>
            </a:r>
            <a:endParaRPr lang="en-US" sz="900"/>
          </a:p>
        </p:txBody>
      </p:sp>
      <p:pic>
        <p:nvPicPr>
          <p:cNvPr id="33" name="Picture 32" descr="A group of children holding signs&#10;&#10;Description automatically generated">
            <a:extLst>
              <a:ext uri="{FF2B5EF4-FFF2-40B4-BE49-F238E27FC236}">
                <a16:creationId xmlns:a16="http://schemas.microsoft.com/office/drawing/2014/main" id="{768BB59D-08A4-7894-2513-85E584A13D7F}"/>
              </a:ext>
            </a:extLst>
          </p:cNvPr>
          <p:cNvPicPr>
            <a:picLocks noChangeAspect="1"/>
          </p:cNvPicPr>
          <p:nvPr/>
        </p:nvPicPr>
        <p:blipFill>
          <a:blip r:embed="rId2"/>
          <a:stretch>
            <a:fillRect/>
          </a:stretch>
        </p:blipFill>
        <p:spPr>
          <a:xfrm>
            <a:off x="326588" y="1882974"/>
            <a:ext cx="4960222" cy="3718412"/>
          </a:xfrm>
          <a:prstGeom prst="rect">
            <a:avLst/>
          </a:prstGeom>
        </p:spPr>
      </p:pic>
      <p:sp>
        <p:nvSpPr>
          <p:cNvPr id="34" name="TextBox 33">
            <a:extLst>
              <a:ext uri="{FF2B5EF4-FFF2-40B4-BE49-F238E27FC236}">
                <a16:creationId xmlns:a16="http://schemas.microsoft.com/office/drawing/2014/main" id="{E7898AD6-A94E-3A43-1146-A27D1F38C656}"/>
              </a:ext>
            </a:extLst>
          </p:cNvPr>
          <p:cNvSpPr txBox="1"/>
          <p:nvPr/>
        </p:nvSpPr>
        <p:spPr>
          <a:xfrm>
            <a:off x="136944" y="6356350"/>
            <a:ext cx="769875" cy="307777"/>
          </a:xfrm>
          <a:prstGeom prst="rect">
            <a:avLst/>
          </a:prstGeom>
          <a:noFill/>
        </p:spPr>
        <p:txBody>
          <a:bodyPr wrap="square">
            <a:spAutoFit/>
          </a:bodyPr>
          <a:lstStyle/>
          <a:p>
            <a:r>
              <a:rPr lang="en-US" sz="1400" b="1" i="1" err="1">
                <a:solidFill>
                  <a:srgbClr val="EE17F2"/>
                </a:solidFill>
                <a:latin typeface="Arial" panose="020B0604020202020204" pitchFamily="34" charset="0"/>
                <a:cs typeface="Arial" panose="020B0604020202020204" pitchFamily="34" charset="0"/>
              </a:rPr>
              <a:t>Abeer</a:t>
            </a:r>
            <a:r>
              <a:rPr lang="en-US" sz="1400" b="1" i="1">
                <a:solidFill>
                  <a:srgbClr val="EE17F2"/>
                </a:solidFill>
                <a:latin typeface="Arial" panose="020B0604020202020204" pitchFamily="34" charset="0"/>
                <a:cs typeface="Arial" panose="020B0604020202020204" pitchFamily="34" charset="0"/>
              </a:rPr>
              <a:t>.</a:t>
            </a:r>
            <a:endParaRPr lang="en-US" sz="1400" b="1" i="1">
              <a:solidFill>
                <a:srgbClr val="EE17F2"/>
              </a:solidFill>
            </a:endParaRPr>
          </a:p>
        </p:txBody>
      </p:sp>
    </p:spTree>
    <p:extLst>
      <p:ext uri="{BB962C8B-B14F-4D97-AF65-F5344CB8AC3E}">
        <p14:creationId xmlns:p14="http://schemas.microsoft.com/office/powerpoint/2010/main" val="13168144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8"/>
                                        </p:tgtEl>
                                        <p:attrNameLst>
                                          <p:attrName>style.visibility</p:attrName>
                                        </p:attrNameLst>
                                      </p:cBhvr>
                                      <p:to>
                                        <p:strVal val="visible"/>
                                      </p:to>
                                    </p:set>
                                    <p:animEffect transition="in" filter="fade">
                                      <p:cBhvr>
                                        <p:cTn id="7" dur="4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accent3">
            <a:lumMod val="20000"/>
            <a:lumOff val="80000"/>
            <a:alpha val="35000"/>
          </a:schemeClr>
        </a:solidFill>
        <a:effectLst/>
      </p:bgPr>
    </p:bg>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4EFCDC36-CDE3-7EE6-CBAC-CC7371C32900}"/>
              </a:ext>
            </a:extLst>
          </p:cNvPr>
          <p:cNvSpPr txBox="1">
            <a:spLocks/>
          </p:cNvSpPr>
          <p:nvPr/>
        </p:nvSpPr>
        <p:spPr>
          <a:xfrm>
            <a:off x="4064001" y="71223"/>
            <a:ext cx="8127999" cy="1237245"/>
          </a:xfrm>
          <a:prstGeom prst="rect">
            <a:avLst/>
          </a:prstGeom>
        </p:spPr>
        <p:txBody>
          <a:bodyPr vert="horz" lIns="91440" tIns="45720" rIns="91440" bIns="45720" rtlCol="0" anchor="b" anchorCtr="0">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700" b="1">
                <a:solidFill>
                  <a:srgbClr val="FF0000"/>
                </a:solidFill>
                <a:latin typeface="Arial" panose="020B0604020202020204" pitchFamily="34" charset="0"/>
                <a:cs typeface="Arial" panose="020B0604020202020204" pitchFamily="34" charset="0"/>
              </a:rPr>
              <a:t>Nudge Theory </a:t>
            </a:r>
          </a:p>
          <a:p>
            <a:pPr algn="ctr"/>
            <a:r>
              <a:rPr lang="en-GB" sz="1400" b="1">
                <a:solidFill>
                  <a:srgbClr val="FF0000"/>
                </a:solidFill>
                <a:latin typeface="Arial" panose="020B0604020202020204" pitchFamily="34" charset="0"/>
                <a:cs typeface="Arial" panose="020B0604020202020204" pitchFamily="34" charset="0"/>
              </a:rPr>
              <a:t>Step five</a:t>
            </a:r>
          </a:p>
        </p:txBody>
      </p:sp>
      <p:sp>
        <p:nvSpPr>
          <p:cNvPr id="10" name="TextBox 9">
            <a:extLst>
              <a:ext uri="{FF2B5EF4-FFF2-40B4-BE49-F238E27FC236}">
                <a16:creationId xmlns:a16="http://schemas.microsoft.com/office/drawing/2014/main" id="{B38245EC-D9FB-2CAC-5E13-1F48498F7228}"/>
              </a:ext>
            </a:extLst>
          </p:cNvPr>
          <p:cNvSpPr txBox="1"/>
          <p:nvPr/>
        </p:nvSpPr>
        <p:spPr>
          <a:xfrm>
            <a:off x="98421" y="4569589"/>
            <a:ext cx="5226051" cy="1841466"/>
          </a:xfrm>
          <a:prstGeom prst="rect">
            <a:avLst/>
          </a:prstGeom>
          <a:noFill/>
        </p:spPr>
        <p:txBody>
          <a:bodyPr wrap="square">
            <a:spAutoFit/>
          </a:bodyPr>
          <a:lstStyle/>
          <a:p>
            <a:pPr>
              <a:lnSpc>
                <a:spcPct val="150000"/>
              </a:lnSpc>
            </a:pPr>
            <a:r>
              <a:rPr lang="en-US"/>
              <a:t> </a:t>
            </a:r>
            <a:r>
              <a:rPr lang="en-US" sz="2400" b="1">
                <a:solidFill>
                  <a:srgbClr val="EE17F2"/>
                </a:solidFill>
                <a:latin typeface="Arial" panose="020B0604020202020204" pitchFamily="34" charset="0"/>
                <a:cs typeface="Arial" panose="020B0604020202020204" pitchFamily="34" charset="0"/>
              </a:rPr>
              <a:t>▷</a:t>
            </a:r>
            <a:r>
              <a:rPr lang="en-US" sz="2000">
                <a:latin typeface="Arial" panose="020B0604020202020204" pitchFamily="34" charset="0"/>
                <a:cs typeface="Arial" panose="020B0604020202020204" pitchFamily="34" charset="0"/>
              </a:rPr>
              <a:t> </a:t>
            </a:r>
            <a:r>
              <a:rPr lang="en-US" b="1" err="1">
                <a:latin typeface="Arial" panose="020B0604020202020204" pitchFamily="34" charset="0"/>
                <a:cs typeface="Arial" panose="020B0604020202020204" pitchFamily="34" charset="0"/>
              </a:rPr>
              <a:t>MindBridge</a:t>
            </a:r>
            <a:r>
              <a:rPr lang="en-US" b="1">
                <a:latin typeface="Arial" panose="020B0604020202020204" pitchFamily="34" charset="0"/>
                <a:cs typeface="Arial" panose="020B0604020202020204" pitchFamily="34" charset="0"/>
              </a:rPr>
              <a:t> will </a:t>
            </a:r>
            <a:r>
              <a:rPr lang="en-US">
                <a:latin typeface="Arial" panose="020B0604020202020204" pitchFamily="34" charset="0"/>
                <a:cs typeface="Arial" panose="020B0604020202020204" pitchFamily="34" charset="0"/>
              </a:rPr>
              <a:t>deliver digital nudges via class TV screens and pupil devices to encourage positive </a:t>
            </a:r>
            <a:r>
              <a:rPr lang="en-US" err="1">
                <a:latin typeface="Arial" panose="020B0604020202020204" pitchFamily="34" charset="0"/>
                <a:cs typeface="Arial" panose="020B0604020202020204" pitchFamily="34" charset="0"/>
              </a:rPr>
              <a:t>behaviour</a:t>
            </a:r>
            <a:r>
              <a:rPr lang="en-US">
                <a:latin typeface="Arial" panose="020B0604020202020204" pitchFamily="34" charset="0"/>
                <a:cs typeface="Arial" panose="020B0604020202020204" pitchFamily="34" charset="0"/>
              </a:rPr>
              <a:t>, whistleblowing without constant adult oversight. </a:t>
            </a:r>
          </a:p>
        </p:txBody>
      </p:sp>
      <p:sp>
        <p:nvSpPr>
          <p:cNvPr id="12" name="TextBox 11">
            <a:extLst>
              <a:ext uri="{FF2B5EF4-FFF2-40B4-BE49-F238E27FC236}">
                <a16:creationId xmlns:a16="http://schemas.microsoft.com/office/drawing/2014/main" id="{4CF7F147-3182-14CD-A7C8-74C841A3FF03}"/>
              </a:ext>
            </a:extLst>
          </p:cNvPr>
          <p:cNvSpPr txBox="1"/>
          <p:nvPr/>
        </p:nvSpPr>
        <p:spPr>
          <a:xfrm>
            <a:off x="0" y="2300517"/>
            <a:ext cx="5226051" cy="2256965"/>
          </a:xfrm>
          <a:prstGeom prst="rect">
            <a:avLst/>
          </a:prstGeom>
          <a:noFill/>
        </p:spPr>
        <p:txBody>
          <a:bodyPr wrap="square">
            <a:spAutoFit/>
          </a:bodyPr>
          <a:lstStyle/>
          <a:p>
            <a:pPr>
              <a:lnSpc>
                <a:spcPct val="150000"/>
              </a:lnSpc>
            </a:pPr>
            <a:r>
              <a:rPr lang="en-US" sz="2400">
                <a:solidFill>
                  <a:srgbClr val="92D050"/>
                </a:solidFill>
                <a:latin typeface="Arial" panose="020B0604020202020204" pitchFamily="34" charset="0"/>
                <a:cs typeface="Arial" panose="020B0604020202020204" pitchFamily="34" charset="0"/>
              </a:rPr>
              <a:t>▷</a:t>
            </a:r>
            <a:r>
              <a:rPr lang="en-US" sz="2400">
                <a:latin typeface="Arial" panose="020B0604020202020204" pitchFamily="34" charset="0"/>
                <a:cs typeface="Arial" panose="020B0604020202020204" pitchFamily="34" charset="0"/>
              </a:rPr>
              <a:t> </a:t>
            </a:r>
            <a:r>
              <a:rPr lang="en-US" sz="2400">
                <a:solidFill>
                  <a:srgbClr val="92D050"/>
                </a:solidFill>
                <a:latin typeface="Arial" panose="020B0604020202020204" pitchFamily="34" charset="0"/>
                <a:cs typeface="Arial" panose="020B0604020202020204" pitchFamily="34" charset="0"/>
              </a:rPr>
              <a:t> </a:t>
            </a:r>
            <a:r>
              <a:rPr lang="en-US">
                <a:latin typeface="Arial" panose="020B0604020202020204" pitchFamily="34" charset="0"/>
                <a:cs typeface="Arial" panose="020B0604020202020204" pitchFamily="34" charset="0"/>
              </a:rPr>
              <a:t>It's scalable and affordable, but minor interface cues can't make up for a society where students don't trust adults or are terrified of getting in trouble for speaking up (Agha </a:t>
            </a:r>
            <a:r>
              <a:rPr lang="en-US" i="1">
                <a:latin typeface="Arial" panose="020B0604020202020204" pitchFamily="34" charset="0"/>
                <a:cs typeface="Arial" panose="020B0604020202020204" pitchFamily="34" charset="0"/>
              </a:rPr>
              <a:t>et al., </a:t>
            </a:r>
            <a:r>
              <a:rPr lang="en-US">
                <a:latin typeface="Arial" panose="020B0604020202020204" pitchFamily="34" charset="0"/>
                <a:cs typeface="Arial" panose="020B0604020202020204" pitchFamily="34" charset="0"/>
              </a:rPr>
              <a:t>2025).</a:t>
            </a:r>
          </a:p>
        </p:txBody>
      </p:sp>
      <p:sp>
        <p:nvSpPr>
          <p:cNvPr id="22" name="TextBox 21">
            <a:extLst>
              <a:ext uri="{FF2B5EF4-FFF2-40B4-BE49-F238E27FC236}">
                <a16:creationId xmlns:a16="http://schemas.microsoft.com/office/drawing/2014/main" id="{0DFB2BEE-DB32-E956-FA64-3B9D350BEB48}"/>
              </a:ext>
            </a:extLst>
          </p:cNvPr>
          <p:cNvSpPr txBox="1"/>
          <p:nvPr/>
        </p:nvSpPr>
        <p:spPr>
          <a:xfrm>
            <a:off x="68325" y="387735"/>
            <a:ext cx="5226051" cy="1841466"/>
          </a:xfrm>
          <a:prstGeom prst="rect">
            <a:avLst/>
          </a:prstGeom>
          <a:noFill/>
        </p:spPr>
        <p:txBody>
          <a:bodyPr wrap="square">
            <a:spAutoFit/>
          </a:bodyPr>
          <a:lstStyle/>
          <a:p>
            <a:pPr>
              <a:lnSpc>
                <a:spcPct val="150000"/>
              </a:lnSpc>
            </a:pPr>
            <a:r>
              <a:rPr lang="en-US" sz="2400" b="1">
                <a:solidFill>
                  <a:srgbClr val="00B0F0"/>
                </a:solidFill>
                <a:latin typeface="Arial" panose="020B0604020202020204" pitchFamily="34" charset="0"/>
                <a:cs typeface="Arial" panose="020B0604020202020204" pitchFamily="34" charset="0"/>
              </a:rPr>
              <a:t>▷</a:t>
            </a:r>
            <a:r>
              <a:rPr lang="en-US">
                <a:latin typeface="Arial" panose="020B0604020202020204" pitchFamily="34" charset="0"/>
                <a:cs typeface="Arial" panose="020B0604020202020204" pitchFamily="34" charset="0"/>
              </a:rPr>
              <a:t> According to Chen </a:t>
            </a:r>
            <a:r>
              <a:rPr lang="en-US" i="1">
                <a:latin typeface="Arial" panose="020B0604020202020204" pitchFamily="34" charset="0"/>
                <a:cs typeface="Arial" panose="020B0604020202020204" pitchFamily="34" charset="0"/>
              </a:rPr>
              <a:t>et al. </a:t>
            </a:r>
            <a:r>
              <a:rPr lang="en-US">
                <a:latin typeface="Arial" panose="020B0604020202020204" pitchFamily="34" charset="0"/>
                <a:cs typeface="Arial" panose="020B0604020202020204" pitchFamily="34" charset="0"/>
              </a:rPr>
              <a:t>(2023) and Agha </a:t>
            </a:r>
            <a:r>
              <a:rPr lang="en-US" i="1">
                <a:latin typeface="Arial" panose="020B0604020202020204" pitchFamily="34" charset="0"/>
                <a:cs typeface="Arial" panose="020B0604020202020204" pitchFamily="34" charset="0"/>
              </a:rPr>
              <a:t>et al. </a:t>
            </a:r>
            <a:r>
              <a:rPr lang="en-US">
                <a:latin typeface="Arial" panose="020B0604020202020204" pitchFamily="34" charset="0"/>
                <a:cs typeface="Arial" panose="020B0604020202020204" pitchFamily="34" charset="0"/>
              </a:rPr>
              <a:t>(2024) , Nudge Theory uses tiny features such as notifications, reminders, and messages to influence </a:t>
            </a:r>
            <a:r>
              <a:rPr lang="en-US" err="1">
                <a:latin typeface="Arial" panose="020B0604020202020204" pitchFamily="34" charset="0"/>
                <a:cs typeface="Arial" panose="020B0604020202020204" pitchFamily="34" charset="0"/>
              </a:rPr>
              <a:t>behaviour</a:t>
            </a:r>
            <a:r>
              <a:rPr lang="en-US">
                <a:latin typeface="Arial" panose="020B0604020202020204" pitchFamily="34" charset="0"/>
                <a:cs typeface="Arial" panose="020B0604020202020204" pitchFamily="34" charset="0"/>
              </a:rPr>
              <a:t>. </a:t>
            </a:r>
          </a:p>
        </p:txBody>
      </p:sp>
      <p:sp>
        <p:nvSpPr>
          <p:cNvPr id="23" name="TextBox 22">
            <a:extLst>
              <a:ext uri="{FF2B5EF4-FFF2-40B4-BE49-F238E27FC236}">
                <a16:creationId xmlns:a16="http://schemas.microsoft.com/office/drawing/2014/main" id="{57A13970-8F32-DD5E-1769-39F3774FD779}"/>
              </a:ext>
            </a:extLst>
          </p:cNvPr>
          <p:cNvSpPr txBox="1"/>
          <p:nvPr/>
        </p:nvSpPr>
        <p:spPr>
          <a:xfrm>
            <a:off x="9778995" y="5976126"/>
            <a:ext cx="2032001" cy="215444"/>
          </a:xfrm>
          <a:prstGeom prst="rect">
            <a:avLst/>
          </a:prstGeom>
          <a:noFill/>
        </p:spPr>
        <p:txBody>
          <a:bodyPr wrap="square">
            <a:spAutoFit/>
          </a:bodyPr>
          <a:lstStyle/>
          <a:p>
            <a:r>
              <a:rPr lang="en-GB" sz="800" kern="0">
                <a:solidFill>
                  <a:srgbClr val="0F1115"/>
                </a:solidFill>
                <a:latin typeface="Arial" panose="020B0604020202020204" pitchFamily="34" charset="0"/>
                <a:ea typeface="Times New Roman" panose="02020603050405020304" pitchFamily="18" charset="0"/>
              </a:rPr>
              <a:t>(Lack of trust </a:t>
            </a:r>
            <a:r>
              <a:rPr lang="en-GB" sz="800" b="0" kern="0">
                <a:solidFill>
                  <a:srgbClr val="0F1115"/>
                </a:solidFill>
                <a:effectLst/>
                <a:latin typeface="Arial" panose="020B0604020202020204" pitchFamily="34" charset="0"/>
                <a:ea typeface="Times New Roman" panose="02020603050405020304" pitchFamily="18" charset="0"/>
              </a:rPr>
              <a:t>Stock images</a:t>
            </a:r>
            <a:r>
              <a:rPr lang="en-GB" sz="800" kern="0">
                <a:solidFill>
                  <a:srgbClr val="0F1115"/>
                </a:solidFill>
                <a:latin typeface="Arial" panose="020B0604020202020204" pitchFamily="34" charset="0"/>
                <a:ea typeface="Times New Roman" panose="02020603050405020304" pitchFamily="18" charset="0"/>
              </a:rPr>
              <a:t>, </a:t>
            </a:r>
            <a:r>
              <a:rPr lang="en-GB" sz="800" b="0" kern="0">
                <a:solidFill>
                  <a:srgbClr val="0F1115"/>
                </a:solidFill>
                <a:effectLst/>
                <a:latin typeface="Arial" panose="020B0604020202020204" pitchFamily="34" charset="0"/>
                <a:ea typeface="Times New Roman" panose="02020603050405020304" pitchFamily="18" charset="0"/>
              </a:rPr>
              <a:t>no date).</a:t>
            </a:r>
            <a:endParaRPr lang="en-US" sz="800"/>
          </a:p>
        </p:txBody>
      </p:sp>
      <p:sp>
        <p:nvSpPr>
          <p:cNvPr id="24" name="Slide Number Placeholder 23">
            <a:extLst>
              <a:ext uri="{FF2B5EF4-FFF2-40B4-BE49-F238E27FC236}">
                <a16:creationId xmlns:a16="http://schemas.microsoft.com/office/drawing/2014/main" id="{D48C749C-E7DF-5E8C-79D6-537AB74BCE17}"/>
              </a:ext>
            </a:extLst>
          </p:cNvPr>
          <p:cNvSpPr>
            <a:spLocks noGrp="1"/>
          </p:cNvSpPr>
          <p:nvPr>
            <p:ph type="sldNum" sz="quarter" idx="12"/>
          </p:nvPr>
        </p:nvSpPr>
        <p:spPr/>
        <p:txBody>
          <a:bodyPr/>
          <a:lstStyle/>
          <a:p>
            <a:fld id="{97941596-AE54-6448-B0CD-C47C0D997720}" type="slidenum">
              <a:rPr lang="en-US" smtClean="0"/>
              <a:t>19</a:t>
            </a:fld>
            <a:endParaRPr lang="en-US"/>
          </a:p>
        </p:txBody>
      </p:sp>
      <p:sp>
        <p:nvSpPr>
          <p:cNvPr id="25" name="TextBox 24">
            <a:extLst>
              <a:ext uri="{FF2B5EF4-FFF2-40B4-BE49-F238E27FC236}">
                <a16:creationId xmlns:a16="http://schemas.microsoft.com/office/drawing/2014/main" id="{DBE98656-F459-34B4-A86C-88EFC912C257}"/>
              </a:ext>
            </a:extLst>
          </p:cNvPr>
          <p:cNvSpPr txBox="1"/>
          <p:nvPr/>
        </p:nvSpPr>
        <p:spPr>
          <a:xfrm>
            <a:off x="68325" y="6423163"/>
            <a:ext cx="769875" cy="307777"/>
          </a:xfrm>
          <a:prstGeom prst="rect">
            <a:avLst/>
          </a:prstGeom>
          <a:noFill/>
        </p:spPr>
        <p:txBody>
          <a:bodyPr wrap="square">
            <a:spAutoFit/>
          </a:bodyPr>
          <a:lstStyle/>
          <a:p>
            <a:r>
              <a:rPr lang="en-US" sz="1400" b="1" i="1" err="1">
                <a:solidFill>
                  <a:srgbClr val="EE17F2"/>
                </a:solidFill>
                <a:latin typeface="Arial" panose="020B0604020202020204" pitchFamily="34" charset="0"/>
                <a:cs typeface="Arial" panose="020B0604020202020204" pitchFamily="34" charset="0"/>
              </a:rPr>
              <a:t>Abeer</a:t>
            </a:r>
            <a:r>
              <a:rPr lang="en-US" sz="1400" b="1" i="1">
                <a:solidFill>
                  <a:srgbClr val="EE17F2"/>
                </a:solidFill>
                <a:latin typeface="Arial" panose="020B0604020202020204" pitchFamily="34" charset="0"/>
                <a:cs typeface="Arial" panose="020B0604020202020204" pitchFamily="34" charset="0"/>
              </a:rPr>
              <a:t>.</a:t>
            </a:r>
            <a:endParaRPr lang="en-US" sz="1400" b="1" i="1">
              <a:solidFill>
                <a:srgbClr val="EE17F2"/>
              </a:solidFill>
            </a:endParaRPr>
          </a:p>
        </p:txBody>
      </p:sp>
      <p:pic>
        <p:nvPicPr>
          <p:cNvPr id="27" name="Picture 26" descr="Child sitting on a couch">
            <a:extLst>
              <a:ext uri="{FF2B5EF4-FFF2-40B4-BE49-F238E27FC236}">
                <a16:creationId xmlns:a16="http://schemas.microsoft.com/office/drawing/2014/main" id="{B5956F09-51A7-D776-B110-D54001D0535D}"/>
              </a:ext>
            </a:extLst>
          </p:cNvPr>
          <p:cNvPicPr>
            <a:picLocks noChangeAspect="1"/>
          </p:cNvPicPr>
          <p:nvPr/>
        </p:nvPicPr>
        <p:blipFill>
          <a:blip r:embed="rId2"/>
          <a:stretch>
            <a:fillRect/>
          </a:stretch>
        </p:blipFill>
        <p:spPr>
          <a:xfrm>
            <a:off x="6096000" y="1544476"/>
            <a:ext cx="3682999" cy="2455333"/>
          </a:xfrm>
          <a:prstGeom prst="rect">
            <a:avLst/>
          </a:prstGeom>
        </p:spPr>
      </p:pic>
      <p:pic>
        <p:nvPicPr>
          <p:cNvPr id="29" name="Picture 28" descr="Woman looking up">
            <a:extLst>
              <a:ext uri="{FF2B5EF4-FFF2-40B4-BE49-F238E27FC236}">
                <a16:creationId xmlns:a16="http://schemas.microsoft.com/office/drawing/2014/main" id="{0875B228-771D-B4C7-0380-B48B905B838C}"/>
              </a:ext>
            </a:extLst>
          </p:cNvPr>
          <p:cNvPicPr>
            <a:picLocks noChangeAspect="1"/>
          </p:cNvPicPr>
          <p:nvPr/>
        </p:nvPicPr>
        <p:blipFill>
          <a:blip r:embed="rId3"/>
          <a:stretch>
            <a:fillRect/>
          </a:stretch>
        </p:blipFill>
        <p:spPr>
          <a:xfrm>
            <a:off x="6095999" y="3998727"/>
            <a:ext cx="3682999" cy="2456553"/>
          </a:xfrm>
          <a:prstGeom prst="rect">
            <a:avLst/>
          </a:prstGeom>
        </p:spPr>
      </p:pic>
      <p:sp>
        <p:nvSpPr>
          <p:cNvPr id="30" name="TextBox 29">
            <a:extLst>
              <a:ext uri="{FF2B5EF4-FFF2-40B4-BE49-F238E27FC236}">
                <a16:creationId xmlns:a16="http://schemas.microsoft.com/office/drawing/2014/main" id="{D385E440-15D3-AFF9-C5B8-87036B242EB4}"/>
              </a:ext>
            </a:extLst>
          </p:cNvPr>
          <p:cNvSpPr txBox="1"/>
          <p:nvPr/>
        </p:nvSpPr>
        <p:spPr>
          <a:xfrm>
            <a:off x="9778998" y="3534575"/>
            <a:ext cx="2032001" cy="215444"/>
          </a:xfrm>
          <a:prstGeom prst="rect">
            <a:avLst/>
          </a:prstGeom>
          <a:noFill/>
        </p:spPr>
        <p:txBody>
          <a:bodyPr wrap="square">
            <a:spAutoFit/>
          </a:bodyPr>
          <a:lstStyle/>
          <a:p>
            <a:r>
              <a:rPr lang="en-GB" sz="800" b="0" kern="0">
                <a:solidFill>
                  <a:srgbClr val="0F1115"/>
                </a:solidFill>
                <a:effectLst/>
                <a:latin typeface="Arial" panose="020B0604020202020204" pitchFamily="34" charset="0"/>
                <a:ea typeface="Times New Roman" panose="02020603050405020304" pitchFamily="18" charset="0"/>
              </a:rPr>
              <a:t>(Students fear Stock images</a:t>
            </a:r>
            <a:r>
              <a:rPr lang="en-GB" sz="800" kern="0">
                <a:solidFill>
                  <a:srgbClr val="0F1115"/>
                </a:solidFill>
                <a:latin typeface="Arial" panose="020B0604020202020204" pitchFamily="34" charset="0"/>
                <a:ea typeface="Times New Roman" panose="02020603050405020304" pitchFamily="18" charset="0"/>
              </a:rPr>
              <a:t>, </a:t>
            </a:r>
            <a:r>
              <a:rPr lang="en-GB" sz="800" b="0" kern="0">
                <a:solidFill>
                  <a:srgbClr val="0F1115"/>
                </a:solidFill>
                <a:effectLst/>
                <a:latin typeface="Arial" panose="020B0604020202020204" pitchFamily="34" charset="0"/>
                <a:ea typeface="Times New Roman" panose="02020603050405020304" pitchFamily="18" charset="0"/>
              </a:rPr>
              <a:t>no date).</a:t>
            </a:r>
            <a:endParaRPr lang="en-US" sz="800"/>
          </a:p>
        </p:txBody>
      </p:sp>
    </p:spTree>
    <p:extLst>
      <p:ext uri="{BB962C8B-B14F-4D97-AF65-F5344CB8AC3E}">
        <p14:creationId xmlns:p14="http://schemas.microsoft.com/office/powerpoint/2010/main" val="16961456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6"/>
                                        </p:tgtEl>
                                        <p:attrNameLst>
                                          <p:attrName>style.visibility</p:attrName>
                                        </p:attrNameLst>
                                      </p:cBhvr>
                                      <p:to>
                                        <p:strVal val="visible"/>
                                      </p:to>
                                    </p:set>
                                    <p:animEffect transition="in" filter="fade">
                                      <p:cBhvr>
                                        <p:cTn id="7" dur="4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alpha val="42000"/>
          </a:schemeClr>
        </a:solidFill>
        <a:effectLst/>
      </p:bgPr>
    </p:bg>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71449B4A-912A-A65D-B110-F5B371CB8A05}"/>
              </a:ext>
            </a:extLst>
          </p:cNvPr>
          <p:cNvSpPr txBox="1">
            <a:spLocks/>
          </p:cNvSpPr>
          <p:nvPr/>
        </p:nvSpPr>
        <p:spPr>
          <a:xfrm>
            <a:off x="0" y="42908"/>
            <a:ext cx="4070966" cy="2076221"/>
          </a:xfrm>
          <a:prstGeom prst="rect">
            <a:avLst/>
          </a:prstGeom>
        </p:spPr>
        <p:txBody>
          <a:bodyPr vert="horz" lIns="91440" tIns="45720" rIns="91440" bIns="45720" rtlCol="0" anchor="b" anchorCtr="0">
            <a:normAutofit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700" b="1">
                <a:solidFill>
                  <a:schemeClr val="bg2">
                    <a:lumMod val="50000"/>
                  </a:schemeClr>
                </a:solidFill>
                <a:latin typeface="Arial" panose="020B0604020202020204" pitchFamily="34" charset="0"/>
                <a:cs typeface="Arial" panose="020B0604020202020204" pitchFamily="34" charset="0"/>
              </a:rPr>
              <a:t>The Bystander Effect </a:t>
            </a:r>
          </a:p>
          <a:p>
            <a:pPr algn="ctr"/>
            <a:r>
              <a:rPr lang="en-GB" sz="1400" b="1">
                <a:solidFill>
                  <a:schemeClr val="bg2">
                    <a:lumMod val="75000"/>
                  </a:schemeClr>
                </a:solidFill>
                <a:latin typeface="Arial" panose="020B0604020202020204" pitchFamily="34" charset="0"/>
                <a:cs typeface="Arial" panose="020B0604020202020204" pitchFamily="34" charset="0"/>
              </a:rPr>
              <a:t>Step six</a:t>
            </a:r>
          </a:p>
        </p:txBody>
      </p:sp>
      <p:sp>
        <p:nvSpPr>
          <p:cNvPr id="10" name="TextBox 9">
            <a:extLst>
              <a:ext uri="{FF2B5EF4-FFF2-40B4-BE49-F238E27FC236}">
                <a16:creationId xmlns:a16="http://schemas.microsoft.com/office/drawing/2014/main" id="{1FF9D7A3-E227-A8A3-8F91-F7EAC7010DE6}"/>
              </a:ext>
            </a:extLst>
          </p:cNvPr>
          <p:cNvSpPr txBox="1"/>
          <p:nvPr/>
        </p:nvSpPr>
        <p:spPr>
          <a:xfrm>
            <a:off x="4110155" y="0"/>
            <a:ext cx="8074327" cy="6688947"/>
          </a:xfrm>
          <a:prstGeom prst="rect">
            <a:avLst/>
          </a:prstGeom>
          <a:noFill/>
        </p:spPr>
        <p:txBody>
          <a:bodyPr wrap="square">
            <a:spAutoFit/>
          </a:bodyPr>
          <a:lstStyle/>
          <a:p>
            <a:pPr algn="l">
              <a:lnSpc>
                <a:spcPct val="150000"/>
              </a:lnSpc>
            </a:pPr>
            <a:r>
              <a:rPr lang="en-GB" b="0" i="0" u="none" strike="noStrike">
                <a:solidFill>
                  <a:srgbClr val="0F1115"/>
                </a:solidFill>
                <a:effectLst/>
                <a:latin typeface="Arial" panose="020B0604020202020204" pitchFamily="34" charset="0"/>
                <a:cs typeface="Arial" panose="020B0604020202020204" pitchFamily="34" charset="0"/>
              </a:rPr>
              <a:t>📎  Most bullying is witnessed by students before adults</a:t>
            </a:r>
          </a:p>
          <a:p>
            <a:pPr algn="l">
              <a:lnSpc>
                <a:spcPct val="150000"/>
              </a:lnSpc>
            </a:pPr>
            <a:r>
              <a:rPr lang="en-GB" b="0" i="0" u="none" strike="noStrike">
                <a:solidFill>
                  <a:srgbClr val="0F1115"/>
                </a:solidFill>
                <a:effectLst/>
                <a:latin typeface="Arial" panose="020B0604020202020204" pitchFamily="34" charset="0"/>
                <a:cs typeface="Arial" panose="020B0604020202020204" pitchFamily="34" charset="0"/>
              </a:rPr>
              <a:t>📎  Digital simulations boost assertiveness and reduce disengagement.</a:t>
            </a:r>
          </a:p>
          <a:p>
            <a:pPr algn="l">
              <a:lnSpc>
                <a:spcPct val="150000"/>
              </a:lnSpc>
            </a:pPr>
            <a:r>
              <a:rPr lang="en-GB" b="0" i="0" u="none" strike="noStrike">
                <a:solidFill>
                  <a:srgbClr val="0F1115"/>
                </a:solidFill>
                <a:effectLst/>
                <a:latin typeface="Arial" panose="020B0604020202020204" pitchFamily="34" charset="0"/>
                <a:cs typeface="Arial" panose="020B0604020202020204" pitchFamily="34" charset="0"/>
              </a:rPr>
              <a:t>📎  Tools include upstander recognition and one-click reporting. </a:t>
            </a:r>
          </a:p>
          <a:p>
            <a:pPr algn="l">
              <a:lnSpc>
                <a:spcPct val="150000"/>
              </a:lnSpc>
            </a:pPr>
            <a:r>
              <a:rPr lang="en-GB" b="0" i="0" u="none" strike="noStrike">
                <a:solidFill>
                  <a:srgbClr val="0F1115"/>
                </a:solidFill>
                <a:effectLst/>
                <a:latin typeface="Arial" panose="020B0604020202020204" pitchFamily="34" charset="0"/>
                <a:cs typeface="Arial" panose="020B0604020202020204" pitchFamily="34" charset="0"/>
              </a:rPr>
              <a:t>📎  Diffusion of responsibility hinders intervention. </a:t>
            </a:r>
          </a:p>
          <a:p>
            <a:pPr algn="l">
              <a:lnSpc>
                <a:spcPct val="150000"/>
              </a:lnSpc>
            </a:pPr>
            <a:r>
              <a:rPr lang="en-GB" b="0" i="0" u="none" strike="noStrike">
                <a:solidFill>
                  <a:srgbClr val="0F1115"/>
                </a:solidFill>
                <a:effectLst/>
                <a:latin typeface="Arial" panose="020B0604020202020204" pitchFamily="34" charset="0"/>
                <a:cs typeface="Arial" panose="020B0604020202020204" pitchFamily="34" charset="0"/>
              </a:rPr>
              <a:t>📎  Approach targets social norms; counters bystander effect. </a:t>
            </a:r>
          </a:p>
          <a:p>
            <a:pPr algn="l">
              <a:lnSpc>
                <a:spcPct val="150000"/>
              </a:lnSpc>
            </a:pPr>
            <a:r>
              <a:rPr lang="en-GB" b="0" i="0" u="none" strike="noStrike">
                <a:solidFill>
                  <a:srgbClr val="0F1115"/>
                </a:solidFill>
                <a:effectLst/>
                <a:latin typeface="Arial" panose="020B0604020202020204" pitchFamily="34" charset="0"/>
                <a:cs typeface="Arial" panose="020B0604020202020204" pitchFamily="34" charset="0"/>
              </a:rPr>
              <a:t>📎  Mixed participant roles require complex content. </a:t>
            </a:r>
          </a:p>
          <a:p>
            <a:pPr algn="l">
              <a:lnSpc>
                <a:spcPct val="150000"/>
              </a:lnSpc>
            </a:pPr>
            <a:endParaRPr lang="en-GB" b="0" i="0" u="none" strike="noStrike">
              <a:solidFill>
                <a:srgbClr val="0F1115"/>
              </a:solidFill>
              <a:effectLst/>
              <a:latin typeface="Arial" panose="020B0604020202020204" pitchFamily="34" charset="0"/>
              <a:cs typeface="Arial" panose="020B0604020202020204" pitchFamily="34" charset="0"/>
            </a:endParaRPr>
          </a:p>
          <a:p>
            <a:pPr algn="l">
              <a:lnSpc>
                <a:spcPct val="150000"/>
              </a:lnSpc>
            </a:pPr>
            <a:r>
              <a:rPr lang="en-GB" b="0" i="0" u="none" strike="noStrike">
                <a:solidFill>
                  <a:srgbClr val="0F1115"/>
                </a:solidFill>
                <a:effectLst/>
                <a:latin typeface="Arial" panose="020B0604020202020204" pitchFamily="34" charset="0"/>
                <a:cs typeface="Arial" panose="020B0604020202020204" pitchFamily="34" charset="0"/>
              </a:rPr>
              <a:t>Effective bystander interventions must address ignorance, fears of retaliation, peer status, and cultural norms, striking a balance between confidentiality and accountability, while backed by adult oversight to deliver real-world impact.</a:t>
            </a:r>
          </a:p>
          <a:p>
            <a:pPr>
              <a:lnSpc>
                <a:spcPct val="150000"/>
              </a:lnSpc>
            </a:pPr>
            <a:r>
              <a:rPr lang="en-GB">
                <a:solidFill>
                  <a:srgbClr val="0F1115"/>
                </a:solidFill>
                <a:latin typeface="Arial" panose="020B0604020202020204" pitchFamily="34" charset="0"/>
                <a:cs typeface="Arial" panose="020B0604020202020204" pitchFamily="34" charset="0"/>
              </a:rPr>
              <a:t>          </a:t>
            </a:r>
            <a:r>
              <a:rPr lang="en-GB" b="0" i="0" u="none" strike="noStrike">
                <a:solidFill>
                  <a:srgbClr val="0F1115"/>
                </a:solidFill>
                <a:effectLst/>
                <a:latin typeface="Arial" panose="020B0604020202020204" pitchFamily="34" charset="0"/>
                <a:cs typeface="Arial" panose="020B0604020202020204" pitchFamily="34" charset="0"/>
              </a:rPr>
              <a:t>(Ferreira </a:t>
            </a:r>
            <a:r>
              <a:rPr lang="en-GB" b="0" i="1" u="none" strike="noStrike">
                <a:solidFill>
                  <a:srgbClr val="0F1115"/>
                </a:solidFill>
                <a:effectLst/>
                <a:latin typeface="Arial" panose="020B0604020202020204" pitchFamily="34" charset="0"/>
                <a:cs typeface="Arial" panose="020B0604020202020204" pitchFamily="34" charset="0"/>
              </a:rPr>
              <a:t>et al., </a:t>
            </a:r>
            <a:r>
              <a:rPr lang="en-GB" b="0" i="0" u="none" strike="noStrike">
                <a:solidFill>
                  <a:srgbClr val="0F1115"/>
                </a:solidFill>
                <a:effectLst/>
                <a:latin typeface="Arial" panose="020B0604020202020204" pitchFamily="34" charset="0"/>
                <a:cs typeface="Arial" panose="020B0604020202020204" pitchFamily="34" charset="0"/>
              </a:rPr>
              <a:t>2022; </a:t>
            </a:r>
            <a:r>
              <a:rPr lang="en-GB" sz="1800" kern="0">
                <a:solidFill>
                  <a:srgbClr val="0D0D0D"/>
                </a:solidFill>
                <a:effectLst/>
                <a:latin typeface="Arial" panose="020B0604020202020204" pitchFamily="34" charset="0"/>
                <a:ea typeface="Times New Roman" panose="02020603050405020304" pitchFamily="18" charset="0"/>
              </a:rPr>
              <a:t>Wu, Zhou and Shi, 2023</a:t>
            </a:r>
            <a:r>
              <a:rPr lang="en-GB" b="0" i="0" u="none" strike="noStrike">
                <a:solidFill>
                  <a:srgbClr val="0F1115"/>
                </a:solidFill>
                <a:effectLst/>
                <a:latin typeface="Arial" panose="020B0604020202020204" pitchFamily="34" charset="0"/>
                <a:cs typeface="Arial" panose="020B0604020202020204" pitchFamily="34" charset="0"/>
              </a:rPr>
              <a:t>).</a:t>
            </a:r>
          </a:p>
          <a:p>
            <a:pPr>
              <a:lnSpc>
                <a:spcPct val="150000"/>
              </a:lnSpc>
            </a:pPr>
            <a:endParaRPr lang="en-GB">
              <a:solidFill>
                <a:srgbClr val="0F1115"/>
              </a:solidFill>
              <a:latin typeface="Arial" panose="020B0604020202020204" pitchFamily="34" charset="0"/>
              <a:cs typeface="Arial" panose="020B0604020202020204" pitchFamily="34" charset="0"/>
            </a:endParaRPr>
          </a:p>
          <a:p>
            <a:pPr algn="l">
              <a:lnSpc>
                <a:spcPct val="150000"/>
              </a:lnSpc>
            </a:pPr>
            <a:r>
              <a:rPr lang="en-GB" b="1" i="0" u="none" strike="noStrike" err="1">
                <a:solidFill>
                  <a:schemeClr val="bg1">
                    <a:lumMod val="65000"/>
                  </a:schemeClr>
                </a:solidFill>
                <a:effectLst/>
                <a:latin typeface="Arial" panose="020B0604020202020204" pitchFamily="34" charset="0"/>
                <a:cs typeface="Arial" panose="020B0604020202020204" pitchFamily="34" charset="0"/>
              </a:rPr>
              <a:t>MindBridge</a:t>
            </a:r>
            <a:r>
              <a:rPr lang="en-GB" b="1" i="0" u="none" strike="noStrike">
                <a:solidFill>
                  <a:schemeClr val="bg1">
                    <a:lumMod val="65000"/>
                  </a:schemeClr>
                </a:solidFill>
                <a:effectLst/>
                <a:latin typeface="Arial" panose="020B0604020202020204" pitchFamily="34" charset="0"/>
                <a:cs typeface="Arial" panose="020B0604020202020204" pitchFamily="34" charset="0"/>
              </a:rPr>
              <a:t> </a:t>
            </a:r>
            <a:r>
              <a:rPr lang="en-GB" i="0" u="none" strike="noStrike">
                <a:solidFill>
                  <a:srgbClr val="0F1115"/>
                </a:solidFill>
                <a:effectLst/>
                <a:latin typeface="Arial" panose="020B0604020202020204" pitchFamily="34" charset="0"/>
                <a:cs typeface="Arial" panose="020B0604020202020204" pitchFamily="34" charset="0"/>
              </a:rPr>
              <a:t>will provide interactive digital tools that cultivate confidence, encourage positive peer norms, and counteract the bystander effect through clear reporting pathways. This approach will train students to be active bystanders.</a:t>
            </a:r>
          </a:p>
        </p:txBody>
      </p:sp>
      <p:pic>
        <p:nvPicPr>
          <p:cNvPr id="12" name="Picture 11" descr="A group of people in different poses&#10;&#10;Description automatically generated">
            <a:extLst>
              <a:ext uri="{FF2B5EF4-FFF2-40B4-BE49-F238E27FC236}">
                <a16:creationId xmlns:a16="http://schemas.microsoft.com/office/drawing/2014/main" id="{39F7794D-A495-0B63-1FA4-3D80A0480357}"/>
              </a:ext>
            </a:extLst>
          </p:cNvPr>
          <p:cNvPicPr>
            <a:picLocks noChangeAspect="1"/>
          </p:cNvPicPr>
          <p:nvPr/>
        </p:nvPicPr>
        <p:blipFill>
          <a:blip r:embed="rId2"/>
          <a:stretch>
            <a:fillRect/>
          </a:stretch>
        </p:blipFill>
        <p:spPr>
          <a:xfrm>
            <a:off x="125944" y="2338550"/>
            <a:ext cx="3306580" cy="3640126"/>
          </a:xfrm>
          <a:prstGeom prst="rect">
            <a:avLst/>
          </a:prstGeom>
        </p:spPr>
      </p:pic>
      <p:sp>
        <p:nvSpPr>
          <p:cNvPr id="13" name="TextBox 12">
            <a:extLst>
              <a:ext uri="{FF2B5EF4-FFF2-40B4-BE49-F238E27FC236}">
                <a16:creationId xmlns:a16="http://schemas.microsoft.com/office/drawing/2014/main" id="{B8D26C38-80AD-CF00-37B5-910E3E07C074}"/>
              </a:ext>
            </a:extLst>
          </p:cNvPr>
          <p:cNvSpPr txBox="1"/>
          <p:nvPr/>
        </p:nvSpPr>
        <p:spPr>
          <a:xfrm>
            <a:off x="389999" y="5950080"/>
            <a:ext cx="2469547" cy="215444"/>
          </a:xfrm>
          <a:prstGeom prst="rect">
            <a:avLst/>
          </a:prstGeom>
          <a:noFill/>
        </p:spPr>
        <p:txBody>
          <a:bodyPr wrap="square">
            <a:spAutoFit/>
          </a:bodyPr>
          <a:lstStyle/>
          <a:p>
            <a:r>
              <a:rPr lang="en-GB" sz="800" b="0" kern="0">
                <a:solidFill>
                  <a:srgbClr val="0F1115"/>
                </a:solidFill>
                <a:effectLst/>
                <a:latin typeface="Arial" panose="020B0604020202020204" pitchFamily="34" charset="0"/>
                <a:ea typeface="Times New Roman" panose="02020603050405020304" pitchFamily="18" charset="0"/>
              </a:rPr>
              <a:t>Picture source: (The bystander effect</a:t>
            </a:r>
            <a:r>
              <a:rPr lang="en-GB" sz="800" kern="0">
                <a:solidFill>
                  <a:srgbClr val="0F1115"/>
                </a:solidFill>
                <a:latin typeface="Arial" panose="020B0604020202020204" pitchFamily="34" charset="0"/>
                <a:ea typeface="Times New Roman" panose="02020603050405020304" pitchFamily="18" charset="0"/>
              </a:rPr>
              <a:t>, </a:t>
            </a:r>
            <a:r>
              <a:rPr lang="en-GB" sz="800" b="0" kern="0">
                <a:solidFill>
                  <a:srgbClr val="0F1115"/>
                </a:solidFill>
                <a:effectLst/>
                <a:latin typeface="Arial" panose="020B0604020202020204" pitchFamily="34" charset="0"/>
                <a:ea typeface="Times New Roman" panose="02020603050405020304" pitchFamily="18" charset="0"/>
              </a:rPr>
              <a:t>no date).</a:t>
            </a:r>
            <a:endParaRPr lang="en-US" sz="800"/>
          </a:p>
        </p:txBody>
      </p:sp>
      <p:sp>
        <p:nvSpPr>
          <p:cNvPr id="14" name="Slide Number Placeholder 13">
            <a:extLst>
              <a:ext uri="{FF2B5EF4-FFF2-40B4-BE49-F238E27FC236}">
                <a16:creationId xmlns:a16="http://schemas.microsoft.com/office/drawing/2014/main" id="{C99CF4EF-C89D-91C5-E3DA-FAA5E58FCA31}"/>
              </a:ext>
            </a:extLst>
          </p:cNvPr>
          <p:cNvSpPr>
            <a:spLocks noGrp="1"/>
          </p:cNvSpPr>
          <p:nvPr>
            <p:ph type="sldNum" sz="quarter" idx="12"/>
          </p:nvPr>
        </p:nvSpPr>
        <p:spPr/>
        <p:txBody>
          <a:bodyPr/>
          <a:lstStyle/>
          <a:p>
            <a:fld id="{97941596-AE54-6448-B0CD-C47C0D997720}" type="slidenum">
              <a:rPr lang="en-US" smtClean="0"/>
              <a:t>20</a:t>
            </a:fld>
            <a:endParaRPr lang="en-US"/>
          </a:p>
        </p:txBody>
      </p:sp>
      <p:sp>
        <p:nvSpPr>
          <p:cNvPr id="15" name="TextBox 14">
            <a:extLst>
              <a:ext uri="{FF2B5EF4-FFF2-40B4-BE49-F238E27FC236}">
                <a16:creationId xmlns:a16="http://schemas.microsoft.com/office/drawing/2014/main" id="{6AA42B8F-21E6-A91B-52B5-09C807761A98}"/>
              </a:ext>
            </a:extLst>
          </p:cNvPr>
          <p:cNvSpPr txBox="1"/>
          <p:nvPr/>
        </p:nvSpPr>
        <p:spPr>
          <a:xfrm>
            <a:off x="136944" y="6356350"/>
            <a:ext cx="769875" cy="307777"/>
          </a:xfrm>
          <a:prstGeom prst="rect">
            <a:avLst/>
          </a:prstGeom>
          <a:noFill/>
        </p:spPr>
        <p:txBody>
          <a:bodyPr wrap="square">
            <a:spAutoFit/>
          </a:bodyPr>
          <a:lstStyle/>
          <a:p>
            <a:r>
              <a:rPr lang="en-US" sz="1400" b="1" i="1" err="1">
                <a:solidFill>
                  <a:srgbClr val="EE17F2"/>
                </a:solidFill>
                <a:latin typeface="Arial" panose="020B0604020202020204" pitchFamily="34" charset="0"/>
                <a:cs typeface="Arial" panose="020B0604020202020204" pitchFamily="34" charset="0"/>
              </a:rPr>
              <a:t>Abeer</a:t>
            </a:r>
            <a:r>
              <a:rPr lang="en-US" sz="1400" b="1" i="1">
                <a:solidFill>
                  <a:srgbClr val="EE17F2"/>
                </a:solidFill>
                <a:latin typeface="Arial" panose="020B0604020202020204" pitchFamily="34" charset="0"/>
                <a:cs typeface="Arial" panose="020B0604020202020204" pitchFamily="34" charset="0"/>
              </a:rPr>
              <a:t>.</a:t>
            </a:r>
            <a:endParaRPr lang="en-US" sz="1400" b="1" i="1">
              <a:solidFill>
                <a:srgbClr val="EE17F2"/>
              </a:solidFill>
            </a:endParaRPr>
          </a:p>
        </p:txBody>
      </p:sp>
    </p:spTree>
    <p:extLst>
      <p:ext uri="{BB962C8B-B14F-4D97-AF65-F5344CB8AC3E}">
        <p14:creationId xmlns:p14="http://schemas.microsoft.com/office/powerpoint/2010/main" val="34361466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6"/>
                                        </p:tgtEl>
                                        <p:attrNameLst>
                                          <p:attrName>style.visibility</p:attrName>
                                        </p:attrNameLst>
                                      </p:cBhvr>
                                      <p:to>
                                        <p:strVal val="visible"/>
                                      </p:to>
                                    </p:set>
                                    <p:animEffect transition="in" filter="fade">
                                      <p:cBhvr>
                                        <p:cTn id="7" dur="4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alpha val="43040"/>
          </a:schemeClr>
        </a:solidFill>
        <a:effectLst/>
      </p:bgPr>
    </p:bg>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251F1119-A130-F493-7908-D9DAF6E8DEB9}"/>
              </a:ext>
            </a:extLst>
          </p:cNvPr>
          <p:cNvSpPr>
            <a:spLocks noGrp="1"/>
          </p:cNvSpPr>
          <p:nvPr>
            <p:ph type="sldNum" sz="quarter" idx="12"/>
          </p:nvPr>
        </p:nvSpPr>
        <p:spPr/>
        <p:txBody>
          <a:bodyPr/>
          <a:lstStyle/>
          <a:p>
            <a:fld id="{97941596-AE54-6448-B0CD-C47C0D997720}" type="slidenum">
              <a:rPr lang="en-US" smtClean="0"/>
              <a:t>21</a:t>
            </a:fld>
            <a:endParaRPr lang="en-US"/>
          </a:p>
        </p:txBody>
      </p:sp>
      <p:sp>
        <p:nvSpPr>
          <p:cNvPr id="5" name="Title 1">
            <a:extLst>
              <a:ext uri="{FF2B5EF4-FFF2-40B4-BE49-F238E27FC236}">
                <a16:creationId xmlns:a16="http://schemas.microsoft.com/office/drawing/2014/main" id="{BFD7174B-52B0-05C3-3E84-5ED4695D1B85}"/>
              </a:ext>
            </a:extLst>
          </p:cNvPr>
          <p:cNvSpPr txBox="1">
            <a:spLocks/>
          </p:cNvSpPr>
          <p:nvPr/>
        </p:nvSpPr>
        <p:spPr>
          <a:xfrm>
            <a:off x="181495" y="91374"/>
            <a:ext cx="4530282" cy="1186708"/>
          </a:xfrm>
          <a:prstGeom prst="rect">
            <a:avLst/>
          </a:prstGeom>
          <a:solidFill>
            <a:schemeClr val="tx2">
              <a:lumMod val="90000"/>
              <a:lumOff val="10000"/>
            </a:schemeClr>
          </a:solidFill>
        </p:spPr>
        <p:txBody>
          <a:bodyPr vert="horz" lIns="91440" tIns="45720" rIns="91440" bIns="45720" rtlCol="0" anchor="b" anchorCtr="0">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2400" b="1">
                <a:solidFill>
                  <a:srgbClr val="09EFEC"/>
                </a:solidFill>
                <a:latin typeface="Arial" panose="020B0604020202020204" pitchFamily="34" charset="0"/>
                <a:cs typeface="Arial" panose="020B0604020202020204" pitchFamily="34" charset="0"/>
              </a:rPr>
              <a:t>The </a:t>
            </a:r>
            <a:r>
              <a:rPr lang="en-US" sz="2400" b="1" err="1">
                <a:solidFill>
                  <a:srgbClr val="09EFEC"/>
                </a:solidFill>
                <a:latin typeface="Arial" panose="020B0604020202020204" pitchFamily="34" charset="0"/>
                <a:cs typeface="Arial" panose="020B0604020202020204" pitchFamily="34" charset="0"/>
              </a:rPr>
              <a:t>Behavioural</a:t>
            </a:r>
            <a:r>
              <a:rPr lang="en-US" sz="2400" b="1">
                <a:solidFill>
                  <a:srgbClr val="09EFEC"/>
                </a:solidFill>
                <a:latin typeface="Arial" panose="020B0604020202020204" pitchFamily="34" charset="0"/>
                <a:cs typeface="Arial" panose="020B0604020202020204" pitchFamily="34" charset="0"/>
              </a:rPr>
              <a:t> Ecological Model</a:t>
            </a:r>
          </a:p>
          <a:p>
            <a:pPr algn="ctr"/>
            <a:r>
              <a:rPr lang="en-US" sz="1200" b="1">
                <a:solidFill>
                  <a:srgbClr val="09EFEC"/>
                </a:solidFill>
                <a:latin typeface="Arial" panose="020B0604020202020204" pitchFamily="34" charset="0"/>
                <a:cs typeface="Arial" panose="020B0604020202020204" pitchFamily="34" charset="0"/>
              </a:rPr>
              <a:t>Step seven</a:t>
            </a:r>
          </a:p>
          <a:p>
            <a:pPr algn="ctr"/>
            <a:endParaRPr lang="en-GB" sz="2200" b="1">
              <a:solidFill>
                <a:srgbClr val="09EFEC"/>
              </a:solidFill>
              <a:latin typeface="Arial" panose="020B0604020202020204" pitchFamily="34" charset="0"/>
              <a:cs typeface="Arial" panose="020B0604020202020204" pitchFamily="34" charset="0"/>
            </a:endParaRPr>
          </a:p>
        </p:txBody>
      </p:sp>
      <p:pic>
        <p:nvPicPr>
          <p:cNvPr id="13" name="Picture 12" descr="A child in a school uniform using a computer&#10;&#10;Description automatically generated">
            <a:extLst>
              <a:ext uri="{FF2B5EF4-FFF2-40B4-BE49-F238E27FC236}">
                <a16:creationId xmlns:a16="http://schemas.microsoft.com/office/drawing/2014/main" id="{0F3FE4F9-A9F4-0DB9-86D2-FBD353B11965}"/>
              </a:ext>
            </a:extLst>
          </p:cNvPr>
          <p:cNvPicPr>
            <a:picLocks noChangeAspect="1"/>
          </p:cNvPicPr>
          <p:nvPr/>
        </p:nvPicPr>
        <p:blipFill>
          <a:blip r:embed="rId2"/>
          <a:stretch>
            <a:fillRect/>
          </a:stretch>
        </p:blipFill>
        <p:spPr>
          <a:xfrm>
            <a:off x="5569775" y="4374584"/>
            <a:ext cx="4851400" cy="2316163"/>
          </a:xfrm>
          <a:prstGeom prst="rect">
            <a:avLst/>
          </a:prstGeom>
        </p:spPr>
      </p:pic>
      <p:sp>
        <p:nvSpPr>
          <p:cNvPr id="15" name="TextBox 14">
            <a:extLst>
              <a:ext uri="{FF2B5EF4-FFF2-40B4-BE49-F238E27FC236}">
                <a16:creationId xmlns:a16="http://schemas.microsoft.com/office/drawing/2014/main" id="{1ABA5901-EF95-895D-1752-DB947E808D12}"/>
              </a:ext>
            </a:extLst>
          </p:cNvPr>
          <p:cNvSpPr txBox="1"/>
          <p:nvPr/>
        </p:nvSpPr>
        <p:spPr>
          <a:xfrm>
            <a:off x="10477500" y="5453618"/>
            <a:ext cx="1752600" cy="261610"/>
          </a:xfrm>
          <a:prstGeom prst="rect">
            <a:avLst/>
          </a:prstGeom>
          <a:noFill/>
        </p:spPr>
        <p:txBody>
          <a:bodyPr wrap="square">
            <a:spAutoFit/>
          </a:bodyPr>
          <a:lstStyle/>
          <a:p>
            <a:pPr algn="ctr">
              <a:spcBef>
                <a:spcPts val="1200"/>
              </a:spcBef>
              <a:spcAft>
                <a:spcPts val="1200"/>
              </a:spcAft>
            </a:pPr>
            <a:r>
              <a:rPr lang="en-GB" sz="1100">
                <a:latin typeface="Arial" panose="020B0604020202020204" pitchFamily="34" charset="0"/>
                <a:ea typeface="Times New Roman" panose="02020603050405020304" pitchFamily="18" charset="0"/>
              </a:rPr>
              <a:t>(Students input, no date</a:t>
            </a:r>
            <a:r>
              <a:rPr lang="en-GB" sz="1100">
                <a:effectLst/>
                <a:latin typeface="Arial" panose="020B0604020202020204" pitchFamily="34" charset="0"/>
                <a:ea typeface="Times New Roman" panose="02020603050405020304" pitchFamily="18" charset="0"/>
              </a:rPr>
              <a:t>).</a:t>
            </a:r>
            <a:endParaRPr lang="en-GB" sz="1100">
              <a:effectLst/>
              <a:latin typeface="Times New Roman" panose="02020603050405020304" pitchFamily="18" charset="0"/>
              <a:ea typeface="Times New Roman" panose="02020603050405020304" pitchFamily="18" charset="0"/>
            </a:endParaRPr>
          </a:p>
        </p:txBody>
      </p:sp>
      <p:sp>
        <p:nvSpPr>
          <p:cNvPr id="17" name="TextBox 16">
            <a:extLst>
              <a:ext uri="{FF2B5EF4-FFF2-40B4-BE49-F238E27FC236}">
                <a16:creationId xmlns:a16="http://schemas.microsoft.com/office/drawing/2014/main" id="{9B8586BF-03A4-14A1-B4F8-99FC625E3DA4}"/>
              </a:ext>
            </a:extLst>
          </p:cNvPr>
          <p:cNvSpPr txBox="1"/>
          <p:nvPr/>
        </p:nvSpPr>
        <p:spPr>
          <a:xfrm>
            <a:off x="20936" y="1664590"/>
            <a:ext cx="4851400" cy="5027017"/>
          </a:xfrm>
          <a:prstGeom prst="rect">
            <a:avLst/>
          </a:prstGeom>
          <a:noFill/>
        </p:spPr>
        <p:txBody>
          <a:bodyPr wrap="square">
            <a:spAutoFit/>
          </a:bodyPr>
          <a:lstStyle/>
          <a:p>
            <a:pPr algn="ctr">
              <a:lnSpc>
                <a:spcPct val="150000"/>
              </a:lnSpc>
            </a:pPr>
            <a:r>
              <a:rPr lang="en-US" sz="1800" b="1">
                <a:latin typeface="Arial" panose="020B0604020202020204" pitchFamily="34" charset="0"/>
                <a:cs typeface="Arial" panose="020B0604020202020204" pitchFamily="34" charset="0"/>
              </a:rPr>
              <a:t>Students co-design digital health</a:t>
            </a:r>
            <a:endParaRPr lang="en-US">
              <a:latin typeface="Arial" panose="020B0604020202020204" pitchFamily="34" charset="0"/>
              <a:cs typeface="Arial" panose="020B0604020202020204" pitchFamily="34" charset="0"/>
            </a:endParaRPr>
          </a:p>
          <a:p>
            <a:pPr>
              <a:lnSpc>
                <a:spcPct val="150000"/>
              </a:lnSpc>
            </a:pPr>
            <a:r>
              <a:rPr lang="en-US">
                <a:latin typeface="Arial" panose="020B0604020202020204" pitchFamily="34" charset="0"/>
                <a:cs typeface="Arial" panose="020B0604020202020204" pitchFamily="34" charset="0"/>
              </a:rPr>
              <a:t>🟢 </a:t>
            </a:r>
            <a:r>
              <a:rPr lang="en-US" b="1">
                <a:latin typeface="Arial" panose="020B0604020202020204" pitchFamily="34" charset="0"/>
                <a:cs typeface="Arial" panose="020B0604020202020204" pitchFamily="34" charset="0"/>
              </a:rPr>
              <a:t>Location of Delivery: </a:t>
            </a:r>
            <a:r>
              <a:rPr lang="en-US">
                <a:latin typeface="Arial" panose="020B0604020202020204" pitchFamily="34" charset="0"/>
                <a:cs typeface="Arial" panose="020B0604020202020204" pitchFamily="34" charset="0"/>
              </a:rPr>
              <a:t>Educational settings are ideal for digital health interventions. </a:t>
            </a:r>
          </a:p>
          <a:p>
            <a:pPr>
              <a:lnSpc>
                <a:spcPct val="150000"/>
              </a:lnSpc>
            </a:pPr>
            <a:r>
              <a:rPr lang="en-US">
                <a:latin typeface="Arial" panose="020B0604020202020204" pitchFamily="34" charset="0"/>
                <a:cs typeface="Arial" panose="020B0604020202020204" pitchFamily="34" charset="0"/>
              </a:rPr>
              <a:t>🟢 </a:t>
            </a:r>
            <a:r>
              <a:rPr lang="en-US" b="1">
                <a:latin typeface="Arial" panose="020B0604020202020204" pitchFamily="34" charset="0"/>
                <a:cs typeface="Arial" panose="020B0604020202020204" pitchFamily="34" charset="0"/>
              </a:rPr>
              <a:t>User Interaction: </a:t>
            </a:r>
            <a:r>
              <a:rPr lang="en-US">
                <a:latin typeface="Arial" panose="020B0604020202020204" pitchFamily="34" charset="0"/>
                <a:cs typeface="Arial" panose="020B0604020202020204" pitchFamily="34" charset="0"/>
              </a:rPr>
              <a:t>User experience testing was most effective when interventions appealed directly to young people.</a:t>
            </a:r>
          </a:p>
          <a:p>
            <a:pPr>
              <a:lnSpc>
                <a:spcPct val="150000"/>
              </a:lnSpc>
            </a:pPr>
            <a:r>
              <a:rPr lang="en-US">
                <a:latin typeface="Arial" panose="020B0604020202020204" pitchFamily="34" charset="0"/>
                <a:cs typeface="Arial" panose="020B0604020202020204" pitchFamily="34" charset="0"/>
              </a:rPr>
              <a:t>🟢 </a:t>
            </a:r>
            <a:r>
              <a:rPr lang="en-US" b="1">
                <a:latin typeface="Arial" panose="020B0604020202020204" pitchFamily="34" charset="0"/>
                <a:cs typeface="Arial" panose="020B0604020202020204" pitchFamily="34" charset="0"/>
              </a:rPr>
              <a:t>Co-Design: </a:t>
            </a:r>
            <a:r>
              <a:rPr lang="en-US">
                <a:latin typeface="Arial" panose="020B0604020202020204" pitchFamily="34" charset="0"/>
                <a:cs typeface="Arial" panose="020B0604020202020204" pitchFamily="34" charset="0"/>
              </a:rPr>
              <a:t>Collaboration improves relevance and engagement by matching interventions to students' needs and expectations. </a:t>
            </a:r>
            <a:endParaRPr lang="en-US">
              <a:highlight>
                <a:srgbClr val="FFFF00"/>
              </a:highlight>
              <a:latin typeface="Arial" panose="020B0604020202020204" pitchFamily="34" charset="0"/>
              <a:cs typeface="Arial" panose="020B0604020202020204" pitchFamily="34" charset="0"/>
            </a:endParaRPr>
          </a:p>
          <a:p>
            <a:pPr algn="ctr">
              <a:lnSpc>
                <a:spcPct val="150000"/>
              </a:lnSpc>
            </a:pPr>
            <a:r>
              <a:rPr lang="en-US">
                <a:latin typeface="Arial" panose="020B0604020202020204" pitchFamily="34" charset="0"/>
                <a:cs typeface="Arial" panose="020B0604020202020204" pitchFamily="34" charset="0"/>
              </a:rPr>
              <a:t>(Malloy </a:t>
            </a:r>
            <a:r>
              <a:rPr lang="en-US" i="1">
                <a:latin typeface="Arial" panose="020B0604020202020204" pitchFamily="34" charset="0"/>
                <a:cs typeface="Arial" panose="020B0604020202020204" pitchFamily="34" charset="0"/>
              </a:rPr>
              <a:t>et al., </a:t>
            </a:r>
            <a:r>
              <a:rPr lang="en-US">
                <a:latin typeface="Arial" panose="020B0604020202020204" pitchFamily="34" charset="0"/>
                <a:cs typeface="Arial" panose="020B0604020202020204" pitchFamily="34" charset="0"/>
              </a:rPr>
              <a:t>2023).</a:t>
            </a:r>
          </a:p>
        </p:txBody>
      </p:sp>
      <p:sp>
        <p:nvSpPr>
          <p:cNvPr id="19" name="TextBox 18">
            <a:extLst>
              <a:ext uri="{FF2B5EF4-FFF2-40B4-BE49-F238E27FC236}">
                <a16:creationId xmlns:a16="http://schemas.microsoft.com/office/drawing/2014/main" id="{474E6ABA-803B-3717-F1AE-834479D7B121}"/>
              </a:ext>
            </a:extLst>
          </p:cNvPr>
          <p:cNvSpPr txBox="1"/>
          <p:nvPr/>
        </p:nvSpPr>
        <p:spPr>
          <a:xfrm>
            <a:off x="4984986" y="0"/>
            <a:ext cx="7207014" cy="4708981"/>
          </a:xfrm>
          <a:prstGeom prst="rect">
            <a:avLst/>
          </a:prstGeom>
          <a:noFill/>
        </p:spPr>
        <p:txBody>
          <a:bodyPr wrap="square">
            <a:spAutoFit/>
          </a:bodyPr>
          <a:lstStyle/>
          <a:p>
            <a:pPr algn="ctr"/>
            <a:r>
              <a:rPr lang="en-US" sz="2000" b="1">
                <a:solidFill>
                  <a:schemeClr val="tx2">
                    <a:lumMod val="50000"/>
                    <a:lumOff val="50000"/>
                  </a:schemeClr>
                </a:solidFill>
                <a:latin typeface="Arial" panose="020B0604020202020204" pitchFamily="34" charset="0"/>
                <a:cs typeface="Arial" panose="020B0604020202020204" pitchFamily="34" charset="0"/>
              </a:rPr>
              <a:t>BEM Levels </a:t>
            </a:r>
          </a:p>
          <a:p>
            <a:r>
              <a:rPr lang="en-US" sz="2000">
                <a:solidFill>
                  <a:srgbClr val="EE17F2"/>
                </a:solidFill>
                <a:latin typeface="Arial" panose="020B0604020202020204" pitchFamily="34" charset="0"/>
                <a:cs typeface="Arial" panose="020B0604020202020204" pitchFamily="34" charset="0"/>
              </a:rPr>
              <a:t>▷</a:t>
            </a:r>
            <a:r>
              <a:rPr lang="en-US" b="1">
                <a:latin typeface="Arial" panose="020B0604020202020204" pitchFamily="34" charset="0"/>
                <a:cs typeface="Arial" panose="020B0604020202020204" pitchFamily="34" charset="0"/>
              </a:rPr>
              <a:t> Personal Level</a:t>
            </a:r>
          </a:p>
          <a:p>
            <a:pPr marL="285750" indent="-285750">
              <a:buFont typeface="Arial" panose="020B0604020202020204" pitchFamily="34" charset="0"/>
              <a:buChar char="•"/>
            </a:pPr>
            <a:r>
              <a:rPr lang="en-US">
                <a:latin typeface="Arial" panose="020B0604020202020204" pitchFamily="34" charset="0"/>
                <a:cs typeface="Arial" panose="020B0604020202020204" pitchFamily="34" charset="0"/>
              </a:rPr>
              <a:t>Determine victims and bullies.</a:t>
            </a:r>
          </a:p>
          <a:p>
            <a:pPr marL="285750" indent="-285750">
              <a:buFont typeface="Arial" panose="020B0604020202020204" pitchFamily="34" charset="0"/>
              <a:buChar char="•"/>
            </a:pPr>
            <a:r>
              <a:rPr lang="en-US">
                <a:latin typeface="Arial" panose="020B0604020202020204" pitchFamily="34" charset="0"/>
                <a:cs typeface="Arial" panose="020B0604020202020204" pitchFamily="34" charset="0"/>
              </a:rPr>
              <a:t>Create anti-bullying campaigns.</a:t>
            </a:r>
          </a:p>
          <a:p>
            <a:pPr marL="285750" indent="-285750">
              <a:buFont typeface="Arial" panose="020B0604020202020204" pitchFamily="34" charset="0"/>
              <a:buChar char="•"/>
            </a:pPr>
            <a:r>
              <a:rPr lang="en-US">
                <a:latin typeface="Arial" panose="020B0604020202020204" pitchFamily="34" charset="0"/>
                <a:cs typeface="Arial" panose="020B0604020202020204" pitchFamily="34" charset="0"/>
              </a:rPr>
              <a:t>Target/ educate bystanders.</a:t>
            </a:r>
          </a:p>
          <a:p>
            <a:r>
              <a:rPr lang="en-US" sz="2000">
                <a:solidFill>
                  <a:srgbClr val="EE17F2"/>
                </a:solidFill>
                <a:latin typeface="Arial" panose="020B0604020202020204" pitchFamily="34" charset="0"/>
                <a:cs typeface="Arial" panose="020B0604020202020204" pitchFamily="34" charset="0"/>
              </a:rPr>
              <a:t>▷</a:t>
            </a:r>
            <a:r>
              <a:rPr lang="en-US">
                <a:latin typeface="Arial" panose="020B0604020202020204" pitchFamily="34" charset="0"/>
                <a:cs typeface="Arial" panose="020B0604020202020204" pitchFamily="34" charset="0"/>
              </a:rPr>
              <a:t>  </a:t>
            </a:r>
            <a:r>
              <a:rPr lang="en-US" b="1">
                <a:latin typeface="Arial" panose="020B0604020202020204" pitchFamily="34" charset="0"/>
                <a:cs typeface="Arial" panose="020B0604020202020204" pitchFamily="34" charset="0"/>
              </a:rPr>
              <a:t>Local Level</a:t>
            </a:r>
          </a:p>
          <a:p>
            <a:pPr marL="285750" indent="-285750">
              <a:buFont typeface="Arial" panose="020B0604020202020204" pitchFamily="34" charset="0"/>
              <a:buChar char="•"/>
            </a:pPr>
            <a:r>
              <a:rPr lang="en-US">
                <a:latin typeface="Arial" panose="020B0604020202020204" pitchFamily="34" charset="0"/>
                <a:cs typeface="Arial" panose="020B0604020202020204" pitchFamily="34" charset="0"/>
              </a:rPr>
              <a:t>Empower teachers, students, and parents.  </a:t>
            </a:r>
          </a:p>
          <a:p>
            <a:pPr marL="285750" indent="-285750">
              <a:buFont typeface="Arial" panose="020B0604020202020204" pitchFamily="34" charset="0"/>
              <a:buChar char="•"/>
            </a:pPr>
            <a:r>
              <a:rPr lang="en-US">
                <a:latin typeface="Arial" panose="020B0604020202020204" pitchFamily="34" charset="0"/>
                <a:cs typeface="Arial" panose="020B0604020202020204" pitchFamily="34" charset="0"/>
              </a:rPr>
              <a:t>Embed anti-bullying themes into school curriculum.</a:t>
            </a:r>
          </a:p>
          <a:p>
            <a:r>
              <a:rPr lang="en-US" sz="2000">
                <a:solidFill>
                  <a:srgbClr val="EE17F2"/>
                </a:solidFill>
                <a:latin typeface="Arial" panose="020B0604020202020204" pitchFamily="34" charset="0"/>
                <a:cs typeface="Arial" panose="020B0604020202020204" pitchFamily="34" charset="0"/>
              </a:rPr>
              <a:t>▷ </a:t>
            </a:r>
            <a:r>
              <a:rPr lang="en-US" b="1">
                <a:latin typeface="Arial" panose="020B0604020202020204" pitchFamily="34" charset="0"/>
                <a:cs typeface="Arial" panose="020B0604020202020204" pitchFamily="34" charset="0"/>
              </a:rPr>
              <a:t>Community Level</a:t>
            </a:r>
          </a:p>
          <a:p>
            <a:pPr marL="285750" indent="-285750">
              <a:buFont typeface="Arial" panose="020B0604020202020204" pitchFamily="34" charset="0"/>
              <a:buChar char="•"/>
            </a:pPr>
            <a:r>
              <a:rPr lang="en-US">
                <a:latin typeface="Arial" panose="020B0604020202020204" pitchFamily="34" charset="0"/>
                <a:cs typeface="Arial" panose="020B0604020202020204" pitchFamily="34" charset="0"/>
              </a:rPr>
              <a:t>Increase community awareness with media use.</a:t>
            </a:r>
          </a:p>
          <a:p>
            <a:r>
              <a:rPr lang="en-US" sz="2000">
                <a:solidFill>
                  <a:srgbClr val="EE17F2"/>
                </a:solidFill>
                <a:latin typeface="Arial" panose="020B0604020202020204" pitchFamily="34" charset="0"/>
                <a:cs typeface="Arial" panose="020B0604020202020204" pitchFamily="34" charset="0"/>
              </a:rPr>
              <a:t>▷</a:t>
            </a:r>
            <a:r>
              <a:rPr lang="en-US">
                <a:latin typeface="Arial" panose="020B0604020202020204" pitchFamily="34" charset="0"/>
                <a:cs typeface="Arial" panose="020B0604020202020204" pitchFamily="34" charset="0"/>
              </a:rPr>
              <a:t> </a:t>
            </a:r>
            <a:r>
              <a:rPr lang="en-US" b="1">
                <a:latin typeface="Arial" panose="020B0604020202020204" pitchFamily="34" charset="0"/>
                <a:cs typeface="Arial" panose="020B0604020202020204" pitchFamily="34" charset="0"/>
              </a:rPr>
              <a:t>Cultural/Social Level</a:t>
            </a:r>
          </a:p>
          <a:p>
            <a:pPr marL="285750" indent="-285750">
              <a:buFont typeface="Arial" panose="020B0604020202020204" pitchFamily="34" charset="0"/>
              <a:buChar char="•"/>
            </a:pPr>
            <a:r>
              <a:rPr lang="en-US">
                <a:latin typeface="Arial" panose="020B0604020202020204" pitchFamily="34" charset="0"/>
                <a:cs typeface="Arial" panose="020B0604020202020204" pitchFamily="34" charset="0"/>
              </a:rPr>
              <a:t>Start curriculum intervention early. </a:t>
            </a:r>
          </a:p>
          <a:p>
            <a:r>
              <a:rPr lang="en-US" sz="2000">
                <a:solidFill>
                  <a:srgbClr val="EE17F2"/>
                </a:solidFill>
                <a:latin typeface="Arial" panose="020B0604020202020204" pitchFamily="34" charset="0"/>
                <a:cs typeface="Arial" panose="020B0604020202020204" pitchFamily="34" charset="0"/>
              </a:rPr>
              <a:t>▷</a:t>
            </a:r>
            <a:r>
              <a:rPr lang="en-US">
                <a:latin typeface="Arial" panose="020B0604020202020204" pitchFamily="34" charset="0"/>
                <a:cs typeface="Arial" panose="020B0604020202020204" pitchFamily="34" charset="0"/>
              </a:rPr>
              <a:t> </a:t>
            </a:r>
            <a:r>
              <a:rPr lang="en-US" b="1">
                <a:latin typeface="Arial" panose="020B0604020202020204" pitchFamily="34" charset="0"/>
                <a:cs typeface="Arial" panose="020B0604020202020204" pitchFamily="34" charset="0"/>
              </a:rPr>
              <a:t>Cross-Level</a:t>
            </a:r>
          </a:p>
          <a:p>
            <a:pPr marL="285750" indent="-285750">
              <a:buFont typeface="Arial" panose="020B0604020202020204" pitchFamily="34" charset="0"/>
              <a:buChar char="•"/>
            </a:pPr>
            <a:r>
              <a:rPr lang="en-US">
                <a:latin typeface="Arial" panose="020B0604020202020204" pitchFamily="34" charset="0"/>
                <a:cs typeface="Arial" panose="020B0604020202020204" pitchFamily="34" charset="0"/>
              </a:rPr>
              <a:t>Coordinate across all-levels and ensure stakeholder commitment.</a:t>
            </a:r>
          </a:p>
          <a:p>
            <a:pPr algn="ctr"/>
            <a:r>
              <a:rPr lang="en-GB">
                <a:solidFill>
                  <a:schemeClr val="tx1">
                    <a:lumMod val="95000"/>
                    <a:lumOff val="5000"/>
                  </a:schemeClr>
                </a:solidFill>
                <a:latin typeface="Arial" panose="020B0604020202020204" pitchFamily="34" charset="0"/>
                <a:ea typeface="Times New Roman" panose="02020603050405020304" pitchFamily="18" charset="0"/>
                <a:cs typeface="Arial" panose="020B0604020202020204" pitchFamily="34" charset="0"/>
              </a:rPr>
              <a:t> </a:t>
            </a:r>
            <a:r>
              <a:rPr lang="en-GB" sz="1800">
                <a:solidFill>
                  <a:schemeClr val="tx1">
                    <a:lumMod val="95000"/>
                    <a:lumOff val="5000"/>
                  </a:schemeClr>
                </a:solidFill>
                <a:effectLst/>
                <a:latin typeface="Arial" panose="020B0604020202020204" pitchFamily="34" charset="0"/>
                <a:ea typeface="Times New Roman" panose="02020603050405020304" pitchFamily="18" charset="0"/>
                <a:cs typeface="Arial" panose="020B0604020202020204" pitchFamily="34" charset="0"/>
              </a:rPr>
              <a:t>(Kelly </a:t>
            </a:r>
            <a:r>
              <a:rPr lang="en-GB" sz="1800" i="1">
                <a:solidFill>
                  <a:schemeClr val="tx1">
                    <a:lumMod val="95000"/>
                    <a:lumOff val="5000"/>
                  </a:schemeClr>
                </a:solidFill>
                <a:effectLst/>
                <a:latin typeface="Arial" panose="020B0604020202020204" pitchFamily="34" charset="0"/>
                <a:ea typeface="Times New Roman" panose="02020603050405020304" pitchFamily="18" charset="0"/>
                <a:cs typeface="Arial" panose="020B0604020202020204" pitchFamily="34" charset="0"/>
              </a:rPr>
              <a:t>et al., </a:t>
            </a:r>
            <a:r>
              <a:rPr lang="en-GB" sz="1800">
                <a:solidFill>
                  <a:schemeClr val="tx1">
                    <a:lumMod val="95000"/>
                    <a:lumOff val="5000"/>
                  </a:schemeClr>
                </a:solidFill>
                <a:effectLst/>
                <a:latin typeface="Arial" panose="020B0604020202020204" pitchFamily="34" charset="0"/>
                <a:ea typeface="Times New Roman" panose="02020603050405020304" pitchFamily="18" charset="0"/>
                <a:cs typeface="Arial" panose="020B0604020202020204" pitchFamily="34" charset="0"/>
              </a:rPr>
              <a:t>2024).</a:t>
            </a:r>
          </a:p>
          <a:p>
            <a:pPr marL="285750" indent="-285750">
              <a:buFont typeface="Arial" panose="020B0604020202020204" pitchFamily="34" charset="0"/>
              <a:buChar char="•"/>
            </a:pPr>
            <a:endParaRPr lang="en-US">
              <a:latin typeface="Arial" panose="020B0604020202020204" pitchFamily="34" charset="0"/>
              <a:cs typeface="Arial" panose="020B0604020202020204" pitchFamily="34" charset="0"/>
            </a:endParaRPr>
          </a:p>
        </p:txBody>
      </p:sp>
      <p:sp>
        <p:nvSpPr>
          <p:cNvPr id="21" name="TextBox 20">
            <a:extLst>
              <a:ext uri="{FF2B5EF4-FFF2-40B4-BE49-F238E27FC236}">
                <a16:creationId xmlns:a16="http://schemas.microsoft.com/office/drawing/2014/main" id="{55A1BC56-26BD-D848-CB3C-9807630CA6FC}"/>
              </a:ext>
            </a:extLst>
          </p:cNvPr>
          <p:cNvSpPr txBox="1"/>
          <p:nvPr/>
        </p:nvSpPr>
        <p:spPr>
          <a:xfrm>
            <a:off x="68325" y="6523055"/>
            <a:ext cx="769875" cy="307777"/>
          </a:xfrm>
          <a:prstGeom prst="rect">
            <a:avLst/>
          </a:prstGeom>
          <a:noFill/>
        </p:spPr>
        <p:txBody>
          <a:bodyPr wrap="square">
            <a:spAutoFit/>
          </a:bodyPr>
          <a:lstStyle/>
          <a:p>
            <a:r>
              <a:rPr lang="en-US" sz="1400" b="1" i="1" err="1">
                <a:solidFill>
                  <a:srgbClr val="EE17F2"/>
                </a:solidFill>
                <a:latin typeface="Arial" panose="020B0604020202020204" pitchFamily="34" charset="0"/>
                <a:cs typeface="Arial" panose="020B0604020202020204" pitchFamily="34" charset="0"/>
              </a:rPr>
              <a:t>Abeer</a:t>
            </a:r>
            <a:r>
              <a:rPr lang="en-US" sz="1400" b="1" i="1">
                <a:solidFill>
                  <a:srgbClr val="EE17F2"/>
                </a:solidFill>
                <a:latin typeface="Arial" panose="020B0604020202020204" pitchFamily="34" charset="0"/>
                <a:cs typeface="Arial" panose="020B0604020202020204" pitchFamily="34" charset="0"/>
              </a:rPr>
              <a:t>.</a:t>
            </a:r>
            <a:endParaRPr lang="en-US" sz="1400" b="1" i="1">
              <a:solidFill>
                <a:srgbClr val="EE17F2"/>
              </a:solidFill>
            </a:endParaRPr>
          </a:p>
        </p:txBody>
      </p:sp>
    </p:spTree>
    <p:extLst>
      <p:ext uri="{BB962C8B-B14F-4D97-AF65-F5344CB8AC3E}">
        <p14:creationId xmlns:p14="http://schemas.microsoft.com/office/powerpoint/2010/main" val="9865906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4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accent1">
            <a:lumMod val="50000"/>
            <a:alpha val="15489"/>
          </a:schemeClr>
        </a:solidFill>
        <a:effectLst/>
      </p:bgPr>
    </p:bg>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CF7F32B5-2CB4-D569-5CA1-60E65E5A5948}"/>
              </a:ext>
            </a:extLst>
          </p:cNvPr>
          <p:cNvSpPr>
            <a:spLocks noGrp="1"/>
          </p:cNvSpPr>
          <p:nvPr>
            <p:ph type="sldNum" sz="quarter" idx="12"/>
          </p:nvPr>
        </p:nvSpPr>
        <p:spPr/>
        <p:txBody>
          <a:bodyPr/>
          <a:lstStyle/>
          <a:p>
            <a:fld id="{97941596-AE54-6448-B0CD-C47C0D997720}" type="slidenum">
              <a:rPr lang="en-US" smtClean="0"/>
              <a:t>22</a:t>
            </a:fld>
            <a:endParaRPr lang="en-US"/>
          </a:p>
        </p:txBody>
      </p:sp>
      <p:sp>
        <p:nvSpPr>
          <p:cNvPr id="5" name="Title 1">
            <a:extLst>
              <a:ext uri="{FF2B5EF4-FFF2-40B4-BE49-F238E27FC236}">
                <a16:creationId xmlns:a16="http://schemas.microsoft.com/office/drawing/2014/main" id="{C0476F69-F121-E695-C3CB-1B2555FC91D8}"/>
              </a:ext>
            </a:extLst>
          </p:cNvPr>
          <p:cNvSpPr txBox="1">
            <a:spLocks/>
          </p:cNvSpPr>
          <p:nvPr/>
        </p:nvSpPr>
        <p:spPr>
          <a:xfrm>
            <a:off x="7416800" y="103080"/>
            <a:ext cx="4775200" cy="1331606"/>
          </a:xfrm>
          <a:prstGeom prst="rect">
            <a:avLst/>
          </a:prstGeom>
          <a:solidFill>
            <a:schemeClr val="accent1">
              <a:lumMod val="50000"/>
              <a:alpha val="69000"/>
            </a:schemeClr>
          </a:solidFill>
        </p:spPr>
        <p:txBody>
          <a:bodyPr vert="horz" lIns="91440" tIns="45720" rIns="91440" bIns="45720" rtlCol="0" anchor="b" anchorCtr="0">
            <a:normAutofit fontScale="85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b="1">
                <a:solidFill>
                  <a:srgbClr val="19F28C"/>
                </a:solidFill>
              </a:rPr>
              <a:t> </a:t>
            </a:r>
            <a:r>
              <a:rPr lang="en-GB" sz="5700" b="1">
                <a:solidFill>
                  <a:srgbClr val="19F28C"/>
                </a:solidFill>
              </a:rPr>
              <a:t>Community Readiness Model</a:t>
            </a:r>
          </a:p>
          <a:p>
            <a:pPr algn="ctr"/>
            <a:r>
              <a:rPr lang="en-GB" sz="1800" b="1">
                <a:solidFill>
                  <a:srgbClr val="19F28C"/>
                </a:solidFill>
                <a:latin typeface="Arial" panose="020B0604020202020204" pitchFamily="34" charset="0"/>
                <a:cs typeface="Arial" panose="020B0604020202020204" pitchFamily="34" charset="0"/>
              </a:rPr>
              <a:t>Step eight</a:t>
            </a:r>
          </a:p>
        </p:txBody>
      </p:sp>
      <p:sp>
        <p:nvSpPr>
          <p:cNvPr id="7" name="TextBox 6">
            <a:extLst>
              <a:ext uri="{FF2B5EF4-FFF2-40B4-BE49-F238E27FC236}">
                <a16:creationId xmlns:a16="http://schemas.microsoft.com/office/drawing/2014/main" id="{E8DDFD78-CA5A-B3F5-B25B-61025A704DA4}"/>
              </a:ext>
            </a:extLst>
          </p:cNvPr>
          <p:cNvSpPr txBox="1"/>
          <p:nvPr/>
        </p:nvSpPr>
        <p:spPr>
          <a:xfrm>
            <a:off x="0" y="114914"/>
            <a:ext cx="7264400" cy="1425968"/>
          </a:xfrm>
          <a:prstGeom prst="rect">
            <a:avLst/>
          </a:prstGeom>
          <a:noFill/>
        </p:spPr>
        <p:txBody>
          <a:bodyPr wrap="square">
            <a:spAutoFit/>
          </a:bodyPr>
          <a:lstStyle/>
          <a:p>
            <a:pPr>
              <a:lnSpc>
                <a:spcPct val="150000"/>
              </a:lnSpc>
            </a:pPr>
            <a:r>
              <a:rPr lang="en-US" sz="2400">
                <a:solidFill>
                  <a:schemeClr val="tx1">
                    <a:lumMod val="95000"/>
                    <a:lumOff val="5000"/>
                  </a:schemeClr>
                </a:solidFill>
                <a:latin typeface="Arial" panose="020B0604020202020204" pitchFamily="34" charset="0"/>
                <a:cs typeface="Arial" panose="020B0604020202020204" pitchFamily="34" charset="0"/>
              </a:rPr>
              <a:t>📌 </a:t>
            </a:r>
            <a:r>
              <a:rPr lang="en-US">
                <a:solidFill>
                  <a:schemeClr val="tx1">
                    <a:lumMod val="95000"/>
                    <a:lumOff val="5000"/>
                  </a:schemeClr>
                </a:solidFill>
                <a:latin typeface="Arial" panose="020B0604020202020204" pitchFamily="34" charset="0"/>
                <a:cs typeface="Arial" panose="020B0604020202020204" pitchFamily="34" charset="0"/>
              </a:rPr>
              <a:t>School staff confidence, management, safeguarding, and pupil trust vary in every school; therefore, no intervention should be the same (</a:t>
            </a:r>
            <a:r>
              <a:rPr lang="en-US" err="1">
                <a:solidFill>
                  <a:schemeClr val="tx1">
                    <a:lumMod val="95000"/>
                    <a:lumOff val="5000"/>
                  </a:schemeClr>
                </a:solidFill>
                <a:latin typeface="Arial" panose="020B0604020202020204" pitchFamily="34" charset="0"/>
                <a:cs typeface="Arial" panose="020B0604020202020204" pitchFamily="34" charset="0"/>
              </a:rPr>
              <a:t>Axford</a:t>
            </a:r>
            <a:r>
              <a:rPr lang="en-US">
                <a:solidFill>
                  <a:schemeClr val="tx1">
                    <a:lumMod val="95000"/>
                    <a:lumOff val="5000"/>
                  </a:schemeClr>
                </a:solidFill>
                <a:latin typeface="Arial" panose="020B0604020202020204" pitchFamily="34" charset="0"/>
                <a:cs typeface="Arial" panose="020B0604020202020204" pitchFamily="34" charset="0"/>
              </a:rPr>
              <a:t> </a:t>
            </a:r>
            <a:r>
              <a:rPr lang="en-US" i="1">
                <a:solidFill>
                  <a:schemeClr val="tx1">
                    <a:lumMod val="95000"/>
                    <a:lumOff val="5000"/>
                  </a:schemeClr>
                </a:solidFill>
                <a:latin typeface="Arial" panose="020B0604020202020204" pitchFamily="34" charset="0"/>
                <a:cs typeface="Arial" panose="020B0604020202020204" pitchFamily="34" charset="0"/>
              </a:rPr>
              <a:t>et al., </a:t>
            </a:r>
            <a:r>
              <a:rPr lang="en-US">
                <a:solidFill>
                  <a:schemeClr val="tx1">
                    <a:lumMod val="95000"/>
                    <a:lumOff val="5000"/>
                  </a:schemeClr>
                </a:solidFill>
                <a:latin typeface="Arial" panose="020B0604020202020204" pitchFamily="34" charset="0"/>
                <a:cs typeface="Arial" panose="020B0604020202020204" pitchFamily="34" charset="0"/>
              </a:rPr>
              <a:t>2020; Department for Education, 2024). </a:t>
            </a:r>
          </a:p>
        </p:txBody>
      </p:sp>
      <p:sp>
        <p:nvSpPr>
          <p:cNvPr id="9" name="TextBox 8">
            <a:extLst>
              <a:ext uri="{FF2B5EF4-FFF2-40B4-BE49-F238E27FC236}">
                <a16:creationId xmlns:a16="http://schemas.microsoft.com/office/drawing/2014/main" id="{064C828E-CE93-BCFE-2801-B5660A2F3C14}"/>
              </a:ext>
            </a:extLst>
          </p:cNvPr>
          <p:cNvSpPr txBox="1"/>
          <p:nvPr/>
        </p:nvSpPr>
        <p:spPr>
          <a:xfrm>
            <a:off x="0" y="1542690"/>
            <a:ext cx="8819986" cy="3512372"/>
          </a:xfrm>
          <a:prstGeom prst="rect">
            <a:avLst/>
          </a:prstGeom>
          <a:noFill/>
        </p:spPr>
        <p:txBody>
          <a:bodyPr wrap="square">
            <a:spAutoFit/>
          </a:bodyPr>
          <a:lstStyle/>
          <a:p>
            <a:pPr>
              <a:lnSpc>
                <a:spcPct val="150000"/>
              </a:lnSpc>
            </a:pPr>
            <a:r>
              <a:rPr lang="en-US" sz="2400">
                <a:latin typeface="Arial" panose="020B0604020202020204" pitchFamily="34" charset="0"/>
                <a:cs typeface="Arial" panose="020B0604020202020204" pitchFamily="34" charset="0"/>
              </a:rPr>
              <a:t>📌</a:t>
            </a:r>
            <a:r>
              <a:rPr lang="en-US" sz="1800">
                <a:latin typeface="Arial" panose="020B0604020202020204" pitchFamily="34" charset="0"/>
                <a:cs typeface="Arial" panose="020B0604020202020204" pitchFamily="34" charset="0"/>
              </a:rPr>
              <a:t> R</a:t>
            </a:r>
            <a:r>
              <a:rPr lang="en-US">
                <a:latin typeface="Arial" panose="020B0604020202020204" pitchFamily="34" charset="0"/>
                <a:cs typeface="Arial" panose="020B0604020202020204" pitchFamily="34" charset="0"/>
              </a:rPr>
              <a:t>eadiness determines the approach:</a:t>
            </a:r>
            <a:endParaRPr lang="en-US" b="1">
              <a:highlight>
                <a:srgbClr val="FFFF00"/>
              </a:highlight>
              <a:latin typeface="Arial" panose="020B0604020202020204" pitchFamily="34" charset="0"/>
              <a:cs typeface="Arial" panose="020B0604020202020204" pitchFamily="34" charset="0"/>
            </a:endParaRPr>
          </a:p>
          <a:p>
            <a:pPr>
              <a:lnSpc>
                <a:spcPct val="150000"/>
              </a:lnSpc>
            </a:pPr>
            <a:r>
              <a:rPr lang="en-US" b="1">
                <a:latin typeface="Arial" panose="020B0604020202020204" pitchFamily="34" charset="0"/>
                <a:cs typeface="Arial" panose="020B0604020202020204" pitchFamily="34" charset="0"/>
              </a:rPr>
              <a:t>Initial readiness evaluation:</a:t>
            </a:r>
          </a:p>
          <a:p>
            <a:pPr>
              <a:lnSpc>
                <a:spcPct val="150000"/>
              </a:lnSpc>
            </a:pPr>
            <a:r>
              <a:rPr lang="en-US">
                <a:latin typeface="Arial" panose="020B0604020202020204" pitchFamily="34" charset="0"/>
                <a:cs typeface="Arial" panose="020B0604020202020204" pitchFamily="34" charset="0"/>
              </a:rPr>
              <a:t>Interviews/surveys with students, staff, administrators, and families.</a:t>
            </a:r>
          </a:p>
          <a:p>
            <a:pPr>
              <a:lnSpc>
                <a:spcPct val="150000"/>
              </a:lnSpc>
            </a:pPr>
            <a:r>
              <a:rPr lang="en-US" b="1">
                <a:latin typeface="Arial" panose="020B0604020202020204" pitchFamily="34" charset="0"/>
                <a:cs typeface="Arial" panose="020B0604020202020204" pitchFamily="34" charset="0"/>
              </a:rPr>
              <a:t>Schools with poor readiness:</a:t>
            </a:r>
          </a:p>
          <a:p>
            <a:pPr>
              <a:lnSpc>
                <a:spcPct val="150000"/>
              </a:lnSpc>
            </a:pPr>
            <a:r>
              <a:rPr lang="en-US">
                <a:latin typeface="Arial" panose="020B0604020202020204" pitchFamily="34" charset="0"/>
                <a:cs typeface="Arial" panose="020B0604020202020204" pitchFamily="34" charset="0"/>
              </a:rPr>
              <a:t>Staff-training and policy improvement.</a:t>
            </a:r>
          </a:p>
          <a:p>
            <a:pPr>
              <a:lnSpc>
                <a:spcPct val="150000"/>
              </a:lnSpc>
            </a:pPr>
            <a:r>
              <a:rPr lang="en-US" b="1">
                <a:latin typeface="Arial" panose="020B0604020202020204" pitchFamily="34" charset="0"/>
                <a:cs typeface="Arial" panose="020B0604020202020204" pitchFamily="34" charset="0"/>
              </a:rPr>
              <a:t>Schools with better readiness:</a:t>
            </a:r>
          </a:p>
          <a:p>
            <a:pPr>
              <a:lnSpc>
                <a:spcPct val="150000"/>
              </a:lnSpc>
            </a:pPr>
            <a:r>
              <a:rPr lang="en-US">
                <a:latin typeface="Arial" panose="020B0604020202020204" pitchFamily="34" charset="0"/>
                <a:cs typeface="Arial" panose="020B0604020202020204" pitchFamily="34" charset="0"/>
              </a:rPr>
              <a:t>Prompt move to digital integration that has peer-led elements.   </a:t>
            </a:r>
          </a:p>
          <a:p>
            <a:pPr>
              <a:lnSpc>
                <a:spcPct val="150000"/>
              </a:lnSpc>
            </a:pPr>
            <a:r>
              <a:rPr lang="en-US">
                <a:latin typeface="Arial" panose="020B0604020202020204" pitchFamily="34" charset="0"/>
                <a:cs typeface="Arial" panose="020B0604020202020204" pitchFamily="34" charset="0"/>
              </a:rPr>
              <a:t>                 (Malloy </a:t>
            </a:r>
            <a:r>
              <a:rPr lang="en-US" i="1">
                <a:latin typeface="Arial" panose="020B0604020202020204" pitchFamily="34" charset="0"/>
                <a:cs typeface="Arial" panose="020B0604020202020204" pitchFamily="34" charset="0"/>
              </a:rPr>
              <a:t>et al., </a:t>
            </a:r>
            <a:r>
              <a:rPr lang="en-US">
                <a:latin typeface="Arial" panose="020B0604020202020204" pitchFamily="34" charset="0"/>
                <a:cs typeface="Arial" panose="020B0604020202020204" pitchFamily="34" charset="0"/>
              </a:rPr>
              <a:t>2023; Messman, 2024).</a:t>
            </a:r>
            <a:endParaRPr lang="en-US"/>
          </a:p>
        </p:txBody>
      </p:sp>
      <p:sp>
        <p:nvSpPr>
          <p:cNvPr id="11" name="TextBox 10">
            <a:extLst>
              <a:ext uri="{FF2B5EF4-FFF2-40B4-BE49-F238E27FC236}">
                <a16:creationId xmlns:a16="http://schemas.microsoft.com/office/drawing/2014/main" id="{C49FB4AA-8C93-614C-00DB-AA03B21A8312}"/>
              </a:ext>
            </a:extLst>
          </p:cNvPr>
          <p:cNvSpPr txBox="1"/>
          <p:nvPr/>
        </p:nvSpPr>
        <p:spPr>
          <a:xfrm>
            <a:off x="-40564" y="4959010"/>
            <a:ext cx="7772402" cy="1841466"/>
          </a:xfrm>
          <a:prstGeom prst="rect">
            <a:avLst/>
          </a:prstGeom>
          <a:noFill/>
        </p:spPr>
        <p:txBody>
          <a:bodyPr wrap="square">
            <a:spAutoFit/>
          </a:bodyPr>
          <a:lstStyle/>
          <a:p>
            <a:pPr>
              <a:lnSpc>
                <a:spcPct val="150000"/>
              </a:lnSpc>
            </a:pPr>
            <a:r>
              <a:rPr lang="en-US" sz="2400">
                <a:latin typeface="Arial" panose="020B0604020202020204" pitchFamily="34" charset="0"/>
                <a:cs typeface="Arial" panose="020B0604020202020204" pitchFamily="34" charset="0"/>
              </a:rPr>
              <a:t>📌</a:t>
            </a:r>
            <a:r>
              <a:rPr lang="en-US" sz="1800">
                <a:latin typeface="Arial" panose="020B0604020202020204" pitchFamily="34" charset="0"/>
                <a:cs typeface="Arial" panose="020B0604020202020204" pitchFamily="34" charset="0"/>
              </a:rPr>
              <a:t>  </a:t>
            </a:r>
            <a:r>
              <a:rPr lang="en-US">
                <a:solidFill>
                  <a:schemeClr val="tx1">
                    <a:lumMod val="95000"/>
                    <a:lumOff val="5000"/>
                  </a:schemeClr>
                </a:solidFill>
                <a:latin typeface="Arial" panose="020B0604020202020204" pitchFamily="34" charset="0"/>
                <a:cs typeface="Arial" panose="020B0604020202020204" pitchFamily="34" charset="0"/>
              </a:rPr>
              <a:t>This method improves integration and feasibility; however, slower delivery may restrict access for students in schools with the greatest </a:t>
            </a:r>
            <a:r>
              <a:rPr lang="en-US" err="1">
                <a:solidFill>
                  <a:schemeClr val="tx1">
                    <a:lumMod val="95000"/>
                    <a:lumOff val="5000"/>
                  </a:schemeClr>
                </a:solidFill>
                <a:latin typeface="Arial" panose="020B0604020202020204" pitchFamily="34" charset="0"/>
                <a:cs typeface="Arial" panose="020B0604020202020204" pitchFamily="34" charset="0"/>
              </a:rPr>
              <a:t>organisational</a:t>
            </a:r>
            <a:r>
              <a:rPr lang="en-US">
                <a:solidFill>
                  <a:schemeClr val="tx1">
                    <a:lumMod val="95000"/>
                    <a:lumOff val="5000"/>
                  </a:schemeClr>
                </a:solidFill>
                <a:latin typeface="Arial" panose="020B0604020202020204" pitchFamily="34" charset="0"/>
                <a:cs typeface="Arial" panose="020B0604020202020204" pitchFamily="34" charset="0"/>
              </a:rPr>
              <a:t> weaknesses (</a:t>
            </a:r>
            <a:r>
              <a:rPr lang="en-US" err="1">
                <a:latin typeface="Arial" panose="020B0604020202020204" pitchFamily="34" charset="0"/>
                <a:cs typeface="Arial" panose="020B0604020202020204" pitchFamily="34" charset="0"/>
              </a:rPr>
              <a:t>Badr</a:t>
            </a:r>
            <a:r>
              <a:rPr lang="en-US">
                <a:latin typeface="Arial" panose="020B0604020202020204" pitchFamily="34" charset="0"/>
                <a:cs typeface="Arial" panose="020B0604020202020204" pitchFamily="34" charset="0"/>
              </a:rPr>
              <a:t>, </a:t>
            </a:r>
            <a:r>
              <a:rPr lang="en-GB" b="0" i="0" u="none" strike="noStrike" err="1">
                <a:solidFill>
                  <a:srgbClr val="222222"/>
                </a:solidFill>
                <a:effectLst/>
                <a:latin typeface="Arial" panose="020B0604020202020204" pitchFamily="34" charset="0"/>
              </a:rPr>
              <a:t>Motulsky</a:t>
            </a:r>
            <a:r>
              <a:rPr lang="en-GB">
                <a:solidFill>
                  <a:srgbClr val="222222"/>
                </a:solidFill>
                <a:latin typeface="Arial" panose="020B0604020202020204" pitchFamily="34" charset="0"/>
              </a:rPr>
              <a:t> and </a:t>
            </a:r>
            <a:r>
              <a:rPr lang="en-GB" b="0" i="0" u="none" strike="noStrike">
                <a:solidFill>
                  <a:srgbClr val="222222"/>
                </a:solidFill>
                <a:effectLst/>
                <a:latin typeface="Arial" panose="020B0604020202020204" pitchFamily="34" charset="0"/>
              </a:rPr>
              <a:t>Denis, </a:t>
            </a:r>
            <a:r>
              <a:rPr lang="en-US">
                <a:latin typeface="Arial" panose="020B0604020202020204" pitchFamily="34" charset="0"/>
                <a:cs typeface="Arial" panose="020B0604020202020204" pitchFamily="34" charset="0"/>
              </a:rPr>
              <a:t>2024</a:t>
            </a:r>
            <a:r>
              <a:rPr lang="en-US">
                <a:solidFill>
                  <a:schemeClr val="tx1">
                    <a:lumMod val="95000"/>
                    <a:lumOff val="5000"/>
                  </a:schemeClr>
                </a:solidFill>
                <a:latin typeface="Arial" panose="020B0604020202020204" pitchFamily="34" charset="0"/>
                <a:cs typeface="Arial" panose="020B0604020202020204" pitchFamily="34" charset="0"/>
              </a:rPr>
              <a:t>; Department for Education, 2024).</a:t>
            </a:r>
          </a:p>
        </p:txBody>
      </p:sp>
      <p:pic>
        <p:nvPicPr>
          <p:cNvPr id="13" name="Picture 12" descr="A group of people walking outside of a building&#10;&#10;Description automatically generated">
            <a:extLst>
              <a:ext uri="{FF2B5EF4-FFF2-40B4-BE49-F238E27FC236}">
                <a16:creationId xmlns:a16="http://schemas.microsoft.com/office/drawing/2014/main" id="{DEF2B3BE-2B68-CA54-7404-35376468BC42}"/>
              </a:ext>
            </a:extLst>
          </p:cNvPr>
          <p:cNvPicPr>
            <a:picLocks noChangeAspect="1"/>
          </p:cNvPicPr>
          <p:nvPr/>
        </p:nvPicPr>
        <p:blipFill>
          <a:blip r:embed="rId2"/>
          <a:stretch>
            <a:fillRect/>
          </a:stretch>
        </p:blipFill>
        <p:spPr>
          <a:xfrm>
            <a:off x="7819314" y="2313412"/>
            <a:ext cx="4194888" cy="3261887"/>
          </a:xfrm>
          <a:prstGeom prst="rect">
            <a:avLst/>
          </a:prstGeom>
        </p:spPr>
      </p:pic>
      <p:sp>
        <p:nvSpPr>
          <p:cNvPr id="15" name="TextBox 14">
            <a:extLst>
              <a:ext uri="{FF2B5EF4-FFF2-40B4-BE49-F238E27FC236}">
                <a16:creationId xmlns:a16="http://schemas.microsoft.com/office/drawing/2014/main" id="{D75CD524-11AF-0F9E-43ED-4FE8AA31BB63}"/>
              </a:ext>
            </a:extLst>
          </p:cNvPr>
          <p:cNvSpPr txBox="1"/>
          <p:nvPr/>
        </p:nvSpPr>
        <p:spPr>
          <a:xfrm>
            <a:off x="8924925" y="5775457"/>
            <a:ext cx="2428875" cy="261610"/>
          </a:xfrm>
          <a:prstGeom prst="rect">
            <a:avLst/>
          </a:prstGeom>
          <a:noFill/>
        </p:spPr>
        <p:txBody>
          <a:bodyPr wrap="square">
            <a:spAutoFit/>
          </a:bodyPr>
          <a:lstStyle/>
          <a:p>
            <a:pPr>
              <a:spcBef>
                <a:spcPts val="1200"/>
              </a:spcBef>
              <a:spcAft>
                <a:spcPts val="1200"/>
              </a:spcAft>
            </a:pPr>
            <a:r>
              <a:rPr lang="en-GB" sz="1100" b="0">
                <a:solidFill>
                  <a:srgbClr val="0F1115"/>
                </a:solidFill>
                <a:effectLst/>
                <a:latin typeface="Arial" panose="020B0604020202020204" pitchFamily="34" charset="0"/>
                <a:ea typeface="Times New Roman" panose="02020603050405020304" pitchFamily="18" charset="0"/>
              </a:rPr>
              <a:t>The community readiness </a:t>
            </a:r>
            <a:r>
              <a:rPr lang="en-GB" sz="1100">
                <a:solidFill>
                  <a:srgbClr val="0F1115"/>
                </a:solidFill>
                <a:effectLst/>
                <a:latin typeface="Arial" panose="020B0604020202020204" pitchFamily="34" charset="0"/>
                <a:ea typeface="Times New Roman" panose="02020603050405020304" pitchFamily="18" charset="0"/>
              </a:rPr>
              <a:t>(no date).</a:t>
            </a:r>
            <a:endParaRPr lang="en-GB" sz="1100">
              <a:effectLst/>
              <a:latin typeface="Times New Roman" panose="02020603050405020304" pitchFamily="18" charset="0"/>
              <a:ea typeface="Times New Roman" panose="02020603050405020304" pitchFamily="18" charset="0"/>
            </a:endParaRPr>
          </a:p>
        </p:txBody>
      </p:sp>
      <p:sp>
        <p:nvSpPr>
          <p:cNvPr id="16" name="TextBox 15">
            <a:extLst>
              <a:ext uri="{FF2B5EF4-FFF2-40B4-BE49-F238E27FC236}">
                <a16:creationId xmlns:a16="http://schemas.microsoft.com/office/drawing/2014/main" id="{06DA3C72-4FAA-6DF6-5DE9-D7896B8D0B27}"/>
              </a:ext>
            </a:extLst>
          </p:cNvPr>
          <p:cNvSpPr txBox="1"/>
          <p:nvPr/>
        </p:nvSpPr>
        <p:spPr>
          <a:xfrm>
            <a:off x="10033000" y="6601031"/>
            <a:ext cx="769875" cy="307777"/>
          </a:xfrm>
          <a:prstGeom prst="rect">
            <a:avLst/>
          </a:prstGeom>
          <a:noFill/>
        </p:spPr>
        <p:txBody>
          <a:bodyPr wrap="square">
            <a:spAutoFit/>
          </a:bodyPr>
          <a:lstStyle/>
          <a:p>
            <a:r>
              <a:rPr lang="en-US" sz="1400" b="1" i="1" err="1">
                <a:solidFill>
                  <a:srgbClr val="EE17F2"/>
                </a:solidFill>
                <a:latin typeface="Arial" panose="020B0604020202020204" pitchFamily="34" charset="0"/>
                <a:cs typeface="Arial" panose="020B0604020202020204" pitchFamily="34" charset="0"/>
              </a:rPr>
              <a:t>Abeer</a:t>
            </a:r>
            <a:r>
              <a:rPr lang="en-US" sz="1400" b="1" i="1">
                <a:solidFill>
                  <a:srgbClr val="EE17F2"/>
                </a:solidFill>
                <a:latin typeface="Arial" panose="020B0604020202020204" pitchFamily="34" charset="0"/>
                <a:cs typeface="Arial" panose="020B0604020202020204" pitchFamily="34" charset="0"/>
              </a:rPr>
              <a:t>.</a:t>
            </a:r>
            <a:endParaRPr lang="en-US" sz="1400" b="1" i="1">
              <a:solidFill>
                <a:srgbClr val="EE17F2"/>
              </a:solidFill>
            </a:endParaRPr>
          </a:p>
        </p:txBody>
      </p:sp>
    </p:spTree>
    <p:extLst>
      <p:ext uri="{BB962C8B-B14F-4D97-AF65-F5344CB8AC3E}">
        <p14:creationId xmlns:p14="http://schemas.microsoft.com/office/powerpoint/2010/main" val="11515876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4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2">
            <a:lumMod val="90000"/>
            <a:alpha val="5000"/>
          </a:schemeClr>
        </a:solidFill>
        <a:effectLst/>
      </p:bgPr>
    </p:bg>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37092374-B1FF-0A55-432C-CCBECDB63B0D}"/>
              </a:ext>
            </a:extLst>
          </p:cNvPr>
          <p:cNvSpPr>
            <a:spLocks noGrp="1"/>
          </p:cNvSpPr>
          <p:nvPr>
            <p:ph type="sldNum" sz="quarter" idx="12"/>
          </p:nvPr>
        </p:nvSpPr>
        <p:spPr/>
        <p:txBody>
          <a:bodyPr/>
          <a:lstStyle/>
          <a:p>
            <a:fld id="{97941596-AE54-6448-B0CD-C47C0D997720}" type="slidenum">
              <a:rPr lang="en-US" smtClean="0"/>
              <a:t>23</a:t>
            </a:fld>
            <a:endParaRPr lang="en-US"/>
          </a:p>
        </p:txBody>
      </p:sp>
      <p:sp>
        <p:nvSpPr>
          <p:cNvPr id="6" name="TextBox 5">
            <a:extLst>
              <a:ext uri="{FF2B5EF4-FFF2-40B4-BE49-F238E27FC236}">
                <a16:creationId xmlns:a16="http://schemas.microsoft.com/office/drawing/2014/main" id="{22DB7E8E-2CBC-E801-D204-7CEADA12B131}"/>
              </a:ext>
            </a:extLst>
          </p:cNvPr>
          <p:cNvSpPr txBox="1"/>
          <p:nvPr/>
        </p:nvSpPr>
        <p:spPr>
          <a:xfrm>
            <a:off x="0" y="457780"/>
            <a:ext cx="4460697" cy="3780458"/>
          </a:xfrm>
          <a:prstGeom prst="rect">
            <a:avLst/>
          </a:prstGeom>
          <a:noFill/>
        </p:spPr>
        <p:txBody>
          <a:bodyPr wrap="square">
            <a:spAutoFit/>
          </a:bodyPr>
          <a:lstStyle/>
          <a:p>
            <a:pPr>
              <a:lnSpc>
                <a:spcPct val="150000"/>
              </a:lnSpc>
            </a:pPr>
            <a:r>
              <a:rPr lang="en-US">
                <a:latin typeface="Arial" panose="020B0604020202020204" pitchFamily="34" charset="0"/>
                <a:cs typeface="Arial" panose="020B0604020202020204" pitchFamily="34" charset="0"/>
              </a:rPr>
              <a:t>The most secure approach is a connected digital ecosystem that integrates:</a:t>
            </a:r>
          </a:p>
          <a:p>
            <a:pPr>
              <a:lnSpc>
                <a:spcPct val="150000"/>
              </a:lnSpc>
            </a:pPr>
            <a:endParaRPr lang="en-US">
              <a:latin typeface="Arial" panose="020B0604020202020204" pitchFamily="34" charset="0"/>
              <a:cs typeface="Arial" panose="020B0604020202020204" pitchFamily="34" charset="0"/>
            </a:endParaRPr>
          </a:p>
          <a:p>
            <a:pPr>
              <a:lnSpc>
                <a:spcPct val="150000"/>
              </a:lnSpc>
            </a:pPr>
            <a:r>
              <a:rPr lang="en-US">
                <a:latin typeface="Arial" panose="020B0604020202020204" pitchFamily="34" charset="0"/>
                <a:cs typeface="Arial" panose="020B0604020202020204" pitchFamily="34" charset="0"/>
              </a:rPr>
              <a:t>🟣 Pupil reporting</a:t>
            </a:r>
          </a:p>
          <a:p>
            <a:pPr>
              <a:lnSpc>
                <a:spcPct val="150000"/>
              </a:lnSpc>
            </a:pPr>
            <a:r>
              <a:rPr lang="en-US">
                <a:latin typeface="Arial" panose="020B0604020202020204" pitchFamily="34" charset="0"/>
                <a:cs typeface="Arial" panose="020B0604020202020204" pitchFamily="34" charset="0"/>
              </a:rPr>
              <a:t>🟣 Safeguarding metrics</a:t>
            </a:r>
          </a:p>
          <a:p>
            <a:pPr>
              <a:lnSpc>
                <a:spcPct val="150000"/>
              </a:lnSpc>
            </a:pPr>
            <a:r>
              <a:rPr lang="en-US">
                <a:latin typeface="Arial" panose="020B0604020202020204" pitchFamily="34" charset="0"/>
                <a:cs typeface="Arial" panose="020B0604020202020204" pitchFamily="34" charset="0"/>
              </a:rPr>
              <a:t>🟣 Notifications</a:t>
            </a:r>
          </a:p>
          <a:p>
            <a:pPr>
              <a:lnSpc>
                <a:spcPct val="150000"/>
              </a:lnSpc>
            </a:pPr>
            <a:r>
              <a:rPr lang="en-US">
                <a:latin typeface="Arial" panose="020B0604020202020204" pitchFamily="34" charset="0"/>
                <a:cs typeface="Arial" panose="020B0604020202020204" pitchFamily="34" charset="0"/>
              </a:rPr>
              <a:t>🟣 Referral tracking</a:t>
            </a:r>
          </a:p>
          <a:p>
            <a:pPr>
              <a:lnSpc>
                <a:spcPct val="150000"/>
              </a:lnSpc>
            </a:pPr>
            <a:r>
              <a:rPr lang="en-US">
                <a:latin typeface="Arial" panose="020B0604020202020204" pitchFamily="34" charset="0"/>
                <a:cs typeface="Arial" panose="020B0604020202020204" pitchFamily="34" charset="0"/>
              </a:rPr>
              <a:t>🟣 Across devices and school-systems.</a:t>
            </a:r>
          </a:p>
          <a:p>
            <a:pPr algn="ctr">
              <a:lnSpc>
                <a:spcPct val="150000"/>
              </a:lnSpc>
            </a:pPr>
            <a:r>
              <a:rPr lang="en-US">
                <a:latin typeface="Arial" panose="020B0604020202020204" pitchFamily="34" charset="0"/>
                <a:cs typeface="Arial" panose="020B0604020202020204" pitchFamily="34" charset="0"/>
              </a:rPr>
              <a:t>(</a:t>
            </a:r>
            <a:r>
              <a:rPr lang="en-GB" b="0" i="0" u="none" strike="noStrike" err="1">
                <a:solidFill>
                  <a:srgbClr val="222222"/>
                </a:solidFill>
                <a:effectLst/>
                <a:latin typeface="Arial" panose="020B0604020202020204" pitchFamily="34" charset="0"/>
              </a:rPr>
              <a:t>Brodén</a:t>
            </a:r>
            <a:r>
              <a:rPr lang="en-GB">
                <a:solidFill>
                  <a:srgbClr val="222222"/>
                </a:solidFill>
                <a:latin typeface="Arial" panose="020B0604020202020204" pitchFamily="34" charset="0"/>
              </a:rPr>
              <a:t> </a:t>
            </a:r>
            <a:r>
              <a:rPr lang="en-GB" i="1">
                <a:solidFill>
                  <a:srgbClr val="222222"/>
                </a:solidFill>
                <a:latin typeface="Arial" panose="020B0604020202020204" pitchFamily="34" charset="0"/>
              </a:rPr>
              <a:t>et al., </a:t>
            </a:r>
            <a:r>
              <a:rPr lang="en-GB" b="0" i="0" u="none" strike="noStrike">
                <a:solidFill>
                  <a:srgbClr val="222222"/>
                </a:solidFill>
                <a:effectLst/>
                <a:latin typeface="Arial" panose="020B0604020202020204" pitchFamily="34" charset="0"/>
              </a:rPr>
              <a:t>2025; </a:t>
            </a:r>
            <a:r>
              <a:rPr lang="en-US">
                <a:latin typeface="Arial" panose="020B0604020202020204" pitchFamily="34" charset="0"/>
                <a:cs typeface="Arial" panose="020B0604020202020204" pitchFamily="34" charset="0"/>
              </a:rPr>
              <a:t>Murray </a:t>
            </a:r>
            <a:r>
              <a:rPr lang="en-US" i="1">
                <a:latin typeface="Arial" panose="020B0604020202020204" pitchFamily="34" charset="0"/>
                <a:cs typeface="Arial" panose="020B0604020202020204" pitchFamily="34" charset="0"/>
              </a:rPr>
              <a:t>et al., </a:t>
            </a:r>
            <a:r>
              <a:rPr lang="en-US">
                <a:latin typeface="Arial" panose="020B0604020202020204" pitchFamily="34" charset="0"/>
                <a:cs typeface="Arial" panose="020B0604020202020204" pitchFamily="34" charset="0"/>
              </a:rPr>
              <a:t>2026).</a:t>
            </a:r>
          </a:p>
        </p:txBody>
      </p:sp>
      <p:sp>
        <p:nvSpPr>
          <p:cNvPr id="7" name="Title 1">
            <a:extLst>
              <a:ext uri="{FF2B5EF4-FFF2-40B4-BE49-F238E27FC236}">
                <a16:creationId xmlns:a16="http://schemas.microsoft.com/office/drawing/2014/main" id="{312EFE31-F395-372B-1E5B-48EE90FA4C44}"/>
              </a:ext>
            </a:extLst>
          </p:cNvPr>
          <p:cNvSpPr txBox="1">
            <a:spLocks/>
          </p:cNvSpPr>
          <p:nvPr/>
        </p:nvSpPr>
        <p:spPr>
          <a:xfrm>
            <a:off x="4460696" y="0"/>
            <a:ext cx="7731303" cy="1237245"/>
          </a:xfrm>
          <a:prstGeom prst="rect">
            <a:avLst/>
          </a:prstGeom>
          <a:solidFill>
            <a:schemeClr val="bg2">
              <a:alpha val="66000"/>
            </a:schemeClr>
          </a:solidFill>
        </p:spPr>
        <p:txBody>
          <a:bodyPr vert="horz" lIns="91440" tIns="45720" rIns="91440" bIns="45720" rtlCol="0" anchor="b" anchorCtr="0">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700" b="1">
                <a:solidFill>
                  <a:schemeClr val="accent5">
                    <a:lumMod val="75000"/>
                  </a:schemeClr>
                </a:solidFill>
                <a:latin typeface="Arial" panose="020B0604020202020204" pitchFamily="34" charset="0"/>
                <a:cs typeface="Arial" panose="020B0604020202020204" pitchFamily="34" charset="0"/>
              </a:rPr>
              <a:t>Internet of Things </a:t>
            </a:r>
          </a:p>
          <a:p>
            <a:pPr algn="ctr"/>
            <a:r>
              <a:rPr lang="en-GB" sz="1800" b="1">
                <a:solidFill>
                  <a:schemeClr val="accent1">
                    <a:lumMod val="60000"/>
                    <a:lumOff val="40000"/>
                  </a:schemeClr>
                </a:solidFill>
                <a:latin typeface="Arial" panose="020B0604020202020204" pitchFamily="34" charset="0"/>
                <a:cs typeface="Arial" panose="020B0604020202020204" pitchFamily="34" charset="0"/>
              </a:rPr>
              <a:t>Step nine</a:t>
            </a:r>
          </a:p>
        </p:txBody>
      </p:sp>
      <p:sp>
        <p:nvSpPr>
          <p:cNvPr id="11" name="TextBox 10">
            <a:extLst>
              <a:ext uri="{FF2B5EF4-FFF2-40B4-BE49-F238E27FC236}">
                <a16:creationId xmlns:a16="http://schemas.microsoft.com/office/drawing/2014/main" id="{FF9604A7-C635-DFCF-ED8B-1537CA8E69B7}"/>
              </a:ext>
            </a:extLst>
          </p:cNvPr>
          <p:cNvSpPr txBox="1"/>
          <p:nvPr/>
        </p:nvSpPr>
        <p:spPr>
          <a:xfrm>
            <a:off x="152400" y="4509991"/>
            <a:ext cx="6096000" cy="2118465"/>
          </a:xfrm>
          <a:prstGeom prst="rect">
            <a:avLst/>
          </a:prstGeom>
          <a:noFill/>
        </p:spPr>
        <p:txBody>
          <a:bodyPr wrap="square">
            <a:spAutoFit/>
          </a:bodyPr>
          <a:lstStyle/>
          <a:p>
            <a:pPr>
              <a:lnSpc>
                <a:spcPct val="150000"/>
              </a:lnSpc>
            </a:pPr>
            <a:r>
              <a:rPr lang="en-US">
                <a:latin typeface="Arial" panose="020B0604020202020204" pitchFamily="34" charset="0"/>
                <a:cs typeface="Arial" panose="020B0604020202020204" pitchFamily="34" charset="0"/>
              </a:rPr>
              <a:t>incident visibility and speed</a:t>
            </a:r>
          </a:p>
          <a:p>
            <a:pPr>
              <a:lnSpc>
                <a:spcPct val="150000"/>
              </a:lnSpc>
            </a:pPr>
            <a:r>
              <a:rPr lang="en-US">
                <a:latin typeface="Arial" panose="020B0604020202020204" pitchFamily="34" charset="0"/>
                <a:cs typeface="Arial" panose="020B0604020202020204" pitchFamily="34" charset="0"/>
              </a:rPr>
              <a:t>🟢 Allows data-driven prevention</a:t>
            </a:r>
          </a:p>
          <a:p>
            <a:pPr>
              <a:lnSpc>
                <a:spcPct val="150000"/>
              </a:lnSpc>
            </a:pPr>
            <a:r>
              <a:rPr lang="en-US">
                <a:latin typeface="Arial" panose="020B0604020202020204" pitchFamily="34" charset="0"/>
                <a:cs typeface="Arial" panose="020B0604020202020204" pitchFamily="34" charset="0"/>
              </a:rPr>
              <a:t>🟢  Enables early detection of patterns, repeated incidents, locations, or peer groups.</a:t>
            </a:r>
          </a:p>
          <a:p>
            <a:pPr algn="ctr">
              <a:lnSpc>
                <a:spcPct val="150000"/>
              </a:lnSpc>
            </a:pPr>
            <a:r>
              <a:rPr lang="en-US">
                <a:latin typeface="Arial" panose="020B0604020202020204" pitchFamily="34" charset="0"/>
                <a:cs typeface="Arial" panose="020B0604020202020204" pitchFamily="34" charset="0"/>
              </a:rPr>
              <a:t>(Messman </a:t>
            </a:r>
            <a:r>
              <a:rPr lang="en-US" i="1">
                <a:latin typeface="Arial" panose="020B0604020202020204" pitchFamily="34" charset="0"/>
                <a:cs typeface="Arial" panose="020B0604020202020204" pitchFamily="34" charset="0"/>
              </a:rPr>
              <a:t>et al., </a:t>
            </a:r>
            <a:r>
              <a:rPr lang="en-US">
                <a:latin typeface="Arial" panose="020B0604020202020204" pitchFamily="34" charset="0"/>
                <a:cs typeface="Arial" panose="020B0604020202020204" pitchFamily="34" charset="0"/>
              </a:rPr>
              <a:t>2024; Murray </a:t>
            </a:r>
            <a:r>
              <a:rPr lang="en-US" i="1">
                <a:latin typeface="Arial" panose="020B0604020202020204" pitchFamily="34" charset="0"/>
                <a:cs typeface="Arial" panose="020B0604020202020204" pitchFamily="34" charset="0"/>
              </a:rPr>
              <a:t>et al., </a:t>
            </a:r>
            <a:r>
              <a:rPr lang="en-US">
                <a:latin typeface="Arial" panose="020B0604020202020204" pitchFamily="34" charset="0"/>
                <a:cs typeface="Arial" panose="020B0604020202020204" pitchFamily="34" charset="0"/>
              </a:rPr>
              <a:t>2026).</a:t>
            </a:r>
          </a:p>
        </p:txBody>
      </p:sp>
      <p:sp>
        <p:nvSpPr>
          <p:cNvPr id="15" name="TextBox 14">
            <a:extLst>
              <a:ext uri="{FF2B5EF4-FFF2-40B4-BE49-F238E27FC236}">
                <a16:creationId xmlns:a16="http://schemas.microsoft.com/office/drawing/2014/main" id="{54489CD6-29B8-A55A-92C4-EC1FE1EB3007}"/>
              </a:ext>
            </a:extLst>
          </p:cNvPr>
          <p:cNvSpPr txBox="1"/>
          <p:nvPr/>
        </p:nvSpPr>
        <p:spPr>
          <a:xfrm>
            <a:off x="5432425" y="1312381"/>
            <a:ext cx="5124450" cy="3641959"/>
          </a:xfrm>
          <a:prstGeom prst="rect">
            <a:avLst/>
          </a:prstGeom>
          <a:noFill/>
        </p:spPr>
        <p:txBody>
          <a:bodyPr wrap="square">
            <a:spAutoFit/>
          </a:bodyPr>
          <a:lstStyle/>
          <a:p>
            <a:pPr algn="ctr">
              <a:lnSpc>
                <a:spcPct val="150000"/>
              </a:lnSpc>
            </a:pPr>
            <a:r>
              <a:rPr lang="en-US" b="1">
                <a:solidFill>
                  <a:schemeClr val="accent2">
                    <a:lumMod val="75000"/>
                  </a:schemeClr>
                </a:solidFill>
                <a:latin typeface="Arial" panose="020B0604020202020204" pitchFamily="34" charset="0"/>
                <a:cs typeface="Arial" panose="020B0604020202020204" pitchFamily="34" charset="0"/>
              </a:rPr>
              <a:t>IoT Alert Mechanism for Autistic Children to Report Bullying</a:t>
            </a:r>
            <a:endParaRPr lang="en-US">
              <a:latin typeface="Arial" panose="020B0604020202020204" pitchFamily="34" charset="0"/>
              <a:cs typeface="Arial" panose="020B0604020202020204" pitchFamily="34" charset="0"/>
            </a:endParaRPr>
          </a:p>
          <a:p>
            <a:pPr>
              <a:lnSpc>
                <a:spcPct val="150000"/>
              </a:lnSpc>
            </a:pPr>
            <a:r>
              <a:rPr lang="en-US">
                <a:latin typeface="Arial" panose="020B0604020202020204" pitchFamily="34" charset="0"/>
                <a:cs typeface="Arial" panose="020B0604020202020204" pitchFamily="34" charset="0"/>
              </a:rPr>
              <a:t>Tested with 50 stakeholders, the IoT-based early warning system yielded successful results:</a:t>
            </a:r>
          </a:p>
          <a:p>
            <a:pPr>
              <a:lnSpc>
                <a:spcPct val="150000"/>
              </a:lnSpc>
            </a:pPr>
            <a:r>
              <a:rPr lang="en-US" b="1">
                <a:solidFill>
                  <a:srgbClr val="FF0000"/>
                </a:solidFill>
                <a:latin typeface="Arial" panose="020B0604020202020204" pitchFamily="34" charset="0"/>
                <a:cs typeface="Arial" panose="020B0604020202020204" pitchFamily="34" charset="0"/>
              </a:rPr>
              <a:t>📌  94% </a:t>
            </a:r>
            <a:r>
              <a:rPr lang="en-US">
                <a:latin typeface="Arial" panose="020B0604020202020204" pitchFamily="34" charset="0"/>
                <a:cs typeface="Arial" panose="020B0604020202020204" pitchFamily="34" charset="0"/>
              </a:rPr>
              <a:t>rapid warning response rate</a:t>
            </a:r>
          </a:p>
          <a:p>
            <a:pPr>
              <a:lnSpc>
                <a:spcPct val="150000"/>
              </a:lnSpc>
            </a:pPr>
            <a:r>
              <a:rPr lang="en-US" b="1">
                <a:solidFill>
                  <a:srgbClr val="FF0000"/>
                </a:solidFill>
                <a:latin typeface="Arial" panose="020B0604020202020204" pitchFamily="34" charset="0"/>
                <a:cs typeface="Arial" panose="020B0604020202020204" pitchFamily="34" charset="0"/>
              </a:rPr>
              <a:t>📌  90% </a:t>
            </a:r>
            <a:r>
              <a:rPr lang="en-US">
                <a:latin typeface="Arial" panose="020B0604020202020204" pitchFamily="34" charset="0"/>
                <a:cs typeface="Arial" panose="020B0604020202020204" pitchFamily="34" charset="0"/>
              </a:rPr>
              <a:t>increase in perceived safety</a:t>
            </a:r>
          </a:p>
          <a:p>
            <a:pPr>
              <a:lnSpc>
                <a:spcPct val="150000"/>
              </a:lnSpc>
            </a:pPr>
            <a:r>
              <a:rPr lang="en-US" b="1">
                <a:solidFill>
                  <a:srgbClr val="FF0000"/>
                </a:solidFill>
                <a:latin typeface="Arial" panose="020B0604020202020204" pitchFamily="34" charset="0"/>
                <a:cs typeface="Arial" panose="020B0604020202020204" pitchFamily="34" charset="0"/>
              </a:rPr>
              <a:t>📌  </a:t>
            </a:r>
            <a:r>
              <a:rPr lang="en-US">
                <a:latin typeface="Arial" panose="020B0604020202020204" pitchFamily="34" charset="0"/>
                <a:cs typeface="Arial" panose="020B0604020202020204" pitchFamily="34" charset="0"/>
              </a:rPr>
              <a:t>Showed</a:t>
            </a:r>
            <a:r>
              <a:rPr lang="en-US" b="1">
                <a:solidFill>
                  <a:srgbClr val="FF0000"/>
                </a:solidFill>
                <a:latin typeface="Arial" panose="020B0604020202020204" pitchFamily="34" charset="0"/>
                <a:cs typeface="Arial" panose="020B0604020202020204" pitchFamily="34" charset="0"/>
              </a:rPr>
              <a:t> </a:t>
            </a:r>
            <a:r>
              <a:rPr lang="en-US">
                <a:latin typeface="Arial" panose="020B0604020202020204" pitchFamily="34" charset="0"/>
                <a:cs typeface="Arial" panose="020B0604020202020204" pitchFamily="34" charset="0"/>
              </a:rPr>
              <a:t>high reliability</a:t>
            </a:r>
            <a:endParaRPr lang="en-GB" sz="1800">
              <a:effectLst/>
              <a:latin typeface="Times New Roman" panose="02020603050405020304" pitchFamily="18" charset="0"/>
              <a:ea typeface="Times New Roman" panose="02020603050405020304" pitchFamily="18" charset="0"/>
            </a:endParaRPr>
          </a:p>
          <a:p>
            <a:pPr algn="ctr"/>
            <a:r>
              <a:rPr lang="en-US">
                <a:solidFill>
                  <a:srgbClr val="0F1115"/>
                </a:solidFill>
                <a:effectLst/>
                <a:latin typeface="Arial" panose="020B0604020202020204" pitchFamily="34" charset="0"/>
                <a:ea typeface="Times New Roman" panose="02020603050405020304" pitchFamily="18" charset="0"/>
                <a:cs typeface="Arial" panose="020B0604020202020204" pitchFamily="34" charset="0"/>
              </a:rPr>
              <a:t> (</a:t>
            </a:r>
            <a:r>
              <a:rPr lang="en-GB" err="1">
                <a:solidFill>
                  <a:srgbClr val="0F1115"/>
                </a:solidFill>
                <a:effectLst/>
                <a:latin typeface="Arial" panose="020B0604020202020204" pitchFamily="34" charset="0"/>
                <a:ea typeface="Times New Roman" panose="02020603050405020304" pitchFamily="18" charset="0"/>
                <a:cs typeface="Arial" panose="020B0604020202020204" pitchFamily="34" charset="0"/>
              </a:rPr>
              <a:t>Nugraheni</a:t>
            </a:r>
            <a:r>
              <a:rPr lang="en-GB">
                <a:solidFill>
                  <a:srgbClr val="0F1115"/>
                </a:solidFill>
                <a:effectLst/>
                <a:latin typeface="Arial" panose="020B0604020202020204" pitchFamily="34" charset="0"/>
                <a:ea typeface="Times New Roman" panose="02020603050405020304" pitchFamily="18" charset="0"/>
                <a:cs typeface="Arial" panose="020B0604020202020204" pitchFamily="34" charset="0"/>
              </a:rPr>
              <a:t>, </a:t>
            </a:r>
            <a:r>
              <a:rPr lang="en-GB" err="1">
                <a:solidFill>
                  <a:srgbClr val="0F1115"/>
                </a:solidFill>
                <a:effectLst/>
                <a:latin typeface="Arial" panose="020B0604020202020204" pitchFamily="34" charset="0"/>
                <a:ea typeface="Times New Roman" panose="02020603050405020304" pitchFamily="18" charset="0"/>
                <a:cs typeface="Arial" panose="020B0604020202020204" pitchFamily="34" charset="0"/>
              </a:rPr>
              <a:t>Wijiastuti</a:t>
            </a:r>
            <a:r>
              <a:rPr lang="en-GB">
                <a:solidFill>
                  <a:srgbClr val="0F1115"/>
                </a:solidFill>
                <a:effectLst/>
                <a:latin typeface="Arial" panose="020B0604020202020204" pitchFamily="34" charset="0"/>
                <a:ea typeface="Times New Roman" panose="02020603050405020304" pitchFamily="18" charset="0"/>
                <a:cs typeface="Arial" panose="020B0604020202020204" pitchFamily="34" charset="0"/>
              </a:rPr>
              <a:t> and </a:t>
            </a:r>
            <a:r>
              <a:rPr lang="en-GB" err="1">
                <a:solidFill>
                  <a:srgbClr val="0F1115"/>
                </a:solidFill>
                <a:effectLst/>
                <a:latin typeface="Arial" panose="020B0604020202020204" pitchFamily="34" charset="0"/>
                <a:ea typeface="Times New Roman" panose="02020603050405020304" pitchFamily="18" charset="0"/>
                <a:cs typeface="Arial" panose="020B0604020202020204" pitchFamily="34" charset="0"/>
              </a:rPr>
              <a:t>Pamuji</a:t>
            </a:r>
            <a:r>
              <a:rPr lang="en-GB">
                <a:solidFill>
                  <a:srgbClr val="0F1115"/>
                </a:solidFill>
                <a:effectLst/>
                <a:latin typeface="Arial" panose="020B0604020202020204" pitchFamily="34" charset="0"/>
                <a:ea typeface="Times New Roman" panose="02020603050405020304" pitchFamily="18" charset="0"/>
                <a:cs typeface="Arial" panose="020B0604020202020204" pitchFamily="34" charset="0"/>
              </a:rPr>
              <a:t>, 2026).</a:t>
            </a:r>
            <a:endParaRPr lang="en-GB">
              <a:effectLst/>
              <a:latin typeface="Arial" panose="020B0604020202020204" pitchFamily="34" charset="0"/>
              <a:ea typeface="Times New Roman" panose="02020603050405020304" pitchFamily="18" charset="0"/>
              <a:cs typeface="Arial" panose="020B0604020202020204" pitchFamily="34" charset="0"/>
            </a:endParaRPr>
          </a:p>
          <a:p>
            <a:pPr>
              <a:lnSpc>
                <a:spcPct val="150000"/>
              </a:lnSpc>
            </a:pPr>
            <a:endParaRPr lang="en-US">
              <a:latin typeface="Arial" panose="020B0604020202020204" pitchFamily="34" charset="0"/>
              <a:cs typeface="Arial" panose="020B0604020202020204" pitchFamily="34" charset="0"/>
            </a:endParaRPr>
          </a:p>
        </p:txBody>
      </p:sp>
      <p:pic>
        <p:nvPicPr>
          <p:cNvPr id="19" name="Picture 18" descr="Smiling school boys sharing a tablet">
            <a:extLst>
              <a:ext uri="{FF2B5EF4-FFF2-40B4-BE49-F238E27FC236}">
                <a16:creationId xmlns:a16="http://schemas.microsoft.com/office/drawing/2014/main" id="{8C9FF613-DD9E-1C5F-6B9F-5F507F42C1C1}"/>
              </a:ext>
            </a:extLst>
          </p:cNvPr>
          <p:cNvPicPr>
            <a:picLocks noChangeAspect="1"/>
          </p:cNvPicPr>
          <p:nvPr/>
        </p:nvPicPr>
        <p:blipFill>
          <a:blip r:embed="rId2"/>
          <a:stretch>
            <a:fillRect/>
          </a:stretch>
        </p:blipFill>
        <p:spPr>
          <a:xfrm>
            <a:off x="6049900" y="4728593"/>
            <a:ext cx="3949763" cy="1957238"/>
          </a:xfrm>
          <a:prstGeom prst="rect">
            <a:avLst/>
          </a:prstGeom>
        </p:spPr>
      </p:pic>
      <p:sp>
        <p:nvSpPr>
          <p:cNvPr id="21" name="TextBox 20">
            <a:extLst>
              <a:ext uri="{FF2B5EF4-FFF2-40B4-BE49-F238E27FC236}">
                <a16:creationId xmlns:a16="http://schemas.microsoft.com/office/drawing/2014/main" id="{EE0B6D0D-D582-39DC-E88B-EE4A566C1607}"/>
              </a:ext>
            </a:extLst>
          </p:cNvPr>
          <p:cNvSpPr txBox="1"/>
          <p:nvPr/>
        </p:nvSpPr>
        <p:spPr>
          <a:xfrm>
            <a:off x="9982200" y="6125518"/>
            <a:ext cx="2133600" cy="230832"/>
          </a:xfrm>
          <a:prstGeom prst="rect">
            <a:avLst/>
          </a:prstGeom>
          <a:noFill/>
        </p:spPr>
        <p:txBody>
          <a:bodyPr wrap="square">
            <a:spAutoFit/>
          </a:bodyPr>
          <a:lstStyle/>
          <a:p>
            <a:r>
              <a:rPr lang="en-GB" sz="900">
                <a:solidFill>
                  <a:srgbClr val="0F1115"/>
                </a:solidFill>
                <a:effectLst/>
                <a:latin typeface="Arial" panose="020B0604020202020204" pitchFamily="34" charset="0"/>
                <a:ea typeface="Times New Roman" panose="02020603050405020304" pitchFamily="18" charset="0"/>
              </a:rPr>
              <a:t> (Digital use Stock images, no date).</a:t>
            </a:r>
            <a:endParaRPr lang="en-GB" sz="900">
              <a:effectLst/>
              <a:latin typeface="Times New Roman" panose="02020603050405020304" pitchFamily="18" charset="0"/>
              <a:ea typeface="Times New Roman" panose="02020603050405020304" pitchFamily="18" charset="0"/>
            </a:endParaRPr>
          </a:p>
        </p:txBody>
      </p:sp>
      <p:sp>
        <p:nvSpPr>
          <p:cNvPr id="22" name="TextBox 21">
            <a:extLst>
              <a:ext uri="{FF2B5EF4-FFF2-40B4-BE49-F238E27FC236}">
                <a16:creationId xmlns:a16="http://schemas.microsoft.com/office/drawing/2014/main" id="{6F1CEBEA-EE8E-1A54-B788-EDC3EC4914D1}"/>
              </a:ext>
            </a:extLst>
          </p:cNvPr>
          <p:cNvSpPr txBox="1"/>
          <p:nvPr/>
        </p:nvSpPr>
        <p:spPr>
          <a:xfrm>
            <a:off x="0" y="6519862"/>
            <a:ext cx="769875" cy="307777"/>
          </a:xfrm>
          <a:prstGeom prst="rect">
            <a:avLst/>
          </a:prstGeom>
          <a:noFill/>
        </p:spPr>
        <p:txBody>
          <a:bodyPr wrap="square">
            <a:spAutoFit/>
          </a:bodyPr>
          <a:lstStyle/>
          <a:p>
            <a:r>
              <a:rPr lang="en-US" sz="1400" b="1" i="1" err="1">
                <a:solidFill>
                  <a:srgbClr val="EE17F2"/>
                </a:solidFill>
                <a:latin typeface="Arial" panose="020B0604020202020204" pitchFamily="34" charset="0"/>
                <a:cs typeface="Arial" panose="020B0604020202020204" pitchFamily="34" charset="0"/>
              </a:rPr>
              <a:t>Abeer</a:t>
            </a:r>
            <a:r>
              <a:rPr lang="en-US" sz="1400" b="1" i="1">
                <a:solidFill>
                  <a:srgbClr val="EE17F2"/>
                </a:solidFill>
                <a:latin typeface="Arial" panose="020B0604020202020204" pitchFamily="34" charset="0"/>
                <a:cs typeface="Arial" panose="020B0604020202020204" pitchFamily="34" charset="0"/>
              </a:rPr>
              <a:t>.</a:t>
            </a:r>
            <a:endParaRPr lang="en-US" sz="1400" b="1" i="1">
              <a:solidFill>
                <a:srgbClr val="EE17F2"/>
              </a:solidFill>
            </a:endParaRPr>
          </a:p>
        </p:txBody>
      </p:sp>
    </p:spTree>
    <p:extLst>
      <p:ext uri="{BB962C8B-B14F-4D97-AF65-F5344CB8AC3E}">
        <p14:creationId xmlns:p14="http://schemas.microsoft.com/office/powerpoint/2010/main" val="24055975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4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alpha val="63532"/>
          </a:schemeClr>
        </a:solidFill>
        <a:effectLst/>
      </p:bgPr>
    </p:bg>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26AB6D5B-606A-0933-1D2F-13EE0EEA7491}"/>
              </a:ext>
            </a:extLst>
          </p:cNvPr>
          <p:cNvSpPr>
            <a:spLocks noGrp="1"/>
          </p:cNvSpPr>
          <p:nvPr>
            <p:ph type="sldNum" sz="quarter" idx="12"/>
          </p:nvPr>
        </p:nvSpPr>
        <p:spPr/>
        <p:txBody>
          <a:bodyPr/>
          <a:lstStyle/>
          <a:p>
            <a:fld id="{97941596-AE54-6448-B0CD-C47C0D997720}" type="slidenum">
              <a:rPr lang="en-US" smtClean="0"/>
              <a:t>24</a:t>
            </a:fld>
            <a:endParaRPr lang="en-US"/>
          </a:p>
        </p:txBody>
      </p:sp>
      <p:sp>
        <p:nvSpPr>
          <p:cNvPr id="7" name="Title 1">
            <a:extLst>
              <a:ext uri="{FF2B5EF4-FFF2-40B4-BE49-F238E27FC236}">
                <a16:creationId xmlns:a16="http://schemas.microsoft.com/office/drawing/2014/main" id="{E6DBE305-7CC8-2507-C0A9-B2ED42A20BA8}"/>
              </a:ext>
            </a:extLst>
          </p:cNvPr>
          <p:cNvSpPr txBox="1">
            <a:spLocks/>
          </p:cNvSpPr>
          <p:nvPr/>
        </p:nvSpPr>
        <p:spPr>
          <a:xfrm>
            <a:off x="0" y="45085"/>
            <a:ext cx="12192000" cy="1589314"/>
          </a:xfrm>
          <a:prstGeom prst="rect">
            <a:avLst/>
          </a:prstGeom>
          <a:solidFill>
            <a:schemeClr val="accent1">
              <a:lumMod val="20000"/>
              <a:lumOff val="80000"/>
              <a:alpha val="50646"/>
            </a:schemeClr>
          </a:solidFill>
        </p:spPr>
        <p:txBody>
          <a:bodyPr vert="horz" lIns="91440" tIns="45720" rIns="91440" bIns="45720" rtlCol="0" anchor="b" anchorCtr="0">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4800" b="1">
                <a:solidFill>
                  <a:srgbClr val="EE17F2"/>
                </a:solidFill>
              </a:rPr>
              <a:t>Strengths and Limitations of the Planning Approaches</a:t>
            </a:r>
          </a:p>
          <a:p>
            <a:pPr algn="ctr"/>
            <a:endParaRPr lang="en-GB" sz="1800" b="1">
              <a:solidFill>
                <a:srgbClr val="EE17F2"/>
              </a:solidFill>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4A380023-7DD7-51E6-4ECB-6D2C442943BA}"/>
              </a:ext>
            </a:extLst>
          </p:cNvPr>
          <p:cNvSpPr txBox="1"/>
          <p:nvPr/>
        </p:nvSpPr>
        <p:spPr>
          <a:xfrm>
            <a:off x="0" y="1530282"/>
            <a:ext cx="5880100" cy="3970318"/>
          </a:xfrm>
          <a:prstGeom prst="rect">
            <a:avLst/>
          </a:prstGeom>
          <a:noFill/>
        </p:spPr>
        <p:txBody>
          <a:bodyPr wrap="square">
            <a:spAutoFit/>
          </a:bodyPr>
          <a:lstStyle/>
          <a:p>
            <a:r>
              <a:rPr lang="en-US" sz="2400" b="1">
                <a:solidFill>
                  <a:schemeClr val="accent6">
                    <a:lumMod val="75000"/>
                  </a:schemeClr>
                </a:solidFill>
                <a:latin typeface="Arial" panose="020B0604020202020204" pitchFamily="34" charset="0"/>
                <a:cs typeface="Arial" panose="020B0604020202020204" pitchFamily="34" charset="0"/>
              </a:rPr>
              <a:t>Strengths</a:t>
            </a:r>
          </a:p>
          <a:p>
            <a:endParaRPr lang="en-US">
              <a:latin typeface="Arial" panose="020B0604020202020204" pitchFamily="34" charset="0"/>
              <a:cs typeface="Arial" panose="020B0604020202020204" pitchFamily="34" charset="0"/>
            </a:endParaRPr>
          </a:p>
          <a:p>
            <a:r>
              <a:rPr lang="en-GB" sz="2400" b="0" i="0" u="none" strike="noStrike">
                <a:solidFill>
                  <a:srgbClr val="0F1115"/>
                </a:solidFill>
                <a:effectLst/>
                <a:latin typeface="Arial" panose="020B0604020202020204" pitchFamily="34" charset="0"/>
                <a:cs typeface="Arial" panose="020B0604020202020204" pitchFamily="34" charset="0"/>
              </a:rPr>
              <a:t>✅</a:t>
            </a:r>
            <a:r>
              <a:rPr lang="en-GB" b="0" i="0" u="none" strike="noStrike">
                <a:solidFill>
                  <a:srgbClr val="0F1115"/>
                </a:solidFill>
                <a:effectLst/>
                <a:latin typeface="Arial" panose="020B0604020202020204" pitchFamily="34" charset="0"/>
                <a:cs typeface="Arial" panose="020B0604020202020204" pitchFamily="34" charset="0"/>
              </a:rPr>
              <a:t> Integrated planning approaches bring together: behaviour change, school engagement, digital design</a:t>
            </a:r>
          </a:p>
          <a:p>
            <a:r>
              <a:rPr lang="en-GB" b="0" i="0" u="none" strike="noStrike">
                <a:solidFill>
                  <a:srgbClr val="0F1115"/>
                </a:solidFill>
                <a:effectLst/>
                <a:latin typeface="Arial" panose="020B0604020202020204" pitchFamily="34" charset="0"/>
                <a:cs typeface="Arial" panose="020B0604020202020204" pitchFamily="34" charset="0"/>
              </a:rPr>
              <a:t>grounded in </a:t>
            </a:r>
            <a:r>
              <a:rPr lang="en-GB" i="0" u="none" strike="noStrike">
                <a:solidFill>
                  <a:srgbClr val="0F1115"/>
                </a:solidFill>
                <a:effectLst/>
                <a:latin typeface="Arial" panose="020B0604020202020204" pitchFamily="34" charset="0"/>
                <a:cs typeface="Arial" panose="020B0604020202020204" pitchFamily="34" charset="0"/>
              </a:rPr>
              <a:t>epidemiology</a:t>
            </a:r>
            <a:r>
              <a:rPr lang="en-GB" b="0" i="0" u="none" strike="noStrike">
                <a:solidFill>
                  <a:srgbClr val="0F1115"/>
                </a:solidFill>
                <a:effectLst/>
                <a:latin typeface="Arial" panose="020B0604020202020204" pitchFamily="34" charset="0"/>
                <a:cs typeface="Arial" panose="020B0604020202020204" pitchFamily="34" charset="0"/>
              </a:rPr>
              <a:t>, into a unified public health strategy.</a:t>
            </a:r>
          </a:p>
          <a:p>
            <a:pPr algn="ctr"/>
            <a:r>
              <a:rPr lang="en-GB" b="0" i="0" u="none" strike="noStrike">
                <a:solidFill>
                  <a:srgbClr val="0F1115"/>
                </a:solidFill>
                <a:effectLst/>
                <a:latin typeface="Arial" panose="020B0604020202020204" pitchFamily="34" charset="0"/>
                <a:cs typeface="Arial" panose="020B0604020202020204" pitchFamily="34" charset="0"/>
              </a:rPr>
              <a:t> (Chen </a:t>
            </a:r>
            <a:r>
              <a:rPr lang="en-GB" b="0" i="1" u="none" strike="noStrike">
                <a:solidFill>
                  <a:srgbClr val="0F1115"/>
                </a:solidFill>
                <a:effectLst/>
                <a:latin typeface="Arial" panose="020B0604020202020204" pitchFamily="34" charset="0"/>
                <a:cs typeface="Arial" panose="020B0604020202020204" pitchFamily="34" charset="0"/>
              </a:rPr>
              <a:t>et al., </a:t>
            </a:r>
            <a:r>
              <a:rPr lang="en-GB" b="0" i="0" u="none" strike="noStrike">
                <a:solidFill>
                  <a:srgbClr val="0F1115"/>
                </a:solidFill>
                <a:effectLst/>
                <a:latin typeface="Arial" panose="020B0604020202020204" pitchFamily="34" charset="0"/>
                <a:cs typeface="Arial" panose="020B0604020202020204" pitchFamily="34" charset="0"/>
              </a:rPr>
              <a:t>2023; Malloy </a:t>
            </a:r>
            <a:r>
              <a:rPr lang="en-GB" b="0" i="1" u="none" strike="noStrike">
                <a:solidFill>
                  <a:srgbClr val="0F1115"/>
                </a:solidFill>
                <a:effectLst/>
                <a:latin typeface="Arial" panose="020B0604020202020204" pitchFamily="34" charset="0"/>
                <a:cs typeface="Arial" panose="020B0604020202020204" pitchFamily="34" charset="0"/>
              </a:rPr>
              <a:t>et al., </a:t>
            </a:r>
            <a:r>
              <a:rPr lang="en-GB" b="0" i="0" u="none" strike="noStrike">
                <a:solidFill>
                  <a:srgbClr val="0F1115"/>
                </a:solidFill>
                <a:effectLst/>
                <a:latin typeface="Arial" panose="020B0604020202020204" pitchFamily="34" charset="0"/>
                <a:cs typeface="Arial" panose="020B0604020202020204" pitchFamily="34" charset="0"/>
              </a:rPr>
              <a:t>2023).</a:t>
            </a:r>
          </a:p>
          <a:p>
            <a:pPr algn="ctr"/>
            <a:endParaRPr lang="en-GB">
              <a:solidFill>
                <a:srgbClr val="0F1115"/>
              </a:solidFill>
              <a:latin typeface="Arial" panose="020B0604020202020204" pitchFamily="34" charset="0"/>
              <a:cs typeface="Arial" panose="020B0604020202020204" pitchFamily="34" charset="0"/>
            </a:endParaRPr>
          </a:p>
          <a:p>
            <a:r>
              <a:rPr lang="en-GB" sz="2400" b="0" i="0" u="none" strike="noStrike">
                <a:solidFill>
                  <a:srgbClr val="0F1115"/>
                </a:solidFill>
                <a:effectLst/>
                <a:latin typeface="Arial" panose="020B0604020202020204" pitchFamily="34" charset="0"/>
                <a:cs typeface="Arial" panose="020B0604020202020204" pitchFamily="34" charset="0"/>
              </a:rPr>
              <a:t>✅ </a:t>
            </a:r>
            <a:r>
              <a:rPr lang="en-GB" b="0" i="0" u="none" strike="noStrike">
                <a:solidFill>
                  <a:srgbClr val="0F1115"/>
                </a:solidFill>
                <a:effectLst/>
                <a:latin typeface="Arial" panose="020B0604020202020204" pitchFamily="34" charset="0"/>
                <a:cs typeface="Arial" panose="020B0604020202020204" pitchFamily="34" charset="0"/>
              </a:rPr>
              <a:t> </a:t>
            </a:r>
            <a:r>
              <a:rPr lang="en-US">
                <a:latin typeface="Arial" panose="020B0604020202020204" pitchFamily="34" charset="0"/>
                <a:cs typeface="Arial" panose="020B0604020202020204" pitchFamily="34" charset="0"/>
              </a:rPr>
              <a:t>It is also equity-based, with a focus on vulnerable students, confidentiality, and addressing digital exclusion.</a:t>
            </a:r>
          </a:p>
          <a:p>
            <a:r>
              <a:rPr lang="en-US">
                <a:latin typeface="Arial" panose="020B0604020202020204" pitchFamily="34" charset="0"/>
                <a:cs typeface="Arial" panose="020B0604020202020204" pitchFamily="34" charset="0"/>
              </a:rPr>
              <a:t>(</a:t>
            </a:r>
            <a:r>
              <a:rPr lang="en-US" err="1">
                <a:latin typeface="Arial" panose="020B0604020202020204" pitchFamily="34" charset="0"/>
                <a:cs typeface="Arial" panose="020B0604020202020204" pitchFamily="34" charset="0"/>
              </a:rPr>
              <a:t>Badr</a:t>
            </a:r>
            <a:r>
              <a:rPr lang="en-US">
                <a:latin typeface="Arial" panose="020B0604020202020204" pitchFamily="34" charset="0"/>
                <a:cs typeface="Arial" panose="020B0604020202020204" pitchFamily="34" charset="0"/>
              </a:rPr>
              <a:t>, </a:t>
            </a:r>
            <a:r>
              <a:rPr lang="en-GB" b="0" i="0" u="none" strike="noStrike" err="1">
                <a:solidFill>
                  <a:srgbClr val="222222"/>
                </a:solidFill>
                <a:effectLst/>
                <a:latin typeface="Arial" panose="020B0604020202020204" pitchFamily="34" charset="0"/>
              </a:rPr>
              <a:t>Motulsky</a:t>
            </a:r>
            <a:r>
              <a:rPr lang="en-GB">
                <a:solidFill>
                  <a:srgbClr val="222222"/>
                </a:solidFill>
                <a:latin typeface="Arial" panose="020B0604020202020204" pitchFamily="34" charset="0"/>
              </a:rPr>
              <a:t> and </a:t>
            </a:r>
            <a:r>
              <a:rPr lang="en-GB" b="0" i="0" u="none" strike="noStrike">
                <a:solidFill>
                  <a:srgbClr val="222222"/>
                </a:solidFill>
                <a:effectLst/>
                <a:latin typeface="Arial" panose="020B0604020202020204" pitchFamily="34" charset="0"/>
              </a:rPr>
              <a:t>Denis, </a:t>
            </a:r>
            <a:r>
              <a:rPr lang="en-US">
                <a:latin typeface="Arial" panose="020B0604020202020204" pitchFamily="34" charset="0"/>
                <a:cs typeface="Arial" panose="020B0604020202020204" pitchFamily="34" charset="0"/>
              </a:rPr>
              <a:t>2024; Thornton, </a:t>
            </a:r>
            <a:r>
              <a:rPr lang="en-GB" sz="1800" kern="0">
                <a:solidFill>
                  <a:srgbClr val="0D0D0D"/>
                </a:solidFill>
                <a:effectLst/>
                <a:latin typeface="Arial" panose="020B0604020202020204" pitchFamily="34" charset="0"/>
                <a:ea typeface="Times New Roman" panose="02020603050405020304" pitchFamily="18" charset="0"/>
              </a:rPr>
              <a:t>Panayiotou and Humphrey, 2025)</a:t>
            </a:r>
            <a:r>
              <a:rPr lang="en-GB" kern="0">
                <a:solidFill>
                  <a:srgbClr val="0D0D0D"/>
                </a:solidFill>
                <a:latin typeface="Arial" panose="020B0604020202020204" pitchFamily="34" charset="0"/>
                <a:ea typeface="Times New Roman" panose="02020603050405020304" pitchFamily="18" charset="0"/>
              </a:rPr>
              <a:t>.</a:t>
            </a:r>
            <a:endParaRPr lang="en-US">
              <a:latin typeface="Arial" panose="020B060402020202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F2F5B376-4EC3-F281-1FF5-FDCC4FFB06D7}"/>
              </a:ext>
            </a:extLst>
          </p:cNvPr>
          <p:cNvSpPr txBox="1"/>
          <p:nvPr/>
        </p:nvSpPr>
        <p:spPr>
          <a:xfrm>
            <a:off x="6096000" y="1634399"/>
            <a:ext cx="6096000" cy="3693319"/>
          </a:xfrm>
          <a:prstGeom prst="rect">
            <a:avLst/>
          </a:prstGeom>
          <a:noFill/>
        </p:spPr>
        <p:txBody>
          <a:bodyPr wrap="square">
            <a:spAutoFit/>
          </a:bodyPr>
          <a:lstStyle/>
          <a:p>
            <a:r>
              <a:rPr lang="en-US" sz="2400" b="1">
                <a:solidFill>
                  <a:srgbClr val="FF0000"/>
                </a:solidFill>
                <a:latin typeface="Arial" panose="020B0604020202020204" pitchFamily="34" charset="0"/>
                <a:cs typeface="Arial" panose="020B0604020202020204" pitchFamily="34" charset="0"/>
              </a:rPr>
              <a:t> Limitations </a:t>
            </a:r>
          </a:p>
          <a:p>
            <a:endParaRPr lang="en-US">
              <a:solidFill>
                <a:schemeClr val="tx1">
                  <a:lumMod val="95000"/>
                  <a:lumOff val="5000"/>
                </a:schemeClr>
              </a:solidFill>
              <a:latin typeface="Arial" panose="020B0604020202020204" pitchFamily="34" charset="0"/>
              <a:cs typeface="Arial" panose="020B0604020202020204" pitchFamily="34" charset="0"/>
            </a:endParaRPr>
          </a:p>
          <a:p>
            <a:r>
              <a:rPr lang="en-US" sz="2400">
                <a:solidFill>
                  <a:schemeClr val="tx1">
                    <a:lumMod val="95000"/>
                    <a:lumOff val="5000"/>
                  </a:schemeClr>
                </a:solidFill>
                <a:latin typeface="Arial" panose="020B0604020202020204" pitchFamily="34" charset="0"/>
                <a:cs typeface="Arial" panose="020B0604020202020204" pitchFamily="34" charset="0"/>
              </a:rPr>
              <a:t>🚩 </a:t>
            </a:r>
            <a:r>
              <a:rPr lang="en-US">
                <a:solidFill>
                  <a:schemeClr val="tx1">
                    <a:lumMod val="95000"/>
                    <a:lumOff val="5000"/>
                  </a:schemeClr>
                </a:solidFill>
                <a:latin typeface="Arial" panose="020B0604020202020204" pitchFamily="34" charset="0"/>
                <a:cs typeface="Arial" panose="020B0604020202020204" pitchFamily="34" charset="0"/>
              </a:rPr>
              <a:t>Complex digital health interventions requires more leadership, time, training, and governance, making it difficult to sustain in under-resourced schools.</a:t>
            </a:r>
          </a:p>
          <a:p>
            <a:pPr algn="ctr"/>
            <a:r>
              <a:rPr lang="en-US">
                <a:solidFill>
                  <a:schemeClr val="tx1">
                    <a:lumMod val="95000"/>
                    <a:lumOff val="5000"/>
                  </a:schemeClr>
                </a:solidFill>
                <a:latin typeface="Arial" panose="020B0604020202020204" pitchFamily="34" charset="0"/>
                <a:cs typeface="Arial" panose="020B0604020202020204" pitchFamily="34" charset="0"/>
              </a:rPr>
              <a:t> ( </a:t>
            </a:r>
            <a:r>
              <a:rPr lang="en-US" err="1">
                <a:solidFill>
                  <a:schemeClr val="tx1">
                    <a:lumMod val="95000"/>
                    <a:lumOff val="5000"/>
                  </a:schemeClr>
                </a:solidFill>
                <a:latin typeface="Arial" panose="020B0604020202020204" pitchFamily="34" charset="0"/>
                <a:cs typeface="Arial" panose="020B0604020202020204" pitchFamily="34" charset="0"/>
              </a:rPr>
              <a:t>Axford</a:t>
            </a:r>
            <a:r>
              <a:rPr lang="en-US">
                <a:solidFill>
                  <a:schemeClr val="tx1">
                    <a:lumMod val="95000"/>
                    <a:lumOff val="5000"/>
                  </a:schemeClr>
                </a:solidFill>
                <a:latin typeface="Arial" panose="020B0604020202020204" pitchFamily="34" charset="0"/>
                <a:cs typeface="Arial" panose="020B0604020202020204" pitchFamily="34" charset="0"/>
              </a:rPr>
              <a:t> </a:t>
            </a:r>
            <a:r>
              <a:rPr lang="en-US" i="1">
                <a:solidFill>
                  <a:schemeClr val="tx1">
                    <a:lumMod val="95000"/>
                    <a:lumOff val="5000"/>
                  </a:schemeClr>
                </a:solidFill>
                <a:latin typeface="Arial" panose="020B0604020202020204" pitchFamily="34" charset="0"/>
                <a:cs typeface="Arial" panose="020B0604020202020204" pitchFamily="34" charset="0"/>
              </a:rPr>
              <a:t>et al., </a:t>
            </a:r>
            <a:r>
              <a:rPr lang="en-US">
                <a:solidFill>
                  <a:schemeClr val="tx1">
                    <a:lumMod val="95000"/>
                    <a:lumOff val="5000"/>
                  </a:schemeClr>
                </a:solidFill>
                <a:latin typeface="Arial" panose="020B0604020202020204" pitchFamily="34" charset="0"/>
                <a:cs typeface="Arial" panose="020B0604020202020204" pitchFamily="34" charset="0"/>
              </a:rPr>
              <a:t>2020; Arango </a:t>
            </a:r>
            <a:r>
              <a:rPr lang="en-US" i="1">
                <a:solidFill>
                  <a:schemeClr val="tx1">
                    <a:lumMod val="95000"/>
                    <a:lumOff val="5000"/>
                  </a:schemeClr>
                </a:solidFill>
                <a:latin typeface="Arial" panose="020B0604020202020204" pitchFamily="34" charset="0"/>
                <a:cs typeface="Arial" panose="020B0604020202020204" pitchFamily="34" charset="0"/>
              </a:rPr>
              <a:t>et al., </a:t>
            </a:r>
            <a:r>
              <a:rPr lang="en-US">
                <a:solidFill>
                  <a:schemeClr val="tx1">
                    <a:lumMod val="95000"/>
                    <a:lumOff val="5000"/>
                  </a:schemeClr>
                </a:solidFill>
                <a:latin typeface="Arial" panose="020B0604020202020204" pitchFamily="34" charset="0"/>
                <a:cs typeface="Arial" panose="020B0604020202020204" pitchFamily="34" charset="0"/>
              </a:rPr>
              <a:t>2024).</a:t>
            </a:r>
          </a:p>
          <a:p>
            <a:endParaRPr lang="en-US">
              <a:solidFill>
                <a:schemeClr val="tx1">
                  <a:lumMod val="95000"/>
                  <a:lumOff val="5000"/>
                </a:schemeClr>
              </a:solidFill>
              <a:latin typeface="Arial" panose="020B0604020202020204" pitchFamily="34" charset="0"/>
              <a:cs typeface="Arial" panose="020B0604020202020204" pitchFamily="34" charset="0"/>
            </a:endParaRPr>
          </a:p>
          <a:p>
            <a:r>
              <a:rPr lang="en-US" sz="2400">
                <a:solidFill>
                  <a:schemeClr val="tx1">
                    <a:lumMod val="95000"/>
                    <a:lumOff val="5000"/>
                  </a:schemeClr>
                </a:solidFill>
                <a:latin typeface="Arial" panose="020B0604020202020204" pitchFamily="34" charset="0"/>
                <a:cs typeface="Arial" panose="020B0604020202020204" pitchFamily="34" charset="0"/>
              </a:rPr>
              <a:t>🚩 </a:t>
            </a:r>
            <a:r>
              <a:rPr lang="en-US">
                <a:solidFill>
                  <a:schemeClr val="tx1">
                    <a:lumMod val="95000"/>
                    <a:lumOff val="5000"/>
                  </a:schemeClr>
                </a:solidFill>
                <a:latin typeface="Arial" panose="020B0604020202020204" pitchFamily="34" charset="0"/>
                <a:cs typeface="Arial" panose="020B0604020202020204" pitchFamily="34" charset="0"/>
              </a:rPr>
              <a:t>Low usage rates, students fear being labelled a snitch,  inhibits reporting and anonymity promotes reporting but restricts follow-up and may increase prank reporting. </a:t>
            </a:r>
          </a:p>
          <a:p>
            <a:pPr algn="ctr"/>
            <a:r>
              <a:rPr lang="en-US">
                <a:solidFill>
                  <a:schemeClr val="tx1">
                    <a:lumMod val="95000"/>
                    <a:lumOff val="5000"/>
                  </a:schemeClr>
                </a:solidFill>
                <a:latin typeface="Arial" panose="020B0604020202020204" pitchFamily="34" charset="0"/>
                <a:cs typeface="Arial" panose="020B0604020202020204" pitchFamily="34" charset="0"/>
              </a:rPr>
              <a:t>(Messman </a:t>
            </a:r>
            <a:r>
              <a:rPr lang="en-US" i="1">
                <a:solidFill>
                  <a:schemeClr val="tx1">
                    <a:lumMod val="95000"/>
                    <a:lumOff val="5000"/>
                  </a:schemeClr>
                </a:solidFill>
                <a:latin typeface="Arial" panose="020B0604020202020204" pitchFamily="34" charset="0"/>
                <a:cs typeface="Arial" panose="020B0604020202020204" pitchFamily="34" charset="0"/>
              </a:rPr>
              <a:t>et al., </a:t>
            </a:r>
            <a:r>
              <a:rPr lang="en-US">
                <a:solidFill>
                  <a:schemeClr val="tx1">
                    <a:lumMod val="95000"/>
                    <a:lumOff val="5000"/>
                  </a:schemeClr>
                </a:solidFill>
                <a:latin typeface="Arial" panose="020B0604020202020204" pitchFamily="34" charset="0"/>
                <a:cs typeface="Arial" panose="020B0604020202020204" pitchFamily="34" charset="0"/>
              </a:rPr>
              <a:t>2024)</a:t>
            </a:r>
          </a:p>
          <a:p>
            <a:endParaRPr lang="en-US">
              <a:solidFill>
                <a:schemeClr val="tx1">
                  <a:lumMod val="95000"/>
                  <a:lumOff val="5000"/>
                </a:schemeClr>
              </a:solidFill>
              <a:latin typeface="Arial" panose="020B0604020202020204" pitchFamily="34" charset="0"/>
              <a:cs typeface="Arial" panose="020B0604020202020204" pitchFamily="34" charset="0"/>
            </a:endParaRPr>
          </a:p>
        </p:txBody>
      </p:sp>
      <p:sp>
        <p:nvSpPr>
          <p:cNvPr id="12" name="TextBox 11">
            <a:extLst>
              <a:ext uri="{FF2B5EF4-FFF2-40B4-BE49-F238E27FC236}">
                <a16:creationId xmlns:a16="http://schemas.microsoft.com/office/drawing/2014/main" id="{869FABE8-DC9E-F423-A36C-D2E5E0447B78}"/>
              </a:ext>
            </a:extLst>
          </p:cNvPr>
          <p:cNvSpPr txBox="1"/>
          <p:nvPr/>
        </p:nvSpPr>
        <p:spPr>
          <a:xfrm>
            <a:off x="11422125" y="1530282"/>
            <a:ext cx="769875" cy="307777"/>
          </a:xfrm>
          <a:prstGeom prst="rect">
            <a:avLst/>
          </a:prstGeom>
          <a:noFill/>
        </p:spPr>
        <p:txBody>
          <a:bodyPr wrap="square">
            <a:spAutoFit/>
          </a:bodyPr>
          <a:lstStyle/>
          <a:p>
            <a:r>
              <a:rPr lang="en-US" sz="1400" b="1" i="1" err="1">
                <a:solidFill>
                  <a:srgbClr val="EE17F2"/>
                </a:solidFill>
                <a:latin typeface="Arial" panose="020B0604020202020204" pitchFamily="34" charset="0"/>
                <a:cs typeface="Arial" panose="020B0604020202020204" pitchFamily="34" charset="0"/>
              </a:rPr>
              <a:t>Abeer</a:t>
            </a:r>
            <a:r>
              <a:rPr lang="en-US" sz="1400" b="1" i="1">
                <a:solidFill>
                  <a:srgbClr val="EE17F2"/>
                </a:solidFill>
                <a:latin typeface="Arial" panose="020B0604020202020204" pitchFamily="34" charset="0"/>
                <a:cs typeface="Arial" panose="020B0604020202020204" pitchFamily="34" charset="0"/>
              </a:rPr>
              <a:t>.</a:t>
            </a:r>
            <a:endParaRPr lang="en-US" sz="1400" b="1" i="1">
              <a:solidFill>
                <a:srgbClr val="EE17F2"/>
              </a:solidFill>
            </a:endParaRPr>
          </a:p>
        </p:txBody>
      </p:sp>
      <p:sp>
        <p:nvSpPr>
          <p:cNvPr id="14" name="TextBox 13">
            <a:extLst>
              <a:ext uri="{FF2B5EF4-FFF2-40B4-BE49-F238E27FC236}">
                <a16:creationId xmlns:a16="http://schemas.microsoft.com/office/drawing/2014/main" id="{B855B1A4-5B51-CC27-653A-A02608F4557B}"/>
              </a:ext>
            </a:extLst>
          </p:cNvPr>
          <p:cNvSpPr txBox="1"/>
          <p:nvPr/>
        </p:nvSpPr>
        <p:spPr>
          <a:xfrm>
            <a:off x="906819" y="5586908"/>
            <a:ext cx="10700657" cy="923330"/>
          </a:xfrm>
          <a:prstGeom prst="rect">
            <a:avLst/>
          </a:prstGeom>
          <a:noFill/>
        </p:spPr>
        <p:txBody>
          <a:bodyPr wrap="square">
            <a:spAutoFit/>
          </a:bodyPr>
          <a:lstStyle/>
          <a:p>
            <a:r>
              <a:rPr lang="en-US" b="1" err="1">
                <a:solidFill>
                  <a:srgbClr val="EE17F2"/>
                </a:solidFill>
                <a:latin typeface="Arial" panose="020B0604020202020204" pitchFamily="34" charset="0"/>
                <a:cs typeface="Arial" panose="020B0604020202020204" pitchFamily="34" charset="0"/>
              </a:rPr>
              <a:t>MindBridge</a:t>
            </a:r>
            <a:r>
              <a:rPr lang="en-US">
                <a:solidFill>
                  <a:srgbClr val="EE17F2"/>
                </a:solidFill>
                <a:latin typeface="Arial" panose="020B0604020202020204" pitchFamily="34" charset="0"/>
                <a:cs typeface="Arial" panose="020B0604020202020204" pitchFamily="34" charset="0"/>
              </a:rPr>
              <a:t> </a:t>
            </a:r>
            <a:r>
              <a:rPr lang="en-US">
                <a:latin typeface="Arial" panose="020B0604020202020204" pitchFamily="34" charset="0"/>
                <a:cs typeface="Arial" panose="020B0604020202020204" pitchFamily="34" charset="0"/>
              </a:rPr>
              <a:t>aims to improve upon existing UK anti-bullying digital apps by combining anonymous reporting with weekly student engagement metrics, classroom television screen and tablet nudges to mitigate the Bystander Effect and </a:t>
            </a:r>
            <a:r>
              <a:rPr lang="en-US" err="1">
                <a:latin typeface="Arial" panose="020B0604020202020204" pitchFamily="34" charset="0"/>
                <a:cs typeface="Arial" panose="020B0604020202020204" pitchFamily="34" charset="0"/>
              </a:rPr>
              <a:t>normalise</a:t>
            </a:r>
            <a:r>
              <a:rPr lang="en-US">
                <a:latin typeface="Arial" panose="020B0604020202020204" pitchFamily="34" charset="0"/>
                <a:cs typeface="Arial" panose="020B0604020202020204" pitchFamily="34" charset="0"/>
              </a:rPr>
              <a:t> peer intervention.</a:t>
            </a:r>
          </a:p>
        </p:txBody>
      </p:sp>
    </p:spTree>
    <p:extLst>
      <p:ext uri="{BB962C8B-B14F-4D97-AF65-F5344CB8AC3E}">
        <p14:creationId xmlns:p14="http://schemas.microsoft.com/office/powerpoint/2010/main" val="10266404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4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F33DD3-B614-A9F9-0F58-94EEC3B859C3}"/>
              </a:ext>
            </a:extLst>
          </p:cNvPr>
          <p:cNvSpPr>
            <a:spLocks noGrp="1"/>
          </p:cNvSpPr>
          <p:nvPr>
            <p:ph type="title"/>
          </p:nvPr>
        </p:nvSpPr>
        <p:spPr>
          <a:xfrm>
            <a:off x="1696720" y="156403"/>
            <a:ext cx="10229428" cy="882317"/>
          </a:xfrm>
        </p:spPr>
        <p:txBody>
          <a:bodyPr vert="horz" lIns="91440" tIns="45720" rIns="91440" bIns="45720" rtlCol="0" anchor="ctr">
            <a:noAutofit/>
          </a:bodyPr>
          <a:lstStyle/>
          <a:p>
            <a:pPr algn="ctr"/>
            <a:br>
              <a:rPr lang="en-US" sz="2000">
                <a:latin typeface="Arial"/>
                <a:cs typeface="Arial"/>
              </a:rPr>
            </a:br>
            <a:endParaRPr lang="en-US" sz="2000">
              <a:solidFill>
                <a:srgbClr val="FF0000"/>
              </a:solidFill>
              <a:latin typeface="Arial"/>
              <a:cs typeface="Arial"/>
            </a:endParaRPr>
          </a:p>
          <a:p>
            <a:pPr algn="ctr"/>
            <a:r>
              <a:rPr lang="en-US" sz="2000" b="1">
                <a:solidFill>
                  <a:srgbClr val="FF0000"/>
                </a:solidFill>
                <a:latin typeface="Arial"/>
                <a:ea typeface="+mj-lt"/>
                <a:cs typeface="Arial"/>
              </a:rPr>
              <a:t>Key Stakeholders in the Implementation of </a:t>
            </a:r>
            <a:r>
              <a:rPr lang="en-US" sz="2000" b="1" err="1">
                <a:solidFill>
                  <a:srgbClr val="FF0000"/>
                </a:solidFill>
                <a:latin typeface="Arial"/>
                <a:ea typeface="+mj-lt"/>
                <a:cs typeface="Arial"/>
              </a:rPr>
              <a:t>Mindbridge</a:t>
            </a:r>
            <a:r>
              <a:rPr lang="en-US" sz="2000" b="1">
                <a:solidFill>
                  <a:srgbClr val="FF0000"/>
                </a:solidFill>
                <a:latin typeface="Arial"/>
                <a:ea typeface="+mj-lt"/>
                <a:cs typeface="Arial"/>
              </a:rPr>
              <a:t>   </a:t>
            </a:r>
            <a:r>
              <a:rPr lang="en-US" sz="1600" b="1">
                <a:solidFill>
                  <a:srgbClr val="EE17F2"/>
                </a:solidFill>
                <a:latin typeface="Arial"/>
                <a:ea typeface="+mj-lt"/>
                <a:cs typeface="Arial"/>
              </a:rPr>
              <a:t>(Zobia Riaz)</a:t>
            </a:r>
            <a:br>
              <a:rPr lang="en-US" sz="2000" b="1">
                <a:solidFill>
                  <a:srgbClr val="FF0000"/>
                </a:solidFill>
                <a:latin typeface="Arial"/>
                <a:ea typeface="+mj-lt"/>
                <a:cs typeface="Arial"/>
              </a:rPr>
            </a:br>
            <a:endParaRPr lang="en-US" sz="1600">
              <a:solidFill>
                <a:srgbClr val="FF0000"/>
              </a:solidFill>
              <a:latin typeface="Arial"/>
              <a:cs typeface="Arial"/>
            </a:endParaRPr>
          </a:p>
          <a:p>
            <a:pPr algn="ctr"/>
            <a:r>
              <a:rPr lang="en-US" sz="1600">
                <a:latin typeface="Arial"/>
                <a:ea typeface="+mj-lt"/>
                <a:cs typeface="Arial"/>
              </a:rPr>
              <a:t>Successful implementation of </a:t>
            </a:r>
            <a:r>
              <a:rPr lang="en-US" sz="1600" err="1">
                <a:latin typeface="Arial"/>
                <a:ea typeface="+mj-lt"/>
                <a:cs typeface="Arial"/>
              </a:rPr>
              <a:t>SafeMind</a:t>
            </a:r>
            <a:r>
              <a:rPr lang="en-US" sz="1600">
                <a:latin typeface="Arial"/>
                <a:ea typeface="+mj-lt"/>
                <a:cs typeface="Arial"/>
              </a:rPr>
              <a:t> requires collaboration between multiple stakeholders.</a:t>
            </a:r>
            <a:endParaRPr lang="en-US" sz="1600">
              <a:latin typeface="Arial"/>
              <a:cs typeface="Arial"/>
            </a:endParaRPr>
          </a:p>
          <a:p>
            <a:endParaRPr lang="en-US"/>
          </a:p>
        </p:txBody>
      </p:sp>
      <p:graphicFrame>
        <p:nvGraphicFramePr>
          <p:cNvPr id="4" name="Content Placeholder 3">
            <a:extLst>
              <a:ext uri="{FF2B5EF4-FFF2-40B4-BE49-F238E27FC236}">
                <a16:creationId xmlns:a16="http://schemas.microsoft.com/office/drawing/2014/main" id="{61F1F98B-D21A-F3EE-9F51-80D7A9EA0252}"/>
              </a:ext>
            </a:extLst>
          </p:cNvPr>
          <p:cNvGraphicFramePr>
            <a:graphicFrameLocks noGrp="1"/>
          </p:cNvGraphicFramePr>
          <p:nvPr>
            <p:ph idx="1"/>
            <p:extLst>
              <p:ext uri="{D42A27DB-BD31-4B8C-83A1-F6EECF244321}">
                <p14:modId xmlns:p14="http://schemas.microsoft.com/office/powerpoint/2010/main" val="3736315390"/>
              </p:ext>
            </p:extLst>
          </p:nvPr>
        </p:nvGraphicFramePr>
        <p:xfrm>
          <a:off x="0" y="1240441"/>
          <a:ext cx="12192000" cy="4412993"/>
        </p:xfrm>
        <a:graphic>
          <a:graphicData uri="http://schemas.openxmlformats.org/drawingml/2006/table">
            <a:tbl>
              <a:tblPr firstRow="1" bandRow="1">
                <a:tableStyleId>{073A0DAA-6AF3-43AB-8588-CEC1D06C72B9}</a:tableStyleId>
              </a:tblPr>
              <a:tblGrid>
                <a:gridCol w="6096000">
                  <a:extLst>
                    <a:ext uri="{9D8B030D-6E8A-4147-A177-3AD203B41FA5}">
                      <a16:colId xmlns:a16="http://schemas.microsoft.com/office/drawing/2014/main" val="1558492864"/>
                    </a:ext>
                  </a:extLst>
                </a:gridCol>
                <a:gridCol w="6096000">
                  <a:extLst>
                    <a:ext uri="{9D8B030D-6E8A-4147-A177-3AD203B41FA5}">
                      <a16:colId xmlns:a16="http://schemas.microsoft.com/office/drawing/2014/main" val="470648424"/>
                    </a:ext>
                  </a:extLst>
                </a:gridCol>
              </a:tblGrid>
              <a:tr h="396057">
                <a:tc>
                  <a:txBody>
                    <a:bodyPr/>
                    <a:lstStyle/>
                    <a:p>
                      <a:pPr lvl="0" algn="ctr">
                        <a:buNone/>
                      </a:pPr>
                      <a:r>
                        <a:rPr lang="en-US" sz="2000" b="1" i="0" u="none" strike="noStrike" noProof="0">
                          <a:solidFill>
                            <a:schemeClr val="tx1"/>
                          </a:solidFill>
                          <a:latin typeface="Aptos"/>
                        </a:rPr>
                        <a:t>Stakeholder</a:t>
                      </a:r>
                      <a:endParaRPr lang="en-US" sz="2000" b="1">
                        <a:solidFill>
                          <a:schemeClr val="tx1"/>
                        </a:solidFill>
                      </a:endParaRPr>
                    </a:p>
                  </a:txBody>
                  <a:tcPr>
                    <a:solidFill>
                      <a:srgbClr val="FF0000"/>
                    </a:solidFill>
                  </a:tcPr>
                </a:tc>
                <a:tc>
                  <a:txBody>
                    <a:bodyPr/>
                    <a:lstStyle/>
                    <a:p>
                      <a:pPr lvl="0" algn="ctr">
                        <a:buNone/>
                      </a:pPr>
                      <a:r>
                        <a:rPr lang="en-US" sz="2000" b="1" i="0" u="none" strike="noStrike" noProof="0">
                          <a:solidFill>
                            <a:schemeClr val="tx1"/>
                          </a:solidFill>
                          <a:latin typeface="Aptos"/>
                        </a:rPr>
                        <a:t>Role in Mindbridge</a:t>
                      </a:r>
                      <a:endParaRPr lang="en-US" sz="2000" b="1">
                        <a:solidFill>
                          <a:schemeClr val="tx1"/>
                        </a:solidFill>
                      </a:endParaRPr>
                    </a:p>
                  </a:txBody>
                  <a:tcPr>
                    <a:solidFill>
                      <a:srgbClr val="FF0000"/>
                    </a:solidFill>
                  </a:tcPr>
                </a:tc>
                <a:extLst>
                  <a:ext uri="{0D108BD9-81ED-4DB2-BD59-A6C34878D82A}">
                    <a16:rowId xmlns:a16="http://schemas.microsoft.com/office/drawing/2014/main" val="2006409256"/>
                  </a:ext>
                </a:extLst>
              </a:tr>
              <a:tr h="578061">
                <a:tc>
                  <a:txBody>
                    <a:bodyPr/>
                    <a:lstStyle/>
                    <a:p>
                      <a:pPr lvl="0" algn="ctr">
                        <a:buNone/>
                      </a:pPr>
                      <a:r>
                        <a:rPr lang="en-GB">
                          <a:solidFill>
                            <a:srgbClr val="002060"/>
                          </a:solidFill>
                        </a:rPr>
                        <a:t>School Leadership Team (Headteacher &amp; Senior Leaders</a:t>
                      </a:r>
                      <a:endParaRPr lang="en-US">
                        <a:solidFill>
                          <a:srgbClr val="002060"/>
                        </a:solidFill>
                      </a:endParaRPr>
                    </a:p>
                  </a:txBody>
                  <a:tcPr/>
                </a:tc>
                <a:tc>
                  <a:txBody>
                    <a:bodyPr/>
                    <a:lstStyle/>
                    <a:p>
                      <a:pPr lvl="0">
                        <a:buNone/>
                      </a:pPr>
                      <a:r>
                        <a:rPr lang="en-US" sz="1400" b="0" i="0" u="none" strike="noStrike" noProof="0">
                          <a:latin typeface="Aptos"/>
                        </a:rPr>
                        <a:t>Approve and oversee implementation </a:t>
                      </a:r>
                      <a:r>
                        <a:rPr lang="en-US" sz="1400" b="0" i="0" u="none" strike="noStrike" noProof="0"/>
                        <a:t>(Department for Education (DfE, 2024).</a:t>
                      </a:r>
                      <a:endParaRPr lang="en-US" sz="1400" b="0"/>
                    </a:p>
                  </a:txBody>
                  <a:tcPr/>
                </a:tc>
                <a:extLst>
                  <a:ext uri="{0D108BD9-81ED-4DB2-BD59-A6C34878D82A}">
                    <a16:rowId xmlns:a16="http://schemas.microsoft.com/office/drawing/2014/main" val="3970970076"/>
                  </a:ext>
                </a:extLst>
              </a:tr>
              <a:tr h="578061">
                <a:tc>
                  <a:txBody>
                    <a:bodyPr/>
                    <a:lstStyle/>
                    <a:p>
                      <a:pPr lvl="0" algn="ctr">
                        <a:buNone/>
                      </a:pPr>
                      <a:r>
                        <a:rPr lang="en-US">
                          <a:solidFill>
                            <a:srgbClr val="002060"/>
                          </a:solidFill>
                        </a:rPr>
                        <a:t>Teachers and Pastoral Staff</a:t>
                      </a:r>
                    </a:p>
                  </a:txBody>
                  <a:tcPr/>
                </a:tc>
                <a:tc>
                  <a:txBody>
                    <a:bodyPr/>
                    <a:lstStyle/>
                    <a:p>
                      <a:pPr lvl="0">
                        <a:buNone/>
                      </a:pPr>
                      <a:r>
                        <a:rPr lang="en-US" sz="1400" b="0" i="0" u="none" strike="noStrike" noProof="0">
                          <a:latin typeface="Aptos"/>
                        </a:rPr>
                        <a:t>Promote app use and identify vulnerable students </a:t>
                      </a:r>
                      <a:r>
                        <a:rPr lang="en-US" sz="1400" b="0" i="0" u="none" strike="noStrike" noProof="0"/>
                        <a:t>(NICE, 2022).</a:t>
                      </a:r>
                      <a:endParaRPr lang="en-US" sz="1400" b="0"/>
                    </a:p>
                  </a:txBody>
                  <a:tcPr/>
                </a:tc>
                <a:extLst>
                  <a:ext uri="{0D108BD9-81ED-4DB2-BD59-A6C34878D82A}">
                    <a16:rowId xmlns:a16="http://schemas.microsoft.com/office/drawing/2014/main" val="2445967829"/>
                  </a:ext>
                </a:extLst>
              </a:tr>
              <a:tr h="578061">
                <a:tc>
                  <a:txBody>
                    <a:bodyPr/>
                    <a:lstStyle/>
                    <a:p>
                      <a:pPr lvl="0" algn="ctr">
                        <a:buNone/>
                      </a:pPr>
                      <a:r>
                        <a:rPr lang="en-GB">
                          <a:solidFill>
                            <a:srgbClr val="002060"/>
                          </a:solidFill>
                        </a:rPr>
                        <a:t>School Counsellors/Mental Health Leads</a:t>
                      </a:r>
                      <a:endParaRPr lang="en-US">
                        <a:solidFill>
                          <a:srgbClr val="002060"/>
                        </a:solidFill>
                      </a:endParaRPr>
                    </a:p>
                  </a:txBody>
                  <a:tcPr/>
                </a:tc>
                <a:tc>
                  <a:txBody>
                    <a:bodyPr/>
                    <a:lstStyle/>
                    <a:p>
                      <a:pPr lvl="0">
                        <a:buNone/>
                      </a:pPr>
                      <a:r>
                        <a:rPr lang="en-GB" sz="1400" b="0" i="0" u="none" strike="noStrike" noProof="0"/>
                        <a:t>Provide emotional support, respond to bullying concerns, and refer students to specialist services when required (NHS England, 2023).</a:t>
                      </a:r>
                      <a:endParaRPr lang="en-US" sz="1400" b="0" i="0" u="none" strike="noStrike" noProof="0"/>
                    </a:p>
                  </a:txBody>
                  <a:tcPr/>
                </a:tc>
                <a:extLst>
                  <a:ext uri="{0D108BD9-81ED-4DB2-BD59-A6C34878D82A}">
                    <a16:rowId xmlns:a16="http://schemas.microsoft.com/office/drawing/2014/main" val="3020138349"/>
                  </a:ext>
                </a:extLst>
              </a:tr>
              <a:tr h="578061">
                <a:tc>
                  <a:txBody>
                    <a:bodyPr/>
                    <a:lstStyle/>
                    <a:p>
                      <a:pPr lvl="0" algn="ctr">
                        <a:buNone/>
                      </a:pPr>
                      <a:r>
                        <a:rPr lang="en-US" sz="1800" b="0" i="0" u="none" strike="noStrike" noProof="0">
                          <a:solidFill>
                            <a:srgbClr val="002060"/>
                          </a:solidFill>
                          <a:latin typeface="Aptos"/>
                        </a:rPr>
                        <a:t>Students</a:t>
                      </a:r>
                      <a:endParaRPr lang="en-US">
                        <a:solidFill>
                          <a:srgbClr val="002060"/>
                        </a:solidFill>
                      </a:endParaRPr>
                    </a:p>
                  </a:txBody>
                  <a:tcPr/>
                </a:tc>
                <a:tc>
                  <a:txBody>
                    <a:bodyPr/>
                    <a:lstStyle/>
                    <a:p>
                      <a:pPr lvl="0">
                        <a:buNone/>
                      </a:pPr>
                      <a:r>
                        <a:rPr lang="en-GB" sz="1400" b="0"/>
                        <a:t>Primary users of MindBridge who access wellbeing resources, report bullying, and provide feedback to improve the intervention (WHO, 2021).</a:t>
                      </a:r>
                      <a:endParaRPr lang="en-US" sz="1400" b="0"/>
                    </a:p>
                  </a:txBody>
                  <a:tcPr/>
                </a:tc>
                <a:extLst>
                  <a:ext uri="{0D108BD9-81ED-4DB2-BD59-A6C34878D82A}">
                    <a16:rowId xmlns:a16="http://schemas.microsoft.com/office/drawing/2014/main" val="3349589251"/>
                  </a:ext>
                </a:extLst>
              </a:tr>
              <a:tr h="578061">
                <a:tc>
                  <a:txBody>
                    <a:bodyPr/>
                    <a:lstStyle/>
                    <a:p>
                      <a:pPr lvl="0" algn="ctr">
                        <a:buNone/>
                      </a:pPr>
                      <a:r>
                        <a:rPr lang="en-US" sz="1800" b="0" i="0" u="none" strike="noStrike" noProof="0">
                          <a:solidFill>
                            <a:srgbClr val="002060"/>
                          </a:solidFill>
                          <a:latin typeface="Aptos"/>
                        </a:rPr>
                        <a:t>Parents and carers</a:t>
                      </a:r>
                      <a:endParaRPr lang="en-US">
                        <a:solidFill>
                          <a:srgbClr val="002060"/>
                        </a:solidFill>
                      </a:endParaRPr>
                    </a:p>
                  </a:txBody>
                  <a:tcPr/>
                </a:tc>
                <a:tc>
                  <a:txBody>
                    <a:bodyPr/>
                    <a:lstStyle/>
                    <a:p>
                      <a:pPr lvl="0">
                        <a:buNone/>
                      </a:pPr>
                      <a:r>
                        <a:rPr lang="en-GB" sz="1400" b="0"/>
                        <a:t>Support their children's mental wellbeing, engage with the Parent Portal, and reinforce positive coping strategies at home (NICE, 2022).</a:t>
                      </a:r>
                      <a:endParaRPr lang="en-US" sz="1400" b="0"/>
                    </a:p>
                  </a:txBody>
                  <a:tcPr/>
                </a:tc>
                <a:extLst>
                  <a:ext uri="{0D108BD9-81ED-4DB2-BD59-A6C34878D82A}">
                    <a16:rowId xmlns:a16="http://schemas.microsoft.com/office/drawing/2014/main" val="3361502513"/>
                  </a:ext>
                </a:extLst>
              </a:tr>
              <a:tr h="578061">
                <a:tc>
                  <a:txBody>
                    <a:bodyPr/>
                    <a:lstStyle/>
                    <a:p>
                      <a:pPr lvl="0" algn="ctr">
                        <a:buNone/>
                      </a:pPr>
                      <a:r>
                        <a:rPr lang="en-GB">
                          <a:solidFill>
                            <a:srgbClr val="002060"/>
                          </a:solidFill>
                        </a:rPr>
                        <a:t>Child and Adolescent Mental Health Services (CAMHS)</a:t>
                      </a:r>
                      <a:endParaRPr lang="en-US">
                        <a:solidFill>
                          <a:srgbClr val="002060"/>
                        </a:solidFill>
                      </a:endParaRPr>
                    </a:p>
                  </a:txBody>
                  <a:tcPr/>
                </a:tc>
                <a:tc>
                  <a:txBody>
                    <a:bodyPr/>
                    <a:lstStyle/>
                    <a:p>
                      <a:pPr lvl="0">
                        <a:buNone/>
                      </a:pPr>
                      <a:r>
                        <a:rPr lang="en-GB" sz="1400" b="0"/>
                        <a:t>Provide specialist mental health assessment and treatment for students requiring additional support (NHS England, 2023).</a:t>
                      </a:r>
                      <a:endParaRPr lang="en-US" sz="1400" b="0"/>
                    </a:p>
                  </a:txBody>
                  <a:tcPr/>
                </a:tc>
                <a:extLst>
                  <a:ext uri="{0D108BD9-81ED-4DB2-BD59-A6C34878D82A}">
                    <a16:rowId xmlns:a16="http://schemas.microsoft.com/office/drawing/2014/main" val="2724707906"/>
                  </a:ext>
                </a:extLst>
              </a:tr>
              <a:tr h="548387">
                <a:tc>
                  <a:txBody>
                    <a:bodyPr/>
                    <a:lstStyle/>
                    <a:p>
                      <a:pPr lvl="0" algn="ctr">
                        <a:buNone/>
                      </a:pPr>
                      <a:r>
                        <a:rPr lang="en-US" sz="1800" b="0" i="0" u="none" strike="noStrike" noProof="0">
                          <a:solidFill>
                            <a:srgbClr val="002060"/>
                          </a:solidFill>
                          <a:latin typeface="Aptos"/>
                        </a:rPr>
                        <a:t>Local Authorities</a:t>
                      </a:r>
                      <a:endParaRPr lang="en-US">
                        <a:solidFill>
                          <a:srgbClr val="002060"/>
                        </a:solidFill>
                      </a:endParaRPr>
                    </a:p>
                  </a:txBody>
                  <a:tcPr/>
                </a:tc>
                <a:tc>
                  <a:txBody>
                    <a:bodyPr/>
                    <a:lstStyle/>
                    <a:p>
                      <a:pPr lvl="0">
                        <a:buNone/>
                      </a:pPr>
                      <a:r>
                        <a:rPr lang="en-US" sz="1400" b="0" i="0" u="none" strike="noStrike" noProof="0">
                          <a:latin typeface="Aptos"/>
                        </a:rPr>
                        <a:t>Safeguarding oversight and funding opportunities</a:t>
                      </a:r>
                      <a:r>
                        <a:rPr lang="en-GB" sz="1400" b="0" i="0" u="none" strike="noStrike" noProof="0">
                          <a:latin typeface="+mn-lt"/>
                        </a:rPr>
                        <a:t>(Department for Education, 2026; Local Government Association, 2025).</a:t>
                      </a:r>
                      <a:endParaRPr lang="en-US" sz="1400" b="0"/>
                    </a:p>
                  </a:txBody>
                  <a:tcPr/>
                </a:tc>
                <a:extLst>
                  <a:ext uri="{0D108BD9-81ED-4DB2-BD59-A6C34878D82A}">
                    <a16:rowId xmlns:a16="http://schemas.microsoft.com/office/drawing/2014/main" val="2309626036"/>
                  </a:ext>
                </a:extLst>
              </a:tr>
            </a:tbl>
          </a:graphicData>
        </a:graphic>
      </p:graphicFrame>
      <p:graphicFrame>
        <p:nvGraphicFramePr>
          <p:cNvPr id="5" name="Table 4">
            <a:extLst>
              <a:ext uri="{FF2B5EF4-FFF2-40B4-BE49-F238E27FC236}">
                <a16:creationId xmlns:a16="http://schemas.microsoft.com/office/drawing/2014/main" id="{F3C07CBA-3CE9-2924-8108-61B0CF4A7831}"/>
              </a:ext>
            </a:extLst>
          </p:cNvPr>
          <p:cNvGraphicFramePr>
            <a:graphicFrameLocks noGrp="1"/>
          </p:cNvGraphicFramePr>
          <p:nvPr>
            <p:extLst>
              <p:ext uri="{D42A27DB-BD31-4B8C-83A1-F6EECF244321}">
                <p14:modId xmlns:p14="http://schemas.microsoft.com/office/powerpoint/2010/main" val="2471433654"/>
              </p:ext>
            </p:extLst>
          </p:nvPr>
        </p:nvGraphicFramePr>
        <p:xfrm>
          <a:off x="0" y="5653687"/>
          <a:ext cx="12192000" cy="1319607"/>
        </p:xfrm>
        <a:graphic>
          <a:graphicData uri="http://schemas.openxmlformats.org/drawingml/2006/table">
            <a:tbl>
              <a:tblPr firstRow="1" bandRow="1">
                <a:tableStyleId>{073A0DAA-6AF3-43AB-8588-CEC1D06C72B9}</a:tableStyleId>
              </a:tblPr>
              <a:tblGrid>
                <a:gridCol w="6096000">
                  <a:extLst>
                    <a:ext uri="{9D8B030D-6E8A-4147-A177-3AD203B41FA5}">
                      <a16:colId xmlns:a16="http://schemas.microsoft.com/office/drawing/2014/main" val="465717854"/>
                    </a:ext>
                  </a:extLst>
                </a:gridCol>
                <a:gridCol w="6096000">
                  <a:extLst>
                    <a:ext uri="{9D8B030D-6E8A-4147-A177-3AD203B41FA5}">
                      <a16:colId xmlns:a16="http://schemas.microsoft.com/office/drawing/2014/main" val="992972080"/>
                    </a:ext>
                  </a:extLst>
                </a:gridCol>
              </a:tblGrid>
              <a:tr h="588087">
                <a:tc>
                  <a:txBody>
                    <a:bodyPr/>
                    <a:lstStyle/>
                    <a:p>
                      <a:pPr lvl="0" algn="ctr">
                        <a:buNone/>
                      </a:pPr>
                      <a:r>
                        <a:rPr lang="en-US" sz="1800" b="0" i="0" u="none" strike="noStrike" noProof="0">
                          <a:solidFill>
                            <a:srgbClr val="002060"/>
                          </a:solidFill>
                          <a:latin typeface="Aptos"/>
                        </a:rPr>
                        <a:t>Digital developers</a:t>
                      </a:r>
                      <a:endParaRPr lang="en-US">
                        <a:solidFill>
                          <a:srgbClr val="002060"/>
                        </a:solidFill>
                      </a:endParaRPr>
                    </a:p>
                  </a:txBody>
                  <a:tcPr>
                    <a:solidFill>
                      <a:schemeClr val="bg1">
                        <a:lumMod val="75000"/>
                      </a:schemeClr>
                    </a:solidFill>
                  </a:tcPr>
                </a:tc>
                <a:tc>
                  <a:txBody>
                    <a:bodyPr/>
                    <a:lstStyle/>
                    <a:p>
                      <a:pPr lvl="0">
                        <a:buNone/>
                      </a:pPr>
                      <a:r>
                        <a:rPr lang="en-US" sz="1400" b="0" i="0" u="none" strike="noStrike" noProof="0">
                          <a:solidFill>
                            <a:schemeClr val="tx1">
                              <a:lumMod val="95000"/>
                              <a:lumOff val="5000"/>
                            </a:schemeClr>
                          </a:solidFill>
                          <a:latin typeface="Aptos"/>
                        </a:rPr>
                        <a:t>Maintain app security and functionality </a:t>
                      </a:r>
                      <a:r>
                        <a:rPr lang="en-US" sz="1400" b="0" i="0" u="none" strike="noStrike" noProof="0">
                          <a:solidFill>
                            <a:schemeClr val="tx1">
                              <a:lumMod val="95000"/>
                              <a:lumOff val="5000"/>
                            </a:schemeClr>
                          </a:solidFill>
                        </a:rPr>
                        <a:t>(Information Commissioner's Office (ICO, 2024)</a:t>
                      </a:r>
                      <a:r>
                        <a:rPr lang="en-US" sz="1400" b="0" i="0" u="none" strike="noStrike" noProof="0">
                          <a:solidFill>
                            <a:schemeClr val="tx1">
                              <a:lumMod val="95000"/>
                              <a:lumOff val="5000"/>
                            </a:schemeClr>
                          </a:solidFill>
                          <a:latin typeface="Aptos"/>
                        </a:rPr>
                        <a:t>  </a:t>
                      </a:r>
                      <a:endParaRPr lang="en-US" sz="1400" b="0">
                        <a:solidFill>
                          <a:schemeClr val="tx1">
                            <a:lumMod val="95000"/>
                            <a:lumOff val="5000"/>
                          </a:schemeClr>
                        </a:solidFill>
                      </a:endParaRPr>
                    </a:p>
                  </a:txBody>
                  <a:tcPr>
                    <a:solidFill>
                      <a:schemeClr val="bg1">
                        <a:lumMod val="75000"/>
                      </a:schemeClr>
                    </a:solidFill>
                  </a:tcPr>
                </a:tc>
                <a:extLst>
                  <a:ext uri="{0D108BD9-81ED-4DB2-BD59-A6C34878D82A}">
                    <a16:rowId xmlns:a16="http://schemas.microsoft.com/office/drawing/2014/main" val="3485206618"/>
                  </a:ext>
                </a:extLst>
              </a:tr>
              <a:tr h="370840">
                <a:tc>
                  <a:txBody>
                    <a:bodyPr/>
                    <a:lstStyle/>
                    <a:p>
                      <a:pPr lvl="0" algn="ctr">
                        <a:buNone/>
                      </a:pPr>
                      <a:r>
                        <a:rPr lang="en-US" sz="1800" b="0" i="0" u="none" strike="noStrike" noProof="0">
                          <a:solidFill>
                            <a:srgbClr val="002060"/>
                          </a:solidFill>
                          <a:latin typeface="Aptos"/>
                        </a:rPr>
                        <a:t>Charities (Young Minds, Anti-Bullying Alliance)</a:t>
                      </a:r>
                      <a:endParaRPr lang="en-US">
                        <a:solidFill>
                          <a:srgbClr val="002060"/>
                        </a:solidFill>
                      </a:endParaRPr>
                    </a:p>
                  </a:txBody>
                  <a:tcPr/>
                </a:tc>
                <a:tc>
                  <a:txBody>
                    <a:bodyPr/>
                    <a:lstStyle/>
                    <a:p>
                      <a:pPr lvl="0">
                        <a:buNone/>
                      </a:pPr>
                      <a:r>
                        <a:rPr lang="en-GB" sz="1400" b="0"/>
                        <a:t>Provide evidence-based resources, staff training, awareness campaigns, and additional support for schools and families (YoungMinds, 2024; Anti-Bullying Alliance, 2024).</a:t>
                      </a:r>
                      <a:endParaRPr lang="en-US" sz="1400" b="0"/>
                    </a:p>
                  </a:txBody>
                  <a:tcPr/>
                </a:tc>
                <a:extLst>
                  <a:ext uri="{0D108BD9-81ED-4DB2-BD59-A6C34878D82A}">
                    <a16:rowId xmlns:a16="http://schemas.microsoft.com/office/drawing/2014/main" val="1964412510"/>
                  </a:ext>
                </a:extLst>
              </a:tr>
            </a:tbl>
          </a:graphicData>
        </a:graphic>
      </p:graphicFrame>
      <p:sp>
        <p:nvSpPr>
          <p:cNvPr id="3" name="Slide Number Placeholder 2">
            <a:extLst>
              <a:ext uri="{FF2B5EF4-FFF2-40B4-BE49-F238E27FC236}">
                <a16:creationId xmlns:a16="http://schemas.microsoft.com/office/drawing/2014/main" id="{23959F26-62C1-895E-CC76-A7133F7C2C34}"/>
              </a:ext>
            </a:extLst>
          </p:cNvPr>
          <p:cNvSpPr>
            <a:spLocks noGrp="1"/>
          </p:cNvSpPr>
          <p:nvPr>
            <p:ph type="sldNum" sz="quarter" idx="12"/>
          </p:nvPr>
        </p:nvSpPr>
        <p:spPr/>
        <p:txBody>
          <a:bodyPr/>
          <a:lstStyle/>
          <a:p>
            <a:fld id="{97941596-AE54-6448-B0CD-C47C0D997720}" type="slidenum">
              <a:rPr lang="en-US" smtClean="0"/>
              <a:t>25</a:t>
            </a:fld>
            <a:endParaRPr lang="en-US"/>
          </a:p>
        </p:txBody>
      </p:sp>
      <p:pic>
        <p:nvPicPr>
          <p:cNvPr id="7" name="Picture 6">
            <a:extLst>
              <a:ext uri="{FF2B5EF4-FFF2-40B4-BE49-F238E27FC236}">
                <a16:creationId xmlns:a16="http://schemas.microsoft.com/office/drawing/2014/main" id="{0CCDAB1A-575A-D6BB-87EE-B0DF25C6B683}"/>
              </a:ext>
            </a:extLst>
          </p:cNvPr>
          <p:cNvPicPr>
            <a:picLocks noChangeAspect="1"/>
          </p:cNvPicPr>
          <p:nvPr/>
        </p:nvPicPr>
        <p:blipFill>
          <a:blip r:embed="rId3"/>
          <a:stretch>
            <a:fillRect/>
          </a:stretch>
        </p:blipFill>
        <p:spPr>
          <a:xfrm>
            <a:off x="271299" y="15593"/>
            <a:ext cx="1425421" cy="1023127"/>
          </a:xfrm>
          <a:prstGeom prst="rect">
            <a:avLst/>
          </a:prstGeom>
        </p:spPr>
      </p:pic>
    </p:spTree>
    <p:extLst>
      <p:ext uri="{BB962C8B-B14F-4D97-AF65-F5344CB8AC3E}">
        <p14:creationId xmlns:p14="http://schemas.microsoft.com/office/powerpoint/2010/main" val="57020986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E3B99E91-C352-42E7-98E1-317D335C70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383AF0-FE5C-9872-26A7-4D2FC0B7FF1F}"/>
              </a:ext>
            </a:extLst>
          </p:cNvPr>
          <p:cNvSpPr>
            <a:spLocks noGrp="1"/>
          </p:cNvSpPr>
          <p:nvPr>
            <p:ph type="title"/>
          </p:nvPr>
        </p:nvSpPr>
        <p:spPr>
          <a:xfrm>
            <a:off x="-3048" y="0"/>
            <a:ext cx="4317490" cy="3804919"/>
          </a:xfrm>
          <a:solidFill>
            <a:schemeClr val="accent1">
              <a:lumMod val="20000"/>
              <a:lumOff val="80000"/>
            </a:schemeClr>
          </a:solidFill>
        </p:spPr>
        <p:txBody>
          <a:bodyPr>
            <a:normAutofit fontScale="90000"/>
          </a:bodyPr>
          <a:lstStyle/>
          <a:p>
            <a:pPr algn="ctr"/>
            <a:r>
              <a:rPr lang="en-US" sz="2000" b="1">
                <a:solidFill>
                  <a:srgbClr val="FF0000"/>
                </a:solidFill>
              </a:rPr>
              <a:t>Potential Barriers to Implementing </a:t>
            </a:r>
            <a:r>
              <a:rPr lang="en-US" sz="2000" b="1" err="1">
                <a:solidFill>
                  <a:srgbClr val="FF0000"/>
                </a:solidFill>
              </a:rPr>
              <a:t>Mindbridge</a:t>
            </a:r>
            <a:r>
              <a:rPr lang="en-US" sz="2000">
                <a:solidFill>
                  <a:srgbClr val="FF0000"/>
                </a:solidFill>
              </a:rPr>
              <a:t> </a:t>
            </a:r>
            <a:r>
              <a:rPr lang="en-US" sz="1600" b="1">
                <a:solidFill>
                  <a:srgbClr val="EE17F2"/>
                </a:solidFill>
              </a:rPr>
              <a:t>(Zobia Riaz)</a:t>
            </a:r>
            <a:br>
              <a:rPr lang="en-US" sz="1600">
                <a:solidFill>
                  <a:schemeClr val="tx2">
                    <a:lumMod val="50000"/>
                  </a:schemeClr>
                </a:solidFill>
              </a:rPr>
            </a:br>
            <a:endParaRPr lang="en-US" sz="1600">
              <a:solidFill>
                <a:schemeClr val="tx2">
                  <a:lumMod val="50000"/>
                </a:schemeClr>
              </a:solidFill>
            </a:endParaRPr>
          </a:p>
          <a:p>
            <a:pPr algn="ctr"/>
            <a:endParaRPr lang="en-US" sz="1600">
              <a:solidFill>
                <a:schemeClr val="tx2">
                  <a:lumMod val="75000"/>
                  <a:lumOff val="25000"/>
                </a:schemeClr>
              </a:solidFill>
            </a:endParaRPr>
          </a:p>
          <a:p>
            <a:pPr algn="ctr"/>
            <a:r>
              <a:rPr lang="en-US" sz="1600" b="1">
                <a:solidFill>
                  <a:schemeClr val="tx2">
                    <a:lumMod val="75000"/>
                    <a:lumOff val="25000"/>
                  </a:schemeClr>
                </a:solidFill>
                <a:ea typeface="+mj-lt"/>
                <a:cs typeface="+mj-lt"/>
              </a:rPr>
              <a:t>Technological barriers</a:t>
            </a:r>
            <a:endParaRPr lang="en-US" sz="1600" b="1">
              <a:solidFill>
                <a:schemeClr val="tx2">
                  <a:lumMod val="75000"/>
                  <a:lumOff val="25000"/>
                </a:schemeClr>
              </a:solidFill>
            </a:endParaRPr>
          </a:p>
          <a:p>
            <a:pPr marL="285750" indent="-285750" algn="ctr">
              <a:buFont typeface="Arial" panose="020B0604020202020204" pitchFamily="34" charset="0"/>
              <a:buChar char="•"/>
            </a:pPr>
            <a:r>
              <a:rPr lang="en-US" sz="1600">
                <a:solidFill>
                  <a:schemeClr val="tx2">
                    <a:lumMod val="50000"/>
                  </a:schemeClr>
                </a:solidFill>
                <a:ea typeface="+mj-lt"/>
                <a:cs typeface="+mj-lt"/>
              </a:rPr>
              <a:t>Limited access to smartphones and reliable internet </a:t>
            </a:r>
            <a:r>
              <a:rPr lang="en-US" sz="1300">
                <a:solidFill>
                  <a:schemeClr val="tx2">
                    <a:lumMod val="50000"/>
                  </a:schemeClr>
                </a:solidFill>
                <a:ea typeface="+mj-lt"/>
                <a:cs typeface="+mj-lt"/>
              </a:rPr>
              <a:t>(WHO, 2021). </a:t>
            </a:r>
            <a:endParaRPr lang="en-US" sz="1300">
              <a:solidFill>
                <a:schemeClr val="tx2">
                  <a:lumMod val="50000"/>
                </a:schemeClr>
              </a:solidFill>
            </a:endParaRPr>
          </a:p>
          <a:p>
            <a:pPr marL="285750" indent="-285750" algn="ctr">
              <a:buFont typeface="Arial" panose="020B0604020202020204" pitchFamily="34" charset="0"/>
              <a:buChar char="•"/>
            </a:pPr>
            <a:r>
              <a:rPr lang="en-US" sz="1600">
                <a:solidFill>
                  <a:schemeClr val="tx2">
                    <a:lumMod val="50000"/>
                  </a:schemeClr>
                </a:solidFill>
                <a:ea typeface="+mj-lt"/>
                <a:cs typeface="+mj-lt"/>
              </a:rPr>
              <a:t>Low digital literacy among some students, parents and staff </a:t>
            </a:r>
            <a:r>
              <a:rPr lang="en-US" sz="1300">
                <a:solidFill>
                  <a:schemeClr val="tx2">
                    <a:lumMod val="50000"/>
                  </a:schemeClr>
                </a:solidFill>
                <a:ea typeface="+mj-lt"/>
                <a:cs typeface="+mj-lt"/>
              </a:rPr>
              <a:t>(WHO, 2021). </a:t>
            </a:r>
            <a:endParaRPr lang="en-US" sz="1300">
              <a:solidFill>
                <a:schemeClr val="tx2">
                  <a:lumMod val="50000"/>
                </a:schemeClr>
              </a:solidFill>
            </a:endParaRPr>
          </a:p>
          <a:p>
            <a:pPr marL="285750" indent="-285750" algn="ctr">
              <a:buFont typeface="Arial" panose="020B0604020202020204" pitchFamily="34" charset="0"/>
              <a:buChar char="•"/>
            </a:pPr>
            <a:r>
              <a:rPr lang="en-US" sz="1600">
                <a:solidFill>
                  <a:schemeClr val="tx2">
                    <a:lumMod val="50000"/>
                  </a:schemeClr>
                </a:solidFill>
                <a:ea typeface="+mj-lt"/>
                <a:cs typeface="+mj-lt"/>
              </a:rPr>
              <a:t>Technical failures and cybersecurity risks (ICO, 2024). </a:t>
            </a:r>
            <a:br>
              <a:rPr lang="en-US" sz="1600">
                <a:solidFill>
                  <a:schemeClr val="tx2">
                    <a:lumMod val="50000"/>
                  </a:schemeClr>
                </a:solidFill>
                <a:ea typeface="+mj-lt"/>
                <a:cs typeface="+mj-lt"/>
              </a:rPr>
            </a:br>
            <a:br>
              <a:rPr lang="en-US" sz="1600">
                <a:solidFill>
                  <a:schemeClr val="tx2">
                    <a:lumMod val="50000"/>
                  </a:schemeClr>
                </a:solidFill>
                <a:ea typeface="+mj-lt"/>
                <a:cs typeface="+mj-lt"/>
              </a:rPr>
            </a:br>
            <a:r>
              <a:rPr lang="en-GB" sz="1600" b="1">
                <a:solidFill>
                  <a:schemeClr val="tx2">
                    <a:lumMod val="75000"/>
                    <a:lumOff val="25000"/>
                  </a:schemeClr>
                </a:solidFill>
                <a:ea typeface="+mj-lt"/>
                <a:cs typeface="+mj-lt"/>
              </a:rPr>
              <a:t>Organizational barriers</a:t>
            </a:r>
            <a:br>
              <a:rPr lang="en-GB" sz="1600">
                <a:solidFill>
                  <a:schemeClr val="tx2">
                    <a:lumMod val="50000"/>
                  </a:schemeClr>
                </a:solidFill>
                <a:ea typeface="+mj-lt"/>
                <a:cs typeface="+mj-lt"/>
              </a:rPr>
            </a:br>
            <a:r>
              <a:rPr lang="en-GB" sz="1600">
                <a:solidFill>
                  <a:schemeClr val="tx2">
                    <a:lumMod val="50000"/>
                  </a:schemeClr>
                </a:solidFill>
                <a:ea typeface="+mj-lt"/>
                <a:cs typeface="+mj-lt"/>
              </a:rPr>
              <a:t>Limited school funding for implementation </a:t>
            </a:r>
            <a:r>
              <a:rPr lang="en-GB" sz="1300">
                <a:solidFill>
                  <a:schemeClr val="tx2">
                    <a:lumMod val="50000"/>
                  </a:schemeClr>
                </a:solidFill>
                <a:ea typeface="+mj-lt"/>
                <a:cs typeface="+mj-lt"/>
              </a:rPr>
              <a:t>(NICE, 2022). </a:t>
            </a:r>
            <a:br>
              <a:rPr lang="en-GB" sz="1600">
                <a:solidFill>
                  <a:schemeClr val="tx2">
                    <a:lumMod val="50000"/>
                  </a:schemeClr>
                </a:solidFill>
                <a:ea typeface="+mj-lt"/>
                <a:cs typeface="+mj-lt"/>
              </a:rPr>
            </a:br>
            <a:r>
              <a:rPr lang="en-GB" sz="1600">
                <a:solidFill>
                  <a:schemeClr val="tx2">
                    <a:lumMod val="50000"/>
                  </a:schemeClr>
                </a:solidFill>
                <a:ea typeface="+mj-lt"/>
                <a:cs typeface="+mj-lt"/>
              </a:rPr>
              <a:t>Increased workload for teachers and pastoral staff </a:t>
            </a:r>
            <a:r>
              <a:rPr lang="en-GB" sz="1300">
                <a:solidFill>
                  <a:schemeClr val="tx2">
                    <a:lumMod val="50000"/>
                  </a:schemeClr>
                </a:solidFill>
                <a:ea typeface="+mj-lt"/>
                <a:cs typeface="+mj-lt"/>
              </a:rPr>
              <a:t>(DfE, 2024). </a:t>
            </a:r>
            <a:br>
              <a:rPr lang="en-GB" sz="1600">
                <a:solidFill>
                  <a:schemeClr val="tx2">
                    <a:lumMod val="50000"/>
                  </a:schemeClr>
                </a:solidFill>
                <a:ea typeface="+mj-lt"/>
                <a:cs typeface="+mj-lt"/>
              </a:rPr>
            </a:br>
            <a:r>
              <a:rPr lang="en-GB" sz="1600">
                <a:solidFill>
                  <a:schemeClr val="tx2">
                    <a:lumMod val="50000"/>
                  </a:schemeClr>
                </a:solidFill>
                <a:ea typeface="+mj-lt"/>
                <a:cs typeface="+mj-lt"/>
              </a:rPr>
              <a:t>Insufficient staff training to deliver digital mental health interventions </a:t>
            </a:r>
            <a:r>
              <a:rPr lang="en-GB" sz="1300">
                <a:solidFill>
                  <a:schemeClr val="tx2">
                    <a:lumMod val="50000"/>
                  </a:schemeClr>
                </a:solidFill>
                <a:ea typeface="+mj-lt"/>
                <a:cs typeface="+mj-lt"/>
              </a:rPr>
              <a:t>(NICE, 2022). </a:t>
            </a:r>
            <a:endParaRPr lang="en-US" sz="1300">
              <a:solidFill>
                <a:schemeClr val="tx2">
                  <a:lumMod val="50000"/>
                </a:schemeClr>
              </a:solidFill>
            </a:endParaRPr>
          </a:p>
          <a:p>
            <a:pPr algn="ctr"/>
            <a:endParaRPr lang="en-US" sz="700" b="1">
              <a:solidFill>
                <a:schemeClr val="tx2">
                  <a:lumMod val="50000"/>
                </a:schemeClr>
              </a:solidFill>
              <a:ea typeface="+mj-lt"/>
              <a:cs typeface="+mj-lt"/>
            </a:endParaRPr>
          </a:p>
          <a:p>
            <a:pPr marL="228600" indent="-228600" algn="ctr">
              <a:spcBef>
                <a:spcPts val="1000"/>
              </a:spcBef>
            </a:pPr>
            <a:endParaRPr lang="en-US" sz="700" b="1">
              <a:solidFill>
                <a:schemeClr val="tx2">
                  <a:lumMod val="50000"/>
                </a:schemeClr>
              </a:solidFill>
              <a:latin typeface="Aptos"/>
            </a:endParaRPr>
          </a:p>
        </p:txBody>
      </p:sp>
      <p:pic>
        <p:nvPicPr>
          <p:cNvPr id="5" name="Picture 4" descr="https://images.openai.com/static-rsc-4/SwIFqYqWIRLJ1QXKlPw4klXvdn8-Z020ZEJturDZ4HJ2V9_Vqg8wL0OW7F7VKpalrCQzoVJT8P7FSuxE71QaywKDOv2hPS8Ug4p51DsxHgEUDPNQ-NqcXuivBczWzFIa7blFiA16ZAU03lZKYF6-b2qYLeWA47ThA_CN2mzJhAycrB1HqLzwCxEZO9gx6tqb?purpose=fullsize">
            <a:extLst>
              <a:ext uri="{FF2B5EF4-FFF2-40B4-BE49-F238E27FC236}">
                <a16:creationId xmlns:a16="http://schemas.microsoft.com/office/drawing/2014/main" id="{A7692972-B43F-8837-C979-39BEF2840EC4}"/>
              </a:ext>
            </a:extLst>
          </p:cNvPr>
          <p:cNvPicPr>
            <a:picLocks noChangeAspect="1"/>
          </p:cNvPicPr>
          <p:nvPr/>
        </p:nvPicPr>
        <p:blipFill>
          <a:blip r:embed="rId2"/>
          <a:srcRect t="9700" r="1" b="7675"/>
          <a:stretch>
            <a:fillRect/>
          </a:stretch>
        </p:blipFill>
        <p:spPr>
          <a:xfrm>
            <a:off x="4317490" y="1"/>
            <a:ext cx="4458343" cy="2578613"/>
          </a:xfrm>
          <a:prstGeom prst="rect">
            <a:avLst/>
          </a:prstGeom>
        </p:spPr>
      </p:pic>
      <p:pic>
        <p:nvPicPr>
          <p:cNvPr id="8" name="Picture 7">
            <a:extLst>
              <a:ext uri="{FF2B5EF4-FFF2-40B4-BE49-F238E27FC236}">
                <a16:creationId xmlns:a16="http://schemas.microsoft.com/office/drawing/2014/main" id="{37A7B644-A9FD-525E-18D3-43B8D9AEE157}"/>
              </a:ext>
            </a:extLst>
          </p:cNvPr>
          <p:cNvPicPr>
            <a:picLocks noChangeAspect="1"/>
          </p:cNvPicPr>
          <p:nvPr/>
        </p:nvPicPr>
        <p:blipFill>
          <a:blip r:embed="rId3"/>
          <a:srcRect l="2600" r="10576"/>
          <a:stretch>
            <a:fillRect/>
          </a:stretch>
        </p:blipFill>
        <p:spPr>
          <a:xfrm>
            <a:off x="20" y="3804920"/>
            <a:ext cx="4381478" cy="3053080"/>
          </a:xfrm>
          <a:prstGeom prst="rect">
            <a:avLst/>
          </a:prstGeom>
        </p:spPr>
      </p:pic>
      <p:sp>
        <p:nvSpPr>
          <p:cNvPr id="33" name="Rectangle 32">
            <a:extLst>
              <a:ext uri="{FF2B5EF4-FFF2-40B4-BE49-F238E27FC236}">
                <a16:creationId xmlns:a16="http://schemas.microsoft.com/office/drawing/2014/main" id="{EF273D9E-5BEA-459A-918F-AF5ACA2584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20494" y="3396997"/>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1AAAD39-7089-2673-2542-836CC111DF75}"/>
              </a:ext>
            </a:extLst>
          </p:cNvPr>
          <p:cNvSpPr>
            <a:spLocks noGrp="1"/>
          </p:cNvSpPr>
          <p:nvPr>
            <p:ph idx="1"/>
          </p:nvPr>
        </p:nvSpPr>
        <p:spPr>
          <a:xfrm>
            <a:off x="4357367" y="2578611"/>
            <a:ext cx="4383415" cy="4279387"/>
          </a:xfrm>
          <a:solidFill>
            <a:schemeClr val="accent2">
              <a:lumMod val="20000"/>
              <a:lumOff val="80000"/>
            </a:schemeClr>
          </a:solidFill>
        </p:spPr>
        <p:txBody>
          <a:bodyPr vert="horz" lIns="91440" tIns="45720" rIns="91440" bIns="45720" rtlCol="0" anchor="ctr">
            <a:normAutofit fontScale="40000" lnSpcReduction="20000"/>
          </a:bodyPr>
          <a:lstStyle/>
          <a:p>
            <a:pPr algn="ctr">
              <a:buNone/>
            </a:pPr>
            <a:br>
              <a:rPr lang="en-GB" sz="4300">
                <a:solidFill>
                  <a:schemeClr val="tx2">
                    <a:lumMod val="50000"/>
                  </a:schemeClr>
                </a:solidFill>
              </a:rPr>
            </a:br>
            <a:endParaRPr lang="en-GB" sz="4300">
              <a:solidFill>
                <a:schemeClr val="tx2">
                  <a:lumMod val="50000"/>
                </a:schemeClr>
              </a:solidFill>
            </a:endParaRPr>
          </a:p>
          <a:p>
            <a:pPr algn="ctr">
              <a:buNone/>
            </a:pPr>
            <a:r>
              <a:rPr lang="en-GB" sz="4300" b="1">
                <a:solidFill>
                  <a:schemeClr val="tx2">
                    <a:lumMod val="75000"/>
                    <a:lumOff val="25000"/>
                  </a:schemeClr>
                </a:solidFill>
              </a:rPr>
              <a:t>Student barriers</a:t>
            </a:r>
          </a:p>
          <a:p>
            <a:pPr algn="ctr"/>
            <a:r>
              <a:rPr lang="en-GB" sz="4300">
                <a:solidFill>
                  <a:schemeClr val="tx2">
                    <a:lumMod val="50000"/>
                  </a:schemeClr>
                </a:solidFill>
              </a:rPr>
              <a:t>Fear of retaliation after reporting bullying (Anti-Bullying Alliance, 2023). </a:t>
            </a:r>
          </a:p>
          <a:p>
            <a:pPr algn="ctr"/>
            <a:r>
              <a:rPr lang="en-GB" sz="4300">
                <a:solidFill>
                  <a:schemeClr val="tx2">
                    <a:lumMod val="50000"/>
                  </a:schemeClr>
                </a:solidFill>
              </a:rPr>
              <a:t>Concerns about confidentiality and privacy </a:t>
            </a:r>
            <a:r>
              <a:rPr lang="en-GB" sz="3500">
                <a:solidFill>
                  <a:schemeClr val="tx2">
                    <a:lumMod val="50000"/>
                  </a:schemeClr>
                </a:solidFill>
              </a:rPr>
              <a:t>(ICO, 2024). </a:t>
            </a:r>
          </a:p>
          <a:p>
            <a:pPr algn="ctr"/>
            <a:r>
              <a:rPr lang="en-GB" sz="4300">
                <a:solidFill>
                  <a:schemeClr val="tx2">
                    <a:lumMod val="50000"/>
                  </a:schemeClr>
                </a:solidFill>
              </a:rPr>
              <a:t>Mental health stigma reducing help-seeking behaviour </a:t>
            </a:r>
            <a:r>
              <a:rPr lang="en-GB" sz="3500">
                <a:solidFill>
                  <a:schemeClr val="tx2">
                    <a:lumMod val="50000"/>
                  </a:schemeClr>
                </a:solidFill>
              </a:rPr>
              <a:t>(WHO, 2020). </a:t>
            </a:r>
            <a:br>
              <a:rPr lang="en-GB" sz="4300">
                <a:solidFill>
                  <a:schemeClr val="tx2">
                    <a:lumMod val="50000"/>
                  </a:schemeClr>
                </a:solidFill>
              </a:rPr>
            </a:br>
            <a:endParaRPr lang="en-GB" sz="4300">
              <a:solidFill>
                <a:schemeClr val="tx2">
                  <a:lumMod val="50000"/>
                </a:schemeClr>
              </a:solidFill>
            </a:endParaRPr>
          </a:p>
          <a:p>
            <a:pPr algn="ctr">
              <a:buNone/>
            </a:pPr>
            <a:r>
              <a:rPr lang="en-GB" sz="4300" b="1">
                <a:solidFill>
                  <a:schemeClr val="tx2">
                    <a:lumMod val="75000"/>
                    <a:lumOff val="25000"/>
                  </a:schemeClr>
                </a:solidFill>
              </a:rPr>
              <a:t>Family and social barriers</a:t>
            </a:r>
          </a:p>
          <a:p>
            <a:pPr algn="ctr"/>
            <a:r>
              <a:rPr lang="en-GB" sz="4300">
                <a:solidFill>
                  <a:schemeClr val="tx2">
                    <a:lumMod val="50000"/>
                  </a:schemeClr>
                </a:solidFill>
              </a:rPr>
              <a:t>Low parental engagement </a:t>
            </a:r>
            <a:r>
              <a:rPr lang="en-GB" sz="3500">
                <a:solidFill>
                  <a:schemeClr val="tx2">
                    <a:lumMod val="50000"/>
                  </a:schemeClr>
                </a:solidFill>
              </a:rPr>
              <a:t>(NICE, 2022). </a:t>
            </a:r>
          </a:p>
          <a:p>
            <a:pPr algn="ctr"/>
            <a:r>
              <a:rPr lang="en-GB" sz="4300">
                <a:solidFill>
                  <a:schemeClr val="tx2">
                    <a:lumMod val="50000"/>
                  </a:schemeClr>
                </a:solidFill>
              </a:rPr>
              <a:t>Cultural attitudes towards mental health </a:t>
            </a:r>
            <a:r>
              <a:rPr lang="en-GB" sz="3500">
                <a:solidFill>
                  <a:schemeClr val="tx2">
                    <a:lumMod val="50000"/>
                  </a:schemeClr>
                </a:solidFill>
              </a:rPr>
              <a:t>(WHO, 2020). </a:t>
            </a:r>
          </a:p>
          <a:p>
            <a:pPr algn="ctr"/>
            <a:r>
              <a:rPr lang="en-GB" sz="4300">
                <a:solidFill>
                  <a:schemeClr val="tx2">
                    <a:lumMod val="50000"/>
                  </a:schemeClr>
                </a:solidFill>
              </a:rPr>
              <a:t>Digital exclusion affecting equal access </a:t>
            </a:r>
            <a:r>
              <a:rPr lang="en-GB" sz="3500">
                <a:solidFill>
                  <a:schemeClr val="tx2">
                    <a:lumMod val="50000"/>
                  </a:schemeClr>
                </a:solidFill>
              </a:rPr>
              <a:t>(WHO, 2021). </a:t>
            </a:r>
            <a:endParaRPr lang="en-US" sz="3500">
              <a:solidFill>
                <a:schemeClr val="tx2">
                  <a:lumMod val="50000"/>
                </a:schemeClr>
              </a:solidFill>
            </a:endParaRPr>
          </a:p>
          <a:p>
            <a:pPr>
              <a:buNone/>
            </a:pPr>
            <a:endParaRPr lang="en-US" sz="1800" b="1">
              <a:solidFill>
                <a:schemeClr val="tx2">
                  <a:lumMod val="50000"/>
                </a:schemeClr>
              </a:solidFill>
            </a:endParaRPr>
          </a:p>
          <a:p>
            <a:pPr>
              <a:buFont typeface="Arial"/>
              <a:buChar char="•"/>
            </a:pPr>
            <a:endParaRPr lang="en-US" sz="1800">
              <a:solidFill>
                <a:schemeClr val="tx2">
                  <a:lumMod val="50000"/>
                </a:schemeClr>
              </a:solidFill>
            </a:endParaRPr>
          </a:p>
          <a:p>
            <a:pPr marL="0" indent="0">
              <a:buNone/>
            </a:pPr>
            <a:endParaRPr lang="en-US" sz="1800">
              <a:solidFill>
                <a:schemeClr val="tx2">
                  <a:lumMod val="50000"/>
                </a:schemeClr>
              </a:solidFill>
            </a:endParaRPr>
          </a:p>
        </p:txBody>
      </p:sp>
      <p:pic>
        <p:nvPicPr>
          <p:cNvPr id="6" name="Picture 5" descr="Sad schoolboy sitting in corridor">
            <a:extLst>
              <a:ext uri="{FF2B5EF4-FFF2-40B4-BE49-F238E27FC236}">
                <a16:creationId xmlns:a16="http://schemas.microsoft.com/office/drawing/2014/main" id="{AD815EF6-1E4F-31E0-ED3F-9E54EFD9A500}"/>
              </a:ext>
            </a:extLst>
          </p:cNvPr>
          <p:cNvPicPr>
            <a:picLocks noChangeAspect="1"/>
          </p:cNvPicPr>
          <p:nvPr/>
        </p:nvPicPr>
        <p:blipFill>
          <a:blip r:embed="rId4"/>
          <a:srcRect l="8440" r="16934"/>
          <a:stretch>
            <a:fillRect/>
          </a:stretch>
        </p:blipFill>
        <p:spPr>
          <a:xfrm>
            <a:off x="8775834" y="-3"/>
            <a:ext cx="3416166" cy="6858002"/>
          </a:xfrm>
          <a:prstGeom prst="rect">
            <a:avLst/>
          </a:prstGeom>
        </p:spPr>
      </p:pic>
      <p:sp>
        <p:nvSpPr>
          <p:cNvPr id="4" name="Slide Number Placeholder 3">
            <a:extLst>
              <a:ext uri="{FF2B5EF4-FFF2-40B4-BE49-F238E27FC236}">
                <a16:creationId xmlns:a16="http://schemas.microsoft.com/office/drawing/2014/main" id="{A97A0C06-2B0E-5E69-7A57-CD3CF20B828D}"/>
              </a:ext>
            </a:extLst>
          </p:cNvPr>
          <p:cNvSpPr>
            <a:spLocks noGrp="1"/>
          </p:cNvSpPr>
          <p:nvPr>
            <p:ph type="sldNum" sz="quarter" idx="12"/>
          </p:nvPr>
        </p:nvSpPr>
        <p:spPr>
          <a:xfrm>
            <a:off x="8610600" y="6356350"/>
            <a:ext cx="2743200" cy="365125"/>
          </a:xfrm>
        </p:spPr>
        <p:txBody>
          <a:bodyPr>
            <a:normAutofit/>
          </a:bodyPr>
          <a:lstStyle/>
          <a:p>
            <a:pPr>
              <a:spcAft>
                <a:spcPts val="600"/>
              </a:spcAft>
            </a:pPr>
            <a:fld id="{97941596-AE54-6448-B0CD-C47C0D997720}" type="slidenum">
              <a:rPr lang="en-US">
                <a:solidFill>
                  <a:srgbClr val="FFFFFF"/>
                </a:solidFill>
              </a:rPr>
              <a:pPr>
                <a:spcAft>
                  <a:spcPts val="600"/>
                </a:spcAft>
              </a:pPr>
              <a:t>26</a:t>
            </a:fld>
            <a:endParaRPr lang="en-US">
              <a:solidFill>
                <a:srgbClr val="FFFFFF"/>
              </a:solidFill>
            </a:endParaRPr>
          </a:p>
        </p:txBody>
      </p:sp>
      <p:sp>
        <p:nvSpPr>
          <p:cNvPr id="35" name="Rectangle 34">
            <a:extLst>
              <a:ext uri="{FF2B5EF4-FFF2-40B4-BE49-F238E27FC236}">
                <a16:creationId xmlns:a16="http://schemas.microsoft.com/office/drawing/2014/main" id="{5DFA5EF5-56B1-49EE-B0BB-69B6399FAD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46833" y="3396995"/>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3ACC252A-A1DC-403D-A5B4-EE9D2E91FB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60416" y="2514603"/>
            <a:ext cx="4426339"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99653E9C-8907-425C-8F19-41B1098A4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40911"/>
            <a:ext cx="4360416"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35E4B34D-854D-2EF9-E779-40CF008B3F26}"/>
              </a:ext>
            </a:extLst>
          </p:cNvPr>
          <p:cNvSpPr txBox="1"/>
          <p:nvPr/>
        </p:nvSpPr>
        <p:spPr>
          <a:xfrm>
            <a:off x="10930403" y="-17364"/>
            <a:ext cx="1261597" cy="307777"/>
          </a:xfrm>
          <a:prstGeom prst="rect">
            <a:avLst/>
          </a:prstGeom>
          <a:noFill/>
        </p:spPr>
        <p:txBody>
          <a:bodyPr wrap="square" rtlCol="0">
            <a:spAutoFit/>
          </a:bodyPr>
          <a:lstStyle/>
          <a:p>
            <a:r>
              <a:rPr lang="en-GB" sz="1400">
                <a:solidFill>
                  <a:srgbClr val="EE17F2"/>
                </a:solidFill>
              </a:rPr>
              <a:t>(</a:t>
            </a:r>
            <a:r>
              <a:rPr lang="en-GB" sz="1400" err="1">
                <a:solidFill>
                  <a:srgbClr val="EE17F2"/>
                </a:solidFill>
              </a:rPr>
              <a:t>Pexels</a:t>
            </a:r>
            <a:r>
              <a:rPr lang="en-GB" sz="1400">
                <a:solidFill>
                  <a:srgbClr val="EE17F2"/>
                </a:solidFill>
              </a:rPr>
              <a:t>, 2024)</a:t>
            </a:r>
          </a:p>
        </p:txBody>
      </p:sp>
    </p:spTree>
    <p:extLst>
      <p:ext uri="{BB962C8B-B14F-4D97-AF65-F5344CB8AC3E}">
        <p14:creationId xmlns:p14="http://schemas.microsoft.com/office/powerpoint/2010/main" val="302969174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AFB5468C-305B-445A-A53B-93DB583365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4D33B6-A920-B8A1-0A43-3CD446028BCC}"/>
              </a:ext>
            </a:extLst>
          </p:cNvPr>
          <p:cNvSpPr>
            <a:spLocks noGrp="1"/>
          </p:cNvSpPr>
          <p:nvPr>
            <p:ph type="title"/>
          </p:nvPr>
        </p:nvSpPr>
        <p:spPr>
          <a:xfrm>
            <a:off x="238539" y="252852"/>
            <a:ext cx="3848871" cy="2659314"/>
          </a:xfrm>
        </p:spPr>
        <p:txBody>
          <a:bodyPr>
            <a:normAutofit/>
          </a:bodyPr>
          <a:lstStyle/>
          <a:p>
            <a:pPr algn="ctr"/>
            <a:r>
              <a:rPr lang="en-US" sz="2800" b="1">
                <a:solidFill>
                  <a:schemeClr val="tx2">
                    <a:lumMod val="75000"/>
                    <a:lumOff val="25000"/>
                  </a:schemeClr>
                </a:solidFill>
                <a:latin typeface="Aptos"/>
              </a:rPr>
              <a:t>Legal and Ethical Considerations for </a:t>
            </a:r>
            <a:r>
              <a:rPr lang="en-US" sz="2800" b="1" err="1">
                <a:solidFill>
                  <a:schemeClr val="tx2">
                    <a:lumMod val="75000"/>
                    <a:lumOff val="25000"/>
                  </a:schemeClr>
                </a:solidFill>
                <a:latin typeface="Aptos"/>
              </a:rPr>
              <a:t>Mindbridge</a:t>
            </a:r>
            <a:br>
              <a:rPr lang="en-US" sz="2800" b="1">
                <a:solidFill>
                  <a:schemeClr val="tx2">
                    <a:lumMod val="75000"/>
                    <a:lumOff val="25000"/>
                  </a:schemeClr>
                </a:solidFill>
                <a:latin typeface="Aptos"/>
              </a:rPr>
            </a:br>
            <a:r>
              <a:rPr lang="en-US" sz="1400" b="1">
                <a:solidFill>
                  <a:schemeClr val="tx2">
                    <a:lumMod val="75000"/>
                    <a:lumOff val="25000"/>
                  </a:schemeClr>
                </a:solidFill>
                <a:latin typeface="Aptos"/>
              </a:rPr>
              <a:t> </a:t>
            </a:r>
            <a:r>
              <a:rPr lang="en-US" sz="1400" b="1">
                <a:solidFill>
                  <a:srgbClr val="EE17F2"/>
                </a:solidFill>
                <a:latin typeface="Aptos"/>
              </a:rPr>
              <a:t>(Zobia Riaz)</a:t>
            </a:r>
            <a:endParaRPr lang="en-US" sz="1400">
              <a:solidFill>
                <a:srgbClr val="EE17F2"/>
              </a:solidFill>
            </a:endParaRPr>
          </a:p>
        </p:txBody>
      </p:sp>
      <p:pic>
        <p:nvPicPr>
          <p:cNvPr id="8" name="Picture 7">
            <a:extLst>
              <a:ext uri="{FF2B5EF4-FFF2-40B4-BE49-F238E27FC236}">
                <a16:creationId xmlns:a16="http://schemas.microsoft.com/office/drawing/2014/main" id="{B5A77DEC-D6C1-CD20-1FA8-98DFE92789CD}"/>
              </a:ext>
            </a:extLst>
          </p:cNvPr>
          <p:cNvPicPr>
            <a:picLocks noChangeAspect="1"/>
          </p:cNvPicPr>
          <p:nvPr/>
        </p:nvPicPr>
        <p:blipFill>
          <a:blip r:embed="rId2"/>
          <a:srcRect l="9991" r="11549" b="-1"/>
          <a:stretch>
            <a:fillRect/>
          </a:stretch>
        </p:blipFill>
        <p:spPr>
          <a:xfrm>
            <a:off x="-1" y="3184849"/>
            <a:ext cx="4317491" cy="3673153"/>
          </a:xfrm>
          <a:prstGeom prst="rect">
            <a:avLst/>
          </a:prstGeom>
        </p:spPr>
      </p:pic>
      <p:sp>
        <p:nvSpPr>
          <p:cNvPr id="25" name="Rectangle 24">
            <a:extLst>
              <a:ext uri="{FF2B5EF4-FFF2-40B4-BE49-F238E27FC236}">
                <a16:creationId xmlns:a16="http://schemas.microsoft.com/office/drawing/2014/main" id="{A2CDF4EC-7B47-436E-927B-5754042585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152841"/>
            <a:ext cx="4317490"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EF273D9E-5BEA-459A-918F-AF5ACA2584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20494" y="3396997"/>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323B463-A4D8-A84B-D79D-60397757F548}"/>
              </a:ext>
            </a:extLst>
          </p:cNvPr>
          <p:cNvSpPr>
            <a:spLocks noGrp="1"/>
          </p:cNvSpPr>
          <p:nvPr>
            <p:ph idx="1"/>
          </p:nvPr>
        </p:nvSpPr>
        <p:spPr>
          <a:xfrm>
            <a:off x="4470667" y="79513"/>
            <a:ext cx="4215374" cy="6778487"/>
          </a:xfrm>
        </p:spPr>
        <p:txBody>
          <a:bodyPr vert="horz" lIns="91440" tIns="45720" rIns="91440" bIns="45720" rtlCol="0" anchor="ctr">
            <a:normAutofit lnSpcReduction="10000"/>
          </a:bodyPr>
          <a:lstStyle/>
          <a:p>
            <a:pPr algn="ctr">
              <a:buNone/>
            </a:pPr>
            <a:endParaRPr lang="en-US" sz="1400" b="1"/>
          </a:p>
          <a:p>
            <a:pPr algn="ctr">
              <a:buNone/>
            </a:pPr>
            <a:r>
              <a:rPr lang="en-US" sz="1400" b="1">
                <a:solidFill>
                  <a:schemeClr val="tx2">
                    <a:lumMod val="75000"/>
                    <a:lumOff val="25000"/>
                  </a:schemeClr>
                </a:solidFill>
              </a:rPr>
              <a:t>Legal Issues</a:t>
            </a:r>
          </a:p>
          <a:p>
            <a:pPr algn="ctr">
              <a:buFont typeface="Arial"/>
              <a:buChar char="•"/>
            </a:pPr>
            <a:r>
              <a:rPr lang="en-US" sz="1400">
                <a:ea typeface="+mn-lt"/>
                <a:cs typeface="+mn-lt"/>
              </a:rPr>
              <a:t>Data protection: Students' personal and health data must be securely stored and processed in accordance with the UK GDPR and the Data Protection Act 2018 (ICO, 2024). </a:t>
            </a:r>
            <a:endParaRPr lang="en-US" sz="1400"/>
          </a:p>
          <a:p>
            <a:pPr algn="ctr">
              <a:buFont typeface="Arial"/>
              <a:buChar char="•"/>
            </a:pPr>
            <a:r>
              <a:rPr lang="en-US" sz="1400">
                <a:ea typeface="+mn-lt"/>
                <a:cs typeface="+mn-lt"/>
              </a:rPr>
              <a:t>Safeguarding: Schools have a legal duty to respond appropriately to bullying disclosures and protect children from harm (DfE, 2024). </a:t>
            </a:r>
            <a:endParaRPr lang="en-US" sz="1400"/>
          </a:p>
          <a:p>
            <a:pPr algn="ctr">
              <a:buFont typeface="Arial"/>
              <a:buChar char="•"/>
            </a:pPr>
            <a:r>
              <a:rPr lang="en-US" sz="1400">
                <a:ea typeface="+mn-lt"/>
                <a:cs typeface="+mn-lt"/>
              </a:rPr>
              <a:t>Equality and accessibility: The app must be accessible to all students, including those with disabilities or additional learning needs, in line with the Equality Act 2010 (Equality Act, 2010). </a:t>
            </a:r>
            <a:endParaRPr lang="en-US" sz="1400"/>
          </a:p>
          <a:p>
            <a:pPr algn="ctr">
              <a:buFont typeface="Arial"/>
              <a:buChar char="•"/>
            </a:pPr>
            <a:endParaRPr lang="en-US" sz="1400"/>
          </a:p>
          <a:p>
            <a:pPr marL="0" indent="0" algn="ctr">
              <a:buNone/>
            </a:pPr>
            <a:r>
              <a:rPr lang="en-US" sz="1400" b="1">
                <a:solidFill>
                  <a:schemeClr val="tx2">
                    <a:lumMod val="75000"/>
                    <a:lumOff val="25000"/>
                  </a:schemeClr>
                </a:solidFill>
              </a:rPr>
              <a:t>Ethical Issues</a:t>
            </a:r>
          </a:p>
          <a:p>
            <a:pPr algn="ctr">
              <a:buFont typeface="Arial"/>
              <a:buChar char="•"/>
            </a:pPr>
            <a:r>
              <a:rPr lang="en-US" sz="1400">
                <a:ea typeface="+mn-lt"/>
                <a:cs typeface="+mn-lt"/>
              </a:rPr>
              <a:t>Confidentiality and privacy: Students should trust that their information will remain confidential unless there is a safeguarding risk (NICE, 2022). </a:t>
            </a:r>
            <a:endParaRPr lang="en-US" sz="1400"/>
          </a:p>
          <a:p>
            <a:pPr algn="ctr">
              <a:buFont typeface="Arial"/>
              <a:buChar char="•"/>
            </a:pPr>
            <a:r>
              <a:rPr lang="en-US" sz="1400">
                <a:ea typeface="+mn-lt"/>
                <a:cs typeface="+mn-lt"/>
              </a:rPr>
              <a:t>Informed consent: Students and parents/carers should understand how data will be collected, stored, and used (WHO, 2021). </a:t>
            </a:r>
            <a:endParaRPr lang="en-US" sz="1400"/>
          </a:p>
          <a:p>
            <a:pPr algn="ctr">
              <a:buFont typeface="Arial"/>
              <a:buChar char="•"/>
            </a:pPr>
            <a:r>
              <a:rPr lang="en-US" sz="1400">
                <a:ea typeface="+mn-lt"/>
                <a:cs typeface="+mn-lt"/>
              </a:rPr>
              <a:t>Equity: Schools should ensure that students without smartphones or internet access are not excluded from receiving mental health support (WHO, 2021). </a:t>
            </a:r>
            <a:endParaRPr lang="en-US" sz="1400"/>
          </a:p>
          <a:p>
            <a:pPr algn="ctr">
              <a:buFont typeface="Arial"/>
              <a:buChar char="•"/>
            </a:pPr>
            <a:r>
              <a:rPr lang="en-US" sz="1400">
                <a:ea typeface="+mn-lt"/>
                <a:cs typeface="+mn-lt"/>
              </a:rPr>
              <a:t>Responsible use of AI: The </a:t>
            </a:r>
            <a:r>
              <a:rPr lang="en-US" sz="1400" err="1">
                <a:ea typeface="+mn-lt"/>
                <a:cs typeface="+mn-lt"/>
              </a:rPr>
              <a:t>SafeMind</a:t>
            </a:r>
            <a:r>
              <a:rPr lang="en-US" sz="1400">
                <a:ea typeface="+mn-lt"/>
                <a:cs typeface="+mn-lt"/>
              </a:rPr>
              <a:t> chatbot should provide evidence-based advice and direct students to professional help when needed; it should not replace qualified mental health professionals (NICE, 2022). </a:t>
            </a:r>
            <a:endParaRPr lang="en-US" sz="1400"/>
          </a:p>
          <a:p>
            <a:pPr marL="0" indent="0">
              <a:buNone/>
            </a:pPr>
            <a:endParaRPr lang="en-US" sz="1000"/>
          </a:p>
        </p:txBody>
      </p:sp>
      <p:pic>
        <p:nvPicPr>
          <p:cNvPr id="11" name="Picture 10">
            <a:extLst>
              <a:ext uri="{FF2B5EF4-FFF2-40B4-BE49-F238E27FC236}">
                <a16:creationId xmlns:a16="http://schemas.microsoft.com/office/drawing/2014/main" id="{EC228D98-798F-A358-5268-D02D95895503}"/>
              </a:ext>
            </a:extLst>
          </p:cNvPr>
          <p:cNvPicPr>
            <a:picLocks noChangeAspect="1"/>
          </p:cNvPicPr>
          <p:nvPr/>
        </p:nvPicPr>
        <p:blipFill>
          <a:blip r:embed="rId3"/>
          <a:srcRect l="34691" r="24598" b="1"/>
          <a:stretch>
            <a:fillRect/>
          </a:stretch>
        </p:blipFill>
        <p:spPr>
          <a:xfrm>
            <a:off x="8813050" y="0"/>
            <a:ext cx="3442959" cy="6857999"/>
          </a:xfrm>
          <a:prstGeom prst="rect">
            <a:avLst/>
          </a:prstGeom>
        </p:spPr>
      </p:pic>
      <p:sp>
        <p:nvSpPr>
          <p:cNvPr id="29" name="Rectangle 28">
            <a:extLst>
              <a:ext uri="{FF2B5EF4-FFF2-40B4-BE49-F238E27FC236}">
                <a16:creationId xmlns:a16="http://schemas.microsoft.com/office/drawing/2014/main" id="{5DFA5EF5-56B1-49EE-B0BB-69B6399FAD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53053" y="3396995"/>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a:extLst>
              <a:ext uri="{FF2B5EF4-FFF2-40B4-BE49-F238E27FC236}">
                <a16:creationId xmlns:a16="http://schemas.microsoft.com/office/drawing/2014/main" id="{E9909689-016C-44D6-BB3B-46E670BEC562}"/>
              </a:ext>
            </a:extLst>
          </p:cNvPr>
          <p:cNvSpPr txBox="1"/>
          <p:nvPr/>
        </p:nvSpPr>
        <p:spPr>
          <a:xfrm>
            <a:off x="8856957" y="6395038"/>
            <a:ext cx="1749287" cy="307777"/>
          </a:xfrm>
          <a:prstGeom prst="rect">
            <a:avLst/>
          </a:prstGeom>
          <a:noFill/>
        </p:spPr>
        <p:txBody>
          <a:bodyPr wrap="square" rtlCol="0">
            <a:spAutoFit/>
          </a:bodyPr>
          <a:lstStyle/>
          <a:p>
            <a:r>
              <a:rPr lang="en-GB" sz="1400">
                <a:solidFill>
                  <a:srgbClr val="EE17F2"/>
                </a:solidFill>
              </a:rPr>
              <a:t>(</a:t>
            </a:r>
            <a:r>
              <a:rPr lang="en-GB" sz="1400" err="1">
                <a:solidFill>
                  <a:srgbClr val="EE17F2"/>
                </a:solidFill>
              </a:rPr>
              <a:t>Unsplash</a:t>
            </a:r>
            <a:r>
              <a:rPr lang="en-GB" sz="1400">
                <a:solidFill>
                  <a:srgbClr val="EE17F2"/>
                </a:solidFill>
              </a:rPr>
              <a:t>, 2024)</a:t>
            </a:r>
          </a:p>
        </p:txBody>
      </p:sp>
      <p:sp>
        <p:nvSpPr>
          <p:cNvPr id="17" name="TextBox 16">
            <a:extLst>
              <a:ext uri="{FF2B5EF4-FFF2-40B4-BE49-F238E27FC236}">
                <a16:creationId xmlns:a16="http://schemas.microsoft.com/office/drawing/2014/main" id="{CDE9F836-C75B-4FC7-1ADD-00AE960CB94B}"/>
              </a:ext>
            </a:extLst>
          </p:cNvPr>
          <p:cNvSpPr txBox="1"/>
          <p:nvPr/>
        </p:nvSpPr>
        <p:spPr>
          <a:xfrm>
            <a:off x="2776053" y="6516672"/>
            <a:ext cx="1651715" cy="307777"/>
          </a:xfrm>
          <a:prstGeom prst="rect">
            <a:avLst/>
          </a:prstGeom>
          <a:noFill/>
        </p:spPr>
        <p:txBody>
          <a:bodyPr wrap="square" rtlCol="0">
            <a:spAutoFit/>
          </a:bodyPr>
          <a:lstStyle/>
          <a:p>
            <a:r>
              <a:rPr lang="en-GB" sz="1400">
                <a:solidFill>
                  <a:srgbClr val="EE17F2"/>
                </a:solidFill>
              </a:rPr>
              <a:t>(Unsplash, 2024)</a:t>
            </a:r>
          </a:p>
        </p:txBody>
      </p:sp>
    </p:spTree>
    <p:extLst>
      <p:ext uri="{BB962C8B-B14F-4D97-AF65-F5344CB8AC3E}">
        <p14:creationId xmlns:p14="http://schemas.microsoft.com/office/powerpoint/2010/main" val="390978575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https://images.openai.com/static-rsc-4/a-Rm1b-Uv5vMt7QT-_GPsWQ5bxfWug5ma0sC3-WMUCaD6JAs8VMjyQ6uoJC2Hm60di4AKBvyK7pi63yzOIHlUDuHXGCM3BwX1kJtzB8RF618sJU3wvdIZOz5CMTvSyy2ZNxhAPjh07ze_awgcg_RlAfPJ-jgBbP46ClearX_mM5GCrpXM0C0sdFSJ2xYM6om?purpose=fullsize">
            <a:extLst>
              <a:ext uri="{FF2B5EF4-FFF2-40B4-BE49-F238E27FC236}">
                <a16:creationId xmlns:a16="http://schemas.microsoft.com/office/drawing/2014/main" id="{63825142-EAE9-0DF9-9506-801DE8D3A566}"/>
              </a:ext>
            </a:extLst>
          </p:cNvPr>
          <p:cNvPicPr>
            <a:picLocks noChangeAspect="1"/>
          </p:cNvPicPr>
          <p:nvPr/>
        </p:nvPicPr>
        <p:blipFill>
          <a:blip r:embed="rId2">
            <a:duotone>
              <a:schemeClr val="bg2">
                <a:shade val="45000"/>
                <a:satMod val="135000"/>
              </a:schemeClr>
              <a:prstClr val="white"/>
            </a:duotone>
          </a:blip>
          <a:srcRect t="8200" r="9091" b="11586"/>
          <a:stretch>
            <a:fillRect/>
          </a:stretch>
        </p:blipFill>
        <p:spPr>
          <a:xfrm>
            <a:off x="-165632" y="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6E61F5-9F7C-3D73-462C-AD072C25CA68}"/>
              </a:ext>
            </a:extLst>
          </p:cNvPr>
          <p:cNvSpPr>
            <a:spLocks noGrp="1"/>
          </p:cNvSpPr>
          <p:nvPr>
            <p:ph type="title"/>
          </p:nvPr>
        </p:nvSpPr>
        <p:spPr>
          <a:xfrm>
            <a:off x="2568619" y="113124"/>
            <a:ext cx="7951305" cy="1617293"/>
          </a:xfrm>
        </p:spPr>
        <p:txBody>
          <a:bodyPr>
            <a:normAutofit/>
          </a:bodyPr>
          <a:lstStyle/>
          <a:p>
            <a:pPr marL="228600" indent="-228600" algn="ctr">
              <a:spcBef>
                <a:spcPts val="1000"/>
              </a:spcBef>
            </a:pPr>
            <a:r>
              <a:rPr lang="en-US" sz="2800" b="1">
                <a:solidFill>
                  <a:schemeClr val="accent5">
                    <a:lumMod val="75000"/>
                  </a:schemeClr>
                </a:solidFill>
                <a:latin typeface="Aptos"/>
              </a:rPr>
              <a:t>Overcoming Barriers and Ensuring Successful Implementation</a:t>
            </a:r>
            <a:endParaRPr lang="en-US" sz="2400" b="1">
              <a:solidFill>
                <a:schemeClr val="accent5">
                  <a:lumMod val="75000"/>
                </a:schemeClr>
              </a:solidFill>
              <a:latin typeface="Aptos"/>
            </a:endParaRPr>
          </a:p>
          <a:p>
            <a:pPr marL="228600" indent="-228600" algn="ctr">
              <a:spcBef>
                <a:spcPts val="1000"/>
              </a:spcBef>
            </a:pPr>
            <a:r>
              <a:rPr lang="en-US" sz="1800" b="1">
                <a:solidFill>
                  <a:srgbClr val="002060"/>
                </a:solidFill>
                <a:latin typeface="Aptos"/>
              </a:rPr>
              <a:t>Strategies for Successful Implementation of </a:t>
            </a:r>
            <a:r>
              <a:rPr lang="en-US" sz="1800" b="1" err="1">
                <a:solidFill>
                  <a:srgbClr val="002060"/>
                </a:solidFill>
                <a:latin typeface="Aptos"/>
              </a:rPr>
              <a:t>Mindbridge</a:t>
            </a:r>
            <a:r>
              <a:rPr lang="en-US" sz="1800" b="1">
                <a:solidFill>
                  <a:srgbClr val="002060"/>
                </a:solidFill>
                <a:latin typeface="Aptos"/>
              </a:rPr>
              <a:t> </a:t>
            </a:r>
            <a:r>
              <a:rPr lang="en-US" sz="1800" b="1">
                <a:solidFill>
                  <a:srgbClr val="EE17F2"/>
                </a:solidFill>
                <a:latin typeface="Aptos"/>
              </a:rPr>
              <a:t>(Zobia Riaz)</a:t>
            </a:r>
            <a:endParaRPr lang="en-US" sz="1800">
              <a:solidFill>
                <a:srgbClr val="EE17F2"/>
              </a:solidFill>
            </a:endParaRPr>
          </a:p>
        </p:txBody>
      </p:sp>
      <p:graphicFrame>
        <p:nvGraphicFramePr>
          <p:cNvPr id="6" name="Content Placeholder 2">
            <a:extLst>
              <a:ext uri="{FF2B5EF4-FFF2-40B4-BE49-F238E27FC236}">
                <a16:creationId xmlns:a16="http://schemas.microsoft.com/office/drawing/2014/main" id="{704B34D8-6170-9794-1693-31EA848DF38F}"/>
              </a:ext>
            </a:extLst>
          </p:cNvPr>
          <p:cNvGraphicFramePr>
            <a:graphicFrameLocks noGrp="1"/>
          </p:cNvGraphicFramePr>
          <p:nvPr>
            <p:ph idx="1"/>
            <p:extLst>
              <p:ext uri="{D42A27DB-BD31-4B8C-83A1-F6EECF244321}">
                <p14:modId xmlns:p14="http://schemas.microsoft.com/office/powerpoint/2010/main" val="793053644"/>
              </p:ext>
            </p:extLst>
          </p:nvPr>
        </p:nvGraphicFramePr>
        <p:xfrm>
          <a:off x="124649" y="1843541"/>
          <a:ext cx="11838846" cy="48779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Slide Number Placeholder 2">
            <a:extLst>
              <a:ext uri="{FF2B5EF4-FFF2-40B4-BE49-F238E27FC236}">
                <a16:creationId xmlns:a16="http://schemas.microsoft.com/office/drawing/2014/main" id="{8FE11E30-0EF1-C2C5-EF22-8AFF4F707DB5}"/>
              </a:ext>
            </a:extLst>
          </p:cNvPr>
          <p:cNvSpPr>
            <a:spLocks noGrp="1"/>
          </p:cNvSpPr>
          <p:nvPr>
            <p:ph type="sldNum" sz="quarter" idx="12"/>
          </p:nvPr>
        </p:nvSpPr>
        <p:spPr/>
        <p:txBody>
          <a:bodyPr/>
          <a:lstStyle/>
          <a:p>
            <a:fld id="{97941596-AE54-6448-B0CD-C47C0D997720}" type="slidenum">
              <a:rPr lang="en-US" smtClean="0"/>
              <a:t>28</a:t>
            </a:fld>
            <a:endParaRPr lang="en-US"/>
          </a:p>
        </p:txBody>
      </p:sp>
      <p:pic>
        <p:nvPicPr>
          <p:cNvPr id="9" name="Picture 8">
            <a:extLst>
              <a:ext uri="{FF2B5EF4-FFF2-40B4-BE49-F238E27FC236}">
                <a16:creationId xmlns:a16="http://schemas.microsoft.com/office/drawing/2014/main" id="{61636E5B-165E-FA4E-E0E0-4C88AFECD32A}"/>
              </a:ext>
            </a:extLst>
          </p:cNvPr>
          <p:cNvPicPr>
            <a:picLocks noChangeAspect="1"/>
          </p:cNvPicPr>
          <p:nvPr/>
        </p:nvPicPr>
        <p:blipFill>
          <a:blip r:embed="rId8"/>
          <a:stretch>
            <a:fillRect/>
          </a:stretch>
        </p:blipFill>
        <p:spPr>
          <a:xfrm>
            <a:off x="10519924" y="264328"/>
            <a:ext cx="1054699" cy="1268078"/>
          </a:xfrm>
          <a:prstGeom prst="rect">
            <a:avLst/>
          </a:prstGeom>
        </p:spPr>
      </p:pic>
      <p:pic>
        <p:nvPicPr>
          <p:cNvPr id="12" name="Picture 11">
            <a:extLst>
              <a:ext uri="{FF2B5EF4-FFF2-40B4-BE49-F238E27FC236}">
                <a16:creationId xmlns:a16="http://schemas.microsoft.com/office/drawing/2014/main" id="{672792AA-535C-C8B0-4AAD-2B097A45C5AE}"/>
              </a:ext>
            </a:extLst>
          </p:cNvPr>
          <p:cNvPicPr>
            <a:picLocks noChangeAspect="1"/>
          </p:cNvPicPr>
          <p:nvPr/>
        </p:nvPicPr>
        <p:blipFill>
          <a:blip r:embed="rId9"/>
          <a:stretch>
            <a:fillRect/>
          </a:stretch>
        </p:blipFill>
        <p:spPr>
          <a:xfrm>
            <a:off x="124648" y="136525"/>
            <a:ext cx="2370073" cy="1567070"/>
          </a:xfrm>
          <a:prstGeom prst="rect">
            <a:avLst/>
          </a:prstGeom>
        </p:spPr>
      </p:pic>
      <p:sp>
        <p:nvSpPr>
          <p:cNvPr id="13" name="TextBox 12">
            <a:extLst>
              <a:ext uri="{FF2B5EF4-FFF2-40B4-BE49-F238E27FC236}">
                <a16:creationId xmlns:a16="http://schemas.microsoft.com/office/drawing/2014/main" id="{C8E95080-83C0-476E-8648-793AA5EDA990}"/>
              </a:ext>
            </a:extLst>
          </p:cNvPr>
          <p:cNvSpPr txBox="1"/>
          <p:nvPr/>
        </p:nvSpPr>
        <p:spPr>
          <a:xfrm>
            <a:off x="2494721" y="113114"/>
            <a:ext cx="1416972" cy="246221"/>
          </a:xfrm>
          <a:prstGeom prst="rect">
            <a:avLst/>
          </a:prstGeom>
          <a:noFill/>
        </p:spPr>
        <p:txBody>
          <a:bodyPr wrap="square" rtlCol="0">
            <a:spAutoFit/>
          </a:bodyPr>
          <a:lstStyle/>
          <a:p>
            <a:r>
              <a:rPr lang="en-GB" sz="1000" b="1">
                <a:solidFill>
                  <a:schemeClr val="accent5">
                    <a:lumMod val="75000"/>
                  </a:schemeClr>
                </a:solidFill>
              </a:rPr>
              <a:t>(</a:t>
            </a:r>
            <a:r>
              <a:rPr lang="en-GB" sz="1000" b="1" err="1">
                <a:solidFill>
                  <a:schemeClr val="accent5">
                    <a:lumMod val="75000"/>
                  </a:schemeClr>
                </a:solidFill>
              </a:rPr>
              <a:t>Pexels</a:t>
            </a:r>
            <a:r>
              <a:rPr lang="en-GB" sz="1000" b="1">
                <a:solidFill>
                  <a:schemeClr val="accent5">
                    <a:lumMod val="75000"/>
                  </a:schemeClr>
                </a:solidFill>
              </a:rPr>
              <a:t>, 2024</a:t>
            </a:r>
            <a:r>
              <a:rPr lang="en-GB" sz="1000"/>
              <a:t>)</a:t>
            </a:r>
          </a:p>
        </p:txBody>
      </p:sp>
    </p:spTree>
    <p:extLst>
      <p:ext uri="{BB962C8B-B14F-4D97-AF65-F5344CB8AC3E}">
        <p14:creationId xmlns:p14="http://schemas.microsoft.com/office/powerpoint/2010/main" val="239923498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0BB151-3C8D-A419-99D1-9FB328B4AB29}"/>
              </a:ext>
            </a:extLst>
          </p:cNvPr>
          <p:cNvSpPr>
            <a:spLocks noGrp="1"/>
          </p:cNvSpPr>
          <p:nvPr>
            <p:ph type="title"/>
          </p:nvPr>
        </p:nvSpPr>
        <p:spPr>
          <a:xfrm>
            <a:off x="6261652" y="168965"/>
            <a:ext cx="5834270" cy="876920"/>
          </a:xfrm>
        </p:spPr>
        <p:txBody>
          <a:bodyPr anchor="b">
            <a:normAutofit fontScale="90000"/>
          </a:bodyPr>
          <a:lstStyle/>
          <a:p>
            <a:pPr marL="228600" indent="-228600" algn="ctr">
              <a:spcBef>
                <a:spcPts val="1000"/>
              </a:spcBef>
            </a:pPr>
            <a:r>
              <a:rPr lang="en-US" sz="3200" b="1">
                <a:solidFill>
                  <a:schemeClr val="tx2">
                    <a:lumMod val="75000"/>
                    <a:lumOff val="25000"/>
                  </a:schemeClr>
                </a:solidFill>
                <a:latin typeface="Aptos"/>
              </a:rPr>
              <a:t>Summary and Transition</a:t>
            </a:r>
            <a:endParaRPr lang="en-US" sz="3200">
              <a:solidFill>
                <a:schemeClr val="tx2">
                  <a:lumMod val="75000"/>
                  <a:lumOff val="25000"/>
                </a:schemeClr>
              </a:solidFill>
              <a:latin typeface="Aptos"/>
            </a:endParaRPr>
          </a:p>
          <a:p>
            <a:pPr marL="228600" indent="-228600" algn="ctr">
              <a:spcBef>
                <a:spcPts val="1000"/>
              </a:spcBef>
            </a:pPr>
            <a:r>
              <a:rPr lang="en-US" sz="1600" b="1">
                <a:latin typeface="Aptos"/>
              </a:rPr>
              <a:t>Successful Implementation of </a:t>
            </a:r>
            <a:r>
              <a:rPr lang="en-US" sz="1600" b="1" err="1">
                <a:latin typeface="Aptos"/>
              </a:rPr>
              <a:t>Mindbridge</a:t>
            </a:r>
            <a:r>
              <a:rPr lang="en-US" sz="1600" b="1">
                <a:latin typeface="Aptos"/>
              </a:rPr>
              <a:t> (</a:t>
            </a:r>
            <a:r>
              <a:rPr lang="en-US" sz="1600" b="1">
                <a:solidFill>
                  <a:srgbClr val="EE17F2"/>
                </a:solidFill>
                <a:latin typeface="Aptos"/>
              </a:rPr>
              <a:t>Zobia Riaz</a:t>
            </a:r>
            <a:r>
              <a:rPr lang="en-US" sz="1600" b="1">
                <a:latin typeface="Aptos"/>
              </a:rPr>
              <a:t>)</a:t>
            </a:r>
            <a:endParaRPr lang="en-US" sz="1600"/>
          </a:p>
        </p:txBody>
      </p:sp>
      <p:pic>
        <p:nvPicPr>
          <p:cNvPr id="4" name="Picture 3" descr="Portrait of happy high school students looking at camera.">
            <a:extLst>
              <a:ext uri="{FF2B5EF4-FFF2-40B4-BE49-F238E27FC236}">
                <a16:creationId xmlns:a16="http://schemas.microsoft.com/office/drawing/2014/main" id="{6E8F51BC-623E-2DA7-118F-854267D8888A}"/>
              </a:ext>
            </a:extLst>
          </p:cNvPr>
          <p:cNvPicPr>
            <a:picLocks noChangeAspect="1"/>
          </p:cNvPicPr>
          <p:nvPr/>
        </p:nvPicPr>
        <p:blipFill>
          <a:blip r:embed="rId2"/>
          <a:srcRect l="21033" r="19618" b="-2"/>
          <a:stretch>
            <a:fillRect/>
          </a:stretch>
        </p:blipFill>
        <p:spPr>
          <a:xfrm>
            <a:off x="2" y="1587"/>
            <a:ext cx="6095999" cy="6856413"/>
          </a:xfrm>
          <a:custGeom>
            <a:avLst/>
            <a:gdLst/>
            <a:ahLst/>
            <a:cxnLst/>
            <a:rect l="l" t="t" r="r" b="b"/>
            <a:pathLst>
              <a:path w="6649908" h="6856413">
                <a:moveTo>
                  <a:pt x="0" y="0"/>
                </a:moveTo>
                <a:lnTo>
                  <a:pt x="6559859" y="0"/>
                </a:lnTo>
                <a:lnTo>
                  <a:pt x="6572145" y="79394"/>
                </a:lnTo>
                <a:cubicBezTo>
                  <a:pt x="6857782" y="2230562"/>
                  <a:pt x="6243159" y="4473353"/>
                  <a:pt x="6528796" y="6624522"/>
                </a:cubicBezTo>
                <a:lnTo>
                  <a:pt x="6564680" y="6856413"/>
                </a:lnTo>
                <a:lnTo>
                  <a:pt x="0" y="6856413"/>
                </a:lnTo>
                <a:close/>
              </a:path>
            </a:pathLst>
          </a:custGeom>
        </p:spPr>
      </p:pic>
      <p:sp>
        <p:nvSpPr>
          <p:cNvPr id="5" name="Slide Number Placeholder 4">
            <a:extLst>
              <a:ext uri="{FF2B5EF4-FFF2-40B4-BE49-F238E27FC236}">
                <a16:creationId xmlns:a16="http://schemas.microsoft.com/office/drawing/2014/main" id="{A9CD21C9-FFA2-6397-83D8-C7E32907BCBC}"/>
              </a:ext>
            </a:extLst>
          </p:cNvPr>
          <p:cNvSpPr>
            <a:spLocks noGrp="1"/>
          </p:cNvSpPr>
          <p:nvPr>
            <p:ph type="sldNum" sz="quarter" idx="12"/>
          </p:nvPr>
        </p:nvSpPr>
        <p:spPr>
          <a:xfrm>
            <a:off x="481013" y="6356350"/>
            <a:ext cx="685800" cy="365125"/>
          </a:xfrm>
        </p:spPr>
        <p:txBody>
          <a:bodyPr>
            <a:normAutofit/>
          </a:bodyPr>
          <a:lstStyle/>
          <a:p>
            <a:pPr algn="l">
              <a:spcAft>
                <a:spcPts val="600"/>
              </a:spcAft>
            </a:pPr>
            <a:fld id="{97941596-AE54-6448-B0CD-C47C0D997720}" type="slidenum">
              <a:rPr lang="en-US">
                <a:solidFill>
                  <a:srgbClr val="FFFFFF"/>
                </a:solidFill>
              </a:rPr>
              <a:pPr algn="l">
                <a:spcAft>
                  <a:spcPts val="600"/>
                </a:spcAft>
              </a:pPr>
              <a:t>29</a:t>
            </a:fld>
            <a:endParaRPr lang="en-US">
              <a:solidFill>
                <a:srgbClr val="FFFFFF"/>
              </a:solidFill>
            </a:endParaRPr>
          </a:p>
        </p:txBody>
      </p:sp>
      <p:sp>
        <p:nvSpPr>
          <p:cNvPr id="3" name="Content Placeholder 2">
            <a:extLst>
              <a:ext uri="{FF2B5EF4-FFF2-40B4-BE49-F238E27FC236}">
                <a16:creationId xmlns:a16="http://schemas.microsoft.com/office/drawing/2014/main" id="{627753FB-3B8A-53F7-E74A-B744426989B8}"/>
              </a:ext>
            </a:extLst>
          </p:cNvPr>
          <p:cNvSpPr>
            <a:spLocks noGrp="1"/>
          </p:cNvSpPr>
          <p:nvPr>
            <p:ph idx="1"/>
          </p:nvPr>
        </p:nvSpPr>
        <p:spPr>
          <a:xfrm>
            <a:off x="6261651" y="1321902"/>
            <a:ext cx="5834269" cy="5645427"/>
          </a:xfrm>
        </p:spPr>
        <p:txBody>
          <a:bodyPr vert="horz" lIns="91440" tIns="45720" rIns="91440" bIns="45720" rtlCol="0">
            <a:normAutofit/>
          </a:bodyPr>
          <a:lstStyle/>
          <a:p>
            <a:pPr algn="ctr">
              <a:buNone/>
            </a:pPr>
            <a:r>
              <a:rPr lang="en-US" sz="1800" b="1">
                <a:solidFill>
                  <a:schemeClr val="tx2">
                    <a:lumMod val="75000"/>
                    <a:lumOff val="25000"/>
                  </a:schemeClr>
                </a:solidFill>
              </a:rPr>
              <a:t>Key Points</a:t>
            </a:r>
          </a:p>
          <a:p>
            <a:pPr algn="ctr">
              <a:buNone/>
            </a:pPr>
            <a:endParaRPr lang="en-US" sz="1800"/>
          </a:p>
          <a:p>
            <a:pPr algn="ctr">
              <a:buFont typeface="Arial"/>
              <a:buChar char="•"/>
            </a:pPr>
            <a:r>
              <a:rPr lang="en-US" sz="1600" b="1">
                <a:solidFill>
                  <a:schemeClr val="tx2">
                    <a:lumMod val="75000"/>
                    <a:lumOff val="25000"/>
                  </a:schemeClr>
                </a:solidFill>
                <a:ea typeface="+mn-lt"/>
                <a:cs typeface="+mn-lt"/>
              </a:rPr>
              <a:t>Collaboration</a:t>
            </a:r>
            <a:r>
              <a:rPr lang="en-US" sz="1600">
                <a:ea typeface="+mn-lt"/>
                <a:cs typeface="+mn-lt"/>
              </a:rPr>
              <a:t> between schools, families, healthcare professionals and mental health organizations is essential for successful implementation (WHO, 2021). </a:t>
            </a:r>
            <a:endParaRPr lang="en-US" sz="1600"/>
          </a:p>
          <a:p>
            <a:pPr algn="ctr">
              <a:buFont typeface="Arial"/>
              <a:buChar char="•"/>
            </a:pPr>
            <a:r>
              <a:rPr lang="en-US" sz="1600" b="1">
                <a:solidFill>
                  <a:schemeClr val="tx2">
                    <a:lumMod val="75000"/>
                    <a:lumOff val="25000"/>
                  </a:schemeClr>
                </a:solidFill>
                <a:ea typeface="+mn-lt"/>
                <a:cs typeface="+mn-lt"/>
              </a:rPr>
              <a:t>Potential barriers</a:t>
            </a:r>
            <a:r>
              <a:rPr lang="en-US" sz="1600">
                <a:solidFill>
                  <a:schemeClr val="tx2">
                    <a:lumMod val="75000"/>
                    <a:lumOff val="25000"/>
                  </a:schemeClr>
                </a:solidFill>
                <a:ea typeface="+mn-lt"/>
                <a:cs typeface="+mn-lt"/>
              </a:rPr>
              <a:t>, </a:t>
            </a:r>
            <a:r>
              <a:rPr lang="en-US" sz="1600">
                <a:ea typeface="+mn-lt"/>
                <a:cs typeface="+mn-lt"/>
              </a:rPr>
              <a:t>including digital exclusion, funding constraints, staff workload and mental health stigma, should be addressed through careful planning and stakeholder engagement (NICE, 2022). </a:t>
            </a:r>
            <a:endParaRPr lang="en-US" sz="1600"/>
          </a:p>
          <a:p>
            <a:pPr algn="ctr">
              <a:buFont typeface="Arial"/>
              <a:buChar char="•"/>
            </a:pPr>
            <a:r>
              <a:rPr lang="en-US" sz="1600" b="1">
                <a:solidFill>
                  <a:schemeClr val="tx2">
                    <a:lumMod val="75000"/>
                    <a:lumOff val="25000"/>
                  </a:schemeClr>
                </a:solidFill>
                <a:ea typeface="+mn-lt"/>
                <a:cs typeface="+mn-lt"/>
              </a:rPr>
              <a:t>Legal compliance</a:t>
            </a:r>
            <a:r>
              <a:rPr lang="en-US" sz="1600">
                <a:solidFill>
                  <a:schemeClr val="tx2">
                    <a:lumMod val="75000"/>
                    <a:lumOff val="25000"/>
                  </a:schemeClr>
                </a:solidFill>
                <a:ea typeface="+mn-lt"/>
                <a:cs typeface="+mn-lt"/>
              </a:rPr>
              <a:t> </a:t>
            </a:r>
            <a:r>
              <a:rPr lang="en-US" sz="1600">
                <a:ea typeface="+mn-lt"/>
                <a:cs typeface="+mn-lt"/>
              </a:rPr>
              <a:t>with the UK GDPR, the Data Protection Act 2018 and safeguarding legislation is essential to protect students' rights and wellbeing (ICO, 2024; DfE, 2024). </a:t>
            </a:r>
            <a:endParaRPr lang="en-US" sz="1600"/>
          </a:p>
          <a:p>
            <a:pPr algn="ctr">
              <a:buFont typeface="Arial"/>
              <a:buChar char="•"/>
            </a:pPr>
            <a:r>
              <a:rPr lang="en-US" sz="1600" b="1">
                <a:solidFill>
                  <a:schemeClr val="tx2">
                    <a:lumMod val="75000"/>
                    <a:lumOff val="25000"/>
                  </a:schemeClr>
                </a:solidFill>
                <a:ea typeface="+mn-lt"/>
                <a:cs typeface="+mn-lt"/>
              </a:rPr>
              <a:t>Ethical principles</a:t>
            </a:r>
            <a:r>
              <a:rPr lang="en-US" sz="1600">
                <a:solidFill>
                  <a:schemeClr val="tx2">
                    <a:lumMod val="75000"/>
                    <a:lumOff val="25000"/>
                  </a:schemeClr>
                </a:solidFill>
                <a:ea typeface="+mn-lt"/>
                <a:cs typeface="+mn-lt"/>
              </a:rPr>
              <a:t>, </a:t>
            </a:r>
            <a:r>
              <a:rPr lang="en-US" sz="1600">
                <a:ea typeface="+mn-lt"/>
                <a:cs typeface="+mn-lt"/>
              </a:rPr>
              <a:t>including confidentiality, informed consent, equity and safeguarding, should underpin all aspects of the </a:t>
            </a:r>
            <a:r>
              <a:rPr lang="en-US" sz="1600" err="1">
                <a:ea typeface="+mn-lt"/>
                <a:cs typeface="+mn-lt"/>
              </a:rPr>
              <a:t>Mindbridge</a:t>
            </a:r>
            <a:r>
              <a:rPr lang="en-US" sz="1600">
                <a:ea typeface="+mn-lt"/>
                <a:cs typeface="+mn-lt"/>
              </a:rPr>
              <a:t> intervention (NMC, 2018; WHO, 2021). </a:t>
            </a:r>
            <a:endParaRPr lang="en-US" sz="1600"/>
          </a:p>
          <a:p>
            <a:pPr algn="ctr">
              <a:buFont typeface="Arial"/>
              <a:buChar char="•"/>
            </a:pPr>
            <a:endParaRPr lang="en-US" sz="1600">
              <a:ea typeface="+mn-lt"/>
              <a:cs typeface="+mn-lt"/>
            </a:endParaRPr>
          </a:p>
          <a:p>
            <a:pPr marL="0" indent="0" algn="ctr">
              <a:buNone/>
            </a:pPr>
            <a:r>
              <a:rPr lang="en-US" sz="1600" b="1">
                <a:solidFill>
                  <a:schemeClr val="tx2">
                    <a:lumMod val="75000"/>
                    <a:lumOff val="25000"/>
                  </a:schemeClr>
                </a:solidFill>
                <a:ea typeface="+mn-lt"/>
                <a:cs typeface="+mn-lt"/>
              </a:rPr>
              <a:t>Addressing these challenges effectively will maximize the impact of </a:t>
            </a:r>
            <a:r>
              <a:rPr lang="en-US" sz="1600" b="1" err="1">
                <a:solidFill>
                  <a:schemeClr val="tx2">
                    <a:lumMod val="75000"/>
                    <a:lumOff val="25000"/>
                  </a:schemeClr>
                </a:solidFill>
                <a:ea typeface="+mn-lt"/>
                <a:cs typeface="+mn-lt"/>
              </a:rPr>
              <a:t>Mindbridge</a:t>
            </a:r>
            <a:r>
              <a:rPr lang="en-US" sz="1600" b="1">
                <a:solidFill>
                  <a:schemeClr val="tx2">
                    <a:lumMod val="75000"/>
                    <a:lumOff val="25000"/>
                  </a:schemeClr>
                </a:solidFill>
                <a:ea typeface="+mn-lt"/>
                <a:cs typeface="+mn-lt"/>
              </a:rPr>
              <a:t> and improve mental health outcomes for secondary school students</a:t>
            </a:r>
            <a:r>
              <a:rPr lang="en-US" sz="1600">
                <a:solidFill>
                  <a:schemeClr val="tx2">
                    <a:lumMod val="75000"/>
                    <a:lumOff val="25000"/>
                  </a:schemeClr>
                </a:solidFill>
                <a:ea typeface="+mn-lt"/>
                <a:cs typeface="+mn-lt"/>
              </a:rPr>
              <a:t> (</a:t>
            </a:r>
            <a:r>
              <a:rPr lang="en-US" sz="1600" b="1">
                <a:solidFill>
                  <a:schemeClr val="tx2">
                    <a:lumMod val="75000"/>
                    <a:lumOff val="25000"/>
                  </a:schemeClr>
                </a:solidFill>
                <a:ea typeface="+mn-lt"/>
                <a:cs typeface="+mn-lt"/>
              </a:rPr>
              <a:t>NICE, 2022</a:t>
            </a:r>
            <a:r>
              <a:rPr lang="en-US" sz="1600">
                <a:solidFill>
                  <a:schemeClr val="tx2">
                    <a:lumMod val="75000"/>
                    <a:lumOff val="25000"/>
                  </a:schemeClr>
                </a:solidFill>
                <a:ea typeface="+mn-lt"/>
                <a:cs typeface="+mn-lt"/>
              </a:rPr>
              <a:t>).</a:t>
            </a:r>
            <a:endParaRPr lang="en-US" sz="1600">
              <a:solidFill>
                <a:schemeClr val="tx2">
                  <a:lumMod val="75000"/>
                  <a:lumOff val="25000"/>
                </a:schemeClr>
              </a:solidFill>
            </a:endParaRPr>
          </a:p>
          <a:p>
            <a:pPr marL="0" indent="0">
              <a:buNone/>
            </a:pPr>
            <a:endParaRPr lang="en-US" sz="1100"/>
          </a:p>
        </p:txBody>
      </p:sp>
      <p:sp>
        <p:nvSpPr>
          <p:cNvPr id="6" name="TextBox 5">
            <a:extLst>
              <a:ext uri="{FF2B5EF4-FFF2-40B4-BE49-F238E27FC236}">
                <a16:creationId xmlns:a16="http://schemas.microsoft.com/office/drawing/2014/main" id="{5E894B80-5E13-49D2-DFAD-4A771368C027}"/>
              </a:ext>
            </a:extLst>
          </p:cNvPr>
          <p:cNvSpPr txBox="1"/>
          <p:nvPr/>
        </p:nvSpPr>
        <p:spPr>
          <a:xfrm>
            <a:off x="1868557" y="0"/>
            <a:ext cx="1948070" cy="369332"/>
          </a:xfrm>
          <a:prstGeom prst="rect">
            <a:avLst/>
          </a:prstGeom>
          <a:noFill/>
        </p:spPr>
        <p:txBody>
          <a:bodyPr wrap="square" rtlCol="0">
            <a:spAutoFit/>
          </a:bodyPr>
          <a:lstStyle/>
          <a:p>
            <a:r>
              <a:rPr lang="en-GB">
                <a:solidFill>
                  <a:srgbClr val="92D050"/>
                </a:solidFill>
              </a:rPr>
              <a:t>(</a:t>
            </a:r>
            <a:r>
              <a:rPr lang="en-GB" err="1">
                <a:solidFill>
                  <a:srgbClr val="92D050"/>
                </a:solidFill>
              </a:rPr>
              <a:t>Unsplash</a:t>
            </a:r>
            <a:r>
              <a:rPr lang="en-GB">
                <a:solidFill>
                  <a:srgbClr val="92D050"/>
                </a:solidFill>
              </a:rPr>
              <a:t>, 2024)</a:t>
            </a:r>
          </a:p>
        </p:txBody>
      </p:sp>
    </p:spTree>
    <p:extLst>
      <p:ext uri="{BB962C8B-B14F-4D97-AF65-F5344CB8AC3E}">
        <p14:creationId xmlns:p14="http://schemas.microsoft.com/office/powerpoint/2010/main" val="24490143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103E3D6C-EDE5-F74E-CC0E-38A2EA175DFA}"/>
              </a:ext>
            </a:extLst>
          </p:cNvPr>
          <p:cNvPicPr>
            <a:picLocks noChangeAspect="1"/>
          </p:cNvPicPr>
          <p:nvPr/>
        </p:nvPicPr>
        <p:blipFill>
          <a:blip r:embed="rId2"/>
          <a:srcRect l="2525" r="2301"/>
          <a:stretch>
            <a:fillRect/>
          </a:stretch>
        </p:blipFill>
        <p:spPr>
          <a:xfrm>
            <a:off x="1" y="10"/>
            <a:ext cx="966964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A49461-5768-4AD5-3F62-066126769E44}"/>
              </a:ext>
            </a:extLst>
          </p:cNvPr>
          <p:cNvSpPr>
            <a:spLocks noGrp="1"/>
          </p:cNvSpPr>
          <p:nvPr>
            <p:ph type="title"/>
          </p:nvPr>
        </p:nvSpPr>
        <p:spPr>
          <a:xfrm>
            <a:off x="6585857" y="365125"/>
            <a:ext cx="4767942" cy="1899912"/>
          </a:xfrm>
        </p:spPr>
        <p:txBody>
          <a:bodyPr>
            <a:normAutofit/>
          </a:bodyPr>
          <a:lstStyle/>
          <a:p>
            <a:r>
              <a:rPr lang="en-GB" sz="3100" b="1"/>
              <a:t> </a:t>
            </a:r>
            <a:r>
              <a:rPr lang="en-GB" sz="3200" b="1"/>
              <a:t>Benefits for Students    </a:t>
            </a:r>
            <a:r>
              <a:rPr lang="en-GB" sz="1400"/>
              <a:t>(</a:t>
            </a:r>
            <a:r>
              <a:rPr lang="en-US" sz="1600"/>
              <a:t>Fatima)</a:t>
            </a:r>
            <a:r>
              <a:rPr lang="en-US" sz="2000" b="1"/>
              <a:t>   </a:t>
            </a:r>
          </a:p>
        </p:txBody>
      </p:sp>
      <p:sp>
        <p:nvSpPr>
          <p:cNvPr id="3" name="Content Placeholder 2">
            <a:extLst>
              <a:ext uri="{FF2B5EF4-FFF2-40B4-BE49-F238E27FC236}">
                <a16:creationId xmlns:a16="http://schemas.microsoft.com/office/drawing/2014/main" id="{758C3C2A-A323-FBC5-69F7-92887FEBD1FB}"/>
              </a:ext>
            </a:extLst>
          </p:cNvPr>
          <p:cNvSpPr>
            <a:spLocks noGrp="1"/>
          </p:cNvSpPr>
          <p:nvPr>
            <p:ph idx="1"/>
          </p:nvPr>
        </p:nvSpPr>
        <p:spPr>
          <a:xfrm>
            <a:off x="6466114" y="2100944"/>
            <a:ext cx="4887685" cy="4593770"/>
          </a:xfrm>
        </p:spPr>
        <p:txBody>
          <a:bodyPr>
            <a:normAutofit fontScale="92500" lnSpcReduction="10000"/>
          </a:bodyPr>
          <a:lstStyle/>
          <a:p>
            <a:pPr>
              <a:buNone/>
            </a:pPr>
            <a:r>
              <a:rPr lang="en-GB" sz="2200" b="1"/>
              <a:t>Benefits of Mind Bridge for Students</a:t>
            </a:r>
          </a:p>
          <a:p>
            <a:pPr>
              <a:buFont typeface="Arial" panose="020B0604020202020204" pitchFamily="34" charset="0"/>
              <a:buChar char="•"/>
            </a:pPr>
            <a:r>
              <a:rPr lang="en-GB" sz="2000"/>
              <a:t>Improves mental health and emotional wellbeing through early intervention </a:t>
            </a:r>
            <a:r>
              <a:rPr lang="en-GB" sz="2000" b="1"/>
              <a:t>(NHS England, 2019; WHO, 2021).</a:t>
            </a:r>
            <a:r>
              <a:rPr lang="en-GB" sz="2000"/>
              <a:t> </a:t>
            </a:r>
          </a:p>
          <a:p>
            <a:pPr>
              <a:buFont typeface="Arial" panose="020B0604020202020204" pitchFamily="34" charset="0"/>
              <a:buChar char="•"/>
            </a:pPr>
            <a:r>
              <a:rPr lang="en-GB" sz="2000"/>
              <a:t>Provides confidential support for students experiencing bullying or anxiety </a:t>
            </a:r>
            <a:r>
              <a:rPr lang="en-GB" sz="2000" b="1"/>
              <a:t>(NICE, 2022).</a:t>
            </a:r>
            <a:r>
              <a:rPr lang="en-GB" sz="2000"/>
              <a:t> </a:t>
            </a:r>
          </a:p>
          <a:p>
            <a:pPr>
              <a:buFont typeface="Arial" panose="020B0604020202020204" pitchFamily="34" charset="0"/>
              <a:buChar char="•"/>
            </a:pPr>
            <a:r>
              <a:rPr lang="en-GB" sz="2000"/>
              <a:t>Encourages resilience, emotional regulation and positive coping strategies </a:t>
            </a:r>
            <a:r>
              <a:rPr lang="en-GB" sz="2000" b="1"/>
              <a:t>(WHO, 2021).</a:t>
            </a:r>
            <a:r>
              <a:rPr lang="en-GB" sz="2000"/>
              <a:t> </a:t>
            </a:r>
          </a:p>
          <a:p>
            <a:pPr>
              <a:buFont typeface="Arial" panose="020B0604020202020204" pitchFamily="34" charset="0"/>
              <a:buChar char="•"/>
            </a:pPr>
            <a:r>
              <a:rPr lang="en-GB" sz="2000"/>
              <a:t>Reduces stigma by promoting early help-seeking behaviours </a:t>
            </a:r>
            <a:r>
              <a:rPr lang="en-GB" sz="2000" b="1"/>
              <a:t>(NICE, 2022).</a:t>
            </a:r>
            <a:r>
              <a:rPr lang="en-GB" sz="2000"/>
              <a:t> </a:t>
            </a:r>
          </a:p>
          <a:p>
            <a:pPr>
              <a:buFont typeface="Arial" panose="020B0604020202020204" pitchFamily="34" charset="0"/>
              <a:buChar char="•"/>
            </a:pPr>
            <a:r>
              <a:rPr lang="en-GB" sz="2000"/>
              <a:t>Accessible through school computers/tablets during school hours and from home after school, improving access to support </a:t>
            </a:r>
            <a:r>
              <a:rPr lang="en-GB" sz="2000" b="1"/>
              <a:t>(NHS England, 2019).</a:t>
            </a:r>
            <a:endParaRPr lang="en-GB" sz="2000"/>
          </a:p>
          <a:p>
            <a:endParaRPr lang="en-GB" sz="1300"/>
          </a:p>
        </p:txBody>
      </p:sp>
      <p:sp>
        <p:nvSpPr>
          <p:cNvPr id="7" name="TextBox 6">
            <a:extLst>
              <a:ext uri="{FF2B5EF4-FFF2-40B4-BE49-F238E27FC236}">
                <a16:creationId xmlns:a16="http://schemas.microsoft.com/office/drawing/2014/main" id="{84A70799-8794-391E-2543-8EC4D3D914BD}"/>
              </a:ext>
            </a:extLst>
          </p:cNvPr>
          <p:cNvSpPr txBox="1"/>
          <p:nvPr/>
        </p:nvSpPr>
        <p:spPr>
          <a:xfrm>
            <a:off x="130520" y="6385645"/>
            <a:ext cx="8964384" cy="369332"/>
          </a:xfrm>
          <a:prstGeom prst="rect">
            <a:avLst/>
          </a:prstGeom>
          <a:noFill/>
        </p:spPr>
        <p:txBody>
          <a:bodyPr wrap="square">
            <a:spAutoFit/>
          </a:bodyPr>
          <a:lstStyle/>
          <a:p>
            <a:r>
              <a:rPr lang="en-GB" b="1"/>
              <a:t>(SHRN, 2025)</a:t>
            </a:r>
          </a:p>
        </p:txBody>
      </p:sp>
      <p:sp>
        <p:nvSpPr>
          <p:cNvPr id="4" name="Slide Number Placeholder 3">
            <a:extLst>
              <a:ext uri="{FF2B5EF4-FFF2-40B4-BE49-F238E27FC236}">
                <a16:creationId xmlns:a16="http://schemas.microsoft.com/office/drawing/2014/main" id="{1FA024C2-14D6-6B2C-D721-4641A32AE056}"/>
              </a:ext>
            </a:extLst>
          </p:cNvPr>
          <p:cNvSpPr>
            <a:spLocks noGrp="1"/>
          </p:cNvSpPr>
          <p:nvPr>
            <p:ph type="sldNum" sz="quarter" idx="12"/>
          </p:nvPr>
        </p:nvSpPr>
        <p:spPr/>
        <p:txBody>
          <a:bodyPr/>
          <a:lstStyle/>
          <a:p>
            <a:fld id="{97941596-AE54-6448-B0CD-C47C0D997720}" type="slidenum">
              <a:rPr lang="en-US" smtClean="0"/>
              <a:t>30</a:t>
            </a:fld>
            <a:endParaRPr lang="en-US"/>
          </a:p>
        </p:txBody>
      </p:sp>
    </p:spTree>
    <p:extLst>
      <p:ext uri="{BB962C8B-B14F-4D97-AF65-F5344CB8AC3E}">
        <p14:creationId xmlns:p14="http://schemas.microsoft.com/office/powerpoint/2010/main" val="303342325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CB3D7751-9B9F-F627-7394-35B7ADE8D74E}"/>
              </a:ext>
            </a:extLst>
          </p:cNvPr>
          <p:cNvPicPr>
            <a:picLocks noChangeAspect="1"/>
          </p:cNvPicPr>
          <p:nvPr/>
        </p:nvPicPr>
        <p:blipFill>
          <a:blip r:embed="rId2"/>
          <a:srcRect r="6237"/>
          <a:stretch>
            <a:fillRect/>
          </a:stretch>
        </p:blipFill>
        <p:spPr>
          <a:xfrm>
            <a:off x="2519309" y="10"/>
            <a:ext cx="9669642" cy="6857990"/>
          </a:xfrm>
          <a:prstGeom prst="rect">
            <a:avLst/>
          </a:prstGeom>
        </p:spPr>
      </p:pic>
      <p:sp>
        <p:nvSpPr>
          <p:cNvPr id="15" name="Rectangle 14">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D83D1A-D671-D205-1E81-96CD644676C5}"/>
              </a:ext>
            </a:extLst>
          </p:cNvPr>
          <p:cNvSpPr>
            <a:spLocks noGrp="1"/>
          </p:cNvSpPr>
          <p:nvPr>
            <p:ph type="title"/>
          </p:nvPr>
        </p:nvSpPr>
        <p:spPr>
          <a:xfrm>
            <a:off x="838200" y="365125"/>
            <a:ext cx="5802086" cy="1899912"/>
          </a:xfrm>
        </p:spPr>
        <p:txBody>
          <a:bodyPr>
            <a:normAutofit/>
          </a:bodyPr>
          <a:lstStyle/>
          <a:p>
            <a:r>
              <a:rPr lang="en-GB" sz="4000" b="1"/>
              <a:t>Benefits for Schools</a:t>
            </a:r>
            <a:br>
              <a:rPr lang="en-US" sz="1800"/>
            </a:br>
            <a:br>
              <a:rPr lang="en-US" sz="1800"/>
            </a:br>
            <a:r>
              <a:rPr lang="en-US" sz="1800"/>
              <a:t>(Fatima)</a:t>
            </a:r>
          </a:p>
        </p:txBody>
      </p:sp>
      <p:sp>
        <p:nvSpPr>
          <p:cNvPr id="3" name="Content Placeholder 2">
            <a:extLst>
              <a:ext uri="{FF2B5EF4-FFF2-40B4-BE49-F238E27FC236}">
                <a16:creationId xmlns:a16="http://schemas.microsoft.com/office/drawing/2014/main" id="{30C509E4-9C0A-A49A-ECC9-7FD5206EEF8B}"/>
              </a:ext>
            </a:extLst>
          </p:cNvPr>
          <p:cNvSpPr>
            <a:spLocks noGrp="1"/>
          </p:cNvSpPr>
          <p:nvPr>
            <p:ph idx="1"/>
          </p:nvPr>
        </p:nvSpPr>
        <p:spPr>
          <a:xfrm>
            <a:off x="304800" y="2434201"/>
            <a:ext cx="6259286" cy="4058674"/>
          </a:xfrm>
        </p:spPr>
        <p:txBody>
          <a:bodyPr>
            <a:normAutofit lnSpcReduction="10000"/>
          </a:bodyPr>
          <a:lstStyle/>
          <a:p>
            <a:pPr>
              <a:buNone/>
            </a:pPr>
            <a:r>
              <a:rPr lang="en-GB" b="1"/>
              <a:t>Benefits of Mind Bridge for Schools</a:t>
            </a:r>
          </a:p>
          <a:p>
            <a:pPr>
              <a:buFont typeface="Arial" panose="020B0604020202020204" pitchFamily="34" charset="0"/>
              <a:buChar char="•"/>
            </a:pPr>
            <a:r>
              <a:rPr lang="en-GB" sz="2000"/>
              <a:t>Supports safeguarding responsibilities through early identification of wellbeing concerns </a:t>
            </a:r>
            <a:r>
              <a:rPr lang="en-GB" sz="2000" b="1"/>
              <a:t>(Department for Education, 2023).</a:t>
            </a:r>
            <a:r>
              <a:rPr lang="en-GB" sz="2000"/>
              <a:t> </a:t>
            </a:r>
          </a:p>
          <a:p>
            <a:pPr>
              <a:buFont typeface="Arial" panose="020B0604020202020204" pitchFamily="34" charset="0"/>
              <a:buChar char="•"/>
            </a:pPr>
            <a:r>
              <a:rPr lang="en-GB" sz="2000"/>
              <a:t>Strengthens anti-bullying strategies and student support systems </a:t>
            </a:r>
            <a:r>
              <a:rPr lang="en-GB" sz="2000" b="1"/>
              <a:t>(NICE, 2022).</a:t>
            </a:r>
            <a:r>
              <a:rPr lang="en-GB" sz="2000"/>
              <a:t> </a:t>
            </a:r>
          </a:p>
          <a:p>
            <a:pPr>
              <a:buFont typeface="Arial" panose="020B0604020202020204" pitchFamily="34" charset="0"/>
              <a:buChar char="•"/>
            </a:pPr>
            <a:r>
              <a:rPr lang="en-GB" sz="2000"/>
              <a:t>Provides anonymised wellbeing data to inform school improvement planning </a:t>
            </a:r>
            <a:r>
              <a:rPr lang="en-GB" sz="2000" b="1"/>
              <a:t>(Department for Education, 2023).</a:t>
            </a:r>
            <a:r>
              <a:rPr lang="en-GB" sz="2000"/>
              <a:t> </a:t>
            </a:r>
          </a:p>
          <a:p>
            <a:pPr>
              <a:buFont typeface="Arial" panose="020B0604020202020204" pitchFamily="34" charset="0"/>
              <a:buChar char="•"/>
            </a:pPr>
            <a:r>
              <a:rPr lang="en-GB" sz="2000"/>
              <a:t>Encourages a whole-school approach to mental health promotion </a:t>
            </a:r>
            <a:r>
              <a:rPr lang="en-GB" sz="2000" b="1"/>
              <a:t>(WHO, 2021).</a:t>
            </a:r>
            <a:r>
              <a:rPr lang="en-GB" sz="2000"/>
              <a:t> </a:t>
            </a:r>
          </a:p>
          <a:p>
            <a:pPr>
              <a:buFont typeface="Arial" panose="020B0604020202020204" pitchFamily="34" charset="0"/>
              <a:buChar char="•"/>
            </a:pPr>
            <a:r>
              <a:rPr lang="en-GB" sz="2000"/>
              <a:t>Supports staff in identifying students who may require additional intervention </a:t>
            </a:r>
            <a:r>
              <a:rPr lang="en-GB" sz="2000" b="1"/>
              <a:t>(NHS England, 2019).</a:t>
            </a:r>
            <a:endParaRPr lang="en-GB" sz="2000"/>
          </a:p>
          <a:p>
            <a:pPr marL="0" indent="0">
              <a:buNone/>
            </a:pPr>
            <a:endParaRPr lang="en-US" sz="1300"/>
          </a:p>
        </p:txBody>
      </p:sp>
      <p:sp>
        <p:nvSpPr>
          <p:cNvPr id="7" name="TextBox 6">
            <a:extLst>
              <a:ext uri="{FF2B5EF4-FFF2-40B4-BE49-F238E27FC236}">
                <a16:creationId xmlns:a16="http://schemas.microsoft.com/office/drawing/2014/main" id="{C1F46DAA-CC52-4F67-965D-5A72DDACD5AB}"/>
              </a:ext>
            </a:extLst>
          </p:cNvPr>
          <p:cNvSpPr txBox="1"/>
          <p:nvPr/>
        </p:nvSpPr>
        <p:spPr>
          <a:xfrm>
            <a:off x="7967949" y="6205116"/>
            <a:ext cx="6152920" cy="369332"/>
          </a:xfrm>
          <a:prstGeom prst="rect">
            <a:avLst/>
          </a:prstGeom>
          <a:noFill/>
        </p:spPr>
        <p:txBody>
          <a:bodyPr wrap="square">
            <a:spAutoFit/>
          </a:bodyPr>
          <a:lstStyle/>
          <a:p>
            <a:r>
              <a:rPr lang="en-GB" b="1"/>
              <a:t>(The Hamble School 2026). </a:t>
            </a:r>
          </a:p>
        </p:txBody>
      </p:sp>
      <p:sp>
        <p:nvSpPr>
          <p:cNvPr id="4" name="Slide Number Placeholder 3">
            <a:extLst>
              <a:ext uri="{FF2B5EF4-FFF2-40B4-BE49-F238E27FC236}">
                <a16:creationId xmlns:a16="http://schemas.microsoft.com/office/drawing/2014/main" id="{DD4B1046-AA8B-AB5F-FAA3-2907EE9F32A1}"/>
              </a:ext>
            </a:extLst>
          </p:cNvPr>
          <p:cNvSpPr>
            <a:spLocks noGrp="1"/>
          </p:cNvSpPr>
          <p:nvPr>
            <p:ph type="sldNum" sz="quarter" idx="12"/>
          </p:nvPr>
        </p:nvSpPr>
        <p:spPr/>
        <p:txBody>
          <a:bodyPr/>
          <a:lstStyle/>
          <a:p>
            <a:fld id="{97941596-AE54-6448-B0CD-C47C0D997720}" type="slidenum">
              <a:rPr lang="en-US" smtClean="0"/>
              <a:t>31</a:t>
            </a:fld>
            <a:endParaRPr lang="en-US"/>
          </a:p>
        </p:txBody>
      </p:sp>
    </p:spTree>
    <p:extLst>
      <p:ext uri="{BB962C8B-B14F-4D97-AF65-F5344CB8AC3E}">
        <p14:creationId xmlns:p14="http://schemas.microsoft.com/office/powerpoint/2010/main" val="296809204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340BF9-C63D-50C8-4B8A-CFB52CCD2A18}"/>
              </a:ext>
            </a:extLst>
          </p:cNvPr>
          <p:cNvSpPr>
            <a:spLocks noGrp="1"/>
          </p:cNvSpPr>
          <p:nvPr>
            <p:ph type="title"/>
          </p:nvPr>
        </p:nvSpPr>
        <p:spPr>
          <a:xfrm>
            <a:off x="132203" y="280931"/>
            <a:ext cx="6706587" cy="1495425"/>
          </a:xfrm>
        </p:spPr>
        <p:txBody>
          <a:bodyPr>
            <a:normAutofit/>
          </a:bodyPr>
          <a:lstStyle/>
          <a:p>
            <a:pPr algn="ctr"/>
            <a:r>
              <a:rPr lang="en-GB" sz="4000" b="1"/>
              <a:t>Benefits for Families</a:t>
            </a:r>
            <a:br>
              <a:rPr lang="en-GB" sz="2000"/>
            </a:br>
            <a:br>
              <a:rPr lang="en-GB" sz="2000"/>
            </a:br>
            <a:r>
              <a:rPr lang="en-GB" sz="2000"/>
              <a:t>(Fatima)</a:t>
            </a:r>
            <a:endParaRPr lang="en-US" sz="2000"/>
          </a:p>
        </p:txBody>
      </p:sp>
      <p:sp>
        <p:nvSpPr>
          <p:cNvPr id="3" name="Content Placeholder 2">
            <a:extLst>
              <a:ext uri="{FF2B5EF4-FFF2-40B4-BE49-F238E27FC236}">
                <a16:creationId xmlns:a16="http://schemas.microsoft.com/office/drawing/2014/main" id="{965C0212-B9A1-BC59-4728-4F18760384F7}"/>
              </a:ext>
            </a:extLst>
          </p:cNvPr>
          <p:cNvSpPr>
            <a:spLocks noGrp="1"/>
          </p:cNvSpPr>
          <p:nvPr>
            <p:ph idx="1"/>
          </p:nvPr>
        </p:nvSpPr>
        <p:spPr>
          <a:xfrm>
            <a:off x="319489" y="1861852"/>
            <a:ext cx="6519301" cy="4996148"/>
          </a:xfrm>
        </p:spPr>
        <p:txBody>
          <a:bodyPr>
            <a:normAutofit fontScale="92500" lnSpcReduction="20000"/>
          </a:bodyPr>
          <a:lstStyle/>
          <a:p>
            <a:pPr>
              <a:buNone/>
            </a:pPr>
            <a:endParaRPr lang="en-GB" b="1"/>
          </a:p>
          <a:p>
            <a:pPr>
              <a:buNone/>
            </a:pPr>
            <a:r>
              <a:rPr lang="en-GB" b="1"/>
              <a:t>Benefits for Families and Carers</a:t>
            </a:r>
          </a:p>
          <a:p>
            <a:pPr>
              <a:buNone/>
            </a:pPr>
            <a:endParaRPr lang="en-GB" b="1"/>
          </a:p>
          <a:p>
            <a:pPr>
              <a:buFont typeface="Arial" panose="020B0604020202020204" pitchFamily="34" charset="0"/>
              <a:buChar char="•"/>
            </a:pPr>
            <a:r>
              <a:rPr lang="en-GB" sz="2000"/>
              <a:t>Improves communication between schools and parents </a:t>
            </a:r>
            <a:r>
              <a:rPr lang="en-GB" sz="2000" b="1"/>
              <a:t>(WHO, 2021).</a:t>
            </a:r>
            <a:r>
              <a:rPr lang="en-GB" sz="2000"/>
              <a:t> </a:t>
            </a:r>
          </a:p>
          <a:p>
            <a:pPr>
              <a:buFont typeface="Arial" panose="020B0604020202020204" pitchFamily="34" charset="0"/>
              <a:buChar char="•"/>
            </a:pPr>
            <a:r>
              <a:rPr lang="en-GB" sz="2000"/>
              <a:t>Helps families recognise early signs of anxiety, stress and bullying </a:t>
            </a:r>
            <a:r>
              <a:rPr lang="en-GB" sz="2000" b="1"/>
              <a:t>(NICE, 2022).</a:t>
            </a:r>
            <a:r>
              <a:rPr lang="en-GB" sz="2000"/>
              <a:t> </a:t>
            </a:r>
          </a:p>
          <a:p>
            <a:pPr>
              <a:buFont typeface="Arial" panose="020B0604020202020204" pitchFamily="34" charset="0"/>
              <a:buChar char="•"/>
            </a:pPr>
            <a:r>
              <a:rPr lang="en-GB" sz="2000"/>
              <a:t>Provides trusted mental health education and advice </a:t>
            </a:r>
            <a:r>
              <a:rPr lang="en-GB" sz="2000" b="1"/>
              <a:t>(NHS England, 2019).</a:t>
            </a:r>
            <a:r>
              <a:rPr lang="en-GB" sz="2000"/>
              <a:t> </a:t>
            </a:r>
          </a:p>
          <a:p>
            <a:pPr>
              <a:buFont typeface="Arial" panose="020B0604020202020204" pitchFamily="34" charset="0"/>
              <a:buChar char="•"/>
            </a:pPr>
            <a:r>
              <a:rPr lang="en-GB" sz="2000"/>
              <a:t>Encourages parents to participate in supporting their child's wellbeing </a:t>
            </a:r>
            <a:r>
              <a:rPr lang="en-GB" sz="2000" b="1"/>
              <a:t>(WHO, 2021).</a:t>
            </a:r>
            <a:r>
              <a:rPr lang="en-GB" sz="2000"/>
              <a:t> </a:t>
            </a:r>
          </a:p>
          <a:p>
            <a:pPr>
              <a:buFont typeface="Arial" panose="020B0604020202020204" pitchFamily="34" charset="0"/>
              <a:buChar char="•"/>
            </a:pPr>
            <a:r>
              <a:rPr lang="en-GB" sz="2000"/>
              <a:t>Signposts families to appropriate local support services </a:t>
            </a:r>
            <a:r>
              <a:rPr lang="en-GB" sz="2000" b="1"/>
              <a:t>(UKHSA, 2023).</a:t>
            </a:r>
            <a:endParaRPr lang="en-GB" sz="2000"/>
          </a:p>
          <a:p>
            <a:pPr marL="0" indent="0">
              <a:buNone/>
            </a:pPr>
            <a:endParaRPr lang="en-GB" sz="1800"/>
          </a:p>
          <a:p>
            <a:pPr>
              <a:buFont typeface="Arial" panose="020B0604020202020204" pitchFamily="34" charset="0"/>
              <a:buChar char="•"/>
            </a:pPr>
            <a:endParaRPr lang="en-GB" sz="1800"/>
          </a:p>
          <a:p>
            <a:pPr marL="0" indent="0">
              <a:buNone/>
            </a:pPr>
            <a:r>
              <a:rPr lang="en-GB" sz="1400"/>
              <a:t>                                                                                                 (Free Types of Bullying Poster, 2025)</a:t>
            </a:r>
          </a:p>
          <a:p>
            <a:pPr marL="0" indent="0">
              <a:buNone/>
            </a:pPr>
            <a:endParaRPr lang="en-GB" sz="1400"/>
          </a:p>
          <a:p>
            <a:pPr marL="0" indent="0" algn="r">
              <a:buNone/>
            </a:pPr>
            <a:endParaRPr lang="en-US" sz="1400"/>
          </a:p>
        </p:txBody>
      </p:sp>
      <p:pic>
        <p:nvPicPr>
          <p:cNvPr id="5" name="Picture 4">
            <a:extLst>
              <a:ext uri="{FF2B5EF4-FFF2-40B4-BE49-F238E27FC236}">
                <a16:creationId xmlns:a16="http://schemas.microsoft.com/office/drawing/2014/main" id="{0176E13D-83E5-7DB4-5005-E97ACDF94A02}"/>
              </a:ext>
            </a:extLst>
          </p:cNvPr>
          <p:cNvPicPr>
            <a:picLocks noChangeAspect="1"/>
          </p:cNvPicPr>
          <p:nvPr/>
        </p:nvPicPr>
        <p:blipFill>
          <a:blip r:embed="rId2"/>
          <a:srcRect t="974" r="3" b="1843"/>
          <a:stretch>
            <a:fillRect/>
          </a:stretch>
        </p:blipFill>
        <p:spPr>
          <a:xfrm>
            <a:off x="7199440" y="10"/>
            <a:ext cx="4992560" cy="6857990"/>
          </a:xfrm>
          <a:prstGeom prst="rect">
            <a:avLst/>
          </a:prstGeom>
          <a:effectLst/>
        </p:spPr>
      </p:pic>
      <p:sp>
        <p:nvSpPr>
          <p:cNvPr id="4" name="Slide Number Placeholder 3">
            <a:extLst>
              <a:ext uri="{FF2B5EF4-FFF2-40B4-BE49-F238E27FC236}">
                <a16:creationId xmlns:a16="http://schemas.microsoft.com/office/drawing/2014/main" id="{32F377AF-22A6-48BF-9845-662B4694CB0C}"/>
              </a:ext>
            </a:extLst>
          </p:cNvPr>
          <p:cNvSpPr>
            <a:spLocks noGrp="1"/>
          </p:cNvSpPr>
          <p:nvPr>
            <p:ph type="sldNum" sz="quarter" idx="12"/>
          </p:nvPr>
        </p:nvSpPr>
        <p:spPr/>
        <p:txBody>
          <a:bodyPr/>
          <a:lstStyle/>
          <a:p>
            <a:fld id="{97941596-AE54-6448-B0CD-C47C0D997720}" type="slidenum">
              <a:rPr lang="en-US" smtClean="0"/>
              <a:t>32</a:t>
            </a:fld>
            <a:endParaRPr lang="en-US"/>
          </a:p>
        </p:txBody>
      </p:sp>
    </p:spTree>
    <p:extLst>
      <p:ext uri="{BB962C8B-B14F-4D97-AF65-F5344CB8AC3E}">
        <p14:creationId xmlns:p14="http://schemas.microsoft.com/office/powerpoint/2010/main" val="110446315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96FD6714-DFDE-481E-561B-90F1209CF312}"/>
              </a:ext>
            </a:extLst>
          </p:cNvPr>
          <p:cNvPicPr>
            <a:picLocks noChangeAspect="1"/>
          </p:cNvPicPr>
          <p:nvPr/>
        </p:nvPicPr>
        <p:blipFill>
          <a:blip r:embed="rId2"/>
          <a:srcRect l="10862" r="22517" b="1"/>
          <a:stretch>
            <a:fillRect/>
          </a:stretch>
        </p:blipFill>
        <p:spPr>
          <a:xfrm>
            <a:off x="1" y="10"/>
            <a:ext cx="966964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8FDF01-08EF-6FDD-6E9D-CE5F524432BA}"/>
              </a:ext>
            </a:extLst>
          </p:cNvPr>
          <p:cNvSpPr>
            <a:spLocks noGrp="1"/>
          </p:cNvSpPr>
          <p:nvPr>
            <p:ph type="title"/>
          </p:nvPr>
        </p:nvSpPr>
        <p:spPr>
          <a:xfrm>
            <a:off x="4474030" y="365125"/>
            <a:ext cx="6879770" cy="1899912"/>
          </a:xfrm>
        </p:spPr>
        <p:txBody>
          <a:bodyPr>
            <a:normAutofit/>
          </a:bodyPr>
          <a:lstStyle/>
          <a:p>
            <a:r>
              <a:rPr lang="en-US" sz="3700" b="1"/>
              <a:t>   </a:t>
            </a:r>
            <a:r>
              <a:rPr lang="en-GB" sz="4000" b="1"/>
              <a:t>Benefits for Public Health</a:t>
            </a:r>
            <a:br>
              <a:rPr lang="en-US" sz="3700" b="1"/>
            </a:br>
            <a:r>
              <a:rPr lang="en-US" sz="3700" b="1"/>
              <a:t> </a:t>
            </a:r>
            <a:r>
              <a:rPr lang="en-US" sz="1800"/>
              <a:t>(Fatima)</a:t>
            </a:r>
          </a:p>
        </p:txBody>
      </p:sp>
      <p:sp>
        <p:nvSpPr>
          <p:cNvPr id="3" name="Content Placeholder 2">
            <a:extLst>
              <a:ext uri="{FF2B5EF4-FFF2-40B4-BE49-F238E27FC236}">
                <a16:creationId xmlns:a16="http://schemas.microsoft.com/office/drawing/2014/main" id="{44054978-C83D-8EEF-4DA1-1C791F034A6C}"/>
              </a:ext>
            </a:extLst>
          </p:cNvPr>
          <p:cNvSpPr>
            <a:spLocks noGrp="1"/>
          </p:cNvSpPr>
          <p:nvPr>
            <p:ph idx="1"/>
          </p:nvPr>
        </p:nvSpPr>
        <p:spPr>
          <a:xfrm>
            <a:off x="6237514" y="2048256"/>
            <a:ext cx="5116285" cy="4711773"/>
          </a:xfrm>
        </p:spPr>
        <p:txBody>
          <a:bodyPr>
            <a:normAutofit fontScale="77500" lnSpcReduction="20000"/>
          </a:bodyPr>
          <a:lstStyle/>
          <a:p>
            <a:pPr>
              <a:buNone/>
            </a:pPr>
            <a:r>
              <a:rPr lang="en-GB" sz="3600" b="1"/>
              <a:t>Benefits for Public Health</a:t>
            </a:r>
          </a:p>
          <a:p>
            <a:pPr>
              <a:buNone/>
            </a:pPr>
            <a:endParaRPr lang="en-GB" sz="3600" b="1"/>
          </a:p>
          <a:p>
            <a:pPr>
              <a:buFont typeface="Arial" panose="020B0604020202020204" pitchFamily="34" charset="0"/>
              <a:buChar char="•"/>
            </a:pPr>
            <a:r>
              <a:rPr lang="en-GB"/>
              <a:t>Promotes prevention rather than crisis intervention </a:t>
            </a:r>
            <a:r>
              <a:rPr lang="en-GB" b="1"/>
              <a:t>(WHO, 2021).</a:t>
            </a:r>
            <a:r>
              <a:rPr lang="en-GB"/>
              <a:t> </a:t>
            </a:r>
          </a:p>
          <a:p>
            <a:pPr>
              <a:buFont typeface="Arial" panose="020B0604020202020204" pitchFamily="34" charset="0"/>
              <a:buChar char="•"/>
            </a:pPr>
            <a:r>
              <a:rPr lang="en-GB"/>
              <a:t>Supports early identification of mental health difficulties </a:t>
            </a:r>
            <a:r>
              <a:rPr lang="en-GB" b="1"/>
              <a:t>(NICE, 2022).</a:t>
            </a:r>
            <a:r>
              <a:rPr lang="en-GB"/>
              <a:t> </a:t>
            </a:r>
          </a:p>
          <a:p>
            <a:pPr>
              <a:buFont typeface="Arial" panose="020B0604020202020204" pitchFamily="34" charset="0"/>
              <a:buChar char="•"/>
            </a:pPr>
            <a:r>
              <a:rPr lang="en-GB"/>
              <a:t>Helps reduce inequalities in access to mental health support </a:t>
            </a:r>
            <a:r>
              <a:rPr lang="en-GB" b="1"/>
              <a:t>(UKHSA, 2023).</a:t>
            </a:r>
            <a:r>
              <a:rPr lang="en-GB"/>
              <a:t> </a:t>
            </a:r>
          </a:p>
          <a:p>
            <a:pPr>
              <a:buFont typeface="Arial" panose="020B0604020202020204" pitchFamily="34" charset="0"/>
              <a:buChar char="•"/>
            </a:pPr>
            <a:r>
              <a:rPr lang="en-GB"/>
              <a:t>Encourages healthier school communities through health promotion </a:t>
            </a:r>
            <a:r>
              <a:rPr lang="en-GB" b="1"/>
              <a:t>(WHO, 2021).</a:t>
            </a:r>
            <a:r>
              <a:rPr lang="en-GB"/>
              <a:t> </a:t>
            </a:r>
          </a:p>
          <a:p>
            <a:pPr>
              <a:buFont typeface="Arial" panose="020B0604020202020204" pitchFamily="34" charset="0"/>
              <a:buChar char="•"/>
            </a:pPr>
            <a:r>
              <a:rPr lang="en-GB"/>
              <a:t>May reduce future demand on specialist mental health services </a:t>
            </a:r>
            <a:r>
              <a:rPr lang="en-GB" b="1"/>
              <a:t>(NHS England, 2019).</a:t>
            </a:r>
            <a:endParaRPr lang="en-GB"/>
          </a:p>
          <a:p>
            <a:pPr marL="0" indent="0">
              <a:buNone/>
            </a:pPr>
            <a:endParaRPr lang="en-US" sz="1100"/>
          </a:p>
        </p:txBody>
      </p:sp>
      <p:sp>
        <p:nvSpPr>
          <p:cNvPr id="7" name="TextBox 6">
            <a:extLst>
              <a:ext uri="{FF2B5EF4-FFF2-40B4-BE49-F238E27FC236}">
                <a16:creationId xmlns:a16="http://schemas.microsoft.com/office/drawing/2014/main" id="{B589CEF3-D008-B185-F24A-5C4EF47D4901}"/>
              </a:ext>
            </a:extLst>
          </p:cNvPr>
          <p:cNvSpPr txBox="1"/>
          <p:nvPr/>
        </p:nvSpPr>
        <p:spPr>
          <a:xfrm>
            <a:off x="117352" y="6550213"/>
            <a:ext cx="4356678" cy="307777"/>
          </a:xfrm>
          <a:prstGeom prst="rect">
            <a:avLst/>
          </a:prstGeom>
          <a:noFill/>
        </p:spPr>
        <p:txBody>
          <a:bodyPr wrap="square">
            <a:spAutoFit/>
          </a:bodyPr>
          <a:lstStyle/>
          <a:p>
            <a:r>
              <a:rPr lang="en-GB" sz="1400" b="1"/>
              <a:t>(Making a Complaint about Bullying, n.d.)</a:t>
            </a:r>
          </a:p>
        </p:txBody>
      </p:sp>
      <p:sp>
        <p:nvSpPr>
          <p:cNvPr id="4" name="Slide Number Placeholder 3">
            <a:extLst>
              <a:ext uri="{FF2B5EF4-FFF2-40B4-BE49-F238E27FC236}">
                <a16:creationId xmlns:a16="http://schemas.microsoft.com/office/drawing/2014/main" id="{A7D2A61E-DFBD-0096-1055-999288BCD47A}"/>
              </a:ext>
            </a:extLst>
          </p:cNvPr>
          <p:cNvSpPr>
            <a:spLocks noGrp="1"/>
          </p:cNvSpPr>
          <p:nvPr>
            <p:ph type="sldNum" sz="quarter" idx="12"/>
          </p:nvPr>
        </p:nvSpPr>
        <p:spPr/>
        <p:txBody>
          <a:bodyPr/>
          <a:lstStyle/>
          <a:p>
            <a:fld id="{97941596-AE54-6448-B0CD-C47C0D997720}" type="slidenum">
              <a:rPr lang="en-US" smtClean="0"/>
              <a:t>33</a:t>
            </a:fld>
            <a:endParaRPr lang="en-US"/>
          </a:p>
        </p:txBody>
      </p:sp>
    </p:spTree>
    <p:extLst>
      <p:ext uri="{BB962C8B-B14F-4D97-AF65-F5344CB8AC3E}">
        <p14:creationId xmlns:p14="http://schemas.microsoft.com/office/powerpoint/2010/main" val="260527824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8671AC94-E6FA-7826-7CA2-638863676D60}"/>
              </a:ext>
            </a:extLst>
          </p:cNvPr>
          <p:cNvPicPr>
            <a:picLocks noChangeAspect="1"/>
          </p:cNvPicPr>
          <p:nvPr/>
        </p:nvPicPr>
        <p:blipFill>
          <a:blip r:embed="rId2"/>
          <a:srcRect t="5436"/>
          <a:stretch>
            <a:fillRect/>
          </a:stretch>
        </p:blipFill>
        <p:spPr>
          <a:xfrm>
            <a:off x="-3047" y="0"/>
            <a:ext cx="9794746" cy="6857990"/>
          </a:xfrm>
          <a:prstGeom prst="rect">
            <a:avLst/>
          </a:prstGeom>
        </p:spPr>
      </p:pic>
      <p:sp>
        <p:nvSpPr>
          <p:cNvPr id="19" name="Rectangle 18">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943238-962D-A983-E081-4666C979787C}"/>
              </a:ext>
            </a:extLst>
          </p:cNvPr>
          <p:cNvSpPr>
            <a:spLocks noGrp="1"/>
          </p:cNvSpPr>
          <p:nvPr>
            <p:ph type="title"/>
          </p:nvPr>
        </p:nvSpPr>
        <p:spPr>
          <a:xfrm>
            <a:off x="4550229" y="365125"/>
            <a:ext cx="6803571" cy="1899912"/>
          </a:xfrm>
        </p:spPr>
        <p:txBody>
          <a:bodyPr>
            <a:normAutofit/>
          </a:bodyPr>
          <a:lstStyle/>
          <a:p>
            <a:r>
              <a:rPr lang="en-GB" sz="4000" b="1"/>
              <a:t>            </a:t>
            </a:r>
            <a:r>
              <a:rPr lang="en-GB" sz="4000"/>
              <a:t>Policy Implications</a:t>
            </a:r>
            <a:r>
              <a:rPr lang="en-GB" sz="4000" b="1"/>
              <a:t> </a:t>
            </a:r>
            <a:br>
              <a:rPr lang="en-GB" sz="4000" b="1"/>
            </a:br>
            <a:r>
              <a:rPr lang="en-GB" sz="1400" b="1"/>
              <a:t>(Fatima)</a:t>
            </a:r>
            <a:endParaRPr lang="en-GB" sz="4000" b="1"/>
          </a:p>
        </p:txBody>
      </p:sp>
      <p:sp>
        <p:nvSpPr>
          <p:cNvPr id="3" name="Content Placeholder 2">
            <a:extLst>
              <a:ext uri="{FF2B5EF4-FFF2-40B4-BE49-F238E27FC236}">
                <a16:creationId xmlns:a16="http://schemas.microsoft.com/office/drawing/2014/main" id="{92475188-F7E8-600F-662E-FC1ACB6AE801}"/>
              </a:ext>
            </a:extLst>
          </p:cNvPr>
          <p:cNvSpPr>
            <a:spLocks noGrp="1"/>
          </p:cNvSpPr>
          <p:nvPr>
            <p:ph idx="1"/>
          </p:nvPr>
        </p:nvSpPr>
        <p:spPr>
          <a:xfrm>
            <a:off x="7531610" y="1883229"/>
            <a:ext cx="4396980" cy="4609646"/>
          </a:xfrm>
        </p:spPr>
        <p:txBody>
          <a:bodyPr>
            <a:normAutofit/>
          </a:bodyPr>
          <a:lstStyle/>
          <a:p>
            <a:pPr>
              <a:buNone/>
            </a:pPr>
            <a:r>
              <a:rPr lang="en-GB" sz="1800" b="1"/>
              <a:t>Implications for UK Policy</a:t>
            </a:r>
          </a:p>
          <a:p>
            <a:pPr>
              <a:buNone/>
            </a:pPr>
            <a:r>
              <a:rPr lang="en-GB" sz="1800"/>
              <a:t>Mind Bridge supports the objectives of:</a:t>
            </a:r>
          </a:p>
          <a:p>
            <a:pPr>
              <a:buFont typeface="Arial" panose="020B0604020202020204" pitchFamily="34" charset="0"/>
              <a:buChar char="•"/>
            </a:pPr>
            <a:r>
              <a:rPr lang="en-GB" sz="1800" b="1"/>
              <a:t>NHS Long Term Plan (NHS England, 2019).</a:t>
            </a:r>
            <a:r>
              <a:rPr lang="en-GB" sz="1800"/>
              <a:t> </a:t>
            </a:r>
          </a:p>
          <a:p>
            <a:pPr>
              <a:buFont typeface="Arial" panose="020B0604020202020204" pitchFamily="34" charset="0"/>
              <a:buChar char="•"/>
            </a:pPr>
            <a:r>
              <a:rPr lang="en-GB" sz="1800" b="1"/>
              <a:t>Children and Young People's Mental Health Green Paper (Department of Health and Social Care &amp; Department for Education, 2017).</a:t>
            </a:r>
            <a:r>
              <a:rPr lang="en-GB" sz="1800"/>
              <a:t> </a:t>
            </a:r>
          </a:p>
          <a:p>
            <a:pPr>
              <a:buFont typeface="Arial" panose="020B0604020202020204" pitchFamily="34" charset="0"/>
              <a:buChar char="•"/>
            </a:pPr>
            <a:r>
              <a:rPr lang="en-GB" sz="1800" b="1"/>
              <a:t>Keeping Children Safe in Education guidance (Department for Education, 2023).</a:t>
            </a:r>
            <a:r>
              <a:rPr lang="en-GB" sz="1800"/>
              <a:t> </a:t>
            </a:r>
          </a:p>
          <a:p>
            <a:pPr>
              <a:buFont typeface="Arial" panose="020B0604020202020204" pitchFamily="34" charset="0"/>
              <a:buChar char="•"/>
            </a:pPr>
            <a:r>
              <a:rPr lang="en-GB" sz="1800" b="1"/>
              <a:t>Whole School Approach to Mental Health (Public Health England, 2021).</a:t>
            </a:r>
            <a:endParaRPr lang="en-GB" sz="1800"/>
          </a:p>
          <a:p>
            <a:pPr marL="0" indent="0">
              <a:buNone/>
            </a:pPr>
            <a:endParaRPr lang="en-GB" sz="1300"/>
          </a:p>
        </p:txBody>
      </p:sp>
      <p:sp>
        <p:nvSpPr>
          <p:cNvPr id="7" name="TextBox 6">
            <a:extLst>
              <a:ext uri="{FF2B5EF4-FFF2-40B4-BE49-F238E27FC236}">
                <a16:creationId xmlns:a16="http://schemas.microsoft.com/office/drawing/2014/main" id="{AE7B88AE-2F35-5747-1E9A-FE1343AE818F}"/>
              </a:ext>
            </a:extLst>
          </p:cNvPr>
          <p:cNvSpPr txBox="1"/>
          <p:nvPr/>
        </p:nvSpPr>
        <p:spPr>
          <a:xfrm>
            <a:off x="600459" y="1883229"/>
            <a:ext cx="6096000" cy="276999"/>
          </a:xfrm>
          <a:prstGeom prst="rect">
            <a:avLst/>
          </a:prstGeom>
          <a:noFill/>
        </p:spPr>
        <p:txBody>
          <a:bodyPr wrap="square">
            <a:spAutoFit/>
          </a:bodyPr>
          <a:lstStyle/>
          <a:p>
            <a:r>
              <a:rPr lang="en-GB" sz="1200"/>
              <a:t>(Anti-Bullying Policy. 2025, March 14) </a:t>
            </a:r>
          </a:p>
        </p:txBody>
      </p:sp>
      <p:sp>
        <p:nvSpPr>
          <p:cNvPr id="4" name="Slide Number Placeholder 3">
            <a:extLst>
              <a:ext uri="{FF2B5EF4-FFF2-40B4-BE49-F238E27FC236}">
                <a16:creationId xmlns:a16="http://schemas.microsoft.com/office/drawing/2014/main" id="{98AFACCD-0BB3-FFAD-FA2A-722E4101369A}"/>
              </a:ext>
            </a:extLst>
          </p:cNvPr>
          <p:cNvSpPr>
            <a:spLocks noGrp="1"/>
          </p:cNvSpPr>
          <p:nvPr>
            <p:ph type="sldNum" sz="quarter" idx="12"/>
          </p:nvPr>
        </p:nvSpPr>
        <p:spPr/>
        <p:txBody>
          <a:bodyPr/>
          <a:lstStyle/>
          <a:p>
            <a:fld id="{97941596-AE54-6448-B0CD-C47C0D997720}" type="slidenum">
              <a:rPr lang="en-US" smtClean="0"/>
              <a:t>34</a:t>
            </a:fld>
            <a:endParaRPr lang="en-US"/>
          </a:p>
        </p:txBody>
      </p:sp>
    </p:spTree>
    <p:extLst>
      <p:ext uri="{BB962C8B-B14F-4D97-AF65-F5344CB8AC3E}">
        <p14:creationId xmlns:p14="http://schemas.microsoft.com/office/powerpoint/2010/main" val="346764356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2E3099-C03E-2A9F-AFE3-F19AFE689F53}"/>
              </a:ext>
            </a:extLst>
          </p:cNvPr>
          <p:cNvSpPr>
            <a:spLocks noGrp="1"/>
          </p:cNvSpPr>
          <p:nvPr>
            <p:ph type="title"/>
          </p:nvPr>
        </p:nvSpPr>
        <p:spPr>
          <a:xfrm>
            <a:off x="0" y="1138265"/>
            <a:ext cx="6096000" cy="1401183"/>
          </a:xfrm>
        </p:spPr>
        <p:txBody>
          <a:bodyPr anchor="t">
            <a:normAutofit/>
          </a:bodyPr>
          <a:lstStyle/>
          <a:p>
            <a:r>
              <a:rPr lang="en-GB" sz="4000" b="1"/>
              <a:t>                Education</a:t>
            </a:r>
            <a:br>
              <a:rPr lang="en-GB" sz="3000" b="1"/>
            </a:br>
            <a:r>
              <a:rPr lang="en-GB" sz="1800" b="1"/>
              <a:t>   (Fatima)</a:t>
            </a:r>
          </a:p>
        </p:txBody>
      </p:sp>
      <p:cxnSp>
        <p:nvCxnSpPr>
          <p:cNvPr id="7" name="Straight Connector 6">
            <a:extLst>
              <a:ext uri="{FF2B5EF4-FFF2-40B4-BE49-F238E27FC236}">
                <a16:creationId xmlns:a16="http://schemas.microsoft.com/office/drawing/2014/main" id="{FC23E3B9-5ABF-58B3-E2B0-E9A5DAA900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1462"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55AF897-04F7-41F8-37CC-790307A3D6BE}"/>
              </a:ext>
            </a:extLst>
          </p:cNvPr>
          <p:cNvSpPr>
            <a:spLocks noGrp="1"/>
          </p:cNvSpPr>
          <p:nvPr>
            <p:ph idx="1"/>
          </p:nvPr>
        </p:nvSpPr>
        <p:spPr>
          <a:xfrm>
            <a:off x="761840" y="2185416"/>
            <a:ext cx="5334160" cy="4489704"/>
          </a:xfrm>
        </p:spPr>
        <p:txBody>
          <a:bodyPr>
            <a:normAutofit/>
          </a:bodyPr>
          <a:lstStyle/>
          <a:p>
            <a:pPr>
              <a:buNone/>
            </a:pPr>
            <a:endParaRPr lang="en-GB" sz="1800" b="1"/>
          </a:p>
          <a:p>
            <a:pPr>
              <a:buNone/>
            </a:pPr>
            <a:r>
              <a:rPr lang="en-GB" sz="1800" b="1"/>
              <a:t>Implications for Education</a:t>
            </a:r>
          </a:p>
          <a:p>
            <a:pPr>
              <a:buFont typeface="Arial" panose="020B0604020202020204" pitchFamily="34" charset="0"/>
              <a:buChar char="•"/>
            </a:pPr>
            <a:r>
              <a:rPr lang="en-GB" sz="1800"/>
              <a:t>Improves school attendance through better emotional wellbeing </a:t>
            </a:r>
            <a:r>
              <a:rPr lang="en-GB" sz="1800" b="1"/>
              <a:t>(Department for Education, 2023).</a:t>
            </a:r>
            <a:r>
              <a:rPr lang="en-GB" sz="1800"/>
              <a:t> </a:t>
            </a:r>
          </a:p>
          <a:p>
            <a:pPr>
              <a:buFont typeface="Arial" panose="020B0604020202020204" pitchFamily="34" charset="0"/>
              <a:buChar char="•"/>
            </a:pPr>
            <a:r>
              <a:rPr lang="en-GB" sz="1800"/>
              <a:t>Supports improved concentration and classroom engagement </a:t>
            </a:r>
            <a:r>
              <a:rPr lang="en-GB" sz="1800" b="1"/>
              <a:t>(NICE, 2022).</a:t>
            </a:r>
            <a:r>
              <a:rPr lang="en-GB" sz="1800"/>
              <a:t> </a:t>
            </a:r>
          </a:p>
          <a:p>
            <a:pPr>
              <a:buFont typeface="Arial" panose="020B0604020202020204" pitchFamily="34" charset="0"/>
              <a:buChar char="•"/>
            </a:pPr>
            <a:r>
              <a:rPr lang="en-GB" sz="1800"/>
              <a:t>Reduces bullying and promotes positive behaviour </a:t>
            </a:r>
            <a:r>
              <a:rPr lang="en-GB" sz="1800" b="1"/>
              <a:t>(WHO, 2021).</a:t>
            </a:r>
            <a:r>
              <a:rPr lang="en-GB" sz="1800"/>
              <a:t> </a:t>
            </a:r>
          </a:p>
          <a:p>
            <a:pPr>
              <a:buFont typeface="Arial" panose="020B0604020202020204" pitchFamily="34" charset="0"/>
              <a:buChar char="•"/>
            </a:pPr>
            <a:r>
              <a:rPr lang="en-GB" sz="1800"/>
              <a:t>Strengthens Personal, Social, Health and Economic (PSHE) education </a:t>
            </a:r>
            <a:r>
              <a:rPr lang="en-GB" sz="1800" b="1"/>
              <a:t>(Department for Education, 2023).</a:t>
            </a:r>
            <a:r>
              <a:rPr lang="en-GB" sz="1800"/>
              <a:t> </a:t>
            </a:r>
          </a:p>
          <a:p>
            <a:pPr>
              <a:buFont typeface="Arial" panose="020B0604020202020204" pitchFamily="34" charset="0"/>
              <a:buChar char="•"/>
            </a:pPr>
            <a:r>
              <a:rPr lang="en-GB" sz="1800"/>
              <a:t>Helps improve educational attainment by supporting wellbeing </a:t>
            </a:r>
            <a:r>
              <a:rPr lang="en-GB" sz="1800" b="1"/>
              <a:t>(NHS England, 2019).</a:t>
            </a:r>
            <a:endParaRPr lang="en-GB" sz="1800"/>
          </a:p>
          <a:p>
            <a:pPr marL="0" indent="0">
              <a:buNone/>
            </a:pPr>
            <a:endParaRPr lang="en-GB" sz="1400"/>
          </a:p>
        </p:txBody>
      </p:sp>
      <p:pic>
        <p:nvPicPr>
          <p:cNvPr id="5" name="Picture 4">
            <a:extLst>
              <a:ext uri="{FF2B5EF4-FFF2-40B4-BE49-F238E27FC236}">
                <a16:creationId xmlns:a16="http://schemas.microsoft.com/office/drawing/2014/main" id="{D58312EB-6671-E04F-8CD8-43775C3CDC89}"/>
              </a:ext>
            </a:extLst>
          </p:cNvPr>
          <p:cNvPicPr>
            <a:picLocks noChangeAspect="1"/>
          </p:cNvPicPr>
          <p:nvPr/>
        </p:nvPicPr>
        <p:blipFill>
          <a:blip r:embed="rId2"/>
          <a:srcRect l="4433" r="6658"/>
          <a:stretch>
            <a:fillRect/>
          </a:stretch>
        </p:blipFill>
        <p:spPr>
          <a:xfrm>
            <a:off x="6386584" y="771753"/>
            <a:ext cx="4726487" cy="5316095"/>
          </a:xfrm>
          <a:prstGeom prst="rect">
            <a:avLst/>
          </a:prstGeom>
        </p:spPr>
      </p:pic>
      <p:sp>
        <p:nvSpPr>
          <p:cNvPr id="8" name="TextBox 7">
            <a:extLst>
              <a:ext uri="{FF2B5EF4-FFF2-40B4-BE49-F238E27FC236}">
                <a16:creationId xmlns:a16="http://schemas.microsoft.com/office/drawing/2014/main" id="{BBBB7A2C-EC4F-B911-689C-31AE6BB02B27}"/>
              </a:ext>
            </a:extLst>
          </p:cNvPr>
          <p:cNvSpPr txBox="1"/>
          <p:nvPr/>
        </p:nvSpPr>
        <p:spPr>
          <a:xfrm>
            <a:off x="6096000" y="6086247"/>
            <a:ext cx="6166756" cy="461665"/>
          </a:xfrm>
          <a:prstGeom prst="rect">
            <a:avLst/>
          </a:prstGeom>
          <a:noFill/>
        </p:spPr>
        <p:txBody>
          <a:bodyPr wrap="square">
            <a:spAutoFit/>
          </a:bodyPr>
          <a:lstStyle/>
          <a:p>
            <a:r>
              <a:rPr lang="en-GB" sz="1200"/>
              <a:t>(Mastani Fans Group | TIME TO START ASKING OUR CHILDREN QUESTIONS | Facebook, 2026)</a:t>
            </a:r>
          </a:p>
        </p:txBody>
      </p:sp>
      <p:sp>
        <p:nvSpPr>
          <p:cNvPr id="4" name="Slide Number Placeholder 3">
            <a:extLst>
              <a:ext uri="{FF2B5EF4-FFF2-40B4-BE49-F238E27FC236}">
                <a16:creationId xmlns:a16="http://schemas.microsoft.com/office/drawing/2014/main" id="{596B9F91-562E-A8C9-A14A-4099A3F7364C}"/>
              </a:ext>
            </a:extLst>
          </p:cNvPr>
          <p:cNvSpPr>
            <a:spLocks noGrp="1"/>
          </p:cNvSpPr>
          <p:nvPr>
            <p:ph type="sldNum" sz="quarter" idx="12"/>
          </p:nvPr>
        </p:nvSpPr>
        <p:spPr/>
        <p:txBody>
          <a:bodyPr/>
          <a:lstStyle/>
          <a:p>
            <a:fld id="{97941596-AE54-6448-B0CD-C47C0D997720}" type="slidenum">
              <a:rPr lang="en-US" smtClean="0"/>
              <a:t>35</a:t>
            </a:fld>
            <a:endParaRPr lang="en-US"/>
          </a:p>
        </p:txBody>
      </p:sp>
    </p:spTree>
    <p:extLst>
      <p:ext uri="{BB962C8B-B14F-4D97-AF65-F5344CB8AC3E}">
        <p14:creationId xmlns:p14="http://schemas.microsoft.com/office/powerpoint/2010/main" val="132193649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D7A453D2-15D8-4403-815F-291FA16340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8161EA6B-09CA-445B-AB0D-8DF76FA92D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0" name="Group 29">
            <a:extLst>
              <a:ext uri="{FF2B5EF4-FFF2-40B4-BE49-F238E27FC236}">
                <a16:creationId xmlns:a16="http://schemas.microsoft.com/office/drawing/2014/main" id="{1EA1DAFF-CECA-492F-BFA1-22C64956B8D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31" name="Oval 30">
              <a:extLst>
                <a:ext uri="{FF2B5EF4-FFF2-40B4-BE49-F238E27FC236}">
                  <a16:creationId xmlns:a16="http://schemas.microsoft.com/office/drawing/2014/main" id="{5D3D3744-142C-4653-90AB-546FE6B849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Oval 31">
              <a:extLst>
                <a:ext uri="{FF2B5EF4-FFF2-40B4-BE49-F238E27FC236}">
                  <a16:creationId xmlns:a16="http://schemas.microsoft.com/office/drawing/2014/main" id="{0BC69CAC-820B-41BA-BFCA-79B455768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Oval 32">
              <a:extLst>
                <a:ext uri="{FF2B5EF4-FFF2-40B4-BE49-F238E27FC236}">
                  <a16:creationId xmlns:a16="http://schemas.microsoft.com/office/drawing/2014/main" id="{3D205E7A-88AB-4C4B-B8D1-5A76AA878B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Oval 33">
              <a:extLst>
                <a:ext uri="{FF2B5EF4-FFF2-40B4-BE49-F238E27FC236}">
                  <a16:creationId xmlns:a16="http://schemas.microsoft.com/office/drawing/2014/main" id="{0D4286E9-8501-4EBF-874C-74897B4B6F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Oval 34">
              <a:extLst>
                <a:ext uri="{FF2B5EF4-FFF2-40B4-BE49-F238E27FC236}">
                  <a16:creationId xmlns:a16="http://schemas.microsoft.com/office/drawing/2014/main" id="{45586ADC-910E-45C9-BAB4-CB0EFBEE5B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Oval 35">
              <a:extLst>
                <a:ext uri="{FF2B5EF4-FFF2-40B4-BE49-F238E27FC236}">
                  <a16:creationId xmlns:a16="http://schemas.microsoft.com/office/drawing/2014/main" id="{DAB594C5-5BB0-49AE-8AAC-AE40A6F8A3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8" name="Rectangle 37">
            <a:extLst>
              <a:ext uri="{FF2B5EF4-FFF2-40B4-BE49-F238E27FC236}">
                <a16:creationId xmlns:a16="http://schemas.microsoft.com/office/drawing/2014/main" id="{B8114C98-A349-4111-A123-E8EAB86ABE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0" name="Group 39">
            <a:extLst>
              <a:ext uri="{FF2B5EF4-FFF2-40B4-BE49-F238E27FC236}">
                <a16:creationId xmlns:a16="http://schemas.microsoft.com/office/drawing/2014/main" id="{670FB431-AE18-414D-92F4-1D12D199115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41" name="Straight Connector 40">
              <a:extLst>
                <a:ext uri="{FF2B5EF4-FFF2-40B4-BE49-F238E27FC236}">
                  <a16:creationId xmlns:a16="http://schemas.microsoft.com/office/drawing/2014/main" id="{24467063-D74E-4D42-8790-B9F6D69584B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A1D19BAC-1681-47BC-AAF5-92FAFFF6F4C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94347C2B-E846-452C-97AA-7E254FC1CE8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10EA2B35-7959-4C2A-84AA-FF5D94FEDE9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pic>
        <p:nvPicPr>
          <p:cNvPr id="7" name="Picture 6">
            <a:extLst>
              <a:ext uri="{FF2B5EF4-FFF2-40B4-BE49-F238E27FC236}">
                <a16:creationId xmlns:a16="http://schemas.microsoft.com/office/drawing/2014/main" id="{5D9BDE24-318A-D3A2-B7DB-F6066C943CB7}"/>
              </a:ext>
            </a:extLst>
          </p:cNvPr>
          <p:cNvPicPr>
            <a:picLocks noChangeAspect="1"/>
          </p:cNvPicPr>
          <p:nvPr/>
        </p:nvPicPr>
        <p:blipFill>
          <a:blip r:embed="rId2"/>
          <a:srcRect r="1" b="25673"/>
          <a:stretch>
            <a:fillRect/>
          </a:stretch>
        </p:blipFill>
        <p:spPr>
          <a:xfrm>
            <a:off x="626590" y="317578"/>
            <a:ext cx="10851111" cy="3508437"/>
          </a:xfrm>
          <a:prstGeom prst="rect">
            <a:avLst/>
          </a:prstGeom>
        </p:spPr>
      </p:pic>
      <p:grpSp>
        <p:nvGrpSpPr>
          <p:cNvPr id="46" name="Group 45">
            <a:extLst>
              <a:ext uri="{FF2B5EF4-FFF2-40B4-BE49-F238E27FC236}">
                <a16:creationId xmlns:a16="http://schemas.microsoft.com/office/drawing/2014/main" id="{AF19A774-30A5-488B-9BAF-629C6440294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474192" y="482489"/>
            <a:ext cx="304800" cy="429768"/>
            <a:chOff x="215328" y="-46937"/>
            <a:chExt cx="304800" cy="2773841"/>
          </a:xfrm>
        </p:grpSpPr>
        <p:cxnSp>
          <p:nvCxnSpPr>
            <p:cNvPr id="47" name="Straight Connector 46">
              <a:extLst>
                <a:ext uri="{FF2B5EF4-FFF2-40B4-BE49-F238E27FC236}">
                  <a16:creationId xmlns:a16="http://schemas.microsoft.com/office/drawing/2014/main" id="{291EBF88-5B98-4258-A542-14C3AF2E522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3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8FBC2D58-9E3C-490D-BD7A-61EF07EA79E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69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B6CF1BB4-1C1D-4EDE-BA26-0243FCF83BB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85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00C83729-E02F-4512-AFE7-F4792228BDA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201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52" name="Rectangle 51">
            <a:extLst>
              <a:ext uri="{FF2B5EF4-FFF2-40B4-BE49-F238E27FC236}">
                <a16:creationId xmlns:a16="http://schemas.microsoft.com/office/drawing/2014/main" id="{E2D3D3F2-ABBB-4453-B1C5-1BEBF7E4DD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4" name="Group 53">
            <a:extLst>
              <a:ext uri="{FF2B5EF4-FFF2-40B4-BE49-F238E27FC236}">
                <a16:creationId xmlns:a16="http://schemas.microsoft.com/office/drawing/2014/main" id="{8214E4A5-A0D2-42C4-8D14-D2A7E495F04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6" y="5940561"/>
            <a:ext cx="1285875" cy="549007"/>
            <a:chOff x="7029447" y="3514725"/>
            <a:chExt cx="1285875" cy="549007"/>
          </a:xfrm>
        </p:grpSpPr>
        <p:cxnSp>
          <p:nvCxnSpPr>
            <p:cNvPr id="55" name="Straight Connector 54">
              <a:extLst>
                <a:ext uri="{FF2B5EF4-FFF2-40B4-BE49-F238E27FC236}">
                  <a16:creationId xmlns:a16="http://schemas.microsoft.com/office/drawing/2014/main" id="{7494D7A0-6B21-41E8-A7D3-0033BBB7915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1E141D7D-32B0-448E-A666-EA8703AFCF2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8D87E268-6345-420F-8B97-B37ED04100E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35E1622E-7FA6-4760-A2BF-A8105EBF7BB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F4E4AD62-95DA-E05C-6206-00EA84DE38C8}"/>
              </a:ext>
            </a:extLst>
          </p:cNvPr>
          <p:cNvSpPr>
            <a:spLocks noGrp="1"/>
          </p:cNvSpPr>
          <p:nvPr>
            <p:ph type="title"/>
          </p:nvPr>
        </p:nvSpPr>
        <p:spPr>
          <a:xfrm>
            <a:off x="630936" y="4018137"/>
            <a:ext cx="4569060" cy="1779264"/>
          </a:xfrm>
          <a:noFill/>
        </p:spPr>
        <p:txBody>
          <a:bodyPr anchor="t">
            <a:normAutofit fontScale="90000"/>
          </a:bodyPr>
          <a:lstStyle/>
          <a:p>
            <a:pPr>
              <a:buNone/>
            </a:pPr>
            <a:r>
              <a:rPr lang="en-GB" sz="3700">
                <a:solidFill>
                  <a:schemeClr val="bg1"/>
                </a:solidFill>
              </a:rPr>
              <a:t> </a:t>
            </a:r>
            <a:r>
              <a:rPr lang="en-GB" b="1">
                <a:solidFill>
                  <a:schemeClr val="bg1"/>
                </a:solidFill>
              </a:rPr>
              <a:t>Research</a:t>
            </a:r>
            <a:br>
              <a:rPr lang="en-GB" sz="1600" b="1"/>
            </a:br>
            <a:br>
              <a:rPr lang="en-GB" sz="3700">
                <a:solidFill>
                  <a:schemeClr val="bg1"/>
                </a:solidFill>
              </a:rPr>
            </a:br>
            <a:r>
              <a:rPr lang="en-GB" sz="3700">
                <a:solidFill>
                  <a:schemeClr val="bg1"/>
                </a:solidFill>
              </a:rPr>
              <a:t>                                                                                 </a:t>
            </a:r>
            <a:r>
              <a:rPr lang="en-GB" sz="1400">
                <a:solidFill>
                  <a:schemeClr val="bg1"/>
                </a:solidFill>
              </a:rPr>
              <a:t>(Fatima)</a:t>
            </a:r>
          </a:p>
        </p:txBody>
      </p:sp>
      <p:sp>
        <p:nvSpPr>
          <p:cNvPr id="3" name="Content Placeholder 2">
            <a:extLst>
              <a:ext uri="{FF2B5EF4-FFF2-40B4-BE49-F238E27FC236}">
                <a16:creationId xmlns:a16="http://schemas.microsoft.com/office/drawing/2014/main" id="{CB569213-24B3-4311-F109-6BB95766E46C}"/>
              </a:ext>
            </a:extLst>
          </p:cNvPr>
          <p:cNvSpPr>
            <a:spLocks noGrp="1"/>
          </p:cNvSpPr>
          <p:nvPr>
            <p:ph idx="1"/>
          </p:nvPr>
        </p:nvSpPr>
        <p:spPr>
          <a:xfrm>
            <a:off x="5749472" y="3132931"/>
            <a:ext cx="5674105" cy="3508436"/>
          </a:xfrm>
          <a:noFill/>
        </p:spPr>
        <p:txBody>
          <a:bodyPr anchor="t">
            <a:noAutofit/>
          </a:bodyPr>
          <a:lstStyle/>
          <a:p>
            <a:pPr>
              <a:buNone/>
            </a:pPr>
            <a:r>
              <a:rPr lang="en-GB" sz="2000" b="1">
                <a:solidFill>
                  <a:schemeClr val="bg1"/>
                </a:solidFill>
              </a:rPr>
              <a:t>Implications for Future Research</a:t>
            </a:r>
          </a:p>
          <a:p>
            <a:pPr>
              <a:buNone/>
            </a:pPr>
            <a:r>
              <a:rPr lang="en-GB" sz="1600">
                <a:solidFill>
                  <a:schemeClr val="bg1"/>
                </a:solidFill>
              </a:rPr>
              <a:t>Future research should investigate:</a:t>
            </a:r>
          </a:p>
          <a:p>
            <a:pPr>
              <a:buFont typeface="Arial" panose="020B0604020202020204" pitchFamily="34" charset="0"/>
              <a:buChar char="•"/>
            </a:pPr>
            <a:r>
              <a:rPr lang="en-GB" sz="1600">
                <a:solidFill>
                  <a:schemeClr val="bg1"/>
                </a:solidFill>
              </a:rPr>
              <a:t>Long-term effectiveness of digital interventions </a:t>
            </a:r>
            <a:r>
              <a:rPr lang="en-GB" sz="1600" b="1">
                <a:solidFill>
                  <a:schemeClr val="bg1"/>
                </a:solidFill>
              </a:rPr>
              <a:t>(WHO, 2021).</a:t>
            </a:r>
            <a:r>
              <a:rPr lang="en-GB" sz="1600">
                <a:solidFill>
                  <a:schemeClr val="bg1"/>
                </a:solidFill>
              </a:rPr>
              <a:t> </a:t>
            </a:r>
          </a:p>
          <a:p>
            <a:pPr>
              <a:buFont typeface="Arial" panose="020B0604020202020204" pitchFamily="34" charset="0"/>
              <a:buChar char="•"/>
            </a:pPr>
            <a:r>
              <a:rPr lang="en-GB" sz="1600">
                <a:solidFill>
                  <a:schemeClr val="bg1"/>
                </a:solidFill>
              </a:rPr>
              <a:t>Student engagement with school-based digital health promotion </a:t>
            </a:r>
            <a:r>
              <a:rPr lang="en-GB" sz="1600" b="1">
                <a:solidFill>
                  <a:schemeClr val="bg1"/>
                </a:solidFill>
              </a:rPr>
              <a:t>(NICE, 2022).</a:t>
            </a:r>
            <a:r>
              <a:rPr lang="en-GB" sz="1600">
                <a:solidFill>
                  <a:schemeClr val="bg1"/>
                </a:solidFill>
              </a:rPr>
              <a:t> </a:t>
            </a:r>
          </a:p>
          <a:p>
            <a:pPr>
              <a:buFont typeface="Arial" panose="020B0604020202020204" pitchFamily="34" charset="0"/>
              <a:buChar char="•"/>
            </a:pPr>
            <a:r>
              <a:rPr lang="en-GB" sz="1600">
                <a:solidFill>
                  <a:schemeClr val="bg1"/>
                </a:solidFill>
              </a:rPr>
              <a:t>Impact on bullying prevention </a:t>
            </a:r>
            <a:r>
              <a:rPr lang="en-GB" sz="1600" b="1">
                <a:solidFill>
                  <a:schemeClr val="bg1"/>
                </a:solidFill>
              </a:rPr>
              <a:t>(Department for Education, 2023).</a:t>
            </a:r>
            <a:r>
              <a:rPr lang="en-GB" sz="1600">
                <a:solidFill>
                  <a:schemeClr val="bg1"/>
                </a:solidFill>
              </a:rPr>
              <a:t> </a:t>
            </a:r>
          </a:p>
          <a:p>
            <a:pPr>
              <a:buFont typeface="Arial" panose="020B0604020202020204" pitchFamily="34" charset="0"/>
              <a:buChar char="•"/>
            </a:pPr>
            <a:r>
              <a:rPr lang="en-GB" sz="1600">
                <a:solidFill>
                  <a:schemeClr val="bg1"/>
                </a:solidFill>
              </a:rPr>
              <a:t>Cost-effectiveness within secondary schools </a:t>
            </a:r>
            <a:r>
              <a:rPr lang="en-GB" sz="1600" b="1">
                <a:solidFill>
                  <a:schemeClr val="bg1"/>
                </a:solidFill>
              </a:rPr>
              <a:t>(NHS England, 2019).</a:t>
            </a:r>
            <a:r>
              <a:rPr lang="en-GB" sz="1600">
                <a:solidFill>
                  <a:schemeClr val="bg1"/>
                </a:solidFill>
              </a:rPr>
              <a:t> </a:t>
            </a:r>
          </a:p>
          <a:p>
            <a:pPr>
              <a:buFont typeface="Arial" panose="020B0604020202020204" pitchFamily="34" charset="0"/>
              <a:buChar char="•"/>
            </a:pPr>
            <a:r>
              <a:rPr lang="en-GB" sz="1600">
                <a:solidFill>
                  <a:schemeClr val="bg1"/>
                </a:solidFill>
              </a:rPr>
              <a:t>Digital inequalities affecting access to support </a:t>
            </a:r>
            <a:r>
              <a:rPr lang="en-GB" sz="1600" b="1">
                <a:solidFill>
                  <a:schemeClr val="bg1"/>
                </a:solidFill>
              </a:rPr>
              <a:t>(UKHSA, 2023).</a:t>
            </a:r>
            <a:endParaRPr lang="en-GB" sz="1600">
              <a:solidFill>
                <a:schemeClr val="bg1"/>
              </a:solidFill>
            </a:endParaRPr>
          </a:p>
          <a:p>
            <a:endParaRPr lang="en-GB" sz="1600">
              <a:solidFill>
                <a:schemeClr val="bg1"/>
              </a:solidFill>
            </a:endParaRPr>
          </a:p>
        </p:txBody>
      </p:sp>
      <p:sp>
        <p:nvSpPr>
          <p:cNvPr id="9" name="TextBox 8">
            <a:extLst>
              <a:ext uri="{FF2B5EF4-FFF2-40B4-BE49-F238E27FC236}">
                <a16:creationId xmlns:a16="http://schemas.microsoft.com/office/drawing/2014/main" id="{69233035-A1DC-4A07-DB32-C1452461CF54}"/>
              </a:ext>
            </a:extLst>
          </p:cNvPr>
          <p:cNvSpPr txBox="1"/>
          <p:nvPr/>
        </p:nvSpPr>
        <p:spPr>
          <a:xfrm>
            <a:off x="630936" y="3328263"/>
            <a:ext cx="6096000" cy="369332"/>
          </a:xfrm>
          <a:prstGeom prst="rect">
            <a:avLst/>
          </a:prstGeom>
          <a:noFill/>
        </p:spPr>
        <p:txBody>
          <a:bodyPr wrap="square">
            <a:spAutoFit/>
          </a:bodyPr>
          <a:lstStyle/>
          <a:p>
            <a:r>
              <a:rPr lang="en-GB"/>
              <a:t>(Bullying 2025). </a:t>
            </a:r>
          </a:p>
        </p:txBody>
      </p:sp>
      <p:sp>
        <p:nvSpPr>
          <p:cNvPr id="4" name="Slide Number Placeholder 3">
            <a:extLst>
              <a:ext uri="{FF2B5EF4-FFF2-40B4-BE49-F238E27FC236}">
                <a16:creationId xmlns:a16="http://schemas.microsoft.com/office/drawing/2014/main" id="{18E66017-88AC-E0FD-3EA5-025A701C0B43}"/>
              </a:ext>
            </a:extLst>
          </p:cNvPr>
          <p:cNvSpPr>
            <a:spLocks noGrp="1"/>
          </p:cNvSpPr>
          <p:nvPr>
            <p:ph type="sldNum" sz="quarter" idx="12"/>
          </p:nvPr>
        </p:nvSpPr>
        <p:spPr/>
        <p:txBody>
          <a:bodyPr/>
          <a:lstStyle/>
          <a:p>
            <a:fld id="{97941596-AE54-6448-B0CD-C47C0D997720}" type="slidenum">
              <a:rPr lang="en-US" smtClean="0"/>
              <a:t>36</a:t>
            </a:fld>
            <a:endParaRPr lang="en-US"/>
          </a:p>
        </p:txBody>
      </p:sp>
    </p:spTree>
    <p:extLst>
      <p:ext uri="{BB962C8B-B14F-4D97-AF65-F5344CB8AC3E}">
        <p14:creationId xmlns:p14="http://schemas.microsoft.com/office/powerpoint/2010/main" val="64346889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4E115955-6BF9-5FD0-0D61-4AD785464537}"/>
              </a:ext>
            </a:extLst>
          </p:cNvPr>
          <p:cNvPicPr>
            <a:picLocks noChangeAspect="1"/>
          </p:cNvPicPr>
          <p:nvPr/>
        </p:nvPicPr>
        <p:blipFill>
          <a:blip r:embed="rId2"/>
          <a:srcRect l="5884" r="-1" b="-1"/>
          <a:stretch>
            <a:fillRect/>
          </a:stretch>
        </p:blipFill>
        <p:spPr>
          <a:xfrm>
            <a:off x="1" y="10"/>
            <a:ext cx="966964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852505-B04E-7330-2095-9B837B1B722D}"/>
              </a:ext>
            </a:extLst>
          </p:cNvPr>
          <p:cNvSpPr>
            <a:spLocks noGrp="1"/>
          </p:cNvSpPr>
          <p:nvPr>
            <p:ph type="title"/>
          </p:nvPr>
        </p:nvSpPr>
        <p:spPr>
          <a:xfrm>
            <a:off x="7531610" y="365125"/>
            <a:ext cx="4657341" cy="1899912"/>
          </a:xfrm>
        </p:spPr>
        <p:txBody>
          <a:bodyPr>
            <a:normAutofit/>
          </a:bodyPr>
          <a:lstStyle/>
          <a:p>
            <a:pPr>
              <a:buNone/>
            </a:pPr>
            <a:r>
              <a:rPr lang="en-GB" sz="3100"/>
              <a:t>   </a:t>
            </a:r>
            <a:r>
              <a:rPr lang="en-GB" sz="3600" b="1"/>
              <a:t>Professional Practice</a:t>
            </a:r>
            <a:br>
              <a:rPr lang="en-GB" sz="3100" b="1"/>
            </a:br>
            <a:r>
              <a:rPr lang="en-GB" sz="1600"/>
              <a:t>      </a:t>
            </a:r>
            <a:r>
              <a:rPr lang="en-GB" sz="1600" b="1"/>
              <a:t>(Fatima)</a:t>
            </a:r>
          </a:p>
        </p:txBody>
      </p:sp>
      <p:sp>
        <p:nvSpPr>
          <p:cNvPr id="3" name="Content Placeholder 2">
            <a:extLst>
              <a:ext uri="{FF2B5EF4-FFF2-40B4-BE49-F238E27FC236}">
                <a16:creationId xmlns:a16="http://schemas.microsoft.com/office/drawing/2014/main" id="{62504756-2565-4020-C945-AAE759678566}"/>
              </a:ext>
            </a:extLst>
          </p:cNvPr>
          <p:cNvSpPr>
            <a:spLocks noGrp="1"/>
          </p:cNvSpPr>
          <p:nvPr>
            <p:ph idx="1"/>
          </p:nvPr>
        </p:nvSpPr>
        <p:spPr>
          <a:xfrm>
            <a:off x="7531610" y="1948543"/>
            <a:ext cx="4544624" cy="4800600"/>
          </a:xfrm>
        </p:spPr>
        <p:txBody>
          <a:bodyPr>
            <a:noAutofit/>
          </a:bodyPr>
          <a:lstStyle/>
          <a:p>
            <a:pPr>
              <a:buNone/>
            </a:pPr>
            <a:r>
              <a:rPr lang="en-GB" sz="2400" b="1"/>
              <a:t>Implications for Professional Practice</a:t>
            </a:r>
          </a:p>
          <a:p>
            <a:pPr>
              <a:buNone/>
            </a:pPr>
            <a:r>
              <a:rPr lang="en-GB" sz="1800"/>
              <a:t>Mind Bridge strengthens collaboration between:</a:t>
            </a:r>
          </a:p>
          <a:p>
            <a:pPr>
              <a:buFont typeface="Arial" panose="020B0604020202020204" pitchFamily="34" charset="0"/>
              <a:buChar char="•"/>
            </a:pPr>
            <a:r>
              <a:rPr lang="en-GB" sz="1800"/>
              <a:t>Teachers </a:t>
            </a:r>
            <a:r>
              <a:rPr lang="en-GB" sz="1800" b="1"/>
              <a:t>(Department for Education, 2023).</a:t>
            </a:r>
            <a:r>
              <a:rPr lang="en-GB" sz="1800"/>
              <a:t> </a:t>
            </a:r>
          </a:p>
          <a:p>
            <a:pPr>
              <a:buFont typeface="Arial" panose="020B0604020202020204" pitchFamily="34" charset="0"/>
              <a:buChar char="•"/>
            </a:pPr>
            <a:r>
              <a:rPr lang="en-GB" sz="1800"/>
              <a:t>School nurses </a:t>
            </a:r>
            <a:r>
              <a:rPr lang="en-GB" sz="1800" b="1"/>
              <a:t>(NHS England, 2019).</a:t>
            </a:r>
            <a:r>
              <a:rPr lang="en-GB" sz="1800"/>
              <a:t> </a:t>
            </a:r>
          </a:p>
          <a:p>
            <a:pPr>
              <a:buFont typeface="Arial" panose="020B0604020202020204" pitchFamily="34" charset="0"/>
              <a:buChar char="•"/>
            </a:pPr>
            <a:r>
              <a:rPr lang="en-GB" sz="1800"/>
              <a:t>Counsellors </a:t>
            </a:r>
            <a:r>
              <a:rPr lang="en-GB" sz="1800" b="1"/>
              <a:t>(NICE, 2022).</a:t>
            </a:r>
            <a:r>
              <a:rPr lang="en-GB" sz="1800"/>
              <a:t> </a:t>
            </a:r>
          </a:p>
          <a:p>
            <a:pPr>
              <a:buFont typeface="Arial" panose="020B0604020202020204" pitchFamily="34" charset="0"/>
              <a:buChar char="•"/>
            </a:pPr>
            <a:r>
              <a:rPr lang="en-GB" sz="1800"/>
              <a:t>Safeguarding leads </a:t>
            </a:r>
            <a:r>
              <a:rPr lang="en-GB" sz="1800" b="1"/>
              <a:t>(Department for Education, 2023).</a:t>
            </a:r>
            <a:r>
              <a:rPr lang="en-GB" sz="1800"/>
              <a:t> </a:t>
            </a:r>
          </a:p>
          <a:p>
            <a:pPr>
              <a:buFont typeface="Arial" panose="020B0604020202020204" pitchFamily="34" charset="0"/>
              <a:buChar char="•"/>
            </a:pPr>
            <a:r>
              <a:rPr lang="en-GB" sz="1800"/>
              <a:t>Public health practitioners </a:t>
            </a:r>
            <a:r>
              <a:rPr lang="en-GB" sz="1800" b="1"/>
              <a:t>(WHO, 2021).</a:t>
            </a:r>
            <a:r>
              <a:rPr lang="en-GB" sz="1800"/>
              <a:t> </a:t>
            </a:r>
          </a:p>
          <a:p>
            <a:pPr>
              <a:buNone/>
            </a:pPr>
            <a:r>
              <a:rPr lang="en-GB" sz="1800"/>
              <a:t>This multidisciplinary approach promotes earlier intervention and improved continuity of care </a:t>
            </a:r>
            <a:r>
              <a:rPr lang="en-GB" sz="1800" b="1"/>
              <a:t>(WHO, 2021)</a:t>
            </a:r>
            <a:endParaRPr lang="en-GB" sz="1800"/>
          </a:p>
          <a:p>
            <a:endParaRPr lang="en-GB" sz="1800"/>
          </a:p>
        </p:txBody>
      </p:sp>
      <p:sp>
        <p:nvSpPr>
          <p:cNvPr id="7" name="TextBox 6">
            <a:extLst>
              <a:ext uri="{FF2B5EF4-FFF2-40B4-BE49-F238E27FC236}">
                <a16:creationId xmlns:a16="http://schemas.microsoft.com/office/drawing/2014/main" id="{5D2F0966-C328-9518-2EAD-9710E580F106}"/>
              </a:ext>
            </a:extLst>
          </p:cNvPr>
          <p:cNvSpPr txBox="1"/>
          <p:nvPr/>
        </p:nvSpPr>
        <p:spPr>
          <a:xfrm>
            <a:off x="250371" y="6237905"/>
            <a:ext cx="6161314" cy="369332"/>
          </a:xfrm>
          <a:prstGeom prst="rect">
            <a:avLst/>
          </a:prstGeom>
          <a:noFill/>
        </p:spPr>
        <p:txBody>
          <a:bodyPr wrap="square">
            <a:spAutoFit/>
          </a:bodyPr>
          <a:lstStyle/>
          <a:p>
            <a:r>
              <a:rPr lang="en-GB"/>
              <a:t>(Bullying 2025)</a:t>
            </a:r>
          </a:p>
        </p:txBody>
      </p:sp>
      <p:sp>
        <p:nvSpPr>
          <p:cNvPr id="4" name="Slide Number Placeholder 3">
            <a:extLst>
              <a:ext uri="{FF2B5EF4-FFF2-40B4-BE49-F238E27FC236}">
                <a16:creationId xmlns:a16="http://schemas.microsoft.com/office/drawing/2014/main" id="{6492B0CA-6129-CDA9-7C23-510047403FC5}"/>
              </a:ext>
            </a:extLst>
          </p:cNvPr>
          <p:cNvSpPr>
            <a:spLocks noGrp="1"/>
          </p:cNvSpPr>
          <p:nvPr>
            <p:ph type="sldNum" sz="quarter" idx="12"/>
          </p:nvPr>
        </p:nvSpPr>
        <p:spPr/>
        <p:txBody>
          <a:bodyPr/>
          <a:lstStyle/>
          <a:p>
            <a:fld id="{97941596-AE54-6448-B0CD-C47C0D997720}" type="slidenum">
              <a:rPr lang="en-US" smtClean="0"/>
              <a:t>37</a:t>
            </a:fld>
            <a:endParaRPr lang="en-US"/>
          </a:p>
        </p:txBody>
      </p:sp>
    </p:spTree>
    <p:extLst>
      <p:ext uri="{BB962C8B-B14F-4D97-AF65-F5344CB8AC3E}">
        <p14:creationId xmlns:p14="http://schemas.microsoft.com/office/powerpoint/2010/main" val="352291027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8A106CDD-1564-E614-8C28-AECD18F50A4A}"/>
              </a:ext>
            </a:extLst>
          </p:cNvPr>
          <p:cNvPicPr>
            <a:picLocks noChangeAspect="1"/>
          </p:cNvPicPr>
          <p:nvPr/>
        </p:nvPicPr>
        <p:blipFill>
          <a:blip r:embed="rId2"/>
          <a:srcRect l="4772" r="10629"/>
          <a:stretch>
            <a:fillRect/>
          </a:stretch>
        </p:blipFill>
        <p:spPr>
          <a:xfrm>
            <a:off x="1" y="10"/>
            <a:ext cx="966964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701A9F-728D-D829-1A9F-5E932BD87E61}"/>
              </a:ext>
            </a:extLst>
          </p:cNvPr>
          <p:cNvSpPr>
            <a:spLocks noGrp="1"/>
          </p:cNvSpPr>
          <p:nvPr>
            <p:ph type="title"/>
          </p:nvPr>
        </p:nvSpPr>
        <p:spPr>
          <a:xfrm>
            <a:off x="6291943" y="0"/>
            <a:ext cx="5791200" cy="1850572"/>
          </a:xfrm>
        </p:spPr>
        <p:txBody>
          <a:bodyPr>
            <a:normAutofit/>
          </a:bodyPr>
          <a:lstStyle/>
          <a:p>
            <a:r>
              <a:rPr lang="en-GB" sz="3400"/>
              <a:t>                 </a:t>
            </a:r>
            <a:r>
              <a:rPr lang="en-GB" b="1"/>
              <a:t>Conclusion</a:t>
            </a:r>
            <a:br>
              <a:rPr lang="en-GB" sz="3400"/>
            </a:br>
            <a:r>
              <a:rPr lang="en-GB" sz="3400"/>
              <a:t> </a:t>
            </a:r>
            <a:r>
              <a:rPr lang="en-GB" sz="1400"/>
              <a:t>(Fatima)</a:t>
            </a:r>
          </a:p>
        </p:txBody>
      </p:sp>
      <p:sp>
        <p:nvSpPr>
          <p:cNvPr id="3" name="Content Placeholder 2">
            <a:extLst>
              <a:ext uri="{FF2B5EF4-FFF2-40B4-BE49-F238E27FC236}">
                <a16:creationId xmlns:a16="http://schemas.microsoft.com/office/drawing/2014/main" id="{EC999B15-851E-83CE-06DA-180D792986DC}"/>
              </a:ext>
            </a:extLst>
          </p:cNvPr>
          <p:cNvSpPr>
            <a:spLocks noGrp="1"/>
          </p:cNvSpPr>
          <p:nvPr>
            <p:ph idx="1"/>
          </p:nvPr>
        </p:nvSpPr>
        <p:spPr>
          <a:xfrm>
            <a:off x="6096000" y="1338606"/>
            <a:ext cx="6092951" cy="5279908"/>
          </a:xfrm>
        </p:spPr>
        <p:txBody>
          <a:bodyPr>
            <a:normAutofit fontScale="92500" lnSpcReduction="10000"/>
          </a:bodyPr>
          <a:lstStyle/>
          <a:p>
            <a:pPr>
              <a:buFont typeface="Arial" panose="020B0604020202020204" pitchFamily="34" charset="0"/>
              <a:buChar char="•"/>
            </a:pPr>
            <a:endParaRPr lang="en-GB" sz="800" b="1"/>
          </a:p>
          <a:p>
            <a:pPr>
              <a:buNone/>
            </a:pPr>
            <a:r>
              <a:rPr lang="en-GB" b="1"/>
              <a:t>Overall Impact of Mind Bridge</a:t>
            </a:r>
          </a:p>
          <a:p>
            <a:pPr>
              <a:buNone/>
            </a:pPr>
            <a:r>
              <a:rPr lang="en-GB" sz="1700"/>
              <a:t>Mind Bridge has the potential to:</a:t>
            </a:r>
          </a:p>
          <a:p>
            <a:pPr>
              <a:buFont typeface="Arial" panose="020B0604020202020204" pitchFamily="34" charset="0"/>
              <a:buChar char="•"/>
            </a:pPr>
            <a:r>
              <a:rPr lang="en-GB" sz="1700"/>
              <a:t>Improve students' emotional wellbeing </a:t>
            </a:r>
            <a:r>
              <a:rPr lang="en-GB" sz="1700" b="1"/>
              <a:t>(WHO, 2021).</a:t>
            </a:r>
            <a:r>
              <a:rPr lang="en-GB" sz="1700"/>
              <a:t> </a:t>
            </a:r>
          </a:p>
          <a:p>
            <a:pPr>
              <a:buFont typeface="Arial" panose="020B0604020202020204" pitchFamily="34" charset="0"/>
              <a:buChar char="•"/>
            </a:pPr>
            <a:r>
              <a:rPr lang="en-GB" sz="1700"/>
              <a:t>Reduce bullying and its mental health impacts </a:t>
            </a:r>
            <a:r>
              <a:rPr lang="en-GB" sz="1700" b="1"/>
              <a:t>(NICE, 2022).</a:t>
            </a:r>
            <a:r>
              <a:rPr lang="en-GB" sz="1700"/>
              <a:t> </a:t>
            </a:r>
          </a:p>
          <a:p>
            <a:pPr>
              <a:buFont typeface="Arial" panose="020B0604020202020204" pitchFamily="34" charset="0"/>
              <a:buChar char="•"/>
            </a:pPr>
            <a:r>
              <a:rPr lang="en-GB" sz="1700"/>
              <a:t>Strengthen school safeguarding systems </a:t>
            </a:r>
            <a:r>
              <a:rPr lang="en-GB" sz="1700" b="1"/>
              <a:t>(Department for Education, 2023).</a:t>
            </a:r>
            <a:r>
              <a:rPr lang="en-GB" sz="1700"/>
              <a:t> </a:t>
            </a:r>
          </a:p>
          <a:p>
            <a:pPr>
              <a:buFont typeface="Arial" panose="020B0604020202020204" pitchFamily="34" charset="0"/>
              <a:buChar char="•"/>
            </a:pPr>
            <a:r>
              <a:rPr lang="en-GB" sz="1700"/>
              <a:t>Increase parental engagement in mental health promotion </a:t>
            </a:r>
            <a:r>
              <a:rPr lang="en-GB" sz="1700" b="1"/>
              <a:t>(WHO, 2021).</a:t>
            </a:r>
            <a:r>
              <a:rPr lang="en-GB" sz="1700"/>
              <a:t> </a:t>
            </a:r>
          </a:p>
          <a:p>
            <a:pPr>
              <a:buFont typeface="Arial" panose="020B0604020202020204" pitchFamily="34" charset="0"/>
              <a:buChar char="•"/>
            </a:pPr>
            <a:r>
              <a:rPr lang="en-GB" sz="1700"/>
              <a:t>Support national public health and education priorities </a:t>
            </a:r>
            <a:r>
              <a:rPr lang="en-GB" sz="1700" b="1"/>
              <a:t>(NHS England, 2019).</a:t>
            </a:r>
            <a:r>
              <a:rPr lang="en-GB" sz="1700"/>
              <a:t> </a:t>
            </a:r>
          </a:p>
          <a:p>
            <a:pPr>
              <a:buFont typeface="Arial" panose="020B0604020202020204" pitchFamily="34" charset="0"/>
              <a:buChar char="•"/>
            </a:pPr>
            <a:r>
              <a:rPr lang="en-GB" sz="1700"/>
              <a:t>Encourages positive mental health behaviours through the Health Belief Model (Rosenstock, 1974).</a:t>
            </a:r>
          </a:p>
          <a:p>
            <a:pPr>
              <a:buFont typeface="Arial" panose="020B0604020202020204" pitchFamily="34" charset="0"/>
              <a:buChar char="•"/>
            </a:pPr>
            <a:r>
              <a:rPr lang="en-GB" sz="1500"/>
              <a:t>Supports equitable access to mental health resources for students affected by poverty and health inequalities (UKHSA, 2023). </a:t>
            </a:r>
          </a:p>
          <a:p>
            <a:pPr>
              <a:buFont typeface="Arial" panose="020B0604020202020204" pitchFamily="34" charset="0"/>
              <a:buChar char="•"/>
            </a:pPr>
            <a:r>
              <a:rPr lang="en-GB" sz="1500"/>
              <a:t>Accessible through school computers and tablets, ensuring support even where mobile phones are restricted (Department for Education, 2023).</a:t>
            </a:r>
          </a:p>
          <a:p>
            <a:pPr>
              <a:buNone/>
            </a:pPr>
            <a:r>
              <a:rPr lang="en-GB" sz="1800" b="1"/>
              <a:t>Mind Bridge</a:t>
            </a:r>
          </a:p>
          <a:p>
            <a:pPr>
              <a:buNone/>
            </a:pPr>
            <a:r>
              <a:rPr lang="en-GB" sz="1800" b="1" i="1"/>
              <a:t>Connecting Minds. Building Resilience.</a:t>
            </a:r>
            <a:endParaRPr lang="en-GB" sz="1800" b="1"/>
          </a:p>
          <a:p>
            <a:pPr>
              <a:buFont typeface="Arial" panose="020B0604020202020204" pitchFamily="34" charset="0"/>
              <a:buChar char="•"/>
            </a:pPr>
            <a:endParaRPr lang="en-GB" sz="800"/>
          </a:p>
          <a:p>
            <a:endParaRPr lang="en-GB" sz="800"/>
          </a:p>
        </p:txBody>
      </p:sp>
      <p:sp>
        <p:nvSpPr>
          <p:cNvPr id="4" name="Slide Number Placeholder 3">
            <a:extLst>
              <a:ext uri="{FF2B5EF4-FFF2-40B4-BE49-F238E27FC236}">
                <a16:creationId xmlns:a16="http://schemas.microsoft.com/office/drawing/2014/main" id="{EE9A5963-1A4D-DBA0-6332-F807F399694B}"/>
              </a:ext>
            </a:extLst>
          </p:cNvPr>
          <p:cNvSpPr>
            <a:spLocks noGrp="1"/>
          </p:cNvSpPr>
          <p:nvPr>
            <p:ph type="sldNum" sz="quarter" idx="12"/>
          </p:nvPr>
        </p:nvSpPr>
        <p:spPr/>
        <p:txBody>
          <a:bodyPr/>
          <a:lstStyle/>
          <a:p>
            <a:fld id="{97941596-AE54-6448-B0CD-C47C0D997720}" type="slidenum">
              <a:rPr lang="en-US" smtClean="0"/>
              <a:t>38</a:t>
            </a:fld>
            <a:endParaRPr lang="en-US"/>
          </a:p>
        </p:txBody>
      </p:sp>
    </p:spTree>
    <p:extLst>
      <p:ext uri="{BB962C8B-B14F-4D97-AF65-F5344CB8AC3E}">
        <p14:creationId xmlns:p14="http://schemas.microsoft.com/office/powerpoint/2010/main" val="271004197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11C50C-C4C3-A6F5-BDDD-0F8EC3B16B0A}"/>
              </a:ext>
            </a:extLst>
          </p:cNvPr>
          <p:cNvSpPr>
            <a:spLocks noGrp="1"/>
          </p:cNvSpPr>
          <p:nvPr>
            <p:ph type="title"/>
          </p:nvPr>
        </p:nvSpPr>
        <p:spPr/>
        <p:txBody>
          <a:bodyPr/>
          <a:lstStyle/>
          <a:p>
            <a:r>
              <a:rPr lang="en-US" err="1"/>
              <a:t>Refrences</a:t>
            </a:r>
            <a:r>
              <a:rPr lang="en-US"/>
              <a:t> – </a:t>
            </a:r>
            <a:r>
              <a:rPr lang="en-US" err="1"/>
              <a:t>naima</a:t>
            </a:r>
            <a:r>
              <a:rPr lang="en-US"/>
              <a:t> amin</a:t>
            </a:r>
          </a:p>
        </p:txBody>
      </p:sp>
      <p:sp>
        <p:nvSpPr>
          <p:cNvPr id="3" name="Content Placeholder 2">
            <a:extLst>
              <a:ext uri="{FF2B5EF4-FFF2-40B4-BE49-F238E27FC236}">
                <a16:creationId xmlns:a16="http://schemas.microsoft.com/office/drawing/2014/main" id="{9C71F4EE-4AD4-37BA-9B9E-A8D7BAEE8DCA}"/>
              </a:ext>
            </a:extLst>
          </p:cNvPr>
          <p:cNvSpPr>
            <a:spLocks noGrp="1"/>
          </p:cNvSpPr>
          <p:nvPr>
            <p:ph idx="1"/>
          </p:nvPr>
        </p:nvSpPr>
        <p:spPr>
          <a:xfrm>
            <a:off x="838200" y="1431758"/>
            <a:ext cx="10515600" cy="4745205"/>
          </a:xfrm>
        </p:spPr>
        <p:txBody>
          <a:bodyPr vert="horz" lIns="91440" tIns="45720" rIns="91440" bIns="45720" rtlCol="0" anchor="t">
            <a:normAutofit fontScale="85000" lnSpcReduction="20000"/>
          </a:bodyPr>
          <a:lstStyle/>
          <a:p>
            <a:r>
              <a:rPr lang="en-GB" sz="1800"/>
              <a:t>Anti-Bullying Alliance (2023) </a:t>
            </a:r>
            <a:r>
              <a:rPr lang="en-GB" sz="1800" i="1"/>
              <a:t>United Against Bullying</a:t>
            </a:r>
            <a:r>
              <a:rPr lang="en-GB" sz="1800"/>
              <a:t>. London: National Children's Bureau.</a:t>
            </a:r>
          </a:p>
          <a:p>
            <a:r>
              <a:rPr lang="en-GB" sz="1600"/>
              <a:t>Department for Education (2024) </a:t>
            </a:r>
            <a:r>
              <a:rPr lang="en-GB" sz="1600" i="1"/>
              <a:t>Behaviour in schools: Advice for headteachers and school staff</a:t>
            </a:r>
            <a:r>
              <a:rPr lang="en-GB" sz="1600"/>
              <a:t>. London: DfE.</a:t>
            </a:r>
            <a:endParaRPr lang="en-GB"/>
          </a:p>
          <a:p>
            <a:r>
              <a:rPr lang="en-GB" sz="1600" err="1"/>
              <a:t>Fraguas</a:t>
            </a:r>
            <a:r>
              <a:rPr lang="en-GB" sz="1600"/>
              <a:t>, D., Díaz-</a:t>
            </a:r>
            <a:r>
              <a:rPr lang="en-GB" sz="1600" err="1"/>
              <a:t>Caneja</a:t>
            </a:r>
            <a:r>
              <a:rPr lang="en-GB" sz="1600"/>
              <a:t>, C.M., Ayora, M., et al. (2021) 'Assessment of school anti-bullying interventions: A systematic review and meta-analysis', </a:t>
            </a:r>
            <a:r>
              <a:rPr lang="en-GB" sz="1600" i="1"/>
              <a:t>JAMA </a:t>
            </a:r>
            <a:r>
              <a:rPr lang="en-GB" sz="1600" i="1" err="1"/>
              <a:t>Pediatrics</a:t>
            </a:r>
            <a:r>
              <a:rPr lang="en-GB" sz="1600"/>
              <a:t>, 175(1), pp. 44–55.</a:t>
            </a:r>
          </a:p>
          <a:p>
            <a:r>
              <a:rPr lang="en-GB" sz="1700"/>
              <a:t>Mental Health Innovations (2024) </a:t>
            </a:r>
            <a:r>
              <a:rPr lang="en-GB" sz="1700" i="1"/>
              <a:t>1 in 4 young people currently impacted by bullying in the UK</a:t>
            </a:r>
            <a:r>
              <a:rPr lang="en-GB" sz="1700"/>
              <a:t>. Available at: </a:t>
            </a:r>
            <a:r>
              <a:rPr lang="en-GB" sz="1700">
                <a:hlinkClick r:id="rId2"/>
              </a:rPr>
              <a:t>https://mentalhealthinnovations.org/news-and-information/latest-news/1-in-4-young-people-currently-impacted-by-bullying-in-the-uk-a-report-for-anti-bullying-week-2024-has-found/</a:t>
            </a:r>
            <a:r>
              <a:rPr lang="en-GB" sz="1700"/>
              <a:t> (Accessed: 5 July 2026).</a:t>
            </a:r>
          </a:p>
          <a:p>
            <a:r>
              <a:rPr lang="en-GB" sz="1700"/>
              <a:t>National Institute for Health and Care Excellence (2022) </a:t>
            </a:r>
            <a:r>
              <a:rPr lang="en-GB" sz="1700" i="1"/>
              <a:t>Mental wellbeing at work (QS147)</a:t>
            </a:r>
            <a:r>
              <a:rPr lang="en-GB" sz="1700"/>
              <a:t> [adapt relevant school wellbeing principles if cited in your assignment] or preferably </a:t>
            </a:r>
            <a:r>
              <a:rPr lang="en-GB" sz="1700" i="1"/>
              <a:t>Integrated health and social care for babies, children and young people (NG223)</a:t>
            </a:r>
            <a:r>
              <a:rPr lang="en-GB" sz="1700"/>
              <a:t>. London: NICE.</a:t>
            </a:r>
          </a:p>
          <a:p>
            <a:r>
              <a:rPr lang="en-GB" sz="1600"/>
              <a:t>National Institute for Health and Care Excellence (2022) </a:t>
            </a:r>
            <a:r>
              <a:rPr lang="en-GB" sz="1600" i="1"/>
              <a:t>Integrated health and social care for babies, children and young people (NG223)</a:t>
            </a:r>
            <a:r>
              <a:rPr lang="en-GB" sz="1600"/>
              <a:t>.</a:t>
            </a:r>
          </a:p>
          <a:p>
            <a:r>
              <a:rPr lang="en-GB" sz="1600"/>
              <a:t>National Institute for Health and Care Excellence (2022) </a:t>
            </a:r>
            <a:r>
              <a:rPr lang="en-GB" sz="1600" i="1"/>
              <a:t>Self-harm: Assessment, management and preventing recurrence (NG225)</a:t>
            </a:r>
            <a:r>
              <a:rPr lang="en-GB" sz="1600"/>
              <a:t>.</a:t>
            </a:r>
          </a:p>
          <a:p>
            <a:r>
              <a:rPr lang="en-GB" sz="1600"/>
              <a:t>NHS Digital (2023) </a:t>
            </a:r>
            <a:r>
              <a:rPr lang="en-GB" sz="1600" i="1"/>
              <a:t>Mental Health of Children and Young People in England</a:t>
            </a:r>
            <a:r>
              <a:rPr lang="en-GB" sz="1600"/>
              <a:t>.</a:t>
            </a:r>
          </a:p>
          <a:p>
            <a:r>
              <a:rPr lang="en-GB" sz="1800"/>
              <a:t>Public Health England (2021) </a:t>
            </a:r>
            <a:r>
              <a:rPr lang="en-GB" sz="1800" i="1"/>
              <a:t>Promoting children and young people's emotional health and wellbeing: A whole school and college approach</a:t>
            </a:r>
            <a:r>
              <a:rPr lang="en-GB" sz="1800"/>
              <a:t>. London: Public Health England.</a:t>
            </a:r>
          </a:p>
          <a:p>
            <a:r>
              <a:rPr lang="en-GB" sz="1600"/>
              <a:t>World Health Organization (2022) </a:t>
            </a:r>
            <a:r>
              <a:rPr lang="en-GB" sz="1600" i="1"/>
              <a:t>World Mental Health Report: Transforming Mental Health for All</a:t>
            </a:r>
            <a:r>
              <a:rPr lang="en-GB" sz="1600"/>
              <a:t>.</a:t>
            </a:r>
          </a:p>
          <a:p>
            <a:r>
              <a:rPr lang="en-GB" sz="1600" err="1"/>
              <a:t>YoungMinds</a:t>
            </a:r>
            <a:r>
              <a:rPr lang="en-GB" sz="1600"/>
              <a:t> (2023) </a:t>
            </a:r>
            <a:r>
              <a:rPr lang="en-GB" sz="1600" i="1"/>
              <a:t>Our priorities for children and young people's mental health</a:t>
            </a:r>
            <a:r>
              <a:rPr lang="en-GB" sz="1600"/>
              <a:t>. London: </a:t>
            </a:r>
            <a:r>
              <a:rPr lang="en-GB" sz="1600" err="1"/>
              <a:t>YoungMinds</a:t>
            </a:r>
            <a:r>
              <a:rPr lang="en-GB" sz="1600"/>
              <a:t>.</a:t>
            </a:r>
          </a:p>
          <a:p>
            <a:r>
              <a:rPr lang="en-GB" sz="1600"/>
              <a:t>Zhu, Y., et al. (2025) 'School bullying and mental health among adolescents', </a:t>
            </a:r>
            <a:r>
              <a:rPr lang="en-GB" sz="1600" i="1"/>
              <a:t>BMC Public Health</a:t>
            </a:r>
            <a:r>
              <a:rPr lang="en-GB" sz="1600"/>
              <a:t>.</a:t>
            </a:r>
          </a:p>
          <a:p>
            <a:pPr marL="0" indent="0">
              <a:buNone/>
            </a:pPr>
            <a:endParaRPr lang="en-US"/>
          </a:p>
        </p:txBody>
      </p:sp>
      <p:sp>
        <p:nvSpPr>
          <p:cNvPr id="4" name="Slide Number Placeholder 3">
            <a:extLst>
              <a:ext uri="{FF2B5EF4-FFF2-40B4-BE49-F238E27FC236}">
                <a16:creationId xmlns:a16="http://schemas.microsoft.com/office/drawing/2014/main" id="{147BCF6D-2BFA-D111-5FF7-68371139CAC7}"/>
              </a:ext>
            </a:extLst>
          </p:cNvPr>
          <p:cNvSpPr>
            <a:spLocks noGrp="1"/>
          </p:cNvSpPr>
          <p:nvPr>
            <p:ph type="sldNum" sz="quarter" idx="12"/>
          </p:nvPr>
        </p:nvSpPr>
        <p:spPr/>
        <p:txBody>
          <a:bodyPr/>
          <a:lstStyle/>
          <a:p>
            <a:fld id="{97941596-AE54-6448-B0CD-C47C0D997720}" type="slidenum">
              <a:rPr lang="en-US" smtClean="0"/>
              <a:t>39</a:t>
            </a:fld>
            <a:endParaRPr lang="en-US"/>
          </a:p>
        </p:txBody>
      </p:sp>
    </p:spTree>
    <p:extLst>
      <p:ext uri="{BB962C8B-B14F-4D97-AF65-F5344CB8AC3E}">
        <p14:creationId xmlns:p14="http://schemas.microsoft.com/office/powerpoint/2010/main" val="326876433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127CCAD-2B7C-8B2A-CE6D-BE38D07416B0}"/>
              </a:ext>
            </a:extLst>
          </p:cNvPr>
          <p:cNvSpPr>
            <a:spLocks noGrp="1"/>
          </p:cNvSpPr>
          <p:nvPr>
            <p:ph type="sldNum" sz="quarter" idx="12"/>
          </p:nvPr>
        </p:nvSpPr>
        <p:spPr/>
        <p:txBody>
          <a:bodyPr/>
          <a:lstStyle/>
          <a:p>
            <a:fld id="{97941596-AE54-6448-B0CD-C47C0D997720}" type="slidenum">
              <a:rPr lang="en-US" smtClean="0"/>
              <a:t>40</a:t>
            </a:fld>
            <a:endParaRPr lang="en-US"/>
          </a:p>
        </p:txBody>
      </p:sp>
      <mc:AlternateContent xmlns:mc="http://schemas.openxmlformats.org/markup-compatibility/2006">
        <mc:Choice xmlns:p14="http://schemas.microsoft.com/office/powerpoint/2010/main" Requires="p14">
          <p:contentPart p14:bwMode="auto" r:id="rId2">
            <p14:nvContentPartPr>
              <p14:cNvPr id="7" name="Ink 6">
                <a:extLst>
                  <a:ext uri="{FF2B5EF4-FFF2-40B4-BE49-F238E27FC236}">
                    <a16:creationId xmlns:a16="http://schemas.microsoft.com/office/drawing/2014/main" id="{ED5CC8D6-2D4F-A476-B7C5-A6CB0C09A730}"/>
                  </a:ext>
                </a:extLst>
              </p14:cNvPr>
              <p14:cNvContentPartPr/>
              <p14:nvPr/>
            </p14:nvContentPartPr>
            <p14:xfrm>
              <a:off x="6678930" y="7220585"/>
              <a:ext cx="7620" cy="0"/>
            </p14:xfrm>
          </p:contentPart>
        </mc:Choice>
        <mc:Fallback>
          <p:pic>
            <p:nvPicPr>
              <p:cNvPr id="7" name="Ink 6">
                <a:extLst>
                  <a:ext uri="{FF2B5EF4-FFF2-40B4-BE49-F238E27FC236}">
                    <a16:creationId xmlns:a16="http://schemas.microsoft.com/office/drawing/2014/main" id="{ED5CC8D6-2D4F-A476-B7C5-A6CB0C09A730}"/>
                  </a:ext>
                </a:extLst>
              </p:cNvPr>
              <p:cNvPicPr/>
              <p:nvPr/>
            </p:nvPicPr>
            <p:blipFill>
              <a:blip r:embed="rId3"/>
              <a:stretch>
                <a:fillRect/>
              </a:stretch>
            </p:blipFill>
            <p:spPr>
              <a:xfrm>
                <a:off x="6673042" y="7220585"/>
                <a:ext cx="19396" cy="0"/>
              </a:xfrm>
              <a:prstGeom prst="rect">
                <a:avLst/>
              </a:prstGeom>
            </p:spPr>
          </p:pic>
        </mc:Fallback>
      </mc:AlternateContent>
      <mc:AlternateContent xmlns:mc="http://schemas.openxmlformats.org/markup-compatibility/2006">
        <mc:Choice xmlns:p14="http://schemas.microsoft.com/office/powerpoint/2010/main" Requires="p14">
          <p:contentPart p14:bwMode="auto" r:id="rId4">
            <p14:nvContentPartPr>
              <p14:cNvPr id="8" name="Ink 7">
                <a:extLst>
                  <a:ext uri="{FF2B5EF4-FFF2-40B4-BE49-F238E27FC236}">
                    <a16:creationId xmlns:a16="http://schemas.microsoft.com/office/drawing/2014/main" id="{8C735CC4-B363-EE5A-40E9-0069CC518133}"/>
                  </a:ext>
                </a:extLst>
              </p14:cNvPr>
              <p14:cNvContentPartPr/>
              <p14:nvPr/>
            </p14:nvContentPartPr>
            <p14:xfrm>
              <a:off x="1906270" y="5636895"/>
              <a:ext cx="5715" cy="5715"/>
            </p14:xfrm>
          </p:contentPart>
        </mc:Choice>
        <mc:Fallback>
          <p:pic>
            <p:nvPicPr>
              <p:cNvPr id="8" name="Ink 7">
                <a:extLst>
                  <a:ext uri="{FF2B5EF4-FFF2-40B4-BE49-F238E27FC236}">
                    <a16:creationId xmlns:a16="http://schemas.microsoft.com/office/drawing/2014/main" id="{8C735CC4-B363-EE5A-40E9-0069CC518133}"/>
                  </a:ext>
                </a:extLst>
              </p:cNvPr>
              <p:cNvPicPr/>
              <p:nvPr/>
            </p:nvPicPr>
            <p:blipFill>
              <a:blip r:embed="rId5"/>
              <a:stretch>
                <a:fillRect/>
              </a:stretch>
            </p:blipFill>
            <p:spPr>
              <a:xfrm>
                <a:off x="1899793" y="5630823"/>
                <a:ext cx="18669" cy="17859"/>
              </a:xfrm>
              <a:prstGeom prst="rect">
                <a:avLst/>
              </a:prstGeom>
            </p:spPr>
          </p:pic>
        </mc:Fallback>
      </mc:AlternateContent>
      <p:sp>
        <p:nvSpPr>
          <p:cNvPr id="31" name="Rectangle 23">
            <a:extLst>
              <a:ext uri="{FF2B5EF4-FFF2-40B4-BE49-F238E27FC236}">
                <a16:creationId xmlns:a16="http://schemas.microsoft.com/office/drawing/2014/main" id="{30ED263A-4EBC-2CBB-5453-89CAD62A886B}"/>
              </a:ext>
            </a:extLst>
          </p:cNvPr>
          <p:cNvSpPr>
            <a:spLocks noChangeArrowheads="1"/>
          </p:cNvSpPr>
          <p:nvPr/>
        </p:nvSpPr>
        <p:spPr bwMode="auto">
          <a:xfrm>
            <a:off x="152400" y="753240"/>
            <a:ext cx="11616344" cy="59400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R="0" lvl="0" algn="l" defTabSz="914400" rtl="0" eaLnBrk="0" fontAlgn="base" latinLnBrk="0" hangingPunct="0">
              <a:spcBef>
                <a:spcPct val="0"/>
              </a:spcBef>
              <a:spcAft>
                <a:spcPct val="0"/>
              </a:spcAft>
              <a:buClrTx/>
              <a:buSzTx/>
              <a:tabLst/>
            </a:pPr>
            <a:r>
              <a:rPr kumimoji="0" lang="en-US" altLang="en-US" sz="1200" b="0" i="0" u="none" strike="noStrike" cap="none" normalizeH="0" baseline="0">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Agha, Z., Ali, N.S., Park, J. and Wisniewski, P.J. (2025) 'A systematic review on design-based nudges for adolescent online safety'</a:t>
            </a:r>
            <a:r>
              <a:rPr kumimoji="0" lang="en-US" altLang="en-US" sz="1200" b="0" i="1" u="none" strike="noStrike" cap="none" normalizeH="0" baseline="0">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 International Journal of Child-Computer Interaction</a:t>
            </a:r>
            <a:r>
              <a:rPr kumimoji="0" lang="en-US" altLang="en-US" sz="1200" b="0" i="0" u="none" strike="noStrike" cap="none" normalizeH="0" baseline="0">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 43, p. 100702. Available at: https://</a:t>
            </a:r>
            <a:r>
              <a:rPr kumimoji="0" lang="en-US" altLang="en-US" sz="1200" b="0" i="0" u="none" strike="noStrike" cap="none" normalizeH="0" baseline="0" err="1">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doi.org</a:t>
            </a:r>
            <a:r>
              <a:rPr kumimoji="0" lang="en-US" altLang="en-US" sz="1200" b="0" i="0" u="none" strike="noStrike" cap="none" normalizeH="0" baseline="0">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/10.1016/j.ijcci.2024.100702 (Accessed: 1 July 2026)</a:t>
            </a:r>
          </a:p>
          <a:p>
            <a:pPr marR="0" lvl="0" algn="l" defTabSz="914400" rtl="0" eaLnBrk="0" fontAlgn="base" latinLnBrk="0" hangingPunct="0">
              <a:spcBef>
                <a:spcPct val="0"/>
              </a:spcBef>
              <a:spcAft>
                <a:spcPct val="0"/>
              </a:spcAft>
              <a:buClrTx/>
              <a:buSzTx/>
              <a:tabLst/>
            </a:pPr>
            <a:endPar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endParaRPr>
          </a:p>
          <a:p>
            <a:pPr marR="0" lvl="0" algn="l" defTabSz="914400" rtl="0" eaLnBrk="0" fontAlgn="base" latinLnBrk="0" hangingPunct="0">
              <a:spcBef>
                <a:spcPct val="0"/>
              </a:spcBef>
              <a:spcAft>
                <a:spcPct val="0"/>
              </a:spcAft>
              <a:buClrTx/>
              <a:buSzTx/>
              <a:tabLst/>
            </a:pPr>
            <a:r>
              <a:rPr kumimoji="0" lang="en-US" altLang="en-US" sz="1200" b="0" i="0" u="none" strike="noStrike" cap="none" normalizeH="0" baseline="0">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Arango, C., Martín-</a:t>
            </a:r>
            <a:r>
              <a:rPr kumimoji="0" lang="en-US" altLang="en-US" sz="1200" b="0" i="0" u="none" strike="noStrike" cap="none" normalizeH="0" baseline="0" err="1">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Babarro</a:t>
            </a:r>
            <a:r>
              <a:rPr kumimoji="0" lang="en-US" altLang="en-US" sz="1200" b="0" i="0" u="none" strike="noStrike" cap="none" normalizeH="0" baseline="0">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 J., </a:t>
            </a:r>
            <a:r>
              <a:rPr kumimoji="0" lang="en-US" altLang="en-US" sz="1200" b="0" i="0" u="none" strike="noStrike" cap="none" normalizeH="0" baseline="0" err="1">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Abregú</a:t>
            </a:r>
            <a:r>
              <a:rPr kumimoji="0" lang="en-US" altLang="en-US" sz="1200" b="0" i="0" u="none" strike="noStrike" cap="none" normalizeH="0" baseline="0">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-Crespo, R., </a:t>
            </a:r>
            <a:r>
              <a:rPr kumimoji="0" lang="en-US" altLang="en-US" sz="1200" b="0" i="0" u="none" strike="noStrike" cap="none" normalizeH="0" baseline="0" err="1">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Huete</a:t>
            </a:r>
            <a:r>
              <a:rPr kumimoji="0" lang="en-US" altLang="en-US" sz="1200" b="0" i="0" u="none" strike="noStrike" cap="none" normalizeH="0" baseline="0">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-Diego, M. </a:t>
            </a:r>
            <a:r>
              <a:rPr kumimoji="0" lang="en-US" altLang="en-US" sz="1200" b="0" i="0" u="none" strike="noStrike" cap="none" normalizeH="0" baseline="0" err="1">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Á</a:t>
            </a:r>
            <a:r>
              <a:rPr kumimoji="0" lang="en-US" altLang="en-US" sz="1200" b="0" i="0" u="none" strike="noStrike" cap="none" normalizeH="0" baseline="0">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 </a:t>
            </a:r>
            <a:r>
              <a:rPr kumimoji="0" lang="en-US" altLang="en-US" sz="1200" b="0" i="0" u="none" strike="noStrike" cap="none" normalizeH="0" baseline="0" err="1">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Alvariño-Piqueras</a:t>
            </a:r>
            <a:r>
              <a:rPr kumimoji="0" lang="en-US" altLang="en-US" sz="1200" b="0" i="0" u="none" strike="noStrike" cap="none" normalizeH="0" baseline="0">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 M., Serrano-</a:t>
            </a:r>
            <a:r>
              <a:rPr kumimoji="0" lang="en-US" altLang="en-US" sz="1200" b="0" i="0" u="none" strike="noStrike" cap="none" normalizeH="0" baseline="0" err="1">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Marugán</a:t>
            </a:r>
            <a:r>
              <a:rPr kumimoji="0" lang="en-US" altLang="en-US" sz="1200" b="0" i="0" u="none" strike="noStrike" cap="none" normalizeH="0" baseline="0">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 I., and Díaz-</a:t>
            </a:r>
            <a:r>
              <a:rPr kumimoji="0" lang="en-US" altLang="en-US" sz="1200" b="0" i="0" u="none" strike="noStrike" cap="none" normalizeH="0" baseline="0" err="1">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Caneja</a:t>
            </a:r>
            <a:r>
              <a:rPr kumimoji="0" lang="en-US" altLang="en-US" sz="1200" b="0" i="0" u="none" strike="noStrike" cap="none" normalizeH="0" baseline="0">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 C. M. (2024).  “A web-enabled, school-based intervention for bullying prevention (</a:t>
            </a:r>
            <a:r>
              <a:rPr kumimoji="0" lang="en-US" altLang="en-US" sz="1200" b="0" i="0" u="none" strike="noStrike" cap="none" normalizeH="0" baseline="0" err="1">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LINKlusive</a:t>
            </a:r>
            <a:r>
              <a:rPr kumimoji="0" lang="en-US" altLang="en-US" sz="1200" b="0" i="0" u="none" strike="noStrike" cap="none" normalizeH="0" baseline="0">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 a cluster </a:t>
            </a:r>
            <a:r>
              <a:rPr kumimoji="0" lang="en-US" altLang="en-US" sz="1200" b="0" i="0" u="none" strike="noStrike" cap="none" normalizeH="0" baseline="0" err="1">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randomised</a:t>
            </a:r>
            <a:r>
              <a:rPr kumimoji="0" lang="en-US" altLang="en-US" sz="1200" b="0" i="0" u="none" strike="noStrike" cap="none" normalizeH="0" baseline="0">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 trial,” </a:t>
            </a:r>
            <a:r>
              <a:rPr kumimoji="0" lang="en-US" altLang="en-US" sz="1200" b="0" i="1" u="none" strike="noStrike" cap="none" normalizeH="0" baseline="0" err="1">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EClinicalMedicine</a:t>
            </a:r>
            <a:r>
              <a:rPr kumimoji="0" lang="en-US" altLang="en-US" sz="1200" b="0" i="0" u="none" strike="noStrike" cap="none" normalizeH="0" baseline="0">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 68. Available at: https://</a:t>
            </a:r>
            <a:r>
              <a:rPr kumimoji="0" lang="en-US" altLang="en-US" sz="1200" b="0" i="0" u="none" strike="noStrike" cap="none" normalizeH="0" baseline="0" err="1">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doi.org</a:t>
            </a:r>
            <a:r>
              <a:rPr kumimoji="0" lang="en-US" altLang="en-US" sz="1200" b="0" i="0" u="none" strike="noStrike" cap="none" normalizeH="0" baseline="0">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/10.1016/j.eclinm.2024.102427.</a:t>
            </a:r>
            <a:r>
              <a:rPr kumimoji="0" lang="en-US" altLang="en-US" sz="1200" b="1" i="0" u="none" strike="noStrike" cap="none" normalizeH="0" baseline="0">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 </a:t>
            </a:r>
            <a:r>
              <a:rPr kumimoji="0" lang="en-US" altLang="en-US" sz="1200" b="0" i="0" u="none" strike="noStrike" cap="none" normalizeH="0" baseline="0">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(Accessed: 1 July 2026)</a:t>
            </a:r>
            <a:r>
              <a:rPr kumimoji="0" lang="en-US" altLang="en-US" sz="1200" b="1" i="0" u="none" strike="noStrike" cap="none" normalizeH="0" baseline="0">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 </a:t>
            </a:r>
          </a:p>
          <a:p>
            <a:pPr marR="0" lvl="0" algn="l" defTabSz="914400" rtl="0" eaLnBrk="0" fontAlgn="base" latinLnBrk="0" hangingPunct="0">
              <a:spcBef>
                <a:spcPct val="0"/>
              </a:spcBef>
              <a:spcAft>
                <a:spcPct val="0"/>
              </a:spcAft>
              <a:buClrTx/>
              <a:buSzTx/>
              <a:tabLst/>
            </a:pPr>
            <a:endPar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endParaRPr>
          </a:p>
          <a:p>
            <a:pPr marR="0" lvl="0" algn="l" defTabSz="914400" rtl="0" eaLnBrk="0" fontAlgn="base" latinLnBrk="0" hangingPunct="0">
              <a:spcBef>
                <a:spcPct val="0"/>
              </a:spcBef>
              <a:spcAft>
                <a:spcPct val="0"/>
              </a:spcAft>
              <a:buClrTx/>
              <a:buSzTx/>
              <a:tabLst/>
            </a:pPr>
            <a:r>
              <a:rPr kumimoji="0" lang="en-US" altLang="en-US" sz="1200" b="0" i="0" u="none" strike="noStrike" cap="none" normalizeH="0" baseline="0" err="1">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Axford</a:t>
            </a:r>
            <a:r>
              <a:rPr kumimoji="0" lang="en-US" altLang="en-US" sz="1200" b="0" i="0" u="none" strike="noStrike" cap="none" normalizeH="0" baseline="0">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 N., </a:t>
            </a:r>
            <a:r>
              <a:rPr kumimoji="0" lang="en-US" altLang="en-US" sz="1200" b="0" i="0" u="none" strike="noStrike" cap="none" normalizeH="0" baseline="0" err="1">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Bjornstad</a:t>
            </a:r>
            <a:r>
              <a:rPr kumimoji="0" lang="en-US" altLang="en-US" sz="1200" b="0" i="0" u="none" strike="noStrike" cap="none" normalizeH="0" baseline="0">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 G., Clarkson, S., </a:t>
            </a:r>
            <a:r>
              <a:rPr kumimoji="0" lang="en-US" altLang="en-US" sz="1200" b="0" i="0" u="none" strike="noStrike" cap="none" normalizeH="0" baseline="0" err="1">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Ukoumunne</a:t>
            </a:r>
            <a:r>
              <a:rPr kumimoji="0" lang="en-US" altLang="en-US" sz="1200" b="0" i="0" u="none" strike="noStrike" cap="none" normalizeH="0" baseline="0">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 O.C., Wrigley, Z., Matthews, J., Berry, V. and Hutchings, J. (2020) “The Effectiveness of the </a:t>
            </a:r>
            <a:r>
              <a:rPr kumimoji="0" lang="en-US" altLang="en-US" sz="1200" b="0" i="0" u="none" strike="noStrike" cap="none" normalizeH="0" baseline="0" err="1">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KiVa</a:t>
            </a:r>
            <a:r>
              <a:rPr kumimoji="0" lang="en-US" altLang="en-US" sz="1200" b="0" i="0" u="none" strike="noStrike" cap="none" normalizeH="0" baseline="0">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 Bullying Prevention Program in Wales, UK: Results from a Pragmatic Cluster Randomized Controlled Trial,” </a:t>
            </a:r>
            <a:r>
              <a:rPr kumimoji="0" lang="en-US" altLang="en-US" sz="1200" b="0" i="1" u="none" strike="noStrike" cap="none" normalizeH="0" baseline="0">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Prevention Science</a:t>
            </a:r>
            <a:r>
              <a:rPr kumimoji="0" lang="en-US" altLang="en-US" sz="1200" b="0" i="0" u="none" strike="noStrike" cap="none" normalizeH="0" baseline="0">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 21(5), pp. 615–626. Available at: https://</a:t>
            </a:r>
            <a:r>
              <a:rPr kumimoji="0" lang="en-US" altLang="en-US" sz="1200" b="0" i="0" u="none" strike="noStrike" cap="none" normalizeH="0" baseline="0" err="1">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doi.org</a:t>
            </a:r>
            <a:r>
              <a:rPr kumimoji="0" lang="en-US" altLang="en-US" sz="1200" b="0" i="0" u="none" strike="noStrike" cap="none" normalizeH="0" baseline="0">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/10.1007/s11121-020-01103-9. (Accessed: 4 July 2026)   </a:t>
            </a:r>
          </a:p>
          <a:p>
            <a:pPr marR="0" lvl="0" algn="l" defTabSz="914400" rtl="0" eaLnBrk="0" fontAlgn="base" latinLnBrk="0" hangingPunct="0">
              <a:spcBef>
                <a:spcPct val="0"/>
              </a:spcBef>
              <a:spcAft>
                <a:spcPct val="0"/>
              </a:spcAft>
              <a:buClrTx/>
              <a:buSzTx/>
              <a:tabLst/>
            </a:pPr>
            <a:endPar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endParaRPr>
          </a:p>
          <a:p>
            <a:pPr marR="0" lvl="0" algn="l" defTabSz="914400" rtl="0" eaLnBrk="0" fontAlgn="base" latinLnBrk="0" hangingPunct="0">
              <a:spcBef>
                <a:spcPct val="0"/>
              </a:spcBef>
              <a:spcAft>
                <a:spcPct val="0"/>
              </a:spcAft>
              <a:buClrTx/>
              <a:buSzTx/>
              <a:tabLst/>
            </a:pPr>
            <a:r>
              <a:rPr kumimoji="0" lang="en-US" altLang="en-US" sz="1200" b="0" i="0" u="none" strike="noStrike" cap="none" normalizeH="0" baseline="0" err="1">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Badr</a:t>
            </a:r>
            <a:r>
              <a:rPr kumimoji="0" lang="en-US" altLang="en-US" sz="1200" b="0" i="0" u="none" strike="noStrike" cap="none" normalizeH="0" baseline="0">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 J., </a:t>
            </a:r>
            <a:r>
              <a:rPr kumimoji="0" lang="en-US" altLang="en-US" sz="1200" b="0" i="0" u="none" strike="noStrike" cap="none" normalizeH="0" baseline="0" err="1">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Motulsky</a:t>
            </a:r>
            <a:r>
              <a:rPr kumimoji="0" lang="en-US" altLang="en-US" sz="1200" b="0" i="0" u="none" strike="noStrike" cap="none" normalizeH="0" baseline="0">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 A., and Denis, J.-L. (2024).</a:t>
            </a:r>
            <a:r>
              <a:rPr kumimoji="0" lang="en-US" altLang="en-US" sz="1200" b="0" i="0" u="none" strike="noStrike" cap="none" normalizeH="0" baseline="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 “Digital health technologies and inequalities: A scoping review of potential impacts and policy recommendations,” </a:t>
            </a:r>
            <a:r>
              <a:rPr kumimoji="0" lang="en-US" altLang="en-US" sz="1200" b="0" i="1" u="none" strike="noStrike" cap="none" normalizeH="0" baseline="0">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Health policy (Amsterdam)</a:t>
            </a:r>
            <a:r>
              <a:rPr kumimoji="0" lang="en-US" altLang="en-US" sz="1200" b="0" i="0" u="none" strike="noStrike" cap="none" normalizeH="0" baseline="0">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 146. Available at: https://</a:t>
            </a:r>
            <a:r>
              <a:rPr kumimoji="0" lang="en-US" altLang="en-US" sz="1200" b="0" i="0" u="none" strike="noStrike" cap="none" normalizeH="0" baseline="0" err="1">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doi.org</a:t>
            </a:r>
            <a:r>
              <a:rPr kumimoji="0" lang="en-US" altLang="en-US" sz="1200" b="0" i="0" u="none" strike="noStrike" cap="none" normalizeH="0" baseline="0">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/10.1016/j.healthpol.2024.105122. (Accessed: 8 July 2026) </a:t>
            </a:r>
          </a:p>
          <a:p>
            <a:pPr marR="0" lvl="0" algn="l" defTabSz="914400" rtl="0" eaLnBrk="0" fontAlgn="base" latinLnBrk="0" hangingPunct="0">
              <a:spcBef>
                <a:spcPct val="0"/>
              </a:spcBef>
              <a:spcAft>
                <a:spcPct val="0"/>
              </a:spcAft>
              <a:buClrTx/>
              <a:buSzTx/>
              <a:tabLst/>
            </a:pPr>
            <a:endParaRPr kumimoji="0" lang="en-US" altLang="en-US" sz="1200" b="0" i="0" u="none" strike="noStrike" cap="none" normalizeH="0" baseline="0">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endParaRPr>
          </a:p>
          <a:p>
            <a:pPr eaLnBrk="0" fontAlgn="base" hangingPunct="0">
              <a:spcBef>
                <a:spcPct val="0"/>
              </a:spcBef>
              <a:spcAft>
                <a:spcPct val="0"/>
              </a:spcAft>
            </a:pPr>
            <a:r>
              <a:rPr kumimoji="0" lang="en-US" altLang="en-US" sz="1200" b="0" i="0" u="none" strike="noStrike" cap="none" normalizeH="0" baseline="0" err="1">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Behavioural</a:t>
            </a:r>
            <a:r>
              <a:rPr kumimoji="0" lang="en-US" altLang="en-US" sz="1200" b="0" i="0" u="none" strike="noStrike" cap="none" normalizeH="0" baseline="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 change (No date) Available at: https://</a:t>
            </a:r>
            <a:r>
              <a:rPr kumimoji="0" lang="en-US" altLang="en-US" sz="1200" b="0" i="0" u="none" strike="noStrike" cap="none" normalizeH="0" baseline="0" err="1">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sweetinstitute.com</a:t>
            </a:r>
            <a:r>
              <a:rPr kumimoji="0" lang="en-US" altLang="en-US" sz="1200" b="0" i="0" u="none" strike="noStrike" cap="none" normalizeH="0" baseline="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/wp-content/uploads/2024/08/Depositphotos_609520252_S-e1724326115734.jpg (Accessed: 1 July 2026) </a:t>
            </a:r>
          </a:p>
          <a:p>
            <a:pPr marR="0" lvl="0" algn="l" defTabSz="914400" rtl="0" eaLnBrk="0" fontAlgn="base" latinLnBrk="0" hangingPunct="0">
              <a:spcBef>
                <a:spcPct val="0"/>
              </a:spcBef>
              <a:spcAft>
                <a:spcPct val="0"/>
              </a:spcAft>
              <a:buClrTx/>
              <a:buSzTx/>
              <a:tabLst/>
            </a:pPr>
            <a:endPar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endParaRPr>
          </a:p>
          <a:p>
            <a:pPr eaLnBrk="0" fontAlgn="base" hangingPunct="0">
              <a:spcBef>
                <a:spcPct val="0"/>
              </a:spcBef>
              <a:spcAft>
                <a:spcPct val="0"/>
              </a:spcAft>
            </a:pPr>
            <a:r>
              <a:rPr kumimoji="0" lang="en-US" altLang="en-US" sz="1200" b="0" i="0" u="none" strike="noStrike" cap="none" normalizeH="0" baseline="0" err="1">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Brodén</a:t>
            </a:r>
            <a:r>
              <a:rPr kumimoji="0" lang="en-US" altLang="en-US" sz="1200" b="0" i="0" u="none" strike="noStrike" cap="none" normalizeH="0" baseline="0">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 K., Andersson, J., </a:t>
            </a:r>
            <a:r>
              <a:rPr kumimoji="0" lang="en-US" altLang="en-US" sz="1200" b="0" i="0" u="none" strike="noStrike" cap="none" normalizeH="0" baseline="0" err="1">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Kitkowska</a:t>
            </a:r>
            <a:r>
              <a:rPr kumimoji="0" lang="en-US" altLang="en-US" sz="1200" b="0" i="0" u="none" strike="noStrike" cap="none" normalizeH="0" baseline="0">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 A., Ahmad, A., and </a:t>
            </a:r>
            <a:r>
              <a:rPr kumimoji="0" lang="en-US" altLang="en-US" sz="1200" b="0" i="0" u="none" strike="noStrike" cap="none" normalizeH="0" baseline="0" err="1">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Mozelius</a:t>
            </a:r>
            <a:r>
              <a:rPr kumimoji="0" lang="en-US" altLang="en-US" sz="1200" b="0" i="0" u="none" strike="noStrike" cap="none" normalizeH="0" baseline="0">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 P. (2025) “Gathering requirements for IoT-assisted wellbeing in elementary school—a multi-stakeholder perspective,” </a:t>
            </a:r>
            <a:r>
              <a:rPr kumimoji="0" lang="en-US" altLang="en-US" sz="1200" b="0" i="1" u="none" strike="noStrike" cap="none" normalizeH="0" baseline="0">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Frontiers in education (Lausanne)</a:t>
            </a:r>
            <a:r>
              <a:rPr kumimoji="0" lang="en-US" altLang="en-US" sz="1200" b="0" i="0" u="none" strike="noStrike" cap="none" normalizeH="0" baseline="0">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 10. Available at: https://</a:t>
            </a:r>
            <a:r>
              <a:rPr kumimoji="0" lang="en-US" altLang="en-US" sz="1200" b="0" i="0" u="none" strike="noStrike" cap="none" normalizeH="0" baseline="0" err="1">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doi.org</a:t>
            </a:r>
            <a:r>
              <a:rPr kumimoji="0" lang="en-US" altLang="en-US" sz="1200" b="0" i="0" u="none" strike="noStrike" cap="none" normalizeH="0" baseline="0">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/10.3389/feduc.2025.1580666. (Accessed: 7 July 2026)   </a:t>
            </a:r>
            <a:endParaRPr lang="en-US" altLang="en-US" sz="1200">
              <a:latin typeface="Arial" panose="020B0604020202020204" pitchFamily="34" charset="0"/>
              <a:ea typeface="Times New Roman" panose="02020603050405020304" pitchFamily="18" charset="0"/>
              <a:cs typeface="Arial" panose="020B0604020202020204" pitchFamily="34" charset="0"/>
            </a:endParaRPr>
          </a:p>
          <a:p>
            <a:pPr eaLnBrk="0" fontAlgn="base" hangingPunct="0">
              <a:spcBef>
                <a:spcPct val="0"/>
              </a:spcBef>
              <a:spcAft>
                <a:spcPct val="0"/>
              </a:spcAft>
            </a:pPr>
            <a:endParaRPr kumimoji="0" lang="en-US" altLang="en-US" sz="1200" b="0" i="0" u="none" strike="noStrike" cap="none" normalizeH="0" baseline="0">
              <a:ln>
                <a:noFill/>
              </a:ln>
              <a:solidFill>
                <a:schemeClr val="tx1"/>
              </a:solidFill>
              <a:effectLst/>
              <a:latin typeface="Arial" panose="020B0604020202020204" pitchFamily="34" charset="0"/>
            </a:endParaRPr>
          </a:p>
          <a:p>
            <a:pPr eaLnBrk="0" fontAlgn="base" hangingPunct="0">
              <a:spcBef>
                <a:spcPct val="0"/>
              </a:spcBef>
              <a:spcAft>
                <a:spcPct val="0"/>
              </a:spcAft>
            </a:pPr>
            <a:r>
              <a:rPr kumimoji="0" lang="en-US" altLang="en-US" sz="1200" b="0" i="0" u="none" strike="noStrike" cap="none" normalizeH="0" baseline="0">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Chen, Q., Chan, K. L., Guo, S., Chen, M., Lo, C. K., and Ip, P. (2023).  “Effectiveness of Digital Health Interventions in Reducing Bullying and Cyberbullying: A Meta-Analysis,” </a:t>
            </a:r>
            <a:r>
              <a:rPr kumimoji="0" lang="en-US" altLang="en-US" sz="1200" b="0" i="1" u="none" strike="noStrike" cap="none" normalizeH="0" baseline="0">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Trauma, violence &amp; abuse</a:t>
            </a:r>
            <a:r>
              <a:rPr kumimoji="0" lang="en-US" altLang="en-US" sz="1200" b="0" i="0" u="none" strike="noStrike" cap="none" normalizeH="0" baseline="0">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 24(3), pp. 1986–2002. Available at: https://</a:t>
            </a:r>
            <a:r>
              <a:rPr kumimoji="0" lang="en-US" altLang="en-US" sz="1200" b="0" i="0" u="none" strike="noStrike" cap="none" normalizeH="0" baseline="0" err="1">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doi.org</a:t>
            </a:r>
            <a:r>
              <a:rPr kumimoji="0" lang="en-US" altLang="en-US" sz="1200" b="0" i="0" u="none" strike="noStrike" cap="none" normalizeH="0" baseline="0">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/10.1177/15248380221082090.</a:t>
            </a:r>
            <a:r>
              <a:rPr kumimoji="0" lang="en-US" altLang="en-US" sz="1200" b="1" i="0" u="none" strike="noStrike" cap="none" normalizeH="0" baseline="0">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 </a:t>
            </a:r>
            <a:r>
              <a:rPr kumimoji="0" lang="en-US" altLang="en-US" sz="1200" b="0" i="0" u="none" strike="noStrike" cap="none" normalizeH="0" baseline="0">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(Accessed: 2 July 2026) </a:t>
            </a:r>
          </a:p>
          <a:p>
            <a:pPr eaLnBrk="0" fontAlgn="base" hangingPunct="0">
              <a:spcBef>
                <a:spcPct val="0"/>
              </a:spcBef>
              <a:spcAft>
                <a:spcPct val="0"/>
              </a:spcAft>
            </a:pPr>
            <a:endParaRPr lang="en-US" altLang="en-US" sz="1200">
              <a:solidFill>
                <a:srgbClr val="0D0D0D"/>
              </a:solidFill>
              <a:latin typeface="Arial" panose="020B0604020202020204" pitchFamily="34" charset="0"/>
              <a:ea typeface="Times New Roman" panose="02020603050405020304" pitchFamily="18" charset="0"/>
              <a:cs typeface="Arial" panose="020B0604020202020204" pitchFamily="34" charset="0"/>
            </a:endParaRPr>
          </a:p>
          <a:p>
            <a:pPr>
              <a:spcAft>
                <a:spcPts val="1200"/>
              </a:spcAft>
            </a:pPr>
            <a:r>
              <a:rPr lang="en-GB" sz="1200">
                <a:solidFill>
                  <a:srgbClr val="000000"/>
                </a:solidFill>
                <a:effectLst/>
                <a:latin typeface="Arial" panose="020B0604020202020204" pitchFamily="34" charset="0"/>
                <a:ea typeface="Times New Roman" panose="02020603050405020304" pitchFamily="18" charset="0"/>
                <a:cs typeface="Arial" panose="020B0604020202020204" pitchFamily="34" charset="0"/>
              </a:rPr>
              <a:t>Department for Education (2024). </a:t>
            </a:r>
            <a:r>
              <a:rPr lang="en-GB" sz="1200" i="1">
                <a:solidFill>
                  <a:srgbClr val="000000"/>
                </a:solidFill>
                <a:effectLst/>
                <a:latin typeface="Arial" panose="020B0604020202020204" pitchFamily="34" charset="0"/>
                <a:ea typeface="Times New Roman" panose="02020603050405020304" pitchFamily="18" charset="0"/>
                <a:cs typeface="Arial" panose="020B0604020202020204" pitchFamily="34" charset="0"/>
              </a:rPr>
              <a:t>Behaviour in Schools Advice for Headteachers and School Staff</a:t>
            </a:r>
            <a:r>
              <a:rPr lang="en-GB" sz="120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Available at: https://</a:t>
            </a:r>
            <a:r>
              <a:rPr lang="en-GB" sz="120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assets.publishing.service.gov.uk</a:t>
            </a:r>
            <a:r>
              <a:rPr lang="en-GB" sz="1200">
                <a:solidFill>
                  <a:srgbClr val="000000"/>
                </a:solidFill>
                <a:effectLst/>
                <a:latin typeface="Arial" panose="020B0604020202020204" pitchFamily="34" charset="0"/>
                <a:ea typeface="Times New Roman" panose="02020603050405020304" pitchFamily="18" charset="0"/>
                <a:cs typeface="Arial" panose="020B0604020202020204" pitchFamily="34" charset="0"/>
              </a:rPr>
              <a:t>/media/65ce3721e1bdec001a3221fe/Behaviour_in_schools_-_advice_for_headteachers_and_school_staff_Feb_2024.pdf (Accessed: 10 July 2026).</a:t>
            </a:r>
            <a:endParaRPr lang="en-GB" sz="1200">
              <a:effectLst/>
              <a:latin typeface="Arial" panose="020B0604020202020204" pitchFamily="34" charset="0"/>
              <a:ea typeface="Times New Roman" panose="02020603050405020304" pitchFamily="18" charset="0"/>
              <a:cs typeface="Arial" panose="020B0604020202020204" pitchFamily="34" charset="0"/>
            </a:endParaRPr>
          </a:p>
          <a:p>
            <a:r>
              <a:rPr lang="en-GB" sz="1200">
                <a:solidFill>
                  <a:srgbClr val="0D0D0D"/>
                </a:solidFill>
                <a:effectLst/>
                <a:latin typeface="Arial" panose="020B0604020202020204" pitchFamily="34" charset="0"/>
                <a:ea typeface="Times New Roman" panose="02020603050405020304" pitchFamily="18" charset="0"/>
                <a:cs typeface="Arial" panose="020B0604020202020204" pitchFamily="34" charset="0"/>
              </a:rPr>
              <a:t>Ferreira, P. C., </a:t>
            </a:r>
            <a:r>
              <a:rPr lang="en-GB" sz="120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Simão</a:t>
            </a:r>
            <a:r>
              <a:rPr lang="en-GB" sz="1200">
                <a:solidFill>
                  <a:srgbClr val="0D0D0D"/>
                </a:solidFill>
                <a:effectLst/>
                <a:latin typeface="Arial" panose="020B0604020202020204" pitchFamily="34" charset="0"/>
                <a:ea typeface="Times New Roman" panose="02020603050405020304" pitchFamily="18" charset="0"/>
                <a:cs typeface="Arial" panose="020B0604020202020204" pitchFamily="34" charset="0"/>
              </a:rPr>
              <a:t>, A. M. V., Paiva, A., </a:t>
            </a:r>
            <a:r>
              <a:rPr lang="en-GB" sz="120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Martinho</a:t>
            </a:r>
            <a:r>
              <a:rPr lang="en-GB" sz="1200">
                <a:solidFill>
                  <a:srgbClr val="0D0D0D"/>
                </a:solidFill>
                <a:effectLst/>
                <a:latin typeface="Arial" panose="020B0604020202020204" pitchFamily="34" charset="0"/>
                <a:ea typeface="Times New Roman" panose="02020603050405020304" pitchFamily="18" charset="0"/>
                <a:cs typeface="Arial" panose="020B0604020202020204" pitchFamily="34" charset="0"/>
              </a:rPr>
              <a:t>, C., Prada, R., and Rocha, J. (2022).</a:t>
            </a:r>
            <a:r>
              <a:rPr lang="en-GB" sz="1200">
                <a:effectLst/>
                <a:latin typeface="Arial" panose="020B0604020202020204" pitchFamily="34" charset="0"/>
                <a:ea typeface="Times New Roman" panose="02020603050405020304" pitchFamily="18" charset="0"/>
                <a:cs typeface="Arial" panose="020B0604020202020204" pitchFamily="34" charset="0"/>
              </a:rPr>
              <a:t>  “Serious Game-based Psychosocial Intervention to Foster </a:t>
            </a:r>
            <a:r>
              <a:rPr lang="en-GB" sz="1200" err="1">
                <a:effectLst/>
                <a:latin typeface="Arial" panose="020B0604020202020204" pitchFamily="34" charset="0"/>
                <a:ea typeface="Times New Roman" panose="02020603050405020304" pitchFamily="18" charset="0"/>
                <a:cs typeface="Arial" panose="020B0604020202020204" pitchFamily="34" charset="0"/>
              </a:rPr>
              <a:t>Prosociality</a:t>
            </a:r>
            <a:r>
              <a:rPr lang="en-GB" sz="1200">
                <a:effectLst/>
                <a:latin typeface="Arial" panose="020B0604020202020204" pitchFamily="34" charset="0"/>
                <a:ea typeface="Times New Roman" panose="02020603050405020304" pitchFamily="18" charset="0"/>
                <a:cs typeface="Arial" panose="020B0604020202020204" pitchFamily="34" charset="0"/>
              </a:rPr>
              <a:t> in Cyberbullying Bystanders,”</a:t>
            </a:r>
            <a:r>
              <a:rPr lang="en-GB" sz="1200">
                <a:solidFill>
                  <a:srgbClr val="0D0D0D"/>
                </a:solidFill>
                <a:effectLst/>
                <a:latin typeface="Arial" panose="020B0604020202020204" pitchFamily="34" charset="0"/>
                <a:ea typeface="Times New Roman" panose="02020603050405020304" pitchFamily="18" charset="0"/>
                <a:cs typeface="Arial" panose="020B0604020202020204" pitchFamily="34" charset="0"/>
              </a:rPr>
              <a:t> </a:t>
            </a:r>
            <a:r>
              <a:rPr lang="en-GB" sz="1200" i="1"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Intervención</a:t>
            </a:r>
            <a:r>
              <a:rPr lang="en-GB" sz="1200" i="1">
                <a:solidFill>
                  <a:srgbClr val="0D0D0D"/>
                </a:solidFill>
                <a:effectLst/>
                <a:latin typeface="Arial" panose="020B0604020202020204" pitchFamily="34" charset="0"/>
                <a:ea typeface="Times New Roman" panose="02020603050405020304" pitchFamily="18" charset="0"/>
                <a:cs typeface="Arial" panose="020B0604020202020204" pitchFamily="34" charset="0"/>
              </a:rPr>
              <a:t> </a:t>
            </a:r>
            <a:r>
              <a:rPr lang="en-GB" sz="1200" i="1"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psicosocial</a:t>
            </a:r>
            <a:r>
              <a:rPr lang="en-GB" sz="1200">
                <a:solidFill>
                  <a:srgbClr val="0D0D0D"/>
                </a:solidFill>
                <a:effectLst/>
                <a:latin typeface="Arial" panose="020B0604020202020204" pitchFamily="34" charset="0"/>
                <a:ea typeface="Times New Roman" panose="02020603050405020304" pitchFamily="18" charset="0"/>
                <a:cs typeface="Arial" panose="020B0604020202020204" pitchFamily="34" charset="0"/>
              </a:rPr>
              <a:t>, 31(2), pp. 83–96. Available at: https://</a:t>
            </a:r>
            <a:r>
              <a:rPr lang="en-GB" sz="120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doi.org</a:t>
            </a:r>
            <a:r>
              <a:rPr lang="en-GB" sz="1200">
                <a:solidFill>
                  <a:srgbClr val="0D0D0D"/>
                </a:solidFill>
                <a:effectLst/>
                <a:latin typeface="Arial" panose="020B0604020202020204" pitchFamily="34" charset="0"/>
                <a:ea typeface="Times New Roman" panose="02020603050405020304" pitchFamily="18" charset="0"/>
                <a:cs typeface="Arial" panose="020B0604020202020204" pitchFamily="34" charset="0"/>
              </a:rPr>
              <a:t>/10.5093/pi2022a5. (Accessed: 8 July 2026)   </a:t>
            </a:r>
            <a:endParaRPr lang="en-GB" sz="1200">
              <a:effectLst/>
              <a:latin typeface="Arial" panose="020B0604020202020204" pitchFamily="34" charset="0"/>
              <a:ea typeface="Times New Roman" panose="02020603050405020304" pitchFamily="18" charset="0"/>
              <a:cs typeface="Arial" panose="020B0604020202020204" pitchFamily="34" charset="0"/>
            </a:endParaRPr>
          </a:p>
          <a:p>
            <a:pPr>
              <a:spcBef>
                <a:spcPts val="1200"/>
              </a:spcBef>
              <a:spcAft>
                <a:spcPts val="1200"/>
              </a:spcAft>
            </a:pPr>
            <a:r>
              <a:rPr lang="en-GB" sz="1200">
                <a:solidFill>
                  <a:srgbClr val="0D0D0D"/>
                </a:solidFill>
                <a:effectLst/>
                <a:latin typeface="Arial" panose="020B0604020202020204" pitchFamily="34" charset="0"/>
                <a:ea typeface="Times New Roman" panose="02020603050405020304" pitchFamily="18" charset="0"/>
                <a:cs typeface="Arial" panose="020B0604020202020204" pitchFamily="34" charset="0"/>
              </a:rPr>
              <a:t>Gaffney, H., </a:t>
            </a:r>
            <a:r>
              <a:rPr lang="en-GB" sz="120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Ttofi</a:t>
            </a:r>
            <a:r>
              <a:rPr lang="en-GB" sz="1200">
                <a:solidFill>
                  <a:srgbClr val="0D0D0D"/>
                </a:solidFill>
                <a:effectLst/>
                <a:latin typeface="Arial" panose="020B0604020202020204" pitchFamily="34" charset="0"/>
                <a:ea typeface="Times New Roman" panose="02020603050405020304" pitchFamily="18" charset="0"/>
                <a:cs typeface="Arial" panose="020B0604020202020204" pitchFamily="34" charset="0"/>
              </a:rPr>
              <a:t>, M.M. and Farrington, D.P. (2021) “Effectiveness of school‐based programs to reduce bullying perpetration and victimization: An updated systematic review and meta‐analysis,” </a:t>
            </a:r>
            <a:r>
              <a:rPr lang="en-GB" sz="1200" i="1">
                <a:solidFill>
                  <a:srgbClr val="0D0D0D"/>
                </a:solidFill>
                <a:effectLst/>
                <a:latin typeface="Arial" panose="020B0604020202020204" pitchFamily="34" charset="0"/>
                <a:ea typeface="Times New Roman" panose="02020603050405020304" pitchFamily="18" charset="0"/>
                <a:cs typeface="Arial" panose="020B0604020202020204" pitchFamily="34" charset="0"/>
              </a:rPr>
              <a:t>Campbell systematic review</a:t>
            </a:r>
            <a:r>
              <a:rPr lang="en-GB" sz="1200">
                <a:solidFill>
                  <a:srgbClr val="0D0D0D"/>
                </a:solidFill>
                <a:effectLst/>
                <a:latin typeface="Arial" panose="020B0604020202020204" pitchFamily="34" charset="0"/>
                <a:ea typeface="Times New Roman" panose="02020603050405020304" pitchFamily="18" charset="0"/>
                <a:cs typeface="Arial" panose="020B0604020202020204" pitchFamily="34" charset="0"/>
              </a:rPr>
              <a:t>, 17(2), pp. e1143-n/a. Available at: https://</a:t>
            </a:r>
            <a:r>
              <a:rPr lang="en-GB" sz="120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doi.org</a:t>
            </a:r>
            <a:r>
              <a:rPr lang="en-GB" sz="1200">
                <a:solidFill>
                  <a:srgbClr val="0D0D0D"/>
                </a:solidFill>
                <a:effectLst/>
                <a:latin typeface="Arial" panose="020B0604020202020204" pitchFamily="34" charset="0"/>
                <a:ea typeface="Times New Roman" panose="02020603050405020304" pitchFamily="18" charset="0"/>
                <a:cs typeface="Arial" panose="020B0604020202020204" pitchFamily="34" charset="0"/>
              </a:rPr>
              <a:t>/10.1002/cl2.1143.</a:t>
            </a:r>
            <a:r>
              <a:rPr lang="en-GB" sz="1200" b="1">
                <a:solidFill>
                  <a:srgbClr val="0D0D0D"/>
                </a:solidFill>
                <a:effectLst/>
                <a:latin typeface="Arial" panose="020B0604020202020204" pitchFamily="34" charset="0"/>
                <a:ea typeface="Times New Roman" panose="02020603050405020304" pitchFamily="18" charset="0"/>
                <a:cs typeface="Arial" panose="020B0604020202020204" pitchFamily="34" charset="0"/>
              </a:rPr>
              <a:t> </a:t>
            </a:r>
            <a:r>
              <a:rPr lang="en-GB" sz="1200">
                <a:solidFill>
                  <a:srgbClr val="0D0D0D"/>
                </a:solidFill>
                <a:effectLst/>
                <a:latin typeface="Arial" panose="020B0604020202020204" pitchFamily="34" charset="0"/>
                <a:ea typeface="Times New Roman" panose="02020603050405020304" pitchFamily="18" charset="0"/>
                <a:cs typeface="Arial" panose="020B0604020202020204" pitchFamily="34" charset="0"/>
              </a:rPr>
              <a:t>(Accessed: 2 July 2026)</a:t>
            </a:r>
            <a:endParaRPr lang="en-GB" sz="1200">
              <a:effectLst/>
              <a:latin typeface="Arial" panose="020B0604020202020204" pitchFamily="34" charset="0"/>
              <a:ea typeface="Times New Roman" panose="02020603050405020304" pitchFamily="18" charset="0"/>
              <a:cs typeface="Arial" panose="020B0604020202020204" pitchFamily="34" charset="0"/>
            </a:endParaRPr>
          </a:p>
        </p:txBody>
      </p:sp>
      <mc:AlternateContent xmlns:mc="http://schemas.openxmlformats.org/markup-compatibility/2006">
        <mc:Choice xmlns:p14="http://schemas.microsoft.com/office/powerpoint/2010/main" Requires="p14">
          <p:contentPart p14:bwMode="auto" r:id="rId6">
            <p14:nvContentPartPr>
              <p14:cNvPr id="32" name="Ink 31">
                <a:extLst>
                  <a:ext uri="{FF2B5EF4-FFF2-40B4-BE49-F238E27FC236}">
                    <a16:creationId xmlns:a16="http://schemas.microsoft.com/office/drawing/2014/main" id="{D5FFA0DE-D611-6EF8-13F7-A8D3AB4E0124}"/>
                  </a:ext>
                </a:extLst>
              </p14:cNvPr>
              <p14:cNvContentPartPr/>
              <p14:nvPr/>
            </p14:nvContentPartPr>
            <p14:xfrm flipV="1">
              <a:off x="1760797" y="6168391"/>
              <a:ext cx="5715" cy="45719"/>
            </p14:xfrm>
          </p:contentPart>
        </mc:Choice>
        <mc:Fallback>
          <p:pic>
            <p:nvPicPr>
              <p:cNvPr id="32" name="Ink 31">
                <a:extLst>
                  <a:ext uri="{FF2B5EF4-FFF2-40B4-BE49-F238E27FC236}">
                    <a16:creationId xmlns:a16="http://schemas.microsoft.com/office/drawing/2014/main" id="{D5FFA0DE-D611-6EF8-13F7-A8D3AB4E0124}"/>
                  </a:ext>
                </a:extLst>
              </p:cNvPr>
              <p:cNvPicPr/>
              <p:nvPr/>
            </p:nvPicPr>
            <p:blipFill>
              <a:blip r:embed="rId7"/>
              <a:stretch>
                <a:fillRect/>
              </a:stretch>
            </p:blipFill>
            <p:spPr>
              <a:xfrm flipV="1">
                <a:off x="1754320" y="6161968"/>
                <a:ext cx="18669" cy="58566"/>
              </a:xfrm>
              <a:prstGeom prst="rect">
                <a:avLst/>
              </a:prstGeom>
            </p:spPr>
          </p:pic>
        </mc:Fallback>
      </mc:AlternateContent>
      <mc:AlternateContent xmlns:mc="http://schemas.openxmlformats.org/markup-compatibility/2006">
        <mc:Choice xmlns:p14="http://schemas.microsoft.com/office/powerpoint/2010/main" Requires="p14">
          <p:contentPart p14:bwMode="auto" r:id="rId8">
            <p14:nvContentPartPr>
              <p14:cNvPr id="34" name="Ink 33">
                <a:extLst>
                  <a:ext uri="{FF2B5EF4-FFF2-40B4-BE49-F238E27FC236}">
                    <a16:creationId xmlns:a16="http://schemas.microsoft.com/office/drawing/2014/main" id="{8E2FA0D0-474D-DE79-5CEE-5E077F69B787}"/>
                  </a:ext>
                </a:extLst>
              </p14:cNvPr>
              <p14:cNvContentPartPr/>
              <p14:nvPr/>
            </p14:nvContentPartPr>
            <p14:xfrm>
              <a:off x="6865967" y="7183755"/>
              <a:ext cx="7620" cy="0"/>
            </p14:xfrm>
          </p:contentPart>
        </mc:Choice>
        <mc:Fallback>
          <p:pic>
            <p:nvPicPr>
              <p:cNvPr id="34" name="Ink 33">
                <a:extLst>
                  <a:ext uri="{FF2B5EF4-FFF2-40B4-BE49-F238E27FC236}">
                    <a16:creationId xmlns:a16="http://schemas.microsoft.com/office/drawing/2014/main" id="{8E2FA0D0-474D-DE79-5CEE-5E077F69B787}"/>
                  </a:ext>
                </a:extLst>
              </p:cNvPr>
              <p:cNvPicPr/>
              <p:nvPr/>
            </p:nvPicPr>
            <p:blipFill>
              <a:blip r:embed="rId3"/>
              <a:stretch>
                <a:fillRect/>
              </a:stretch>
            </p:blipFill>
            <p:spPr>
              <a:xfrm>
                <a:off x="6860079" y="7183755"/>
                <a:ext cx="19396" cy="0"/>
              </a:xfrm>
              <a:prstGeom prst="rect">
                <a:avLst/>
              </a:prstGeom>
            </p:spPr>
          </p:pic>
        </mc:Fallback>
      </mc:AlternateContent>
      <mc:AlternateContent xmlns:mc="http://schemas.openxmlformats.org/markup-compatibility/2006">
        <mc:Choice xmlns:p14="http://schemas.microsoft.com/office/powerpoint/2010/main" Requires="p14">
          <p:contentPart p14:bwMode="auto" r:id="rId9">
            <p14:nvContentPartPr>
              <p14:cNvPr id="35" name="Ink 34">
                <a:extLst>
                  <a:ext uri="{FF2B5EF4-FFF2-40B4-BE49-F238E27FC236}">
                    <a16:creationId xmlns:a16="http://schemas.microsoft.com/office/drawing/2014/main" id="{240D6131-3623-B2BD-3F7C-7614ED45AEAB}"/>
                  </a:ext>
                </a:extLst>
              </p14:cNvPr>
              <p14:cNvContentPartPr/>
              <p14:nvPr/>
            </p14:nvContentPartPr>
            <p14:xfrm>
              <a:off x="2093307" y="5600700"/>
              <a:ext cx="5715" cy="5715"/>
            </p14:xfrm>
          </p:contentPart>
        </mc:Choice>
        <mc:Fallback>
          <p:pic>
            <p:nvPicPr>
              <p:cNvPr id="35" name="Ink 34">
                <a:extLst>
                  <a:ext uri="{FF2B5EF4-FFF2-40B4-BE49-F238E27FC236}">
                    <a16:creationId xmlns:a16="http://schemas.microsoft.com/office/drawing/2014/main" id="{240D6131-3623-B2BD-3F7C-7614ED45AEAB}"/>
                  </a:ext>
                </a:extLst>
              </p:cNvPr>
              <p:cNvPicPr/>
              <p:nvPr/>
            </p:nvPicPr>
            <p:blipFill>
              <a:blip r:embed="rId5"/>
              <a:stretch>
                <a:fillRect/>
              </a:stretch>
            </p:blipFill>
            <p:spPr>
              <a:xfrm>
                <a:off x="2086830" y="5594628"/>
                <a:ext cx="18669" cy="17859"/>
              </a:xfrm>
              <a:prstGeom prst="rect">
                <a:avLst/>
              </a:prstGeom>
            </p:spPr>
          </p:pic>
        </mc:Fallback>
      </mc:AlternateContent>
      <p:sp>
        <p:nvSpPr>
          <p:cNvPr id="36" name="Rectangle 27">
            <a:extLst>
              <a:ext uri="{FF2B5EF4-FFF2-40B4-BE49-F238E27FC236}">
                <a16:creationId xmlns:a16="http://schemas.microsoft.com/office/drawing/2014/main" id="{C4E9D23E-0796-7DF4-E92F-212B9A934E5A}"/>
              </a:ext>
            </a:extLst>
          </p:cNvPr>
          <p:cNvSpPr>
            <a:spLocks noChangeArrowheads="1"/>
          </p:cNvSpPr>
          <p:nvPr/>
        </p:nvSpPr>
        <p:spPr bwMode="auto">
          <a:xfrm>
            <a:off x="339437" y="75819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
        <p:nvSpPr>
          <p:cNvPr id="39" name="Title 1">
            <a:extLst>
              <a:ext uri="{FF2B5EF4-FFF2-40B4-BE49-F238E27FC236}">
                <a16:creationId xmlns:a16="http://schemas.microsoft.com/office/drawing/2014/main" id="{4D9B5034-2849-F937-05DC-DB0F94FD6EDA}"/>
              </a:ext>
            </a:extLst>
          </p:cNvPr>
          <p:cNvSpPr txBox="1">
            <a:spLocks/>
          </p:cNvSpPr>
          <p:nvPr/>
        </p:nvSpPr>
        <p:spPr>
          <a:xfrm>
            <a:off x="2836718" y="0"/>
            <a:ext cx="6369627" cy="753240"/>
          </a:xfrm>
          <a:prstGeom prst="rect">
            <a:avLst/>
          </a:prstGeom>
        </p:spPr>
        <p:txBody>
          <a:bodyPr vert="horz" lIns="91440" tIns="45720" rIns="91440" bIns="45720" rtlCol="0" anchor="b" anchorCtr="0">
            <a:normAutofit fontScale="925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700" b="1">
                <a:solidFill>
                  <a:srgbClr val="EE17F2"/>
                </a:solidFill>
                <a:latin typeface="Arial" panose="020B0604020202020204" pitchFamily="34" charset="0"/>
                <a:cs typeface="Arial" panose="020B0604020202020204" pitchFamily="34" charset="0"/>
              </a:rPr>
              <a:t>Reference </a:t>
            </a:r>
          </a:p>
          <a:p>
            <a:pPr algn="ctr"/>
            <a:r>
              <a:rPr lang="en-GB" sz="1300" b="1" err="1">
                <a:solidFill>
                  <a:srgbClr val="EE17F2"/>
                </a:solidFill>
                <a:latin typeface="Arial" panose="020B0604020202020204" pitchFamily="34" charset="0"/>
                <a:cs typeface="Arial" panose="020B0604020202020204" pitchFamily="34" charset="0"/>
              </a:rPr>
              <a:t>Abeer</a:t>
            </a:r>
            <a:endParaRPr lang="en-GB" sz="1300" b="1">
              <a:solidFill>
                <a:srgbClr val="EE17F2"/>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100802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39"/>
                                        </p:tgtEl>
                                        <p:attrNameLst>
                                          <p:attrName>style.visibility</p:attrName>
                                        </p:attrNameLst>
                                      </p:cBhvr>
                                      <p:to>
                                        <p:strVal val="visible"/>
                                      </p:to>
                                    </p:set>
                                    <p:animEffect transition="in" filter="fade">
                                      <p:cBhvr>
                                        <p:cTn id="7" dur="400"/>
                                        <p:tgtEl>
                                          <p:spTgt spid="3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 grpId="0"/>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A2501F8E-9746-D651-A2D1-43BD9695BD02}"/>
              </a:ext>
            </a:extLst>
          </p:cNvPr>
          <p:cNvSpPr>
            <a:spLocks noGrp="1"/>
          </p:cNvSpPr>
          <p:nvPr>
            <p:ph type="sldNum" sz="quarter" idx="12"/>
          </p:nvPr>
        </p:nvSpPr>
        <p:spPr/>
        <p:txBody>
          <a:bodyPr/>
          <a:lstStyle/>
          <a:p>
            <a:fld id="{97941596-AE54-6448-B0CD-C47C0D997720}" type="slidenum">
              <a:rPr lang="en-US" smtClean="0"/>
              <a:t>41</a:t>
            </a:fld>
            <a:endParaRPr lang="en-US"/>
          </a:p>
        </p:txBody>
      </p:sp>
      <p:sp>
        <p:nvSpPr>
          <p:cNvPr id="6" name="TextBox 5">
            <a:extLst>
              <a:ext uri="{FF2B5EF4-FFF2-40B4-BE49-F238E27FC236}">
                <a16:creationId xmlns:a16="http://schemas.microsoft.com/office/drawing/2014/main" id="{211448FC-4B88-13F2-D5A8-A8F5FF7CF2F7}"/>
              </a:ext>
            </a:extLst>
          </p:cNvPr>
          <p:cNvSpPr txBox="1"/>
          <p:nvPr/>
        </p:nvSpPr>
        <p:spPr>
          <a:xfrm>
            <a:off x="197428" y="979468"/>
            <a:ext cx="11492345" cy="6063198"/>
          </a:xfrm>
          <a:prstGeom prst="rect">
            <a:avLst/>
          </a:prstGeom>
          <a:noFill/>
        </p:spPr>
        <p:txBody>
          <a:bodyPr wrap="square">
            <a:spAutoFit/>
          </a:bodyPr>
          <a:lstStyle/>
          <a:p>
            <a:r>
              <a:rPr lang="en-GB" sz="1200">
                <a:solidFill>
                  <a:srgbClr val="0D0D0D"/>
                </a:solidFill>
                <a:effectLst/>
                <a:latin typeface="Arial" panose="020B0604020202020204" pitchFamily="34" charset="0"/>
                <a:ea typeface="Times New Roman" panose="02020603050405020304" pitchFamily="18" charset="0"/>
              </a:rPr>
              <a:t>Ferreira, P. C., </a:t>
            </a:r>
            <a:r>
              <a:rPr lang="en-GB" sz="1200" err="1">
                <a:solidFill>
                  <a:srgbClr val="0D0D0D"/>
                </a:solidFill>
                <a:effectLst/>
                <a:latin typeface="Arial" panose="020B0604020202020204" pitchFamily="34" charset="0"/>
                <a:ea typeface="Times New Roman" panose="02020603050405020304" pitchFamily="18" charset="0"/>
              </a:rPr>
              <a:t>Simão</a:t>
            </a:r>
            <a:r>
              <a:rPr lang="en-GB" sz="1200">
                <a:solidFill>
                  <a:srgbClr val="0D0D0D"/>
                </a:solidFill>
                <a:effectLst/>
                <a:latin typeface="Arial" panose="020B0604020202020204" pitchFamily="34" charset="0"/>
                <a:ea typeface="Times New Roman" panose="02020603050405020304" pitchFamily="18" charset="0"/>
              </a:rPr>
              <a:t>, A. M. V., Paiva, A., </a:t>
            </a:r>
            <a:r>
              <a:rPr lang="en-GB" sz="1200" err="1">
                <a:solidFill>
                  <a:srgbClr val="0D0D0D"/>
                </a:solidFill>
                <a:effectLst/>
                <a:latin typeface="Arial" panose="020B0604020202020204" pitchFamily="34" charset="0"/>
                <a:ea typeface="Times New Roman" panose="02020603050405020304" pitchFamily="18" charset="0"/>
              </a:rPr>
              <a:t>Martinho</a:t>
            </a:r>
            <a:r>
              <a:rPr lang="en-GB" sz="1200">
                <a:solidFill>
                  <a:srgbClr val="0D0D0D"/>
                </a:solidFill>
                <a:effectLst/>
                <a:latin typeface="Arial" panose="020B0604020202020204" pitchFamily="34" charset="0"/>
                <a:ea typeface="Times New Roman" panose="02020603050405020304" pitchFamily="18" charset="0"/>
              </a:rPr>
              <a:t>, C., Prada, R., &amp; Rocha, J. (2022).</a:t>
            </a:r>
            <a:r>
              <a:rPr lang="en-GB" sz="1200">
                <a:effectLst/>
                <a:latin typeface="Times New Roman" panose="02020603050405020304" pitchFamily="18" charset="0"/>
                <a:ea typeface="Times New Roman" panose="02020603050405020304" pitchFamily="18" charset="0"/>
              </a:rPr>
              <a:t>  “Serious Game-based Psychosocial Intervention to Foster </a:t>
            </a:r>
            <a:r>
              <a:rPr lang="en-GB" sz="1200" err="1">
                <a:effectLst/>
                <a:latin typeface="Times New Roman" panose="02020603050405020304" pitchFamily="18" charset="0"/>
                <a:ea typeface="Times New Roman" panose="02020603050405020304" pitchFamily="18" charset="0"/>
              </a:rPr>
              <a:t>Prosociality</a:t>
            </a:r>
            <a:r>
              <a:rPr lang="en-GB" sz="1200">
                <a:effectLst/>
                <a:latin typeface="Times New Roman" panose="02020603050405020304" pitchFamily="18" charset="0"/>
                <a:ea typeface="Times New Roman" panose="02020603050405020304" pitchFamily="18" charset="0"/>
              </a:rPr>
              <a:t> in Cyberbullying Bystanders,”</a:t>
            </a:r>
            <a:r>
              <a:rPr lang="en-GB" sz="1200">
                <a:solidFill>
                  <a:srgbClr val="0D0D0D"/>
                </a:solidFill>
                <a:effectLst/>
                <a:latin typeface="Arial" panose="020B0604020202020204" pitchFamily="34" charset="0"/>
                <a:ea typeface="Times New Roman" panose="02020603050405020304" pitchFamily="18" charset="0"/>
              </a:rPr>
              <a:t> </a:t>
            </a:r>
            <a:r>
              <a:rPr lang="en-GB" sz="1200" i="1" err="1">
                <a:solidFill>
                  <a:srgbClr val="0D0D0D"/>
                </a:solidFill>
                <a:effectLst/>
                <a:latin typeface="Arial" panose="020B0604020202020204" pitchFamily="34" charset="0"/>
                <a:ea typeface="Times New Roman" panose="02020603050405020304" pitchFamily="18" charset="0"/>
              </a:rPr>
              <a:t>Intervención</a:t>
            </a:r>
            <a:r>
              <a:rPr lang="en-GB" sz="1200" i="1">
                <a:solidFill>
                  <a:srgbClr val="0D0D0D"/>
                </a:solidFill>
                <a:effectLst/>
                <a:latin typeface="Arial" panose="020B0604020202020204" pitchFamily="34" charset="0"/>
                <a:ea typeface="Times New Roman" panose="02020603050405020304" pitchFamily="18" charset="0"/>
              </a:rPr>
              <a:t> </a:t>
            </a:r>
            <a:r>
              <a:rPr lang="en-GB" sz="1200" i="1" err="1">
                <a:solidFill>
                  <a:srgbClr val="0D0D0D"/>
                </a:solidFill>
                <a:effectLst/>
                <a:latin typeface="Arial" panose="020B0604020202020204" pitchFamily="34" charset="0"/>
                <a:ea typeface="Times New Roman" panose="02020603050405020304" pitchFamily="18" charset="0"/>
              </a:rPr>
              <a:t>psicosocial</a:t>
            </a:r>
            <a:r>
              <a:rPr lang="en-GB" sz="1200">
                <a:solidFill>
                  <a:srgbClr val="0D0D0D"/>
                </a:solidFill>
                <a:effectLst/>
                <a:latin typeface="Arial" panose="020B0604020202020204" pitchFamily="34" charset="0"/>
                <a:ea typeface="Times New Roman" panose="02020603050405020304" pitchFamily="18" charset="0"/>
              </a:rPr>
              <a:t>, 31(2), pp. 83–96. Available at: https://</a:t>
            </a:r>
            <a:r>
              <a:rPr lang="en-GB" sz="1200" err="1">
                <a:solidFill>
                  <a:srgbClr val="0D0D0D"/>
                </a:solidFill>
                <a:effectLst/>
                <a:latin typeface="Arial" panose="020B0604020202020204" pitchFamily="34" charset="0"/>
                <a:ea typeface="Times New Roman" panose="02020603050405020304" pitchFamily="18" charset="0"/>
              </a:rPr>
              <a:t>doi.org</a:t>
            </a:r>
            <a:r>
              <a:rPr lang="en-GB" sz="1200">
                <a:solidFill>
                  <a:srgbClr val="0D0D0D"/>
                </a:solidFill>
                <a:effectLst/>
                <a:latin typeface="Arial" panose="020B0604020202020204" pitchFamily="34" charset="0"/>
                <a:ea typeface="Times New Roman" panose="02020603050405020304" pitchFamily="18" charset="0"/>
              </a:rPr>
              <a:t>/10.5093/pi2022a5. (Accessed: 8 July 2026)   </a:t>
            </a:r>
            <a:endParaRPr lang="en-GB" sz="1200">
              <a:effectLst/>
              <a:latin typeface="Times New Roman" panose="02020603050405020304" pitchFamily="18" charset="0"/>
              <a:ea typeface="Times New Roman" panose="02020603050405020304" pitchFamily="18" charset="0"/>
            </a:endParaRPr>
          </a:p>
          <a:p>
            <a:pPr>
              <a:spcBef>
                <a:spcPts val="1200"/>
              </a:spcBef>
              <a:spcAft>
                <a:spcPts val="1200"/>
              </a:spcAft>
            </a:pPr>
            <a:r>
              <a:rPr lang="en-GB" sz="1200">
                <a:solidFill>
                  <a:srgbClr val="0D0D0D"/>
                </a:solidFill>
                <a:effectLst/>
                <a:latin typeface="Arial" panose="020B0604020202020204" pitchFamily="34" charset="0"/>
                <a:ea typeface="Times New Roman" panose="02020603050405020304" pitchFamily="18" charset="0"/>
              </a:rPr>
              <a:t>Gaffney, H., </a:t>
            </a:r>
            <a:r>
              <a:rPr lang="en-GB" sz="1200" err="1">
                <a:solidFill>
                  <a:srgbClr val="0D0D0D"/>
                </a:solidFill>
                <a:effectLst/>
                <a:latin typeface="Arial" panose="020B0604020202020204" pitchFamily="34" charset="0"/>
                <a:ea typeface="Times New Roman" panose="02020603050405020304" pitchFamily="18" charset="0"/>
              </a:rPr>
              <a:t>Ttofi</a:t>
            </a:r>
            <a:r>
              <a:rPr lang="en-GB" sz="1200">
                <a:solidFill>
                  <a:srgbClr val="0D0D0D"/>
                </a:solidFill>
                <a:effectLst/>
                <a:latin typeface="Arial" panose="020B0604020202020204" pitchFamily="34" charset="0"/>
                <a:ea typeface="Times New Roman" panose="02020603050405020304" pitchFamily="18" charset="0"/>
              </a:rPr>
              <a:t>, M.M. and Farrington, D.P. (2021) “Effectiveness of school</a:t>
            </a:r>
            <a:r>
              <a:rPr lang="en-GB" sz="1200">
                <a:solidFill>
                  <a:srgbClr val="0D0D0D"/>
                </a:solidFill>
                <a:effectLst/>
                <a:latin typeface="Cambria Math" panose="02040503050406030204" pitchFamily="18" charset="0"/>
                <a:ea typeface="Times New Roman" panose="02020603050405020304" pitchFamily="18" charset="0"/>
                <a:cs typeface="Cambria Math" panose="02040503050406030204" pitchFamily="18" charset="0"/>
              </a:rPr>
              <a:t>‐</a:t>
            </a:r>
            <a:r>
              <a:rPr lang="en-GB" sz="1200">
                <a:solidFill>
                  <a:srgbClr val="0D0D0D"/>
                </a:solidFill>
                <a:effectLst/>
                <a:latin typeface="Arial" panose="020B0604020202020204" pitchFamily="34" charset="0"/>
                <a:ea typeface="Times New Roman" panose="02020603050405020304" pitchFamily="18" charset="0"/>
              </a:rPr>
              <a:t>based programs to reduce bullying perpetration and victimization: An updated systematic review and meta</a:t>
            </a:r>
            <a:r>
              <a:rPr lang="en-GB" sz="1200">
                <a:solidFill>
                  <a:srgbClr val="0D0D0D"/>
                </a:solidFill>
                <a:effectLst/>
                <a:latin typeface="Cambria Math" panose="02040503050406030204" pitchFamily="18" charset="0"/>
                <a:ea typeface="Times New Roman" panose="02020603050405020304" pitchFamily="18" charset="0"/>
                <a:cs typeface="Cambria Math" panose="02040503050406030204" pitchFamily="18" charset="0"/>
              </a:rPr>
              <a:t>‐</a:t>
            </a:r>
            <a:r>
              <a:rPr lang="en-GB" sz="1200">
                <a:solidFill>
                  <a:srgbClr val="0D0D0D"/>
                </a:solidFill>
                <a:effectLst/>
                <a:latin typeface="Arial" panose="020B0604020202020204" pitchFamily="34" charset="0"/>
                <a:ea typeface="Times New Roman" panose="02020603050405020304" pitchFamily="18" charset="0"/>
              </a:rPr>
              <a:t>analysis,” </a:t>
            </a:r>
            <a:r>
              <a:rPr lang="en-GB" sz="1200" i="1">
                <a:solidFill>
                  <a:srgbClr val="0D0D0D"/>
                </a:solidFill>
                <a:effectLst/>
                <a:latin typeface="Arial" panose="020B0604020202020204" pitchFamily="34" charset="0"/>
                <a:ea typeface="Times New Roman" panose="02020603050405020304" pitchFamily="18" charset="0"/>
              </a:rPr>
              <a:t>Campbell systematic review</a:t>
            </a:r>
            <a:r>
              <a:rPr lang="en-GB" sz="1200">
                <a:solidFill>
                  <a:srgbClr val="0D0D0D"/>
                </a:solidFill>
                <a:effectLst/>
                <a:latin typeface="Arial" panose="020B0604020202020204" pitchFamily="34" charset="0"/>
                <a:ea typeface="Times New Roman" panose="02020603050405020304" pitchFamily="18" charset="0"/>
              </a:rPr>
              <a:t>, 17(2), pp. e1143-n/a. Available at: https://</a:t>
            </a:r>
            <a:r>
              <a:rPr lang="en-GB" sz="1200" err="1">
                <a:solidFill>
                  <a:srgbClr val="0D0D0D"/>
                </a:solidFill>
                <a:effectLst/>
                <a:latin typeface="Arial" panose="020B0604020202020204" pitchFamily="34" charset="0"/>
                <a:ea typeface="Times New Roman" panose="02020603050405020304" pitchFamily="18" charset="0"/>
              </a:rPr>
              <a:t>doi.org</a:t>
            </a:r>
            <a:r>
              <a:rPr lang="en-GB" sz="1200">
                <a:solidFill>
                  <a:srgbClr val="0D0D0D"/>
                </a:solidFill>
                <a:effectLst/>
                <a:latin typeface="Arial" panose="020B0604020202020204" pitchFamily="34" charset="0"/>
                <a:ea typeface="Times New Roman" panose="02020603050405020304" pitchFamily="18" charset="0"/>
              </a:rPr>
              <a:t>/10.1002/cl2.1143.</a:t>
            </a:r>
            <a:r>
              <a:rPr lang="en-GB" sz="1200" b="1">
                <a:solidFill>
                  <a:srgbClr val="0D0D0D"/>
                </a:solidFill>
                <a:effectLst/>
                <a:latin typeface="Arial" panose="020B0604020202020204" pitchFamily="34" charset="0"/>
                <a:ea typeface="Times New Roman" panose="02020603050405020304" pitchFamily="18" charset="0"/>
              </a:rPr>
              <a:t> </a:t>
            </a:r>
            <a:r>
              <a:rPr lang="en-GB" sz="1200">
                <a:solidFill>
                  <a:srgbClr val="0D0D0D"/>
                </a:solidFill>
                <a:effectLst/>
                <a:latin typeface="Arial" panose="020B0604020202020204" pitchFamily="34" charset="0"/>
                <a:ea typeface="Times New Roman" panose="02020603050405020304" pitchFamily="18" charset="0"/>
              </a:rPr>
              <a:t>(Accessed: 2 July 2026)</a:t>
            </a:r>
            <a:endParaRPr lang="en-GB" sz="1200">
              <a:effectLst/>
              <a:latin typeface="Times New Roman" panose="02020603050405020304" pitchFamily="18" charset="0"/>
              <a:ea typeface="Times New Roman" panose="02020603050405020304" pitchFamily="18" charset="0"/>
            </a:endParaRPr>
          </a:p>
          <a:p>
            <a:pPr>
              <a:spcBef>
                <a:spcPts val="1200"/>
              </a:spcBef>
              <a:spcAft>
                <a:spcPts val="1200"/>
              </a:spcAft>
            </a:pPr>
            <a:r>
              <a:rPr lang="en-GB" sz="1200">
                <a:solidFill>
                  <a:srgbClr val="0D0D0D"/>
                </a:solidFill>
                <a:effectLst/>
                <a:latin typeface="Arial" panose="020B0604020202020204" pitchFamily="34" charset="0"/>
                <a:ea typeface="Times New Roman" panose="02020603050405020304" pitchFamily="18" charset="0"/>
              </a:rPr>
              <a:t>Hu, Y., Zhang, T., Shi, H., and Fan, C. (2023). </a:t>
            </a:r>
            <a:r>
              <a:rPr lang="en-GB" sz="1200">
                <a:effectLst/>
                <a:latin typeface="Times New Roman" panose="02020603050405020304" pitchFamily="18" charset="0"/>
                <a:ea typeface="Times New Roman" panose="02020603050405020304" pitchFamily="18" charset="0"/>
              </a:rPr>
              <a:t> “Empathy and bystander helping </a:t>
            </a:r>
            <a:r>
              <a:rPr lang="en-GB" sz="1200" err="1">
                <a:effectLst/>
                <a:latin typeface="Times New Roman" panose="02020603050405020304" pitchFamily="18" charset="0"/>
                <a:ea typeface="Times New Roman" panose="02020603050405020304" pitchFamily="18" charset="0"/>
              </a:rPr>
              <a:t>behavior</a:t>
            </a:r>
            <a:r>
              <a:rPr lang="en-GB" sz="1200">
                <a:effectLst/>
                <a:latin typeface="Times New Roman" panose="02020603050405020304" pitchFamily="18" charset="0"/>
                <a:ea typeface="Times New Roman" panose="02020603050405020304" pitchFamily="18" charset="0"/>
              </a:rPr>
              <a:t> in cyberbullying among adolescents: the mediating role of internet moral judgment and the moderating role of internet self-efficacy,” </a:t>
            </a:r>
            <a:r>
              <a:rPr lang="en-GB" sz="1200" i="1">
                <a:solidFill>
                  <a:srgbClr val="0D0D0D"/>
                </a:solidFill>
                <a:effectLst/>
                <a:latin typeface="Arial" panose="020B0604020202020204" pitchFamily="34" charset="0"/>
                <a:ea typeface="Times New Roman" panose="02020603050405020304" pitchFamily="18" charset="0"/>
              </a:rPr>
              <a:t>Frontiers in psychology</a:t>
            </a:r>
            <a:r>
              <a:rPr lang="en-GB" sz="1200">
                <a:solidFill>
                  <a:srgbClr val="0D0D0D"/>
                </a:solidFill>
                <a:effectLst/>
                <a:latin typeface="Arial" panose="020B0604020202020204" pitchFamily="34" charset="0"/>
                <a:ea typeface="Times New Roman" panose="02020603050405020304" pitchFamily="18" charset="0"/>
              </a:rPr>
              <a:t>, 14, p. 1196571. Available at: https://</a:t>
            </a:r>
            <a:r>
              <a:rPr lang="en-GB" sz="1200" err="1">
                <a:solidFill>
                  <a:srgbClr val="0D0D0D"/>
                </a:solidFill>
                <a:effectLst/>
                <a:latin typeface="Arial" panose="020B0604020202020204" pitchFamily="34" charset="0"/>
                <a:ea typeface="Times New Roman" panose="02020603050405020304" pitchFamily="18" charset="0"/>
              </a:rPr>
              <a:t>doi.org</a:t>
            </a:r>
            <a:r>
              <a:rPr lang="en-GB" sz="1200">
                <a:solidFill>
                  <a:srgbClr val="0D0D0D"/>
                </a:solidFill>
                <a:effectLst/>
                <a:latin typeface="Arial" panose="020B0604020202020204" pitchFamily="34" charset="0"/>
                <a:ea typeface="Times New Roman" panose="02020603050405020304" pitchFamily="18" charset="0"/>
              </a:rPr>
              <a:t>/10.3389/fpsyg.2023.1196571. (Accessed: 10 July 2026)   </a:t>
            </a:r>
            <a:endParaRPr lang="en-GB" sz="1200">
              <a:effectLst/>
              <a:latin typeface="Times New Roman" panose="02020603050405020304" pitchFamily="18" charset="0"/>
              <a:ea typeface="Times New Roman" panose="02020603050405020304" pitchFamily="18" charset="0"/>
            </a:endParaRPr>
          </a:p>
          <a:p>
            <a:r>
              <a:rPr lang="en-GB" sz="1200" err="1">
                <a:solidFill>
                  <a:srgbClr val="0D0D0D"/>
                </a:solidFill>
                <a:effectLst/>
                <a:latin typeface="Arial" panose="020B0604020202020204" pitchFamily="34" charset="0"/>
                <a:ea typeface="Times New Roman" panose="02020603050405020304" pitchFamily="18" charset="0"/>
              </a:rPr>
              <a:t>Jantzer</a:t>
            </a:r>
            <a:r>
              <a:rPr lang="en-GB" sz="1200">
                <a:solidFill>
                  <a:srgbClr val="0D0D0D"/>
                </a:solidFill>
                <a:effectLst/>
                <a:latin typeface="Arial" panose="020B0604020202020204" pitchFamily="34" charset="0"/>
                <a:ea typeface="Times New Roman" panose="02020603050405020304" pitchFamily="18" charset="0"/>
              </a:rPr>
              <a:t>, V., </a:t>
            </a:r>
            <a:r>
              <a:rPr lang="en-GB" sz="1200" err="1">
                <a:solidFill>
                  <a:srgbClr val="0D0D0D"/>
                </a:solidFill>
                <a:effectLst/>
                <a:latin typeface="Arial" panose="020B0604020202020204" pitchFamily="34" charset="0"/>
                <a:ea typeface="Times New Roman" panose="02020603050405020304" pitchFamily="18" charset="0"/>
              </a:rPr>
              <a:t>Neumayer</a:t>
            </a:r>
            <a:r>
              <a:rPr lang="en-GB" sz="1200">
                <a:solidFill>
                  <a:srgbClr val="0D0D0D"/>
                </a:solidFill>
                <a:effectLst/>
                <a:latin typeface="Arial" panose="020B0604020202020204" pitchFamily="34" charset="0"/>
                <a:ea typeface="Times New Roman" panose="02020603050405020304" pitchFamily="18" charset="0"/>
              </a:rPr>
              <a:t>, F., Lerch, S., and </a:t>
            </a:r>
            <a:r>
              <a:rPr lang="en-GB" sz="1200" err="1">
                <a:solidFill>
                  <a:srgbClr val="0D0D0D"/>
                </a:solidFill>
                <a:effectLst/>
                <a:latin typeface="Arial" panose="020B0604020202020204" pitchFamily="34" charset="0"/>
                <a:ea typeface="Times New Roman" panose="02020603050405020304" pitchFamily="18" charset="0"/>
              </a:rPr>
              <a:t>Kaess</a:t>
            </a:r>
            <a:r>
              <a:rPr lang="en-GB" sz="1200">
                <a:solidFill>
                  <a:srgbClr val="0D0D0D"/>
                </a:solidFill>
                <a:effectLst/>
                <a:latin typeface="Arial" panose="020B0604020202020204" pitchFamily="34" charset="0"/>
                <a:ea typeface="Times New Roman" panose="02020603050405020304" pitchFamily="18" charset="0"/>
              </a:rPr>
              <a:t>, M. (2025). “Development and evaluation of a school-based bullying prevention program (</a:t>
            </a:r>
            <a:r>
              <a:rPr lang="en-GB" sz="1200" err="1">
                <a:solidFill>
                  <a:srgbClr val="0D0D0D"/>
                </a:solidFill>
                <a:effectLst/>
                <a:latin typeface="Arial" panose="020B0604020202020204" pitchFamily="34" charset="0"/>
                <a:ea typeface="Times New Roman" panose="02020603050405020304" pitchFamily="18" charset="0"/>
              </a:rPr>
              <a:t>Bullying&amp;You</a:t>
            </a:r>
            <a:r>
              <a:rPr lang="en-GB" sz="1200">
                <a:solidFill>
                  <a:srgbClr val="0D0D0D"/>
                </a:solidFill>
                <a:effectLst/>
                <a:latin typeface="Arial" panose="020B0604020202020204" pitchFamily="34" charset="0"/>
                <a:ea typeface="Times New Roman" panose="02020603050405020304" pitchFamily="18" charset="0"/>
              </a:rPr>
              <a:t>): study protocol for a cluster randomized trial,” </a:t>
            </a:r>
            <a:r>
              <a:rPr lang="en-GB" sz="1200" i="1">
                <a:solidFill>
                  <a:srgbClr val="0D0D0D"/>
                </a:solidFill>
                <a:effectLst/>
                <a:latin typeface="Arial" panose="020B0604020202020204" pitchFamily="34" charset="0"/>
                <a:ea typeface="Times New Roman" panose="02020603050405020304" pitchFamily="18" charset="0"/>
              </a:rPr>
              <a:t>Current controlled trials in cardiovascular medicine</a:t>
            </a:r>
            <a:r>
              <a:rPr lang="en-GB" sz="1200">
                <a:solidFill>
                  <a:srgbClr val="0D0D0D"/>
                </a:solidFill>
                <a:effectLst/>
                <a:latin typeface="Arial" panose="020B0604020202020204" pitchFamily="34" charset="0"/>
                <a:ea typeface="Times New Roman" panose="02020603050405020304" pitchFamily="18" charset="0"/>
              </a:rPr>
              <a:t>, 26(1). Available at: https://</a:t>
            </a:r>
            <a:r>
              <a:rPr lang="en-GB" sz="1200" err="1">
                <a:solidFill>
                  <a:srgbClr val="0D0D0D"/>
                </a:solidFill>
                <a:effectLst/>
                <a:latin typeface="Arial" panose="020B0604020202020204" pitchFamily="34" charset="0"/>
                <a:ea typeface="Times New Roman" panose="02020603050405020304" pitchFamily="18" charset="0"/>
              </a:rPr>
              <a:t>doi.org</a:t>
            </a:r>
            <a:r>
              <a:rPr lang="en-GB" sz="1200">
                <a:solidFill>
                  <a:srgbClr val="0D0D0D"/>
                </a:solidFill>
                <a:effectLst/>
                <a:latin typeface="Arial" panose="020B0604020202020204" pitchFamily="34" charset="0"/>
                <a:ea typeface="Times New Roman" panose="02020603050405020304" pitchFamily="18" charset="0"/>
              </a:rPr>
              <a:t>/10.1186/s13063-025-08821-x. </a:t>
            </a:r>
            <a:r>
              <a:rPr lang="en-GB" sz="1200" b="1">
                <a:solidFill>
                  <a:srgbClr val="0D0D0D"/>
                </a:solidFill>
                <a:effectLst/>
                <a:latin typeface="Arial" panose="020B0604020202020204" pitchFamily="34" charset="0"/>
                <a:ea typeface="Times New Roman" panose="02020603050405020304" pitchFamily="18" charset="0"/>
              </a:rPr>
              <a:t>(</a:t>
            </a:r>
            <a:r>
              <a:rPr lang="en-GB" sz="1200">
                <a:solidFill>
                  <a:srgbClr val="0D0D0D"/>
                </a:solidFill>
                <a:effectLst/>
                <a:latin typeface="Arial" panose="020B0604020202020204" pitchFamily="34" charset="0"/>
                <a:ea typeface="Times New Roman" panose="02020603050405020304" pitchFamily="18" charset="0"/>
              </a:rPr>
              <a:t>Accessed: 2 July 2026) </a:t>
            </a:r>
          </a:p>
          <a:p>
            <a:endParaRPr lang="en-GB" sz="1200">
              <a:solidFill>
                <a:srgbClr val="0D0D0D"/>
              </a:solidFill>
              <a:latin typeface="Arial" panose="020B0604020202020204" pitchFamily="34" charset="0"/>
              <a:ea typeface="Times New Roman" panose="02020603050405020304" pitchFamily="18" charset="0"/>
            </a:endParaRPr>
          </a:p>
          <a:p>
            <a:r>
              <a:rPr lang="en-GB" sz="1200" err="1">
                <a:solidFill>
                  <a:srgbClr val="0F1115"/>
                </a:solidFill>
                <a:effectLst/>
                <a:latin typeface="Arial" panose="020B0604020202020204" pitchFamily="34" charset="0"/>
                <a:ea typeface="Times New Roman" panose="02020603050405020304" pitchFamily="18" charset="0"/>
                <a:cs typeface="Arial" panose="020B0604020202020204" pitchFamily="34" charset="0"/>
              </a:rPr>
              <a:t>Källmén</a:t>
            </a:r>
            <a:r>
              <a:rPr lang="en-GB" sz="1200">
                <a:solidFill>
                  <a:srgbClr val="0F1115"/>
                </a:solidFill>
                <a:effectLst/>
                <a:latin typeface="Arial" panose="020B0604020202020204" pitchFamily="34" charset="0"/>
                <a:ea typeface="Times New Roman" panose="02020603050405020304" pitchFamily="18" charset="0"/>
                <a:cs typeface="Arial" panose="020B0604020202020204" pitchFamily="34" charset="0"/>
              </a:rPr>
              <a:t>, H. and </a:t>
            </a:r>
            <a:r>
              <a:rPr lang="en-GB" sz="1200" err="1">
                <a:solidFill>
                  <a:srgbClr val="0F1115"/>
                </a:solidFill>
                <a:effectLst/>
                <a:latin typeface="Arial" panose="020B0604020202020204" pitchFamily="34" charset="0"/>
                <a:ea typeface="Times New Roman" panose="02020603050405020304" pitchFamily="18" charset="0"/>
                <a:cs typeface="Arial" panose="020B0604020202020204" pitchFamily="34" charset="0"/>
              </a:rPr>
              <a:t>Hallgren</a:t>
            </a:r>
            <a:r>
              <a:rPr lang="en-GB" sz="1200">
                <a:solidFill>
                  <a:srgbClr val="0F1115"/>
                </a:solidFill>
                <a:effectLst/>
                <a:latin typeface="Arial" panose="020B0604020202020204" pitchFamily="34" charset="0"/>
                <a:ea typeface="Times New Roman" panose="02020603050405020304" pitchFamily="18" charset="0"/>
                <a:cs typeface="Arial" panose="020B0604020202020204" pitchFamily="34" charset="0"/>
              </a:rPr>
              <a:t>, M. (2021) “Bullying at school and mental health problems among adolescents: a repeated cross-sectional study,” </a:t>
            </a:r>
            <a:r>
              <a:rPr lang="en-GB" sz="1200" i="1">
                <a:solidFill>
                  <a:srgbClr val="0F1115"/>
                </a:solidFill>
                <a:effectLst/>
                <a:latin typeface="Arial" panose="020B0604020202020204" pitchFamily="34" charset="0"/>
                <a:ea typeface="Times New Roman" panose="02020603050405020304" pitchFamily="18" charset="0"/>
                <a:cs typeface="Arial" panose="020B0604020202020204" pitchFamily="34" charset="0"/>
              </a:rPr>
              <a:t>Child and Adolescent Psychiatry and Mental Health</a:t>
            </a:r>
            <a:r>
              <a:rPr lang="en-GB" sz="1200">
                <a:solidFill>
                  <a:srgbClr val="0F1115"/>
                </a:solidFill>
                <a:effectLst/>
                <a:latin typeface="Arial" panose="020B0604020202020204" pitchFamily="34" charset="0"/>
                <a:ea typeface="Times New Roman" panose="02020603050405020304" pitchFamily="18" charset="0"/>
                <a:cs typeface="Arial" panose="020B0604020202020204" pitchFamily="34" charset="0"/>
              </a:rPr>
              <a:t>, 15(1), p. 74. Available at: https://</a:t>
            </a:r>
            <a:r>
              <a:rPr lang="en-GB" sz="1200" err="1">
                <a:solidFill>
                  <a:srgbClr val="0F1115"/>
                </a:solidFill>
                <a:effectLst/>
                <a:latin typeface="Arial" panose="020B0604020202020204" pitchFamily="34" charset="0"/>
                <a:ea typeface="Times New Roman" panose="02020603050405020304" pitchFamily="18" charset="0"/>
                <a:cs typeface="Arial" panose="020B0604020202020204" pitchFamily="34" charset="0"/>
              </a:rPr>
              <a:t>doi.org</a:t>
            </a:r>
            <a:r>
              <a:rPr lang="en-GB" sz="1200">
                <a:solidFill>
                  <a:srgbClr val="0F1115"/>
                </a:solidFill>
                <a:effectLst/>
                <a:latin typeface="Arial" panose="020B0604020202020204" pitchFamily="34" charset="0"/>
                <a:ea typeface="Times New Roman" panose="02020603050405020304" pitchFamily="18" charset="0"/>
                <a:cs typeface="Arial" panose="020B0604020202020204" pitchFamily="34" charset="0"/>
              </a:rPr>
              <a:t>/10.1186/s13034-021-00425-y.</a:t>
            </a:r>
            <a:r>
              <a:rPr lang="en-GB" sz="1200" b="1">
                <a:solidFill>
                  <a:srgbClr val="0D0D0D"/>
                </a:solidFill>
                <a:effectLst/>
                <a:latin typeface="Arial" panose="020B0604020202020204" pitchFamily="34" charset="0"/>
                <a:ea typeface="Times New Roman" panose="02020603050405020304" pitchFamily="18" charset="0"/>
                <a:cs typeface="Arial" panose="020B0604020202020204" pitchFamily="34" charset="0"/>
              </a:rPr>
              <a:t> </a:t>
            </a:r>
            <a:r>
              <a:rPr lang="en-GB" sz="1200">
                <a:solidFill>
                  <a:srgbClr val="0D0D0D"/>
                </a:solidFill>
                <a:effectLst/>
                <a:latin typeface="Arial" panose="020B0604020202020204" pitchFamily="34" charset="0"/>
                <a:ea typeface="Times New Roman" panose="02020603050405020304" pitchFamily="18" charset="0"/>
                <a:cs typeface="Arial" panose="020B0604020202020204" pitchFamily="34" charset="0"/>
              </a:rPr>
              <a:t>(Accessed: 2 July 2026)</a:t>
            </a:r>
          </a:p>
          <a:p>
            <a:endParaRPr lang="en-GB" sz="1200">
              <a:effectLst/>
              <a:latin typeface="Arial" panose="020B0604020202020204" pitchFamily="34" charset="0"/>
              <a:ea typeface="Times New Roman" panose="02020603050405020304" pitchFamily="18" charset="0"/>
              <a:cs typeface="Arial" panose="020B0604020202020204" pitchFamily="34" charset="0"/>
            </a:endParaRPr>
          </a:p>
          <a:p>
            <a:r>
              <a:rPr lang="en-GB" sz="1200">
                <a:solidFill>
                  <a:srgbClr val="0D0D0D"/>
                </a:solidFill>
                <a:effectLst/>
                <a:latin typeface="Arial" panose="020B0604020202020204" pitchFamily="34" charset="0"/>
                <a:ea typeface="Times New Roman" panose="02020603050405020304" pitchFamily="18" charset="0"/>
                <a:cs typeface="Arial" panose="020B0604020202020204" pitchFamily="34" charset="0"/>
              </a:rPr>
              <a:t>Kelly, K. M., Riffle, L. N., Rodriguez-Harris, D., </a:t>
            </a:r>
            <a:r>
              <a:rPr lang="en-GB" sz="120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Wiemer</a:t>
            </a:r>
            <a:r>
              <a:rPr lang="en-GB" sz="1200">
                <a:solidFill>
                  <a:srgbClr val="0D0D0D"/>
                </a:solidFill>
                <a:effectLst/>
                <a:latin typeface="Arial" panose="020B0604020202020204" pitchFamily="34" charset="0"/>
                <a:ea typeface="Times New Roman" panose="02020603050405020304" pitchFamily="18" charset="0"/>
                <a:cs typeface="Arial" panose="020B0604020202020204" pitchFamily="34" charset="0"/>
              </a:rPr>
              <a:t>, K., </a:t>
            </a:r>
            <a:r>
              <a:rPr lang="en-GB" sz="120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Jeong</a:t>
            </a:r>
            <a:r>
              <a:rPr lang="en-GB" sz="1200">
                <a:solidFill>
                  <a:srgbClr val="0D0D0D"/>
                </a:solidFill>
                <a:effectLst/>
                <a:latin typeface="Arial" panose="020B0604020202020204" pitchFamily="34" charset="0"/>
                <a:ea typeface="Times New Roman" panose="02020603050405020304" pitchFamily="18" charset="0"/>
                <a:cs typeface="Arial" panose="020B0604020202020204" pitchFamily="34" charset="0"/>
              </a:rPr>
              <a:t>, R., Ayala, K. M., </a:t>
            </a:r>
            <a:r>
              <a:rPr lang="en-GB" sz="120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Demaray</a:t>
            </a:r>
            <a:r>
              <a:rPr lang="en-GB" sz="1200">
                <a:solidFill>
                  <a:srgbClr val="0D0D0D"/>
                </a:solidFill>
                <a:effectLst/>
                <a:latin typeface="Arial" panose="020B0604020202020204" pitchFamily="34" charset="0"/>
                <a:ea typeface="Times New Roman" panose="02020603050405020304" pitchFamily="18" charset="0"/>
                <a:cs typeface="Arial" panose="020B0604020202020204" pitchFamily="34" charset="0"/>
              </a:rPr>
              <a:t>, M. K., and </a:t>
            </a:r>
            <a:r>
              <a:rPr lang="en-GB" sz="120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Malecki</a:t>
            </a:r>
            <a:r>
              <a:rPr lang="en-GB" sz="1200">
                <a:solidFill>
                  <a:srgbClr val="0D0D0D"/>
                </a:solidFill>
                <a:effectLst/>
                <a:latin typeface="Arial" panose="020B0604020202020204" pitchFamily="34" charset="0"/>
                <a:ea typeface="Times New Roman" panose="02020603050405020304" pitchFamily="18" charset="0"/>
                <a:cs typeface="Arial" panose="020B0604020202020204" pitchFamily="34" charset="0"/>
              </a:rPr>
              <a:t>, C. K. (2024). </a:t>
            </a:r>
            <a:r>
              <a:rPr lang="en-GB" sz="1200">
                <a:effectLst/>
                <a:latin typeface="Arial" panose="020B0604020202020204" pitchFamily="34" charset="0"/>
                <a:ea typeface="Times New Roman" panose="02020603050405020304" pitchFamily="18" charset="0"/>
                <a:cs typeface="Arial" panose="020B0604020202020204" pitchFamily="34" charset="0"/>
              </a:rPr>
              <a:t>“The Moderation of School Climate on the Associations of Bullying Participant </a:t>
            </a:r>
            <a:r>
              <a:rPr lang="en-GB" sz="1200" err="1">
                <a:effectLst/>
                <a:latin typeface="Arial" panose="020B0604020202020204" pitchFamily="34" charset="0"/>
                <a:ea typeface="Times New Roman" panose="02020603050405020304" pitchFamily="18" charset="0"/>
                <a:cs typeface="Arial" panose="020B0604020202020204" pitchFamily="34" charset="0"/>
              </a:rPr>
              <a:t>Behavior</a:t>
            </a:r>
            <a:r>
              <a:rPr lang="en-GB" sz="1200">
                <a:effectLst/>
                <a:latin typeface="Arial" panose="020B0604020202020204" pitchFamily="34" charset="0"/>
                <a:ea typeface="Times New Roman" panose="02020603050405020304" pitchFamily="18" charset="0"/>
                <a:cs typeface="Arial" panose="020B0604020202020204" pitchFamily="34" charset="0"/>
              </a:rPr>
              <a:t> and GPA, Attendance, Office Disciplinary Referrals,” </a:t>
            </a:r>
            <a:r>
              <a:rPr lang="en-GB" sz="1200" i="1">
                <a:solidFill>
                  <a:srgbClr val="0D0D0D"/>
                </a:solidFill>
                <a:effectLst/>
                <a:latin typeface="Arial" panose="020B0604020202020204" pitchFamily="34" charset="0"/>
                <a:ea typeface="Times New Roman" panose="02020603050405020304" pitchFamily="18" charset="0"/>
                <a:cs typeface="Arial" panose="020B0604020202020204" pitchFamily="34" charset="0"/>
              </a:rPr>
              <a:t>International Journal of Bullying Prevention</a:t>
            </a:r>
            <a:r>
              <a:rPr lang="en-GB" sz="1200">
                <a:solidFill>
                  <a:srgbClr val="0D0D0D"/>
                </a:solidFill>
                <a:effectLst/>
                <a:latin typeface="Arial" panose="020B0604020202020204" pitchFamily="34" charset="0"/>
                <a:ea typeface="Times New Roman" panose="02020603050405020304" pitchFamily="18" charset="0"/>
                <a:cs typeface="Arial" panose="020B0604020202020204" pitchFamily="34" charset="0"/>
              </a:rPr>
              <a:t>, 6(4), pp. 373–388. Available at: https://</a:t>
            </a:r>
            <a:r>
              <a:rPr lang="en-GB" sz="120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doi.org</a:t>
            </a:r>
            <a:r>
              <a:rPr lang="en-GB" sz="1200">
                <a:solidFill>
                  <a:srgbClr val="0D0D0D"/>
                </a:solidFill>
                <a:effectLst/>
                <a:latin typeface="Arial" panose="020B0604020202020204" pitchFamily="34" charset="0"/>
                <a:ea typeface="Times New Roman" panose="02020603050405020304" pitchFamily="18" charset="0"/>
                <a:cs typeface="Arial" panose="020B0604020202020204" pitchFamily="34" charset="0"/>
              </a:rPr>
              <a:t>/10.1007/s42380-022-00148-4. (Accessed: 10 July 2026)</a:t>
            </a:r>
          </a:p>
          <a:p>
            <a:endParaRPr lang="en-GB" sz="1200">
              <a:effectLst/>
              <a:latin typeface="Arial" panose="020B0604020202020204" pitchFamily="34" charset="0"/>
              <a:ea typeface="Times New Roman" panose="02020603050405020304" pitchFamily="18" charset="0"/>
              <a:cs typeface="Arial" panose="020B0604020202020204" pitchFamily="34" charset="0"/>
            </a:endParaRPr>
          </a:p>
          <a:p>
            <a:r>
              <a:rPr lang="en-GB" sz="1200" err="1">
                <a:solidFill>
                  <a:srgbClr val="3A3A3A"/>
                </a:solidFill>
                <a:effectLst/>
                <a:latin typeface="Arial" panose="020B0604020202020204" pitchFamily="34" charset="0"/>
                <a:ea typeface="Times New Roman" panose="02020603050405020304" pitchFamily="18" charset="0"/>
                <a:cs typeface="Arial" panose="020B0604020202020204" pitchFamily="34" charset="0"/>
              </a:rPr>
              <a:t>Kutok</a:t>
            </a:r>
            <a:r>
              <a:rPr lang="en-GB" sz="1200">
                <a:solidFill>
                  <a:srgbClr val="3A3A3A"/>
                </a:solidFill>
                <a:effectLst/>
                <a:latin typeface="Arial" panose="020B0604020202020204" pitchFamily="34" charset="0"/>
                <a:ea typeface="Times New Roman" panose="02020603050405020304" pitchFamily="18" charset="0"/>
                <a:cs typeface="Arial" panose="020B0604020202020204" pitchFamily="34" charset="0"/>
              </a:rPr>
              <a:t>, E. R., </a:t>
            </a:r>
            <a:r>
              <a:rPr lang="en-GB" sz="1200" err="1">
                <a:solidFill>
                  <a:srgbClr val="3A3A3A"/>
                </a:solidFill>
                <a:effectLst/>
                <a:latin typeface="Arial" panose="020B0604020202020204" pitchFamily="34" charset="0"/>
                <a:ea typeface="Times New Roman" panose="02020603050405020304" pitchFamily="18" charset="0"/>
                <a:cs typeface="Arial" panose="020B0604020202020204" pitchFamily="34" charset="0"/>
              </a:rPr>
              <a:t>Dunsiger</a:t>
            </a:r>
            <a:r>
              <a:rPr lang="en-GB" sz="1200">
                <a:solidFill>
                  <a:srgbClr val="3A3A3A"/>
                </a:solidFill>
                <a:effectLst/>
                <a:latin typeface="Arial" panose="020B0604020202020204" pitchFamily="34" charset="0"/>
                <a:ea typeface="Times New Roman" panose="02020603050405020304" pitchFamily="18" charset="0"/>
                <a:cs typeface="Arial" panose="020B0604020202020204" pitchFamily="34" charset="0"/>
              </a:rPr>
              <a:t>, S., </a:t>
            </a:r>
            <a:r>
              <a:rPr lang="en-GB" sz="1200" err="1">
                <a:solidFill>
                  <a:srgbClr val="3A3A3A"/>
                </a:solidFill>
                <a:effectLst/>
                <a:latin typeface="Arial" panose="020B0604020202020204" pitchFamily="34" charset="0"/>
                <a:ea typeface="Times New Roman" panose="02020603050405020304" pitchFamily="18" charset="0"/>
                <a:cs typeface="Arial" panose="020B0604020202020204" pitchFamily="34" charset="0"/>
              </a:rPr>
              <a:t>Patena</a:t>
            </a:r>
            <a:r>
              <a:rPr lang="en-GB" sz="1200">
                <a:solidFill>
                  <a:srgbClr val="3A3A3A"/>
                </a:solidFill>
                <a:effectLst/>
                <a:latin typeface="Arial" panose="020B0604020202020204" pitchFamily="34" charset="0"/>
                <a:ea typeface="Times New Roman" panose="02020603050405020304" pitchFamily="18" charset="0"/>
                <a:cs typeface="Arial" panose="020B0604020202020204" pitchFamily="34" charset="0"/>
              </a:rPr>
              <a:t>, J. V., Nugent, N. R., </a:t>
            </a:r>
            <a:r>
              <a:rPr lang="en-GB" sz="1200" err="1">
                <a:solidFill>
                  <a:srgbClr val="3A3A3A"/>
                </a:solidFill>
                <a:effectLst/>
                <a:latin typeface="Arial" panose="020B0604020202020204" pitchFamily="34" charset="0"/>
                <a:ea typeface="Times New Roman" panose="02020603050405020304" pitchFamily="18" charset="0"/>
                <a:cs typeface="Arial" panose="020B0604020202020204" pitchFamily="34" charset="0"/>
              </a:rPr>
              <a:t>Riese</a:t>
            </a:r>
            <a:r>
              <a:rPr lang="en-GB" sz="1200">
                <a:solidFill>
                  <a:srgbClr val="3A3A3A"/>
                </a:solidFill>
                <a:effectLst/>
                <a:latin typeface="Arial" panose="020B0604020202020204" pitchFamily="34" charset="0"/>
                <a:ea typeface="Times New Roman" panose="02020603050405020304" pitchFamily="18" charset="0"/>
                <a:cs typeface="Arial" panose="020B0604020202020204" pitchFamily="34" charset="0"/>
              </a:rPr>
              <a:t>, A., Rosen, R. K., and Ranney, M. L. (2021). </a:t>
            </a:r>
            <a:r>
              <a:rPr lang="en-GB" sz="1200">
                <a:effectLst/>
                <a:latin typeface="Arial" panose="020B0604020202020204" pitchFamily="34" charset="0"/>
                <a:ea typeface="Times New Roman" panose="02020603050405020304" pitchFamily="18" charset="0"/>
                <a:cs typeface="Arial" panose="020B0604020202020204" pitchFamily="34" charset="0"/>
              </a:rPr>
              <a:t>“A Cyberbullying Media-Based Prevention Intervention for Adolescents on Instagram: Pilot Randomized Controlled Trial,” </a:t>
            </a:r>
            <a:r>
              <a:rPr lang="en-GB" sz="1200" i="1">
                <a:solidFill>
                  <a:srgbClr val="3A3A3A"/>
                </a:solidFill>
                <a:effectLst/>
                <a:latin typeface="Arial" panose="020B0604020202020204" pitchFamily="34" charset="0"/>
                <a:ea typeface="Times New Roman" panose="02020603050405020304" pitchFamily="18" charset="0"/>
                <a:cs typeface="Arial" panose="020B0604020202020204" pitchFamily="34" charset="0"/>
              </a:rPr>
              <a:t>JMIR mental health</a:t>
            </a:r>
            <a:r>
              <a:rPr lang="en-GB" sz="1200">
                <a:solidFill>
                  <a:srgbClr val="3A3A3A"/>
                </a:solidFill>
                <a:effectLst/>
                <a:latin typeface="Arial" panose="020B0604020202020204" pitchFamily="34" charset="0"/>
                <a:ea typeface="Times New Roman" panose="02020603050405020304" pitchFamily="18" charset="0"/>
                <a:cs typeface="Arial" panose="020B0604020202020204" pitchFamily="34" charset="0"/>
              </a:rPr>
              <a:t>, 8(9), p. e26029. Available at: https://</a:t>
            </a:r>
            <a:r>
              <a:rPr lang="en-GB" sz="1200" err="1">
                <a:solidFill>
                  <a:srgbClr val="3A3A3A"/>
                </a:solidFill>
                <a:effectLst/>
                <a:latin typeface="Arial" panose="020B0604020202020204" pitchFamily="34" charset="0"/>
                <a:ea typeface="Times New Roman" panose="02020603050405020304" pitchFamily="18" charset="0"/>
                <a:cs typeface="Arial" panose="020B0604020202020204" pitchFamily="34" charset="0"/>
              </a:rPr>
              <a:t>doi.org</a:t>
            </a:r>
            <a:r>
              <a:rPr lang="en-GB" sz="1200">
                <a:solidFill>
                  <a:srgbClr val="3A3A3A"/>
                </a:solidFill>
                <a:effectLst/>
                <a:latin typeface="Arial" panose="020B0604020202020204" pitchFamily="34" charset="0"/>
                <a:ea typeface="Times New Roman" panose="02020603050405020304" pitchFamily="18" charset="0"/>
                <a:cs typeface="Arial" panose="020B0604020202020204" pitchFamily="34" charset="0"/>
              </a:rPr>
              <a:t>/10.2196/26029.</a:t>
            </a:r>
            <a:r>
              <a:rPr lang="en-GB" sz="1200">
                <a:solidFill>
                  <a:srgbClr val="0D0D0D"/>
                </a:solidFill>
                <a:effectLst/>
                <a:latin typeface="Arial" panose="020B0604020202020204" pitchFamily="34" charset="0"/>
                <a:ea typeface="Times New Roman" panose="02020603050405020304" pitchFamily="18" charset="0"/>
                <a:cs typeface="Arial" panose="020B0604020202020204" pitchFamily="34" charset="0"/>
              </a:rPr>
              <a:t> (Accessed: 10 July 2026)</a:t>
            </a:r>
          </a:p>
          <a:p>
            <a:endParaRPr lang="en-GB" sz="1200">
              <a:effectLst/>
              <a:latin typeface="Arial" panose="020B0604020202020204" pitchFamily="34" charset="0"/>
              <a:ea typeface="Times New Roman" panose="02020603050405020304" pitchFamily="18" charset="0"/>
              <a:cs typeface="Arial" panose="020B0604020202020204" pitchFamily="34" charset="0"/>
            </a:endParaRPr>
          </a:p>
          <a:p>
            <a:r>
              <a:rPr lang="en-GB" sz="1200">
                <a:solidFill>
                  <a:srgbClr val="0D0D0D"/>
                </a:solidFill>
                <a:effectLst/>
                <a:latin typeface="Arial" panose="020B0604020202020204" pitchFamily="34" charset="0"/>
                <a:ea typeface="Times New Roman" panose="02020603050405020304" pitchFamily="18" charset="0"/>
                <a:cs typeface="Arial" panose="020B0604020202020204" pitchFamily="34" charset="0"/>
              </a:rPr>
              <a:t>Malloy, J., Partridge, S. R., Kemper, J. A., </a:t>
            </a:r>
            <a:r>
              <a:rPr lang="en-GB" sz="120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Braakhuis</a:t>
            </a:r>
            <a:r>
              <a:rPr lang="en-GB" sz="1200">
                <a:solidFill>
                  <a:srgbClr val="0D0D0D"/>
                </a:solidFill>
                <a:effectLst/>
                <a:latin typeface="Arial" panose="020B0604020202020204" pitchFamily="34" charset="0"/>
                <a:ea typeface="Times New Roman" panose="02020603050405020304" pitchFamily="18" charset="0"/>
                <a:cs typeface="Arial" panose="020B0604020202020204" pitchFamily="34" charset="0"/>
              </a:rPr>
              <a:t>, A., and Roy, R. (2023). “Co-design of digital health interventions with young people: A scoping review,” </a:t>
            </a:r>
            <a:r>
              <a:rPr lang="en-GB" sz="1200" i="1">
                <a:solidFill>
                  <a:srgbClr val="0D0D0D"/>
                </a:solidFill>
                <a:effectLst/>
                <a:latin typeface="Arial" panose="020B0604020202020204" pitchFamily="34" charset="0"/>
                <a:ea typeface="Times New Roman" panose="02020603050405020304" pitchFamily="18" charset="0"/>
                <a:cs typeface="Arial" panose="020B0604020202020204" pitchFamily="34" charset="0"/>
              </a:rPr>
              <a:t>Digital health</a:t>
            </a:r>
            <a:r>
              <a:rPr lang="en-GB" sz="1200">
                <a:solidFill>
                  <a:srgbClr val="0D0D0D"/>
                </a:solidFill>
                <a:effectLst/>
                <a:latin typeface="Arial" panose="020B0604020202020204" pitchFamily="34" charset="0"/>
                <a:ea typeface="Times New Roman" panose="02020603050405020304" pitchFamily="18" charset="0"/>
                <a:cs typeface="Arial" panose="020B0604020202020204" pitchFamily="34" charset="0"/>
              </a:rPr>
              <a:t>, 9, p. 20552076231219117. Available at: https://</a:t>
            </a:r>
            <a:r>
              <a:rPr lang="en-GB" sz="120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doi.org</a:t>
            </a:r>
            <a:r>
              <a:rPr lang="en-GB" sz="1200">
                <a:solidFill>
                  <a:srgbClr val="0D0D0D"/>
                </a:solidFill>
                <a:effectLst/>
                <a:latin typeface="Arial" panose="020B0604020202020204" pitchFamily="34" charset="0"/>
                <a:ea typeface="Times New Roman" panose="02020603050405020304" pitchFamily="18" charset="0"/>
                <a:cs typeface="Arial" panose="020B0604020202020204" pitchFamily="34" charset="0"/>
              </a:rPr>
              <a:t>/10.1177/20552076231219117. (Accessed: 1 July 2026) </a:t>
            </a:r>
          </a:p>
          <a:p>
            <a:r>
              <a:rPr lang="en-GB" sz="1200">
                <a:solidFill>
                  <a:srgbClr val="0D0D0D"/>
                </a:solidFill>
                <a:effectLst/>
                <a:latin typeface="Arial" panose="020B0604020202020204" pitchFamily="34" charset="0"/>
                <a:ea typeface="Times New Roman" panose="02020603050405020304" pitchFamily="18" charset="0"/>
                <a:cs typeface="Arial" panose="020B0604020202020204" pitchFamily="34" charset="0"/>
              </a:rPr>
              <a:t>  </a:t>
            </a:r>
            <a:endParaRPr lang="en-GB" sz="1200">
              <a:effectLst/>
              <a:latin typeface="Arial" panose="020B0604020202020204" pitchFamily="34" charset="0"/>
              <a:ea typeface="Times New Roman" panose="02020603050405020304" pitchFamily="18" charset="0"/>
              <a:cs typeface="Arial" panose="020B0604020202020204" pitchFamily="34" charset="0"/>
            </a:endParaRPr>
          </a:p>
          <a:p>
            <a:r>
              <a:rPr lang="en-GB" sz="1200">
                <a:solidFill>
                  <a:srgbClr val="0D0D0D"/>
                </a:solidFill>
                <a:effectLst/>
                <a:latin typeface="Arial" panose="020B0604020202020204" pitchFamily="34" charset="0"/>
                <a:ea typeface="Times New Roman" panose="02020603050405020304" pitchFamily="18" charset="0"/>
                <a:cs typeface="Arial" panose="020B0604020202020204" pitchFamily="34" charset="0"/>
              </a:rPr>
              <a:t>Messman, E., Heinze, J., Hsieh, H.F., Hockley, N., Pomerantz, N., </a:t>
            </a:r>
            <a:r>
              <a:rPr lang="en-GB" sz="120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Grodzinski</a:t>
            </a:r>
            <a:r>
              <a:rPr lang="en-GB" sz="1200">
                <a:solidFill>
                  <a:srgbClr val="0D0D0D"/>
                </a:solidFill>
                <a:effectLst/>
                <a:latin typeface="Arial" panose="020B0604020202020204" pitchFamily="34" charset="0"/>
                <a:ea typeface="Times New Roman" panose="02020603050405020304" pitchFamily="18" charset="0"/>
                <a:cs typeface="Arial" panose="020B0604020202020204" pitchFamily="34" charset="0"/>
              </a:rPr>
              <a:t>, A., Scott, B., Goldstein, N. and Zimmerman, M. (2024) “Anonymous Reporting Systems for School-Based Violence Prevention: A Systematic Review,” </a:t>
            </a:r>
            <a:r>
              <a:rPr lang="en-GB" sz="1200" i="1">
                <a:solidFill>
                  <a:srgbClr val="0D0D0D"/>
                </a:solidFill>
                <a:effectLst/>
                <a:latin typeface="Arial" panose="020B0604020202020204" pitchFamily="34" charset="0"/>
                <a:ea typeface="Times New Roman" panose="02020603050405020304" pitchFamily="18" charset="0"/>
                <a:cs typeface="Arial" panose="020B0604020202020204" pitchFamily="34" charset="0"/>
              </a:rPr>
              <a:t>Health Education and </a:t>
            </a:r>
            <a:r>
              <a:rPr lang="en-GB" sz="1200" i="1"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Behavior</a:t>
            </a:r>
            <a:r>
              <a:rPr lang="en-GB" sz="1200">
                <a:solidFill>
                  <a:srgbClr val="0D0D0D"/>
                </a:solidFill>
                <a:effectLst/>
                <a:latin typeface="Arial" panose="020B0604020202020204" pitchFamily="34" charset="0"/>
                <a:ea typeface="Times New Roman" panose="02020603050405020304" pitchFamily="18" charset="0"/>
                <a:cs typeface="Arial" panose="020B0604020202020204" pitchFamily="34" charset="0"/>
              </a:rPr>
              <a:t>, 51(1). Available at: https://</a:t>
            </a:r>
            <a:r>
              <a:rPr lang="en-GB" sz="120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doi.org</a:t>
            </a:r>
            <a:r>
              <a:rPr lang="en-GB" sz="1200">
                <a:solidFill>
                  <a:srgbClr val="0D0D0D"/>
                </a:solidFill>
                <a:effectLst/>
                <a:latin typeface="Arial" panose="020B0604020202020204" pitchFamily="34" charset="0"/>
                <a:ea typeface="Times New Roman" panose="02020603050405020304" pitchFamily="18" charset="0"/>
                <a:cs typeface="Arial" panose="020B0604020202020204" pitchFamily="34" charset="0"/>
              </a:rPr>
              <a:t>/10.1177/10901981211073734. (Accessed: 8 July 2026). </a:t>
            </a:r>
            <a:endParaRPr lang="en-GB" sz="1200">
              <a:effectLst/>
              <a:latin typeface="Arial" panose="020B0604020202020204" pitchFamily="34" charset="0"/>
              <a:ea typeface="Times New Roman" panose="02020603050405020304" pitchFamily="18" charset="0"/>
              <a:cs typeface="Arial" panose="020B0604020202020204" pitchFamily="34" charset="0"/>
            </a:endParaRPr>
          </a:p>
          <a:p>
            <a:endParaRPr lang="en-GB" sz="1200">
              <a:effectLst/>
              <a:latin typeface="Times New Roman" panose="02020603050405020304" pitchFamily="18" charset="0"/>
              <a:ea typeface="Times New Roman" panose="02020603050405020304" pitchFamily="18" charset="0"/>
            </a:endParaRPr>
          </a:p>
        </p:txBody>
      </p:sp>
      <p:sp>
        <p:nvSpPr>
          <p:cNvPr id="7" name="Title 1">
            <a:extLst>
              <a:ext uri="{FF2B5EF4-FFF2-40B4-BE49-F238E27FC236}">
                <a16:creationId xmlns:a16="http://schemas.microsoft.com/office/drawing/2014/main" id="{2CB2472C-AE45-F67D-09EA-EE0E66D45885}"/>
              </a:ext>
            </a:extLst>
          </p:cNvPr>
          <p:cNvSpPr txBox="1">
            <a:spLocks/>
          </p:cNvSpPr>
          <p:nvPr/>
        </p:nvSpPr>
        <p:spPr>
          <a:xfrm>
            <a:off x="3792683" y="137804"/>
            <a:ext cx="4291446" cy="820882"/>
          </a:xfrm>
          <a:prstGeom prst="rect">
            <a:avLst/>
          </a:prstGeom>
        </p:spPr>
        <p:txBody>
          <a:bodyPr vert="horz" lIns="91440" tIns="45720" rIns="91440" bIns="45720" rtlCol="0" anchor="b" anchorCtr="0">
            <a:normAutofit fontScale="92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700" b="1">
                <a:solidFill>
                  <a:srgbClr val="EE17F2"/>
                </a:solidFill>
                <a:latin typeface="Arial" panose="020B0604020202020204" pitchFamily="34" charset="0"/>
                <a:cs typeface="Arial" panose="020B0604020202020204" pitchFamily="34" charset="0"/>
              </a:rPr>
              <a:t>Reference </a:t>
            </a:r>
          </a:p>
          <a:p>
            <a:pPr algn="ctr"/>
            <a:r>
              <a:rPr lang="en-GB" sz="1300" b="1" err="1">
                <a:solidFill>
                  <a:srgbClr val="EE17F2"/>
                </a:solidFill>
                <a:latin typeface="Arial" panose="020B0604020202020204" pitchFamily="34" charset="0"/>
                <a:cs typeface="Arial" panose="020B0604020202020204" pitchFamily="34" charset="0"/>
              </a:rPr>
              <a:t>Abeer</a:t>
            </a:r>
            <a:r>
              <a:rPr lang="en-GB" sz="1300" b="1">
                <a:solidFill>
                  <a:srgbClr val="EE17F2"/>
                </a:solidFill>
                <a:latin typeface="Arial" panose="020B0604020202020204" pitchFamily="34" charset="0"/>
                <a:cs typeface="Arial" panose="020B0604020202020204" pitchFamily="34" charset="0"/>
              </a:rPr>
              <a:t> – Part 2</a:t>
            </a:r>
          </a:p>
        </p:txBody>
      </p:sp>
    </p:spTree>
    <p:extLst>
      <p:ext uri="{BB962C8B-B14F-4D97-AF65-F5344CB8AC3E}">
        <p14:creationId xmlns:p14="http://schemas.microsoft.com/office/powerpoint/2010/main" val="29586174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4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A4CF5FD4-E859-C33B-AD1B-02DB1BCFFB6F}"/>
              </a:ext>
            </a:extLst>
          </p:cNvPr>
          <p:cNvSpPr>
            <a:spLocks noGrp="1"/>
          </p:cNvSpPr>
          <p:nvPr>
            <p:ph type="sldNum" sz="quarter" idx="12"/>
          </p:nvPr>
        </p:nvSpPr>
        <p:spPr/>
        <p:txBody>
          <a:bodyPr/>
          <a:lstStyle/>
          <a:p>
            <a:fld id="{97941596-AE54-6448-B0CD-C47C0D997720}" type="slidenum">
              <a:rPr lang="en-US" smtClean="0"/>
              <a:t>42</a:t>
            </a:fld>
            <a:endParaRPr lang="en-US"/>
          </a:p>
        </p:txBody>
      </p:sp>
      <p:sp>
        <p:nvSpPr>
          <p:cNvPr id="5" name="Title 1">
            <a:extLst>
              <a:ext uri="{FF2B5EF4-FFF2-40B4-BE49-F238E27FC236}">
                <a16:creationId xmlns:a16="http://schemas.microsoft.com/office/drawing/2014/main" id="{C568A73B-4DAC-BD9D-27D0-8323815C02EA}"/>
              </a:ext>
            </a:extLst>
          </p:cNvPr>
          <p:cNvSpPr txBox="1">
            <a:spLocks/>
          </p:cNvSpPr>
          <p:nvPr/>
        </p:nvSpPr>
        <p:spPr>
          <a:xfrm>
            <a:off x="3792683" y="137804"/>
            <a:ext cx="4291446" cy="820882"/>
          </a:xfrm>
          <a:prstGeom prst="rect">
            <a:avLst/>
          </a:prstGeom>
        </p:spPr>
        <p:txBody>
          <a:bodyPr vert="horz" lIns="91440" tIns="45720" rIns="91440" bIns="45720" rtlCol="0" anchor="b" anchorCtr="0">
            <a:normAutofit fontScale="92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700" b="1">
                <a:solidFill>
                  <a:srgbClr val="EE17F2"/>
                </a:solidFill>
                <a:latin typeface="Arial" panose="020B0604020202020204" pitchFamily="34" charset="0"/>
                <a:cs typeface="Arial" panose="020B0604020202020204" pitchFamily="34" charset="0"/>
              </a:rPr>
              <a:t>Reference </a:t>
            </a:r>
          </a:p>
          <a:p>
            <a:pPr algn="ctr"/>
            <a:r>
              <a:rPr lang="en-GB" sz="1300" b="1" err="1">
                <a:solidFill>
                  <a:srgbClr val="EE17F2"/>
                </a:solidFill>
                <a:latin typeface="Arial" panose="020B0604020202020204" pitchFamily="34" charset="0"/>
                <a:cs typeface="Arial" panose="020B0604020202020204" pitchFamily="34" charset="0"/>
              </a:rPr>
              <a:t>Abeer</a:t>
            </a:r>
            <a:r>
              <a:rPr lang="en-GB" sz="1300" b="1">
                <a:solidFill>
                  <a:srgbClr val="EE17F2"/>
                </a:solidFill>
                <a:latin typeface="Arial" panose="020B0604020202020204" pitchFamily="34" charset="0"/>
                <a:cs typeface="Arial" panose="020B0604020202020204" pitchFamily="34" charset="0"/>
              </a:rPr>
              <a:t> – Part 3</a:t>
            </a:r>
          </a:p>
        </p:txBody>
      </p:sp>
      <p:sp>
        <p:nvSpPr>
          <p:cNvPr id="9" name="TextBox 8">
            <a:extLst>
              <a:ext uri="{FF2B5EF4-FFF2-40B4-BE49-F238E27FC236}">
                <a16:creationId xmlns:a16="http://schemas.microsoft.com/office/drawing/2014/main" id="{176DB102-F362-5D2A-8086-0CB4CBC8395D}"/>
              </a:ext>
            </a:extLst>
          </p:cNvPr>
          <p:cNvSpPr txBox="1"/>
          <p:nvPr/>
        </p:nvSpPr>
        <p:spPr>
          <a:xfrm>
            <a:off x="244185" y="1104158"/>
            <a:ext cx="11331287" cy="5740033"/>
          </a:xfrm>
          <a:prstGeom prst="rect">
            <a:avLst/>
          </a:prstGeom>
          <a:noFill/>
        </p:spPr>
        <p:txBody>
          <a:bodyPr wrap="square">
            <a:spAutoFit/>
          </a:bodyPr>
          <a:lstStyle/>
          <a:p>
            <a:pPr>
              <a:spcBef>
                <a:spcPts val="1200"/>
              </a:spcBef>
              <a:spcAft>
                <a:spcPts val="1200"/>
              </a:spcAft>
            </a:pPr>
            <a:r>
              <a:rPr lang="en-GB" sz="1200">
                <a:solidFill>
                  <a:srgbClr val="0D0D0D"/>
                </a:solidFill>
                <a:effectLst/>
                <a:latin typeface="Arial" panose="020B0604020202020204" pitchFamily="34" charset="0"/>
                <a:ea typeface="Times New Roman" panose="02020603050405020304" pitchFamily="18" charset="0"/>
                <a:cs typeface="Arial" panose="020B0604020202020204" pitchFamily="34" charset="0"/>
              </a:rPr>
              <a:t>Motivation of protection (no date). Available at: </a:t>
            </a:r>
            <a:r>
              <a:rPr lang="en-GB" sz="1200" b="0">
                <a:solidFill>
                  <a:srgbClr val="0D0D0D"/>
                </a:solidFill>
                <a:effectLst/>
                <a:latin typeface="Arial" panose="020B0604020202020204" pitchFamily="34" charset="0"/>
                <a:ea typeface="Times New Roman" panose="02020603050405020304" pitchFamily="18" charset="0"/>
                <a:cs typeface="Arial" panose="020B0604020202020204" pitchFamily="34" charset="0"/>
              </a:rPr>
              <a:t>https://ssww-blog.s3.amazonaws.com/blog/</a:t>
            </a:r>
            <a:r>
              <a:rPr lang="en-GB" sz="1200" b="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wp</a:t>
            </a:r>
            <a:r>
              <a:rPr lang="en-GB" sz="1200" b="0">
                <a:solidFill>
                  <a:srgbClr val="0D0D0D"/>
                </a:solidFill>
                <a:effectLst/>
                <a:latin typeface="Arial" panose="020B0604020202020204" pitchFamily="34" charset="0"/>
                <a:ea typeface="Times New Roman" panose="02020603050405020304" pitchFamily="18" charset="0"/>
                <a:cs typeface="Arial" panose="020B0604020202020204" pitchFamily="34" charset="0"/>
              </a:rPr>
              <a:t>-content/uploads/bullying-prevention-tips1.jpg </a:t>
            </a:r>
            <a:r>
              <a:rPr lang="en-GB" sz="1200">
                <a:solidFill>
                  <a:srgbClr val="0D0D0D"/>
                </a:solidFill>
                <a:effectLst/>
                <a:latin typeface="Arial" panose="020B0604020202020204" pitchFamily="34" charset="0"/>
                <a:ea typeface="Times New Roman" panose="02020603050405020304" pitchFamily="18" charset="0"/>
                <a:cs typeface="Arial" panose="020B0604020202020204" pitchFamily="34" charset="0"/>
              </a:rPr>
              <a:t>(Accessed: 8 July 2026)   </a:t>
            </a:r>
            <a:endParaRPr lang="en-GB" sz="1200">
              <a:latin typeface="Arial" panose="020B0604020202020204" pitchFamily="34" charset="0"/>
              <a:ea typeface="Times New Roman" panose="02020603050405020304" pitchFamily="18" charset="0"/>
              <a:cs typeface="Arial" panose="020B0604020202020204" pitchFamily="34" charset="0"/>
            </a:endParaRPr>
          </a:p>
          <a:p>
            <a:pPr>
              <a:spcBef>
                <a:spcPts val="1200"/>
              </a:spcBef>
              <a:spcAft>
                <a:spcPts val="1200"/>
              </a:spcAft>
            </a:pPr>
            <a:r>
              <a:rPr lang="en-GB" sz="1200">
                <a:solidFill>
                  <a:srgbClr val="0D0D0D"/>
                </a:solidFill>
                <a:effectLst/>
                <a:latin typeface="Arial" panose="020B0604020202020204" pitchFamily="34" charset="0"/>
                <a:ea typeface="Times New Roman" panose="02020603050405020304" pitchFamily="18" charset="0"/>
                <a:cs typeface="Arial" panose="020B0604020202020204" pitchFamily="34" charset="0"/>
              </a:rPr>
              <a:t>Murray, C., Vincent, C. G., </a:t>
            </a:r>
            <a:r>
              <a:rPr lang="en-GB" sz="120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Espelage</a:t>
            </a:r>
            <a:r>
              <a:rPr lang="en-GB" sz="1200">
                <a:solidFill>
                  <a:srgbClr val="0D0D0D"/>
                </a:solidFill>
                <a:effectLst/>
                <a:latin typeface="Arial" panose="020B0604020202020204" pitchFamily="34" charset="0"/>
                <a:ea typeface="Times New Roman" panose="02020603050405020304" pitchFamily="18" charset="0"/>
                <a:cs typeface="Arial" panose="020B0604020202020204" pitchFamily="34" charset="0"/>
              </a:rPr>
              <a:t>, D. L., </a:t>
            </a:r>
            <a:r>
              <a:rPr lang="en-GB" sz="120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Anunciacao</a:t>
            </a:r>
            <a:r>
              <a:rPr lang="en-GB" sz="1200">
                <a:solidFill>
                  <a:srgbClr val="0D0D0D"/>
                </a:solidFill>
                <a:effectLst/>
                <a:latin typeface="Arial" panose="020B0604020202020204" pitchFamily="34" charset="0"/>
                <a:ea typeface="Times New Roman" panose="02020603050405020304" pitchFamily="18" charset="0"/>
                <a:cs typeface="Arial" panose="020B0604020202020204" pitchFamily="34" charset="0"/>
              </a:rPr>
              <a:t>, L., Walker, H., </a:t>
            </a:r>
            <a:r>
              <a:rPr lang="en-GB" sz="120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Svanks</a:t>
            </a:r>
            <a:r>
              <a:rPr lang="en-GB" sz="1200">
                <a:solidFill>
                  <a:srgbClr val="0D0D0D"/>
                </a:solidFill>
                <a:effectLst/>
                <a:latin typeface="Arial" panose="020B0604020202020204" pitchFamily="34" charset="0"/>
                <a:ea typeface="Times New Roman" panose="02020603050405020304" pitchFamily="18" charset="0"/>
                <a:cs typeface="Arial" panose="020B0604020202020204" pitchFamily="34" charset="0"/>
              </a:rPr>
              <a:t>, R., </a:t>
            </a:r>
            <a:r>
              <a:rPr lang="en-GB" sz="120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Valido</a:t>
            </a:r>
            <a:r>
              <a:rPr lang="en-GB" sz="1200">
                <a:solidFill>
                  <a:srgbClr val="0D0D0D"/>
                </a:solidFill>
                <a:effectLst/>
                <a:latin typeface="Arial" panose="020B0604020202020204" pitchFamily="34" charset="0"/>
                <a:ea typeface="Times New Roman" panose="02020603050405020304" pitchFamily="18" charset="0"/>
                <a:cs typeface="Arial" panose="020B0604020202020204" pitchFamily="34" charset="0"/>
              </a:rPr>
              <a:t>, A., &amp; Marquez, B. (2026). </a:t>
            </a:r>
            <a:r>
              <a:rPr lang="en-GB" sz="1200">
                <a:effectLst/>
                <a:latin typeface="Arial" panose="020B0604020202020204" pitchFamily="34" charset="0"/>
                <a:ea typeface="Times New Roman" panose="02020603050405020304" pitchFamily="18" charset="0"/>
                <a:cs typeface="Arial" panose="020B0604020202020204" pitchFamily="34" charset="0"/>
              </a:rPr>
              <a:t> “Usability and Feasibility of a School-Based Digital Framework for Bullying Prevention,” </a:t>
            </a:r>
            <a:r>
              <a:rPr lang="en-GB" sz="1200" i="1">
                <a:solidFill>
                  <a:srgbClr val="0D0D0D"/>
                </a:solidFill>
                <a:effectLst/>
                <a:latin typeface="Arial" panose="020B0604020202020204" pitchFamily="34" charset="0"/>
                <a:ea typeface="Times New Roman" panose="02020603050405020304" pitchFamily="18" charset="0"/>
                <a:cs typeface="Arial" panose="020B0604020202020204" pitchFamily="34" charset="0"/>
              </a:rPr>
              <a:t>Healthcare (Basel)</a:t>
            </a:r>
            <a:r>
              <a:rPr lang="en-GB" sz="1200">
                <a:solidFill>
                  <a:srgbClr val="0D0D0D"/>
                </a:solidFill>
                <a:effectLst/>
                <a:latin typeface="Arial" panose="020B0604020202020204" pitchFamily="34" charset="0"/>
                <a:ea typeface="Times New Roman" panose="02020603050405020304" pitchFamily="18" charset="0"/>
                <a:cs typeface="Arial" panose="020B0604020202020204" pitchFamily="34" charset="0"/>
              </a:rPr>
              <a:t>, 14(3), p. 412. Available at: https://</a:t>
            </a:r>
            <a:r>
              <a:rPr lang="en-GB" sz="120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doi.org</a:t>
            </a:r>
            <a:r>
              <a:rPr lang="en-GB" sz="1200">
                <a:solidFill>
                  <a:srgbClr val="0D0D0D"/>
                </a:solidFill>
                <a:effectLst/>
                <a:latin typeface="Arial" panose="020B0604020202020204" pitchFamily="34" charset="0"/>
                <a:ea typeface="Times New Roman" panose="02020603050405020304" pitchFamily="18" charset="0"/>
                <a:cs typeface="Arial" panose="020B0604020202020204" pitchFamily="34" charset="0"/>
              </a:rPr>
              <a:t>/10.3390/healthcare14030412. (Accessed: 3 July 2026)</a:t>
            </a:r>
            <a:endParaRPr lang="en-GB" sz="1200">
              <a:effectLst/>
              <a:latin typeface="Arial" panose="020B0604020202020204" pitchFamily="34" charset="0"/>
              <a:ea typeface="Times New Roman" panose="02020603050405020304" pitchFamily="18" charset="0"/>
              <a:cs typeface="Arial" panose="020B0604020202020204" pitchFamily="34" charset="0"/>
            </a:endParaRPr>
          </a:p>
          <a:p>
            <a:r>
              <a:rPr lang="en-GB" sz="120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Nugraheni</a:t>
            </a:r>
            <a:r>
              <a:rPr lang="en-GB" sz="1200">
                <a:solidFill>
                  <a:srgbClr val="0D0D0D"/>
                </a:solidFill>
                <a:effectLst/>
                <a:latin typeface="Arial" panose="020B0604020202020204" pitchFamily="34" charset="0"/>
                <a:ea typeface="Times New Roman" panose="02020603050405020304" pitchFamily="18" charset="0"/>
                <a:cs typeface="Arial" panose="020B0604020202020204" pitchFamily="34" charset="0"/>
              </a:rPr>
              <a:t>, B.S.D., </a:t>
            </a:r>
            <a:r>
              <a:rPr lang="en-GB" sz="120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Wijiastuti</a:t>
            </a:r>
            <a:r>
              <a:rPr lang="en-GB" sz="1200">
                <a:solidFill>
                  <a:srgbClr val="0D0D0D"/>
                </a:solidFill>
                <a:effectLst/>
                <a:latin typeface="Arial" panose="020B0604020202020204" pitchFamily="34" charset="0"/>
                <a:ea typeface="Times New Roman" panose="02020603050405020304" pitchFamily="18" charset="0"/>
                <a:cs typeface="Arial" panose="020B0604020202020204" pitchFamily="34" charset="0"/>
              </a:rPr>
              <a:t>, A. and </a:t>
            </a:r>
            <a:r>
              <a:rPr lang="en-GB" sz="120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Pamuji</a:t>
            </a:r>
            <a:r>
              <a:rPr lang="en-GB" sz="1200">
                <a:solidFill>
                  <a:srgbClr val="0D0D0D"/>
                </a:solidFill>
                <a:effectLst/>
                <a:latin typeface="Arial" panose="020B0604020202020204" pitchFamily="34" charset="0"/>
                <a:ea typeface="Times New Roman" panose="02020603050405020304" pitchFamily="18" charset="0"/>
                <a:cs typeface="Arial" panose="020B0604020202020204" pitchFamily="34" charset="0"/>
              </a:rPr>
              <a:t>, P. (2026) “Development of an Arduino- and Internet of Things (IoT)-Based Early Warning Bell System for Bullying Against Autistic Children,” </a:t>
            </a:r>
            <a:r>
              <a:rPr lang="en-GB" sz="1200" i="1">
                <a:solidFill>
                  <a:srgbClr val="0D0D0D"/>
                </a:solidFill>
                <a:effectLst/>
                <a:latin typeface="Arial" panose="020B0604020202020204" pitchFamily="34" charset="0"/>
                <a:ea typeface="Times New Roman" panose="02020603050405020304" pitchFamily="18" charset="0"/>
                <a:cs typeface="Arial" panose="020B0604020202020204" pitchFamily="34" charset="0"/>
              </a:rPr>
              <a:t>Journal of Mathematics Instruction, Social Research and Opinion</a:t>
            </a:r>
            <a:r>
              <a:rPr lang="en-GB" sz="1200">
                <a:solidFill>
                  <a:srgbClr val="0D0D0D"/>
                </a:solidFill>
                <a:effectLst/>
                <a:latin typeface="Arial" panose="020B0604020202020204" pitchFamily="34" charset="0"/>
                <a:ea typeface="Times New Roman" panose="02020603050405020304" pitchFamily="18" charset="0"/>
                <a:cs typeface="Arial" panose="020B0604020202020204" pitchFamily="34" charset="0"/>
              </a:rPr>
              <a:t>, 5(1). Available at: https://</a:t>
            </a:r>
            <a:r>
              <a:rPr lang="en-GB" sz="120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doi.org</a:t>
            </a:r>
            <a:r>
              <a:rPr lang="en-GB" sz="1200">
                <a:solidFill>
                  <a:srgbClr val="0D0D0D"/>
                </a:solidFill>
                <a:effectLst/>
                <a:latin typeface="Arial" panose="020B0604020202020204" pitchFamily="34" charset="0"/>
                <a:ea typeface="Times New Roman" panose="02020603050405020304" pitchFamily="18" charset="0"/>
                <a:cs typeface="Arial" panose="020B0604020202020204" pitchFamily="34" charset="0"/>
              </a:rPr>
              <a:t>/10.58421/misro.v5i1.1025. (Accessed: 8 July 2026)   </a:t>
            </a:r>
            <a:endParaRPr lang="en-GB" sz="1200">
              <a:effectLst/>
              <a:latin typeface="Arial" panose="020B0604020202020204" pitchFamily="34" charset="0"/>
              <a:ea typeface="Times New Roman" panose="02020603050405020304" pitchFamily="18" charset="0"/>
              <a:cs typeface="Arial" panose="020B0604020202020204" pitchFamily="34" charset="0"/>
            </a:endParaRPr>
          </a:p>
          <a:p>
            <a:pPr>
              <a:spcBef>
                <a:spcPts val="1200"/>
              </a:spcBef>
              <a:spcAft>
                <a:spcPts val="1200"/>
              </a:spcAft>
            </a:pPr>
            <a:r>
              <a:rPr lang="en-GB" sz="1200" b="0">
                <a:solidFill>
                  <a:srgbClr val="0D0D0D"/>
                </a:solidFill>
                <a:effectLst/>
                <a:latin typeface="Arial" panose="020B0604020202020204" pitchFamily="34" charset="0"/>
                <a:ea typeface="Times New Roman" panose="02020603050405020304" pitchFamily="18" charset="0"/>
                <a:cs typeface="Arial" panose="020B0604020202020204" pitchFamily="34" charset="0"/>
              </a:rPr>
              <a:t>Office for National Statistics (2024) </a:t>
            </a:r>
            <a:r>
              <a:rPr lang="en-GB" sz="1200" b="0" i="1">
                <a:solidFill>
                  <a:srgbClr val="0D0D0D"/>
                </a:solidFill>
                <a:effectLst/>
                <a:latin typeface="Arial" panose="020B0604020202020204" pitchFamily="34" charset="0"/>
                <a:ea typeface="Times New Roman" panose="02020603050405020304" pitchFamily="18" charset="0"/>
                <a:cs typeface="Arial" panose="020B0604020202020204" pitchFamily="34" charset="0"/>
              </a:rPr>
              <a:t>Bullying and online experiences among children in England and Wales: year ending March 2023</a:t>
            </a:r>
            <a:r>
              <a:rPr lang="en-GB" sz="1200" b="0">
                <a:solidFill>
                  <a:srgbClr val="0D0D0D"/>
                </a:solidFill>
                <a:effectLst/>
                <a:latin typeface="Arial" panose="020B0604020202020204" pitchFamily="34" charset="0"/>
                <a:ea typeface="Times New Roman" panose="02020603050405020304" pitchFamily="18" charset="0"/>
                <a:cs typeface="Arial" panose="020B0604020202020204" pitchFamily="34" charset="0"/>
              </a:rPr>
              <a:t>. Available at: https://</a:t>
            </a:r>
            <a:r>
              <a:rPr lang="en-GB" sz="1200" b="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www.ons.gov.uk</a:t>
            </a:r>
            <a:r>
              <a:rPr lang="en-GB" sz="1200" b="0">
                <a:solidFill>
                  <a:srgbClr val="0D0D0D"/>
                </a:solidFill>
                <a:effectLst/>
                <a:latin typeface="Arial" panose="020B0604020202020204" pitchFamily="34" charset="0"/>
                <a:ea typeface="Times New Roman" panose="02020603050405020304" pitchFamily="18" charset="0"/>
                <a:cs typeface="Arial" panose="020B0604020202020204" pitchFamily="34" charset="0"/>
              </a:rPr>
              <a:t>/</a:t>
            </a:r>
            <a:r>
              <a:rPr lang="en-GB" sz="1200" b="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peoplepopulationandcommunity</a:t>
            </a:r>
            <a:r>
              <a:rPr lang="en-GB" sz="1200" b="0">
                <a:solidFill>
                  <a:srgbClr val="0D0D0D"/>
                </a:solidFill>
                <a:effectLst/>
                <a:latin typeface="Arial" panose="020B0604020202020204" pitchFamily="34" charset="0"/>
                <a:ea typeface="Times New Roman" panose="02020603050405020304" pitchFamily="18" charset="0"/>
                <a:cs typeface="Arial" panose="020B0604020202020204" pitchFamily="34" charset="0"/>
              </a:rPr>
              <a:t>/</a:t>
            </a:r>
            <a:r>
              <a:rPr lang="en-GB" sz="1200" b="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crimeandjustice</a:t>
            </a:r>
            <a:r>
              <a:rPr lang="en-GB" sz="1200" b="0">
                <a:solidFill>
                  <a:srgbClr val="0D0D0D"/>
                </a:solidFill>
                <a:effectLst/>
                <a:latin typeface="Arial" panose="020B0604020202020204" pitchFamily="34" charset="0"/>
                <a:ea typeface="Times New Roman" panose="02020603050405020304" pitchFamily="18" charset="0"/>
                <a:cs typeface="Arial" panose="020B0604020202020204" pitchFamily="34" charset="0"/>
              </a:rPr>
              <a:t>/bulletins/</a:t>
            </a:r>
            <a:r>
              <a:rPr lang="en-GB" sz="1200" b="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bullyingandonlineexperiencesamongchildreninenglandandwales</a:t>
            </a:r>
            <a:r>
              <a:rPr lang="en-GB" sz="1200" b="0">
                <a:solidFill>
                  <a:srgbClr val="0D0D0D"/>
                </a:solidFill>
                <a:effectLst/>
                <a:latin typeface="Arial" panose="020B0604020202020204" pitchFamily="34" charset="0"/>
                <a:ea typeface="Times New Roman" panose="02020603050405020304" pitchFamily="18" charset="0"/>
                <a:cs typeface="Arial" panose="020B0604020202020204" pitchFamily="34" charset="0"/>
              </a:rPr>
              <a:t>/yearendingmarch2023 </a:t>
            </a:r>
            <a:r>
              <a:rPr lang="en-GB" sz="1200">
                <a:solidFill>
                  <a:srgbClr val="0D0D0D"/>
                </a:solidFill>
                <a:effectLst/>
                <a:latin typeface="Arial" panose="020B0604020202020204" pitchFamily="34" charset="0"/>
                <a:ea typeface="Times New Roman" panose="02020603050405020304" pitchFamily="18" charset="0"/>
                <a:cs typeface="Arial" panose="020B0604020202020204" pitchFamily="34" charset="0"/>
              </a:rPr>
              <a:t>(Accessed: 9 July 2026)</a:t>
            </a:r>
            <a:r>
              <a:rPr lang="en-GB" sz="1200" b="1">
                <a:solidFill>
                  <a:srgbClr val="0D0D0D"/>
                </a:solidFill>
                <a:effectLst/>
                <a:latin typeface="Arial" panose="020B0604020202020204" pitchFamily="34" charset="0"/>
                <a:ea typeface="Times New Roman" panose="02020603050405020304" pitchFamily="18" charset="0"/>
                <a:cs typeface="Arial" panose="020B0604020202020204" pitchFamily="34" charset="0"/>
              </a:rPr>
              <a:t> </a:t>
            </a:r>
            <a:endParaRPr lang="en-GB" sz="1200" b="1">
              <a:latin typeface="Arial" panose="020B0604020202020204" pitchFamily="34" charset="0"/>
              <a:ea typeface="Times New Roman" panose="02020603050405020304" pitchFamily="18" charset="0"/>
              <a:cs typeface="Arial" panose="020B0604020202020204" pitchFamily="34" charset="0"/>
            </a:endParaRPr>
          </a:p>
          <a:p>
            <a:pPr>
              <a:spcBef>
                <a:spcPts val="1200"/>
              </a:spcBef>
              <a:spcAft>
                <a:spcPts val="1200"/>
              </a:spcAft>
            </a:pPr>
            <a:r>
              <a:rPr lang="en-GB" sz="1200">
                <a:solidFill>
                  <a:srgbClr val="0D0D0D"/>
                </a:solidFill>
                <a:effectLst/>
                <a:latin typeface="Arial" panose="020B0604020202020204" pitchFamily="34" charset="0"/>
                <a:ea typeface="Times New Roman" panose="02020603050405020304" pitchFamily="18" charset="0"/>
                <a:cs typeface="Arial" panose="020B0604020202020204" pitchFamily="34" charset="0"/>
              </a:rPr>
              <a:t>Shi, Y., Lau, Y., Chan, H. H. H., Choi, J. K. K., Calvo-Morata, A., and Wong, S. H. (2025). “School-Based Intervention on Cyberbullying-Related Outcomes and Psycho-Social Well-Being in Children and Adolescents: A Systematic Review and Meta-Analysis,” </a:t>
            </a:r>
            <a:r>
              <a:rPr lang="en-GB" sz="1200" i="1">
                <a:solidFill>
                  <a:srgbClr val="0D0D0D"/>
                </a:solidFill>
                <a:effectLst/>
                <a:latin typeface="Arial" panose="020B0604020202020204" pitchFamily="34" charset="0"/>
                <a:ea typeface="Times New Roman" panose="02020603050405020304" pitchFamily="18" charset="0"/>
                <a:cs typeface="Arial" panose="020B0604020202020204" pitchFamily="34" charset="0"/>
              </a:rPr>
              <a:t>Trauma, violence &amp; abuse</a:t>
            </a:r>
            <a:r>
              <a:rPr lang="en-GB" sz="1200">
                <a:solidFill>
                  <a:srgbClr val="0D0D0D"/>
                </a:solidFill>
                <a:effectLst/>
                <a:latin typeface="Arial" panose="020B0604020202020204" pitchFamily="34" charset="0"/>
                <a:ea typeface="Times New Roman" panose="02020603050405020304" pitchFamily="18" charset="0"/>
                <a:cs typeface="Arial" panose="020B0604020202020204" pitchFamily="34" charset="0"/>
              </a:rPr>
              <a:t>, p. 15248380251375480. Available at: https://</a:t>
            </a:r>
            <a:r>
              <a:rPr lang="en-GB" sz="120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doi.org</a:t>
            </a:r>
            <a:r>
              <a:rPr lang="en-GB" sz="1200">
                <a:solidFill>
                  <a:srgbClr val="0D0D0D"/>
                </a:solidFill>
                <a:effectLst/>
                <a:latin typeface="Arial" panose="020B0604020202020204" pitchFamily="34" charset="0"/>
                <a:ea typeface="Times New Roman" panose="02020603050405020304" pitchFamily="18" charset="0"/>
                <a:cs typeface="Arial" panose="020B0604020202020204" pitchFamily="34" charset="0"/>
              </a:rPr>
              <a:t>/10.1177/15248380251375480.</a:t>
            </a:r>
            <a:r>
              <a:rPr lang="en-GB" sz="1200" b="1">
                <a:solidFill>
                  <a:srgbClr val="0D0D0D"/>
                </a:solidFill>
                <a:effectLst/>
                <a:latin typeface="Arial" panose="020B0604020202020204" pitchFamily="34" charset="0"/>
                <a:ea typeface="Times New Roman" panose="02020603050405020304" pitchFamily="18" charset="0"/>
                <a:cs typeface="Arial" panose="020B0604020202020204" pitchFamily="34" charset="0"/>
              </a:rPr>
              <a:t> </a:t>
            </a:r>
            <a:r>
              <a:rPr lang="en-GB" sz="1200">
                <a:solidFill>
                  <a:srgbClr val="0D0D0D"/>
                </a:solidFill>
                <a:effectLst/>
                <a:latin typeface="Arial" panose="020B0604020202020204" pitchFamily="34" charset="0"/>
                <a:ea typeface="Times New Roman" panose="02020603050405020304" pitchFamily="18" charset="0"/>
                <a:cs typeface="Arial" panose="020B0604020202020204" pitchFamily="34" charset="0"/>
              </a:rPr>
              <a:t>(Accessed: 3 July 2026) </a:t>
            </a:r>
            <a:endParaRPr lang="en-GB" sz="1200">
              <a:effectLst/>
              <a:latin typeface="Arial" panose="020B0604020202020204" pitchFamily="34" charset="0"/>
              <a:ea typeface="Times New Roman" panose="02020603050405020304" pitchFamily="18" charset="0"/>
              <a:cs typeface="Arial" panose="020B0604020202020204" pitchFamily="34" charset="0"/>
            </a:endParaRPr>
          </a:p>
          <a:p>
            <a:pPr>
              <a:spcBef>
                <a:spcPts val="1200"/>
              </a:spcBef>
              <a:spcAft>
                <a:spcPts val="1200"/>
              </a:spcAft>
            </a:pPr>
            <a:r>
              <a:rPr lang="en-GB" sz="1200" b="0">
                <a:solidFill>
                  <a:srgbClr val="0D0D0D"/>
                </a:solidFill>
                <a:effectLst/>
                <a:latin typeface="Arial" panose="020B0604020202020204" pitchFamily="34" charset="0"/>
                <a:ea typeface="Times New Roman" panose="02020603050405020304" pitchFamily="18" charset="0"/>
                <a:cs typeface="Arial" panose="020B0604020202020204" pitchFamily="34" charset="0"/>
              </a:rPr>
              <a:t>Students Input </a:t>
            </a:r>
            <a:r>
              <a:rPr lang="en-GB" sz="1200">
                <a:solidFill>
                  <a:srgbClr val="0D0D0D"/>
                </a:solidFill>
                <a:effectLst/>
                <a:latin typeface="Arial" panose="020B0604020202020204" pitchFamily="34" charset="0"/>
                <a:ea typeface="Times New Roman" panose="02020603050405020304" pitchFamily="18" charset="0"/>
                <a:cs typeface="Arial" panose="020B0604020202020204" pitchFamily="34" charset="0"/>
              </a:rPr>
              <a:t>no date). Available at</a:t>
            </a:r>
            <a:r>
              <a:rPr lang="en-GB" sz="1200" b="1">
                <a:solidFill>
                  <a:srgbClr val="0D0D0D"/>
                </a:solidFill>
                <a:effectLst/>
                <a:latin typeface="Arial" panose="020B0604020202020204" pitchFamily="34" charset="0"/>
                <a:ea typeface="Times New Roman" panose="02020603050405020304" pitchFamily="18" charset="0"/>
                <a:cs typeface="Arial" panose="020B0604020202020204" pitchFamily="34" charset="0"/>
              </a:rPr>
              <a:t>:</a:t>
            </a:r>
            <a:r>
              <a:rPr lang="en-GB" sz="1200" b="0">
                <a:solidFill>
                  <a:srgbClr val="0D0D0D"/>
                </a:solidFill>
                <a:effectLst/>
                <a:latin typeface="Arial" panose="020B0604020202020204" pitchFamily="34" charset="0"/>
                <a:ea typeface="Times New Roman" panose="02020603050405020304" pitchFamily="18" charset="0"/>
                <a:cs typeface="Arial" panose="020B0604020202020204" pitchFamily="34" charset="0"/>
              </a:rPr>
              <a:t> https://</a:t>
            </a:r>
            <a:r>
              <a:rPr lang="en-GB" sz="1200" b="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www.tsatrust.org.uk</a:t>
            </a:r>
            <a:r>
              <a:rPr lang="en-GB" sz="1200" b="0">
                <a:solidFill>
                  <a:srgbClr val="0D0D0D"/>
                </a:solidFill>
                <a:effectLst/>
                <a:latin typeface="Arial" panose="020B0604020202020204" pitchFamily="34" charset="0"/>
                <a:ea typeface="Times New Roman" panose="02020603050405020304" pitchFamily="18" charset="0"/>
                <a:cs typeface="Arial" panose="020B0604020202020204" pitchFamily="34" charset="0"/>
              </a:rPr>
              <a:t>/site/assets/files/5282/tpa_student_learns_while_using_their_oneone_laptop_device__picture_-_samuel_poole.640x360.jpg</a:t>
            </a:r>
            <a:r>
              <a:rPr lang="en-GB" sz="1200" b="1">
                <a:solidFill>
                  <a:srgbClr val="0D0D0D"/>
                </a:solidFill>
                <a:effectLst/>
                <a:latin typeface="Arial" panose="020B0604020202020204" pitchFamily="34" charset="0"/>
                <a:ea typeface="Times New Roman" panose="02020603050405020304" pitchFamily="18" charset="0"/>
                <a:cs typeface="Arial" panose="020B0604020202020204" pitchFamily="34" charset="0"/>
              </a:rPr>
              <a:t> </a:t>
            </a:r>
            <a:r>
              <a:rPr lang="en-GB" sz="1200">
                <a:solidFill>
                  <a:srgbClr val="0D0D0D"/>
                </a:solidFill>
                <a:effectLst/>
                <a:latin typeface="Arial" panose="020B0604020202020204" pitchFamily="34" charset="0"/>
                <a:ea typeface="Times New Roman" panose="02020603050405020304" pitchFamily="18" charset="0"/>
                <a:cs typeface="Arial" panose="020B0604020202020204" pitchFamily="34" charset="0"/>
              </a:rPr>
              <a:t>(Accessed: 10 July 2026) </a:t>
            </a:r>
          </a:p>
          <a:p>
            <a:pPr>
              <a:spcBef>
                <a:spcPts val="1200"/>
              </a:spcBef>
              <a:spcAft>
                <a:spcPts val="1200"/>
              </a:spcAft>
            </a:pPr>
            <a:r>
              <a:rPr lang="en-GB" sz="1200">
                <a:solidFill>
                  <a:srgbClr val="0D0D0D"/>
                </a:solidFill>
                <a:effectLst/>
                <a:latin typeface="Arial" panose="020B0604020202020204" pitchFamily="34" charset="0"/>
                <a:ea typeface="Times New Roman" panose="02020603050405020304" pitchFamily="18" charset="0"/>
                <a:cs typeface="Arial" panose="020B0604020202020204" pitchFamily="34" charset="0"/>
              </a:rPr>
              <a:t>The bystander effect (no date). Available at: https://</a:t>
            </a:r>
            <a:r>
              <a:rPr lang="en-GB" sz="120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www.communicationtheory.org</a:t>
            </a:r>
            <a:r>
              <a:rPr lang="en-GB" sz="1200">
                <a:solidFill>
                  <a:srgbClr val="0D0D0D"/>
                </a:solidFill>
                <a:effectLst/>
                <a:latin typeface="Arial" panose="020B0604020202020204" pitchFamily="34" charset="0"/>
                <a:ea typeface="Times New Roman" panose="02020603050405020304" pitchFamily="18" charset="0"/>
                <a:cs typeface="Arial" panose="020B0604020202020204" pitchFamily="34" charset="0"/>
              </a:rPr>
              <a:t>/</a:t>
            </a:r>
            <a:r>
              <a:rPr lang="en-GB" sz="120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wp</a:t>
            </a:r>
            <a:r>
              <a:rPr lang="en-GB" sz="1200">
                <a:solidFill>
                  <a:srgbClr val="0D0D0D"/>
                </a:solidFill>
                <a:effectLst/>
                <a:latin typeface="Arial" panose="020B0604020202020204" pitchFamily="34" charset="0"/>
                <a:ea typeface="Times New Roman" panose="02020603050405020304" pitchFamily="18" charset="0"/>
                <a:cs typeface="Arial" panose="020B0604020202020204" pitchFamily="34" charset="0"/>
              </a:rPr>
              <a:t>-content/uploads/2013/10/bystander-</a:t>
            </a:r>
            <a:r>
              <a:rPr lang="en-GB" sz="120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effect.webp</a:t>
            </a:r>
            <a:r>
              <a:rPr lang="en-GB" sz="1200">
                <a:solidFill>
                  <a:srgbClr val="0D0D0D"/>
                </a:solidFill>
                <a:effectLst/>
                <a:latin typeface="Arial" panose="020B0604020202020204" pitchFamily="34" charset="0"/>
                <a:ea typeface="Times New Roman" panose="02020603050405020304" pitchFamily="18" charset="0"/>
                <a:cs typeface="Arial" panose="020B0604020202020204" pitchFamily="34" charset="0"/>
              </a:rPr>
              <a:t> (Accessed: 10 July 2026)</a:t>
            </a:r>
            <a:endParaRPr lang="en-GB" sz="1200">
              <a:effectLst/>
              <a:latin typeface="Arial" panose="020B0604020202020204" pitchFamily="34" charset="0"/>
              <a:ea typeface="Times New Roman" panose="02020603050405020304" pitchFamily="18" charset="0"/>
              <a:cs typeface="Arial" panose="020B0604020202020204" pitchFamily="34" charset="0"/>
            </a:endParaRPr>
          </a:p>
          <a:p>
            <a:pPr>
              <a:spcBef>
                <a:spcPts val="1200"/>
              </a:spcBef>
              <a:spcAft>
                <a:spcPts val="1200"/>
              </a:spcAft>
            </a:pPr>
            <a:r>
              <a:rPr lang="en-GB" sz="1200">
                <a:solidFill>
                  <a:srgbClr val="0D0D0D"/>
                </a:solidFill>
                <a:effectLst/>
                <a:latin typeface="Arial" panose="020B0604020202020204" pitchFamily="34" charset="0"/>
                <a:ea typeface="Times New Roman" panose="02020603050405020304" pitchFamily="18" charset="0"/>
                <a:cs typeface="Arial" panose="020B0604020202020204" pitchFamily="34" charset="0"/>
              </a:rPr>
              <a:t> </a:t>
            </a:r>
            <a:r>
              <a:rPr lang="en-GB" sz="1200" b="0">
                <a:solidFill>
                  <a:srgbClr val="0D0D0D"/>
                </a:solidFill>
                <a:effectLst/>
                <a:latin typeface="Arial" panose="020B0604020202020204" pitchFamily="34" charset="0"/>
                <a:ea typeface="Times New Roman" panose="02020603050405020304" pitchFamily="18" charset="0"/>
                <a:cs typeface="Arial" panose="020B0604020202020204" pitchFamily="34" charset="0"/>
              </a:rPr>
              <a:t>The community readiness </a:t>
            </a:r>
            <a:r>
              <a:rPr lang="en-GB" sz="1200">
                <a:solidFill>
                  <a:srgbClr val="0D0D0D"/>
                </a:solidFill>
                <a:effectLst/>
                <a:latin typeface="Arial" panose="020B0604020202020204" pitchFamily="34" charset="0"/>
                <a:ea typeface="Times New Roman" panose="02020603050405020304" pitchFamily="18" charset="0"/>
                <a:cs typeface="Arial" panose="020B0604020202020204" pitchFamily="34" charset="0"/>
              </a:rPr>
              <a:t>(no date). Available at: </a:t>
            </a:r>
            <a:r>
              <a:rPr lang="en-GB" sz="1200" b="0">
                <a:solidFill>
                  <a:srgbClr val="0D0D0D"/>
                </a:solidFill>
                <a:effectLst/>
                <a:latin typeface="Arial" panose="020B0604020202020204" pitchFamily="34" charset="0"/>
                <a:ea typeface="Times New Roman" panose="02020603050405020304" pitchFamily="18" charset="0"/>
                <a:cs typeface="Arial" panose="020B0604020202020204" pitchFamily="34" charset="0"/>
              </a:rPr>
              <a:t>https://</a:t>
            </a:r>
            <a:r>
              <a:rPr lang="en-GB" sz="1200" b="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admin.expatica.com</a:t>
            </a:r>
            <a:r>
              <a:rPr lang="en-GB" sz="1200" b="0">
                <a:solidFill>
                  <a:srgbClr val="0D0D0D"/>
                </a:solidFill>
                <a:effectLst/>
                <a:latin typeface="Arial" panose="020B0604020202020204" pitchFamily="34" charset="0"/>
                <a:ea typeface="Times New Roman" panose="02020603050405020304" pitchFamily="18" charset="0"/>
                <a:cs typeface="Arial" panose="020B0604020202020204" pitchFamily="34" charset="0"/>
              </a:rPr>
              <a:t>/</a:t>
            </a:r>
            <a:r>
              <a:rPr lang="en-GB" sz="1200" b="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uk</a:t>
            </a:r>
            <a:r>
              <a:rPr lang="en-GB" sz="1200" b="0">
                <a:solidFill>
                  <a:srgbClr val="0D0D0D"/>
                </a:solidFill>
                <a:effectLst/>
                <a:latin typeface="Arial" panose="020B0604020202020204" pitchFamily="34" charset="0"/>
                <a:ea typeface="Times New Roman" panose="02020603050405020304" pitchFamily="18" charset="0"/>
                <a:cs typeface="Arial" panose="020B0604020202020204" pitchFamily="34" charset="0"/>
              </a:rPr>
              <a:t>/</a:t>
            </a:r>
            <a:r>
              <a:rPr lang="en-GB" sz="1200" b="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wp</a:t>
            </a:r>
            <a:r>
              <a:rPr lang="en-GB" sz="1200" b="0">
                <a:solidFill>
                  <a:srgbClr val="0D0D0D"/>
                </a:solidFill>
                <a:effectLst/>
                <a:latin typeface="Arial" panose="020B0604020202020204" pitchFamily="34" charset="0"/>
                <a:ea typeface="Times New Roman" panose="02020603050405020304" pitchFamily="18" charset="0"/>
                <a:cs typeface="Arial" panose="020B0604020202020204" pitchFamily="34" charset="0"/>
              </a:rPr>
              <a:t>-content/uploads/sites/10/1970/01/secondary-school-uk-1536x1024.jpg </a:t>
            </a:r>
            <a:r>
              <a:rPr lang="en-GB" sz="1200">
                <a:solidFill>
                  <a:srgbClr val="0D0D0D"/>
                </a:solidFill>
                <a:effectLst/>
                <a:latin typeface="Arial" panose="020B0604020202020204" pitchFamily="34" charset="0"/>
                <a:ea typeface="Times New Roman" panose="02020603050405020304" pitchFamily="18" charset="0"/>
                <a:cs typeface="Arial" panose="020B0604020202020204" pitchFamily="34" charset="0"/>
              </a:rPr>
              <a:t>(Accessed: 10 July 2026)</a:t>
            </a:r>
            <a:endParaRPr lang="en-GB" sz="1200">
              <a:effectLst/>
              <a:latin typeface="Arial" panose="020B0604020202020204" pitchFamily="34" charset="0"/>
              <a:ea typeface="Times New Roman" panose="02020603050405020304" pitchFamily="18" charset="0"/>
              <a:cs typeface="Arial" panose="020B0604020202020204" pitchFamily="34" charset="0"/>
            </a:endParaRPr>
          </a:p>
          <a:p>
            <a:pPr>
              <a:spcBef>
                <a:spcPts val="1200"/>
              </a:spcBef>
              <a:spcAft>
                <a:spcPts val="1200"/>
              </a:spcAft>
            </a:pPr>
            <a:endParaRPr lang="en-GB" sz="1100">
              <a:effectLst/>
              <a:latin typeface="Arial" panose="020B0604020202020204" pitchFamily="34" charset="0"/>
              <a:ea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17527024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4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CD58E11-6519-7A01-5484-6E44EA011810}"/>
              </a:ext>
            </a:extLst>
          </p:cNvPr>
          <p:cNvSpPr>
            <a:spLocks noGrp="1"/>
          </p:cNvSpPr>
          <p:nvPr>
            <p:ph type="sldNum" sz="quarter" idx="12"/>
          </p:nvPr>
        </p:nvSpPr>
        <p:spPr/>
        <p:txBody>
          <a:bodyPr/>
          <a:lstStyle/>
          <a:p>
            <a:fld id="{97941596-AE54-6448-B0CD-C47C0D997720}" type="slidenum">
              <a:rPr lang="en-US" smtClean="0"/>
              <a:t>43</a:t>
            </a:fld>
            <a:endParaRPr lang="en-US"/>
          </a:p>
        </p:txBody>
      </p:sp>
      <p:sp>
        <p:nvSpPr>
          <p:cNvPr id="6" name="TextBox 5">
            <a:extLst>
              <a:ext uri="{FF2B5EF4-FFF2-40B4-BE49-F238E27FC236}">
                <a16:creationId xmlns:a16="http://schemas.microsoft.com/office/drawing/2014/main" id="{BE53FA00-C250-F5DC-860F-557CE5D17677}"/>
              </a:ext>
            </a:extLst>
          </p:cNvPr>
          <p:cNvSpPr txBox="1"/>
          <p:nvPr/>
        </p:nvSpPr>
        <p:spPr>
          <a:xfrm>
            <a:off x="301336" y="1428452"/>
            <a:ext cx="11814464" cy="2000548"/>
          </a:xfrm>
          <a:prstGeom prst="rect">
            <a:avLst/>
          </a:prstGeom>
          <a:noFill/>
        </p:spPr>
        <p:txBody>
          <a:bodyPr wrap="square">
            <a:spAutoFit/>
          </a:bodyPr>
          <a:lstStyle/>
          <a:p>
            <a:pPr>
              <a:spcBef>
                <a:spcPts val="1200"/>
              </a:spcBef>
              <a:spcAft>
                <a:spcPts val="1200"/>
              </a:spcAft>
            </a:pPr>
            <a:r>
              <a:rPr lang="en-GB" sz="1200" b="0">
                <a:solidFill>
                  <a:srgbClr val="0D0D0D"/>
                </a:solidFill>
                <a:effectLst/>
                <a:latin typeface="Arial" panose="020B0604020202020204" pitchFamily="34" charset="0"/>
                <a:ea typeface="Times New Roman" panose="02020603050405020304" pitchFamily="18" charset="0"/>
              </a:rPr>
              <a:t>The health belief model (no date) Available at: https://</a:t>
            </a:r>
            <a:r>
              <a:rPr lang="en-GB" sz="1200" b="0" err="1">
                <a:solidFill>
                  <a:srgbClr val="0D0D0D"/>
                </a:solidFill>
                <a:effectLst/>
                <a:latin typeface="Arial" panose="020B0604020202020204" pitchFamily="34" charset="0"/>
                <a:ea typeface="Times New Roman" panose="02020603050405020304" pitchFamily="18" charset="0"/>
              </a:rPr>
              <a:t>o.quizlet.com</a:t>
            </a:r>
            <a:r>
              <a:rPr lang="en-GB" sz="1200" b="0">
                <a:solidFill>
                  <a:srgbClr val="0D0D0D"/>
                </a:solidFill>
                <a:effectLst/>
                <a:latin typeface="Arial" panose="020B0604020202020204" pitchFamily="34" charset="0"/>
                <a:ea typeface="Times New Roman" panose="02020603050405020304" pitchFamily="18" charset="0"/>
              </a:rPr>
              <a:t>/La6B4365HgFDin-jrL01Mg_b.jpg </a:t>
            </a:r>
            <a:r>
              <a:rPr lang="en-GB" sz="1200">
                <a:solidFill>
                  <a:srgbClr val="0D0D0D"/>
                </a:solidFill>
                <a:effectLst/>
                <a:latin typeface="Arial" panose="020B0604020202020204" pitchFamily="34" charset="0"/>
                <a:ea typeface="Times New Roman" panose="02020603050405020304" pitchFamily="18" charset="0"/>
              </a:rPr>
              <a:t>(Accessed: 10 July 2026) </a:t>
            </a:r>
            <a:endParaRPr lang="en-GB" sz="1200">
              <a:effectLst/>
              <a:latin typeface="Times New Roman" panose="02020603050405020304" pitchFamily="18" charset="0"/>
              <a:ea typeface="Times New Roman" panose="02020603050405020304" pitchFamily="18" charset="0"/>
            </a:endParaRPr>
          </a:p>
          <a:p>
            <a:r>
              <a:rPr lang="en-GB" sz="1200">
                <a:solidFill>
                  <a:srgbClr val="0D0D0D"/>
                </a:solidFill>
                <a:effectLst/>
                <a:latin typeface="Arial" panose="020B0604020202020204" pitchFamily="34" charset="0"/>
                <a:ea typeface="Times New Roman" panose="02020603050405020304" pitchFamily="18" charset="0"/>
              </a:rPr>
              <a:t>Thornton, E., Panayiotou, M. and Humphrey, N. (2025) “Prevalence, Inequalities, and Impact of Bullying in Adolescence: Insights from the #</a:t>
            </a:r>
            <a:r>
              <a:rPr lang="en-GB" sz="1200" err="1">
                <a:solidFill>
                  <a:srgbClr val="0D0D0D"/>
                </a:solidFill>
                <a:effectLst/>
                <a:latin typeface="Arial" panose="020B0604020202020204" pitchFamily="34" charset="0"/>
                <a:ea typeface="Times New Roman" panose="02020603050405020304" pitchFamily="18" charset="0"/>
              </a:rPr>
              <a:t>BeeWell</a:t>
            </a:r>
            <a:r>
              <a:rPr lang="en-GB" sz="1200">
                <a:solidFill>
                  <a:srgbClr val="0D0D0D"/>
                </a:solidFill>
                <a:effectLst/>
                <a:latin typeface="Arial" panose="020B0604020202020204" pitchFamily="34" charset="0"/>
                <a:ea typeface="Times New Roman" panose="02020603050405020304" pitchFamily="18" charset="0"/>
              </a:rPr>
              <a:t> Study,” </a:t>
            </a:r>
            <a:r>
              <a:rPr lang="en-GB" sz="1200" i="1">
                <a:solidFill>
                  <a:srgbClr val="0D0D0D"/>
                </a:solidFill>
                <a:effectLst/>
                <a:latin typeface="Arial" panose="020B0604020202020204" pitchFamily="34" charset="0"/>
                <a:ea typeface="Times New Roman" panose="02020603050405020304" pitchFamily="18" charset="0"/>
              </a:rPr>
              <a:t>International Journal of Bullying Prevention</a:t>
            </a:r>
            <a:r>
              <a:rPr lang="en-GB" sz="1200">
                <a:solidFill>
                  <a:srgbClr val="0D0D0D"/>
                </a:solidFill>
                <a:effectLst/>
                <a:latin typeface="Arial" panose="020B0604020202020204" pitchFamily="34" charset="0"/>
                <a:ea typeface="Times New Roman" panose="02020603050405020304" pitchFamily="18" charset="0"/>
              </a:rPr>
              <a:t>, 7(4), pp. 521–539. Available at: https://</a:t>
            </a:r>
            <a:r>
              <a:rPr lang="en-GB" sz="1200" err="1">
                <a:solidFill>
                  <a:srgbClr val="0D0D0D"/>
                </a:solidFill>
                <a:effectLst/>
                <a:latin typeface="Arial" panose="020B0604020202020204" pitchFamily="34" charset="0"/>
                <a:ea typeface="Times New Roman" panose="02020603050405020304" pitchFamily="18" charset="0"/>
              </a:rPr>
              <a:t>doi.org</a:t>
            </a:r>
            <a:r>
              <a:rPr lang="en-GB" sz="1200">
                <a:solidFill>
                  <a:srgbClr val="0D0D0D"/>
                </a:solidFill>
                <a:effectLst/>
                <a:latin typeface="Arial" panose="020B0604020202020204" pitchFamily="34" charset="0"/>
                <a:ea typeface="Times New Roman" panose="02020603050405020304" pitchFamily="18" charset="0"/>
              </a:rPr>
              <a:t>/10.1007/s42380-024-00244-7. (Accessed: 1 July 2026)  </a:t>
            </a:r>
            <a:endParaRPr lang="en-GB" sz="1200">
              <a:effectLst/>
              <a:latin typeface="Times New Roman" panose="02020603050405020304" pitchFamily="18" charset="0"/>
              <a:ea typeface="Times New Roman" panose="02020603050405020304" pitchFamily="18" charset="0"/>
            </a:endParaRPr>
          </a:p>
          <a:p>
            <a:pPr>
              <a:spcBef>
                <a:spcPts val="1200"/>
              </a:spcBef>
              <a:spcAft>
                <a:spcPts val="1200"/>
              </a:spcAft>
            </a:pPr>
            <a:r>
              <a:rPr lang="en-GB" sz="1200">
                <a:solidFill>
                  <a:srgbClr val="0D0D0D"/>
                </a:solidFill>
                <a:effectLst/>
                <a:latin typeface="Arial" panose="020B0604020202020204" pitchFamily="34" charset="0"/>
                <a:ea typeface="Times New Roman" panose="02020603050405020304" pitchFamily="18" charset="0"/>
              </a:rPr>
              <a:t>Williams, C., Griffin, K., </a:t>
            </a:r>
            <a:r>
              <a:rPr lang="en-GB" sz="1200" err="1">
                <a:solidFill>
                  <a:srgbClr val="0D0D0D"/>
                </a:solidFill>
                <a:effectLst/>
                <a:latin typeface="Arial" panose="020B0604020202020204" pitchFamily="34" charset="0"/>
                <a:ea typeface="Times New Roman" panose="02020603050405020304" pitchFamily="18" charset="0"/>
              </a:rPr>
              <a:t>Botvin</a:t>
            </a:r>
            <a:r>
              <a:rPr lang="en-GB" sz="1200">
                <a:solidFill>
                  <a:srgbClr val="0D0D0D"/>
                </a:solidFill>
                <a:effectLst/>
                <a:latin typeface="Arial" panose="020B0604020202020204" pitchFamily="34" charset="0"/>
                <a:ea typeface="Times New Roman" panose="02020603050405020304" pitchFamily="18" charset="0"/>
              </a:rPr>
              <a:t>, C., Sousa, S., and </a:t>
            </a:r>
            <a:r>
              <a:rPr lang="en-GB" sz="1200" err="1">
                <a:solidFill>
                  <a:srgbClr val="0D0D0D"/>
                </a:solidFill>
                <a:effectLst/>
                <a:latin typeface="Arial" panose="020B0604020202020204" pitchFamily="34" charset="0"/>
                <a:ea typeface="Times New Roman" panose="02020603050405020304" pitchFamily="18" charset="0"/>
              </a:rPr>
              <a:t>Botvin</a:t>
            </a:r>
            <a:r>
              <a:rPr lang="en-GB" sz="1200">
                <a:solidFill>
                  <a:srgbClr val="0D0D0D"/>
                </a:solidFill>
                <a:effectLst/>
                <a:latin typeface="Arial" panose="020B0604020202020204" pitchFamily="34" charset="0"/>
                <a:ea typeface="Times New Roman" panose="02020603050405020304" pitchFamily="18" charset="0"/>
              </a:rPr>
              <a:t>, G. (2023). “Effectiveness of Digital Health Tools to Prevent Bullying among Middle School Students,” </a:t>
            </a:r>
            <a:r>
              <a:rPr lang="en-GB" sz="1200" i="1">
                <a:solidFill>
                  <a:srgbClr val="0D0D0D"/>
                </a:solidFill>
                <a:effectLst/>
                <a:latin typeface="Arial" panose="020B0604020202020204" pitchFamily="34" charset="0"/>
                <a:ea typeface="Times New Roman" panose="02020603050405020304" pitchFamily="18" charset="0"/>
              </a:rPr>
              <a:t>Adolescents (Basel, Switzerland)</a:t>
            </a:r>
            <a:r>
              <a:rPr lang="en-GB" sz="1200">
                <a:solidFill>
                  <a:srgbClr val="0D0D0D"/>
                </a:solidFill>
                <a:effectLst/>
                <a:latin typeface="Arial" panose="020B0604020202020204" pitchFamily="34" charset="0"/>
                <a:ea typeface="Times New Roman" panose="02020603050405020304" pitchFamily="18" charset="0"/>
              </a:rPr>
              <a:t>, 3(1), pp. 110–130. Available at: https://</a:t>
            </a:r>
            <a:r>
              <a:rPr lang="en-GB" sz="1200" err="1">
                <a:solidFill>
                  <a:srgbClr val="0D0D0D"/>
                </a:solidFill>
                <a:effectLst/>
                <a:latin typeface="Arial" panose="020B0604020202020204" pitchFamily="34" charset="0"/>
                <a:ea typeface="Times New Roman" panose="02020603050405020304" pitchFamily="18" charset="0"/>
              </a:rPr>
              <a:t>doi.org</a:t>
            </a:r>
            <a:r>
              <a:rPr lang="en-GB" sz="1200">
                <a:solidFill>
                  <a:srgbClr val="0D0D0D"/>
                </a:solidFill>
                <a:effectLst/>
                <a:latin typeface="Arial" panose="020B0604020202020204" pitchFamily="34" charset="0"/>
                <a:ea typeface="Times New Roman" panose="02020603050405020304" pitchFamily="18" charset="0"/>
              </a:rPr>
              <a:t>/10.3390/adolescents3010009.</a:t>
            </a:r>
            <a:r>
              <a:rPr lang="en-GB" sz="1200" b="1">
                <a:solidFill>
                  <a:srgbClr val="0D0D0D"/>
                </a:solidFill>
                <a:effectLst/>
                <a:latin typeface="Arial" panose="020B0604020202020204" pitchFamily="34" charset="0"/>
                <a:ea typeface="Times New Roman" panose="02020603050405020304" pitchFamily="18" charset="0"/>
              </a:rPr>
              <a:t> </a:t>
            </a:r>
            <a:r>
              <a:rPr lang="en-GB" sz="1200">
                <a:solidFill>
                  <a:srgbClr val="0D0D0D"/>
                </a:solidFill>
                <a:effectLst/>
                <a:latin typeface="Arial" panose="020B0604020202020204" pitchFamily="34" charset="0"/>
                <a:ea typeface="Times New Roman" panose="02020603050405020304" pitchFamily="18" charset="0"/>
              </a:rPr>
              <a:t>(Accessed: 8 July 2026)</a:t>
            </a:r>
            <a:endParaRPr lang="en-GB" sz="1200">
              <a:effectLst/>
              <a:latin typeface="Times New Roman" panose="02020603050405020304" pitchFamily="18" charset="0"/>
              <a:ea typeface="Times New Roman" panose="02020603050405020304" pitchFamily="18" charset="0"/>
            </a:endParaRPr>
          </a:p>
          <a:p>
            <a:pPr>
              <a:spcBef>
                <a:spcPts val="1200"/>
              </a:spcBef>
              <a:spcAft>
                <a:spcPts val="1200"/>
              </a:spcAft>
            </a:pPr>
            <a:r>
              <a:rPr lang="en-GB" sz="1200">
                <a:solidFill>
                  <a:srgbClr val="222222"/>
                </a:solidFill>
                <a:effectLst/>
                <a:latin typeface="Arial" panose="020B0604020202020204" pitchFamily="34" charset="0"/>
                <a:ea typeface="Times New Roman" panose="02020603050405020304" pitchFamily="18" charset="0"/>
              </a:rPr>
              <a:t>Wu, Y., Zhou, Y., and Shi, L. </a:t>
            </a:r>
            <a:r>
              <a:rPr lang="en-GB" sz="1200">
                <a:solidFill>
                  <a:srgbClr val="0D0D0D"/>
                </a:solidFill>
                <a:effectLst/>
                <a:latin typeface="Arial" panose="020B0604020202020204" pitchFamily="34" charset="0"/>
                <a:ea typeface="Times New Roman" panose="02020603050405020304" pitchFamily="18" charset="0"/>
              </a:rPr>
              <a:t>(2023) “Defender self-efficacy and moral disengagement on social support and bystander </a:t>
            </a:r>
            <a:r>
              <a:rPr lang="en-GB" sz="1200" err="1">
                <a:solidFill>
                  <a:srgbClr val="0D0D0D"/>
                </a:solidFill>
                <a:effectLst/>
                <a:latin typeface="Arial" panose="020B0604020202020204" pitchFamily="34" charset="0"/>
                <a:ea typeface="Times New Roman" panose="02020603050405020304" pitchFamily="18" charset="0"/>
              </a:rPr>
              <a:t>behaviors</a:t>
            </a:r>
            <a:r>
              <a:rPr lang="en-GB" sz="1200">
                <a:solidFill>
                  <a:srgbClr val="0D0D0D"/>
                </a:solidFill>
                <a:effectLst/>
                <a:latin typeface="Arial" panose="020B0604020202020204" pitchFamily="34" charset="0"/>
                <a:ea typeface="Times New Roman" panose="02020603050405020304" pitchFamily="18" charset="0"/>
              </a:rPr>
              <a:t> among primary school students: a multilevel moderated mediation model,” </a:t>
            </a:r>
            <a:r>
              <a:rPr lang="en-GB" sz="1200" i="1" err="1">
                <a:solidFill>
                  <a:srgbClr val="0D0D0D"/>
                </a:solidFill>
                <a:effectLst/>
                <a:latin typeface="Arial" panose="020B0604020202020204" pitchFamily="34" charset="0"/>
                <a:ea typeface="Times New Roman" panose="02020603050405020304" pitchFamily="18" charset="0"/>
              </a:rPr>
              <a:t>Psicologia</a:t>
            </a:r>
            <a:r>
              <a:rPr lang="en-GB" sz="1200" i="1">
                <a:solidFill>
                  <a:srgbClr val="0D0D0D"/>
                </a:solidFill>
                <a:effectLst/>
                <a:latin typeface="Arial" panose="020B0604020202020204" pitchFamily="34" charset="0"/>
                <a:ea typeface="Times New Roman" panose="02020603050405020304" pitchFamily="18" charset="0"/>
              </a:rPr>
              <a:t>, </a:t>
            </a:r>
            <a:r>
              <a:rPr lang="en-GB" sz="1200" i="1" err="1">
                <a:solidFill>
                  <a:srgbClr val="0D0D0D"/>
                </a:solidFill>
                <a:effectLst/>
                <a:latin typeface="Arial" panose="020B0604020202020204" pitchFamily="34" charset="0"/>
                <a:ea typeface="Times New Roman" panose="02020603050405020304" pitchFamily="18" charset="0"/>
              </a:rPr>
              <a:t>reflexão</a:t>
            </a:r>
            <a:r>
              <a:rPr lang="en-GB" sz="1200" i="1">
                <a:solidFill>
                  <a:srgbClr val="0D0D0D"/>
                </a:solidFill>
                <a:effectLst/>
                <a:latin typeface="Arial" panose="020B0604020202020204" pitchFamily="34" charset="0"/>
                <a:ea typeface="Times New Roman" panose="02020603050405020304" pitchFamily="18" charset="0"/>
              </a:rPr>
              <a:t> e </a:t>
            </a:r>
            <a:r>
              <a:rPr lang="en-GB" sz="1200" i="1" err="1">
                <a:solidFill>
                  <a:srgbClr val="0D0D0D"/>
                </a:solidFill>
                <a:effectLst/>
                <a:latin typeface="Arial" panose="020B0604020202020204" pitchFamily="34" charset="0"/>
                <a:ea typeface="Times New Roman" panose="02020603050405020304" pitchFamily="18" charset="0"/>
              </a:rPr>
              <a:t>crítica</a:t>
            </a:r>
            <a:r>
              <a:rPr lang="en-GB" sz="1200">
                <a:solidFill>
                  <a:srgbClr val="0D0D0D"/>
                </a:solidFill>
                <a:effectLst/>
                <a:latin typeface="Arial" panose="020B0604020202020204" pitchFamily="34" charset="0"/>
                <a:ea typeface="Times New Roman" panose="02020603050405020304" pitchFamily="18" charset="0"/>
              </a:rPr>
              <a:t>, 36(1). Available at: https://</a:t>
            </a:r>
            <a:r>
              <a:rPr lang="en-GB" sz="1200" err="1">
                <a:solidFill>
                  <a:srgbClr val="0D0D0D"/>
                </a:solidFill>
                <a:effectLst/>
                <a:latin typeface="Arial" panose="020B0604020202020204" pitchFamily="34" charset="0"/>
                <a:ea typeface="Times New Roman" panose="02020603050405020304" pitchFamily="18" charset="0"/>
              </a:rPr>
              <a:t>doi.org</a:t>
            </a:r>
            <a:r>
              <a:rPr lang="en-GB" sz="1200">
                <a:solidFill>
                  <a:srgbClr val="0D0D0D"/>
                </a:solidFill>
                <a:effectLst/>
                <a:latin typeface="Arial" panose="020B0604020202020204" pitchFamily="34" charset="0"/>
                <a:ea typeface="Times New Roman" panose="02020603050405020304" pitchFamily="18" charset="0"/>
              </a:rPr>
              <a:t>/10.1186/s41155-023-00253-3. (Accessed: 8 July 2026)</a:t>
            </a:r>
            <a:endParaRPr lang="en-GB" sz="1200">
              <a:effectLst/>
              <a:latin typeface="Times New Roman" panose="02020603050405020304" pitchFamily="18" charset="0"/>
              <a:ea typeface="Times New Roman" panose="02020603050405020304" pitchFamily="18" charset="0"/>
            </a:endParaRPr>
          </a:p>
        </p:txBody>
      </p:sp>
      <p:sp>
        <p:nvSpPr>
          <p:cNvPr id="7" name="Title 1">
            <a:extLst>
              <a:ext uri="{FF2B5EF4-FFF2-40B4-BE49-F238E27FC236}">
                <a16:creationId xmlns:a16="http://schemas.microsoft.com/office/drawing/2014/main" id="{B8494330-4F49-B8AE-DC7C-85DB4B4CFAD0}"/>
              </a:ext>
            </a:extLst>
          </p:cNvPr>
          <p:cNvSpPr txBox="1">
            <a:spLocks/>
          </p:cNvSpPr>
          <p:nvPr/>
        </p:nvSpPr>
        <p:spPr>
          <a:xfrm>
            <a:off x="3792683" y="137804"/>
            <a:ext cx="4291446" cy="820882"/>
          </a:xfrm>
          <a:prstGeom prst="rect">
            <a:avLst/>
          </a:prstGeom>
        </p:spPr>
        <p:txBody>
          <a:bodyPr vert="horz" lIns="91440" tIns="45720" rIns="91440" bIns="45720" rtlCol="0" anchor="b" anchorCtr="0">
            <a:normAutofit fontScale="92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700" b="1">
                <a:solidFill>
                  <a:srgbClr val="EE17F2"/>
                </a:solidFill>
                <a:latin typeface="Arial" panose="020B0604020202020204" pitchFamily="34" charset="0"/>
                <a:cs typeface="Arial" panose="020B0604020202020204" pitchFamily="34" charset="0"/>
              </a:rPr>
              <a:t>Reference </a:t>
            </a:r>
          </a:p>
          <a:p>
            <a:pPr algn="ctr"/>
            <a:r>
              <a:rPr lang="en-GB" sz="1300" b="1" err="1">
                <a:solidFill>
                  <a:srgbClr val="EE17F2"/>
                </a:solidFill>
                <a:latin typeface="Arial" panose="020B0604020202020204" pitchFamily="34" charset="0"/>
                <a:cs typeface="Arial" panose="020B0604020202020204" pitchFamily="34" charset="0"/>
              </a:rPr>
              <a:t>Abeer</a:t>
            </a:r>
            <a:r>
              <a:rPr lang="en-GB" sz="1300" b="1">
                <a:solidFill>
                  <a:srgbClr val="EE17F2"/>
                </a:solidFill>
                <a:latin typeface="Arial" panose="020B0604020202020204" pitchFamily="34" charset="0"/>
                <a:cs typeface="Arial" panose="020B0604020202020204" pitchFamily="34" charset="0"/>
              </a:rPr>
              <a:t> – Part 4</a:t>
            </a:r>
          </a:p>
        </p:txBody>
      </p:sp>
    </p:spTree>
    <p:extLst>
      <p:ext uri="{BB962C8B-B14F-4D97-AF65-F5344CB8AC3E}">
        <p14:creationId xmlns:p14="http://schemas.microsoft.com/office/powerpoint/2010/main" val="14161162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4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1E8312-8198-DF37-DEC3-6CFAAFF840C0}"/>
              </a:ext>
            </a:extLst>
          </p:cNvPr>
          <p:cNvSpPr>
            <a:spLocks noGrp="1"/>
          </p:cNvSpPr>
          <p:nvPr>
            <p:ph type="title"/>
          </p:nvPr>
        </p:nvSpPr>
        <p:spPr>
          <a:xfrm>
            <a:off x="4873171" y="2268"/>
            <a:ext cx="2532743" cy="440192"/>
          </a:xfrm>
        </p:spPr>
        <p:txBody>
          <a:bodyPr>
            <a:normAutofit fontScale="90000"/>
          </a:bodyPr>
          <a:lstStyle/>
          <a:p>
            <a:r>
              <a:rPr lang="en-US" sz="1800" b="1">
                <a:solidFill>
                  <a:srgbClr val="D97310"/>
                </a:solidFill>
              </a:rPr>
              <a:t>Reference list – zobia </a:t>
            </a:r>
            <a:r>
              <a:rPr lang="en-US" sz="1800" b="1" err="1">
                <a:solidFill>
                  <a:srgbClr val="D97310"/>
                </a:solidFill>
              </a:rPr>
              <a:t>riaz</a:t>
            </a:r>
            <a:endParaRPr lang="en-US" sz="1800" b="1">
              <a:solidFill>
                <a:srgbClr val="D97310"/>
              </a:solidFill>
            </a:endParaRPr>
          </a:p>
        </p:txBody>
      </p:sp>
      <p:sp>
        <p:nvSpPr>
          <p:cNvPr id="3" name="Content Placeholder 2">
            <a:extLst>
              <a:ext uri="{FF2B5EF4-FFF2-40B4-BE49-F238E27FC236}">
                <a16:creationId xmlns:a16="http://schemas.microsoft.com/office/drawing/2014/main" id="{F6746257-A7B7-AFD5-F7FB-EBEC54EC4F88}"/>
              </a:ext>
            </a:extLst>
          </p:cNvPr>
          <p:cNvSpPr>
            <a:spLocks noGrp="1"/>
          </p:cNvSpPr>
          <p:nvPr>
            <p:ph idx="1"/>
          </p:nvPr>
        </p:nvSpPr>
        <p:spPr>
          <a:xfrm>
            <a:off x="134258" y="570140"/>
            <a:ext cx="12017827" cy="6165623"/>
          </a:xfrm>
        </p:spPr>
        <p:txBody>
          <a:bodyPr vert="horz" lIns="91440" tIns="45720" rIns="91440" bIns="45720" rtlCol="0" anchor="t">
            <a:normAutofit fontScale="77500" lnSpcReduction="20000"/>
          </a:bodyPr>
          <a:lstStyle/>
          <a:p>
            <a:pPr>
              <a:buNone/>
            </a:pPr>
            <a:r>
              <a:rPr lang="en-US" sz="1800">
                <a:ea typeface="+mn-lt"/>
                <a:cs typeface="+mn-lt"/>
              </a:rPr>
              <a:t>Anti-Bullying Alliance (2023) </a:t>
            </a:r>
            <a:r>
              <a:rPr lang="en-US" sz="1800" i="1">
                <a:ea typeface="+mn-lt"/>
                <a:cs typeface="+mn-lt"/>
              </a:rPr>
              <a:t>United Against Bullying</a:t>
            </a:r>
            <a:r>
              <a:rPr lang="en-US" sz="1800">
                <a:ea typeface="+mn-lt"/>
                <a:cs typeface="+mn-lt"/>
              </a:rPr>
              <a:t>. Available at: </a:t>
            </a:r>
            <a:r>
              <a:rPr lang="en-US" sz="1800">
                <a:ea typeface="+mn-lt"/>
                <a:cs typeface="+mn-lt"/>
                <a:hlinkClick r:id="rId2"/>
              </a:rPr>
              <a:t>https://anti-bullyingalliance.org.uk</a:t>
            </a:r>
            <a:r>
              <a:rPr lang="en-US" sz="1800">
                <a:ea typeface="+mn-lt"/>
                <a:cs typeface="+mn-lt"/>
              </a:rPr>
              <a:t> (Accessed: 28 June  2026).</a:t>
            </a:r>
          </a:p>
          <a:p>
            <a:pPr>
              <a:buNone/>
            </a:pPr>
            <a:r>
              <a:rPr lang="en-US" sz="1800">
                <a:ea typeface="+mn-lt"/>
                <a:cs typeface="+mn-lt"/>
              </a:rPr>
              <a:t>Department for Education (DfE) (2024) </a:t>
            </a:r>
            <a:r>
              <a:rPr lang="en-US" sz="1800" i="1">
                <a:ea typeface="+mn-lt"/>
                <a:cs typeface="+mn-lt"/>
              </a:rPr>
              <a:t>Keeping Children Safe in Education 2024: Statutory guidance for schools and colleges</a:t>
            </a:r>
            <a:r>
              <a:rPr lang="en-US" sz="1800">
                <a:ea typeface="+mn-lt"/>
                <a:cs typeface="+mn-lt"/>
              </a:rPr>
              <a:t>. London: Department for Education. Available at: </a:t>
            </a:r>
            <a:r>
              <a:rPr lang="en-US" sz="1800">
                <a:ea typeface="+mn-lt"/>
                <a:cs typeface="+mn-lt"/>
                <a:hlinkClick r:id="rId3"/>
              </a:rPr>
              <a:t>https://www.gov.uk/government/publications/keeping-children-safe-in-education--2</a:t>
            </a:r>
            <a:r>
              <a:rPr lang="en-US" sz="1800">
                <a:ea typeface="+mn-lt"/>
                <a:cs typeface="+mn-lt"/>
              </a:rPr>
              <a:t> (Accessed: 4 July 2026).</a:t>
            </a:r>
            <a:endParaRPr lang="en-US"/>
          </a:p>
          <a:p>
            <a:pPr>
              <a:buNone/>
            </a:pPr>
            <a:r>
              <a:rPr lang="en-US" sz="1800">
                <a:ea typeface="+mn-lt"/>
                <a:cs typeface="+mn-lt"/>
              </a:rPr>
              <a:t>Department of Health and Social Care (2019) </a:t>
            </a:r>
            <a:r>
              <a:rPr lang="en-US" sz="1800" i="1">
                <a:ea typeface="+mn-lt"/>
                <a:cs typeface="+mn-lt"/>
              </a:rPr>
              <a:t>The NHS Long Term Plan</a:t>
            </a:r>
            <a:r>
              <a:rPr lang="en-US" sz="1800">
                <a:ea typeface="+mn-lt"/>
                <a:cs typeface="+mn-lt"/>
              </a:rPr>
              <a:t>. London: Department of Health and Social Care. Available at: </a:t>
            </a:r>
            <a:r>
              <a:rPr lang="en-US" sz="1800">
                <a:ea typeface="+mn-lt"/>
                <a:cs typeface="+mn-lt"/>
                <a:hlinkClick r:id="rId4"/>
              </a:rPr>
              <a:t>https://www.longtermplan.nhs.uk</a:t>
            </a:r>
            <a:r>
              <a:rPr lang="en-US" sz="1800">
                <a:ea typeface="+mn-lt"/>
                <a:cs typeface="+mn-lt"/>
              </a:rPr>
              <a:t> (Accessed: 6 July 2026).</a:t>
            </a:r>
            <a:endParaRPr lang="en-US"/>
          </a:p>
          <a:p>
            <a:pPr>
              <a:buNone/>
            </a:pPr>
            <a:r>
              <a:rPr lang="en-US" sz="1800">
                <a:ea typeface="+mn-lt"/>
                <a:cs typeface="+mn-lt"/>
              </a:rPr>
              <a:t>Equality Act 2010 (c.15). London: The Stationery Office. Available at: </a:t>
            </a:r>
            <a:r>
              <a:rPr lang="en-US" sz="1800">
                <a:ea typeface="+mn-lt"/>
                <a:cs typeface="+mn-lt"/>
                <a:hlinkClick r:id="rId5"/>
              </a:rPr>
              <a:t>https://www.legislation.gov.uk/ukpga/2010/15/contents</a:t>
            </a:r>
            <a:r>
              <a:rPr lang="en-US" sz="1800">
                <a:ea typeface="+mn-lt"/>
                <a:cs typeface="+mn-lt"/>
              </a:rPr>
              <a:t> (Accessed: 24 June  2026).</a:t>
            </a:r>
            <a:endParaRPr lang="en-US"/>
          </a:p>
          <a:p>
            <a:pPr>
              <a:buNone/>
            </a:pPr>
            <a:r>
              <a:rPr lang="en-US" sz="1800">
                <a:ea typeface="+mn-lt"/>
                <a:cs typeface="+mn-lt"/>
              </a:rPr>
              <a:t>Information Commissioner's Office (ICO) (2024) </a:t>
            </a:r>
            <a:r>
              <a:rPr lang="en-US" sz="1800" i="1">
                <a:ea typeface="+mn-lt"/>
                <a:cs typeface="+mn-lt"/>
              </a:rPr>
              <a:t>Guide to the UK General Data Protection Regulation (UK GDPR).</a:t>
            </a:r>
            <a:r>
              <a:rPr lang="en-US" sz="1800">
                <a:ea typeface="+mn-lt"/>
                <a:cs typeface="+mn-lt"/>
              </a:rPr>
              <a:t> Available at: </a:t>
            </a:r>
            <a:r>
              <a:rPr lang="en-US" sz="1800">
                <a:ea typeface="+mn-lt"/>
                <a:cs typeface="+mn-lt"/>
                <a:hlinkClick r:id="rId6"/>
              </a:rPr>
              <a:t>https://ico.org.uk/for-organisations/uk-gdpr-guidance-and-resources/</a:t>
            </a:r>
            <a:r>
              <a:rPr lang="en-US" sz="1800">
                <a:ea typeface="+mn-lt"/>
                <a:cs typeface="+mn-lt"/>
              </a:rPr>
              <a:t> (Accessed: 20 </a:t>
            </a:r>
            <a:r>
              <a:rPr lang="en-US" sz="1800" err="1">
                <a:ea typeface="+mn-lt"/>
                <a:cs typeface="+mn-lt"/>
              </a:rPr>
              <a:t>june</a:t>
            </a:r>
            <a:r>
              <a:rPr lang="en-US" sz="1800">
                <a:ea typeface="+mn-lt"/>
                <a:cs typeface="+mn-lt"/>
              </a:rPr>
              <a:t> 2026).</a:t>
            </a:r>
          </a:p>
          <a:p>
            <a:pPr>
              <a:buNone/>
            </a:pPr>
            <a:r>
              <a:rPr lang="en-GB" sz="1800" err="1"/>
              <a:t>Kooth</a:t>
            </a:r>
            <a:r>
              <a:rPr lang="en-GB" sz="1800"/>
              <a:t> (2025) </a:t>
            </a:r>
            <a:r>
              <a:rPr lang="en-GB" sz="1800" i="1"/>
              <a:t>Bullying and Problems at School</a:t>
            </a:r>
            <a:r>
              <a:rPr lang="en-GB" sz="1800"/>
              <a:t>. Available at: </a:t>
            </a:r>
            <a:r>
              <a:rPr lang="en-GB" sz="1800">
                <a:hlinkClick r:id="rId7"/>
              </a:rPr>
              <a:t>https://explore.kooth.com/bullying-problems-at-school/</a:t>
            </a:r>
            <a:r>
              <a:rPr lang="en-GB" sz="1800"/>
              <a:t> (Accessed: 3 July 2026).</a:t>
            </a:r>
            <a:endParaRPr lang="en-US" sz="1800"/>
          </a:p>
          <a:p>
            <a:pPr>
              <a:buNone/>
            </a:pPr>
            <a:r>
              <a:rPr lang="en-US" sz="1800">
                <a:ea typeface="+mn-lt"/>
                <a:cs typeface="+mn-lt"/>
              </a:rPr>
              <a:t>National Institute for Health and Care Excellence (NICE) (2022) </a:t>
            </a:r>
            <a:r>
              <a:rPr lang="en-US" sz="1800" i="1">
                <a:ea typeface="+mn-lt"/>
                <a:cs typeface="+mn-lt"/>
              </a:rPr>
              <a:t>Social, Emotional and Mental Wellbeing in Primary and Secondary Education (NG223).</a:t>
            </a:r>
            <a:r>
              <a:rPr lang="en-US" sz="1800">
                <a:ea typeface="+mn-lt"/>
                <a:cs typeface="+mn-lt"/>
              </a:rPr>
              <a:t> London: NICE. Available at: </a:t>
            </a:r>
            <a:r>
              <a:rPr lang="en-US" sz="1800">
                <a:ea typeface="+mn-lt"/>
                <a:cs typeface="+mn-lt"/>
                <a:hlinkClick r:id="rId8"/>
              </a:rPr>
              <a:t>https://www.nice.org.uk/guidance/ng223</a:t>
            </a:r>
            <a:r>
              <a:rPr lang="en-US" sz="1800">
                <a:ea typeface="+mn-lt"/>
                <a:cs typeface="+mn-lt"/>
              </a:rPr>
              <a:t> (Accessed: 6 July 2026).</a:t>
            </a:r>
            <a:endParaRPr lang="en-US"/>
          </a:p>
          <a:p>
            <a:pPr>
              <a:buNone/>
            </a:pPr>
            <a:r>
              <a:rPr lang="en-US" sz="1800">
                <a:ea typeface="+mn-lt"/>
                <a:cs typeface="+mn-lt"/>
              </a:rPr>
              <a:t>NHS England (2023) </a:t>
            </a:r>
            <a:r>
              <a:rPr lang="en-US" sz="1800" i="1">
                <a:ea typeface="+mn-lt"/>
                <a:cs typeface="+mn-lt"/>
              </a:rPr>
              <a:t>Children and Young People's Mental Health Services</a:t>
            </a:r>
            <a:r>
              <a:rPr lang="en-US" sz="1800">
                <a:ea typeface="+mn-lt"/>
                <a:cs typeface="+mn-lt"/>
              </a:rPr>
              <a:t>. Available at: </a:t>
            </a:r>
            <a:r>
              <a:rPr lang="en-US" sz="1800">
                <a:ea typeface="+mn-lt"/>
                <a:cs typeface="+mn-lt"/>
                <a:hlinkClick r:id="rId9"/>
              </a:rPr>
              <a:t>https://www.england.nhs.uk/mental-health/children-and-young-people/</a:t>
            </a:r>
            <a:r>
              <a:rPr lang="en-US" sz="1800">
                <a:ea typeface="+mn-lt"/>
                <a:cs typeface="+mn-lt"/>
              </a:rPr>
              <a:t> (Accessed: 23 June 2026).</a:t>
            </a:r>
            <a:endParaRPr lang="en-US"/>
          </a:p>
          <a:p>
            <a:pPr>
              <a:buNone/>
            </a:pPr>
            <a:r>
              <a:rPr lang="en-US" sz="1800">
                <a:ea typeface="+mn-lt"/>
                <a:cs typeface="+mn-lt"/>
              </a:rPr>
              <a:t>Nursing and Midwifery Council (NMC) (2018) </a:t>
            </a:r>
            <a:r>
              <a:rPr lang="en-US" sz="1800" i="1">
                <a:ea typeface="+mn-lt"/>
                <a:cs typeface="+mn-lt"/>
              </a:rPr>
              <a:t>The Code: Professional Standards of Practice and </a:t>
            </a:r>
            <a:r>
              <a:rPr lang="en-US" sz="1800" i="1" err="1">
                <a:ea typeface="+mn-lt"/>
                <a:cs typeface="+mn-lt"/>
              </a:rPr>
              <a:t>Behaviour</a:t>
            </a:r>
            <a:r>
              <a:rPr lang="en-US" sz="1800" i="1">
                <a:ea typeface="+mn-lt"/>
                <a:cs typeface="+mn-lt"/>
              </a:rPr>
              <a:t> for Nurses, Midwives and Nursing Associates</a:t>
            </a:r>
            <a:r>
              <a:rPr lang="en-US" sz="1800">
                <a:ea typeface="+mn-lt"/>
                <a:cs typeface="+mn-lt"/>
              </a:rPr>
              <a:t>. London: NMC. Available at: </a:t>
            </a:r>
            <a:r>
              <a:rPr lang="en-US" sz="1800">
                <a:ea typeface="+mn-lt"/>
                <a:cs typeface="+mn-lt"/>
                <a:hlinkClick r:id="rId10"/>
              </a:rPr>
              <a:t>https://www.nmc.org.uk/standards/code/</a:t>
            </a:r>
            <a:r>
              <a:rPr lang="en-US" sz="1800">
                <a:ea typeface="+mn-lt"/>
                <a:cs typeface="+mn-lt"/>
              </a:rPr>
              <a:t> (Accessed: 6 July 2026).</a:t>
            </a:r>
            <a:endParaRPr lang="en-US"/>
          </a:p>
          <a:p>
            <a:pPr>
              <a:buNone/>
            </a:pPr>
            <a:r>
              <a:rPr lang="en-US" sz="1800">
                <a:ea typeface="+mn-lt"/>
                <a:cs typeface="+mn-lt"/>
              </a:rPr>
              <a:t>Office for National Statistics (ONS) (2024) </a:t>
            </a:r>
            <a:r>
              <a:rPr lang="en-US" sz="1800" i="1">
                <a:ea typeface="+mn-lt"/>
                <a:cs typeface="+mn-lt"/>
              </a:rPr>
              <a:t>Children's Mental Health and Wellbeing</a:t>
            </a:r>
            <a:r>
              <a:rPr lang="en-US" sz="1800">
                <a:ea typeface="+mn-lt"/>
                <a:cs typeface="+mn-lt"/>
              </a:rPr>
              <a:t>. Available at: </a:t>
            </a:r>
            <a:r>
              <a:rPr lang="en-US" sz="1800">
                <a:ea typeface="+mn-lt"/>
                <a:cs typeface="+mn-lt"/>
                <a:hlinkClick r:id="rId11"/>
              </a:rPr>
              <a:t>https://www.ons.gov.uk</a:t>
            </a:r>
            <a:r>
              <a:rPr lang="en-US" sz="1800">
                <a:ea typeface="+mn-lt"/>
                <a:cs typeface="+mn-lt"/>
              </a:rPr>
              <a:t> (Accessed: 4 July 2026).</a:t>
            </a:r>
            <a:endParaRPr lang="en-US"/>
          </a:p>
          <a:p>
            <a:pPr>
              <a:buNone/>
            </a:pPr>
            <a:r>
              <a:rPr lang="en-US" sz="1800">
                <a:ea typeface="+mn-lt"/>
                <a:cs typeface="+mn-lt"/>
              </a:rPr>
              <a:t>UK Parliament (2018) </a:t>
            </a:r>
            <a:r>
              <a:rPr lang="en-US" sz="1800" i="1">
                <a:ea typeface="+mn-lt"/>
                <a:cs typeface="+mn-lt"/>
              </a:rPr>
              <a:t>Data Protection Act 2018</a:t>
            </a:r>
            <a:r>
              <a:rPr lang="en-US" sz="1800">
                <a:ea typeface="+mn-lt"/>
                <a:cs typeface="+mn-lt"/>
              </a:rPr>
              <a:t>. London: The Stationery Office. Available at: </a:t>
            </a:r>
            <a:r>
              <a:rPr lang="en-US" sz="1800">
                <a:ea typeface="+mn-lt"/>
                <a:cs typeface="+mn-lt"/>
                <a:hlinkClick r:id="rId12"/>
              </a:rPr>
              <a:t>https://www.legislation.gov.uk/ukpga/2018/12/contents</a:t>
            </a:r>
            <a:r>
              <a:rPr lang="en-US" sz="1800">
                <a:ea typeface="+mn-lt"/>
                <a:cs typeface="+mn-lt"/>
              </a:rPr>
              <a:t> (Accessed: 6 July 2026).</a:t>
            </a:r>
          </a:p>
          <a:p>
            <a:pPr>
              <a:buNone/>
            </a:pPr>
            <a:r>
              <a:rPr lang="en-US" sz="1800">
                <a:ea typeface="+mn-lt"/>
                <a:cs typeface="+mn-lt"/>
              </a:rPr>
              <a:t>UNICEF (2023) </a:t>
            </a:r>
            <a:r>
              <a:rPr lang="en-US" sz="1800" i="1">
                <a:ea typeface="+mn-lt"/>
                <a:cs typeface="+mn-lt"/>
              </a:rPr>
              <a:t>Mental Health</a:t>
            </a:r>
            <a:r>
              <a:rPr lang="en-US" sz="1800">
                <a:ea typeface="+mn-lt"/>
                <a:cs typeface="+mn-lt"/>
              </a:rPr>
              <a:t>. Available at: </a:t>
            </a:r>
            <a:r>
              <a:rPr lang="en-US" sz="1800">
                <a:ea typeface="+mn-lt"/>
                <a:cs typeface="+mn-lt"/>
                <a:hlinkClick r:id="rId13"/>
              </a:rPr>
              <a:t>https://www.unicef.org/mental-health</a:t>
            </a:r>
            <a:r>
              <a:rPr lang="en-US" sz="1800">
                <a:ea typeface="+mn-lt"/>
                <a:cs typeface="+mn-lt"/>
              </a:rPr>
              <a:t> (Accessed: 6 July 2026).</a:t>
            </a:r>
            <a:endParaRPr lang="en-US" sz="1800"/>
          </a:p>
          <a:p>
            <a:pPr>
              <a:buNone/>
            </a:pPr>
            <a:r>
              <a:rPr lang="en-US" sz="1800">
                <a:ea typeface="+mn-lt"/>
                <a:cs typeface="+mn-lt"/>
              </a:rPr>
              <a:t>World Health Organization (WHO) (2020) </a:t>
            </a:r>
            <a:r>
              <a:rPr lang="en-US" sz="1800" i="1">
                <a:ea typeface="+mn-lt"/>
                <a:cs typeface="+mn-lt"/>
              </a:rPr>
              <a:t>Guidelines on Mental Health Promotive and Preventive Interventions for Adolescents</a:t>
            </a:r>
            <a:r>
              <a:rPr lang="en-US" sz="1800">
                <a:ea typeface="+mn-lt"/>
                <a:cs typeface="+mn-lt"/>
              </a:rPr>
              <a:t>. Geneva: World Health Organization. Available at: </a:t>
            </a:r>
            <a:r>
              <a:rPr lang="en-US" sz="1800">
                <a:ea typeface="+mn-lt"/>
                <a:cs typeface="+mn-lt"/>
                <a:hlinkClick r:id="rId14"/>
              </a:rPr>
              <a:t>https://www.who.int/publications/i/item/9789240011854</a:t>
            </a:r>
            <a:r>
              <a:rPr lang="en-US" sz="1800">
                <a:ea typeface="+mn-lt"/>
                <a:cs typeface="+mn-lt"/>
              </a:rPr>
              <a:t> (Accessed: 2 July 2026).</a:t>
            </a:r>
            <a:endParaRPr lang="en-US"/>
          </a:p>
          <a:p>
            <a:pPr>
              <a:buNone/>
            </a:pPr>
            <a:r>
              <a:rPr lang="en-US" sz="1800">
                <a:ea typeface="+mn-lt"/>
                <a:cs typeface="+mn-lt"/>
              </a:rPr>
              <a:t>World Health Organization (WHO) (2021) </a:t>
            </a:r>
            <a:r>
              <a:rPr lang="en-US" sz="1800" i="1">
                <a:ea typeface="+mn-lt"/>
                <a:cs typeface="+mn-lt"/>
              </a:rPr>
              <a:t>Youth-</a:t>
            </a:r>
            <a:r>
              <a:rPr lang="en-US" sz="1800" i="1" err="1">
                <a:ea typeface="+mn-lt"/>
                <a:cs typeface="+mn-lt"/>
              </a:rPr>
              <a:t>centred</a:t>
            </a:r>
            <a:r>
              <a:rPr lang="en-US" sz="1800" i="1">
                <a:ea typeface="+mn-lt"/>
                <a:cs typeface="+mn-lt"/>
              </a:rPr>
              <a:t> Digital Health Interventions: A Framework for Planning, Developing and Implementing Solutions with and for Young People</a:t>
            </a:r>
            <a:r>
              <a:rPr lang="en-US" sz="1800">
                <a:ea typeface="+mn-lt"/>
                <a:cs typeface="+mn-lt"/>
              </a:rPr>
              <a:t>. Geneva: World Health Organization. Available at: </a:t>
            </a:r>
            <a:r>
              <a:rPr lang="en-US" sz="1800">
                <a:ea typeface="+mn-lt"/>
                <a:cs typeface="+mn-lt"/>
                <a:hlinkClick r:id="rId15"/>
              </a:rPr>
              <a:t>https://www.who.int/publications/i/item/9789240011717</a:t>
            </a:r>
            <a:r>
              <a:rPr lang="en-US" sz="1800">
                <a:ea typeface="+mn-lt"/>
                <a:cs typeface="+mn-lt"/>
              </a:rPr>
              <a:t> (Accessed: 22 </a:t>
            </a:r>
            <a:r>
              <a:rPr lang="en-US" sz="1800" err="1">
                <a:ea typeface="+mn-lt"/>
                <a:cs typeface="+mn-lt"/>
              </a:rPr>
              <a:t>june</a:t>
            </a:r>
            <a:r>
              <a:rPr lang="en-US" sz="1800">
                <a:ea typeface="+mn-lt"/>
                <a:cs typeface="+mn-lt"/>
              </a:rPr>
              <a:t> 2026).</a:t>
            </a:r>
            <a:endParaRPr lang="en-US"/>
          </a:p>
          <a:p>
            <a:pPr>
              <a:buNone/>
            </a:pPr>
            <a:r>
              <a:rPr lang="en-US" sz="1800">
                <a:ea typeface="+mn-lt"/>
                <a:cs typeface="+mn-lt"/>
              </a:rPr>
              <a:t>World Health Organization (WHO) (2023) </a:t>
            </a:r>
            <a:r>
              <a:rPr lang="en-US" sz="1800" i="1">
                <a:ea typeface="+mn-lt"/>
                <a:cs typeface="+mn-lt"/>
              </a:rPr>
              <a:t>Adolescent Mental Health</a:t>
            </a:r>
            <a:r>
              <a:rPr lang="en-US" sz="1800">
                <a:ea typeface="+mn-lt"/>
                <a:cs typeface="+mn-lt"/>
              </a:rPr>
              <a:t>. Available at: </a:t>
            </a:r>
            <a:r>
              <a:rPr lang="en-US" sz="1800">
                <a:ea typeface="+mn-lt"/>
                <a:cs typeface="+mn-lt"/>
                <a:hlinkClick r:id="rId16"/>
              </a:rPr>
              <a:t>https://www.who.int/news-room/fact-sheets/detail/adolescent-mental-health</a:t>
            </a:r>
            <a:r>
              <a:rPr lang="en-US" sz="1800">
                <a:ea typeface="+mn-lt"/>
                <a:cs typeface="+mn-lt"/>
              </a:rPr>
              <a:t> (Accessed: 6 July 2026).</a:t>
            </a:r>
            <a:endParaRPr lang="en-US"/>
          </a:p>
          <a:p>
            <a:pPr>
              <a:buNone/>
            </a:pPr>
            <a:r>
              <a:rPr lang="en-US" sz="1800" err="1">
                <a:ea typeface="+mn-lt"/>
                <a:cs typeface="+mn-lt"/>
              </a:rPr>
              <a:t>YoungMinds</a:t>
            </a:r>
            <a:r>
              <a:rPr lang="en-US" sz="1800">
                <a:ea typeface="+mn-lt"/>
                <a:cs typeface="+mn-lt"/>
              </a:rPr>
              <a:t> (2024) </a:t>
            </a:r>
            <a:r>
              <a:rPr lang="en-US" sz="1800" i="1">
                <a:ea typeface="+mn-lt"/>
                <a:cs typeface="+mn-lt"/>
              </a:rPr>
              <a:t>Mental Health Support for Young People</a:t>
            </a:r>
            <a:r>
              <a:rPr lang="en-US" sz="1800">
                <a:ea typeface="+mn-lt"/>
                <a:cs typeface="+mn-lt"/>
              </a:rPr>
              <a:t>. Available at: </a:t>
            </a:r>
            <a:r>
              <a:rPr lang="en-US" sz="1800">
                <a:ea typeface="+mn-lt"/>
                <a:cs typeface="+mn-lt"/>
                <a:hlinkClick r:id="rId17"/>
              </a:rPr>
              <a:t>https://www.youngminds.org.uk</a:t>
            </a:r>
            <a:r>
              <a:rPr lang="en-US" sz="1800">
                <a:ea typeface="+mn-lt"/>
                <a:cs typeface="+mn-lt"/>
              </a:rPr>
              <a:t> (Accessed: 7 July 2026).</a:t>
            </a:r>
            <a:endParaRPr lang="en-US"/>
          </a:p>
          <a:p>
            <a:pPr>
              <a:buNone/>
            </a:pPr>
            <a:endParaRPr lang="en-US"/>
          </a:p>
        </p:txBody>
      </p:sp>
      <p:sp>
        <p:nvSpPr>
          <p:cNvPr id="4" name="Slide Number Placeholder 3">
            <a:extLst>
              <a:ext uri="{FF2B5EF4-FFF2-40B4-BE49-F238E27FC236}">
                <a16:creationId xmlns:a16="http://schemas.microsoft.com/office/drawing/2014/main" id="{4EFCC1B6-6FDA-8D52-F85F-3E021B99A036}"/>
              </a:ext>
            </a:extLst>
          </p:cNvPr>
          <p:cNvSpPr>
            <a:spLocks noGrp="1"/>
          </p:cNvSpPr>
          <p:nvPr>
            <p:ph type="sldNum" sz="quarter" idx="12"/>
          </p:nvPr>
        </p:nvSpPr>
        <p:spPr>
          <a:xfrm>
            <a:off x="11052313" y="6492875"/>
            <a:ext cx="1099772" cy="365125"/>
          </a:xfrm>
        </p:spPr>
        <p:txBody>
          <a:bodyPr/>
          <a:lstStyle/>
          <a:p>
            <a:r>
              <a:rPr lang="en-US"/>
              <a:t>44</a:t>
            </a:r>
          </a:p>
        </p:txBody>
      </p:sp>
    </p:spTree>
    <p:extLst>
      <p:ext uri="{BB962C8B-B14F-4D97-AF65-F5344CB8AC3E}">
        <p14:creationId xmlns:p14="http://schemas.microsoft.com/office/powerpoint/2010/main" val="124498721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760DD64-9F43-B82F-C101-136E80A38349}"/>
              </a:ext>
            </a:extLst>
          </p:cNvPr>
          <p:cNvSpPr>
            <a:spLocks noGrp="1"/>
          </p:cNvSpPr>
          <p:nvPr>
            <p:ph idx="1"/>
          </p:nvPr>
        </p:nvSpPr>
        <p:spPr>
          <a:xfrm>
            <a:off x="149087" y="278296"/>
            <a:ext cx="11887200" cy="6443179"/>
          </a:xfrm>
        </p:spPr>
        <p:txBody>
          <a:bodyPr>
            <a:normAutofit fontScale="70000" lnSpcReduction="20000"/>
          </a:bodyPr>
          <a:lstStyle/>
          <a:p>
            <a:pPr marL="0" indent="0">
              <a:buNone/>
            </a:pPr>
            <a:r>
              <a:rPr lang="en-GB" sz="3600" b="1">
                <a:solidFill>
                  <a:srgbClr val="D97310"/>
                </a:solidFill>
              </a:rPr>
              <a:t>zobia </a:t>
            </a:r>
            <a:r>
              <a:rPr lang="en-GB" sz="3600" b="1" err="1">
                <a:solidFill>
                  <a:srgbClr val="D97310"/>
                </a:solidFill>
              </a:rPr>
              <a:t>riaz</a:t>
            </a:r>
            <a:endParaRPr lang="en-GB" sz="3600" b="1">
              <a:solidFill>
                <a:srgbClr val="D97310"/>
              </a:solidFill>
            </a:endParaRPr>
          </a:p>
          <a:p>
            <a:pPr marL="0" indent="0">
              <a:buNone/>
            </a:pPr>
            <a:r>
              <a:rPr lang="en-GB" sz="2000" err="1"/>
              <a:t>YoungMinds</a:t>
            </a:r>
            <a:r>
              <a:rPr lang="en-GB" sz="2000"/>
              <a:t> (2024) Resources for schools. Available at: https://www.youngminds.org.uk/professional/resources-for-professionals/ (Accessed: 4 July 2026).</a:t>
            </a:r>
          </a:p>
          <a:p>
            <a:pPr marL="0" indent="0">
              <a:buNone/>
            </a:pPr>
            <a:r>
              <a:rPr lang="en-GB" sz="2000"/>
              <a:t>NHS England (2024) Children and young people's mental health. Available at: https://www.nhs.uk/mental-health/children-and-young-adults/ (Accessed: 2 July 2026).</a:t>
            </a:r>
          </a:p>
          <a:p>
            <a:pPr marL="0" indent="0">
              <a:buNone/>
            </a:pPr>
            <a:r>
              <a:rPr lang="en-GB" sz="2000"/>
              <a:t>Anti-Bullying Alliance (2024) Bullying and mental health. Available at: https://anti-bullyingalliance.org.uk (Accessed: 6 July 2026).</a:t>
            </a:r>
          </a:p>
          <a:p>
            <a:pPr marL="0" indent="0">
              <a:buNone/>
            </a:pPr>
            <a:r>
              <a:rPr lang="en-GB" sz="2000"/>
              <a:t>World Health Organization (2021) Youth-centred digital health interventions. Available at: https://www.who.int/publications/i/item/9789240011717</a:t>
            </a:r>
          </a:p>
          <a:p>
            <a:pPr marL="0" indent="0">
              <a:buNone/>
            </a:pPr>
            <a:r>
              <a:rPr lang="en-GB" sz="2000"/>
              <a:t> (Accessed: 2 July 2026).</a:t>
            </a:r>
          </a:p>
          <a:p>
            <a:pPr marL="0" indent="0">
              <a:buNone/>
            </a:pPr>
            <a:r>
              <a:rPr lang="en-GB" sz="2000"/>
              <a:t>Information Commissioner's Office (2024) Guide to UK GDPR. Available at: https://ico.org.uk/for-organisations/uk-gdpr-guidance-and-resources/ </a:t>
            </a:r>
          </a:p>
          <a:p>
            <a:pPr marL="0" indent="0">
              <a:buNone/>
            </a:pPr>
            <a:r>
              <a:rPr lang="en-GB" sz="2000"/>
              <a:t>(Accessed: 5 July 2026).</a:t>
            </a:r>
          </a:p>
          <a:p>
            <a:pPr marL="0" indent="0">
              <a:buNone/>
            </a:pPr>
            <a:r>
              <a:rPr lang="en-GB" sz="2000"/>
              <a:t>Department for Education (2024) Keeping Children Safe in Education. Available at: https://www.gov.uk/government/publications/keeping-children-safe-in-education--2  (Accessed: 6 July 2026).</a:t>
            </a:r>
          </a:p>
          <a:p>
            <a:pPr marL="0" indent="0">
              <a:buNone/>
            </a:pPr>
            <a:r>
              <a:rPr lang="en-GB" sz="2000"/>
              <a:t>National Institute for Health and Care Excellence (2022) Social, emotional and mental wellbeing in primary and secondary education (NG223). </a:t>
            </a:r>
          </a:p>
          <a:p>
            <a:pPr marL="0" indent="0">
              <a:buNone/>
            </a:pPr>
            <a:r>
              <a:rPr lang="en-GB" sz="2000"/>
              <a:t>Available at: https://www.nice.org.uk/guidance/ng223 (Accessed: 29 </a:t>
            </a:r>
            <a:r>
              <a:rPr lang="en-GB" sz="2000" err="1"/>
              <a:t>june</a:t>
            </a:r>
            <a:r>
              <a:rPr lang="en-GB" sz="2000"/>
              <a:t> 2026).</a:t>
            </a:r>
          </a:p>
          <a:p>
            <a:pPr marL="0" indent="0">
              <a:buNone/>
            </a:pPr>
            <a:r>
              <a:rPr lang="en-GB" sz="2000" err="1"/>
              <a:t>YoungMinds</a:t>
            </a:r>
            <a:r>
              <a:rPr lang="en-GB" sz="2000"/>
              <a:t> (2024) Schools and professionals. Available at: https://www.youngminds.org.uk/professional/ (Accessed: 1 July 2026).</a:t>
            </a:r>
          </a:p>
          <a:p>
            <a:pPr marL="0" indent="0">
              <a:buNone/>
            </a:pPr>
            <a:r>
              <a:rPr lang="en-GB" sz="2000"/>
              <a:t>World Health Organization (2023) Adolescent mental health. Available at: https://www.who.int/news-room/fact-sheets/detail/adolescent-mental-health </a:t>
            </a:r>
          </a:p>
          <a:p>
            <a:pPr marL="0" indent="0">
              <a:buNone/>
            </a:pPr>
            <a:r>
              <a:rPr lang="en-GB" sz="2000"/>
              <a:t>(Accessed: 8 July 2026).</a:t>
            </a:r>
          </a:p>
          <a:p>
            <a:pPr marL="0" indent="0">
              <a:buNone/>
            </a:pPr>
            <a:r>
              <a:rPr lang="en-GB" sz="2000"/>
              <a:t>UNICEF (2023) Mental health. Available at: https://www.unicef.org/mental-health (Accessed: 3 July 2026).</a:t>
            </a:r>
          </a:p>
          <a:p>
            <a:pPr marL="0" indent="0">
              <a:buNone/>
            </a:pPr>
            <a:r>
              <a:rPr lang="en-GB" sz="2000"/>
              <a:t>National Institute for Health and Care Excellence (2022) Mental wellbeing in children and young people: prevention and promotion. London: NICE.</a:t>
            </a:r>
          </a:p>
          <a:p>
            <a:pPr marL="0" indent="0">
              <a:buNone/>
            </a:pPr>
            <a:r>
              <a:rPr lang="en-GB" sz="2000"/>
              <a:t>NHS England (2019) The NHS Long Term Plan. London: NHS England.</a:t>
            </a:r>
          </a:p>
          <a:p>
            <a:pPr marL="0" indent="0">
              <a:buNone/>
            </a:pPr>
            <a:r>
              <a:rPr lang="en-GB" sz="2000"/>
              <a:t>World Health Organization (2021) WHO guideline on school health services. Geneva: WHO.</a:t>
            </a:r>
          </a:p>
          <a:p>
            <a:pPr marL="0" indent="0">
              <a:buNone/>
            </a:pPr>
            <a:r>
              <a:rPr lang="en-GB" sz="2000" err="1"/>
              <a:t>Pexels</a:t>
            </a:r>
            <a:r>
              <a:rPr lang="en-GB" sz="2000"/>
              <a:t> (2024) Student feeling isolated at school [Photograph]. Available at: </a:t>
            </a:r>
            <a:r>
              <a:rPr lang="en-GB" sz="2000">
                <a:hlinkClick r:id="rId2"/>
              </a:rPr>
              <a:t>https://www.pexels.com</a:t>
            </a:r>
            <a:r>
              <a:rPr lang="en-GB" sz="2000"/>
              <a:t>  (Accessed: 5 July 2026).</a:t>
            </a:r>
          </a:p>
          <a:p>
            <a:pPr marL="0" indent="0">
              <a:buNone/>
            </a:pPr>
            <a:r>
              <a:rPr lang="en-GB" sz="2000" err="1"/>
              <a:t>Unsplash</a:t>
            </a:r>
            <a:r>
              <a:rPr lang="en-GB" sz="2000"/>
              <a:t> (2024) Cybersecurity concept [Photograph]. Available at: </a:t>
            </a:r>
            <a:r>
              <a:rPr lang="en-GB" sz="2000">
                <a:hlinkClick r:id="rId3"/>
              </a:rPr>
              <a:t>https://unsplash.com</a:t>
            </a:r>
            <a:r>
              <a:rPr lang="en-GB" sz="2000"/>
              <a:t>  (Accessed: 7 July 2026).</a:t>
            </a:r>
          </a:p>
          <a:p>
            <a:pPr marL="0" indent="0">
              <a:buNone/>
            </a:pPr>
            <a:r>
              <a:rPr lang="en-GB" sz="2000" err="1"/>
              <a:t>Pexels</a:t>
            </a:r>
            <a:r>
              <a:rPr lang="en-GB" sz="2000"/>
              <a:t> (2024) Teachers and students working together [Photograph]. Available at: </a:t>
            </a:r>
            <a:r>
              <a:rPr lang="en-GB" sz="2000">
                <a:hlinkClick r:id="rId2"/>
              </a:rPr>
              <a:t>https://www.pexels.com</a:t>
            </a:r>
            <a:r>
              <a:rPr lang="en-GB" sz="2000"/>
              <a:t>  (Accessed: 2 July 2026).</a:t>
            </a:r>
          </a:p>
        </p:txBody>
      </p:sp>
      <p:sp>
        <p:nvSpPr>
          <p:cNvPr id="4" name="Slide Number Placeholder 3">
            <a:extLst>
              <a:ext uri="{FF2B5EF4-FFF2-40B4-BE49-F238E27FC236}">
                <a16:creationId xmlns:a16="http://schemas.microsoft.com/office/drawing/2014/main" id="{F5EA3EE3-3B8C-3644-23BF-04852363BB12}"/>
              </a:ext>
            </a:extLst>
          </p:cNvPr>
          <p:cNvSpPr>
            <a:spLocks noGrp="1"/>
          </p:cNvSpPr>
          <p:nvPr>
            <p:ph type="sldNum" sz="quarter" idx="12"/>
          </p:nvPr>
        </p:nvSpPr>
        <p:spPr/>
        <p:txBody>
          <a:bodyPr/>
          <a:lstStyle/>
          <a:p>
            <a:fld id="{97941596-AE54-6448-B0CD-C47C0D997720}" type="slidenum">
              <a:rPr lang="en-US" smtClean="0"/>
              <a:t>45</a:t>
            </a:fld>
            <a:endParaRPr lang="en-US"/>
          </a:p>
        </p:txBody>
      </p:sp>
    </p:spTree>
    <p:extLst>
      <p:ext uri="{BB962C8B-B14F-4D97-AF65-F5344CB8AC3E}">
        <p14:creationId xmlns:p14="http://schemas.microsoft.com/office/powerpoint/2010/main" val="119006380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0F23E3-8D9C-C40B-1A97-1B1DF3AC8C0B}"/>
              </a:ext>
            </a:extLst>
          </p:cNvPr>
          <p:cNvSpPr>
            <a:spLocks noGrp="1"/>
          </p:cNvSpPr>
          <p:nvPr>
            <p:ph type="title"/>
          </p:nvPr>
        </p:nvSpPr>
        <p:spPr/>
        <p:txBody>
          <a:bodyPr/>
          <a:lstStyle/>
          <a:p>
            <a:r>
              <a:rPr lang="en-US"/>
              <a:t>Reference list – Fatima Ali</a:t>
            </a:r>
          </a:p>
        </p:txBody>
      </p:sp>
      <p:sp>
        <p:nvSpPr>
          <p:cNvPr id="3" name="Content Placeholder 2">
            <a:extLst>
              <a:ext uri="{FF2B5EF4-FFF2-40B4-BE49-F238E27FC236}">
                <a16:creationId xmlns:a16="http://schemas.microsoft.com/office/drawing/2014/main" id="{921287E4-D37B-F682-E584-68E4404340A3}"/>
              </a:ext>
            </a:extLst>
          </p:cNvPr>
          <p:cNvSpPr>
            <a:spLocks noGrp="1"/>
          </p:cNvSpPr>
          <p:nvPr>
            <p:ph idx="1"/>
          </p:nvPr>
        </p:nvSpPr>
        <p:spPr>
          <a:xfrm>
            <a:off x="838200" y="1515291"/>
            <a:ext cx="10515600" cy="5138058"/>
          </a:xfrm>
        </p:spPr>
        <p:txBody>
          <a:bodyPr>
            <a:normAutofit fontScale="85000" lnSpcReduction="10000"/>
          </a:bodyPr>
          <a:lstStyle/>
          <a:p>
            <a:pPr marL="457200" indent="-457200">
              <a:lnSpc>
                <a:spcPct val="200000"/>
              </a:lnSpc>
              <a:buNone/>
            </a:pPr>
            <a:r>
              <a:rPr lang="en-GB" sz="1400" i="1">
                <a:effectLst/>
                <a:latin typeface="Times New Roman" panose="02020603050405020304" pitchFamily="18" charset="0"/>
              </a:rPr>
              <a:t>Anti-Bullying Policy</a:t>
            </a:r>
            <a:r>
              <a:rPr lang="en-GB" sz="1400">
                <a:effectLst/>
                <a:latin typeface="Times New Roman" panose="02020603050405020304" pitchFamily="18" charset="0"/>
              </a:rPr>
              <a:t>. (2025, March 14). </a:t>
            </a:r>
            <a:r>
              <a:rPr lang="en-GB" sz="1400" err="1">
                <a:effectLst/>
                <a:latin typeface="Times New Roman" panose="02020603050405020304" pitchFamily="18" charset="0"/>
              </a:rPr>
              <a:t>Anaghcoar.Sch.Im</a:t>
            </a:r>
            <a:r>
              <a:rPr lang="en-GB" sz="1400">
                <a:effectLst/>
                <a:latin typeface="Times New Roman" panose="02020603050405020304" pitchFamily="18" charset="0"/>
              </a:rPr>
              <a:t>. </a:t>
            </a:r>
            <a:r>
              <a:rPr lang="en-GB" sz="1400">
                <a:effectLst/>
                <a:latin typeface="Times New Roman" panose="02020603050405020304" pitchFamily="18" charset="0"/>
                <a:hlinkClick r:id="rId2"/>
              </a:rPr>
              <a:t>https://anaghcoar.sch.im/pages/index/view/id/2/anti-bullying%20policy</a:t>
            </a:r>
            <a:r>
              <a:rPr lang="en-GB" sz="1400">
                <a:effectLst/>
                <a:latin typeface="Times New Roman" panose="02020603050405020304" pitchFamily="18" charset="0"/>
              </a:rPr>
              <a:t> (Accessed: 7 July 20260</a:t>
            </a:r>
          </a:p>
          <a:p>
            <a:pPr>
              <a:buNone/>
            </a:pPr>
            <a:r>
              <a:rPr lang="en-GB" sz="1400"/>
              <a:t>Department for Education (2024) </a:t>
            </a:r>
            <a:r>
              <a:rPr lang="en-GB" sz="1400" i="1"/>
              <a:t>Preventing and tackling bullying: Advice for headteachers, staff and governing bodies</a:t>
            </a:r>
            <a:r>
              <a:rPr lang="en-GB" sz="1400"/>
              <a:t>. London: Department for Education.</a:t>
            </a:r>
          </a:p>
          <a:p>
            <a:pPr>
              <a:buNone/>
            </a:pPr>
            <a:r>
              <a:rPr lang="en-GB" sz="1400"/>
              <a:t>Department for Education (2023) </a:t>
            </a:r>
            <a:r>
              <a:rPr lang="en-GB" sz="1400" i="1"/>
              <a:t>Keeping children safe in education 2023: Statutory guidance for schools and colleges</a:t>
            </a:r>
            <a:r>
              <a:rPr lang="en-GB" sz="1400"/>
              <a:t>. London: Department for Education</a:t>
            </a:r>
          </a:p>
          <a:p>
            <a:pPr marL="457200" indent="-457200">
              <a:lnSpc>
                <a:spcPct val="200000"/>
              </a:lnSpc>
              <a:buNone/>
            </a:pPr>
            <a:r>
              <a:rPr lang="en-GB" sz="1400" i="1">
                <a:effectLst/>
                <a:latin typeface="Times New Roman" panose="02020603050405020304" pitchFamily="18" charset="0"/>
              </a:rPr>
              <a:t>Free Types of Bullying Poster</a:t>
            </a:r>
            <a:r>
              <a:rPr lang="en-GB" sz="1400">
                <a:effectLst/>
                <a:latin typeface="Times New Roman" panose="02020603050405020304" pitchFamily="18" charset="0"/>
              </a:rPr>
              <a:t>. (2025). </a:t>
            </a:r>
            <a:r>
              <a:rPr lang="en-GB" sz="1400" err="1">
                <a:effectLst/>
                <a:latin typeface="Times New Roman" panose="02020603050405020304" pitchFamily="18" charset="0"/>
              </a:rPr>
              <a:t>BookLife</a:t>
            </a:r>
            <a:r>
              <a:rPr lang="en-GB" sz="1400">
                <a:effectLst/>
                <a:latin typeface="Times New Roman" panose="02020603050405020304" pitchFamily="18" charset="0"/>
              </a:rPr>
              <a:t> Books for Schools. </a:t>
            </a:r>
            <a:r>
              <a:rPr lang="en-GB" sz="1400">
                <a:effectLst/>
                <a:latin typeface="Times New Roman" panose="02020603050405020304" pitchFamily="18" charset="0"/>
                <a:hlinkClick r:id="rId3"/>
              </a:rPr>
              <a:t>https://booklife.co.uk/products/free-types-of-bullying-poster</a:t>
            </a:r>
            <a:r>
              <a:rPr lang="en-GB" sz="1400">
                <a:effectLst/>
                <a:latin typeface="Times New Roman" panose="02020603050405020304" pitchFamily="18" charset="0"/>
              </a:rPr>
              <a:t> (Accessed: 7</a:t>
            </a:r>
            <a:r>
              <a:rPr lang="en-GB" sz="1400" baseline="30000">
                <a:effectLst/>
                <a:latin typeface="Times New Roman" panose="02020603050405020304" pitchFamily="18" charset="0"/>
              </a:rPr>
              <a:t>th</a:t>
            </a:r>
            <a:r>
              <a:rPr lang="en-GB" sz="1400">
                <a:effectLst/>
                <a:latin typeface="Times New Roman" panose="02020603050405020304" pitchFamily="18" charset="0"/>
              </a:rPr>
              <a:t> July 2026)</a:t>
            </a:r>
            <a:endParaRPr lang="en-GB" sz="1400"/>
          </a:p>
          <a:p>
            <a:pPr>
              <a:buNone/>
            </a:pPr>
            <a:r>
              <a:rPr lang="en-GB" sz="1400"/>
              <a:t>Gaffney, H., Farrington, D.P., Espelage, D.L. and </a:t>
            </a:r>
            <a:r>
              <a:rPr lang="en-GB" sz="1400" err="1"/>
              <a:t>Ttofi</a:t>
            </a:r>
            <a:r>
              <a:rPr lang="en-GB" sz="1400"/>
              <a:t>, M.M. (2021) ‘Are cyberbullying intervention and prevention programs effective? A systematic and meta-analytic review’, </a:t>
            </a:r>
            <a:r>
              <a:rPr lang="en-GB" sz="1400" i="1"/>
              <a:t>Campbell Systematic Reviews</a:t>
            </a:r>
            <a:r>
              <a:rPr lang="en-GB" sz="1400"/>
              <a:t>, 17(2), e1143.</a:t>
            </a:r>
          </a:p>
          <a:p>
            <a:pPr>
              <a:buNone/>
            </a:pPr>
            <a:r>
              <a:rPr lang="en-GB" sz="1400"/>
              <a:t>Glazebrook, C. and Davies, E.B. (2017) ‘Annual research review: Digital health interventions for children and young people with mental health problems’, </a:t>
            </a:r>
            <a:r>
              <a:rPr lang="en-GB" sz="1400" i="1"/>
              <a:t>J</a:t>
            </a:r>
            <a:r>
              <a:rPr lang="en-GB" sz="1400"/>
              <a:t> Information Commissioner's Office (2024) </a:t>
            </a:r>
            <a:r>
              <a:rPr lang="en-GB" sz="1400" i="1"/>
              <a:t>Guide to the UK General Data Protection Regulation (UK GDPR)</a:t>
            </a:r>
            <a:r>
              <a:rPr lang="en-GB" sz="1400"/>
              <a:t>. Wilmslow: Information Commissioner's Office. Available at: </a:t>
            </a:r>
            <a:r>
              <a:rPr lang="en-GB" sz="1400">
                <a:hlinkClick r:id="rId4"/>
              </a:rPr>
              <a:t>https://ico.org.uk/for-organisations/uk-gdpr-guidance-and-resources/</a:t>
            </a:r>
            <a:r>
              <a:rPr lang="en-GB" sz="1400"/>
              <a:t> (Accessed: 29 June 2026).</a:t>
            </a:r>
          </a:p>
          <a:p>
            <a:pPr marL="457200" indent="-457200">
              <a:lnSpc>
                <a:spcPct val="200000"/>
              </a:lnSpc>
              <a:buNone/>
            </a:pPr>
            <a:r>
              <a:rPr lang="en-GB" sz="1400">
                <a:effectLst/>
                <a:latin typeface="Times New Roman" panose="02020603050405020304" pitchFamily="18" charset="0"/>
              </a:rPr>
              <a:t>Hans News Service. (2019, April 18). </a:t>
            </a:r>
            <a:r>
              <a:rPr lang="en-GB" sz="1400" i="1">
                <a:effectLst/>
                <a:latin typeface="Times New Roman" panose="02020603050405020304" pitchFamily="18" charset="0"/>
              </a:rPr>
              <a:t>Being bullied at school may up mental health issues</a:t>
            </a:r>
            <a:r>
              <a:rPr lang="en-GB" sz="1400">
                <a:effectLst/>
                <a:latin typeface="Times New Roman" panose="02020603050405020304" pitchFamily="18" charset="0"/>
              </a:rPr>
              <a:t>. </a:t>
            </a:r>
            <a:r>
              <a:rPr lang="en-GB" sz="1400" err="1">
                <a:effectLst/>
                <a:latin typeface="Times New Roman" panose="02020603050405020304" pitchFamily="18" charset="0"/>
              </a:rPr>
              <a:t>Thehansindia.Com</a:t>
            </a:r>
            <a:r>
              <a:rPr lang="en-GB" sz="1400">
                <a:effectLst/>
                <a:latin typeface="Times New Roman" panose="02020603050405020304" pitchFamily="18" charset="0"/>
              </a:rPr>
              <a:t>; The Hans India. </a:t>
            </a:r>
            <a:r>
              <a:rPr lang="en-GB" sz="1400">
                <a:effectLst/>
                <a:latin typeface="Times New Roman" panose="02020603050405020304" pitchFamily="18" charset="0"/>
                <a:hlinkClick r:id="rId5"/>
              </a:rPr>
              <a:t>https://www.thehansindia.com/featured/womenia/being-bullied-at-school-may-up-mental-health-issues-522069</a:t>
            </a:r>
            <a:r>
              <a:rPr lang="en-GB" sz="1400">
                <a:effectLst/>
                <a:latin typeface="Times New Roman" panose="02020603050405020304" pitchFamily="18" charset="0"/>
              </a:rPr>
              <a:t> (Accessed: 7 July 2026)</a:t>
            </a:r>
          </a:p>
          <a:p>
            <a:pPr>
              <a:buNone/>
            </a:pPr>
            <a:endParaRPr lang="en-GB" sz="1400"/>
          </a:p>
          <a:p>
            <a:pPr>
              <a:buNone/>
            </a:pPr>
            <a:r>
              <a:rPr lang="en-GB" sz="1400">
                <a:effectLst/>
                <a:latin typeface="Times New Roman" panose="02020603050405020304" pitchFamily="18" charset="0"/>
              </a:rPr>
              <a:t>Howley-Rouse, A.( 2020, September 28). </a:t>
            </a:r>
            <a:r>
              <a:rPr lang="en-GB" sz="1400" i="1">
                <a:effectLst/>
                <a:latin typeface="Times New Roman" panose="02020603050405020304" pitchFamily="18" charset="0"/>
              </a:rPr>
              <a:t>Bullying in secondary school</a:t>
            </a:r>
            <a:r>
              <a:rPr lang="en-GB" sz="1400">
                <a:effectLst/>
                <a:latin typeface="Times New Roman" panose="02020603050405020304" pitchFamily="18" charset="0"/>
              </a:rPr>
              <a:t>. The Education HUB. </a:t>
            </a:r>
            <a:r>
              <a:rPr lang="en-GB" sz="1400">
                <a:effectLst/>
                <a:latin typeface="Times New Roman" panose="02020603050405020304" pitchFamily="18" charset="0"/>
                <a:hlinkClick r:id="rId6"/>
              </a:rPr>
              <a:t>https://theeducationhub.org.nz/bullying-in-secondary-school/</a:t>
            </a:r>
            <a:r>
              <a:rPr lang="en-GB" sz="1400">
                <a:effectLst/>
                <a:latin typeface="Times New Roman" panose="02020603050405020304" pitchFamily="18" charset="0"/>
              </a:rPr>
              <a:t>  (Accessed: 7 July 2026)</a:t>
            </a:r>
            <a:endParaRPr lang="en-GB" sz="1400"/>
          </a:p>
          <a:p>
            <a:pPr>
              <a:buNone/>
            </a:pPr>
            <a:r>
              <a:rPr lang="en-GB" sz="1400"/>
              <a:t>Keles, B., McCrae, N. and Grealish, A. (2020) ‘A systematic review: The influence of social media on depression, anxiety and psychological distress in adolescents’, </a:t>
            </a:r>
            <a:r>
              <a:rPr lang="en-GB" sz="1400" i="1"/>
              <a:t>International Journal of Adolescence and Youth</a:t>
            </a:r>
            <a:r>
              <a:rPr lang="en-GB" sz="1400"/>
              <a:t>, 25(1), pp. 79–93. </a:t>
            </a:r>
          </a:p>
          <a:p>
            <a:pPr>
              <a:buNone/>
            </a:pPr>
            <a:r>
              <a:rPr lang="en-GB" sz="1400" err="1"/>
              <a:t>Kooth</a:t>
            </a:r>
            <a:r>
              <a:rPr lang="en-GB" sz="1400"/>
              <a:t> (2024) </a:t>
            </a:r>
            <a:r>
              <a:rPr lang="en-GB" sz="1400" i="1" err="1"/>
              <a:t>Kooth</a:t>
            </a:r>
            <a:r>
              <a:rPr lang="en-GB" sz="1400" i="1"/>
              <a:t>: Digital mental health support for children and young people</a:t>
            </a:r>
            <a:r>
              <a:rPr lang="en-GB" sz="1400"/>
              <a:t>. Available at: </a:t>
            </a:r>
            <a:r>
              <a:rPr lang="en-GB" sz="1400">
                <a:hlinkClick r:id="rId7"/>
              </a:rPr>
              <a:t>https://www.kooth.com</a:t>
            </a:r>
            <a:r>
              <a:rPr lang="en-GB" sz="1400"/>
              <a:t> (Accessed: 6 July 2026).</a:t>
            </a:r>
          </a:p>
          <a:p>
            <a:pPr>
              <a:buNone/>
            </a:pPr>
            <a:r>
              <a:rPr lang="en-GB" sz="1400"/>
              <a:t>Kowalski, R.M., </a:t>
            </a:r>
            <a:r>
              <a:rPr lang="en-GB" sz="1400" err="1"/>
              <a:t>Giumetti</a:t>
            </a:r>
            <a:r>
              <a:rPr lang="en-GB" sz="1400"/>
              <a:t>, G.W., Schroeder, A.N. and </a:t>
            </a:r>
            <a:r>
              <a:rPr lang="en-GB" sz="1400" err="1"/>
              <a:t>Lattanner</a:t>
            </a:r>
            <a:r>
              <a:rPr lang="en-GB" sz="1400"/>
              <a:t>, M.R. (2014) ‘Bullying in the digital age: A critical review and meta-analysis of cyberbullying research’, </a:t>
            </a:r>
            <a:r>
              <a:rPr lang="en-GB" sz="1400" i="1"/>
              <a:t>Psychological Bulletin</a:t>
            </a:r>
            <a:r>
              <a:rPr lang="en-GB" sz="1400"/>
              <a:t>, 140(4), pp. 1073–1137.</a:t>
            </a:r>
          </a:p>
          <a:p>
            <a:pPr>
              <a:buNone/>
            </a:pPr>
            <a:endParaRPr lang="en-GB" sz="1400"/>
          </a:p>
          <a:p>
            <a:pPr>
              <a:buNone/>
            </a:pPr>
            <a:endParaRPr lang="en-GB" sz="1000"/>
          </a:p>
        </p:txBody>
      </p:sp>
      <p:sp>
        <p:nvSpPr>
          <p:cNvPr id="4" name="Slide Number Placeholder 3">
            <a:extLst>
              <a:ext uri="{FF2B5EF4-FFF2-40B4-BE49-F238E27FC236}">
                <a16:creationId xmlns:a16="http://schemas.microsoft.com/office/drawing/2014/main" id="{DFD6B889-7414-6EF1-A484-26B08F62648A}"/>
              </a:ext>
            </a:extLst>
          </p:cNvPr>
          <p:cNvSpPr>
            <a:spLocks noGrp="1"/>
          </p:cNvSpPr>
          <p:nvPr>
            <p:ph type="sldNum" sz="quarter" idx="12"/>
          </p:nvPr>
        </p:nvSpPr>
        <p:spPr/>
        <p:txBody>
          <a:bodyPr/>
          <a:lstStyle/>
          <a:p>
            <a:fld id="{97941596-AE54-6448-B0CD-C47C0D997720}" type="slidenum">
              <a:rPr lang="en-US" smtClean="0"/>
              <a:t>46</a:t>
            </a:fld>
            <a:endParaRPr lang="en-US"/>
          </a:p>
        </p:txBody>
      </p:sp>
    </p:spTree>
    <p:extLst>
      <p:ext uri="{BB962C8B-B14F-4D97-AF65-F5344CB8AC3E}">
        <p14:creationId xmlns:p14="http://schemas.microsoft.com/office/powerpoint/2010/main" val="244311162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41630B5-B473-D99A-46E7-AA2982600F88}"/>
              </a:ext>
            </a:extLst>
          </p:cNvPr>
          <p:cNvSpPr>
            <a:spLocks noGrp="1"/>
          </p:cNvSpPr>
          <p:nvPr>
            <p:ph idx="1"/>
          </p:nvPr>
        </p:nvSpPr>
        <p:spPr>
          <a:xfrm>
            <a:off x="838200" y="165464"/>
            <a:ext cx="10515600" cy="6435634"/>
          </a:xfrm>
        </p:spPr>
        <p:txBody>
          <a:bodyPr>
            <a:normAutofit fontScale="92500"/>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100" b="0" i="0" u="none" strike="noStrike" kern="1200" cap="none" spc="0" normalizeH="0" baseline="0" noProof="0">
                <a:ln>
                  <a:noFill/>
                </a:ln>
                <a:solidFill>
                  <a:prstClr val="black"/>
                </a:solidFill>
                <a:effectLst/>
                <a:uLnTx/>
                <a:uFillTx/>
                <a:latin typeface="Aptos" panose="02110004020202020204"/>
                <a:ea typeface="+mn-ea"/>
                <a:cs typeface="+mn-cs"/>
              </a:rPr>
              <a:t>Livingstone, S. and Smith, P.K. (2014) ‘Annual research review: Harms experienced by child users of online and mobile technologies’, </a:t>
            </a:r>
            <a:r>
              <a:rPr kumimoji="0" lang="en-GB" sz="1100" b="0" i="1" u="none" strike="noStrike" kern="1200" cap="none" spc="0" normalizeH="0" baseline="0" noProof="0">
                <a:ln>
                  <a:noFill/>
                </a:ln>
                <a:solidFill>
                  <a:prstClr val="black"/>
                </a:solidFill>
                <a:effectLst/>
                <a:uLnTx/>
                <a:uFillTx/>
                <a:latin typeface="Aptos" panose="02110004020202020204"/>
                <a:ea typeface="+mn-ea"/>
                <a:cs typeface="+mn-cs"/>
              </a:rPr>
              <a:t>Journal of Child Psychology and Psychiatry</a:t>
            </a:r>
            <a:r>
              <a:rPr kumimoji="0" lang="en-GB" sz="1100" b="0" i="0" u="none" strike="noStrike" kern="1200" cap="none" spc="0" normalizeH="0" baseline="0" noProof="0">
                <a:ln>
                  <a:noFill/>
                </a:ln>
                <a:solidFill>
                  <a:prstClr val="black"/>
                </a:solidFill>
                <a:effectLst/>
                <a:uLnTx/>
                <a:uFillTx/>
                <a:latin typeface="Aptos" panose="02110004020202020204"/>
                <a:ea typeface="+mn-ea"/>
                <a:cs typeface="+mn-cs"/>
              </a:rPr>
              <a:t>, 55(6), pp. 635–654.</a:t>
            </a:r>
          </a:p>
          <a:p>
            <a:pPr marL="457200" marR="0" lvl="0" indent="-457200" algn="l" defTabSz="914400" rtl="0" eaLnBrk="1" fontAlgn="auto" latinLnBrk="0" hangingPunct="1">
              <a:lnSpc>
                <a:spcPct val="200000"/>
              </a:lnSpc>
              <a:spcBef>
                <a:spcPts val="1000"/>
              </a:spcBef>
              <a:spcAft>
                <a:spcPts val="0"/>
              </a:spcAft>
              <a:buClrTx/>
              <a:buSzTx/>
              <a:buFont typeface="Arial" panose="020B0604020202020204" pitchFamily="34" charset="0"/>
              <a:buNone/>
              <a:tabLst/>
              <a:defRPr/>
            </a:pPr>
            <a:r>
              <a:rPr kumimoji="0" lang="en-GB" sz="1100" b="0" i="1" u="none" strike="noStrike" kern="1200" cap="none" spc="0" normalizeH="0" baseline="0" noProof="0">
                <a:ln>
                  <a:noFill/>
                </a:ln>
                <a:solidFill>
                  <a:prstClr val="black"/>
                </a:solidFill>
                <a:effectLst/>
                <a:uLnTx/>
                <a:uFillTx/>
                <a:latin typeface="Times New Roman" panose="02020603050405020304" pitchFamily="18" charset="0"/>
                <a:ea typeface="+mn-ea"/>
                <a:cs typeface="+mn-cs"/>
              </a:rPr>
              <a:t>Mastani Fans Group | TIME TO START ASKING OUR CHILDREN QUESTIONS | Facebook</a:t>
            </a:r>
            <a:r>
              <a:rPr kumimoji="0" lang="en-GB" sz="1100" b="0" i="0" u="none" strike="noStrike" kern="1200" cap="none" spc="0" normalizeH="0" baseline="0" noProof="0">
                <a:ln>
                  <a:noFill/>
                </a:ln>
                <a:solidFill>
                  <a:prstClr val="black"/>
                </a:solidFill>
                <a:effectLst/>
                <a:uLnTx/>
                <a:uFillTx/>
                <a:latin typeface="Times New Roman" panose="02020603050405020304" pitchFamily="18" charset="0"/>
                <a:ea typeface="+mn-ea"/>
                <a:cs typeface="+mn-cs"/>
              </a:rPr>
              <a:t>. (2026a). </a:t>
            </a:r>
            <a:r>
              <a:rPr kumimoji="0" lang="en-GB" sz="1100" b="0" i="0" u="none" strike="noStrike" kern="1200" cap="none" spc="0" normalizeH="0" baseline="0" noProof="0" err="1">
                <a:ln>
                  <a:noFill/>
                </a:ln>
                <a:solidFill>
                  <a:prstClr val="black"/>
                </a:solidFill>
                <a:effectLst/>
                <a:uLnTx/>
                <a:uFillTx/>
                <a:latin typeface="Times New Roman" panose="02020603050405020304" pitchFamily="18" charset="0"/>
                <a:ea typeface="+mn-ea"/>
                <a:cs typeface="+mn-cs"/>
              </a:rPr>
              <a:t>Facebookapp</a:t>
            </a:r>
            <a:r>
              <a:rPr kumimoji="0" lang="en-GB" sz="1100" b="0" i="0" u="none" strike="noStrike" kern="1200" cap="none" spc="0" normalizeH="0" baseline="0" noProof="0">
                <a:ln>
                  <a:noFill/>
                </a:ln>
                <a:solidFill>
                  <a:prstClr val="black"/>
                </a:solidFill>
                <a:effectLst/>
                <a:uLnTx/>
                <a:uFillTx/>
                <a:latin typeface="Times New Roman" panose="02020603050405020304" pitchFamily="18" charset="0"/>
                <a:ea typeface="+mn-ea"/>
                <a:cs typeface="+mn-cs"/>
              </a:rPr>
              <a:t>; Facebook Groups. </a:t>
            </a:r>
            <a:r>
              <a:rPr kumimoji="0" lang="en-GB" sz="1100" b="0" i="0" u="none" strike="noStrike" kern="1200" cap="none" spc="0" normalizeH="0" baseline="0" noProof="0">
                <a:ln>
                  <a:noFill/>
                </a:ln>
                <a:solidFill>
                  <a:prstClr val="black"/>
                </a:solidFill>
                <a:effectLst/>
                <a:uLnTx/>
                <a:uFillTx/>
                <a:latin typeface="Times New Roman" panose="02020603050405020304" pitchFamily="18" charset="0"/>
                <a:ea typeface="+mn-ea"/>
                <a:cs typeface="+mn-cs"/>
                <a:hlinkClick r:id="rId2"/>
              </a:rPr>
              <a:t>https://www.facebook.com/groups/1350284569815744/posts/1443192043858329/</a:t>
            </a:r>
            <a:r>
              <a:rPr kumimoji="0" lang="en-GB" sz="1100" b="0" i="0" u="none" strike="noStrike" kern="1200" cap="none" spc="0" normalizeH="0" baseline="0" noProof="0">
                <a:ln>
                  <a:noFill/>
                </a:ln>
                <a:solidFill>
                  <a:prstClr val="black"/>
                </a:solidFill>
                <a:effectLst/>
                <a:uLnTx/>
                <a:uFillTx/>
                <a:latin typeface="Times New Roman" panose="02020603050405020304" pitchFamily="18" charset="0"/>
                <a:ea typeface="+mn-ea"/>
                <a:cs typeface="+mn-cs"/>
              </a:rPr>
              <a:t> (Accessed: 7 July 2026)</a:t>
            </a:r>
            <a:endParaRPr kumimoji="0" lang="en-GB" sz="1100" b="0" i="0" u="none" strike="noStrike" kern="1200" cap="none" spc="0" normalizeH="0" baseline="0" noProof="0">
              <a:ln>
                <a:noFill/>
              </a:ln>
              <a:solidFill>
                <a:prstClr val="black"/>
              </a:solidFill>
              <a:effectLst/>
              <a:uLnTx/>
              <a:uFillTx/>
              <a:latin typeface="Aptos" panose="02110004020202020204"/>
              <a:ea typeface="+mn-ea"/>
              <a:cs typeface="+mn-cs"/>
            </a:endParaRPr>
          </a:p>
          <a:p>
            <a:pPr marL="457200" marR="0" lvl="0" indent="-457200" algn="l" defTabSz="914400" rtl="0" eaLnBrk="1" fontAlgn="auto" latinLnBrk="0" hangingPunct="1">
              <a:lnSpc>
                <a:spcPct val="200000"/>
              </a:lnSpc>
              <a:spcBef>
                <a:spcPts val="1000"/>
              </a:spcBef>
              <a:spcAft>
                <a:spcPts val="0"/>
              </a:spcAft>
              <a:buClrTx/>
              <a:buSzTx/>
              <a:buFont typeface="Arial" panose="020B0604020202020204" pitchFamily="34" charset="0"/>
              <a:buNone/>
              <a:tabLst/>
              <a:defRPr/>
            </a:pPr>
            <a:r>
              <a:rPr kumimoji="0" lang="en-GB" sz="1100" b="0" i="1" u="none" strike="noStrike" kern="1200" cap="none" spc="0" normalizeH="0" baseline="0" noProof="0">
                <a:ln>
                  <a:noFill/>
                </a:ln>
                <a:solidFill>
                  <a:prstClr val="black"/>
                </a:solidFill>
                <a:effectLst/>
                <a:uLnTx/>
                <a:uFillTx/>
                <a:latin typeface="Times New Roman" panose="02020603050405020304" pitchFamily="18" charset="0"/>
                <a:ea typeface="+mn-ea"/>
                <a:cs typeface="+mn-cs"/>
              </a:rPr>
              <a:t>Making a complaint about bullying</a:t>
            </a:r>
            <a:r>
              <a:rPr kumimoji="0" lang="en-GB" sz="1100" b="0" i="0" u="none" strike="noStrike" kern="1200" cap="none" spc="0" normalizeH="0" baseline="0" noProof="0">
                <a:ln>
                  <a:noFill/>
                </a:ln>
                <a:solidFill>
                  <a:prstClr val="black"/>
                </a:solidFill>
                <a:effectLst/>
                <a:uLnTx/>
                <a:uFillTx/>
                <a:latin typeface="Times New Roman" panose="02020603050405020304" pitchFamily="18" charset="0"/>
                <a:ea typeface="+mn-ea"/>
                <a:cs typeface="+mn-cs"/>
              </a:rPr>
              <a:t>. (n.d.). Anti-Bullying Alliance. Retrieved July 7, 2026, from </a:t>
            </a:r>
            <a:r>
              <a:rPr kumimoji="0" lang="en-GB" sz="1100" b="0" i="0" u="none" strike="noStrike" kern="1200" cap="none" spc="0" normalizeH="0" baseline="0" noProof="0">
                <a:ln>
                  <a:noFill/>
                </a:ln>
                <a:solidFill>
                  <a:prstClr val="black"/>
                </a:solidFill>
                <a:effectLst/>
                <a:uLnTx/>
                <a:uFillTx/>
                <a:latin typeface="Times New Roman" panose="02020603050405020304" pitchFamily="18" charset="0"/>
                <a:ea typeface="+mn-ea"/>
                <a:cs typeface="+mn-cs"/>
                <a:hlinkClick r:id="rId3"/>
              </a:rPr>
              <a:t>https://anti-bullyingalliance.org.uk/tools-information/advice-and-support/making-complaint-about-bullying</a:t>
            </a:r>
            <a:r>
              <a:rPr kumimoji="0" lang="en-GB" sz="1100" b="0" i="0" u="none" strike="noStrike" kern="1200" cap="none" spc="0" normalizeH="0" baseline="0" noProof="0">
                <a:ln>
                  <a:noFill/>
                </a:ln>
                <a:solidFill>
                  <a:prstClr val="black"/>
                </a:solidFill>
                <a:effectLst/>
                <a:uLnTx/>
                <a:uFillTx/>
                <a:latin typeface="Times New Roman" panose="02020603050405020304" pitchFamily="18" charset="0"/>
                <a:ea typeface="+mn-ea"/>
                <a:cs typeface="+mn-cs"/>
              </a:rPr>
              <a:t> (Accessed: 28 June 2026).</a:t>
            </a:r>
            <a:endParaRPr kumimoji="0" lang="en-GB" sz="1100" b="0" i="0" u="none" strike="noStrike" kern="1200" cap="none" spc="0" normalizeH="0" baseline="0" noProof="0">
              <a:ln>
                <a:noFill/>
              </a:ln>
              <a:solidFill>
                <a:prstClr val="black"/>
              </a:solidFill>
              <a:effectLst/>
              <a:uLnTx/>
              <a:uFillTx/>
              <a:latin typeface="Aptos" panose="02110004020202020204"/>
              <a:ea typeface="+mn-ea"/>
              <a:cs typeface="+mn-cs"/>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100" b="0" i="0" u="none" strike="noStrike" kern="1200" cap="none" spc="0" normalizeH="0" baseline="0" noProof="0">
                <a:ln>
                  <a:noFill/>
                </a:ln>
                <a:solidFill>
                  <a:prstClr val="black"/>
                </a:solidFill>
                <a:effectLst/>
                <a:uLnTx/>
                <a:uFillTx/>
                <a:latin typeface="Aptos" panose="02110004020202020204"/>
                <a:ea typeface="+mn-ea"/>
                <a:cs typeface="+mn-cs"/>
              </a:rPr>
              <a:t>National Institute for Health and Care Excellence (2022) </a:t>
            </a:r>
            <a:r>
              <a:rPr kumimoji="0" lang="en-GB" sz="1100" b="0" i="1" u="none" strike="noStrike" kern="1200" cap="none" spc="0" normalizeH="0" baseline="0" noProof="0">
                <a:ln>
                  <a:noFill/>
                </a:ln>
                <a:solidFill>
                  <a:prstClr val="black"/>
                </a:solidFill>
                <a:effectLst/>
                <a:uLnTx/>
                <a:uFillTx/>
                <a:latin typeface="Aptos" panose="02110004020202020204"/>
                <a:ea typeface="+mn-ea"/>
                <a:cs typeface="+mn-cs"/>
              </a:rPr>
              <a:t>Mental wellbeing in children and young people</a:t>
            </a:r>
            <a:r>
              <a:rPr kumimoji="0" lang="en-GB" sz="1100" b="0" i="0" u="none" strike="noStrike" kern="1200" cap="none" spc="0" normalizeH="0" baseline="0" noProof="0">
                <a:ln>
                  <a:noFill/>
                </a:ln>
                <a:solidFill>
                  <a:prstClr val="black"/>
                </a:solidFill>
                <a:effectLst/>
                <a:uLnTx/>
                <a:uFillTx/>
                <a:latin typeface="Aptos" panose="02110004020202020204"/>
                <a:ea typeface="+mn-ea"/>
                <a:cs typeface="+mn-cs"/>
              </a:rPr>
              <a:t>. London: NICE. Available at: </a:t>
            </a:r>
            <a:r>
              <a:rPr kumimoji="0" lang="en-GB" sz="1100" b="0" i="0" u="none" strike="noStrike" kern="1200" cap="none" spc="0" normalizeH="0" baseline="0" noProof="0">
                <a:ln>
                  <a:noFill/>
                </a:ln>
                <a:solidFill>
                  <a:prstClr val="black"/>
                </a:solidFill>
                <a:effectLst/>
                <a:uLnTx/>
                <a:uFillTx/>
                <a:latin typeface="Aptos" panose="02110004020202020204"/>
                <a:ea typeface="+mn-ea"/>
                <a:cs typeface="+mn-cs"/>
                <a:hlinkClick r:id="rId4"/>
              </a:rPr>
              <a:t>https://www.nice.org.uk/guidance/ng223</a:t>
            </a:r>
            <a:r>
              <a:rPr kumimoji="0" lang="en-GB" sz="1100" b="0" i="0" u="none" strike="noStrike" kern="1200" cap="none" spc="0" normalizeH="0" baseline="0" noProof="0">
                <a:ln>
                  <a:noFill/>
                </a:ln>
                <a:solidFill>
                  <a:prstClr val="black"/>
                </a:solidFill>
                <a:effectLst/>
                <a:uLnTx/>
                <a:uFillTx/>
                <a:latin typeface="Aptos" panose="02110004020202020204"/>
                <a:ea typeface="+mn-ea"/>
                <a:cs typeface="+mn-cs"/>
              </a:rPr>
              <a:t> (Accessed: 28 June 2026).</a:t>
            </a:r>
            <a:endParaRPr lang="en-GB" sz="1100">
              <a:solidFill>
                <a:prstClr val="black"/>
              </a:solidFill>
              <a:latin typeface="Aptos" panose="02110004020202020204"/>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100" b="0" i="0" u="none" strike="noStrike" kern="1200" cap="none" spc="0" normalizeH="0" baseline="0" noProof="0">
                <a:ln>
                  <a:noFill/>
                </a:ln>
                <a:solidFill>
                  <a:prstClr val="black"/>
                </a:solidFill>
                <a:effectLst/>
                <a:uLnTx/>
                <a:uFillTx/>
                <a:latin typeface="Aptos" panose="02110004020202020204"/>
                <a:ea typeface="+mn-ea"/>
                <a:cs typeface="+mn-cs"/>
              </a:rPr>
              <a:t>NHS England (2019) </a:t>
            </a:r>
            <a:r>
              <a:rPr kumimoji="0" lang="en-GB" sz="1100" b="0" i="1" u="none" strike="noStrike" kern="1200" cap="none" spc="0" normalizeH="0" baseline="0" noProof="0">
                <a:ln>
                  <a:noFill/>
                </a:ln>
                <a:solidFill>
                  <a:prstClr val="black"/>
                </a:solidFill>
                <a:effectLst/>
                <a:uLnTx/>
                <a:uFillTx/>
                <a:latin typeface="Aptos" panose="02110004020202020204"/>
                <a:ea typeface="+mn-ea"/>
                <a:cs typeface="+mn-cs"/>
              </a:rPr>
              <a:t>The NHS Long Term Plan</a:t>
            </a:r>
            <a:r>
              <a:rPr kumimoji="0" lang="en-GB" sz="1100" b="0" i="0" u="none" strike="noStrike" kern="1200" cap="none" spc="0" normalizeH="0" baseline="0" noProof="0">
                <a:ln>
                  <a:noFill/>
                </a:ln>
                <a:solidFill>
                  <a:prstClr val="black"/>
                </a:solidFill>
                <a:effectLst/>
                <a:uLnTx/>
                <a:uFillTx/>
                <a:latin typeface="Aptos" panose="02110004020202020204"/>
                <a:ea typeface="+mn-ea"/>
                <a:cs typeface="+mn-cs"/>
              </a:rPr>
              <a:t>. London: NHS England. Available at: </a:t>
            </a:r>
            <a:r>
              <a:rPr kumimoji="0" lang="en-GB" sz="1100" b="0" i="0" u="none" strike="noStrike" kern="1200" cap="none" spc="0" normalizeH="0" baseline="0" noProof="0">
                <a:ln>
                  <a:noFill/>
                </a:ln>
                <a:solidFill>
                  <a:prstClr val="black"/>
                </a:solidFill>
                <a:effectLst/>
                <a:uLnTx/>
                <a:uFillTx/>
                <a:latin typeface="Aptos" panose="02110004020202020204"/>
                <a:ea typeface="+mn-ea"/>
                <a:cs typeface="+mn-cs"/>
                <a:hlinkClick r:id="rId5"/>
              </a:rPr>
              <a:t>https://www.longtermplan.nhs.uk/</a:t>
            </a:r>
            <a:r>
              <a:rPr kumimoji="0" lang="en-GB" sz="1100" b="0" i="0" u="none" strike="noStrike" kern="1200" cap="none" spc="0" normalizeH="0" baseline="0" noProof="0">
                <a:ln>
                  <a:noFill/>
                </a:ln>
                <a:solidFill>
                  <a:prstClr val="black"/>
                </a:solidFill>
                <a:effectLst/>
                <a:uLnTx/>
                <a:uFillTx/>
                <a:latin typeface="Aptos" panose="02110004020202020204"/>
                <a:ea typeface="+mn-ea"/>
                <a:cs typeface="+mn-cs"/>
              </a:rPr>
              <a:t> (Accessed: 28 June 2026).</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100" b="0" i="0" u="none" strike="noStrike" kern="1200" cap="none" spc="0" normalizeH="0" baseline="0" noProof="0">
                <a:ln>
                  <a:noFill/>
                </a:ln>
                <a:solidFill>
                  <a:prstClr val="black"/>
                </a:solidFill>
                <a:effectLst/>
                <a:uLnTx/>
                <a:uFillTx/>
                <a:latin typeface="Aptos" panose="02110004020202020204"/>
                <a:ea typeface="+mn-ea"/>
                <a:cs typeface="+mn-cs"/>
              </a:rPr>
              <a:t>Organisation for Economic Co-operation and Development (OECD) (2019) </a:t>
            </a:r>
            <a:r>
              <a:rPr kumimoji="0" lang="en-GB" sz="1100" b="0" i="1" u="none" strike="noStrike" kern="1200" cap="none" spc="0" normalizeH="0" baseline="0" noProof="0">
                <a:ln>
                  <a:noFill/>
                </a:ln>
                <a:solidFill>
                  <a:prstClr val="black"/>
                </a:solidFill>
                <a:effectLst/>
                <a:uLnTx/>
                <a:uFillTx/>
                <a:latin typeface="Aptos" panose="02110004020202020204"/>
                <a:ea typeface="+mn-ea"/>
                <a:cs typeface="+mn-cs"/>
              </a:rPr>
              <a:t>PISA 2018 Results (Volume III): What School Life Means for Students' Lives</a:t>
            </a:r>
            <a:r>
              <a:rPr kumimoji="0" lang="en-GB" sz="1100" b="0" i="0" u="none" strike="noStrike" kern="1200" cap="none" spc="0" normalizeH="0" baseline="0" noProof="0">
                <a:ln>
                  <a:noFill/>
                </a:ln>
                <a:solidFill>
                  <a:prstClr val="black"/>
                </a:solidFill>
                <a:effectLst/>
                <a:uLnTx/>
                <a:uFillTx/>
                <a:latin typeface="Aptos" panose="02110004020202020204"/>
                <a:ea typeface="+mn-ea"/>
                <a:cs typeface="+mn-cs"/>
              </a:rPr>
              <a:t>. Paris: OECD Publishing.</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100" b="0" i="0" u="none" strike="noStrike" kern="1200" cap="none" spc="0" normalizeH="0" baseline="0" noProof="0">
                <a:ln>
                  <a:noFill/>
                </a:ln>
                <a:solidFill>
                  <a:prstClr val="black"/>
                </a:solidFill>
                <a:effectLst/>
                <a:uLnTx/>
                <a:uFillTx/>
                <a:latin typeface="Aptos" panose="02110004020202020204"/>
                <a:ea typeface="+mn-ea"/>
                <a:cs typeface="+mn-cs"/>
              </a:rPr>
              <a:t>Rideout, V. and Fox, S. (2018) </a:t>
            </a:r>
            <a:r>
              <a:rPr kumimoji="0" lang="en-GB" sz="1100" b="0" i="1" u="none" strike="noStrike" kern="1200" cap="none" spc="0" normalizeH="0" baseline="0" noProof="0">
                <a:ln>
                  <a:noFill/>
                </a:ln>
                <a:solidFill>
                  <a:prstClr val="black"/>
                </a:solidFill>
                <a:effectLst/>
                <a:uLnTx/>
                <a:uFillTx/>
                <a:latin typeface="Aptos" panose="02110004020202020204"/>
                <a:ea typeface="+mn-ea"/>
                <a:cs typeface="+mn-cs"/>
              </a:rPr>
              <a:t>Digital Health Practices, Social Media Use, and Mental Well-Being Among Teens and Young Adults</a:t>
            </a:r>
            <a:r>
              <a:rPr kumimoji="0" lang="en-GB" sz="1100" b="0" i="0" u="none" strike="noStrike" kern="1200" cap="none" spc="0" normalizeH="0" baseline="0" noProof="0">
                <a:ln>
                  <a:noFill/>
                </a:ln>
                <a:solidFill>
                  <a:prstClr val="black"/>
                </a:solidFill>
                <a:effectLst/>
                <a:uLnTx/>
                <a:uFillTx/>
                <a:latin typeface="Aptos" panose="02110004020202020204"/>
                <a:ea typeface="+mn-ea"/>
                <a:cs typeface="+mn-cs"/>
              </a:rPr>
              <a:t>. San Francisco: </a:t>
            </a:r>
            <a:r>
              <a:rPr kumimoji="0" lang="en-GB" sz="1100" b="0" i="0" u="none" strike="noStrike" kern="1200" cap="none" spc="0" normalizeH="0" baseline="0" noProof="0" err="1">
                <a:ln>
                  <a:noFill/>
                </a:ln>
                <a:solidFill>
                  <a:prstClr val="black"/>
                </a:solidFill>
                <a:effectLst/>
                <a:uLnTx/>
                <a:uFillTx/>
                <a:latin typeface="Aptos" panose="02110004020202020204"/>
                <a:ea typeface="+mn-ea"/>
                <a:cs typeface="+mn-cs"/>
              </a:rPr>
              <a:t>Hopelab</a:t>
            </a:r>
            <a:r>
              <a:rPr kumimoji="0" lang="en-GB" sz="1100" b="0" i="0" u="none" strike="noStrike" kern="1200" cap="none" spc="0" normalizeH="0" baseline="0" noProof="0">
                <a:ln>
                  <a:noFill/>
                </a:ln>
                <a:solidFill>
                  <a:prstClr val="black"/>
                </a:solidFill>
                <a:effectLst/>
                <a:uLnTx/>
                <a:uFillTx/>
                <a:latin typeface="Aptos" panose="02110004020202020204"/>
                <a:ea typeface="+mn-ea"/>
                <a:cs typeface="+mn-cs"/>
              </a:rPr>
              <a:t>.</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GB" sz="900"/>
              <a:t>Rosenstock, I.M. (1974) </a:t>
            </a:r>
            <a:r>
              <a:rPr lang="en-GB" sz="900" i="1"/>
              <a:t>The Health Belief Model and Preventive Health </a:t>
            </a:r>
            <a:r>
              <a:rPr lang="en-GB" sz="900" i="1" err="1"/>
              <a:t>Behavior</a:t>
            </a:r>
            <a:r>
              <a:rPr lang="en-GB" sz="900" i="1"/>
              <a:t>.</a:t>
            </a:r>
            <a:endParaRPr kumimoji="0" lang="en-GB" sz="1100" b="0" i="0" u="none" strike="noStrike" kern="1200" cap="none" spc="0" normalizeH="0" baseline="0" noProof="0">
              <a:ln>
                <a:noFill/>
              </a:ln>
              <a:solidFill>
                <a:prstClr val="black"/>
              </a:solidFill>
              <a:effectLst/>
              <a:uLnTx/>
              <a:uFillTx/>
              <a:latin typeface="Aptos" panose="02110004020202020204"/>
              <a:ea typeface="+mn-ea"/>
              <a:cs typeface="+mn-cs"/>
            </a:endParaRPr>
          </a:p>
          <a:p>
            <a:pPr marL="457200" indent="-457200">
              <a:lnSpc>
                <a:spcPct val="200000"/>
              </a:lnSpc>
              <a:buNone/>
            </a:pPr>
            <a:r>
              <a:rPr lang="en-GB" sz="1100">
                <a:effectLst/>
                <a:latin typeface="Times New Roman" panose="02020603050405020304" pitchFamily="18" charset="0"/>
              </a:rPr>
              <a:t>SHRN. (2025, March 4). </a:t>
            </a:r>
            <a:r>
              <a:rPr lang="en-GB" sz="1100" i="1">
                <a:effectLst/>
                <a:latin typeface="Times New Roman" panose="02020603050405020304" pitchFamily="18" charset="0"/>
              </a:rPr>
              <a:t>Exploring the Relationship Between School Transition, Mental Health and Bullying  - The School Health Research Network</a:t>
            </a:r>
            <a:r>
              <a:rPr lang="en-GB" sz="1100">
                <a:effectLst/>
                <a:latin typeface="Times New Roman" panose="02020603050405020304" pitchFamily="18" charset="0"/>
              </a:rPr>
              <a:t>. The School Health Research Network. </a:t>
            </a:r>
            <a:r>
              <a:rPr lang="en-GB" sz="1100">
                <a:effectLst/>
                <a:latin typeface="Times New Roman" panose="02020603050405020304" pitchFamily="18" charset="0"/>
                <a:hlinkClick r:id="rId6"/>
              </a:rPr>
              <a:t>https://www.shrn.org.uk/exploring-the-relationship-between-school-transition-mental-health-and-bullying/</a:t>
            </a:r>
            <a:r>
              <a:rPr lang="en-GB" sz="1100">
                <a:effectLst/>
                <a:latin typeface="Times New Roman" panose="02020603050405020304" pitchFamily="18" charset="0"/>
              </a:rPr>
              <a:t> (Accessed: 7</a:t>
            </a:r>
            <a:r>
              <a:rPr lang="en-GB" sz="1100" baseline="30000">
                <a:effectLst/>
                <a:latin typeface="Times New Roman" panose="02020603050405020304" pitchFamily="18" charset="0"/>
              </a:rPr>
              <a:t>th</a:t>
            </a:r>
            <a:r>
              <a:rPr lang="en-GB" sz="1100">
                <a:effectLst/>
                <a:latin typeface="Times New Roman" panose="02020603050405020304" pitchFamily="18" charset="0"/>
              </a:rPr>
              <a:t> July 2026)</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100" b="0" i="0" u="none" strike="noStrike" kern="1200" cap="none" spc="0" normalizeH="0" baseline="0" noProof="0">
                <a:ln>
                  <a:noFill/>
                </a:ln>
                <a:solidFill>
                  <a:prstClr val="black"/>
                </a:solidFill>
                <a:effectLst/>
                <a:uLnTx/>
                <a:uFillTx/>
                <a:latin typeface="Aptos" panose="02110004020202020204"/>
                <a:ea typeface="+mn-ea"/>
                <a:cs typeface="+mn-cs"/>
              </a:rPr>
              <a:t>Student Wellbeing Resources | The Hamble School. (2026). </a:t>
            </a:r>
            <a:r>
              <a:rPr kumimoji="0" lang="en-GB" sz="1100" b="0" i="0" u="none" strike="noStrike" kern="1200" cap="none" spc="0" normalizeH="0" baseline="0" noProof="0" err="1">
                <a:ln>
                  <a:noFill/>
                </a:ln>
                <a:solidFill>
                  <a:prstClr val="black"/>
                </a:solidFill>
                <a:effectLst/>
                <a:uLnTx/>
                <a:uFillTx/>
                <a:latin typeface="Aptos" panose="02110004020202020204"/>
                <a:ea typeface="+mn-ea"/>
                <a:cs typeface="+mn-cs"/>
              </a:rPr>
              <a:t>Thehambleschool.Co.Uk</a:t>
            </a:r>
            <a:r>
              <a:rPr kumimoji="0" lang="en-GB" sz="1100" b="0" i="0" u="none" strike="noStrike" kern="1200" cap="none" spc="0" normalizeH="0" baseline="0" noProof="0">
                <a:ln>
                  <a:noFill/>
                </a:ln>
                <a:solidFill>
                  <a:prstClr val="black"/>
                </a:solidFill>
                <a:effectLst/>
                <a:uLnTx/>
                <a:uFillTx/>
                <a:latin typeface="Aptos" panose="02110004020202020204"/>
                <a:ea typeface="+mn-ea"/>
                <a:cs typeface="+mn-cs"/>
              </a:rPr>
              <a:t>. </a:t>
            </a:r>
            <a:r>
              <a:rPr kumimoji="0" lang="en-GB" sz="1100" b="0" i="0" u="none" strike="noStrike" kern="1200" cap="none" spc="0" normalizeH="0" baseline="0" noProof="0">
                <a:ln>
                  <a:noFill/>
                </a:ln>
                <a:solidFill>
                  <a:prstClr val="black"/>
                </a:solidFill>
                <a:effectLst/>
                <a:uLnTx/>
                <a:uFillTx/>
                <a:latin typeface="Aptos" panose="02110004020202020204"/>
                <a:ea typeface="+mn-ea"/>
                <a:cs typeface="+mn-cs"/>
                <a:hlinkClick r:id="rId7"/>
              </a:rPr>
              <a:t>https://www.thehambleschool.co.uk/student-wellbeing-resources/</a:t>
            </a:r>
            <a:r>
              <a:rPr kumimoji="0" lang="en-GB" sz="1100" b="0" i="0" u="none" strike="noStrike" kern="1200" cap="none" spc="0" normalizeH="0" baseline="0" noProof="0">
                <a:ln>
                  <a:noFill/>
                </a:ln>
                <a:solidFill>
                  <a:prstClr val="black"/>
                </a:solidFill>
                <a:effectLst/>
                <a:uLnTx/>
                <a:uFillTx/>
                <a:latin typeface="Aptos" panose="02110004020202020204"/>
                <a:ea typeface="+mn-ea"/>
                <a:cs typeface="+mn-cs"/>
              </a:rPr>
              <a:t>  (Accessed: 7</a:t>
            </a:r>
            <a:r>
              <a:rPr kumimoji="0" lang="en-GB" sz="1100" b="0" i="0" u="none" strike="noStrike" kern="1200" cap="none" spc="0" normalizeH="0" baseline="30000" noProof="0">
                <a:ln>
                  <a:noFill/>
                </a:ln>
                <a:solidFill>
                  <a:prstClr val="black"/>
                </a:solidFill>
                <a:effectLst/>
                <a:uLnTx/>
                <a:uFillTx/>
                <a:latin typeface="Aptos" panose="02110004020202020204"/>
                <a:ea typeface="+mn-ea"/>
                <a:cs typeface="+mn-cs"/>
              </a:rPr>
              <a:t>th</a:t>
            </a:r>
            <a:r>
              <a:rPr kumimoji="0" lang="en-GB" sz="1100" b="0" i="0" u="none" strike="noStrike" kern="1200" cap="none" spc="0" normalizeH="0" baseline="0" noProof="0">
                <a:ln>
                  <a:noFill/>
                </a:ln>
                <a:solidFill>
                  <a:prstClr val="black"/>
                </a:solidFill>
                <a:effectLst/>
                <a:uLnTx/>
                <a:uFillTx/>
                <a:latin typeface="Aptos" panose="02110004020202020204"/>
                <a:ea typeface="+mn-ea"/>
                <a:cs typeface="+mn-cs"/>
              </a:rPr>
              <a:t> July 2026)</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GB" sz="1100"/>
              <a:t>UK Health Security Agency (2023) </a:t>
            </a:r>
            <a:r>
              <a:rPr lang="en-GB" sz="1100" i="1"/>
              <a:t>Promoting children and young people's emotional health and wellbeing</a:t>
            </a:r>
            <a:r>
              <a:rPr lang="en-GB" sz="1100"/>
              <a:t>. London: UK Health Security Agency.</a:t>
            </a:r>
            <a:endParaRPr kumimoji="0" lang="en-GB" sz="1100" b="0" i="0" u="none" strike="noStrike" kern="1200" cap="none" spc="0" normalizeH="0" baseline="0" noProof="0">
              <a:ln>
                <a:noFill/>
              </a:ln>
              <a:solidFill>
                <a:prstClr val="black"/>
              </a:solidFill>
              <a:effectLst/>
              <a:uLnTx/>
              <a:uFillTx/>
              <a:latin typeface="Aptos" panose="02110004020202020204"/>
              <a:ea typeface="+mn-ea"/>
              <a:cs typeface="+mn-cs"/>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100" b="0" i="0" u="none" strike="noStrike" kern="1200" cap="none" spc="0" normalizeH="0" baseline="0" noProof="0">
                <a:ln>
                  <a:noFill/>
                </a:ln>
                <a:solidFill>
                  <a:prstClr val="black"/>
                </a:solidFill>
                <a:effectLst/>
                <a:uLnTx/>
                <a:uFillTx/>
                <a:latin typeface="Aptos" panose="02110004020202020204"/>
                <a:ea typeface="+mn-ea"/>
                <a:cs typeface="+mn-cs"/>
              </a:rPr>
              <a:t>UNESCO (2019) </a:t>
            </a:r>
            <a:r>
              <a:rPr kumimoji="0" lang="en-GB" sz="1100" b="0" i="1" u="none" strike="noStrike" kern="1200" cap="none" spc="0" normalizeH="0" baseline="0" noProof="0">
                <a:ln>
                  <a:noFill/>
                </a:ln>
                <a:solidFill>
                  <a:prstClr val="black"/>
                </a:solidFill>
                <a:effectLst/>
                <a:uLnTx/>
                <a:uFillTx/>
                <a:latin typeface="Aptos" panose="02110004020202020204"/>
                <a:ea typeface="+mn-ea"/>
                <a:cs typeface="+mn-cs"/>
              </a:rPr>
              <a:t>Behind the Numbers: Ending School Violence and Bullying</a:t>
            </a:r>
            <a:r>
              <a:rPr kumimoji="0" lang="en-GB" sz="1100" b="0" i="0" u="none" strike="noStrike" kern="1200" cap="none" spc="0" normalizeH="0" baseline="0" noProof="0">
                <a:ln>
                  <a:noFill/>
                </a:ln>
                <a:solidFill>
                  <a:prstClr val="black"/>
                </a:solidFill>
                <a:effectLst/>
                <a:uLnTx/>
                <a:uFillTx/>
                <a:latin typeface="Aptos" panose="02110004020202020204"/>
                <a:ea typeface="+mn-ea"/>
                <a:cs typeface="+mn-cs"/>
              </a:rPr>
              <a:t>. Paris: UNESCO.</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100" b="0" i="0" u="none" strike="noStrike" kern="1200" cap="none" spc="0" normalizeH="0" baseline="0" noProof="0">
                <a:ln>
                  <a:noFill/>
                </a:ln>
                <a:solidFill>
                  <a:prstClr val="black"/>
                </a:solidFill>
                <a:effectLst/>
                <a:uLnTx/>
                <a:uFillTx/>
                <a:latin typeface="Aptos" panose="02110004020202020204"/>
                <a:ea typeface="+mn-ea"/>
                <a:cs typeface="+mn-cs"/>
              </a:rPr>
              <a:t>UNICEF (2023) </a:t>
            </a:r>
            <a:r>
              <a:rPr kumimoji="0" lang="en-GB" sz="1100" b="0" i="1" u="none" strike="noStrike" kern="1200" cap="none" spc="0" normalizeH="0" baseline="0" noProof="0">
                <a:ln>
                  <a:noFill/>
                </a:ln>
                <a:solidFill>
                  <a:prstClr val="black"/>
                </a:solidFill>
                <a:effectLst/>
                <a:uLnTx/>
                <a:uFillTx/>
                <a:latin typeface="Aptos" panose="02110004020202020204"/>
                <a:ea typeface="+mn-ea"/>
                <a:cs typeface="+mn-cs"/>
              </a:rPr>
              <a:t>The State of the World's Children 2023: For Every Child, Every Right</a:t>
            </a:r>
            <a:r>
              <a:rPr kumimoji="0" lang="en-GB" sz="1100" b="0" i="0" u="none" strike="noStrike" kern="1200" cap="none" spc="0" normalizeH="0" baseline="0" noProof="0">
                <a:ln>
                  <a:noFill/>
                </a:ln>
                <a:solidFill>
                  <a:prstClr val="black"/>
                </a:solidFill>
                <a:effectLst/>
                <a:uLnTx/>
                <a:uFillTx/>
                <a:latin typeface="Aptos" panose="02110004020202020204"/>
                <a:ea typeface="+mn-ea"/>
                <a:cs typeface="+mn-cs"/>
              </a:rPr>
              <a:t>. New York: UNICEF.</a:t>
            </a:r>
          </a:p>
          <a:p>
            <a:pPr>
              <a:buNone/>
            </a:pPr>
            <a:r>
              <a:rPr lang="en-GB" sz="1100"/>
              <a:t>World Health Organization (2021) </a:t>
            </a:r>
            <a:r>
              <a:rPr lang="en-GB" sz="1100" i="1"/>
              <a:t>Guidance on Community Mental Health Services: Promoting Person-Centred and Rights-Based Approaches</a:t>
            </a:r>
            <a:r>
              <a:rPr lang="en-GB" sz="1100"/>
              <a:t>. Geneva: World Health Organization.</a:t>
            </a:r>
          </a:p>
          <a:p>
            <a:pPr>
              <a:buNone/>
            </a:pPr>
            <a:r>
              <a:rPr lang="en-GB" sz="1100"/>
              <a:t>World Health Organization (2022) </a:t>
            </a:r>
            <a:r>
              <a:rPr lang="en-GB" sz="1100" i="1"/>
              <a:t>World Mental Health Report: Transforming Mental Health for All</a:t>
            </a:r>
            <a:r>
              <a:rPr lang="en-GB" sz="1100"/>
              <a:t>. Geneva: World Health Organization.</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100" b="1" i="0" u="none" strike="noStrike" kern="1200" cap="none" spc="0" normalizeH="0" baseline="0" noProof="0">
                <a:ln>
                  <a:noFill/>
                </a:ln>
                <a:solidFill>
                  <a:prstClr val="black"/>
                </a:solidFill>
                <a:effectLst/>
                <a:uLnTx/>
                <a:uFillTx/>
                <a:latin typeface="Aptos" panose="02110004020202020204"/>
                <a:ea typeface="+mn-ea"/>
                <a:cs typeface="+mn-cs"/>
              </a:rPr>
              <a:t>(Fatima)</a:t>
            </a:r>
          </a:p>
          <a:p>
            <a:pPr marL="0" indent="0">
              <a:buNone/>
            </a:pPr>
            <a:endParaRPr lang="en-GB" sz="2400"/>
          </a:p>
        </p:txBody>
      </p:sp>
      <p:sp>
        <p:nvSpPr>
          <p:cNvPr id="4" name="Slide Number Placeholder 3">
            <a:extLst>
              <a:ext uri="{FF2B5EF4-FFF2-40B4-BE49-F238E27FC236}">
                <a16:creationId xmlns:a16="http://schemas.microsoft.com/office/drawing/2014/main" id="{3CDDA906-2CC8-A01B-AFC2-7A3FDF2BAE82}"/>
              </a:ext>
            </a:extLst>
          </p:cNvPr>
          <p:cNvSpPr>
            <a:spLocks noGrp="1"/>
          </p:cNvSpPr>
          <p:nvPr>
            <p:ph type="sldNum" sz="quarter" idx="12"/>
          </p:nvPr>
        </p:nvSpPr>
        <p:spPr/>
        <p:txBody>
          <a:bodyPr/>
          <a:lstStyle/>
          <a:p>
            <a:fld id="{97941596-AE54-6448-B0CD-C47C0D997720}" type="slidenum">
              <a:rPr lang="en-US" smtClean="0"/>
              <a:t>47</a:t>
            </a:fld>
            <a:endParaRPr lang="en-US"/>
          </a:p>
        </p:txBody>
      </p:sp>
    </p:spTree>
    <p:extLst>
      <p:ext uri="{BB962C8B-B14F-4D97-AF65-F5344CB8AC3E}">
        <p14:creationId xmlns:p14="http://schemas.microsoft.com/office/powerpoint/2010/main" val="35669942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47</Slides>
  <Notes>2</Notes>
  <HiddenSlides>0</HiddenSlides>
  <ScaleCrop>false</ScaleCrop>
  <HeadingPairs>
    <vt:vector size="4" baseType="variant">
      <vt:variant>
        <vt:lpstr>Theme</vt:lpstr>
      </vt:variant>
      <vt:variant>
        <vt:i4>1</vt:i4>
      </vt:variant>
      <vt:variant>
        <vt:lpstr>Slide Titles</vt:lpstr>
      </vt:variant>
      <vt:variant>
        <vt:i4>47</vt:i4>
      </vt:variant>
    </vt:vector>
  </HeadingPairs>
  <TitlesOfParts>
    <vt:vector size="48" baseType="lpstr">
      <vt:lpstr>Office Theme</vt:lpstr>
      <vt:lpstr>PowerPoint Presentation</vt:lpstr>
      <vt:lpstr>PowerPoint Presentation</vt:lpstr>
      <vt:lpstr>PowerPoint Presentation</vt:lpstr>
      <vt:lpstr>PowerPoint Presentation</vt:lpstr>
      <vt:lpstr>Aims and content of activity</vt:lpstr>
      <vt:lpstr>PowerPoint Presentation</vt:lpstr>
      <vt:lpstr>PowerPoint Presentation</vt:lpstr>
      <vt:lpstr>Introduction</vt:lpstr>
      <vt:lpstr>Why Secondary School Students?  Justification for the Target Group </vt:lpstr>
      <vt:lpstr>National Guidelines Supporting the Intervention Public Health and Educational Policy. </vt:lpstr>
      <vt:lpstr>Statistics Supporting the Need Why This Public Health Concern Matters </vt:lpstr>
      <vt:lpstr>Consequences of Not Addressing the Problem Impact on Individuals and Society </vt:lpstr>
      <vt:lpstr>Health Promotion Justification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Key Stakeholders in the Implementation of Mindbridge   (Zobia Riaz)  Successful implementation of SafeMind requires collaboration between multiple stakeholders. </vt:lpstr>
      <vt:lpstr>Potential Barriers to Implementing Mindbridge (Zobia Riaz)   Technological barriers Limited access to smartphones and reliable internet (WHO, 2021).  Low digital literacy among some students, parents and staff (WHO, 2021).  Technical failures and cybersecurity risks (ICO, 2024).   Organizational barriers Limited school funding for implementation (NICE, 2022).  Increased workload for teachers and pastoral staff (DfE, 2024).  Insufficient staff training to deliver digital mental health interventions (NICE, 2022).   </vt:lpstr>
      <vt:lpstr>Legal and Ethical Considerations for Mindbridge  (Zobia Riaz)</vt:lpstr>
      <vt:lpstr>Overcoming Barriers and Ensuring Successful Implementation Strategies for Successful Implementation of Mindbridge (Zobia Riaz)</vt:lpstr>
      <vt:lpstr>Summary and Transition Successful Implementation of Mindbridge (Zobia Riaz)</vt:lpstr>
      <vt:lpstr> Benefits for Students    (Fatima)   </vt:lpstr>
      <vt:lpstr>Benefits for Schools  (Fatima)</vt:lpstr>
      <vt:lpstr>Benefits for Families  (Fatima)</vt:lpstr>
      <vt:lpstr>   Benefits for Public Health  (Fatima)</vt:lpstr>
      <vt:lpstr>            Policy Implications  (Fatima)</vt:lpstr>
      <vt:lpstr>                Education    (Fatima)</vt:lpstr>
      <vt:lpstr> Research                                                                                   (Fatima)</vt:lpstr>
      <vt:lpstr>   Professional Practice       (Fatima)</vt:lpstr>
      <vt:lpstr>                 Conclusion  (Fatima)</vt:lpstr>
      <vt:lpstr>Refrences – naima amin</vt:lpstr>
      <vt:lpstr>PowerPoint Presentation</vt:lpstr>
      <vt:lpstr>PowerPoint Presentation</vt:lpstr>
      <vt:lpstr>PowerPoint Presentation</vt:lpstr>
      <vt:lpstr>PowerPoint Presentation</vt:lpstr>
      <vt:lpstr>Reference list – zobia riaz</vt:lpstr>
      <vt:lpstr>PowerPoint Presentation</vt:lpstr>
      <vt:lpstr>Reference list – Fatima Ali</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Naima Amin (2222407)</dc:creator>
  <cp:revision>1</cp:revision>
  <dcterms:created xsi:type="dcterms:W3CDTF">2026-06-29T08:34:03Z</dcterms:created>
  <dcterms:modified xsi:type="dcterms:W3CDTF">2026-07-11T16:45:45Z</dcterms:modified>
</cp:coreProperties>
</file>