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32"/>
  </p:notesMasterIdLst>
  <p:sldIdLst>
    <p:sldId id="256" r:id="rId7"/>
    <p:sldId id="257" r:id="rId8"/>
    <p:sldId id="305" r:id="rId9"/>
    <p:sldId id="306" r:id="rId10"/>
    <p:sldId id="314" r:id="rId11"/>
    <p:sldId id="316" r:id="rId12"/>
    <p:sldId id="264" r:id="rId13"/>
    <p:sldId id="319" r:id="rId14"/>
    <p:sldId id="265" r:id="rId15"/>
    <p:sldId id="317" r:id="rId16"/>
    <p:sldId id="266" r:id="rId17"/>
    <p:sldId id="311" r:id="rId18"/>
    <p:sldId id="262" r:id="rId19"/>
    <p:sldId id="320" r:id="rId20"/>
    <p:sldId id="323" r:id="rId21"/>
    <p:sldId id="263" r:id="rId22"/>
    <p:sldId id="268" r:id="rId23"/>
    <p:sldId id="267" r:id="rId24"/>
    <p:sldId id="322" r:id="rId25"/>
    <p:sldId id="269" r:id="rId26"/>
    <p:sldId id="324" r:id="rId27"/>
    <p:sldId id="272" r:id="rId28"/>
    <p:sldId id="325" r:id="rId29"/>
    <p:sldId id="273" r:id="rId30"/>
    <p:sldId id="315" r:id="rId31"/>
  </p:sldIdLst>
  <p:sldSz cx="12192000" cy="6858000"/>
  <p:notesSz cx="7105650" cy="10236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F433EB-BC2F-42AA-A75C-445D3CD9AE28}" v="31" dt="2026-02-02T19:40:55.0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593" autoAdjust="0"/>
    <p:restoredTop sz="82348" autoAdjust="0"/>
  </p:normalViewPr>
  <p:slideViewPr>
    <p:cSldViewPr snapToGrid="0" snapToObjects="1">
      <p:cViewPr>
        <p:scale>
          <a:sx n="49" d="100"/>
          <a:sy n="49" d="100"/>
        </p:scale>
        <p:origin x="100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6-02-02T19:49:23.669" v="2540" actId="47"/>
      <pc:docMkLst>
        <pc:docMk/>
      </pc:docMkLst>
      <pc:sldChg chg="modSp mod">
        <pc:chgData name="Mark Huntly" userId="2f894ec6-1403-4f17-b28b-5f1f7519461e" providerId="ADAL" clId="{28B19D55-2B64-4018-8539-1453B0FDE5DC}" dt="2026-02-02T19:44:59.579" v="2417" actId="20577"/>
        <pc:sldMkLst>
          <pc:docMk/>
          <pc:sldMk cId="3053837800" sldId="256"/>
        </pc:sldMkLst>
        <pc:spChg chg="mod">
          <ac:chgData name="Mark Huntly" userId="2f894ec6-1403-4f17-b28b-5f1f7519461e" providerId="ADAL" clId="{28B19D55-2B64-4018-8539-1453B0FDE5DC}" dt="2026-02-02T19:44:59.579" v="2417" actId="20577"/>
          <ac:spMkLst>
            <pc:docMk/>
            <pc:sldMk cId="3053837800" sldId="256"/>
            <ac:spMk id="2" creationId="{3844D2A1-94DA-2370-B6E0-707CB3051DD1}"/>
          </ac:spMkLst>
        </pc:spChg>
      </pc:sldChg>
      <pc:sldChg chg="modSp mod">
        <pc:chgData name="Mark Huntly" userId="2f894ec6-1403-4f17-b28b-5f1f7519461e" providerId="ADAL" clId="{28B19D55-2B64-4018-8539-1453B0FDE5DC}" dt="2026-02-02T19:46:12.460" v="2525" actId="20577"/>
        <pc:sldMkLst>
          <pc:docMk/>
          <pc:sldMk cId="3093815982" sldId="257"/>
        </pc:sldMkLst>
        <pc:spChg chg="mod">
          <ac:chgData name="Mark Huntly" userId="2f894ec6-1403-4f17-b28b-5f1f7519461e" providerId="ADAL" clId="{28B19D55-2B64-4018-8539-1453B0FDE5DC}" dt="2026-02-02T19:46:12.460" v="2525" actId="20577"/>
          <ac:spMkLst>
            <pc:docMk/>
            <pc:sldMk cId="3093815982" sldId="257"/>
            <ac:spMk id="3" creationId="{E65CB276-E634-F3FA-56B6-00C61FECF431}"/>
          </ac:spMkLst>
        </pc:spChg>
        <pc:spChg chg="mod">
          <ac:chgData name="Mark Huntly" userId="2f894ec6-1403-4f17-b28b-5f1f7519461e" providerId="ADAL" clId="{28B19D55-2B64-4018-8539-1453B0FDE5DC}" dt="2026-02-02T19:45:15.815" v="2429" actId="20577"/>
          <ac:spMkLst>
            <pc:docMk/>
            <pc:sldMk cId="3093815982" sldId="257"/>
            <ac:spMk id="4" creationId="{57B1BF40-F79D-1995-0298-B7F086E4EA97}"/>
          </ac:spMkLst>
        </pc:spChg>
      </pc:sldChg>
      <pc:sldChg chg="delSp modSp mod">
        <pc:chgData name="Mark Huntly" userId="2f894ec6-1403-4f17-b28b-5f1f7519461e" providerId="ADAL" clId="{28B19D55-2B64-4018-8539-1453B0FDE5DC}" dt="2026-02-02T16:23:30.697" v="539" actId="20577"/>
        <pc:sldMkLst>
          <pc:docMk/>
          <pc:sldMk cId="2289428686" sldId="262"/>
        </pc:sldMkLst>
        <pc:spChg chg="del">
          <ac:chgData name="Mark Huntly" userId="2f894ec6-1403-4f17-b28b-5f1f7519461e" providerId="ADAL" clId="{28B19D55-2B64-4018-8539-1453B0FDE5DC}" dt="2026-02-02T16:20:00.584" v="513" actId="478"/>
          <ac:spMkLst>
            <pc:docMk/>
            <pc:sldMk cId="2289428686" sldId="262"/>
            <ac:spMk id="2" creationId="{D3F6CBDC-87BC-7DCE-FDD9-FC47CCD10364}"/>
          </ac:spMkLst>
        </pc:spChg>
        <pc:spChg chg="mod">
          <ac:chgData name="Mark Huntly" userId="2f894ec6-1403-4f17-b28b-5f1f7519461e" providerId="ADAL" clId="{28B19D55-2B64-4018-8539-1453B0FDE5DC}" dt="2026-02-02T16:23:30.697" v="539" actId="20577"/>
          <ac:spMkLst>
            <pc:docMk/>
            <pc:sldMk cId="2289428686" sldId="262"/>
            <ac:spMk id="4" creationId="{B43AEF0A-F5A0-8604-AC85-8712CB42CA3D}"/>
          </ac:spMkLst>
        </pc:spChg>
        <pc:spChg chg="mod">
          <ac:chgData name="Mark Huntly" userId="2f894ec6-1403-4f17-b28b-5f1f7519461e" providerId="ADAL" clId="{28B19D55-2B64-4018-8539-1453B0FDE5DC}" dt="2026-02-02T16:21:29.991" v="520" actId="20577"/>
          <ac:spMkLst>
            <pc:docMk/>
            <pc:sldMk cId="2289428686" sldId="262"/>
            <ac:spMk id="9" creationId="{03949412-1943-C82C-80E1-B6B247700FC5}"/>
          </ac:spMkLst>
        </pc:spChg>
      </pc:sldChg>
      <pc:sldChg chg="addSp delSp modSp mod">
        <pc:chgData name="Mark Huntly" userId="2f894ec6-1403-4f17-b28b-5f1f7519461e" providerId="ADAL" clId="{28B19D55-2B64-4018-8539-1453B0FDE5DC}" dt="2026-02-02T16:52:35.859" v="554" actId="1076"/>
        <pc:sldMkLst>
          <pc:docMk/>
          <pc:sldMk cId="1290883710" sldId="263"/>
        </pc:sldMkLst>
        <pc:spChg chg="del">
          <ac:chgData name="Mark Huntly" userId="2f894ec6-1403-4f17-b28b-5f1f7519461e" providerId="ADAL" clId="{28B19D55-2B64-4018-8539-1453B0FDE5DC}" dt="2026-02-02T16:52:11.543" v="548" actId="478"/>
          <ac:spMkLst>
            <pc:docMk/>
            <pc:sldMk cId="1290883710" sldId="263"/>
            <ac:spMk id="3" creationId="{24AF85BC-97D9-710F-EAE7-4AD5230A7890}"/>
          </ac:spMkLst>
        </pc:spChg>
        <pc:spChg chg="mod">
          <ac:chgData name="Mark Huntly" userId="2f894ec6-1403-4f17-b28b-5f1f7519461e" providerId="ADAL" clId="{28B19D55-2B64-4018-8539-1453B0FDE5DC}" dt="2026-02-02T16:24:21.269" v="547" actId="20577"/>
          <ac:spMkLst>
            <pc:docMk/>
            <pc:sldMk cId="1290883710" sldId="263"/>
            <ac:spMk id="4" creationId="{3F88884C-39C4-AFB4-7BBD-6CDDCAEA1522}"/>
          </ac:spMkLst>
        </pc:spChg>
        <pc:spChg chg="del mod">
          <ac:chgData name="Mark Huntly" userId="2f894ec6-1403-4f17-b28b-5f1f7519461e" providerId="ADAL" clId="{28B19D55-2B64-4018-8539-1453B0FDE5DC}" dt="2026-02-02T16:52:16.949" v="550"/>
          <ac:spMkLst>
            <pc:docMk/>
            <pc:sldMk cId="1290883710" sldId="263"/>
            <ac:spMk id="9" creationId="{3C1E66C1-6127-2226-D6C1-1E36DD4EAA5A}"/>
          </ac:spMkLst>
        </pc:spChg>
        <pc:picChg chg="add mod">
          <ac:chgData name="Mark Huntly" userId="2f894ec6-1403-4f17-b28b-5f1f7519461e" providerId="ADAL" clId="{28B19D55-2B64-4018-8539-1453B0FDE5DC}" dt="2026-02-02T16:52:35.859" v="554" actId="1076"/>
          <ac:picMkLst>
            <pc:docMk/>
            <pc:sldMk cId="1290883710" sldId="263"/>
            <ac:picMk id="2" creationId="{C5E797DB-6475-709E-0A94-FC402B817C78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6-02-02T15:41:22.308" v="317" actId="20577"/>
        <pc:sldMkLst>
          <pc:docMk/>
          <pc:sldMk cId="4266818626" sldId="264"/>
        </pc:sldMkLst>
        <pc:spChg chg="mod">
          <ac:chgData name="Mark Huntly" userId="2f894ec6-1403-4f17-b28b-5f1f7519461e" providerId="ADAL" clId="{28B19D55-2B64-4018-8539-1453B0FDE5DC}" dt="2026-02-02T14:46:28.862" v="29" actId="20577"/>
          <ac:spMkLst>
            <pc:docMk/>
            <pc:sldMk cId="4266818626" sldId="264"/>
            <ac:spMk id="4" creationId="{394F1851-9531-6B63-D4B4-36EAFDFFAD7F}"/>
          </ac:spMkLst>
        </pc:spChg>
        <pc:spChg chg="add del mod">
          <ac:chgData name="Mark Huntly" userId="2f894ec6-1403-4f17-b28b-5f1f7519461e" providerId="ADAL" clId="{28B19D55-2B64-4018-8539-1453B0FDE5DC}" dt="2026-02-02T15:35:13.504" v="183" actId="478"/>
          <ac:spMkLst>
            <pc:docMk/>
            <pc:sldMk cId="4266818626" sldId="264"/>
            <ac:spMk id="6" creationId="{23CC8F06-4B26-EFDB-59E4-AD5646BAAA33}"/>
          </ac:spMkLst>
        </pc:spChg>
        <pc:spChg chg="mod">
          <ac:chgData name="Mark Huntly" userId="2f894ec6-1403-4f17-b28b-5f1f7519461e" providerId="ADAL" clId="{28B19D55-2B64-4018-8539-1453B0FDE5DC}" dt="2026-02-02T15:40:43.506" v="288" actId="113"/>
          <ac:spMkLst>
            <pc:docMk/>
            <pc:sldMk cId="4266818626" sldId="264"/>
            <ac:spMk id="9" creationId="{5179E570-9688-5E29-D7DA-8E18C733973B}"/>
          </ac:spMkLst>
        </pc:spChg>
        <pc:picChg chg="add del mod">
          <ac:chgData name="Mark Huntly" userId="2f894ec6-1403-4f17-b28b-5f1f7519461e" providerId="ADAL" clId="{28B19D55-2B64-4018-8539-1453B0FDE5DC}" dt="2026-02-02T15:35:15.809" v="184" actId="478"/>
          <ac:picMkLst>
            <pc:docMk/>
            <pc:sldMk cId="4266818626" sldId="264"/>
            <ac:picMk id="3" creationId="{2C631F04-16F5-7C0E-8AE1-E26E8E019FEF}"/>
          </ac:picMkLst>
        </pc:picChg>
        <pc:picChg chg="add del mod ord">
          <ac:chgData name="Mark Huntly" userId="2f894ec6-1403-4f17-b28b-5f1f7519461e" providerId="ADAL" clId="{28B19D55-2B64-4018-8539-1453B0FDE5DC}" dt="2026-02-02T15:39:28.905" v="275" actId="21"/>
          <ac:picMkLst>
            <pc:docMk/>
            <pc:sldMk cId="4266818626" sldId="264"/>
            <ac:picMk id="7" creationId="{21E79222-62DE-EED4-4680-E66A7BF0964E}"/>
          </ac:picMkLst>
        </pc:picChg>
      </pc:sldChg>
      <pc:sldChg chg="addSp delSp modSp mod ord">
        <pc:chgData name="Mark Huntly" userId="2f894ec6-1403-4f17-b28b-5f1f7519461e" providerId="ADAL" clId="{28B19D55-2B64-4018-8539-1453B0FDE5DC}" dt="2026-02-02T15:36:56.815" v="246"/>
        <pc:sldMkLst>
          <pc:docMk/>
          <pc:sldMk cId="1154004252" sldId="265"/>
        </pc:sldMkLst>
        <pc:spChg chg="mod">
          <ac:chgData name="Mark Huntly" userId="2f894ec6-1403-4f17-b28b-5f1f7519461e" providerId="ADAL" clId="{28B19D55-2B64-4018-8539-1453B0FDE5DC}" dt="2026-02-02T15:36:53.171" v="244" actId="20577"/>
          <ac:spMkLst>
            <pc:docMk/>
            <pc:sldMk cId="1154004252" sldId="265"/>
            <ac:spMk id="4" creationId="{EAE0EA08-7CA2-59A9-CEF3-F4067A261375}"/>
          </ac:spMkLst>
        </pc:spChg>
        <pc:spChg chg="mod">
          <ac:chgData name="Mark Huntly" userId="2f894ec6-1403-4f17-b28b-5f1f7519461e" providerId="ADAL" clId="{28B19D55-2B64-4018-8539-1453B0FDE5DC}" dt="2026-02-02T15:10:40.921" v="166" actId="14"/>
          <ac:spMkLst>
            <pc:docMk/>
            <pc:sldMk cId="1154004252" sldId="265"/>
            <ac:spMk id="9" creationId="{BD10D671-2975-0A06-3EDE-1C4056C804A5}"/>
          </ac:spMkLst>
        </pc:spChg>
        <pc:picChg chg="add del mod">
          <ac:chgData name="Mark Huntly" userId="2f894ec6-1403-4f17-b28b-5f1f7519461e" providerId="ADAL" clId="{28B19D55-2B64-4018-8539-1453B0FDE5DC}" dt="2026-02-02T15:35:39.925" v="186" actId="21"/>
          <ac:picMkLst>
            <pc:docMk/>
            <pc:sldMk cId="1154004252" sldId="265"/>
            <ac:picMk id="2" creationId="{4CD09091-D1A5-5150-5E81-450A392F8C9F}"/>
          </ac:picMkLst>
        </pc:picChg>
      </pc:sldChg>
      <pc:sldChg chg="modSp mod">
        <pc:chgData name="Mark Huntly" userId="2f894ec6-1403-4f17-b28b-5f1f7519461e" providerId="ADAL" clId="{28B19D55-2B64-4018-8539-1453B0FDE5DC}" dt="2026-02-02T15:51:42.908" v="368" actId="1076"/>
        <pc:sldMkLst>
          <pc:docMk/>
          <pc:sldMk cId="539955654" sldId="266"/>
        </pc:sldMkLst>
        <pc:spChg chg="mod">
          <ac:chgData name="Mark Huntly" userId="2f894ec6-1403-4f17-b28b-5f1f7519461e" providerId="ADAL" clId="{28B19D55-2B64-4018-8539-1453B0FDE5DC}" dt="2026-02-02T15:51:42.908" v="368" actId="1076"/>
          <ac:spMkLst>
            <pc:docMk/>
            <pc:sldMk cId="539955654" sldId="266"/>
            <ac:spMk id="4" creationId="{77056B8D-28D8-F10A-D092-8E5079D6CFF1}"/>
          </ac:spMkLst>
        </pc:spChg>
        <pc:spChg chg="mod">
          <ac:chgData name="Mark Huntly" userId="2f894ec6-1403-4f17-b28b-5f1f7519461e" providerId="ADAL" clId="{28B19D55-2B64-4018-8539-1453B0FDE5DC}" dt="2026-02-02T15:51:14.108" v="367" actId="1076"/>
          <ac:spMkLst>
            <pc:docMk/>
            <pc:sldMk cId="539955654" sldId="266"/>
            <ac:spMk id="9" creationId="{8F7C0EBB-74AD-2D34-69BB-7E5E1ADA2811}"/>
          </ac:spMkLst>
        </pc:spChg>
      </pc:sldChg>
      <pc:sldChg chg="addSp delSp modSp mod">
        <pc:chgData name="Mark Huntly" userId="2f894ec6-1403-4f17-b28b-5f1f7519461e" providerId="ADAL" clId="{28B19D55-2B64-4018-8539-1453B0FDE5DC}" dt="2026-02-02T18:08:03.415" v="589" actId="20577"/>
        <pc:sldMkLst>
          <pc:docMk/>
          <pc:sldMk cId="3951331017" sldId="267"/>
        </pc:sldMkLst>
        <pc:spChg chg="mod">
          <ac:chgData name="Mark Huntly" userId="2f894ec6-1403-4f17-b28b-5f1f7519461e" providerId="ADAL" clId="{28B19D55-2B64-4018-8539-1453B0FDE5DC}" dt="2026-02-02T18:08:03.415" v="589" actId="20577"/>
          <ac:spMkLst>
            <pc:docMk/>
            <pc:sldMk cId="3951331017" sldId="267"/>
            <ac:spMk id="4" creationId="{F3921F45-1E28-8CC6-2BA4-03DC21845F54}"/>
          </ac:spMkLst>
        </pc:spChg>
        <pc:spChg chg="add del mod">
          <ac:chgData name="Mark Huntly" userId="2f894ec6-1403-4f17-b28b-5f1f7519461e" providerId="ADAL" clId="{28B19D55-2B64-4018-8539-1453B0FDE5DC}" dt="2026-02-02T18:07:00.822" v="573"/>
          <ac:spMkLst>
            <pc:docMk/>
            <pc:sldMk cId="3951331017" sldId="267"/>
            <ac:spMk id="5" creationId="{328C73AD-6E04-2191-05AF-C7C5D2380D6D}"/>
          </ac:spMkLst>
        </pc:spChg>
        <pc:spChg chg="del mod">
          <ac:chgData name="Mark Huntly" userId="2f894ec6-1403-4f17-b28b-5f1f7519461e" providerId="ADAL" clId="{28B19D55-2B64-4018-8539-1453B0FDE5DC}" dt="2026-02-02T16:54:02.188" v="560"/>
          <ac:spMkLst>
            <pc:docMk/>
            <pc:sldMk cId="3951331017" sldId="267"/>
            <ac:spMk id="9" creationId="{B9B998EE-7BE7-F9F7-8D85-A462E68CAE76}"/>
          </ac:spMkLst>
        </pc:spChg>
        <pc:picChg chg="add del mod">
          <ac:chgData name="Mark Huntly" userId="2f894ec6-1403-4f17-b28b-5f1f7519461e" providerId="ADAL" clId="{28B19D55-2B64-4018-8539-1453B0FDE5DC}" dt="2026-02-02T18:06:47.248" v="572" actId="478"/>
          <ac:picMkLst>
            <pc:docMk/>
            <pc:sldMk cId="3951331017" sldId="267"/>
            <ac:picMk id="2" creationId="{9717A815-698A-D6ED-D00B-0743E4B6F686}"/>
          </ac:picMkLst>
        </pc:picChg>
        <pc:picChg chg="add mod">
          <ac:chgData name="Mark Huntly" userId="2f894ec6-1403-4f17-b28b-5f1f7519461e" providerId="ADAL" clId="{28B19D55-2B64-4018-8539-1453B0FDE5DC}" dt="2026-02-02T18:07:23.463" v="578" actId="1076"/>
          <ac:picMkLst>
            <pc:docMk/>
            <pc:sldMk cId="3951331017" sldId="267"/>
            <ac:picMk id="6" creationId="{F30819D7-35F7-90BE-DDD3-6EEC524FE799}"/>
          </ac:picMkLst>
        </pc:picChg>
      </pc:sldChg>
      <pc:sldChg chg="modSp mod ord">
        <pc:chgData name="Mark Huntly" userId="2f894ec6-1403-4f17-b28b-5f1f7519461e" providerId="ADAL" clId="{28B19D55-2B64-4018-8539-1453B0FDE5DC}" dt="2026-02-02T18:18:23.144" v="1151"/>
        <pc:sldMkLst>
          <pc:docMk/>
          <pc:sldMk cId="2179451286" sldId="268"/>
        </pc:sldMkLst>
        <pc:spChg chg="mod">
          <ac:chgData name="Mark Huntly" userId="2f894ec6-1403-4f17-b28b-5f1f7519461e" providerId="ADAL" clId="{28B19D55-2B64-4018-8539-1453B0FDE5DC}" dt="2026-02-02T18:10:26.206" v="605" actId="20577"/>
          <ac:spMkLst>
            <pc:docMk/>
            <pc:sldMk cId="2179451286" sldId="268"/>
            <ac:spMk id="4" creationId="{69619C8F-7744-8616-CFAB-70ABAF0F223A}"/>
          </ac:spMkLst>
        </pc:spChg>
        <pc:spChg chg="mod">
          <ac:chgData name="Mark Huntly" userId="2f894ec6-1403-4f17-b28b-5f1f7519461e" providerId="ADAL" clId="{28B19D55-2B64-4018-8539-1453B0FDE5DC}" dt="2026-02-02T18:17:55.563" v="1149" actId="20577"/>
          <ac:spMkLst>
            <pc:docMk/>
            <pc:sldMk cId="2179451286" sldId="268"/>
            <ac:spMk id="9" creationId="{E6D874DB-48E3-8BEF-D35B-F19B1EC58FA9}"/>
          </ac:spMkLst>
        </pc:spChg>
      </pc:sldChg>
      <pc:sldChg chg="addSp delSp modSp mod">
        <pc:chgData name="Mark Huntly" userId="2f894ec6-1403-4f17-b28b-5f1f7519461e" providerId="ADAL" clId="{28B19D55-2B64-4018-8539-1453B0FDE5DC}" dt="2026-02-02T18:30:56.423" v="1438" actId="14100"/>
        <pc:sldMkLst>
          <pc:docMk/>
          <pc:sldMk cId="1653765022" sldId="269"/>
        </pc:sldMkLst>
        <pc:spChg chg="mod">
          <ac:chgData name="Mark Huntly" userId="2f894ec6-1403-4f17-b28b-5f1f7519461e" providerId="ADAL" clId="{28B19D55-2B64-4018-8539-1453B0FDE5DC}" dt="2026-02-02T18:26:54.599" v="1426" actId="20577"/>
          <ac:spMkLst>
            <pc:docMk/>
            <pc:sldMk cId="1653765022" sldId="269"/>
            <ac:spMk id="4" creationId="{2E55D870-F26A-2CEE-813D-B8CE36F1E9CE}"/>
          </ac:spMkLst>
        </pc:spChg>
        <pc:spChg chg="del mod">
          <ac:chgData name="Mark Huntly" userId="2f894ec6-1403-4f17-b28b-5f1f7519461e" providerId="ADAL" clId="{28B19D55-2B64-4018-8539-1453B0FDE5DC}" dt="2026-02-02T18:27:08.225" v="1428"/>
          <ac:spMkLst>
            <pc:docMk/>
            <pc:sldMk cId="1653765022" sldId="269"/>
            <ac:spMk id="9" creationId="{731F45AD-3591-6542-B51F-99BFC2F59DFE}"/>
          </ac:spMkLst>
        </pc:spChg>
        <pc:picChg chg="add mod ord">
          <ac:chgData name="Mark Huntly" userId="2f894ec6-1403-4f17-b28b-5f1f7519461e" providerId="ADAL" clId="{28B19D55-2B64-4018-8539-1453B0FDE5DC}" dt="2026-02-02T18:30:56.423" v="1438" actId="14100"/>
          <ac:picMkLst>
            <pc:docMk/>
            <pc:sldMk cId="1653765022" sldId="269"/>
            <ac:picMk id="2" creationId="{4682ABF1-CCBF-9389-32B9-56ACA97FDFCC}"/>
          </ac:picMkLst>
        </pc:picChg>
      </pc:sldChg>
      <pc:sldChg chg="del">
        <pc:chgData name="Mark Huntly" userId="2f894ec6-1403-4f17-b28b-5f1f7519461e" providerId="ADAL" clId="{28B19D55-2B64-4018-8539-1453B0FDE5DC}" dt="2026-02-02T18:29:39.540" v="1434" actId="47"/>
        <pc:sldMkLst>
          <pc:docMk/>
          <pc:sldMk cId="2909812173" sldId="270"/>
        </pc:sldMkLst>
      </pc:sldChg>
      <pc:sldChg chg="del">
        <pc:chgData name="Mark Huntly" userId="2f894ec6-1403-4f17-b28b-5f1f7519461e" providerId="ADAL" clId="{28B19D55-2B64-4018-8539-1453B0FDE5DC}" dt="2026-02-02T18:29:39.586" v="1435" actId="47"/>
        <pc:sldMkLst>
          <pc:docMk/>
          <pc:sldMk cId="1888688660" sldId="271"/>
        </pc:sldMkLst>
      </pc:sldChg>
      <pc:sldChg chg="modSp mod modNotesTx">
        <pc:chgData name="Mark Huntly" userId="2f894ec6-1403-4f17-b28b-5f1f7519461e" providerId="ADAL" clId="{28B19D55-2B64-4018-8539-1453B0FDE5DC}" dt="2026-02-02T19:32:43.234" v="2098" actId="20577"/>
        <pc:sldMkLst>
          <pc:docMk/>
          <pc:sldMk cId="68637497" sldId="272"/>
        </pc:sldMkLst>
        <pc:spChg chg="mod">
          <ac:chgData name="Mark Huntly" userId="2f894ec6-1403-4f17-b28b-5f1f7519461e" providerId="ADAL" clId="{28B19D55-2B64-4018-8539-1453B0FDE5DC}" dt="2026-02-02T19:24:49.550" v="1665" actId="20577"/>
          <ac:spMkLst>
            <pc:docMk/>
            <pc:sldMk cId="68637497" sldId="272"/>
            <ac:spMk id="4" creationId="{DCA123A1-3A1F-78E4-50FE-ED6EF28E15B0}"/>
          </ac:spMkLst>
        </pc:spChg>
        <pc:spChg chg="mod">
          <ac:chgData name="Mark Huntly" userId="2f894ec6-1403-4f17-b28b-5f1f7519461e" providerId="ADAL" clId="{28B19D55-2B64-4018-8539-1453B0FDE5DC}" dt="2026-02-02T19:32:24.538" v="2091"/>
          <ac:spMkLst>
            <pc:docMk/>
            <pc:sldMk cId="68637497" sldId="272"/>
            <ac:spMk id="9" creationId="{34BD0600-44D0-48DD-F745-4B754162C50A}"/>
          </ac:spMkLst>
        </pc:spChg>
      </pc:sldChg>
      <pc:sldChg chg="addSp delSp modSp mod">
        <pc:chgData name="Mark Huntly" userId="2f894ec6-1403-4f17-b28b-5f1f7519461e" providerId="ADAL" clId="{28B19D55-2B64-4018-8539-1453B0FDE5DC}" dt="2026-02-02T19:37:57.039" v="2136" actId="1076"/>
        <pc:sldMkLst>
          <pc:docMk/>
          <pc:sldMk cId="3332253374" sldId="273"/>
        </pc:sldMkLst>
        <pc:spChg chg="add mod">
          <ac:chgData name="Mark Huntly" userId="2f894ec6-1403-4f17-b28b-5f1f7519461e" providerId="ADAL" clId="{28B19D55-2B64-4018-8539-1453B0FDE5DC}" dt="2026-02-02T19:37:57.039" v="2136" actId="1076"/>
          <ac:spMkLst>
            <pc:docMk/>
            <pc:sldMk cId="3332253374" sldId="273"/>
            <ac:spMk id="3" creationId="{BF36A493-8F9C-84FA-A299-5D1A4FF232BB}"/>
          </ac:spMkLst>
        </pc:spChg>
        <pc:spChg chg="mod">
          <ac:chgData name="Mark Huntly" userId="2f894ec6-1403-4f17-b28b-5f1f7519461e" providerId="ADAL" clId="{28B19D55-2B64-4018-8539-1453B0FDE5DC}" dt="2026-02-02T19:36:10.982" v="2117" actId="20577"/>
          <ac:spMkLst>
            <pc:docMk/>
            <pc:sldMk cId="3332253374" sldId="273"/>
            <ac:spMk id="4" creationId="{53B5786E-3637-2BBE-81C0-2BC037FAA0EB}"/>
          </ac:spMkLst>
        </pc:spChg>
        <pc:spChg chg="del mod">
          <ac:chgData name="Mark Huntly" userId="2f894ec6-1403-4f17-b28b-5f1f7519461e" providerId="ADAL" clId="{28B19D55-2B64-4018-8539-1453B0FDE5DC}" dt="2026-02-02T19:36:30.197" v="2120"/>
          <ac:spMkLst>
            <pc:docMk/>
            <pc:sldMk cId="3332253374" sldId="273"/>
            <ac:spMk id="9" creationId="{BBAAE141-D168-E4FD-BF0A-7BA2451F4AD2}"/>
          </ac:spMkLst>
        </pc:spChg>
        <pc:picChg chg="add mod">
          <ac:chgData name="Mark Huntly" userId="2f894ec6-1403-4f17-b28b-5f1f7519461e" providerId="ADAL" clId="{28B19D55-2B64-4018-8539-1453B0FDE5DC}" dt="2026-02-02T19:37:32.134" v="2131" actId="1076"/>
          <ac:picMkLst>
            <pc:docMk/>
            <pc:sldMk cId="3332253374" sldId="273"/>
            <ac:picMk id="2" creationId="{78DFC01A-B488-5E50-3ACF-D8CF2598F08A}"/>
          </ac:picMkLst>
        </pc:picChg>
      </pc:sldChg>
      <pc:sldChg chg="modSp del mod">
        <pc:chgData name="Mark Huntly" userId="2f894ec6-1403-4f17-b28b-5f1f7519461e" providerId="ADAL" clId="{28B19D55-2B64-4018-8539-1453B0FDE5DC}" dt="2026-02-02T19:42:06.718" v="2184" actId="47"/>
        <pc:sldMkLst>
          <pc:docMk/>
          <pc:sldMk cId="3742626135" sldId="274"/>
        </pc:sldMkLst>
        <pc:spChg chg="mod">
          <ac:chgData name="Mark Huntly" userId="2f894ec6-1403-4f17-b28b-5f1f7519461e" providerId="ADAL" clId="{28B19D55-2B64-4018-8539-1453B0FDE5DC}" dt="2026-02-02T19:40:18.001" v="2143" actId="20577"/>
          <ac:spMkLst>
            <pc:docMk/>
            <pc:sldMk cId="3742626135" sldId="274"/>
            <ac:spMk id="4" creationId="{A57F3A10-271F-C731-405D-6E0A529257AA}"/>
          </ac:spMkLst>
        </pc:spChg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1249878962" sldId="275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4278106922" sldId="276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2351665178" sldId="277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1754009891" sldId="278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287138540" sldId="279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2041226161" sldId="280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4272705167" sldId="281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4192732633" sldId="282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1677429853" sldId="283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167765258" sldId="284"/>
        </pc:sldMkLst>
      </pc:sldChg>
      <pc:sldChg chg="del">
        <pc:chgData name="Mark Huntly" userId="2f894ec6-1403-4f17-b28b-5f1f7519461e" providerId="ADAL" clId="{28B19D55-2B64-4018-8539-1453B0FDE5DC}" dt="2026-02-02T16:54:25.605" v="567" actId="47"/>
        <pc:sldMkLst>
          <pc:docMk/>
          <pc:sldMk cId="4283763840" sldId="286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2901871526" sldId="288"/>
        </pc:sldMkLst>
      </pc:sldChg>
      <pc:sldChg chg="del">
        <pc:chgData name="Mark Huntly" userId="2f894ec6-1403-4f17-b28b-5f1f7519461e" providerId="ADAL" clId="{28B19D55-2B64-4018-8539-1453B0FDE5DC}" dt="2026-02-02T16:54:28.169" v="569" actId="47"/>
        <pc:sldMkLst>
          <pc:docMk/>
          <pc:sldMk cId="2701148932" sldId="289"/>
        </pc:sldMkLst>
      </pc:sldChg>
      <pc:sldChg chg="del">
        <pc:chgData name="Mark Huntly" userId="2f894ec6-1403-4f17-b28b-5f1f7519461e" providerId="ADAL" clId="{28B19D55-2B64-4018-8539-1453B0FDE5DC}" dt="2026-02-02T16:54:26.991" v="568" actId="47"/>
        <pc:sldMkLst>
          <pc:docMk/>
          <pc:sldMk cId="4058411121" sldId="290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2296740303" sldId="291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663972384" sldId="292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2334104273" sldId="293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4216842176" sldId="297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71366195" sldId="299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537250282" sldId="300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1691887897" sldId="301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2055168494" sldId="302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398405453" sldId="303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3058043580" sldId="304"/>
        </pc:sldMkLst>
      </pc:sldChg>
      <pc:sldChg chg="ord">
        <pc:chgData name="Mark Huntly" userId="2f894ec6-1403-4f17-b28b-5f1f7519461e" providerId="ADAL" clId="{28B19D55-2B64-4018-8539-1453B0FDE5DC}" dt="2026-02-02T14:43:27.172" v="1"/>
        <pc:sldMkLst>
          <pc:docMk/>
          <pc:sldMk cId="1958352926" sldId="305"/>
        </pc:sldMkLst>
      </pc:sldChg>
      <pc:sldChg chg="ord">
        <pc:chgData name="Mark Huntly" userId="2f894ec6-1403-4f17-b28b-5f1f7519461e" providerId="ADAL" clId="{28B19D55-2B64-4018-8539-1453B0FDE5DC}" dt="2026-02-02T14:43:27.172" v="1"/>
        <pc:sldMkLst>
          <pc:docMk/>
          <pc:sldMk cId="425701741" sldId="306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1452515810" sldId="307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1738987542" sldId="308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634298234" sldId="309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3350071517" sldId="310"/>
        </pc:sldMkLst>
      </pc:sldChg>
      <pc:sldChg chg="addSp delSp modSp mod">
        <pc:chgData name="Mark Huntly" userId="2f894ec6-1403-4f17-b28b-5f1f7519461e" providerId="ADAL" clId="{28B19D55-2B64-4018-8539-1453B0FDE5DC}" dt="2026-02-02T16:02:59.842" v="492" actId="1076"/>
        <pc:sldMkLst>
          <pc:docMk/>
          <pc:sldMk cId="3272217886" sldId="311"/>
        </pc:sldMkLst>
        <pc:spChg chg="mod">
          <ac:chgData name="Mark Huntly" userId="2f894ec6-1403-4f17-b28b-5f1f7519461e" providerId="ADAL" clId="{28B19D55-2B64-4018-8539-1453B0FDE5DC}" dt="2026-02-02T16:00:59.166" v="486" actId="26606"/>
          <ac:spMkLst>
            <pc:docMk/>
            <pc:sldMk cId="3272217886" sldId="311"/>
            <ac:spMk id="4" creationId="{F03914D9-3D5B-8CF0-6050-5D746AD821CC}"/>
          </ac:spMkLst>
        </pc:spChg>
        <pc:spChg chg="add mod">
          <ac:chgData name="Mark Huntly" userId="2f894ec6-1403-4f17-b28b-5f1f7519461e" providerId="ADAL" clId="{28B19D55-2B64-4018-8539-1453B0FDE5DC}" dt="2026-02-02T16:02:59.842" v="492" actId="1076"/>
          <ac:spMkLst>
            <pc:docMk/>
            <pc:sldMk cId="3272217886" sldId="311"/>
            <ac:spMk id="5" creationId="{EBC8E8ED-99DF-AB27-7481-02F17DFE6097}"/>
          </ac:spMkLst>
        </pc:spChg>
        <pc:spChg chg="del mod">
          <ac:chgData name="Mark Huntly" userId="2f894ec6-1403-4f17-b28b-5f1f7519461e" providerId="ADAL" clId="{28B19D55-2B64-4018-8539-1453B0FDE5DC}" dt="2026-02-02T16:00:25.336" v="478"/>
          <ac:spMkLst>
            <pc:docMk/>
            <pc:sldMk cId="3272217886" sldId="311"/>
            <ac:spMk id="9" creationId="{FB357DB5-A95D-9132-1A47-CF95FB762B28}"/>
          </ac:spMkLst>
        </pc:spChg>
        <pc:picChg chg="add mod ord">
          <ac:chgData name="Mark Huntly" userId="2f894ec6-1403-4f17-b28b-5f1f7519461e" providerId="ADAL" clId="{28B19D55-2B64-4018-8539-1453B0FDE5DC}" dt="2026-02-02T16:00:59.166" v="486" actId="26606"/>
          <ac:picMkLst>
            <pc:docMk/>
            <pc:sldMk cId="3272217886" sldId="311"/>
            <ac:picMk id="2" creationId="{4A9BDA65-C74A-6447-8C2E-7098C9E69E35}"/>
          </ac:picMkLst>
        </pc:picChg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891937520" sldId="312"/>
        </pc:sldMkLst>
      </pc:sldChg>
      <pc:sldChg chg="del">
        <pc:chgData name="Mark Huntly" userId="2f894ec6-1403-4f17-b28b-5f1f7519461e" providerId="ADAL" clId="{28B19D55-2B64-4018-8539-1453B0FDE5DC}" dt="2026-02-02T19:42:06.718" v="2184" actId="47"/>
        <pc:sldMkLst>
          <pc:docMk/>
          <pc:sldMk cId="1120991606" sldId="313"/>
        </pc:sldMkLst>
      </pc:sldChg>
      <pc:sldChg chg="ord modNotesTx">
        <pc:chgData name="Mark Huntly" userId="2f894ec6-1403-4f17-b28b-5f1f7519461e" providerId="ADAL" clId="{28B19D55-2B64-4018-8539-1453B0FDE5DC}" dt="2026-02-02T14:45:01.041" v="4" actId="20577"/>
        <pc:sldMkLst>
          <pc:docMk/>
          <pc:sldMk cId="1392407342" sldId="314"/>
        </pc:sldMkLst>
      </pc:sldChg>
      <pc:sldChg chg="modSp mod">
        <pc:chgData name="Mark Huntly" userId="2f894ec6-1403-4f17-b28b-5f1f7519461e" providerId="ADAL" clId="{28B19D55-2B64-4018-8539-1453B0FDE5DC}" dt="2026-02-02T19:44:10.372" v="2397" actId="20577"/>
        <pc:sldMkLst>
          <pc:docMk/>
          <pc:sldMk cId="124055666" sldId="315"/>
        </pc:sldMkLst>
        <pc:spChg chg="mod">
          <ac:chgData name="Mark Huntly" userId="2f894ec6-1403-4f17-b28b-5f1f7519461e" providerId="ADAL" clId="{28B19D55-2B64-4018-8539-1453B0FDE5DC}" dt="2026-02-02T19:44:10.372" v="2397" actId="20577"/>
          <ac:spMkLst>
            <pc:docMk/>
            <pc:sldMk cId="124055666" sldId="315"/>
            <ac:spMk id="9" creationId="{E00159A2-4F1A-0C3D-3629-AEFA0330BDB3}"/>
          </ac:spMkLst>
        </pc:spChg>
      </pc:sldChg>
      <pc:sldChg chg="addSp delSp modSp add mod ord">
        <pc:chgData name="Mark Huntly" userId="2f894ec6-1403-4f17-b28b-5f1f7519461e" providerId="ADAL" clId="{28B19D55-2B64-4018-8539-1453B0FDE5DC}" dt="2026-02-02T15:40:09.221" v="280" actId="14100"/>
        <pc:sldMkLst>
          <pc:docMk/>
          <pc:sldMk cId="3544869608" sldId="316"/>
        </pc:sldMkLst>
        <pc:spChg chg="mod">
          <ac:chgData name="Mark Huntly" userId="2f894ec6-1403-4f17-b28b-5f1f7519461e" providerId="ADAL" clId="{28B19D55-2B64-4018-8539-1453B0FDE5DC}" dt="2026-02-02T15:40:09.221" v="280" actId="14100"/>
          <ac:spMkLst>
            <pc:docMk/>
            <pc:sldMk cId="3544869608" sldId="316"/>
            <ac:spMk id="9" creationId="{C307CB65-7CE1-C608-CE21-F0FAFA4F19DD}"/>
          </ac:spMkLst>
        </pc:spChg>
        <pc:picChg chg="add del mod modCrop">
          <ac:chgData name="Mark Huntly" userId="2f894ec6-1403-4f17-b28b-5f1f7519461e" providerId="ADAL" clId="{28B19D55-2B64-4018-8539-1453B0FDE5DC}" dt="2026-02-02T14:58:18.215" v="108" actId="21"/>
          <ac:picMkLst>
            <pc:docMk/>
            <pc:sldMk cId="3544869608" sldId="316"/>
            <ac:picMk id="2" creationId="{4CD09091-D1A5-5150-5E81-450A392F8C9F}"/>
          </ac:picMkLst>
        </pc:picChg>
        <pc:picChg chg="add mod ord">
          <ac:chgData name="Mark Huntly" userId="2f894ec6-1403-4f17-b28b-5f1f7519461e" providerId="ADAL" clId="{28B19D55-2B64-4018-8539-1453B0FDE5DC}" dt="2026-02-02T15:15:56.006" v="182" actId="167"/>
          <ac:picMkLst>
            <pc:docMk/>
            <pc:sldMk cId="3544869608" sldId="316"/>
            <ac:picMk id="3" creationId="{BB8413C3-9D69-F847-AD07-8736EC1883DE}"/>
          </ac:picMkLst>
        </pc:picChg>
      </pc:sldChg>
      <pc:sldChg chg="addSp delSp modSp add mod ord">
        <pc:chgData name="Mark Huntly" userId="2f894ec6-1403-4f17-b28b-5f1f7519461e" providerId="ADAL" clId="{28B19D55-2B64-4018-8539-1453B0FDE5DC}" dt="2026-02-02T15:46:12.829" v="330" actId="1076"/>
        <pc:sldMkLst>
          <pc:docMk/>
          <pc:sldMk cId="2760378813" sldId="317"/>
        </pc:sldMkLst>
        <pc:spChg chg="del">
          <ac:chgData name="Mark Huntly" userId="2f894ec6-1403-4f17-b28b-5f1f7519461e" providerId="ADAL" clId="{28B19D55-2B64-4018-8539-1453B0FDE5DC}" dt="2026-02-02T15:04:29.577" v="117" actId="478"/>
          <ac:spMkLst>
            <pc:docMk/>
            <pc:sldMk cId="2760378813" sldId="317"/>
            <ac:spMk id="4" creationId="{E295E65E-33D1-534E-FECF-F7BA54372DCC}"/>
          </ac:spMkLst>
        </pc:spChg>
        <pc:spChg chg="add del mod">
          <ac:chgData name="Mark Huntly" userId="2f894ec6-1403-4f17-b28b-5f1f7519461e" providerId="ADAL" clId="{28B19D55-2B64-4018-8539-1453B0FDE5DC}" dt="2026-02-02T15:04:32.805" v="118" actId="478"/>
          <ac:spMkLst>
            <pc:docMk/>
            <pc:sldMk cId="2760378813" sldId="317"/>
            <ac:spMk id="6" creationId="{E414448F-9FBA-93DF-38F0-C30E26FE458E}"/>
          </ac:spMkLst>
        </pc:spChg>
        <pc:spChg chg="add del mod">
          <ac:chgData name="Mark Huntly" userId="2f894ec6-1403-4f17-b28b-5f1f7519461e" providerId="ADAL" clId="{28B19D55-2B64-4018-8539-1453B0FDE5DC}" dt="2026-02-02T15:37:00.208" v="247" actId="478"/>
          <ac:spMkLst>
            <pc:docMk/>
            <pc:sldMk cId="2760378813" sldId="317"/>
            <ac:spMk id="8" creationId="{0F198160-395A-BE7F-26F1-D98A3A5FD7CC}"/>
          </ac:spMkLst>
        </pc:spChg>
        <pc:spChg chg="del mod">
          <ac:chgData name="Mark Huntly" userId="2f894ec6-1403-4f17-b28b-5f1f7519461e" providerId="ADAL" clId="{28B19D55-2B64-4018-8539-1453B0FDE5DC}" dt="2026-02-02T15:04:22.198" v="114" actId="22"/>
          <ac:spMkLst>
            <pc:docMk/>
            <pc:sldMk cId="2760378813" sldId="317"/>
            <ac:spMk id="9" creationId="{7FB79CE3-77F5-26D4-2F40-D2EF20DD18EC}"/>
          </ac:spMkLst>
        </pc:spChg>
        <pc:spChg chg="add mod">
          <ac:chgData name="Mark Huntly" userId="2f894ec6-1403-4f17-b28b-5f1f7519461e" providerId="ADAL" clId="{28B19D55-2B64-4018-8539-1453B0FDE5DC}" dt="2026-02-02T15:46:12.829" v="330" actId="1076"/>
          <ac:spMkLst>
            <pc:docMk/>
            <pc:sldMk cId="2760378813" sldId="317"/>
            <ac:spMk id="11" creationId="{603D09B5-4DB5-66F1-8951-33583DCD6B84}"/>
          </ac:spMkLst>
        </pc:spChg>
        <pc:picChg chg="add mod ord">
          <ac:chgData name="Mark Huntly" userId="2f894ec6-1403-4f17-b28b-5f1f7519461e" providerId="ADAL" clId="{28B19D55-2B64-4018-8539-1453B0FDE5DC}" dt="2026-02-02T15:37:18.621" v="274" actId="1076"/>
          <ac:picMkLst>
            <pc:docMk/>
            <pc:sldMk cId="2760378813" sldId="317"/>
            <ac:picMk id="3" creationId="{294756AA-CD9B-F090-A35E-D8C5FA514743}"/>
          </ac:picMkLst>
        </pc:picChg>
      </pc:sldChg>
      <pc:sldChg chg="addSp delSp modSp add del mod">
        <pc:chgData name="Mark Huntly" userId="2f894ec6-1403-4f17-b28b-5f1f7519461e" providerId="ADAL" clId="{28B19D55-2B64-4018-8539-1453B0FDE5DC}" dt="2026-02-02T15:58:56.180" v="476" actId="47"/>
        <pc:sldMkLst>
          <pc:docMk/>
          <pc:sldMk cId="1886821009" sldId="318"/>
        </pc:sldMkLst>
        <pc:spChg chg="del">
          <ac:chgData name="Mark Huntly" userId="2f894ec6-1403-4f17-b28b-5f1f7519461e" providerId="ADAL" clId="{28B19D55-2B64-4018-8539-1453B0FDE5DC}" dt="2026-02-02T15:41:32.287" v="318" actId="478"/>
          <ac:spMkLst>
            <pc:docMk/>
            <pc:sldMk cId="1886821009" sldId="318"/>
            <ac:spMk id="4" creationId="{A55D1B42-E46D-53B2-CCB1-9281F2D1AAF7}"/>
          </ac:spMkLst>
        </pc:spChg>
        <pc:spChg chg="add del mod">
          <ac:chgData name="Mark Huntly" userId="2f894ec6-1403-4f17-b28b-5f1f7519461e" providerId="ADAL" clId="{28B19D55-2B64-4018-8539-1453B0FDE5DC}" dt="2026-02-02T15:41:37.479" v="319" actId="478"/>
          <ac:spMkLst>
            <pc:docMk/>
            <pc:sldMk cId="1886821009" sldId="318"/>
            <ac:spMk id="5" creationId="{9DA0D4BE-624B-BC35-ECBE-E7377EA1CF56}"/>
          </ac:spMkLst>
        </pc:spChg>
        <pc:spChg chg="add mod">
          <ac:chgData name="Mark Huntly" userId="2f894ec6-1403-4f17-b28b-5f1f7519461e" providerId="ADAL" clId="{28B19D55-2B64-4018-8539-1453B0FDE5DC}" dt="2026-02-02T15:57:48.861" v="387" actId="478"/>
          <ac:spMkLst>
            <pc:docMk/>
            <pc:sldMk cId="1886821009" sldId="318"/>
            <ac:spMk id="8" creationId="{02115640-8990-70DD-75C4-54BA5293F142}"/>
          </ac:spMkLst>
        </pc:spChg>
        <pc:spChg chg="del mod">
          <ac:chgData name="Mark Huntly" userId="2f894ec6-1403-4f17-b28b-5f1f7519461e" providerId="ADAL" clId="{28B19D55-2B64-4018-8539-1453B0FDE5DC}" dt="2026-02-02T15:39:51.843" v="278"/>
          <ac:spMkLst>
            <pc:docMk/>
            <pc:sldMk cId="1886821009" sldId="318"/>
            <ac:spMk id="9" creationId="{1668FA7B-87DE-EDCB-C25F-B8070B5D8B8B}"/>
          </ac:spMkLst>
        </pc:spChg>
        <pc:picChg chg="add del mod">
          <ac:chgData name="Mark Huntly" userId="2f894ec6-1403-4f17-b28b-5f1f7519461e" providerId="ADAL" clId="{28B19D55-2B64-4018-8539-1453B0FDE5DC}" dt="2026-02-02T15:57:48.861" v="387" actId="478"/>
          <ac:picMkLst>
            <pc:docMk/>
            <pc:sldMk cId="1886821009" sldId="318"/>
            <ac:picMk id="2" creationId="{2574E6CB-7B54-3998-01A6-B670C4D4FA83}"/>
          </ac:picMkLst>
        </pc:picChg>
        <pc:picChg chg="add mod">
          <ac:chgData name="Mark Huntly" userId="2f894ec6-1403-4f17-b28b-5f1f7519461e" providerId="ADAL" clId="{28B19D55-2B64-4018-8539-1453B0FDE5DC}" dt="2026-02-02T15:57:41.585" v="386" actId="1076"/>
          <ac:picMkLst>
            <pc:docMk/>
            <pc:sldMk cId="1886821009" sldId="318"/>
            <ac:picMk id="6" creationId="{DF79FD02-04C1-4226-E63B-1DFE1E2BA53F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15:58:48.365" v="475" actId="167"/>
        <pc:sldMkLst>
          <pc:docMk/>
          <pc:sldMk cId="3450141235" sldId="319"/>
        </pc:sldMkLst>
        <pc:spChg chg="mod">
          <ac:chgData name="Mark Huntly" userId="2f894ec6-1403-4f17-b28b-5f1f7519461e" providerId="ADAL" clId="{28B19D55-2B64-4018-8539-1453B0FDE5DC}" dt="2026-02-02T15:58:14.992" v="394" actId="20577"/>
          <ac:spMkLst>
            <pc:docMk/>
            <pc:sldMk cId="3450141235" sldId="319"/>
            <ac:spMk id="4" creationId="{913580A7-5DEA-DFE6-EC56-1D31B3C903CC}"/>
          </ac:spMkLst>
        </pc:spChg>
        <pc:spChg chg="del mod">
          <ac:chgData name="Mark Huntly" userId="2f894ec6-1403-4f17-b28b-5f1f7519461e" providerId="ADAL" clId="{28B19D55-2B64-4018-8539-1453B0FDE5DC}" dt="2026-02-02T15:58:30.438" v="470"/>
          <ac:spMkLst>
            <pc:docMk/>
            <pc:sldMk cId="3450141235" sldId="319"/>
            <ac:spMk id="9" creationId="{67895433-CE34-55F3-B4E3-F872B5446766}"/>
          </ac:spMkLst>
        </pc:spChg>
        <pc:picChg chg="add mod ord">
          <ac:chgData name="Mark Huntly" userId="2f894ec6-1403-4f17-b28b-5f1f7519461e" providerId="ADAL" clId="{28B19D55-2B64-4018-8539-1453B0FDE5DC}" dt="2026-02-02T15:58:48.365" v="475" actId="167"/>
          <ac:picMkLst>
            <pc:docMk/>
            <pc:sldMk cId="3450141235" sldId="319"/>
            <ac:picMk id="2" creationId="{DACC5F1D-F229-F4D8-22F4-EB7E94F3C8E2}"/>
          </ac:picMkLst>
        </pc:picChg>
      </pc:sldChg>
      <pc:sldChg chg="modSp add mod">
        <pc:chgData name="Mark Huntly" userId="2f894ec6-1403-4f17-b28b-5f1f7519461e" providerId="ADAL" clId="{28B19D55-2B64-4018-8539-1453B0FDE5DC}" dt="2026-02-02T16:23:58.249" v="544" actId="113"/>
        <pc:sldMkLst>
          <pc:docMk/>
          <pc:sldMk cId="4293487426" sldId="320"/>
        </pc:sldMkLst>
        <pc:spChg chg="mod">
          <ac:chgData name="Mark Huntly" userId="2f894ec6-1403-4f17-b28b-5f1f7519461e" providerId="ADAL" clId="{28B19D55-2B64-4018-8539-1453B0FDE5DC}" dt="2026-02-02T16:23:23.559" v="536" actId="20577"/>
          <ac:spMkLst>
            <pc:docMk/>
            <pc:sldMk cId="4293487426" sldId="320"/>
            <ac:spMk id="4" creationId="{1616C6DD-7A75-C5B9-56A3-0722BDA7E6CC}"/>
          </ac:spMkLst>
        </pc:spChg>
        <pc:spChg chg="mod">
          <ac:chgData name="Mark Huntly" userId="2f894ec6-1403-4f17-b28b-5f1f7519461e" providerId="ADAL" clId="{28B19D55-2B64-4018-8539-1453B0FDE5DC}" dt="2026-02-02T16:23:58.249" v="544" actId="113"/>
          <ac:spMkLst>
            <pc:docMk/>
            <pc:sldMk cId="4293487426" sldId="320"/>
            <ac:spMk id="9" creationId="{812363F2-34D3-E5CC-FD55-9DB60166ED2F}"/>
          </ac:spMkLst>
        </pc:spChg>
      </pc:sldChg>
      <pc:sldChg chg="add del">
        <pc:chgData name="Mark Huntly" userId="2f894ec6-1403-4f17-b28b-5f1f7519461e" providerId="ADAL" clId="{28B19D55-2B64-4018-8539-1453B0FDE5DC}" dt="2026-02-02T18:08:17.410" v="590" actId="47"/>
        <pc:sldMkLst>
          <pc:docMk/>
          <pc:sldMk cId="2114411258" sldId="321"/>
        </pc:sldMkLst>
      </pc:sldChg>
      <pc:sldChg chg="add">
        <pc:chgData name="Mark Huntly" userId="2f894ec6-1403-4f17-b28b-5f1f7519461e" providerId="ADAL" clId="{28B19D55-2B64-4018-8539-1453B0FDE5DC}" dt="2026-02-02T18:06:44.073" v="571" actId="2890"/>
        <pc:sldMkLst>
          <pc:docMk/>
          <pc:sldMk cId="1434604294" sldId="322"/>
        </pc:sldMkLst>
      </pc:sldChg>
      <pc:sldChg chg="modSp add mod">
        <pc:chgData name="Mark Huntly" userId="2f894ec6-1403-4f17-b28b-5f1f7519461e" providerId="ADAL" clId="{28B19D55-2B64-4018-8539-1453B0FDE5DC}" dt="2026-02-02T18:25:49.094" v="1394" actId="20577"/>
        <pc:sldMkLst>
          <pc:docMk/>
          <pc:sldMk cId="1705928822" sldId="323"/>
        </pc:sldMkLst>
        <pc:spChg chg="mod">
          <ac:chgData name="Mark Huntly" userId="2f894ec6-1403-4f17-b28b-5f1f7519461e" providerId="ADAL" clId="{28B19D55-2B64-4018-8539-1453B0FDE5DC}" dt="2026-02-02T18:20:26.702" v="1165" actId="20577"/>
          <ac:spMkLst>
            <pc:docMk/>
            <pc:sldMk cId="1705928822" sldId="323"/>
            <ac:spMk id="4" creationId="{C2BA5AB7-773F-199F-DD56-6158073E5628}"/>
          </ac:spMkLst>
        </pc:spChg>
        <pc:spChg chg="mod">
          <ac:chgData name="Mark Huntly" userId="2f894ec6-1403-4f17-b28b-5f1f7519461e" providerId="ADAL" clId="{28B19D55-2B64-4018-8539-1453B0FDE5DC}" dt="2026-02-02T18:25:49.094" v="1394" actId="20577"/>
          <ac:spMkLst>
            <pc:docMk/>
            <pc:sldMk cId="1705928822" sldId="323"/>
            <ac:spMk id="9" creationId="{1BDD3EB1-2CE7-5839-22E7-400A5D0BE860}"/>
          </ac:spMkLst>
        </pc:spChg>
      </pc:sldChg>
      <pc:sldChg chg="addSp modSp add mod">
        <pc:chgData name="Mark Huntly" userId="2f894ec6-1403-4f17-b28b-5f1f7519461e" providerId="ADAL" clId="{28B19D55-2B64-4018-8539-1453B0FDE5DC}" dt="2026-02-02T18:39:11.424" v="1654" actId="20577"/>
        <pc:sldMkLst>
          <pc:docMk/>
          <pc:sldMk cId="2461537750" sldId="324"/>
        </pc:sldMkLst>
        <pc:spChg chg="add mod">
          <ac:chgData name="Mark Huntly" userId="2f894ec6-1403-4f17-b28b-5f1f7519461e" providerId="ADAL" clId="{28B19D55-2B64-4018-8539-1453B0FDE5DC}" dt="2026-02-02T18:39:11.424" v="1654" actId="20577"/>
          <ac:spMkLst>
            <pc:docMk/>
            <pc:sldMk cId="2461537750" sldId="324"/>
            <ac:spMk id="3" creationId="{BB61C1D6-42D1-9EC4-7F9D-BCB6D7120911}"/>
          </ac:spMkLst>
        </pc:spChg>
      </pc:sldChg>
      <pc:sldChg chg="addSp modSp add mod">
        <pc:chgData name="Mark Huntly" userId="2f894ec6-1403-4f17-b28b-5f1f7519461e" providerId="ADAL" clId="{28B19D55-2B64-4018-8539-1453B0FDE5DC}" dt="2026-02-02T19:35:04.406" v="2106" actId="1076"/>
        <pc:sldMkLst>
          <pc:docMk/>
          <pc:sldMk cId="159620674" sldId="325"/>
        </pc:sldMkLst>
        <pc:spChg chg="mod">
          <ac:chgData name="Mark Huntly" userId="2f894ec6-1403-4f17-b28b-5f1f7519461e" providerId="ADAL" clId="{28B19D55-2B64-4018-8539-1453B0FDE5DC}" dt="2026-02-02T19:33:50.912" v="2099" actId="14"/>
          <ac:spMkLst>
            <pc:docMk/>
            <pc:sldMk cId="159620674" sldId="325"/>
            <ac:spMk id="9" creationId="{B7D23851-776D-B96C-61C8-481FEBC1DF03}"/>
          </ac:spMkLst>
        </pc:spChg>
        <pc:picChg chg="add mod">
          <ac:chgData name="Mark Huntly" userId="2f894ec6-1403-4f17-b28b-5f1f7519461e" providerId="ADAL" clId="{28B19D55-2B64-4018-8539-1453B0FDE5DC}" dt="2026-02-02T19:35:04.406" v="2106" actId="1076"/>
          <ac:picMkLst>
            <pc:docMk/>
            <pc:sldMk cId="159620674" sldId="325"/>
            <ac:picMk id="3" creationId="{FC646EA9-469C-4D03-2ACB-B1EB0169F0F0}"/>
          </ac:picMkLst>
        </pc:picChg>
      </pc:sldChg>
      <pc:sldChg chg="addSp delSp modSp add del mod">
        <pc:chgData name="Mark Huntly" userId="2f894ec6-1403-4f17-b28b-5f1f7519461e" providerId="ADAL" clId="{28B19D55-2B64-4018-8539-1453B0FDE5DC}" dt="2026-02-02T19:49:23.669" v="2540" actId="47"/>
        <pc:sldMkLst>
          <pc:docMk/>
          <pc:sldMk cId="2921221273" sldId="326"/>
        </pc:sldMkLst>
        <pc:spChg chg="mod">
          <ac:chgData name="Mark Huntly" userId="2f894ec6-1403-4f17-b28b-5f1f7519461e" providerId="ADAL" clId="{28B19D55-2B64-4018-8539-1453B0FDE5DC}" dt="2026-02-02T19:47:57.328" v="2538" actId="20577"/>
          <ac:spMkLst>
            <pc:docMk/>
            <pc:sldMk cId="2921221273" sldId="326"/>
            <ac:spMk id="4" creationId="{FFBAB9E2-6826-962F-9962-F30C3783FF03}"/>
          </ac:spMkLst>
        </pc:spChg>
        <pc:spChg chg="add mod">
          <ac:chgData name="Mark Huntly" userId="2f894ec6-1403-4f17-b28b-5f1f7519461e" providerId="ADAL" clId="{28B19D55-2B64-4018-8539-1453B0FDE5DC}" dt="2026-02-02T19:48:03.219" v="2539" actId="478"/>
          <ac:spMkLst>
            <pc:docMk/>
            <pc:sldMk cId="2921221273" sldId="326"/>
            <ac:spMk id="6" creationId="{7C568C26-C56D-227B-87C3-301517B1B4D9}"/>
          </ac:spMkLst>
        </pc:spChg>
        <pc:picChg chg="del">
          <ac:chgData name="Mark Huntly" userId="2f894ec6-1403-4f17-b28b-5f1f7519461e" providerId="ADAL" clId="{28B19D55-2B64-4018-8539-1453B0FDE5DC}" dt="2026-02-02T19:48:03.219" v="2539" actId="478"/>
          <ac:picMkLst>
            <pc:docMk/>
            <pc:sldMk cId="2921221273" sldId="326"/>
            <ac:picMk id="2" creationId="{3E73315C-AEB2-1DE9-9B96-78B1A3BE69A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9115" cy="513588"/>
          </a:xfrm>
          <a:prstGeom prst="rect">
            <a:avLst/>
          </a:prstGeom>
        </p:spPr>
        <p:txBody>
          <a:bodyPr vert="horz" lIns="99094" tIns="49547" rIns="99094" bIns="4954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4891" y="0"/>
            <a:ext cx="3079115" cy="513588"/>
          </a:xfrm>
          <a:prstGeom prst="rect">
            <a:avLst/>
          </a:prstGeom>
        </p:spPr>
        <p:txBody>
          <a:bodyPr vert="horz" lIns="99094" tIns="49547" rIns="99094" bIns="49547" rtlCol="0"/>
          <a:lstStyle>
            <a:lvl1pPr algn="r">
              <a:defRPr sz="1300"/>
            </a:lvl1pPr>
          </a:lstStyle>
          <a:p>
            <a:fld id="{FEC3DBD6-D5D7-45D1-A82D-B30EB9481E52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94" tIns="49547" rIns="99094" bIns="4954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565" y="4926171"/>
            <a:ext cx="5684520" cy="4030504"/>
          </a:xfrm>
          <a:prstGeom prst="rect">
            <a:avLst/>
          </a:prstGeom>
        </p:spPr>
        <p:txBody>
          <a:bodyPr vert="horz" lIns="99094" tIns="49547" rIns="99094" bIns="49547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2614"/>
            <a:ext cx="3079115" cy="513587"/>
          </a:xfrm>
          <a:prstGeom prst="rect">
            <a:avLst/>
          </a:prstGeom>
        </p:spPr>
        <p:txBody>
          <a:bodyPr vert="horz" lIns="99094" tIns="49547" rIns="99094" bIns="4954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4891" y="9722614"/>
            <a:ext cx="3079115" cy="513587"/>
          </a:xfrm>
          <a:prstGeom prst="rect">
            <a:avLst/>
          </a:prstGeom>
        </p:spPr>
        <p:txBody>
          <a:bodyPr vert="horz" lIns="99094" tIns="49547" rIns="99094" bIns="49547" rtlCol="0" anchor="b"/>
          <a:lstStyle>
            <a:lvl1pPr algn="r">
              <a:defRPr sz="13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gilemanifesto.org/principles.html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Too+Many+Members&amp;rlz=1C1GCCJ_en___GB1171&amp;oq=what+is+a+typical+agile+team&amp;gs_lcrp=EgZjaHJvbWUyBggAEEUYOTIICAEQABgWGB4yCAgCEAAYFhgeMggIAxAAGBYYHjIHCAQQABjvBTIHCAUQABjvBTIHCAYQABjvBTIHCAcQABjvBdIBCTkwMjNqMGoxNagCALACAA&amp;sourceid=chrome&amp;ie=UTF-8&amp;mstk=AUtExfAwAHOJHoiaidJPAO9W8UlrhXt7JLsjOowkxh49aGB0sWK4lI5YdWf7AE3PcSQV4SnkW__FS5-dQ42Fzs-qO1S4R7KLCBWokz83tyhe-ThShIcixRRMgSyVgsjKtQ7o9PFz9oJcXJFI3KkcpemomxthwKQHbJQY741C-xUNlqUb1n0&amp;csui=3&amp;ved=2ahUKEwiH9MHKxLuSAxWCU0EAHaSANJoQgK4QegQICBAB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google.com/search?q=Missing+Skills&amp;rlz=1C1GCCJ_en___GB1171&amp;oq=what+is+a+typical+agile+team&amp;gs_lcrp=EgZjaHJvbWUyBggAEEUYOTIICAEQABgWGB4yCAgCEAAYFhgeMggIAxAAGBYYHjIHCAQQABjvBTIHCAUQABjvBTIHCAYQABjvBTIHCAcQABjvBdIBCTkwMjNqMGoxNagCALACAA&amp;sourceid=chrome&amp;ie=UTF-8&amp;mstk=AUtExfAwAHOJHoiaidJPAO9W8UlrhXt7JLsjOowkxh49aGB0sWK4lI5YdWf7AE3PcSQV4SnkW__FS5-dQ42Fzs-qO1S4R7KLCBWokz83tyhe-ThShIcixRRMgSyVgsjKtQ7o9PFz9oJcXJFI3KkcpemomxthwKQHbJQY741C-xUNlqUb1n0&amp;csui=3&amp;ved=2ahUKEwiH9MHKxLuSAxWCU0EAHaSANJoQgK4QegQICBAF" TargetMode="External"/><Relationship Id="rId4" Type="http://schemas.openxmlformats.org/officeDocument/2006/relationships/hyperlink" Target="https://www.google.com/search?q=Part-Time+Members&amp;rlz=1C1GCCJ_en___GB1171&amp;oq=what+is+a+typical+agile+team&amp;gs_lcrp=EgZjaHJvbWUyBggAEEUYOTIICAEQABgWGB4yCAgCEAAYFhgeMggIAxAAGBYYHjIHCAQQABjvBTIHCAUQABjvBTIHCAYQABjvBTIHCAcQABjvBdIBCTkwMjNqMGoxNagCALACAA&amp;sourceid=chrome&amp;ie=UTF-8&amp;mstk=AUtExfAwAHOJHoiaidJPAO9W8UlrhXt7JLsjOowkxh49aGB0sWK4lI5YdWf7AE3PcSQV4SnkW__FS5-dQ42Fzs-qO1S4R7KLCBWokz83tyhe-ThShIcixRRMgSyVgsjKtQ7o9PFz9oJcXJFI3KkcpemomxthwKQHbJQY741C-xUNlqUb1n0&amp;csui=3&amp;ved=2ahUKEwiH9MHKxLuSAxWCU0EAHaSANJoQgK4QegQICBAD" TargetMode="Externa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46245-F6E4-05E9-1FE8-CCC3E3BB7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73BA34-D61C-9CFF-1E42-7ED49DB199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6334CF-6AD7-C465-D8D9-3EB7201101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BA0B69-EDBF-18DE-0C1B-F2FA5B2DFB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40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A17D31-B9D7-F30F-3D8B-CF2DB23D6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AD1AF1-E418-D865-5B2D-0BC1AC3037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06DCD1-FCC6-3161-218E-E9FB1B8A55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63130-98EF-9169-77B1-C2A4E0C930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115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525B1-0EB5-235E-6AC8-4E419836CE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E77F2D-66C2-BA35-EA4E-DDDA6DADA7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584CBB-27FF-458A-6260-CAB60017F1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5BC668-4054-1417-E471-BF0EAEDEDC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360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8A6334-108F-1AF1-B66C-D5D0A4F93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2A4E16-DA46-D2B6-35AE-13E34E973D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011A3F-4C66-BEEF-4EE3-5C7E7A2AF0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B21BA5-3AF0-E2E5-6E85-BD92DB5530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533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F43EE-A550-0C6F-6451-3145DAF8E6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32D263-BEFE-14B9-AEBD-5D93D3F03A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ED55D8-03D0-402E-7226-84F361D1CA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Time bound packages of work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2CC356-E624-3278-1ECE-25929E4FED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772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9A1FEF-F29B-91B1-6A52-0E256F5BE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9A7454-2AAE-C554-6AA3-9D631E2C16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73A826-00B0-98EA-C47E-D05E62A92E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Time bound packages of work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ACCAC-AF96-8E6A-0A13-44CB2D4E5B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2157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3B7A1-A450-29CE-2DFD-5314CE0D1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AC5DA4-97F0-27F3-ACA7-B9CE3BB1A6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011409-F17F-9B50-BF83-05B3F5B732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A51E2C-568F-7652-8CD5-3C62F90C0D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566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2D6664-3032-4BCF-AE7A-4B182E95E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4D459-25CE-273F-A47A-74BFF4CE4D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335462-7BB0-6BA3-B39A-512C3EAF9C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08A9F6-91BE-7C5C-1BA5-F2EF4636E1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6377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B70FB9-59AB-C09B-2526-B3D1DC72D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3959E0-ACDE-F798-612D-71B08155EE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A0B619-7523-C887-C9C2-432ADA036E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1BD24F-7286-1557-BE90-613776AE38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8010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7E958-583A-1E6E-45AF-27FF59790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DF27B4-4FE6-0593-40C2-772C73F9A9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F0472A-9397-7613-A655-81587D8B91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Agile principles, derived from the 2001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Agile Manifesto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dirty="0">
                <a:effectLst/>
              </a:rPr>
              <a:t>focus on delivering high-quality, working software through iterative development, collaboration, and flexibility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 12 core principles prioritize customer satisfaction, welcoming changing requirements, team empowerment, and continuous improvement to deliver value efficiently. 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D9542-D3D9-42F8-18F8-D45E3415A7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2675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610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78F36-4614-DEF7-01B6-06C241BE0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0473FC-9AA9-8241-E914-735365A8FC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943DB1-5CC3-9F93-4DD7-FAFADFD589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7008D3-6E13-C709-9990-6BB4247930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46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B0107B-B1B5-CA16-7201-A9F9DF8280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C64F93-95AF-BEBE-F29F-869B751952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B8F37D-605D-D70D-219C-53D9D0FB18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86EA30-8A4D-4460-8F1D-43823CA03D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78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8D2EE6-A9C4-9461-17AD-FD8226B01B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FC7668-9EC5-53C6-3B3B-A51742730A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7FA1A5-1AE3-DB18-B7DE-EA49C61EFA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36D704-892E-EB7B-40A8-FA9E857E28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8725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859880-DF4F-EA0D-DB9A-735AFC68E8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5AF95F-FC4E-1DC7-BD04-2878B4938C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D5D90C-392C-5B57-D5FE-167B41D098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968F6-311A-1F31-4B15-E272253785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8896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7764A9-972D-0D1C-6E07-68CA85235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7F8B4F-D9BF-64D6-0B1B-F488C86956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B1BF4E-2CE7-8D27-849D-1E89B3C221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5FB04A-34CC-C9ED-226D-D6CDB99A80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397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185DC-5A82-34D8-DDD4-DCB8E5D4AC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D0E603-4A8A-2305-93EA-96E5346132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F61878-437A-7206-9AE0-06502ECB25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D84DE8-52B1-7836-6128-E0F4EE2F93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1087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B7010-C11D-4C0E-6757-A8AC709B7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44F584-6D15-9194-059B-BE6FAC6CE2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6207B9-882B-D74B-AEB2-962C276565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2ECE08-A7DD-D4DC-30F9-2D22AA88F8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8176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85F713-D832-E2AE-4167-B86FE39DCB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DF3DCC-038A-B0F9-F13B-F194B14D75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C2440F-3767-770C-CDE8-C0EA838505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B6F6A2-06F0-9185-9FC7-64D82BC965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8271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F1F496-18B4-FF4F-E001-E2F87BC2D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4496AB-2F6F-A12F-6D5A-D759C0FC91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8CEF2-0BFF-8CF3-4491-E639126C52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Avoid: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Too Many Members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Teams larger than 10 often struggle with communication.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Part-Time Members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Lack of focus on a single team reduces effectiveness.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Missing Skills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a team depends on external groups to get work done, they are not fully cross-functional. 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18E459-BF0F-AAEB-5090-4DC8C57474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3700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34353-6593-6FAA-2B63-4201387857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D12DF4-20CE-FC0C-9566-E91F7619B9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D4506B-F66D-AAB5-F60D-37268E6BCA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639075-481C-5CA6-4123-ACEC8C966B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791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DFC75-4778-E09C-D7BC-E1E471A7F2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1D513B-4822-278C-65A8-6BE9643E92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A943B1-3B73-4FD1-E68C-7FA9ECCDE1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75EFA-89C6-93EB-3159-E059CCAA79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7382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88CABA-56F2-F0F6-C805-6B28692B4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E37A8F-4ED1-42EA-665E-3B0A797E77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0C5D6E-BCC2-3C4A-C90D-DCAAE55DAF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C5CF1F-0DA4-72EB-FDA0-B50C13CE9C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570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44D2A1-94DA-2370-B6E0-707CB3051DD1}"/>
              </a:ext>
            </a:extLst>
          </p:cNvPr>
          <p:cNvSpPr txBox="1"/>
          <p:nvPr/>
        </p:nvSpPr>
        <p:spPr>
          <a:xfrm>
            <a:off x="2208997" y="1780674"/>
            <a:ext cx="8373979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Software Engineering Principles and Practice</a:t>
            </a:r>
          </a:p>
          <a:p>
            <a:endParaRPr lang="en-GB" sz="4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Introduction to Agile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Agile</a:t>
            </a:r>
          </a:p>
          <a:p>
            <a:r>
              <a:rPr lang="en-GB" dirty="0"/>
              <a:t>Agile Principles</a:t>
            </a:r>
          </a:p>
          <a:p>
            <a:r>
              <a:rPr lang="en-GB" dirty="0"/>
              <a:t>Agile Values</a:t>
            </a:r>
          </a:p>
          <a:p>
            <a:r>
              <a:rPr lang="en-GB" dirty="0"/>
              <a:t>SDLC Methodologies.</a:t>
            </a:r>
          </a:p>
          <a:p>
            <a:r>
              <a:rPr lang="en-GB" dirty="0"/>
              <a:t>Agile Teams</a:t>
            </a:r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4B152-A3AA-ABB8-F541-586A902F65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B22BD3-5721-2574-CF57-74A70766F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solidFill>
            <a:srgbClr val="FFFFEC"/>
          </a:solidFill>
        </p:spPr>
        <p:txBody>
          <a:bodyPr anchor="ctr">
            <a:normAutofit/>
          </a:bodyPr>
          <a:lstStyle/>
          <a:p>
            <a:r>
              <a:rPr lang="en-GB" b="1" dirty="0"/>
              <a:t>Spiral Model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6BB681-E874-6AA8-285B-5AFC8B468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6200236" cy="4204138"/>
          </a:xfrm>
        </p:spPr>
        <p:txBody>
          <a:bodyPr>
            <a:normAutofit fontScale="92500"/>
          </a:bodyPr>
          <a:lstStyle/>
          <a:p>
            <a:r>
              <a:rPr lang="en-GB" altLang="en-US" dirty="0"/>
              <a:t>Repeated use of prototypes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Initial prototype constructed based on preliminary design.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Subsequent prototypes for each iteration help evaluate strengths, weaknesses and risks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Get customer feedback from each prototype</a:t>
            </a:r>
          </a:p>
          <a:p>
            <a:r>
              <a:rPr lang="en-GB" altLang="en-US" dirty="0">
                <a:solidFill>
                  <a:srgbClr val="FF0000"/>
                </a:solidFill>
                <a:sym typeface="Wingdings" panose="05000000000000000000" pitchFamily="2" charset="2"/>
              </a:rPr>
              <a:t>High emphasis on minimising risks</a:t>
            </a:r>
          </a:p>
          <a:p>
            <a:r>
              <a:rPr lang="en-GB" altLang="en-US" dirty="0">
                <a:solidFill>
                  <a:srgbClr val="FF0000"/>
                </a:solidFill>
                <a:sym typeface="Wingdings" panose="05000000000000000000" pitchFamily="2" charset="2"/>
              </a:rPr>
              <a:t>Problem: May be difficult to manage because we do not know how many prototypes we will need to make</a:t>
            </a:r>
            <a:endParaRPr lang="en-GB" alt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6785A0-BD87-96F1-F641-82F66A2406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8110" y="273268"/>
            <a:ext cx="5702992" cy="5785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352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4F6ED4-6FA0-5AA2-BB8F-D0ED60DE5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11DEA23-4C52-43A7-05FF-3D8E75E31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solidFill>
            <a:srgbClr val="FFFFEC"/>
          </a:solidFill>
        </p:spPr>
        <p:txBody>
          <a:bodyPr anchor="ctr">
            <a:normAutofit/>
          </a:bodyPr>
          <a:lstStyle/>
          <a:p>
            <a:r>
              <a:rPr lang="en-GB" b="1" dirty="0"/>
              <a:t>Rapid Application Development (RAD)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F6DB05F-86EC-BF98-FF0A-D8A470ADDB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47428" y="1366345"/>
            <a:ext cx="7697143" cy="4361355"/>
          </a:xfrm>
          <a:prstGeom prst="rect">
            <a:avLst/>
          </a:prstGeom>
        </p:spPr>
      </p:pic>
      <p:sp>
        <p:nvSpPr>
          <p:cNvPr id="8" name="TextBox 1">
            <a:extLst>
              <a:ext uri="{FF2B5EF4-FFF2-40B4-BE49-F238E27FC236}">
                <a16:creationId xmlns:a16="http://schemas.microsoft.com/office/drawing/2014/main" id="{65DD2540-9827-7089-382E-07BD4D3C35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07573" y="5912563"/>
            <a:ext cx="2474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C000"/>
                </a:solidFill>
              </a:rPr>
              <a:t>We still do this in Agile</a:t>
            </a:r>
          </a:p>
        </p:txBody>
      </p:sp>
      <p:sp>
        <p:nvSpPr>
          <p:cNvPr id="9" name="Down Arrow 2">
            <a:extLst>
              <a:ext uri="{FF2B5EF4-FFF2-40B4-BE49-F238E27FC236}">
                <a16:creationId xmlns:a16="http://schemas.microsoft.com/office/drawing/2014/main" id="{8EDF497C-9446-3D8F-39A3-D925C923C65F}"/>
              </a:ext>
            </a:extLst>
          </p:cNvPr>
          <p:cNvSpPr>
            <a:spLocks noChangeArrowheads="1"/>
          </p:cNvSpPr>
          <p:nvPr/>
        </p:nvSpPr>
        <p:spPr bwMode="auto">
          <a:xfrm rot="9150555">
            <a:off x="6042573" y="5436313"/>
            <a:ext cx="436563" cy="523875"/>
          </a:xfrm>
          <a:prstGeom prst="downArrow">
            <a:avLst>
              <a:gd name="adj1" fmla="val 50000"/>
              <a:gd name="adj2" fmla="val 49878"/>
            </a:avLst>
          </a:prstGeom>
          <a:solidFill>
            <a:srgbClr val="FFC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425701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53757D-8289-7BE4-75A8-C711F4067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1629AF-39F1-49B7-B70A-DFCB03926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solidFill>
            <a:srgbClr val="FFFFEC"/>
          </a:solidFill>
        </p:spPr>
        <p:txBody>
          <a:bodyPr anchor="ctr">
            <a:normAutofit/>
          </a:bodyPr>
          <a:lstStyle/>
          <a:p>
            <a:r>
              <a:rPr lang="en-GB" b="1" dirty="0"/>
              <a:t>Extreme Programming (XP)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350340-6915-7BE4-78B7-DBC5F044D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5579436" cy="4037450"/>
          </a:xfrm>
        </p:spPr>
        <p:txBody>
          <a:bodyPr>
            <a:normAutofit/>
          </a:bodyPr>
          <a:lstStyle/>
          <a:p>
            <a:r>
              <a:rPr lang="en-GB" altLang="en-US" dirty="0"/>
              <a:t>A pure Agile methodology</a:t>
            </a:r>
          </a:p>
          <a:p>
            <a:pPr lvl="1"/>
            <a:r>
              <a:rPr lang="en-GB" altLang="en-US" dirty="0"/>
              <a:t>(we will come back to this)</a:t>
            </a:r>
          </a:p>
          <a:p>
            <a:r>
              <a:rPr lang="en-GB" altLang="en-US" dirty="0"/>
              <a:t>Based on five principles:</a:t>
            </a:r>
          </a:p>
          <a:p>
            <a:pPr lvl="1"/>
            <a:r>
              <a:rPr lang="en-GB" altLang="en-US" sz="2800" dirty="0"/>
              <a:t>Rapid Feedback</a:t>
            </a:r>
          </a:p>
          <a:p>
            <a:pPr lvl="1"/>
            <a:r>
              <a:rPr lang="en-GB" altLang="en-US" sz="2800" dirty="0"/>
              <a:t>Assume Simplicity</a:t>
            </a:r>
          </a:p>
          <a:p>
            <a:pPr lvl="1"/>
            <a:r>
              <a:rPr lang="en-GB" altLang="en-US" sz="2800" dirty="0"/>
              <a:t>Incremental Change</a:t>
            </a:r>
          </a:p>
          <a:p>
            <a:pPr lvl="1"/>
            <a:r>
              <a:rPr lang="en-GB" altLang="en-US" sz="2800" dirty="0"/>
              <a:t>Embracing Change</a:t>
            </a:r>
          </a:p>
          <a:p>
            <a:pPr lvl="1"/>
            <a:r>
              <a:rPr lang="en-GB" altLang="en-US" sz="2800" dirty="0"/>
              <a:t>Quality Work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346529-B4F5-D299-A30C-3B89ECE179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9589" y="308213"/>
            <a:ext cx="5902411" cy="541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07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83574-11A2-7D8A-7644-14027AEE9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8413C3-9D69-F847-AD07-8736EC1883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142079" y="539087"/>
            <a:ext cx="6796765" cy="498911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5B36569-0DBC-2FE0-3307-8B4EDD76F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Methodologies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07CB65-7CE1-C608-CE21-F0FAFA4F1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2037805"/>
            <a:ext cx="5258810" cy="4281107"/>
          </a:xfrm>
        </p:spPr>
        <p:txBody>
          <a:bodyPr>
            <a:normAutofit/>
          </a:bodyPr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dirty="0"/>
              <a:t>The three iterative models allow teams to build on successes (and failures) of previous iterations.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dirty="0"/>
              <a:t>Agile methodologies take this idea further: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869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370C25-E8DE-565E-0FD5-3CC3B4E5D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4F1851-9531-6B63-D4B4-36EAFDFFA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Methodologies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179E570-9688-5E29-D7DA-8E18C7339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493288"/>
          </a:xfrm>
        </p:spPr>
        <p:txBody>
          <a:bodyPr>
            <a:normAutofit/>
          </a:bodyPr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b="1" dirty="0"/>
              <a:t>Multiple short iterations: </a:t>
            </a:r>
            <a:r>
              <a:rPr lang="en-GB" altLang="en-US" sz="2800" dirty="0"/>
              <a:t>deliver working software frequently and have a record of accomplishing this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b="1" dirty="0"/>
              <a:t>Emphasis on face-to-face communication and collaboration: </a:t>
            </a:r>
            <a:r>
              <a:rPr lang="en-GB" altLang="en-US" sz="2800" dirty="0"/>
              <a:t>Agile teams value interaction with each other and the customer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b="1" dirty="0"/>
              <a:t>Adaptability to changing requirements: </a:t>
            </a:r>
            <a:r>
              <a:rPr lang="en-GB" altLang="en-US" sz="2800" dirty="0"/>
              <a:t>Agile teams are flexible and adept in dealing with customer requirements at any point in the development cycle. Short iterations allow prioritizing and changing requirements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b="1" dirty="0"/>
              <a:t>Quality of ownership throughout the product cycle: </a:t>
            </a:r>
            <a:r>
              <a:rPr lang="en-GB" altLang="en-US" sz="2800" dirty="0"/>
              <a:t>unit testing is prevalent among developers on Agile teams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400" dirty="0"/>
              <a:t>Test Driven Development (TDD) is common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818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27A6DA-5EF6-343A-3A5F-7ED6E4927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ACC5F1D-F229-F4D8-22F4-EB7E94F3C8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17522" y="796835"/>
            <a:ext cx="9756956" cy="487847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13580A7-5DEA-DFE6-EC56-1D31B3C90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Values</a:t>
            </a:r>
          </a:p>
        </p:txBody>
      </p:sp>
    </p:spTree>
    <p:extLst>
      <p:ext uri="{BB962C8B-B14F-4D97-AF65-F5344CB8AC3E}">
        <p14:creationId xmlns:p14="http://schemas.microsoft.com/office/powerpoint/2010/main" val="3450141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5B342-D823-74B7-9D3E-BFC721FA9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E0EA08-7CA2-59A9-CEF3-F4067A261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Agile Manifesto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D10D671-2975-0A06-3EDE-1C4056C80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dirty="0"/>
              <a:t>On February 11-13, 2001, at The Lodge at Snowbird ski resort in the Wasatch mountains of Utah, seventeen people met to talk, ski, relax, and try to find common ground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dirty="0"/>
              <a:t>What emerged was the Agile ‘Software Development’ Manifesto.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dirty="0"/>
              <a:t>Representatives from: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400" dirty="0"/>
              <a:t>Extreme Programming, SCRUM, DSDM, Adaptive Software Development, Crystal, Feature-Driven Development, Pragmatic Programming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800" dirty="0"/>
              <a:t>And others sympathetic to the need for an alternative to documentation driven, heavyweight software development processes convened.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54004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3572C3-1AAE-79AF-CC7B-C818BB465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group of people standing in front of a sign&#10;&#10;AI-generated content may be incorrect.">
            <a:extLst>
              <a:ext uri="{FF2B5EF4-FFF2-40B4-BE49-F238E27FC236}">
                <a16:creationId xmlns:a16="http://schemas.microsoft.com/office/drawing/2014/main" id="{294756AA-CD9B-F090-A35E-D8C5FA514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01337" y="11083"/>
            <a:ext cx="10389326" cy="57499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03D09B5-4DB5-66F1-8951-33583DCD6B84}"/>
              </a:ext>
            </a:extLst>
          </p:cNvPr>
          <p:cNvSpPr txBox="1"/>
          <p:nvPr/>
        </p:nvSpPr>
        <p:spPr>
          <a:xfrm>
            <a:off x="4628061" y="5972685"/>
            <a:ext cx="29358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https://agilemanifesto.org/</a:t>
            </a:r>
          </a:p>
        </p:txBody>
      </p:sp>
    </p:spTree>
    <p:extLst>
      <p:ext uri="{BB962C8B-B14F-4D97-AF65-F5344CB8AC3E}">
        <p14:creationId xmlns:p14="http://schemas.microsoft.com/office/powerpoint/2010/main" val="2760378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79BF01-9DF5-8694-F667-1D7E5B90F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056B8D-28D8-F10A-D092-8E5079D6C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43057"/>
            <a:ext cx="11481847" cy="1325563"/>
          </a:xfrm>
        </p:spPr>
        <p:txBody>
          <a:bodyPr/>
          <a:lstStyle/>
          <a:p>
            <a:r>
              <a:rPr lang="en-GB" b="1" dirty="0"/>
              <a:t>What is Agile?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F7C0EBB-74AD-2D34-69BB-7E5E1ADA2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55362"/>
            <a:ext cx="11481847" cy="4493288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spcAft>
                <a:spcPct val="20000"/>
              </a:spcAft>
            </a:pPr>
            <a:r>
              <a:rPr lang="en-GB" altLang="en-US" sz="3000" dirty="0"/>
              <a:t>Agile is a family of behaviours, concepts, frameworks and techniques.</a:t>
            </a:r>
          </a:p>
          <a:p>
            <a:pPr marL="1028700" lvl="1" indent="-571500">
              <a:spcAft>
                <a:spcPct val="20000"/>
              </a:spcAft>
            </a:pPr>
            <a:r>
              <a:rPr lang="en-GB" altLang="en-US" dirty="0"/>
              <a:t>Agile Behaviours: Collaboration, Adaptive Teamwork,  Accountability, Responsiveness, Self Organisation, Communication, Commitment, Continuous Improvement (Only Name A Few)</a:t>
            </a:r>
          </a:p>
          <a:p>
            <a:pPr marL="1028700" lvl="1" indent="-571500">
              <a:spcAft>
                <a:spcPct val="20000"/>
              </a:spcAft>
            </a:pPr>
            <a:r>
              <a:rPr lang="en-GB" altLang="en-US" dirty="0"/>
              <a:t>Concepts: Iterative, Incremental, Time Boxed, Measurable</a:t>
            </a:r>
          </a:p>
          <a:p>
            <a:pPr marL="1028700" lvl="1" indent="-571500">
              <a:spcAft>
                <a:spcPct val="20000"/>
              </a:spcAft>
            </a:pPr>
            <a:r>
              <a:rPr lang="en-GB" altLang="en-US" dirty="0"/>
              <a:t>Frameworks: Some popular ones Scrum, Kanban, </a:t>
            </a:r>
            <a:r>
              <a:rPr lang="en-GB" altLang="en-US" dirty="0" err="1"/>
              <a:t>SAFe</a:t>
            </a:r>
            <a:r>
              <a:rPr lang="en-GB" altLang="en-US" dirty="0"/>
              <a:t> </a:t>
            </a:r>
          </a:p>
          <a:p>
            <a:pPr marL="1028700" lvl="1" indent="-571500">
              <a:spcAft>
                <a:spcPct val="20000"/>
              </a:spcAft>
            </a:pPr>
            <a:r>
              <a:rPr lang="en-GB" altLang="en-US" dirty="0"/>
              <a:t>Techniques: Daily Standup, Prioritized Backlog, Retrospectives..</a:t>
            </a:r>
          </a:p>
          <a:p>
            <a:pPr marL="571500" indent="-571500">
              <a:spcAft>
                <a:spcPct val="20000"/>
              </a:spcAft>
            </a:pPr>
            <a:r>
              <a:rPr lang="en-GB" altLang="en-US" sz="3000" dirty="0"/>
              <a:t>Agile is a positive focus on people, rather than a negative focus on process.</a:t>
            </a:r>
          </a:p>
          <a:p>
            <a:pPr marL="1028700" lvl="1" indent="-571500">
              <a:spcAft>
                <a:spcPct val="20000"/>
              </a:spcAft>
            </a:pPr>
            <a:r>
              <a:rPr lang="en-GB" altLang="en-US" dirty="0"/>
              <a:t>As the manifesto says: The value of Agile is not in its practices or processes, but in the mindset shift of the people who develop the core behavioural competencies  -to be adaptive, transparent, collaborative and responsive.</a:t>
            </a:r>
          </a:p>
          <a:p>
            <a:pPr marL="1028700" lvl="1" indent="-571500">
              <a:spcAft>
                <a:spcPct val="20000"/>
              </a:spcAft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39955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63976-5667-7361-CD58-ADE6323850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A9BDA65-C74A-6447-8C2E-7098C9E69E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61169" y="914399"/>
            <a:ext cx="9521826" cy="4760913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03914D9-3D5B-8CF0-6050-5D746AD82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Principles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C8E8ED-99DF-AB27-7481-02F17DFE6097}"/>
              </a:ext>
            </a:extLst>
          </p:cNvPr>
          <p:cNvSpPr txBox="1"/>
          <p:nvPr/>
        </p:nvSpPr>
        <p:spPr>
          <a:xfrm>
            <a:off x="3961856" y="5855254"/>
            <a:ext cx="42682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https://agilemanifesto.org/principles.html</a:t>
            </a:r>
          </a:p>
        </p:txBody>
      </p:sp>
    </p:spTree>
    <p:extLst>
      <p:ext uri="{BB962C8B-B14F-4D97-AF65-F5344CB8AC3E}">
        <p14:creationId xmlns:p14="http://schemas.microsoft.com/office/powerpoint/2010/main" val="3272217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BC6A2-2E20-3B06-6FF4-028838C6F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3AEF0A-F5A0-8604-AC85-8712CB42C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Timeboxing in Agile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3949412-1943-C82C-80E1-B6B247700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dirty="0"/>
              <a:t>A fixed, non-negotiable period of time, typically ranging from a few hours to several weeks, within which specific, high-priority work is completed.</a:t>
            </a:r>
          </a:p>
          <a:p>
            <a:r>
              <a:rPr lang="en-GB" dirty="0"/>
              <a:t>To force prioritization, eliminate "gold plating" (over-refining), reduce risk, and maintain a sustainable, consistent pace.</a:t>
            </a:r>
          </a:p>
          <a:p>
            <a:r>
              <a:rPr lang="en-GB" dirty="0"/>
              <a:t>When the timebox expires, work stops—even if all tasks are not complete. The team reviews what was done and plans to fix or move unfinished work in the next cycle.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4286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9746F5-6086-BE4B-1BC5-A120D4B00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16C6DD-7A75-C5B9-56A3-0722BDA7E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Timeboxing in Agile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2363F2-34D3-E5CC-FD55-9DB60166E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b="1" dirty="0"/>
              <a:t>Focus and Efficiency: </a:t>
            </a:r>
            <a:r>
              <a:rPr lang="en-GB" dirty="0"/>
              <a:t>Teams focus only on the most valuable tasks (MVP).</a:t>
            </a:r>
          </a:p>
          <a:p>
            <a:r>
              <a:rPr lang="en-GB" b="1" dirty="0"/>
              <a:t>Increased Productivity: </a:t>
            </a:r>
            <a:r>
              <a:rPr lang="en-GB" dirty="0"/>
              <a:t>It combats procrastination and reduces wasted time.</a:t>
            </a:r>
          </a:p>
          <a:p>
            <a:r>
              <a:rPr lang="en-GB" b="1" dirty="0"/>
              <a:t>Early Feedback: </a:t>
            </a:r>
            <a:r>
              <a:rPr lang="en-GB" dirty="0"/>
              <a:t>Regular, short cycles allow stakeholders to review work and provide feedback frequently.</a:t>
            </a:r>
          </a:p>
          <a:p>
            <a:r>
              <a:rPr lang="en-GB" b="1" dirty="0"/>
              <a:t>Faster Time-to-Market: </a:t>
            </a:r>
            <a:r>
              <a:rPr lang="en-GB" dirty="0"/>
              <a:t>Consistent, incremental releases mean products reach the market sooner. </a:t>
            </a:r>
          </a:p>
        </p:txBody>
      </p:sp>
    </p:spTree>
    <p:extLst>
      <p:ext uri="{BB962C8B-B14F-4D97-AF65-F5344CB8AC3E}">
        <p14:creationId xmlns:p14="http://schemas.microsoft.com/office/powerpoint/2010/main" val="42934874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C5477-6EB5-231C-0DB5-3BE75462E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BA5AB7-773F-199F-DD56-6158073E5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Timeboxed Events in Agile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BDD3EB1-2CE7-5839-22E7-400A5D0BE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sz="2400" b="1" dirty="0"/>
              <a:t>Sprint Planning:</a:t>
            </a:r>
          </a:p>
          <a:p>
            <a:pPr lvl="1"/>
            <a:r>
              <a:rPr lang="en-GB" sz="2000" dirty="0"/>
              <a:t>Maximum eight hours</a:t>
            </a:r>
          </a:p>
          <a:p>
            <a:r>
              <a:rPr lang="en-GB" sz="2400" b="1" dirty="0"/>
              <a:t>Sprint:</a:t>
            </a:r>
          </a:p>
          <a:p>
            <a:pPr lvl="1"/>
            <a:r>
              <a:rPr lang="en-GB" sz="2000" dirty="0"/>
              <a:t>Maximum one month</a:t>
            </a:r>
          </a:p>
          <a:p>
            <a:r>
              <a:rPr lang="en-GB" sz="2400" b="1" dirty="0"/>
              <a:t>Daily Scrum: (also known as a standup)</a:t>
            </a:r>
          </a:p>
          <a:p>
            <a:pPr lvl="1"/>
            <a:r>
              <a:rPr lang="en-GB" sz="2000" dirty="0"/>
              <a:t>Fifteen minutes</a:t>
            </a:r>
          </a:p>
          <a:p>
            <a:r>
              <a:rPr lang="en-GB" sz="2400" b="1" dirty="0"/>
              <a:t>Sprint Review:</a:t>
            </a:r>
          </a:p>
          <a:p>
            <a:pPr lvl="1"/>
            <a:r>
              <a:rPr lang="en-GB" sz="2000" dirty="0"/>
              <a:t>Maximum four hours</a:t>
            </a:r>
          </a:p>
          <a:p>
            <a:r>
              <a:rPr lang="en-GB" sz="2400" b="1" dirty="0"/>
              <a:t>Sprint Retrospective:</a:t>
            </a:r>
          </a:p>
          <a:p>
            <a:pPr lvl="1"/>
            <a:r>
              <a:rPr lang="en-GB" sz="2000" dirty="0"/>
              <a:t>Maximum three hours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9288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8B36B-656D-39E9-0160-16371C68F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F88884C-39C4-AFB4-7BBD-6CDDCAEA1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MVP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5E797DB-6475-709E-0A94-FC402B817C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8726" y="19604"/>
            <a:ext cx="8634548" cy="576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8837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7EDE8C-015D-9291-DCED-37DCC1185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619C8F-7744-8616-CFAB-70ABAF0F2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MVP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6D874DB-48E3-8BEF-D35B-F19B1EC58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628225"/>
          </a:xfrm>
        </p:spPr>
        <p:txBody>
          <a:bodyPr>
            <a:normAutofit/>
          </a:bodyPr>
          <a:lstStyle/>
          <a:p>
            <a:r>
              <a:rPr lang="en-GB" dirty="0"/>
              <a:t>Early feedback from real users:</a:t>
            </a:r>
          </a:p>
          <a:p>
            <a:pPr lvl="1"/>
            <a:r>
              <a:rPr lang="en-GB" dirty="0"/>
              <a:t>Less time to production than a fully featured product.</a:t>
            </a:r>
          </a:p>
          <a:p>
            <a:pPr lvl="1"/>
            <a:r>
              <a:rPr lang="en-GB" dirty="0"/>
              <a:t>Real users can use and feedback quicker.</a:t>
            </a:r>
          </a:p>
          <a:p>
            <a:r>
              <a:rPr lang="en-GB" dirty="0"/>
              <a:t>Understanding the needs:</a:t>
            </a:r>
          </a:p>
          <a:p>
            <a:pPr lvl="1"/>
            <a:r>
              <a:rPr lang="en-GB" dirty="0"/>
              <a:t>Early feedback from real customers means understanding the needs and features.</a:t>
            </a:r>
          </a:p>
          <a:p>
            <a:pPr lvl="1"/>
            <a:r>
              <a:rPr lang="en-GB" dirty="0"/>
              <a:t>Preferences and needs based on the market not assumptions.</a:t>
            </a:r>
          </a:p>
          <a:p>
            <a:r>
              <a:rPr lang="en-GB" dirty="0"/>
              <a:t>Less development cost:</a:t>
            </a:r>
          </a:p>
          <a:p>
            <a:pPr lvl="1"/>
            <a:r>
              <a:rPr lang="en-GB" dirty="0"/>
              <a:t>Cheaper to put an MVP to production as opposed to a fully fledged product.</a:t>
            </a:r>
          </a:p>
          <a:p>
            <a:r>
              <a:rPr lang="en-GB" dirty="0"/>
              <a:t>Customer satisfaction: The first principle of the Agile manifesto.</a:t>
            </a:r>
          </a:p>
        </p:txBody>
      </p:sp>
    </p:spTree>
    <p:extLst>
      <p:ext uri="{BB962C8B-B14F-4D97-AF65-F5344CB8AC3E}">
        <p14:creationId xmlns:p14="http://schemas.microsoft.com/office/powerpoint/2010/main" val="21794512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C6D66E-9668-03C8-A579-D83D9C626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921F45-1E28-8CC6-2BA4-03DC21845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Incremental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30819D7-35F7-90BE-DDD3-6EEC524FE7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3914" y="2492940"/>
            <a:ext cx="11604171" cy="187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3310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3C4DDA-B065-690F-4B20-918595E6F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5CFD46-752B-B6D2-6CC8-5837FF306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MVP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238B5A5-36E4-6B1A-2918-2EBA4A8C1D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63514" y="91440"/>
            <a:ext cx="8264972" cy="557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6042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D0807-7E97-CE84-536C-70B4E94ECD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682ABF1-CCBF-9389-32B9-56ACA97FD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3443466" y="862150"/>
            <a:ext cx="8652740" cy="588345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E55D870-F26A-2CEE-813D-B8CE36F1E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Workflow / Methodologies</a:t>
            </a:r>
          </a:p>
        </p:txBody>
      </p:sp>
    </p:spTree>
    <p:extLst>
      <p:ext uri="{BB962C8B-B14F-4D97-AF65-F5344CB8AC3E}">
        <p14:creationId xmlns:p14="http://schemas.microsoft.com/office/powerpoint/2010/main" val="1653765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833B05-0430-F2D6-D5AC-B703F41535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4DF8B97-EB0A-EBB1-4AB6-4F3B3480C5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16368" y="979714"/>
            <a:ext cx="8479838" cy="5765893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25D567C-727F-5F7F-8FCC-139F59D28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Workflow / Methodologies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61C1D6-42D1-9EC4-7F9D-BCB6D7120911}"/>
              </a:ext>
            </a:extLst>
          </p:cNvPr>
          <p:cNvSpPr txBox="1"/>
          <p:nvPr/>
        </p:nvSpPr>
        <p:spPr>
          <a:xfrm>
            <a:off x="358219" y="1690688"/>
            <a:ext cx="282911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dirty="0"/>
              <a:t>Plan and design: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Requirements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Development: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MVP / Iteration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Test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Deploy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Maintain: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Review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Feedback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Retrospective look: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Good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Bad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Done different</a:t>
            </a:r>
          </a:p>
        </p:txBody>
      </p:sp>
    </p:spTree>
    <p:extLst>
      <p:ext uri="{BB962C8B-B14F-4D97-AF65-F5344CB8AC3E}">
        <p14:creationId xmlns:p14="http://schemas.microsoft.com/office/powerpoint/2010/main" val="24615377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D00AB-3BA6-8875-9835-BCFFC316C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A123A1-3A1F-78E4-50FE-ED6EF28E1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Teams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4BD0600-44D0-48DD-F745-4B754162C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628225"/>
          </a:xfrm>
        </p:spPr>
        <p:txBody>
          <a:bodyPr>
            <a:normAutofit/>
          </a:bodyPr>
          <a:lstStyle/>
          <a:p>
            <a:r>
              <a:rPr lang="en-GB" altLang="en-US" b="1" dirty="0"/>
              <a:t>10 or less members </a:t>
            </a:r>
            <a:r>
              <a:rPr lang="en-GB" altLang="en-US" b="1" dirty="0">
                <a:sym typeface="Wingdings" panose="05000000000000000000" pitchFamily="2" charset="2"/>
              </a:rPr>
              <a:t> co-located that are:</a:t>
            </a:r>
          </a:p>
          <a:p>
            <a:pPr lvl="1"/>
            <a:r>
              <a:rPr lang="en-GB" altLang="en-US" b="1" dirty="0">
                <a:sym typeface="Wingdings" panose="05000000000000000000" pitchFamily="2" charset="2"/>
              </a:rPr>
              <a:t>Cross-functional</a:t>
            </a:r>
            <a:r>
              <a:rPr lang="en-GB" altLang="en-US" dirty="0">
                <a:sym typeface="Wingdings" panose="05000000000000000000" pitchFamily="2" charset="2"/>
              </a:rPr>
              <a:t> – Members are “T-shaped” and possess a mix of skills.</a:t>
            </a:r>
          </a:p>
          <a:p>
            <a:pPr lvl="1"/>
            <a:r>
              <a:rPr lang="en-GB" altLang="en-US" b="1" dirty="0">
                <a:sym typeface="Wingdings" panose="05000000000000000000" pitchFamily="2" charset="2"/>
              </a:rPr>
              <a:t>Self organising and autonomous </a:t>
            </a:r>
            <a:r>
              <a:rPr lang="en-GB" altLang="en-US" dirty="0">
                <a:sym typeface="Wingdings" panose="05000000000000000000" pitchFamily="2" charset="2"/>
              </a:rPr>
              <a:t>– The team decides on how best to achieve.</a:t>
            </a:r>
          </a:p>
          <a:p>
            <a:pPr lvl="1"/>
            <a:r>
              <a:rPr lang="en-GB" altLang="en-US" b="1" dirty="0">
                <a:sym typeface="Wingdings" panose="05000000000000000000" pitchFamily="2" charset="2"/>
              </a:rPr>
              <a:t>Dedicated</a:t>
            </a:r>
            <a:r>
              <a:rPr lang="en-GB" altLang="en-US" dirty="0">
                <a:sym typeface="Wingdings" panose="05000000000000000000" pitchFamily="2" charset="2"/>
              </a:rPr>
              <a:t> – Full time on one project, no context switching.</a:t>
            </a:r>
          </a:p>
          <a:p>
            <a:pPr lvl="1"/>
            <a:r>
              <a:rPr lang="en-GB" altLang="en-US" b="1" dirty="0">
                <a:sym typeface="Wingdings" panose="05000000000000000000" pitchFamily="2" charset="2"/>
              </a:rPr>
              <a:t>Collaborative</a:t>
            </a:r>
            <a:r>
              <a:rPr lang="en-GB" altLang="en-US" dirty="0">
                <a:sym typeface="Wingdings" panose="05000000000000000000" pitchFamily="2" charset="2"/>
              </a:rPr>
              <a:t> – High levels of communication with shared responsibility and outcomes.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Focused – The focus is on iterating through delivery of working software or products in sprints.</a:t>
            </a:r>
          </a:p>
        </p:txBody>
      </p:sp>
    </p:spTree>
    <p:extLst>
      <p:ext uri="{BB962C8B-B14F-4D97-AF65-F5344CB8AC3E}">
        <p14:creationId xmlns:p14="http://schemas.microsoft.com/office/powerpoint/2010/main" val="686374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140D7-CE2E-AB48-F1B3-F4C2F41A1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C124EC2-23FF-083C-8DBE-DFC4E8965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Teams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7D23851-776D-B96C-61C8-481FEBC1D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628225"/>
          </a:xfrm>
        </p:spPr>
        <p:txBody>
          <a:bodyPr>
            <a:normAutofit/>
          </a:bodyPr>
          <a:lstStyle/>
          <a:p>
            <a:r>
              <a:rPr lang="en-GB" altLang="en-US" dirty="0">
                <a:sym typeface="Wingdings" panose="05000000000000000000" pitchFamily="2" charset="2"/>
              </a:rPr>
              <a:t>For larger projects use Feature Crews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Work on just one functional piece of the overall system</a:t>
            </a:r>
          </a:p>
          <a:p>
            <a:r>
              <a:rPr lang="en-GB" altLang="en-US" dirty="0">
                <a:sym typeface="Wingdings" panose="05000000000000000000" pitchFamily="2" charset="2"/>
              </a:rPr>
              <a:t>Typically, Program Manager, 3-5 Testers, 3-5 Developers</a:t>
            </a:r>
          </a:p>
          <a:p>
            <a:r>
              <a:rPr lang="en-GB" altLang="en-US" dirty="0">
                <a:sym typeface="Wingdings" panose="05000000000000000000" pitchFamily="2" charset="2"/>
              </a:rPr>
              <a:t>Work in short iterations to design, implement, test and integrate feature into overall product</a:t>
            </a:r>
          </a:p>
          <a:p>
            <a:r>
              <a:rPr lang="en-GB" altLang="en-US" dirty="0">
                <a:sym typeface="Wingdings" panose="05000000000000000000" pitchFamily="2" charset="2"/>
              </a:rPr>
              <a:t>(see diagram)</a:t>
            </a:r>
          </a:p>
          <a:p>
            <a:r>
              <a:rPr lang="en-GB" altLang="en-US" dirty="0">
                <a:sym typeface="Wingdings" panose="05000000000000000000" pitchFamily="2" charset="2"/>
              </a:rPr>
              <a:t>Feature is complete when all “quality gate” goals are met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e.g. </a:t>
            </a:r>
            <a:endParaRPr lang="en-GB" altLang="en-US" dirty="0"/>
          </a:p>
        </p:txBody>
      </p:sp>
      <p:pic>
        <p:nvPicPr>
          <p:cNvPr id="3" name="Picture 2" descr="A black and purple sign with white text&#10;&#10;AI-generated content may be incorrect.">
            <a:extLst>
              <a:ext uri="{FF2B5EF4-FFF2-40B4-BE49-F238E27FC236}">
                <a16:creationId xmlns:a16="http://schemas.microsoft.com/office/drawing/2014/main" id="{FC646EA9-469C-4D03-2ACB-B1EB0169F0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8435" y="4992161"/>
            <a:ext cx="6220386" cy="165876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596206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AA9A3-2DAC-662D-D421-E0AE8D51A9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3B5786E-3637-2BBE-81C0-2BC037FAA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Teams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8DFC01A-B488-5E50-3ACF-D8CF2598F0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95897" y="1690688"/>
            <a:ext cx="8744169" cy="3476755"/>
          </a:xfrm>
          <a:prstGeom prst="rect">
            <a:avLst/>
          </a:prstGeom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BF36A493-8F9C-84FA-A299-5D1A4FF232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086" y="2151727"/>
            <a:ext cx="3008811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dirty="0"/>
              <a:t>Note: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dirty="0"/>
              <a:t>Agile iterations and milestones are not the same thing. Milestones allow the teams to integrate their features together to create the product</a:t>
            </a:r>
          </a:p>
        </p:txBody>
      </p:sp>
    </p:spTree>
    <p:extLst>
      <p:ext uri="{BB962C8B-B14F-4D97-AF65-F5344CB8AC3E}">
        <p14:creationId xmlns:p14="http://schemas.microsoft.com/office/powerpoint/2010/main" val="33322533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872025-5975-2C9C-1194-74C5866E46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DBF8FE3-7550-EE4A-76C0-1661D4D23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00159A2-4F1A-0C3D-3629-AEFA0330B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32727" cy="4628225"/>
          </a:xfrm>
        </p:spPr>
        <p:txBody>
          <a:bodyPr>
            <a:normAutofit/>
          </a:bodyPr>
          <a:lstStyle/>
          <a:p>
            <a:pPr marL="571500" indent="-571500">
              <a:spcAft>
                <a:spcPct val="20000"/>
              </a:spcAft>
            </a:pPr>
            <a:r>
              <a:rPr lang="en-GB" altLang="en-US" sz="3000" dirty="0"/>
              <a:t>Agile is a family of behaviours, concepts, frameworks and techniques.</a:t>
            </a:r>
          </a:p>
          <a:p>
            <a:pPr marL="1028700" lvl="1" indent="-571500">
              <a:spcAft>
                <a:spcPct val="20000"/>
              </a:spcAft>
            </a:pPr>
            <a:r>
              <a:rPr lang="en-GB" altLang="en-US" sz="2600" dirty="0"/>
              <a:t>As per the Agile Manifesto it follows values and principles</a:t>
            </a:r>
          </a:p>
          <a:p>
            <a:pPr marL="1028700" lvl="1" indent="-571500">
              <a:spcAft>
                <a:spcPct val="20000"/>
              </a:spcAft>
            </a:pPr>
            <a:r>
              <a:rPr lang="en-GB" altLang="en-US" sz="2600" dirty="0"/>
              <a:t>There are methodologies and tools that follow Agile principles</a:t>
            </a:r>
          </a:p>
          <a:p>
            <a:pPr marL="571500" indent="-571500">
              <a:spcAft>
                <a:spcPct val="20000"/>
              </a:spcAft>
            </a:pPr>
            <a:r>
              <a:rPr lang="en-GB" altLang="en-US" sz="3000" dirty="0"/>
              <a:t>The Agile process is iterative and quick to production.</a:t>
            </a:r>
          </a:p>
          <a:p>
            <a:pPr marL="571500" indent="-571500">
              <a:spcAft>
                <a:spcPct val="20000"/>
              </a:spcAft>
            </a:pPr>
            <a:r>
              <a:rPr lang="en-GB" altLang="en-US" sz="3000" dirty="0"/>
              <a:t>Agile teams are small, devoted and multiskilled</a:t>
            </a:r>
            <a:r>
              <a:rPr lang="en-GB" altLang="en-US" dirty="0"/>
              <a:t>.</a:t>
            </a:r>
            <a:endParaRPr lang="en-GB" altLang="en-US" sz="3000" dirty="0"/>
          </a:p>
        </p:txBody>
      </p:sp>
    </p:spTree>
    <p:extLst>
      <p:ext uri="{BB962C8B-B14F-4D97-AF65-F5344CB8AC3E}">
        <p14:creationId xmlns:p14="http://schemas.microsoft.com/office/powerpoint/2010/main" val="12405566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purl.org/dc/elements/1.1/"/>
    <ds:schemaRef ds:uri="http://purl.org/dc/terms/"/>
    <ds:schemaRef ds:uri="211f9404-bca0-4bcf-9c1d-965ccb6f8d2d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1152</Words>
  <Application>Microsoft Office PowerPoint</Application>
  <PresentationFormat>Widescreen</PresentationFormat>
  <Paragraphs>158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Aptos</vt:lpstr>
      <vt:lpstr>Arial</vt:lpstr>
      <vt:lpstr>Calibri</vt:lpstr>
      <vt:lpstr>Calibri Light</vt:lpstr>
      <vt:lpstr>Wingdings</vt:lpstr>
      <vt:lpstr>UWTSD Holding Page</vt:lpstr>
      <vt:lpstr>UWTSD Text 2</vt:lpstr>
      <vt:lpstr>UWTSD Logo Variations place image in Background</vt:lpstr>
      <vt:lpstr>PowerPoint Presentation</vt:lpstr>
      <vt:lpstr>Agile Topics</vt:lpstr>
      <vt:lpstr>Spiral Model</vt:lpstr>
      <vt:lpstr>Rapid Application Development (RAD)</vt:lpstr>
      <vt:lpstr>Extreme Programming (XP)</vt:lpstr>
      <vt:lpstr>Agile Methodologies</vt:lpstr>
      <vt:lpstr>Agile Methodologies</vt:lpstr>
      <vt:lpstr>Agile Values</vt:lpstr>
      <vt:lpstr>The Agile Manifesto</vt:lpstr>
      <vt:lpstr>PowerPoint Presentation</vt:lpstr>
      <vt:lpstr>What is Agile?</vt:lpstr>
      <vt:lpstr>Agile Principles</vt:lpstr>
      <vt:lpstr>Timeboxing in Agile</vt:lpstr>
      <vt:lpstr>Benefits of Timeboxing in Agile</vt:lpstr>
      <vt:lpstr>Timeboxed Events in Agile</vt:lpstr>
      <vt:lpstr>MVP</vt:lpstr>
      <vt:lpstr>Benefits of MVP</vt:lpstr>
      <vt:lpstr>Incremental</vt:lpstr>
      <vt:lpstr>MVP</vt:lpstr>
      <vt:lpstr>Agile Workflow / Methodologies</vt:lpstr>
      <vt:lpstr>Agile Workflow / Methodologies</vt:lpstr>
      <vt:lpstr>Agile Teams</vt:lpstr>
      <vt:lpstr>Agile Teams</vt:lpstr>
      <vt:lpstr>Agile Teams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</cp:revision>
  <dcterms:created xsi:type="dcterms:W3CDTF">2021-03-09T15:35:42Z</dcterms:created>
  <dcterms:modified xsi:type="dcterms:W3CDTF">2026-02-02T19:49:32Z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