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notesSlides/notesSlide2.xml" ContentType="application/vnd.openxmlformats-officedocument.presentationml.notesSlide+xml"/>
  <Override PartName="/ppt/diagrams/drawing2.xml" ContentType="application/vnd.ms-office.drawingml.diagramDrawing+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jpeg" ContentType="image/jpe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2.xml" ContentType="application/vnd.openxmlformats-officedocument.drawingml.diagramLayout+xml"/>
  <Override PartName="/ppt/diagrams/layout3.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diagrams/colors2.xml" ContentType="application/vnd.openxmlformats-officedocument.drawingml.diagramColors+xml"/>
  <Override PartName="/ppt/notesSlides/notesSlide3.xml" ContentType="application/vnd.openxmlformats-officedocument.presentationml.notesSlide+xml"/>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3.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notesMasterIdLst>
    <p:notesMasterId r:id="rId15"/>
  </p:notesMasterIdLst>
  <p:sldIdLst>
    <p:sldId id="256" r:id="rId2"/>
    <p:sldId id="267" r:id="rId3"/>
    <p:sldId id="270" r:id="rId4"/>
    <p:sldId id="273" r:id="rId5"/>
    <p:sldId id="271" r:id="rId6"/>
    <p:sldId id="272" r:id="rId7"/>
    <p:sldId id="274" r:id="rId8"/>
    <p:sldId id="258" r:id="rId9"/>
    <p:sldId id="260" r:id="rId10"/>
    <p:sldId id="262" r:id="rId11"/>
    <p:sldId id="269" r:id="rId12"/>
    <p:sldId id="266" r:id="rId13"/>
    <p:sldId id="275"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633" autoAdjust="0"/>
  </p:normalViewPr>
  <p:slideViewPr>
    <p:cSldViewPr>
      <p:cViewPr varScale="1">
        <p:scale>
          <a:sx n="69" d="100"/>
          <a:sy n="69" d="100"/>
        </p:scale>
        <p:origin x="-1404"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4.png"/><Relationship Id="rId7" Type="http://schemas.openxmlformats.org/officeDocument/2006/relationships/image" Target="../media/image6.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8.png"/><Relationship Id="rId5" Type="http://schemas.openxmlformats.org/officeDocument/2006/relationships/image" Target="../media/image5.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622D5F-6C77-4ED5-937C-79A428C4A3F1}" type="doc">
      <dgm:prSet loTypeId="urn:microsoft.com/office/officeart/2005/8/layout/list1" loCatId="list" qsTypeId="urn:microsoft.com/office/officeart/2005/8/quickstyle/simple1" qsCatId="simple" csTypeId="urn:microsoft.com/office/officeart/2005/8/colors/colorful2" csCatId="colorful"/>
      <dgm:spPr/>
      <dgm:t>
        <a:bodyPr/>
        <a:lstStyle/>
        <a:p>
          <a:endParaRPr lang="en-US"/>
        </a:p>
      </dgm:t>
    </dgm:pt>
    <dgm:pt modelId="{D930C95B-CB08-4F26-8F28-E8031105F652}">
      <dgm:prSet/>
      <dgm:spPr/>
      <dgm:t>
        <a:bodyPr/>
        <a:lstStyle/>
        <a:p>
          <a:r>
            <a:rPr lang="en-GB"/>
            <a:t>Why this business</a:t>
          </a:r>
          <a:endParaRPr lang="en-US"/>
        </a:p>
      </dgm:t>
    </dgm:pt>
    <dgm:pt modelId="{10017CFC-71DD-4B69-8C66-B5EBC2B1C7CD}" type="parTrans" cxnId="{25CAE25A-80EB-4F47-899D-36F2A10AA94F}">
      <dgm:prSet/>
      <dgm:spPr/>
      <dgm:t>
        <a:bodyPr/>
        <a:lstStyle/>
        <a:p>
          <a:endParaRPr lang="en-US"/>
        </a:p>
      </dgm:t>
    </dgm:pt>
    <dgm:pt modelId="{7CC8020E-03EF-46C6-BAFE-30B72C93F263}" type="sibTrans" cxnId="{25CAE25A-80EB-4F47-899D-36F2A10AA94F}">
      <dgm:prSet/>
      <dgm:spPr/>
      <dgm:t>
        <a:bodyPr/>
        <a:lstStyle/>
        <a:p>
          <a:endParaRPr lang="en-US"/>
        </a:p>
      </dgm:t>
    </dgm:pt>
    <dgm:pt modelId="{1986F3D5-62A4-43D0-9B82-ED45343F42DA}">
      <dgm:prSet/>
      <dgm:spPr/>
      <dgm:t>
        <a:bodyPr/>
        <a:lstStyle/>
        <a:p>
          <a:r>
            <a:rPr lang="en-GB"/>
            <a:t>Business Model Canvas</a:t>
          </a:r>
          <a:endParaRPr lang="en-US"/>
        </a:p>
      </dgm:t>
    </dgm:pt>
    <dgm:pt modelId="{D171D116-1116-4EDF-806F-557D78AC765D}" type="parTrans" cxnId="{0C27D188-2FF7-41EA-997A-BE2D7C73067D}">
      <dgm:prSet/>
      <dgm:spPr/>
      <dgm:t>
        <a:bodyPr/>
        <a:lstStyle/>
        <a:p>
          <a:endParaRPr lang="en-US"/>
        </a:p>
      </dgm:t>
    </dgm:pt>
    <dgm:pt modelId="{E20FD138-484C-44EC-AB27-0E2E26380D57}" type="sibTrans" cxnId="{0C27D188-2FF7-41EA-997A-BE2D7C73067D}">
      <dgm:prSet/>
      <dgm:spPr/>
      <dgm:t>
        <a:bodyPr/>
        <a:lstStyle/>
        <a:p>
          <a:endParaRPr lang="en-US"/>
        </a:p>
      </dgm:t>
    </dgm:pt>
    <dgm:pt modelId="{AC697CFE-AE4C-46BF-84F6-1EF80A0C4CC2}">
      <dgm:prSet/>
      <dgm:spPr/>
      <dgm:t>
        <a:bodyPr/>
        <a:lstStyle/>
        <a:p>
          <a:r>
            <a:rPr lang="en-GB"/>
            <a:t>SOSTAC</a:t>
          </a:r>
          <a:endParaRPr lang="en-US"/>
        </a:p>
      </dgm:t>
    </dgm:pt>
    <dgm:pt modelId="{E065418F-5168-41A3-9964-88701E766E6A}" type="parTrans" cxnId="{7A23E593-A40C-4ED2-928A-AE9B52D21E53}">
      <dgm:prSet/>
      <dgm:spPr/>
      <dgm:t>
        <a:bodyPr/>
        <a:lstStyle/>
        <a:p>
          <a:endParaRPr lang="en-US"/>
        </a:p>
      </dgm:t>
    </dgm:pt>
    <dgm:pt modelId="{31F85600-7FB0-4137-8DAB-5BE6A39E4641}" type="sibTrans" cxnId="{7A23E593-A40C-4ED2-928A-AE9B52D21E53}">
      <dgm:prSet/>
      <dgm:spPr/>
      <dgm:t>
        <a:bodyPr/>
        <a:lstStyle/>
        <a:p>
          <a:endParaRPr lang="en-US"/>
        </a:p>
      </dgm:t>
    </dgm:pt>
    <dgm:pt modelId="{35C46C3D-6EDF-43CB-A604-A935782C10C9}">
      <dgm:prSet/>
      <dgm:spPr/>
      <dgm:t>
        <a:bodyPr/>
        <a:lstStyle/>
        <a:p>
          <a:r>
            <a:rPr lang="en-GB"/>
            <a:t>David Chaffey’s 6 C’s of Marketing</a:t>
          </a:r>
          <a:endParaRPr lang="en-US"/>
        </a:p>
      </dgm:t>
    </dgm:pt>
    <dgm:pt modelId="{6B6FD71D-BB40-4359-9E3C-9883C853D9CB}" type="parTrans" cxnId="{42C9CE6C-01A3-4CA4-8D65-95CED3A8E5BA}">
      <dgm:prSet/>
      <dgm:spPr/>
      <dgm:t>
        <a:bodyPr/>
        <a:lstStyle/>
        <a:p>
          <a:endParaRPr lang="en-US"/>
        </a:p>
      </dgm:t>
    </dgm:pt>
    <dgm:pt modelId="{366C1872-3BCC-4131-A47D-CC4E30977210}" type="sibTrans" cxnId="{42C9CE6C-01A3-4CA4-8D65-95CED3A8E5BA}">
      <dgm:prSet/>
      <dgm:spPr/>
      <dgm:t>
        <a:bodyPr/>
        <a:lstStyle/>
        <a:p>
          <a:endParaRPr lang="en-US"/>
        </a:p>
      </dgm:t>
    </dgm:pt>
    <dgm:pt modelId="{F3759633-CDA1-44D7-8562-40C8AF0B1D14}">
      <dgm:prSet/>
      <dgm:spPr/>
      <dgm:t>
        <a:bodyPr/>
        <a:lstStyle/>
        <a:p>
          <a:r>
            <a:rPr lang="en-GB"/>
            <a:t>Online Value Proposition</a:t>
          </a:r>
          <a:endParaRPr lang="en-US"/>
        </a:p>
      </dgm:t>
    </dgm:pt>
    <dgm:pt modelId="{6A65D9A6-B3B1-4EE8-AE57-B4A911B7B5A0}" type="parTrans" cxnId="{658E4123-CCC3-48FC-92F7-34474F965B4F}">
      <dgm:prSet/>
      <dgm:spPr/>
      <dgm:t>
        <a:bodyPr/>
        <a:lstStyle/>
        <a:p>
          <a:endParaRPr lang="en-US"/>
        </a:p>
      </dgm:t>
    </dgm:pt>
    <dgm:pt modelId="{6BD10674-2D2A-4A3E-B454-C1376E1FEFBF}" type="sibTrans" cxnId="{658E4123-CCC3-48FC-92F7-34474F965B4F}">
      <dgm:prSet/>
      <dgm:spPr/>
      <dgm:t>
        <a:bodyPr/>
        <a:lstStyle/>
        <a:p>
          <a:endParaRPr lang="en-US"/>
        </a:p>
      </dgm:t>
    </dgm:pt>
    <dgm:pt modelId="{7E5F519D-A2FA-4BA1-A9BF-F5CB69FAC677}">
      <dgm:prSet/>
      <dgm:spPr/>
      <dgm:t>
        <a:bodyPr/>
        <a:lstStyle/>
        <a:p>
          <a:r>
            <a:rPr lang="en-GB"/>
            <a:t>Multichannel Marketing Growth Wheel</a:t>
          </a:r>
          <a:endParaRPr lang="en-US"/>
        </a:p>
      </dgm:t>
    </dgm:pt>
    <dgm:pt modelId="{62A5B916-DC33-4EF1-A4A9-3828ECD60514}" type="parTrans" cxnId="{1DACA207-134D-44B4-8017-152B65E15DEB}">
      <dgm:prSet/>
      <dgm:spPr/>
      <dgm:t>
        <a:bodyPr/>
        <a:lstStyle/>
        <a:p>
          <a:endParaRPr lang="en-US"/>
        </a:p>
      </dgm:t>
    </dgm:pt>
    <dgm:pt modelId="{8E871F27-5C16-4662-A092-DCE83DF7A884}" type="sibTrans" cxnId="{1DACA207-134D-44B4-8017-152B65E15DEB}">
      <dgm:prSet/>
      <dgm:spPr/>
      <dgm:t>
        <a:bodyPr/>
        <a:lstStyle/>
        <a:p>
          <a:endParaRPr lang="en-US"/>
        </a:p>
      </dgm:t>
    </dgm:pt>
    <dgm:pt modelId="{DAC6EBCA-4C0A-4860-9FE5-0A8745FA7A9F}" type="pres">
      <dgm:prSet presAssocID="{3E622D5F-6C77-4ED5-937C-79A428C4A3F1}" presName="linear" presStyleCnt="0">
        <dgm:presLayoutVars>
          <dgm:dir/>
          <dgm:animLvl val="lvl"/>
          <dgm:resizeHandles val="exact"/>
        </dgm:presLayoutVars>
      </dgm:prSet>
      <dgm:spPr/>
      <dgm:t>
        <a:bodyPr/>
        <a:lstStyle/>
        <a:p>
          <a:endParaRPr lang="en-GB"/>
        </a:p>
      </dgm:t>
    </dgm:pt>
    <dgm:pt modelId="{4CDA4E3E-BC7C-41B8-98A9-EA70B03BF298}" type="pres">
      <dgm:prSet presAssocID="{D930C95B-CB08-4F26-8F28-E8031105F652}" presName="parentLin" presStyleCnt="0"/>
      <dgm:spPr/>
    </dgm:pt>
    <dgm:pt modelId="{828E920E-AFE4-4266-8598-B6A5BB3B3A8F}" type="pres">
      <dgm:prSet presAssocID="{D930C95B-CB08-4F26-8F28-E8031105F652}" presName="parentLeftMargin" presStyleLbl="node1" presStyleIdx="0" presStyleCnt="6"/>
      <dgm:spPr/>
      <dgm:t>
        <a:bodyPr/>
        <a:lstStyle/>
        <a:p>
          <a:endParaRPr lang="en-GB"/>
        </a:p>
      </dgm:t>
    </dgm:pt>
    <dgm:pt modelId="{D78D491D-0D0D-4241-B99E-774F4C35350A}" type="pres">
      <dgm:prSet presAssocID="{D930C95B-CB08-4F26-8F28-E8031105F652}" presName="parentText" presStyleLbl="node1" presStyleIdx="0" presStyleCnt="6">
        <dgm:presLayoutVars>
          <dgm:chMax val="0"/>
          <dgm:bulletEnabled val="1"/>
        </dgm:presLayoutVars>
      </dgm:prSet>
      <dgm:spPr/>
      <dgm:t>
        <a:bodyPr/>
        <a:lstStyle/>
        <a:p>
          <a:endParaRPr lang="en-GB"/>
        </a:p>
      </dgm:t>
    </dgm:pt>
    <dgm:pt modelId="{4C1A33E3-9CCA-4B21-BD57-480BD7FF11CC}" type="pres">
      <dgm:prSet presAssocID="{D930C95B-CB08-4F26-8F28-E8031105F652}" presName="negativeSpace" presStyleCnt="0"/>
      <dgm:spPr/>
    </dgm:pt>
    <dgm:pt modelId="{175C5D57-78AB-4835-8CEC-30462ECDB865}" type="pres">
      <dgm:prSet presAssocID="{D930C95B-CB08-4F26-8F28-E8031105F652}" presName="childText" presStyleLbl="conFgAcc1" presStyleIdx="0" presStyleCnt="6">
        <dgm:presLayoutVars>
          <dgm:bulletEnabled val="1"/>
        </dgm:presLayoutVars>
      </dgm:prSet>
      <dgm:spPr/>
    </dgm:pt>
    <dgm:pt modelId="{CF4E4397-5A7E-49DF-8076-C0805F0EAD0A}" type="pres">
      <dgm:prSet presAssocID="{7CC8020E-03EF-46C6-BAFE-30B72C93F263}" presName="spaceBetweenRectangles" presStyleCnt="0"/>
      <dgm:spPr/>
    </dgm:pt>
    <dgm:pt modelId="{B6CA8ADE-5A77-459B-9B15-9BC66311C5AD}" type="pres">
      <dgm:prSet presAssocID="{1986F3D5-62A4-43D0-9B82-ED45343F42DA}" presName="parentLin" presStyleCnt="0"/>
      <dgm:spPr/>
    </dgm:pt>
    <dgm:pt modelId="{512AF204-7624-4B8C-ADF0-231CDA10914D}" type="pres">
      <dgm:prSet presAssocID="{1986F3D5-62A4-43D0-9B82-ED45343F42DA}" presName="parentLeftMargin" presStyleLbl="node1" presStyleIdx="0" presStyleCnt="6"/>
      <dgm:spPr/>
      <dgm:t>
        <a:bodyPr/>
        <a:lstStyle/>
        <a:p>
          <a:endParaRPr lang="en-GB"/>
        </a:p>
      </dgm:t>
    </dgm:pt>
    <dgm:pt modelId="{B5CC5128-8644-424A-8F6A-9CA4E6E36F46}" type="pres">
      <dgm:prSet presAssocID="{1986F3D5-62A4-43D0-9B82-ED45343F42DA}" presName="parentText" presStyleLbl="node1" presStyleIdx="1" presStyleCnt="6">
        <dgm:presLayoutVars>
          <dgm:chMax val="0"/>
          <dgm:bulletEnabled val="1"/>
        </dgm:presLayoutVars>
      </dgm:prSet>
      <dgm:spPr/>
      <dgm:t>
        <a:bodyPr/>
        <a:lstStyle/>
        <a:p>
          <a:endParaRPr lang="en-GB"/>
        </a:p>
      </dgm:t>
    </dgm:pt>
    <dgm:pt modelId="{0000C3D5-F736-47CD-95D6-A2791BF6DF16}" type="pres">
      <dgm:prSet presAssocID="{1986F3D5-62A4-43D0-9B82-ED45343F42DA}" presName="negativeSpace" presStyleCnt="0"/>
      <dgm:spPr/>
    </dgm:pt>
    <dgm:pt modelId="{FAF3A8E8-BBF3-4D80-A91F-B299B86FC0F7}" type="pres">
      <dgm:prSet presAssocID="{1986F3D5-62A4-43D0-9B82-ED45343F42DA}" presName="childText" presStyleLbl="conFgAcc1" presStyleIdx="1" presStyleCnt="6">
        <dgm:presLayoutVars>
          <dgm:bulletEnabled val="1"/>
        </dgm:presLayoutVars>
      </dgm:prSet>
      <dgm:spPr/>
    </dgm:pt>
    <dgm:pt modelId="{4DF2BC87-EC56-4AFD-A693-9D09416240B0}" type="pres">
      <dgm:prSet presAssocID="{E20FD138-484C-44EC-AB27-0E2E26380D57}" presName="spaceBetweenRectangles" presStyleCnt="0"/>
      <dgm:spPr/>
    </dgm:pt>
    <dgm:pt modelId="{FB0E6414-A530-4F73-9C12-440DD0B6ACAD}" type="pres">
      <dgm:prSet presAssocID="{AC697CFE-AE4C-46BF-84F6-1EF80A0C4CC2}" presName="parentLin" presStyleCnt="0"/>
      <dgm:spPr/>
    </dgm:pt>
    <dgm:pt modelId="{586978E3-19C3-49F3-B743-F5E164F2A98E}" type="pres">
      <dgm:prSet presAssocID="{AC697CFE-AE4C-46BF-84F6-1EF80A0C4CC2}" presName="parentLeftMargin" presStyleLbl="node1" presStyleIdx="1" presStyleCnt="6"/>
      <dgm:spPr/>
      <dgm:t>
        <a:bodyPr/>
        <a:lstStyle/>
        <a:p>
          <a:endParaRPr lang="en-GB"/>
        </a:p>
      </dgm:t>
    </dgm:pt>
    <dgm:pt modelId="{E4CE2632-A4D7-401C-A222-F9FF2060041B}" type="pres">
      <dgm:prSet presAssocID="{AC697CFE-AE4C-46BF-84F6-1EF80A0C4CC2}" presName="parentText" presStyleLbl="node1" presStyleIdx="2" presStyleCnt="6">
        <dgm:presLayoutVars>
          <dgm:chMax val="0"/>
          <dgm:bulletEnabled val="1"/>
        </dgm:presLayoutVars>
      </dgm:prSet>
      <dgm:spPr/>
      <dgm:t>
        <a:bodyPr/>
        <a:lstStyle/>
        <a:p>
          <a:endParaRPr lang="en-GB"/>
        </a:p>
      </dgm:t>
    </dgm:pt>
    <dgm:pt modelId="{B2D8D5AA-5EAF-4B34-8FE9-4B10D7012617}" type="pres">
      <dgm:prSet presAssocID="{AC697CFE-AE4C-46BF-84F6-1EF80A0C4CC2}" presName="negativeSpace" presStyleCnt="0"/>
      <dgm:spPr/>
    </dgm:pt>
    <dgm:pt modelId="{D1D2F0BE-B019-449D-8C8D-D67B90FD15EF}" type="pres">
      <dgm:prSet presAssocID="{AC697CFE-AE4C-46BF-84F6-1EF80A0C4CC2}" presName="childText" presStyleLbl="conFgAcc1" presStyleIdx="2" presStyleCnt="6">
        <dgm:presLayoutVars>
          <dgm:bulletEnabled val="1"/>
        </dgm:presLayoutVars>
      </dgm:prSet>
      <dgm:spPr/>
    </dgm:pt>
    <dgm:pt modelId="{9CDFD396-5768-420F-BD5B-DCEB6316C7F7}" type="pres">
      <dgm:prSet presAssocID="{31F85600-7FB0-4137-8DAB-5BE6A39E4641}" presName="spaceBetweenRectangles" presStyleCnt="0"/>
      <dgm:spPr/>
    </dgm:pt>
    <dgm:pt modelId="{572C47F5-83C2-4D56-B0BF-911108F57579}" type="pres">
      <dgm:prSet presAssocID="{35C46C3D-6EDF-43CB-A604-A935782C10C9}" presName="parentLin" presStyleCnt="0"/>
      <dgm:spPr/>
    </dgm:pt>
    <dgm:pt modelId="{2E01C066-64D8-490C-AB1F-699FFE5C746C}" type="pres">
      <dgm:prSet presAssocID="{35C46C3D-6EDF-43CB-A604-A935782C10C9}" presName="parentLeftMargin" presStyleLbl="node1" presStyleIdx="2" presStyleCnt="6"/>
      <dgm:spPr/>
      <dgm:t>
        <a:bodyPr/>
        <a:lstStyle/>
        <a:p>
          <a:endParaRPr lang="en-GB"/>
        </a:p>
      </dgm:t>
    </dgm:pt>
    <dgm:pt modelId="{5907783E-3309-40F0-9A0F-0B2C1B2C2DC0}" type="pres">
      <dgm:prSet presAssocID="{35C46C3D-6EDF-43CB-A604-A935782C10C9}" presName="parentText" presStyleLbl="node1" presStyleIdx="3" presStyleCnt="6">
        <dgm:presLayoutVars>
          <dgm:chMax val="0"/>
          <dgm:bulletEnabled val="1"/>
        </dgm:presLayoutVars>
      </dgm:prSet>
      <dgm:spPr/>
      <dgm:t>
        <a:bodyPr/>
        <a:lstStyle/>
        <a:p>
          <a:endParaRPr lang="en-GB"/>
        </a:p>
      </dgm:t>
    </dgm:pt>
    <dgm:pt modelId="{6D34C77F-88EB-4519-B68C-760E948D15CD}" type="pres">
      <dgm:prSet presAssocID="{35C46C3D-6EDF-43CB-A604-A935782C10C9}" presName="negativeSpace" presStyleCnt="0"/>
      <dgm:spPr/>
    </dgm:pt>
    <dgm:pt modelId="{3F2A2FE6-7553-4C3E-9A90-5405ADC964D0}" type="pres">
      <dgm:prSet presAssocID="{35C46C3D-6EDF-43CB-A604-A935782C10C9}" presName="childText" presStyleLbl="conFgAcc1" presStyleIdx="3" presStyleCnt="6">
        <dgm:presLayoutVars>
          <dgm:bulletEnabled val="1"/>
        </dgm:presLayoutVars>
      </dgm:prSet>
      <dgm:spPr/>
    </dgm:pt>
    <dgm:pt modelId="{5DA2FF91-0B35-4C1D-841F-580F41C23D85}" type="pres">
      <dgm:prSet presAssocID="{366C1872-3BCC-4131-A47D-CC4E30977210}" presName="spaceBetweenRectangles" presStyleCnt="0"/>
      <dgm:spPr/>
    </dgm:pt>
    <dgm:pt modelId="{7CBA2898-3351-4623-B106-7E84F253B8E0}" type="pres">
      <dgm:prSet presAssocID="{F3759633-CDA1-44D7-8562-40C8AF0B1D14}" presName="parentLin" presStyleCnt="0"/>
      <dgm:spPr/>
    </dgm:pt>
    <dgm:pt modelId="{E74C5BD3-2229-49B8-B55E-320918D91B8A}" type="pres">
      <dgm:prSet presAssocID="{F3759633-CDA1-44D7-8562-40C8AF0B1D14}" presName="parentLeftMargin" presStyleLbl="node1" presStyleIdx="3" presStyleCnt="6"/>
      <dgm:spPr/>
      <dgm:t>
        <a:bodyPr/>
        <a:lstStyle/>
        <a:p>
          <a:endParaRPr lang="en-GB"/>
        </a:p>
      </dgm:t>
    </dgm:pt>
    <dgm:pt modelId="{4899FEA7-33F1-4562-B2BE-56A3E9F7D475}" type="pres">
      <dgm:prSet presAssocID="{F3759633-CDA1-44D7-8562-40C8AF0B1D14}" presName="parentText" presStyleLbl="node1" presStyleIdx="4" presStyleCnt="6">
        <dgm:presLayoutVars>
          <dgm:chMax val="0"/>
          <dgm:bulletEnabled val="1"/>
        </dgm:presLayoutVars>
      </dgm:prSet>
      <dgm:spPr/>
      <dgm:t>
        <a:bodyPr/>
        <a:lstStyle/>
        <a:p>
          <a:endParaRPr lang="en-GB"/>
        </a:p>
      </dgm:t>
    </dgm:pt>
    <dgm:pt modelId="{8BFA4D69-14B4-442B-8EAD-646A28696DA8}" type="pres">
      <dgm:prSet presAssocID="{F3759633-CDA1-44D7-8562-40C8AF0B1D14}" presName="negativeSpace" presStyleCnt="0"/>
      <dgm:spPr/>
    </dgm:pt>
    <dgm:pt modelId="{C49A85F8-7271-4E4B-BF10-EF23947388FF}" type="pres">
      <dgm:prSet presAssocID="{F3759633-CDA1-44D7-8562-40C8AF0B1D14}" presName="childText" presStyleLbl="conFgAcc1" presStyleIdx="4" presStyleCnt="6">
        <dgm:presLayoutVars>
          <dgm:bulletEnabled val="1"/>
        </dgm:presLayoutVars>
      </dgm:prSet>
      <dgm:spPr/>
    </dgm:pt>
    <dgm:pt modelId="{D3835E06-F5A0-4AB0-9954-7DB2B5D78103}" type="pres">
      <dgm:prSet presAssocID="{6BD10674-2D2A-4A3E-B454-C1376E1FEFBF}" presName="spaceBetweenRectangles" presStyleCnt="0"/>
      <dgm:spPr/>
    </dgm:pt>
    <dgm:pt modelId="{BDAE4C86-1923-40F5-94A6-3A3A175B1327}" type="pres">
      <dgm:prSet presAssocID="{7E5F519D-A2FA-4BA1-A9BF-F5CB69FAC677}" presName="parentLin" presStyleCnt="0"/>
      <dgm:spPr/>
    </dgm:pt>
    <dgm:pt modelId="{53FA3A3C-E837-43C6-BCD8-DB41B91D3B92}" type="pres">
      <dgm:prSet presAssocID="{7E5F519D-A2FA-4BA1-A9BF-F5CB69FAC677}" presName="parentLeftMargin" presStyleLbl="node1" presStyleIdx="4" presStyleCnt="6"/>
      <dgm:spPr/>
      <dgm:t>
        <a:bodyPr/>
        <a:lstStyle/>
        <a:p>
          <a:endParaRPr lang="en-GB"/>
        </a:p>
      </dgm:t>
    </dgm:pt>
    <dgm:pt modelId="{DC360BE1-63C3-460E-A2E5-2F6BCA746D63}" type="pres">
      <dgm:prSet presAssocID="{7E5F519D-A2FA-4BA1-A9BF-F5CB69FAC677}" presName="parentText" presStyleLbl="node1" presStyleIdx="5" presStyleCnt="6">
        <dgm:presLayoutVars>
          <dgm:chMax val="0"/>
          <dgm:bulletEnabled val="1"/>
        </dgm:presLayoutVars>
      </dgm:prSet>
      <dgm:spPr/>
      <dgm:t>
        <a:bodyPr/>
        <a:lstStyle/>
        <a:p>
          <a:endParaRPr lang="en-GB"/>
        </a:p>
      </dgm:t>
    </dgm:pt>
    <dgm:pt modelId="{4F302D00-CA59-4F6A-B89A-E4AD0F5C98A3}" type="pres">
      <dgm:prSet presAssocID="{7E5F519D-A2FA-4BA1-A9BF-F5CB69FAC677}" presName="negativeSpace" presStyleCnt="0"/>
      <dgm:spPr/>
    </dgm:pt>
    <dgm:pt modelId="{E6359227-F6F2-4F1D-89F9-168F3F848519}" type="pres">
      <dgm:prSet presAssocID="{7E5F519D-A2FA-4BA1-A9BF-F5CB69FAC677}" presName="childText" presStyleLbl="conFgAcc1" presStyleIdx="5" presStyleCnt="6">
        <dgm:presLayoutVars>
          <dgm:bulletEnabled val="1"/>
        </dgm:presLayoutVars>
      </dgm:prSet>
      <dgm:spPr/>
    </dgm:pt>
  </dgm:ptLst>
  <dgm:cxnLst>
    <dgm:cxn modelId="{7652E7DE-A73A-48CF-BA66-85E02CE60BF9}" type="presOf" srcId="{AC697CFE-AE4C-46BF-84F6-1EF80A0C4CC2}" destId="{586978E3-19C3-49F3-B743-F5E164F2A98E}" srcOrd="0" destOrd="0" presId="urn:microsoft.com/office/officeart/2005/8/layout/list1"/>
    <dgm:cxn modelId="{FB513BB0-D7BF-4B05-A289-2F942D19C355}" type="presOf" srcId="{D930C95B-CB08-4F26-8F28-E8031105F652}" destId="{828E920E-AFE4-4266-8598-B6A5BB3B3A8F}" srcOrd="0" destOrd="0" presId="urn:microsoft.com/office/officeart/2005/8/layout/list1"/>
    <dgm:cxn modelId="{3A154663-5C03-4EBA-854F-DCFF57687066}" type="presOf" srcId="{35C46C3D-6EDF-43CB-A604-A935782C10C9}" destId="{5907783E-3309-40F0-9A0F-0B2C1B2C2DC0}" srcOrd="1" destOrd="0" presId="urn:microsoft.com/office/officeart/2005/8/layout/list1"/>
    <dgm:cxn modelId="{CD2BE644-D631-4630-992B-B1C7629F6D4A}" type="presOf" srcId="{7E5F519D-A2FA-4BA1-A9BF-F5CB69FAC677}" destId="{DC360BE1-63C3-460E-A2E5-2F6BCA746D63}" srcOrd="1" destOrd="0" presId="urn:microsoft.com/office/officeart/2005/8/layout/list1"/>
    <dgm:cxn modelId="{658E4123-CCC3-48FC-92F7-34474F965B4F}" srcId="{3E622D5F-6C77-4ED5-937C-79A428C4A3F1}" destId="{F3759633-CDA1-44D7-8562-40C8AF0B1D14}" srcOrd="4" destOrd="0" parTransId="{6A65D9A6-B3B1-4EE8-AE57-B4A911B7B5A0}" sibTransId="{6BD10674-2D2A-4A3E-B454-C1376E1FEFBF}"/>
    <dgm:cxn modelId="{B59AAA48-1242-4F3B-B649-C208C4EBA08F}" type="presOf" srcId="{D930C95B-CB08-4F26-8F28-E8031105F652}" destId="{D78D491D-0D0D-4241-B99E-774F4C35350A}" srcOrd="1" destOrd="0" presId="urn:microsoft.com/office/officeart/2005/8/layout/list1"/>
    <dgm:cxn modelId="{1DACA207-134D-44B4-8017-152B65E15DEB}" srcId="{3E622D5F-6C77-4ED5-937C-79A428C4A3F1}" destId="{7E5F519D-A2FA-4BA1-A9BF-F5CB69FAC677}" srcOrd="5" destOrd="0" parTransId="{62A5B916-DC33-4EF1-A4A9-3828ECD60514}" sibTransId="{8E871F27-5C16-4662-A092-DCE83DF7A884}"/>
    <dgm:cxn modelId="{84F910D4-9358-4F47-938A-B2FE22CA0F4B}" type="presOf" srcId="{7E5F519D-A2FA-4BA1-A9BF-F5CB69FAC677}" destId="{53FA3A3C-E837-43C6-BCD8-DB41B91D3B92}" srcOrd="0" destOrd="0" presId="urn:microsoft.com/office/officeart/2005/8/layout/list1"/>
    <dgm:cxn modelId="{06307AF7-1626-40F6-91A2-7386D3566C10}" type="presOf" srcId="{1986F3D5-62A4-43D0-9B82-ED45343F42DA}" destId="{B5CC5128-8644-424A-8F6A-9CA4E6E36F46}" srcOrd="1" destOrd="0" presId="urn:microsoft.com/office/officeart/2005/8/layout/list1"/>
    <dgm:cxn modelId="{42C9CE6C-01A3-4CA4-8D65-95CED3A8E5BA}" srcId="{3E622D5F-6C77-4ED5-937C-79A428C4A3F1}" destId="{35C46C3D-6EDF-43CB-A604-A935782C10C9}" srcOrd="3" destOrd="0" parTransId="{6B6FD71D-BB40-4359-9E3C-9883C853D9CB}" sibTransId="{366C1872-3BCC-4131-A47D-CC4E30977210}"/>
    <dgm:cxn modelId="{25CAE25A-80EB-4F47-899D-36F2A10AA94F}" srcId="{3E622D5F-6C77-4ED5-937C-79A428C4A3F1}" destId="{D930C95B-CB08-4F26-8F28-E8031105F652}" srcOrd="0" destOrd="0" parTransId="{10017CFC-71DD-4B69-8C66-B5EBC2B1C7CD}" sibTransId="{7CC8020E-03EF-46C6-BAFE-30B72C93F263}"/>
    <dgm:cxn modelId="{C4D67F55-9CD1-4A7D-8F09-86B128967A39}" type="presOf" srcId="{1986F3D5-62A4-43D0-9B82-ED45343F42DA}" destId="{512AF204-7624-4B8C-ADF0-231CDA10914D}" srcOrd="0" destOrd="0" presId="urn:microsoft.com/office/officeart/2005/8/layout/list1"/>
    <dgm:cxn modelId="{66978BC2-D57F-4DD7-8F3C-F12B82821808}" type="presOf" srcId="{35C46C3D-6EDF-43CB-A604-A935782C10C9}" destId="{2E01C066-64D8-490C-AB1F-699FFE5C746C}" srcOrd="0" destOrd="0" presId="urn:microsoft.com/office/officeart/2005/8/layout/list1"/>
    <dgm:cxn modelId="{01AC94A6-5745-4133-A88B-EF74CFFB2F5B}" type="presOf" srcId="{F3759633-CDA1-44D7-8562-40C8AF0B1D14}" destId="{4899FEA7-33F1-4562-B2BE-56A3E9F7D475}" srcOrd="1" destOrd="0" presId="urn:microsoft.com/office/officeart/2005/8/layout/list1"/>
    <dgm:cxn modelId="{0C27D188-2FF7-41EA-997A-BE2D7C73067D}" srcId="{3E622D5F-6C77-4ED5-937C-79A428C4A3F1}" destId="{1986F3D5-62A4-43D0-9B82-ED45343F42DA}" srcOrd="1" destOrd="0" parTransId="{D171D116-1116-4EDF-806F-557D78AC765D}" sibTransId="{E20FD138-484C-44EC-AB27-0E2E26380D57}"/>
    <dgm:cxn modelId="{8797EFE7-F163-4522-B952-E7348E81EC8A}" type="presOf" srcId="{3E622D5F-6C77-4ED5-937C-79A428C4A3F1}" destId="{DAC6EBCA-4C0A-4860-9FE5-0A8745FA7A9F}" srcOrd="0" destOrd="0" presId="urn:microsoft.com/office/officeart/2005/8/layout/list1"/>
    <dgm:cxn modelId="{7A23E593-A40C-4ED2-928A-AE9B52D21E53}" srcId="{3E622D5F-6C77-4ED5-937C-79A428C4A3F1}" destId="{AC697CFE-AE4C-46BF-84F6-1EF80A0C4CC2}" srcOrd="2" destOrd="0" parTransId="{E065418F-5168-41A3-9964-88701E766E6A}" sibTransId="{31F85600-7FB0-4137-8DAB-5BE6A39E4641}"/>
    <dgm:cxn modelId="{EA7EFB2E-B001-4953-8BF1-9F4FA19EF712}" type="presOf" srcId="{F3759633-CDA1-44D7-8562-40C8AF0B1D14}" destId="{E74C5BD3-2229-49B8-B55E-320918D91B8A}" srcOrd="0" destOrd="0" presId="urn:microsoft.com/office/officeart/2005/8/layout/list1"/>
    <dgm:cxn modelId="{6A5A810C-5644-494E-B766-C42BBC2D4F1A}" type="presOf" srcId="{AC697CFE-AE4C-46BF-84F6-1EF80A0C4CC2}" destId="{E4CE2632-A4D7-401C-A222-F9FF2060041B}" srcOrd="1" destOrd="0" presId="urn:microsoft.com/office/officeart/2005/8/layout/list1"/>
    <dgm:cxn modelId="{720410E6-C894-4027-A0C5-E53300812199}" type="presParOf" srcId="{DAC6EBCA-4C0A-4860-9FE5-0A8745FA7A9F}" destId="{4CDA4E3E-BC7C-41B8-98A9-EA70B03BF298}" srcOrd="0" destOrd="0" presId="urn:microsoft.com/office/officeart/2005/8/layout/list1"/>
    <dgm:cxn modelId="{E327468E-829C-4FFF-BF04-BA718B88BFFF}" type="presParOf" srcId="{4CDA4E3E-BC7C-41B8-98A9-EA70B03BF298}" destId="{828E920E-AFE4-4266-8598-B6A5BB3B3A8F}" srcOrd="0" destOrd="0" presId="urn:microsoft.com/office/officeart/2005/8/layout/list1"/>
    <dgm:cxn modelId="{A87431F2-441B-4818-A25A-1B464E9F975E}" type="presParOf" srcId="{4CDA4E3E-BC7C-41B8-98A9-EA70B03BF298}" destId="{D78D491D-0D0D-4241-B99E-774F4C35350A}" srcOrd="1" destOrd="0" presId="urn:microsoft.com/office/officeart/2005/8/layout/list1"/>
    <dgm:cxn modelId="{E41B2B87-9ED1-4D76-B5F3-C9C6902102C8}" type="presParOf" srcId="{DAC6EBCA-4C0A-4860-9FE5-0A8745FA7A9F}" destId="{4C1A33E3-9CCA-4B21-BD57-480BD7FF11CC}" srcOrd="1" destOrd="0" presId="urn:microsoft.com/office/officeart/2005/8/layout/list1"/>
    <dgm:cxn modelId="{FD8E73DB-0737-4190-9376-A38782A324C8}" type="presParOf" srcId="{DAC6EBCA-4C0A-4860-9FE5-0A8745FA7A9F}" destId="{175C5D57-78AB-4835-8CEC-30462ECDB865}" srcOrd="2" destOrd="0" presId="urn:microsoft.com/office/officeart/2005/8/layout/list1"/>
    <dgm:cxn modelId="{4A31EE90-DBCC-4F5D-A98B-8B78D8671363}" type="presParOf" srcId="{DAC6EBCA-4C0A-4860-9FE5-0A8745FA7A9F}" destId="{CF4E4397-5A7E-49DF-8076-C0805F0EAD0A}" srcOrd="3" destOrd="0" presId="urn:microsoft.com/office/officeart/2005/8/layout/list1"/>
    <dgm:cxn modelId="{A86353A7-4691-4497-9C52-0722F3926BDF}" type="presParOf" srcId="{DAC6EBCA-4C0A-4860-9FE5-0A8745FA7A9F}" destId="{B6CA8ADE-5A77-459B-9B15-9BC66311C5AD}" srcOrd="4" destOrd="0" presId="urn:microsoft.com/office/officeart/2005/8/layout/list1"/>
    <dgm:cxn modelId="{FD884389-1035-4E26-A414-C77CD2ED5D59}" type="presParOf" srcId="{B6CA8ADE-5A77-459B-9B15-9BC66311C5AD}" destId="{512AF204-7624-4B8C-ADF0-231CDA10914D}" srcOrd="0" destOrd="0" presId="urn:microsoft.com/office/officeart/2005/8/layout/list1"/>
    <dgm:cxn modelId="{FC533CF7-4AF3-4E90-AD65-1B66CED100DC}" type="presParOf" srcId="{B6CA8ADE-5A77-459B-9B15-9BC66311C5AD}" destId="{B5CC5128-8644-424A-8F6A-9CA4E6E36F46}" srcOrd="1" destOrd="0" presId="urn:microsoft.com/office/officeart/2005/8/layout/list1"/>
    <dgm:cxn modelId="{06F9FE75-B86E-497F-B2D5-EED185B0D157}" type="presParOf" srcId="{DAC6EBCA-4C0A-4860-9FE5-0A8745FA7A9F}" destId="{0000C3D5-F736-47CD-95D6-A2791BF6DF16}" srcOrd="5" destOrd="0" presId="urn:microsoft.com/office/officeart/2005/8/layout/list1"/>
    <dgm:cxn modelId="{BDF2E7AF-1A74-4499-86FD-448B82862063}" type="presParOf" srcId="{DAC6EBCA-4C0A-4860-9FE5-0A8745FA7A9F}" destId="{FAF3A8E8-BBF3-4D80-A91F-B299B86FC0F7}" srcOrd="6" destOrd="0" presId="urn:microsoft.com/office/officeart/2005/8/layout/list1"/>
    <dgm:cxn modelId="{91B7AFF6-A0B7-4FF5-9469-B09C649A3088}" type="presParOf" srcId="{DAC6EBCA-4C0A-4860-9FE5-0A8745FA7A9F}" destId="{4DF2BC87-EC56-4AFD-A693-9D09416240B0}" srcOrd="7" destOrd="0" presId="urn:microsoft.com/office/officeart/2005/8/layout/list1"/>
    <dgm:cxn modelId="{8819AD55-3D6A-40FF-B272-653E00DFE4F1}" type="presParOf" srcId="{DAC6EBCA-4C0A-4860-9FE5-0A8745FA7A9F}" destId="{FB0E6414-A530-4F73-9C12-440DD0B6ACAD}" srcOrd="8" destOrd="0" presId="urn:microsoft.com/office/officeart/2005/8/layout/list1"/>
    <dgm:cxn modelId="{754A0208-3119-4BBE-AABE-0D6095E740C7}" type="presParOf" srcId="{FB0E6414-A530-4F73-9C12-440DD0B6ACAD}" destId="{586978E3-19C3-49F3-B743-F5E164F2A98E}" srcOrd="0" destOrd="0" presId="urn:microsoft.com/office/officeart/2005/8/layout/list1"/>
    <dgm:cxn modelId="{FE41074B-478E-449E-A085-980433246599}" type="presParOf" srcId="{FB0E6414-A530-4F73-9C12-440DD0B6ACAD}" destId="{E4CE2632-A4D7-401C-A222-F9FF2060041B}" srcOrd="1" destOrd="0" presId="urn:microsoft.com/office/officeart/2005/8/layout/list1"/>
    <dgm:cxn modelId="{C0446849-6032-4352-9880-530500687235}" type="presParOf" srcId="{DAC6EBCA-4C0A-4860-9FE5-0A8745FA7A9F}" destId="{B2D8D5AA-5EAF-4B34-8FE9-4B10D7012617}" srcOrd="9" destOrd="0" presId="urn:microsoft.com/office/officeart/2005/8/layout/list1"/>
    <dgm:cxn modelId="{39F2331A-4217-48E3-A458-AC010BD24B97}" type="presParOf" srcId="{DAC6EBCA-4C0A-4860-9FE5-0A8745FA7A9F}" destId="{D1D2F0BE-B019-449D-8C8D-D67B90FD15EF}" srcOrd="10" destOrd="0" presId="urn:microsoft.com/office/officeart/2005/8/layout/list1"/>
    <dgm:cxn modelId="{818D2D1C-E0A1-41EF-AFC7-602A574D8F8F}" type="presParOf" srcId="{DAC6EBCA-4C0A-4860-9FE5-0A8745FA7A9F}" destId="{9CDFD396-5768-420F-BD5B-DCEB6316C7F7}" srcOrd="11" destOrd="0" presId="urn:microsoft.com/office/officeart/2005/8/layout/list1"/>
    <dgm:cxn modelId="{832445EE-15E6-44D8-9D1F-1CEDA2B05920}" type="presParOf" srcId="{DAC6EBCA-4C0A-4860-9FE5-0A8745FA7A9F}" destId="{572C47F5-83C2-4D56-B0BF-911108F57579}" srcOrd="12" destOrd="0" presId="urn:microsoft.com/office/officeart/2005/8/layout/list1"/>
    <dgm:cxn modelId="{DD669C58-7C56-4821-BDC3-D67A110E8C44}" type="presParOf" srcId="{572C47F5-83C2-4D56-B0BF-911108F57579}" destId="{2E01C066-64D8-490C-AB1F-699FFE5C746C}" srcOrd="0" destOrd="0" presId="urn:microsoft.com/office/officeart/2005/8/layout/list1"/>
    <dgm:cxn modelId="{4867BB48-E769-43D5-841C-B266122A7438}" type="presParOf" srcId="{572C47F5-83C2-4D56-B0BF-911108F57579}" destId="{5907783E-3309-40F0-9A0F-0B2C1B2C2DC0}" srcOrd="1" destOrd="0" presId="urn:microsoft.com/office/officeart/2005/8/layout/list1"/>
    <dgm:cxn modelId="{B4215618-4CD4-48DB-81F7-54B9907D3CF5}" type="presParOf" srcId="{DAC6EBCA-4C0A-4860-9FE5-0A8745FA7A9F}" destId="{6D34C77F-88EB-4519-B68C-760E948D15CD}" srcOrd="13" destOrd="0" presId="urn:microsoft.com/office/officeart/2005/8/layout/list1"/>
    <dgm:cxn modelId="{6F17EC72-8A42-4599-9C18-28493ECF706D}" type="presParOf" srcId="{DAC6EBCA-4C0A-4860-9FE5-0A8745FA7A9F}" destId="{3F2A2FE6-7553-4C3E-9A90-5405ADC964D0}" srcOrd="14" destOrd="0" presId="urn:microsoft.com/office/officeart/2005/8/layout/list1"/>
    <dgm:cxn modelId="{1298E366-EFDE-4641-B148-AEA38B79DBD4}" type="presParOf" srcId="{DAC6EBCA-4C0A-4860-9FE5-0A8745FA7A9F}" destId="{5DA2FF91-0B35-4C1D-841F-580F41C23D85}" srcOrd="15" destOrd="0" presId="urn:microsoft.com/office/officeart/2005/8/layout/list1"/>
    <dgm:cxn modelId="{1EECF5C9-D34B-4B48-9103-F0003AF18DBA}" type="presParOf" srcId="{DAC6EBCA-4C0A-4860-9FE5-0A8745FA7A9F}" destId="{7CBA2898-3351-4623-B106-7E84F253B8E0}" srcOrd="16" destOrd="0" presId="urn:microsoft.com/office/officeart/2005/8/layout/list1"/>
    <dgm:cxn modelId="{EAA1B011-2BAD-465F-AAC2-EC75F2DB2CBD}" type="presParOf" srcId="{7CBA2898-3351-4623-B106-7E84F253B8E0}" destId="{E74C5BD3-2229-49B8-B55E-320918D91B8A}" srcOrd="0" destOrd="0" presId="urn:microsoft.com/office/officeart/2005/8/layout/list1"/>
    <dgm:cxn modelId="{D0BD3305-DD4E-421D-B37D-14835E512AF9}" type="presParOf" srcId="{7CBA2898-3351-4623-B106-7E84F253B8E0}" destId="{4899FEA7-33F1-4562-B2BE-56A3E9F7D475}" srcOrd="1" destOrd="0" presId="urn:microsoft.com/office/officeart/2005/8/layout/list1"/>
    <dgm:cxn modelId="{53C97FBD-BF47-4B78-AB10-F10DD885924C}" type="presParOf" srcId="{DAC6EBCA-4C0A-4860-9FE5-0A8745FA7A9F}" destId="{8BFA4D69-14B4-442B-8EAD-646A28696DA8}" srcOrd="17" destOrd="0" presId="urn:microsoft.com/office/officeart/2005/8/layout/list1"/>
    <dgm:cxn modelId="{FD1D915D-B62B-4709-BFB9-B504A6BA87E4}" type="presParOf" srcId="{DAC6EBCA-4C0A-4860-9FE5-0A8745FA7A9F}" destId="{C49A85F8-7271-4E4B-BF10-EF23947388FF}" srcOrd="18" destOrd="0" presId="urn:microsoft.com/office/officeart/2005/8/layout/list1"/>
    <dgm:cxn modelId="{A0E6F926-DF4E-4495-8F43-3A79A8AC8AB6}" type="presParOf" srcId="{DAC6EBCA-4C0A-4860-9FE5-0A8745FA7A9F}" destId="{D3835E06-F5A0-4AB0-9954-7DB2B5D78103}" srcOrd="19" destOrd="0" presId="urn:microsoft.com/office/officeart/2005/8/layout/list1"/>
    <dgm:cxn modelId="{311DFB6F-5682-4902-B1BA-4BA274606388}" type="presParOf" srcId="{DAC6EBCA-4C0A-4860-9FE5-0A8745FA7A9F}" destId="{BDAE4C86-1923-40F5-94A6-3A3A175B1327}" srcOrd="20" destOrd="0" presId="urn:microsoft.com/office/officeart/2005/8/layout/list1"/>
    <dgm:cxn modelId="{F391691B-C2C3-4273-89A1-F34E9CB00F24}" type="presParOf" srcId="{BDAE4C86-1923-40F5-94A6-3A3A175B1327}" destId="{53FA3A3C-E837-43C6-BCD8-DB41B91D3B92}" srcOrd="0" destOrd="0" presId="urn:microsoft.com/office/officeart/2005/8/layout/list1"/>
    <dgm:cxn modelId="{FB132243-6192-4D2A-A6A4-642E63CF6346}" type="presParOf" srcId="{BDAE4C86-1923-40F5-94A6-3A3A175B1327}" destId="{DC360BE1-63C3-460E-A2E5-2F6BCA746D63}" srcOrd="1" destOrd="0" presId="urn:microsoft.com/office/officeart/2005/8/layout/list1"/>
    <dgm:cxn modelId="{485AF608-F916-40D3-8DD9-D5B5E4F14E04}" type="presParOf" srcId="{DAC6EBCA-4C0A-4860-9FE5-0A8745FA7A9F}" destId="{4F302D00-CA59-4F6A-B89A-E4AD0F5C98A3}" srcOrd="21" destOrd="0" presId="urn:microsoft.com/office/officeart/2005/8/layout/list1"/>
    <dgm:cxn modelId="{A38B9F98-1840-49F3-83C0-E96025811CD4}" type="presParOf" srcId="{DAC6EBCA-4C0A-4860-9FE5-0A8745FA7A9F}" destId="{E6359227-F6F2-4F1D-89F9-168F3F848519}" srcOrd="22" destOrd="0" presId="urn:microsoft.com/office/officeart/2005/8/layout/list1"/>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8D5D3AE-12B3-4122-B33A-34D60E918FF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CCD185C-DF0E-4841-83EE-67F44454068C}">
      <dgm:prSet/>
      <dgm:spPr/>
      <dgm:t>
        <a:bodyPr/>
        <a:lstStyle/>
        <a:p>
          <a:r>
            <a:rPr lang="en-GB"/>
            <a:t>COVID-19 impact</a:t>
          </a:r>
          <a:endParaRPr lang="en-US"/>
        </a:p>
      </dgm:t>
    </dgm:pt>
    <dgm:pt modelId="{62E21401-76D2-4D2F-84C6-89C095F57B15}" type="parTrans" cxnId="{B002A54A-0DCC-45EC-8349-C3954E787B78}">
      <dgm:prSet/>
      <dgm:spPr/>
      <dgm:t>
        <a:bodyPr/>
        <a:lstStyle/>
        <a:p>
          <a:endParaRPr lang="en-US"/>
        </a:p>
      </dgm:t>
    </dgm:pt>
    <dgm:pt modelId="{FEF0C10F-2524-4D7E-BBF4-613E3AF40DB9}" type="sibTrans" cxnId="{B002A54A-0DCC-45EC-8349-C3954E787B78}">
      <dgm:prSet/>
      <dgm:spPr/>
      <dgm:t>
        <a:bodyPr/>
        <a:lstStyle/>
        <a:p>
          <a:endParaRPr lang="en-US"/>
        </a:p>
      </dgm:t>
    </dgm:pt>
    <dgm:pt modelId="{0ED01C50-B7E5-4A55-AA49-003A67133BF9}">
      <dgm:prSet/>
      <dgm:spPr/>
      <dgm:t>
        <a:bodyPr/>
        <a:lstStyle/>
        <a:p>
          <a:r>
            <a:rPr lang="en-GB"/>
            <a:t>New Curriculum for Wales</a:t>
          </a:r>
          <a:endParaRPr lang="en-US"/>
        </a:p>
      </dgm:t>
    </dgm:pt>
    <dgm:pt modelId="{89DF4888-DCE4-4C06-A26F-D2E330F1BF48}" type="parTrans" cxnId="{1D9B385D-6680-41A1-A749-6AB2CCAB35F6}">
      <dgm:prSet/>
      <dgm:spPr/>
      <dgm:t>
        <a:bodyPr/>
        <a:lstStyle/>
        <a:p>
          <a:endParaRPr lang="en-US"/>
        </a:p>
      </dgm:t>
    </dgm:pt>
    <dgm:pt modelId="{68713005-6D18-4073-A370-72211086057E}" type="sibTrans" cxnId="{1D9B385D-6680-41A1-A749-6AB2CCAB35F6}">
      <dgm:prSet/>
      <dgm:spPr/>
      <dgm:t>
        <a:bodyPr/>
        <a:lstStyle/>
        <a:p>
          <a:endParaRPr lang="en-US"/>
        </a:p>
      </dgm:t>
    </dgm:pt>
    <dgm:pt modelId="{115F34F1-48AF-401C-91BC-E66310142FD6}">
      <dgm:prSet/>
      <dgm:spPr/>
      <dgm:t>
        <a:bodyPr/>
        <a:lstStyle/>
        <a:p>
          <a:r>
            <a:rPr lang="en-GB"/>
            <a:t>Merge traditional model with existing and emerging technologies</a:t>
          </a:r>
          <a:endParaRPr lang="en-US"/>
        </a:p>
      </dgm:t>
    </dgm:pt>
    <dgm:pt modelId="{47F590FD-9A8A-48A3-8BDD-67AA42EA539F}" type="parTrans" cxnId="{0CB2F839-BFD9-407D-8DEE-F30228A8078E}">
      <dgm:prSet/>
      <dgm:spPr/>
      <dgm:t>
        <a:bodyPr/>
        <a:lstStyle/>
        <a:p>
          <a:endParaRPr lang="en-US"/>
        </a:p>
      </dgm:t>
    </dgm:pt>
    <dgm:pt modelId="{A8A7BBB1-F082-47D8-8C23-23200F651A27}" type="sibTrans" cxnId="{0CB2F839-BFD9-407D-8DEE-F30228A8078E}">
      <dgm:prSet/>
      <dgm:spPr/>
      <dgm:t>
        <a:bodyPr/>
        <a:lstStyle/>
        <a:p>
          <a:endParaRPr lang="en-US"/>
        </a:p>
      </dgm:t>
    </dgm:pt>
    <dgm:pt modelId="{2139240D-C178-41E6-A702-F15C53BA25E2}">
      <dgm:prSet/>
      <dgm:spPr/>
      <dgm:t>
        <a:bodyPr/>
        <a:lstStyle/>
        <a:p>
          <a:r>
            <a:rPr lang="en-GB"/>
            <a:t>Build a higher degree of sustainability into the business – multi-aim objectives</a:t>
          </a:r>
          <a:endParaRPr lang="en-US"/>
        </a:p>
      </dgm:t>
    </dgm:pt>
    <dgm:pt modelId="{B97E47C3-6759-41C9-9325-65B45F7E6D2A}" type="parTrans" cxnId="{AF51CCD4-83B5-4BAC-94A6-BAE448C30D03}">
      <dgm:prSet/>
      <dgm:spPr/>
      <dgm:t>
        <a:bodyPr/>
        <a:lstStyle/>
        <a:p>
          <a:endParaRPr lang="en-US"/>
        </a:p>
      </dgm:t>
    </dgm:pt>
    <dgm:pt modelId="{5DEC9AD0-0E8C-43E0-ADB5-75DE531E5A9D}" type="sibTrans" cxnId="{AF51CCD4-83B5-4BAC-94A6-BAE448C30D03}">
      <dgm:prSet/>
      <dgm:spPr/>
      <dgm:t>
        <a:bodyPr/>
        <a:lstStyle/>
        <a:p>
          <a:endParaRPr lang="en-US"/>
        </a:p>
      </dgm:t>
    </dgm:pt>
    <dgm:pt modelId="{E617B4EE-5719-491F-8AE3-EAD8895E995F}" type="pres">
      <dgm:prSet presAssocID="{18D5D3AE-12B3-4122-B33A-34D60E918FF8}" presName="linear" presStyleCnt="0">
        <dgm:presLayoutVars>
          <dgm:animLvl val="lvl"/>
          <dgm:resizeHandles val="exact"/>
        </dgm:presLayoutVars>
      </dgm:prSet>
      <dgm:spPr/>
      <dgm:t>
        <a:bodyPr/>
        <a:lstStyle/>
        <a:p>
          <a:endParaRPr lang="en-GB"/>
        </a:p>
      </dgm:t>
    </dgm:pt>
    <dgm:pt modelId="{B1E3DE9F-2E64-42D8-87DB-6485BBF9AE53}" type="pres">
      <dgm:prSet presAssocID="{BCCD185C-DF0E-4841-83EE-67F44454068C}" presName="parentText" presStyleLbl="node1" presStyleIdx="0" presStyleCnt="4">
        <dgm:presLayoutVars>
          <dgm:chMax val="0"/>
          <dgm:bulletEnabled val="1"/>
        </dgm:presLayoutVars>
      </dgm:prSet>
      <dgm:spPr/>
      <dgm:t>
        <a:bodyPr/>
        <a:lstStyle/>
        <a:p>
          <a:endParaRPr lang="en-GB"/>
        </a:p>
      </dgm:t>
    </dgm:pt>
    <dgm:pt modelId="{CD028925-EED7-4059-843E-5C29EC54B7F4}" type="pres">
      <dgm:prSet presAssocID="{FEF0C10F-2524-4D7E-BBF4-613E3AF40DB9}" presName="spacer" presStyleCnt="0"/>
      <dgm:spPr/>
    </dgm:pt>
    <dgm:pt modelId="{138FFD66-3CFB-4C74-97D5-0C0B5704B164}" type="pres">
      <dgm:prSet presAssocID="{0ED01C50-B7E5-4A55-AA49-003A67133BF9}" presName="parentText" presStyleLbl="node1" presStyleIdx="1" presStyleCnt="4">
        <dgm:presLayoutVars>
          <dgm:chMax val="0"/>
          <dgm:bulletEnabled val="1"/>
        </dgm:presLayoutVars>
      </dgm:prSet>
      <dgm:spPr/>
      <dgm:t>
        <a:bodyPr/>
        <a:lstStyle/>
        <a:p>
          <a:endParaRPr lang="en-GB"/>
        </a:p>
      </dgm:t>
    </dgm:pt>
    <dgm:pt modelId="{B113DD91-2312-408E-BF3E-7AEA4652DF76}" type="pres">
      <dgm:prSet presAssocID="{68713005-6D18-4073-A370-72211086057E}" presName="spacer" presStyleCnt="0"/>
      <dgm:spPr/>
    </dgm:pt>
    <dgm:pt modelId="{71F6BCDE-DB65-4E47-BB5F-C4FDB2BC33D6}" type="pres">
      <dgm:prSet presAssocID="{115F34F1-48AF-401C-91BC-E66310142FD6}" presName="parentText" presStyleLbl="node1" presStyleIdx="2" presStyleCnt="4">
        <dgm:presLayoutVars>
          <dgm:chMax val="0"/>
          <dgm:bulletEnabled val="1"/>
        </dgm:presLayoutVars>
      </dgm:prSet>
      <dgm:spPr/>
      <dgm:t>
        <a:bodyPr/>
        <a:lstStyle/>
        <a:p>
          <a:endParaRPr lang="en-GB"/>
        </a:p>
      </dgm:t>
    </dgm:pt>
    <dgm:pt modelId="{64BADAF2-C127-4534-8027-F21604A2A71F}" type="pres">
      <dgm:prSet presAssocID="{A8A7BBB1-F082-47D8-8C23-23200F651A27}" presName="spacer" presStyleCnt="0"/>
      <dgm:spPr/>
    </dgm:pt>
    <dgm:pt modelId="{A46B82B8-8EE7-4EC6-85F6-05625D5ABE98}" type="pres">
      <dgm:prSet presAssocID="{2139240D-C178-41E6-A702-F15C53BA25E2}" presName="parentText" presStyleLbl="node1" presStyleIdx="3" presStyleCnt="4">
        <dgm:presLayoutVars>
          <dgm:chMax val="0"/>
          <dgm:bulletEnabled val="1"/>
        </dgm:presLayoutVars>
      </dgm:prSet>
      <dgm:spPr/>
      <dgm:t>
        <a:bodyPr/>
        <a:lstStyle/>
        <a:p>
          <a:endParaRPr lang="en-GB"/>
        </a:p>
      </dgm:t>
    </dgm:pt>
  </dgm:ptLst>
  <dgm:cxnLst>
    <dgm:cxn modelId="{1D9B385D-6680-41A1-A749-6AB2CCAB35F6}" srcId="{18D5D3AE-12B3-4122-B33A-34D60E918FF8}" destId="{0ED01C50-B7E5-4A55-AA49-003A67133BF9}" srcOrd="1" destOrd="0" parTransId="{89DF4888-DCE4-4C06-A26F-D2E330F1BF48}" sibTransId="{68713005-6D18-4073-A370-72211086057E}"/>
    <dgm:cxn modelId="{0E182117-15F6-4009-97AC-572162CA70AA}" type="presOf" srcId="{18D5D3AE-12B3-4122-B33A-34D60E918FF8}" destId="{E617B4EE-5719-491F-8AE3-EAD8895E995F}" srcOrd="0" destOrd="0" presId="urn:microsoft.com/office/officeart/2005/8/layout/vList2"/>
    <dgm:cxn modelId="{B002A54A-0DCC-45EC-8349-C3954E787B78}" srcId="{18D5D3AE-12B3-4122-B33A-34D60E918FF8}" destId="{BCCD185C-DF0E-4841-83EE-67F44454068C}" srcOrd="0" destOrd="0" parTransId="{62E21401-76D2-4D2F-84C6-89C095F57B15}" sibTransId="{FEF0C10F-2524-4D7E-BBF4-613E3AF40DB9}"/>
    <dgm:cxn modelId="{18EDD4DF-661B-4B77-BA08-00968015AB57}" type="presOf" srcId="{BCCD185C-DF0E-4841-83EE-67F44454068C}" destId="{B1E3DE9F-2E64-42D8-87DB-6485BBF9AE53}" srcOrd="0" destOrd="0" presId="urn:microsoft.com/office/officeart/2005/8/layout/vList2"/>
    <dgm:cxn modelId="{3733511F-A172-4C58-BF39-50500A03A5D6}" type="presOf" srcId="{2139240D-C178-41E6-A702-F15C53BA25E2}" destId="{A46B82B8-8EE7-4EC6-85F6-05625D5ABE98}" srcOrd="0" destOrd="0" presId="urn:microsoft.com/office/officeart/2005/8/layout/vList2"/>
    <dgm:cxn modelId="{8E858C50-FBC1-4E08-B86B-B5D24F56ADC5}" type="presOf" srcId="{0ED01C50-B7E5-4A55-AA49-003A67133BF9}" destId="{138FFD66-3CFB-4C74-97D5-0C0B5704B164}" srcOrd="0" destOrd="0" presId="urn:microsoft.com/office/officeart/2005/8/layout/vList2"/>
    <dgm:cxn modelId="{1A7357B0-8060-42E0-81E5-246EA470A04F}" type="presOf" srcId="{115F34F1-48AF-401C-91BC-E66310142FD6}" destId="{71F6BCDE-DB65-4E47-BB5F-C4FDB2BC33D6}" srcOrd="0" destOrd="0" presId="urn:microsoft.com/office/officeart/2005/8/layout/vList2"/>
    <dgm:cxn modelId="{0CB2F839-BFD9-407D-8DEE-F30228A8078E}" srcId="{18D5D3AE-12B3-4122-B33A-34D60E918FF8}" destId="{115F34F1-48AF-401C-91BC-E66310142FD6}" srcOrd="2" destOrd="0" parTransId="{47F590FD-9A8A-48A3-8BDD-67AA42EA539F}" sibTransId="{A8A7BBB1-F082-47D8-8C23-23200F651A27}"/>
    <dgm:cxn modelId="{AF51CCD4-83B5-4BAC-94A6-BAE448C30D03}" srcId="{18D5D3AE-12B3-4122-B33A-34D60E918FF8}" destId="{2139240D-C178-41E6-A702-F15C53BA25E2}" srcOrd="3" destOrd="0" parTransId="{B97E47C3-6759-41C9-9325-65B45F7E6D2A}" sibTransId="{5DEC9AD0-0E8C-43E0-ADB5-75DE531E5A9D}"/>
    <dgm:cxn modelId="{77184D3A-78BF-41F4-9F18-0F7D61E273B1}" type="presParOf" srcId="{E617B4EE-5719-491F-8AE3-EAD8895E995F}" destId="{B1E3DE9F-2E64-42D8-87DB-6485BBF9AE53}" srcOrd="0" destOrd="0" presId="urn:microsoft.com/office/officeart/2005/8/layout/vList2"/>
    <dgm:cxn modelId="{4068E7A8-C661-42FC-A647-19E5CBC0E771}" type="presParOf" srcId="{E617B4EE-5719-491F-8AE3-EAD8895E995F}" destId="{CD028925-EED7-4059-843E-5C29EC54B7F4}" srcOrd="1" destOrd="0" presId="urn:microsoft.com/office/officeart/2005/8/layout/vList2"/>
    <dgm:cxn modelId="{A911A79A-AC12-4CD2-8385-CED386F21CDA}" type="presParOf" srcId="{E617B4EE-5719-491F-8AE3-EAD8895E995F}" destId="{138FFD66-3CFB-4C74-97D5-0C0B5704B164}" srcOrd="2" destOrd="0" presId="urn:microsoft.com/office/officeart/2005/8/layout/vList2"/>
    <dgm:cxn modelId="{EECFDD58-399A-4EDA-9AEE-2C8B5C96AA72}" type="presParOf" srcId="{E617B4EE-5719-491F-8AE3-EAD8895E995F}" destId="{B113DD91-2312-408E-BF3E-7AEA4652DF76}" srcOrd="3" destOrd="0" presId="urn:microsoft.com/office/officeart/2005/8/layout/vList2"/>
    <dgm:cxn modelId="{0746603C-861A-4F9E-8BE6-DD12D7222BA0}" type="presParOf" srcId="{E617B4EE-5719-491F-8AE3-EAD8895E995F}" destId="{71F6BCDE-DB65-4E47-BB5F-C4FDB2BC33D6}" srcOrd="4" destOrd="0" presId="urn:microsoft.com/office/officeart/2005/8/layout/vList2"/>
    <dgm:cxn modelId="{C7B4C429-1536-45F6-B05B-3602DA753F55}" type="presParOf" srcId="{E617B4EE-5719-491F-8AE3-EAD8895E995F}" destId="{64BADAF2-C127-4534-8027-F21604A2A71F}" srcOrd="5" destOrd="0" presId="urn:microsoft.com/office/officeart/2005/8/layout/vList2"/>
    <dgm:cxn modelId="{19B18606-D13D-4445-AA49-9271648AD4AB}" type="presParOf" srcId="{E617B4EE-5719-491F-8AE3-EAD8895E995F}" destId="{A46B82B8-8EE7-4EC6-85F6-05625D5ABE98}" srcOrd="6" destOrd="0" presId="urn:microsoft.com/office/officeart/2005/8/layout/vList2"/>
  </dgm:cxnLst>
  <dgm:bg/>
  <dgm:whole/>
  <dgm:extLst>
    <a:ext uri="http://schemas.microsoft.com/office/drawing/2008/diagram">
      <dsp:dataModelExt xmlns:dsp="http://schemas.microsoft.com/office/drawing/2008/diagram" xmlns=""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314F484-8FE6-4667-A015-6C7CC4EB496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3D86BCC-97AB-41F0-A7E7-7FCA84587EBB}">
      <dgm:prSet/>
      <dgm:spPr/>
      <dgm:t>
        <a:bodyPr/>
        <a:lstStyle/>
        <a:p>
          <a:pPr>
            <a:defRPr cap="all"/>
          </a:pPr>
          <a:r>
            <a:rPr lang="en-GB"/>
            <a:t>Situation</a:t>
          </a:r>
          <a:endParaRPr lang="en-US"/>
        </a:p>
      </dgm:t>
    </dgm:pt>
    <dgm:pt modelId="{CF65AA6C-F3A7-40D5-8EC6-3DF069B0AD2F}" type="parTrans" cxnId="{BD5E5A28-1352-438C-B8AB-3D8B28F99C8C}">
      <dgm:prSet/>
      <dgm:spPr/>
      <dgm:t>
        <a:bodyPr/>
        <a:lstStyle/>
        <a:p>
          <a:endParaRPr lang="en-US"/>
        </a:p>
      </dgm:t>
    </dgm:pt>
    <dgm:pt modelId="{B54A0A5D-229B-48A3-83BB-1E893BD75F81}" type="sibTrans" cxnId="{BD5E5A28-1352-438C-B8AB-3D8B28F99C8C}">
      <dgm:prSet/>
      <dgm:spPr/>
      <dgm:t>
        <a:bodyPr/>
        <a:lstStyle/>
        <a:p>
          <a:endParaRPr lang="en-US"/>
        </a:p>
      </dgm:t>
    </dgm:pt>
    <dgm:pt modelId="{2AFA2820-6C31-4A3C-9E9A-F9321A26C74F}">
      <dgm:prSet/>
      <dgm:spPr/>
      <dgm:t>
        <a:bodyPr/>
        <a:lstStyle/>
        <a:p>
          <a:pPr>
            <a:defRPr cap="all"/>
          </a:pPr>
          <a:r>
            <a:rPr lang="en-GB"/>
            <a:t>Objectives</a:t>
          </a:r>
          <a:endParaRPr lang="en-US"/>
        </a:p>
      </dgm:t>
    </dgm:pt>
    <dgm:pt modelId="{5FF872F8-9ED7-4E97-848A-CED2BFADCEBE}" type="parTrans" cxnId="{1975F746-D124-43EA-BEBB-33FAE21064EA}">
      <dgm:prSet/>
      <dgm:spPr/>
      <dgm:t>
        <a:bodyPr/>
        <a:lstStyle/>
        <a:p>
          <a:endParaRPr lang="en-US"/>
        </a:p>
      </dgm:t>
    </dgm:pt>
    <dgm:pt modelId="{232AF13E-BAD1-466B-A17D-F97C1983DB1F}" type="sibTrans" cxnId="{1975F746-D124-43EA-BEBB-33FAE21064EA}">
      <dgm:prSet/>
      <dgm:spPr/>
      <dgm:t>
        <a:bodyPr/>
        <a:lstStyle/>
        <a:p>
          <a:endParaRPr lang="en-US"/>
        </a:p>
      </dgm:t>
    </dgm:pt>
    <dgm:pt modelId="{31EC82D3-B2C2-4611-9BA3-9429A929ABEC}">
      <dgm:prSet/>
      <dgm:spPr/>
      <dgm:t>
        <a:bodyPr/>
        <a:lstStyle/>
        <a:p>
          <a:pPr>
            <a:defRPr cap="all"/>
          </a:pPr>
          <a:r>
            <a:rPr lang="en-GB"/>
            <a:t>Strategy</a:t>
          </a:r>
          <a:endParaRPr lang="en-US"/>
        </a:p>
      </dgm:t>
    </dgm:pt>
    <dgm:pt modelId="{E3B80C45-0B48-4734-A0BA-AFEE73B92D3A}" type="parTrans" cxnId="{92E9988C-5C7D-4371-AD5D-3ED81C5D16C6}">
      <dgm:prSet/>
      <dgm:spPr/>
      <dgm:t>
        <a:bodyPr/>
        <a:lstStyle/>
        <a:p>
          <a:endParaRPr lang="en-US"/>
        </a:p>
      </dgm:t>
    </dgm:pt>
    <dgm:pt modelId="{D104020E-C520-44D9-8001-A4AE1CAC38FE}" type="sibTrans" cxnId="{92E9988C-5C7D-4371-AD5D-3ED81C5D16C6}">
      <dgm:prSet/>
      <dgm:spPr/>
      <dgm:t>
        <a:bodyPr/>
        <a:lstStyle/>
        <a:p>
          <a:endParaRPr lang="en-US"/>
        </a:p>
      </dgm:t>
    </dgm:pt>
    <dgm:pt modelId="{72CD04C7-661C-4D50-995A-32956D7D0CE7}">
      <dgm:prSet/>
      <dgm:spPr/>
      <dgm:t>
        <a:bodyPr/>
        <a:lstStyle/>
        <a:p>
          <a:pPr>
            <a:defRPr cap="all"/>
          </a:pPr>
          <a:r>
            <a:rPr lang="en-GB"/>
            <a:t>Tactics</a:t>
          </a:r>
          <a:endParaRPr lang="en-US"/>
        </a:p>
      </dgm:t>
    </dgm:pt>
    <dgm:pt modelId="{2DB06538-E01E-4886-810B-E1D70A38B270}" type="parTrans" cxnId="{C28CB3CE-64CA-4083-A74A-188C374862CA}">
      <dgm:prSet/>
      <dgm:spPr/>
      <dgm:t>
        <a:bodyPr/>
        <a:lstStyle/>
        <a:p>
          <a:endParaRPr lang="en-US"/>
        </a:p>
      </dgm:t>
    </dgm:pt>
    <dgm:pt modelId="{496732A9-3C34-48B9-8239-D9FB1BA43538}" type="sibTrans" cxnId="{C28CB3CE-64CA-4083-A74A-188C374862CA}">
      <dgm:prSet/>
      <dgm:spPr/>
      <dgm:t>
        <a:bodyPr/>
        <a:lstStyle/>
        <a:p>
          <a:endParaRPr lang="en-US"/>
        </a:p>
      </dgm:t>
    </dgm:pt>
    <dgm:pt modelId="{813FFF6E-9C17-470D-8AE0-9348077CCA39}">
      <dgm:prSet/>
      <dgm:spPr/>
      <dgm:t>
        <a:bodyPr/>
        <a:lstStyle/>
        <a:p>
          <a:pPr>
            <a:defRPr cap="all"/>
          </a:pPr>
          <a:r>
            <a:rPr lang="en-GB"/>
            <a:t>Action</a:t>
          </a:r>
          <a:endParaRPr lang="en-US"/>
        </a:p>
      </dgm:t>
    </dgm:pt>
    <dgm:pt modelId="{DACD9026-DF9F-46DA-A805-541104660C90}" type="parTrans" cxnId="{3733F883-E6C7-4F7A-86AC-55AFE418E04A}">
      <dgm:prSet/>
      <dgm:spPr/>
      <dgm:t>
        <a:bodyPr/>
        <a:lstStyle/>
        <a:p>
          <a:endParaRPr lang="en-US"/>
        </a:p>
      </dgm:t>
    </dgm:pt>
    <dgm:pt modelId="{0E0B3D82-37A3-44A2-95BA-F02A733A4F15}" type="sibTrans" cxnId="{3733F883-E6C7-4F7A-86AC-55AFE418E04A}">
      <dgm:prSet/>
      <dgm:spPr/>
      <dgm:t>
        <a:bodyPr/>
        <a:lstStyle/>
        <a:p>
          <a:endParaRPr lang="en-US"/>
        </a:p>
      </dgm:t>
    </dgm:pt>
    <dgm:pt modelId="{1B44BFB8-0EB0-4902-A444-29B7A97E4E06}">
      <dgm:prSet/>
      <dgm:spPr/>
      <dgm:t>
        <a:bodyPr/>
        <a:lstStyle/>
        <a:p>
          <a:pPr>
            <a:defRPr cap="all"/>
          </a:pPr>
          <a:r>
            <a:rPr lang="en-GB"/>
            <a:t>Control</a:t>
          </a:r>
          <a:endParaRPr lang="en-US"/>
        </a:p>
      </dgm:t>
    </dgm:pt>
    <dgm:pt modelId="{BC715178-7D5B-40A7-AFC2-3BF32BA78BB6}" type="parTrans" cxnId="{4CA13203-DB6A-4F43-A40A-ED379CB618AA}">
      <dgm:prSet/>
      <dgm:spPr/>
      <dgm:t>
        <a:bodyPr/>
        <a:lstStyle/>
        <a:p>
          <a:endParaRPr lang="en-US"/>
        </a:p>
      </dgm:t>
    </dgm:pt>
    <dgm:pt modelId="{BDFF4C6A-5642-440F-BF3B-FEEE81D03123}" type="sibTrans" cxnId="{4CA13203-DB6A-4F43-A40A-ED379CB618AA}">
      <dgm:prSet/>
      <dgm:spPr/>
      <dgm:t>
        <a:bodyPr/>
        <a:lstStyle/>
        <a:p>
          <a:endParaRPr lang="en-US"/>
        </a:p>
      </dgm:t>
    </dgm:pt>
    <dgm:pt modelId="{4F4E8537-F89B-4C41-9500-2124A40C63E7}" type="pres">
      <dgm:prSet presAssocID="{8314F484-8FE6-4667-A015-6C7CC4EB4961}" presName="root" presStyleCnt="0">
        <dgm:presLayoutVars>
          <dgm:dir/>
          <dgm:resizeHandles val="exact"/>
        </dgm:presLayoutVars>
      </dgm:prSet>
      <dgm:spPr/>
      <dgm:t>
        <a:bodyPr/>
        <a:lstStyle/>
        <a:p>
          <a:endParaRPr lang="en-GB"/>
        </a:p>
      </dgm:t>
    </dgm:pt>
    <dgm:pt modelId="{EC9AFD1A-3E76-4AEB-8628-ED9CBCBAD70B}" type="pres">
      <dgm:prSet presAssocID="{33D86BCC-97AB-41F0-A7E7-7FCA84587EBB}" presName="compNode" presStyleCnt="0"/>
      <dgm:spPr/>
    </dgm:pt>
    <dgm:pt modelId="{0C1F0226-449D-4604-BCA2-1C1697FF8480}" type="pres">
      <dgm:prSet presAssocID="{33D86BCC-97AB-41F0-A7E7-7FCA84587EBB}" presName="iconBgRect" presStyleLbl="bgShp" presStyleIdx="0" presStyleCnt="6"/>
      <dgm:spPr/>
    </dgm:pt>
    <dgm:pt modelId="{F436A027-20FC-47ED-BF9F-EA5906F8D778}" type="pres">
      <dgm:prSet presAssocID="{33D86BCC-97AB-41F0-A7E7-7FCA84587EB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xmlns="" val="0"/>
              </a:ext>
              <a:ext uri="{96DAC541-7B7A-43D3-8B79-37D633B846F1}">
                <asvg:svgBlip xmlns:asvg="http://schemas.microsoft.com/office/drawing/2016/SVG/main" xmlns="" r:embed="rId2"/>
              </a:ext>
            </a:extLst>
          </a:blip>
          <a:stretch>
            <a:fillRect/>
          </a:stretch>
        </a:blipFill>
        <a:ln>
          <a:noFill/>
        </a:ln>
      </dgm:spPr>
      <dgm:extLst>
        <a:ext uri="{E40237B7-FDA0-4F09-8148-C483321AD2D9}">
          <dgm14:cNvPr xmlns:dgm14="http://schemas.microsoft.com/office/drawing/2010/diagram" xmlns="" id="0" name="" descr="Cpr"/>
        </a:ext>
      </dgm:extLst>
    </dgm:pt>
    <dgm:pt modelId="{72D0E6F4-DC4F-4379-8DA9-1A535524AEBC}" type="pres">
      <dgm:prSet presAssocID="{33D86BCC-97AB-41F0-A7E7-7FCA84587EBB}" presName="spaceRect" presStyleCnt="0"/>
      <dgm:spPr/>
    </dgm:pt>
    <dgm:pt modelId="{49535E9F-8837-4FF6-B9F6-F082334A39FB}" type="pres">
      <dgm:prSet presAssocID="{33D86BCC-97AB-41F0-A7E7-7FCA84587EBB}" presName="textRect" presStyleLbl="revTx" presStyleIdx="0" presStyleCnt="6">
        <dgm:presLayoutVars>
          <dgm:chMax val="1"/>
          <dgm:chPref val="1"/>
        </dgm:presLayoutVars>
      </dgm:prSet>
      <dgm:spPr/>
      <dgm:t>
        <a:bodyPr/>
        <a:lstStyle/>
        <a:p>
          <a:endParaRPr lang="en-GB"/>
        </a:p>
      </dgm:t>
    </dgm:pt>
    <dgm:pt modelId="{8B79017D-764D-4116-8FFD-E401E54B0BDB}" type="pres">
      <dgm:prSet presAssocID="{B54A0A5D-229B-48A3-83BB-1E893BD75F81}" presName="sibTrans" presStyleCnt="0"/>
      <dgm:spPr/>
    </dgm:pt>
    <dgm:pt modelId="{C215BA6B-80A9-40A7-8D79-ADD601EC0514}" type="pres">
      <dgm:prSet presAssocID="{2AFA2820-6C31-4A3C-9E9A-F9321A26C74F}" presName="compNode" presStyleCnt="0"/>
      <dgm:spPr/>
    </dgm:pt>
    <dgm:pt modelId="{28FAC195-4019-4D08-AD8C-146B4E63EB7A}" type="pres">
      <dgm:prSet presAssocID="{2AFA2820-6C31-4A3C-9E9A-F9321A26C74F}" presName="iconBgRect" presStyleLbl="bgShp" presStyleIdx="1" presStyleCnt="6"/>
      <dgm:spPr/>
    </dgm:pt>
    <dgm:pt modelId="{A33342CB-0264-44BB-9A9F-BD813405472D}" type="pres">
      <dgm:prSet presAssocID="{2AFA2820-6C31-4A3C-9E9A-F9321A26C74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xmlns="" val="0"/>
              </a:ext>
              <a:ext uri="{96DAC541-7B7A-43D3-8B79-37D633B846F1}">
                <asvg:svgBlip xmlns:asvg="http://schemas.microsoft.com/office/drawing/2016/SVG/main" xmlns="" r:embed="rId4"/>
              </a:ext>
            </a:extLst>
          </a:blip>
          <a:stretch>
            <a:fillRect/>
          </a:stretch>
        </a:blipFill>
        <a:ln>
          <a:noFill/>
        </a:ln>
      </dgm:spPr>
      <dgm:extLst>
        <a:ext uri="{E40237B7-FDA0-4F09-8148-C483321AD2D9}">
          <dgm14:cNvPr xmlns:dgm14="http://schemas.microsoft.com/office/drawing/2010/diagram" xmlns="" id="0" name="" descr="Presentation with Checklist"/>
        </a:ext>
      </dgm:extLst>
    </dgm:pt>
    <dgm:pt modelId="{5EAE7895-22EB-45DE-8B26-F644801D3C02}" type="pres">
      <dgm:prSet presAssocID="{2AFA2820-6C31-4A3C-9E9A-F9321A26C74F}" presName="spaceRect" presStyleCnt="0"/>
      <dgm:spPr/>
    </dgm:pt>
    <dgm:pt modelId="{7DE38F19-DBAF-46AA-821B-CD87CA2A7E42}" type="pres">
      <dgm:prSet presAssocID="{2AFA2820-6C31-4A3C-9E9A-F9321A26C74F}" presName="textRect" presStyleLbl="revTx" presStyleIdx="1" presStyleCnt="6">
        <dgm:presLayoutVars>
          <dgm:chMax val="1"/>
          <dgm:chPref val="1"/>
        </dgm:presLayoutVars>
      </dgm:prSet>
      <dgm:spPr/>
      <dgm:t>
        <a:bodyPr/>
        <a:lstStyle/>
        <a:p>
          <a:endParaRPr lang="en-GB"/>
        </a:p>
      </dgm:t>
    </dgm:pt>
    <dgm:pt modelId="{F57F3AEB-FB23-496C-B8AD-85298E920E58}" type="pres">
      <dgm:prSet presAssocID="{232AF13E-BAD1-466B-A17D-F97C1983DB1F}" presName="sibTrans" presStyleCnt="0"/>
      <dgm:spPr/>
    </dgm:pt>
    <dgm:pt modelId="{910E0633-90E6-40EA-852C-8F3A046E63B1}" type="pres">
      <dgm:prSet presAssocID="{31EC82D3-B2C2-4611-9BA3-9429A929ABEC}" presName="compNode" presStyleCnt="0"/>
      <dgm:spPr/>
    </dgm:pt>
    <dgm:pt modelId="{19867219-D921-425D-8746-69DCB2F95989}" type="pres">
      <dgm:prSet presAssocID="{31EC82D3-B2C2-4611-9BA3-9429A929ABEC}" presName="iconBgRect" presStyleLbl="bgShp" presStyleIdx="2" presStyleCnt="6"/>
      <dgm:spPr/>
    </dgm:pt>
    <dgm:pt modelId="{D44FAA0D-B855-442D-B2CA-9D3FF9597221}" type="pres">
      <dgm:prSet presAssocID="{31EC82D3-B2C2-4611-9BA3-9429A929ABE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xmlns="" val="0"/>
              </a:ext>
              <a:ext uri="{96DAC541-7B7A-43D3-8B79-37D633B846F1}">
                <asvg:svgBlip xmlns:asvg="http://schemas.microsoft.com/office/drawing/2016/SVG/main" xmlns="" r:embed="rId6"/>
              </a:ext>
            </a:extLst>
          </a:blip>
          <a:stretch>
            <a:fillRect/>
          </a:stretch>
        </a:blipFill>
        <a:ln>
          <a:noFill/>
        </a:ln>
      </dgm:spPr>
      <dgm:extLst>
        <a:ext uri="{E40237B7-FDA0-4F09-8148-C483321AD2D9}">
          <dgm14:cNvPr xmlns:dgm14="http://schemas.microsoft.com/office/drawing/2010/diagram" xmlns="" id="0" name="" descr="Puzzle"/>
        </a:ext>
      </dgm:extLst>
    </dgm:pt>
    <dgm:pt modelId="{3BF06035-364C-4CE8-81BA-6109979295DB}" type="pres">
      <dgm:prSet presAssocID="{31EC82D3-B2C2-4611-9BA3-9429A929ABEC}" presName="spaceRect" presStyleCnt="0"/>
      <dgm:spPr/>
    </dgm:pt>
    <dgm:pt modelId="{0AAE05F9-4217-4DE2-82FF-2CC837D5051F}" type="pres">
      <dgm:prSet presAssocID="{31EC82D3-B2C2-4611-9BA3-9429A929ABEC}" presName="textRect" presStyleLbl="revTx" presStyleIdx="2" presStyleCnt="6">
        <dgm:presLayoutVars>
          <dgm:chMax val="1"/>
          <dgm:chPref val="1"/>
        </dgm:presLayoutVars>
      </dgm:prSet>
      <dgm:spPr/>
      <dgm:t>
        <a:bodyPr/>
        <a:lstStyle/>
        <a:p>
          <a:endParaRPr lang="en-GB"/>
        </a:p>
      </dgm:t>
    </dgm:pt>
    <dgm:pt modelId="{47377EDC-E97A-4FE0-BA95-80DF45D1CCEC}" type="pres">
      <dgm:prSet presAssocID="{D104020E-C520-44D9-8001-A4AE1CAC38FE}" presName="sibTrans" presStyleCnt="0"/>
      <dgm:spPr/>
    </dgm:pt>
    <dgm:pt modelId="{A8F3CFB9-D403-433E-ACA8-6AEE4F9A274B}" type="pres">
      <dgm:prSet presAssocID="{72CD04C7-661C-4D50-995A-32956D7D0CE7}" presName="compNode" presStyleCnt="0"/>
      <dgm:spPr/>
    </dgm:pt>
    <dgm:pt modelId="{88CF0B7C-4E7B-4FAA-8D99-5DA834AB345F}" type="pres">
      <dgm:prSet presAssocID="{72CD04C7-661C-4D50-995A-32956D7D0CE7}" presName="iconBgRect" presStyleLbl="bgShp" presStyleIdx="3" presStyleCnt="6"/>
      <dgm:spPr/>
    </dgm:pt>
    <dgm:pt modelId="{D03BE5EA-C081-4DA4-8B42-FDD9A1D8848D}" type="pres">
      <dgm:prSet presAssocID="{72CD04C7-661C-4D50-995A-32956D7D0CE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xmlns="" val="0"/>
              </a:ext>
              <a:ext uri="{96DAC541-7B7A-43D3-8B79-37D633B846F1}">
                <asvg:svgBlip xmlns:asvg="http://schemas.microsoft.com/office/drawing/2016/SVG/main" xmlns="" r:embed="rId8"/>
              </a:ext>
            </a:extLst>
          </a:blip>
          <a:stretch>
            <a:fillRect/>
          </a:stretch>
        </a:blipFill>
        <a:ln>
          <a:noFill/>
        </a:ln>
      </dgm:spPr>
      <dgm:extLst>
        <a:ext uri="{E40237B7-FDA0-4F09-8148-C483321AD2D9}">
          <dgm14:cNvPr xmlns:dgm14="http://schemas.microsoft.com/office/drawing/2010/diagram" xmlns="" id="0" name="" descr="Fencing"/>
        </a:ext>
      </dgm:extLst>
    </dgm:pt>
    <dgm:pt modelId="{EA34A2CE-330E-4926-BDF7-5B600FE66857}" type="pres">
      <dgm:prSet presAssocID="{72CD04C7-661C-4D50-995A-32956D7D0CE7}" presName="spaceRect" presStyleCnt="0"/>
      <dgm:spPr/>
    </dgm:pt>
    <dgm:pt modelId="{5BF896E8-44F4-4E3C-83C5-DBA0B04D60FF}" type="pres">
      <dgm:prSet presAssocID="{72CD04C7-661C-4D50-995A-32956D7D0CE7}" presName="textRect" presStyleLbl="revTx" presStyleIdx="3" presStyleCnt="6">
        <dgm:presLayoutVars>
          <dgm:chMax val="1"/>
          <dgm:chPref val="1"/>
        </dgm:presLayoutVars>
      </dgm:prSet>
      <dgm:spPr/>
      <dgm:t>
        <a:bodyPr/>
        <a:lstStyle/>
        <a:p>
          <a:endParaRPr lang="en-GB"/>
        </a:p>
      </dgm:t>
    </dgm:pt>
    <dgm:pt modelId="{BC116E29-7C24-4336-A963-15884E3F4A3E}" type="pres">
      <dgm:prSet presAssocID="{496732A9-3C34-48B9-8239-D9FB1BA43538}" presName="sibTrans" presStyleCnt="0"/>
      <dgm:spPr/>
    </dgm:pt>
    <dgm:pt modelId="{E5F642AF-6529-4C91-9283-5AB3A982F643}" type="pres">
      <dgm:prSet presAssocID="{813FFF6E-9C17-470D-8AE0-9348077CCA39}" presName="compNode" presStyleCnt="0"/>
      <dgm:spPr/>
    </dgm:pt>
    <dgm:pt modelId="{A3B8B8B1-28DE-4256-9CD1-D824C2B45661}" type="pres">
      <dgm:prSet presAssocID="{813FFF6E-9C17-470D-8AE0-9348077CCA39}" presName="iconBgRect" presStyleLbl="bgShp" presStyleIdx="4" presStyleCnt="6"/>
      <dgm:spPr/>
    </dgm:pt>
    <dgm:pt modelId="{2F35D651-30EF-4649-8C94-3169E723E790}" type="pres">
      <dgm:prSet presAssocID="{813FFF6E-9C17-470D-8AE0-9348077CCA39}"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xmlns="" val="0"/>
              </a:ext>
              <a:ext uri="{96DAC541-7B7A-43D3-8B79-37D633B846F1}">
                <asvg:svgBlip xmlns:asvg="http://schemas.microsoft.com/office/drawing/2016/SVG/main" xmlns="" r:embed="rId10"/>
              </a:ext>
            </a:extLst>
          </a:blip>
          <a:stretch>
            <a:fillRect/>
          </a:stretch>
        </a:blipFill>
        <a:ln>
          <a:noFill/>
        </a:ln>
      </dgm:spPr>
      <dgm:extLst>
        <a:ext uri="{E40237B7-FDA0-4F09-8148-C483321AD2D9}">
          <dgm14:cNvPr xmlns:dgm14="http://schemas.microsoft.com/office/drawing/2010/diagram" xmlns="" id="0" name="" descr="Clapper board"/>
        </a:ext>
      </dgm:extLst>
    </dgm:pt>
    <dgm:pt modelId="{A63FDDF6-A49C-4E26-BB6F-E62F41F58E23}" type="pres">
      <dgm:prSet presAssocID="{813FFF6E-9C17-470D-8AE0-9348077CCA39}" presName="spaceRect" presStyleCnt="0"/>
      <dgm:spPr/>
    </dgm:pt>
    <dgm:pt modelId="{FAD90D6A-7D2E-4E8A-BE60-313D66D28053}" type="pres">
      <dgm:prSet presAssocID="{813FFF6E-9C17-470D-8AE0-9348077CCA39}" presName="textRect" presStyleLbl="revTx" presStyleIdx="4" presStyleCnt="6">
        <dgm:presLayoutVars>
          <dgm:chMax val="1"/>
          <dgm:chPref val="1"/>
        </dgm:presLayoutVars>
      </dgm:prSet>
      <dgm:spPr/>
      <dgm:t>
        <a:bodyPr/>
        <a:lstStyle/>
        <a:p>
          <a:endParaRPr lang="en-GB"/>
        </a:p>
      </dgm:t>
    </dgm:pt>
    <dgm:pt modelId="{62725A4D-106B-44D4-9BF5-8EC1705C222F}" type="pres">
      <dgm:prSet presAssocID="{0E0B3D82-37A3-44A2-95BA-F02A733A4F15}" presName="sibTrans" presStyleCnt="0"/>
      <dgm:spPr/>
    </dgm:pt>
    <dgm:pt modelId="{AF88B5AF-DE34-418C-B5BC-7FA6BAA2F115}" type="pres">
      <dgm:prSet presAssocID="{1B44BFB8-0EB0-4902-A444-29B7A97E4E06}" presName="compNode" presStyleCnt="0"/>
      <dgm:spPr/>
    </dgm:pt>
    <dgm:pt modelId="{D67035DE-A874-4703-9EBB-F00219CE7202}" type="pres">
      <dgm:prSet presAssocID="{1B44BFB8-0EB0-4902-A444-29B7A97E4E06}" presName="iconBgRect" presStyleLbl="bgShp" presStyleIdx="5" presStyleCnt="6"/>
      <dgm:spPr/>
    </dgm:pt>
    <dgm:pt modelId="{F7A6EA65-4CE5-4533-A9AE-E7317AA3B497}" type="pres">
      <dgm:prSet presAssocID="{1B44BFB8-0EB0-4902-A444-29B7A97E4E0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xmlns="" val="0"/>
              </a:ext>
              <a:ext uri="{96DAC541-7B7A-43D3-8B79-37D633B846F1}">
                <asvg:svgBlip xmlns:asvg="http://schemas.microsoft.com/office/drawing/2016/SVG/main" xmlns="" r:embed="rId12"/>
              </a:ext>
            </a:extLst>
          </a:blip>
          <a:stretch>
            <a:fillRect/>
          </a:stretch>
        </a:blipFill>
        <a:ln>
          <a:noFill/>
        </a:ln>
      </dgm:spPr>
      <dgm:extLst>
        <a:ext uri="{E40237B7-FDA0-4F09-8148-C483321AD2D9}">
          <dgm14:cNvPr xmlns:dgm14="http://schemas.microsoft.com/office/drawing/2010/diagram" xmlns="" id="0" name="" descr="Robot"/>
        </a:ext>
      </dgm:extLst>
    </dgm:pt>
    <dgm:pt modelId="{BA3F9B2E-4377-4F04-8D04-3B58E20B80A2}" type="pres">
      <dgm:prSet presAssocID="{1B44BFB8-0EB0-4902-A444-29B7A97E4E06}" presName="spaceRect" presStyleCnt="0"/>
      <dgm:spPr/>
    </dgm:pt>
    <dgm:pt modelId="{6EDEA299-051B-4BDD-9343-7832381132F4}" type="pres">
      <dgm:prSet presAssocID="{1B44BFB8-0EB0-4902-A444-29B7A97E4E06}" presName="textRect" presStyleLbl="revTx" presStyleIdx="5" presStyleCnt="6">
        <dgm:presLayoutVars>
          <dgm:chMax val="1"/>
          <dgm:chPref val="1"/>
        </dgm:presLayoutVars>
      </dgm:prSet>
      <dgm:spPr/>
      <dgm:t>
        <a:bodyPr/>
        <a:lstStyle/>
        <a:p>
          <a:endParaRPr lang="en-GB"/>
        </a:p>
      </dgm:t>
    </dgm:pt>
  </dgm:ptLst>
  <dgm:cxnLst>
    <dgm:cxn modelId="{DBA24905-BD92-469D-B87B-58E48C25CDB0}" type="presOf" srcId="{813FFF6E-9C17-470D-8AE0-9348077CCA39}" destId="{FAD90D6A-7D2E-4E8A-BE60-313D66D28053}" srcOrd="0" destOrd="0" presId="urn:microsoft.com/office/officeart/2018/5/layout/IconCircleLabelList"/>
    <dgm:cxn modelId="{BD02C226-FB2A-4B02-A903-735917044BE7}" type="presOf" srcId="{8314F484-8FE6-4667-A015-6C7CC4EB4961}" destId="{4F4E8537-F89B-4C41-9500-2124A40C63E7}" srcOrd="0" destOrd="0" presId="urn:microsoft.com/office/officeart/2018/5/layout/IconCircleLabelList"/>
    <dgm:cxn modelId="{92E9988C-5C7D-4371-AD5D-3ED81C5D16C6}" srcId="{8314F484-8FE6-4667-A015-6C7CC4EB4961}" destId="{31EC82D3-B2C2-4611-9BA3-9429A929ABEC}" srcOrd="2" destOrd="0" parTransId="{E3B80C45-0B48-4734-A0BA-AFEE73B92D3A}" sibTransId="{D104020E-C520-44D9-8001-A4AE1CAC38FE}"/>
    <dgm:cxn modelId="{56156C80-17FC-4EF9-A195-D272D96C0B80}" type="presOf" srcId="{72CD04C7-661C-4D50-995A-32956D7D0CE7}" destId="{5BF896E8-44F4-4E3C-83C5-DBA0B04D60FF}" srcOrd="0" destOrd="0" presId="urn:microsoft.com/office/officeart/2018/5/layout/IconCircleLabelList"/>
    <dgm:cxn modelId="{CC7E6FC3-B3F4-42A2-AEB7-2A77DE488CF9}" type="presOf" srcId="{33D86BCC-97AB-41F0-A7E7-7FCA84587EBB}" destId="{49535E9F-8837-4FF6-B9F6-F082334A39FB}" srcOrd="0" destOrd="0" presId="urn:microsoft.com/office/officeart/2018/5/layout/IconCircleLabelList"/>
    <dgm:cxn modelId="{DE7CC20B-5BEA-4BED-9DE7-CA2ECFD555C7}" type="presOf" srcId="{1B44BFB8-0EB0-4902-A444-29B7A97E4E06}" destId="{6EDEA299-051B-4BDD-9343-7832381132F4}" srcOrd="0" destOrd="0" presId="urn:microsoft.com/office/officeart/2018/5/layout/IconCircleLabelList"/>
    <dgm:cxn modelId="{AF30F5B4-4C5C-4397-9FBD-6C2D561F8738}" type="presOf" srcId="{31EC82D3-B2C2-4611-9BA3-9429A929ABEC}" destId="{0AAE05F9-4217-4DE2-82FF-2CC837D5051F}" srcOrd="0" destOrd="0" presId="urn:microsoft.com/office/officeart/2018/5/layout/IconCircleLabelList"/>
    <dgm:cxn modelId="{C28CB3CE-64CA-4083-A74A-188C374862CA}" srcId="{8314F484-8FE6-4667-A015-6C7CC4EB4961}" destId="{72CD04C7-661C-4D50-995A-32956D7D0CE7}" srcOrd="3" destOrd="0" parTransId="{2DB06538-E01E-4886-810B-E1D70A38B270}" sibTransId="{496732A9-3C34-48B9-8239-D9FB1BA43538}"/>
    <dgm:cxn modelId="{8B196D5C-0053-4DC8-AA28-D9FAC5CF7A22}" type="presOf" srcId="{2AFA2820-6C31-4A3C-9E9A-F9321A26C74F}" destId="{7DE38F19-DBAF-46AA-821B-CD87CA2A7E42}" srcOrd="0" destOrd="0" presId="urn:microsoft.com/office/officeart/2018/5/layout/IconCircleLabelList"/>
    <dgm:cxn modelId="{BD5E5A28-1352-438C-B8AB-3D8B28F99C8C}" srcId="{8314F484-8FE6-4667-A015-6C7CC4EB4961}" destId="{33D86BCC-97AB-41F0-A7E7-7FCA84587EBB}" srcOrd="0" destOrd="0" parTransId="{CF65AA6C-F3A7-40D5-8EC6-3DF069B0AD2F}" sibTransId="{B54A0A5D-229B-48A3-83BB-1E893BD75F81}"/>
    <dgm:cxn modelId="{4CA13203-DB6A-4F43-A40A-ED379CB618AA}" srcId="{8314F484-8FE6-4667-A015-6C7CC4EB4961}" destId="{1B44BFB8-0EB0-4902-A444-29B7A97E4E06}" srcOrd="5" destOrd="0" parTransId="{BC715178-7D5B-40A7-AFC2-3BF32BA78BB6}" sibTransId="{BDFF4C6A-5642-440F-BF3B-FEEE81D03123}"/>
    <dgm:cxn modelId="{3733F883-E6C7-4F7A-86AC-55AFE418E04A}" srcId="{8314F484-8FE6-4667-A015-6C7CC4EB4961}" destId="{813FFF6E-9C17-470D-8AE0-9348077CCA39}" srcOrd="4" destOrd="0" parTransId="{DACD9026-DF9F-46DA-A805-541104660C90}" sibTransId="{0E0B3D82-37A3-44A2-95BA-F02A733A4F15}"/>
    <dgm:cxn modelId="{1975F746-D124-43EA-BEBB-33FAE21064EA}" srcId="{8314F484-8FE6-4667-A015-6C7CC4EB4961}" destId="{2AFA2820-6C31-4A3C-9E9A-F9321A26C74F}" srcOrd="1" destOrd="0" parTransId="{5FF872F8-9ED7-4E97-848A-CED2BFADCEBE}" sibTransId="{232AF13E-BAD1-466B-A17D-F97C1983DB1F}"/>
    <dgm:cxn modelId="{A6C81E9F-5397-4289-8713-888FE4C35BF0}" type="presParOf" srcId="{4F4E8537-F89B-4C41-9500-2124A40C63E7}" destId="{EC9AFD1A-3E76-4AEB-8628-ED9CBCBAD70B}" srcOrd="0" destOrd="0" presId="urn:microsoft.com/office/officeart/2018/5/layout/IconCircleLabelList"/>
    <dgm:cxn modelId="{5A233E0E-5030-4CAC-8B18-D7AB39E18D9A}" type="presParOf" srcId="{EC9AFD1A-3E76-4AEB-8628-ED9CBCBAD70B}" destId="{0C1F0226-449D-4604-BCA2-1C1697FF8480}" srcOrd="0" destOrd="0" presId="urn:microsoft.com/office/officeart/2018/5/layout/IconCircleLabelList"/>
    <dgm:cxn modelId="{E6A3F721-6789-44B2-BF3D-2107885474BC}" type="presParOf" srcId="{EC9AFD1A-3E76-4AEB-8628-ED9CBCBAD70B}" destId="{F436A027-20FC-47ED-BF9F-EA5906F8D778}" srcOrd="1" destOrd="0" presId="urn:microsoft.com/office/officeart/2018/5/layout/IconCircleLabelList"/>
    <dgm:cxn modelId="{B0ED7761-D443-4470-ACED-D72659CD0F9F}" type="presParOf" srcId="{EC9AFD1A-3E76-4AEB-8628-ED9CBCBAD70B}" destId="{72D0E6F4-DC4F-4379-8DA9-1A535524AEBC}" srcOrd="2" destOrd="0" presId="urn:microsoft.com/office/officeart/2018/5/layout/IconCircleLabelList"/>
    <dgm:cxn modelId="{8E3D6EFF-B247-4069-BCB2-4D4B4B49A1FD}" type="presParOf" srcId="{EC9AFD1A-3E76-4AEB-8628-ED9CBCBAD70B}" destId="{49535E9F-8837-4FF6-B9F6-F082334A39FB}" srcOrd="3" destOrd="0" presId="urn:microsoft.com/office/officeart/2018/5/layout/IconCircleLabelList"/>
    <dgm:cxn modelId="{1E4685F3-EE1D-4223-AB2E-45C15A05F6EB}" type="presParOf" srcId="{4F4E8537-F89B-4C41-9500-2124A40C63E7}" destId="{8B79017D-764D-4116-8FFD-E401E54B0BDB}" srcOrd="1" destOrd="0" presId="urn:microsoft.com/office/officeart/2018/5/layout/IconCircleLabelList"/>
    <dgm:cxn modelId="{EA62D7D0-F6A9-461D-9DC2-6A14E6C24052}" type="presParOf" srcId="{4F4E8537-F89B-4C41-9500-2124A40C63E7}" destId="{C215BA6B-80A9-40A7-8D79-ADD601EC0514}" srcOrd="2" destOrd="0" presId="urn:microsoft.com/office/officeart/2018/5/layout/IconCircleLabelList"/>
    <dgm:cxn modelId="{FCDA167E-07C4-4E18-90A8-6974186D6935}" type="presParOf" srcId="{C215BA6B-80A9-40A7-8D79-ADD601EC0514}" destId="{28FAC195-4019-4D08-AD8C-146B4E63EB7A}" srcOrd="0" destOrd="0" presId="urn:microsoft.com/office/officeart/2018/5/layout/IconCircleLabelList"/>
    <dgm:cxn modelId="{340DE8B2-398A-4E10-8DFE-EC4B5DAC7E97}" type="presParOf" srcId="{C215BA6B-80A9-40A7-8D79-ADD601EC0514}" destId="{A33342CB-0264-44BB-9A9F-BD813405472D}" srcOrd="1" destOrd="0" presId="urn:microsoft.com/office/officeart/2018/5/layout/IconCircleLabelList"/>
    <dgm:cxn modelId="{C28D8C30-2707-4FBF-800F-40744B8B6C77}" type="presParOf" srcId="{C215BA6B-80A9-40A7-8D79-ADD601EC0514}" destId="{5EAE7895-22EB-45DE-8B26-F644801D3C02}" srcOrd="2" destOrd="0" presId="urn:microsoft.com/office/officeart/2018/5/layout/IconCircleLabelList"/>
    <dgm:cxn modelId="{2E62290A-7942-490B-A34A-0D71F71F272F}" type="presParOf" srcId="{C215BA6B-80A9-40A7-8D79-ADD601EC0514}" destId="{7DE38F19-DBAF-46AA-821B-CD87CA2A7E42}" srcOrd="3" destOrd="0" presId="urn:microsoft.com/office/officeart/2018/5/layout/IconCircleLabelList"/>
    <dgm:cxn modelId="{7B7A1E29-B4AA-4F7F-8C2B-B56BE3CB7C9B}" type="presParOf" srcId="{4F4E8537-F89B-4C41-9500-2124A40C63E7}" destId="{F57F3AEB-FB23-496C-B8AD-85298E920E58}" srcOrd="3" destOrd="0" presId="urn:microsoft.com/office/officeart/2018/5/layout/IconCircleLabelList"/>
    <dgm:cxn modelId="{6CAE9336-D833-4815-A049-2EFFC194B76B}" type="presParOf" srcId="{4F4E8537-F89B-4C41-9500-2124A40C63E7}" destId="{910E0633-90E6-40EA-852C-8F3A046E63B1}" srcOrd="4" destOrd="0" presId="urn:microsoft.com/office/officeart/2018/5/layout/IconCircleLabelList"/>
    <dgm:cxn modelId="{51B5D2A2-AD90-4AEC-910F-E41FE7A12562}" type="presParOf" srcId="{910E0633-90E6-40EA-852C-8F3A046E63B1}" destId="{19867219-D921-425D-8746-69DCB2F95989}" srcOrd="0" destOrd="0" presId="urn:microsoft.com/office/officeart/2018/5/layout/IconCircleLabelList"/>
    <dgm:cxn modelId="{A596E096-2924-45F1-8EB1-B221A47C2D63}" type="presParOf" srcId="{910E0633-90E6-40EA-852C-8F3A046E63B1}" destId="{D44FAA0D-B855-442D-B2CA-9D3FF9597221}" srcOrd="1" destOrd="0" presId="urn:microsoft.com/office/officeart/2018/5/layout/IconCircleLabelList"/>
    <dgm:cxn modelId="{CF680CEB-49D0-4C17-887E-1E0728E74CE0}" type="presParOf" srcId="{910E0633-90E6-40EA-852C-8F3A046E63B1}" destId="{3BF06035-364C-4CE8-81BA-6109979295DB}" srcOrd="2" destOrd="0" presId="urn:microsoft.com/office/officeart/2018/5/layout/IconCircleLabelList"/>
    <dgm:cxn modelId="{B4408CDA-4CFE-4CB0-9BB5-4DFF552CD1B3}" type="presParOf" srcId="{910E0633-90E6-40EA-852C-8F3A046E63B1}" destId="{0AAE05F9-4217-4DE2-82FF-2CC837D5051F}" srcOrd="3" destOrd="0" presId="urn:microsoft.com/office/officeart/2018/5/layout/IconCircleLabelList"/>
    <dgm:cxn modelId="{57ECE131-AB15-4FDD-918F-6A6D35D6DB84}" type="presParOf" srcId="{4F4E8537-F89B-4C41-9500-2124A40C63E7}" destId="{47377EDC-E97A-4FE0-BA95-80DF45D1CCEC}" srcOrd="5" destOrd="0" presId="urn:microsoft.com/office/officeart/2018/5/layout/IconCircleLabelList"/>
    <dgm:cxn modelId="{F7251F84-2668-423A-88AA-275C38233764}" type="presParOf" srcId="{4F4E8537-F89B-4C41-9500-2124A40C63E7}" destId="{A8F3CFB9-D403-433E-ACA8-6AEE4F9A274B}" srcOrd="6" destOrd="0" presId="urn:microsoft.com/office/officeart/2018/5/layout/IconCircleLabelList"/>
    <dgm:cxn modelId="{ED04314C-3B68-4A5F-BF93-2A0B6C75378E}" type="presParOf" srcId="{A8F3CFB9-D403-433E-ACA8-6AEE4F9A274B}" destId="{88CF0B7C-4E7B-4FAA-8D99-5DA834AB345F}" srcOrd="0" destOrd="0" presId="urn:microsoft.com/office/officeart/2018/5/layout/IconCircleLabelList"/>
    <dgm:cxn modelId="{D863349B-7079-4AA2-B86B-2D7A62C91724}" type="presParOf" srcId="{A8F3CFB9-D403-433E-ACA8-6AEE4F9A274B}" destId="{D03BE5EA-C081-4DA4-8B42-FDD9A1D8848D}" srcOrd="1" destOrd="0" presId="urn:microsoft.com/office/officeart/2018/5/layout/IconCircleLabelList"/>
    <dgm:cxn modelId="{EB00AE40-47AE-4890-B267-9AB304A81DB0}" type="presParOf" srcId="{A8F3CFB9-D403-433E-ACA8-6AEE4F9A274B}" destId="{EA34A2CE-330E-4926-BDF7-5B600FE66857}" srcOrd="2" destOrd="0" presId="urn:microsoft.com/office/officeart/2018/5/layout/IconCircleLabelList"/>
    <dgm:cxn modelId="{034F06F9-9761-48AD-925B-D1542A6FB400}" type="presParOf" srcId="{A8F3CFB9-D403-433E-ACA8-6AEE4F9A274B}" destId="{5BF896E8-44F4-4E3C-83C5-DBA0B04D60FF}" srcOrd="3" destOrd="0" presId="urn:microsoft.com/office/officeart/2018/5/layout/IconCircleLabelList"/>
    <dgm:cxn modelId="{2C26B76B-B87F-4360-87FD-111413D10648}" type="presParOf" srcId="{4F4E8537-F89B-4C41-9500-2124A40C63E7}" destId="{BC116E29-7C24-4336-A963-15884E3F4A3E}" srcOrd="7" destOrd="0" presId="urn:microsoft.com/office/officeart/2018/5/layout/IconCircleLabelList"/>
    <dgm:cxn modelId="{C7D330BD-69D3-4F06-936B-9AE81A282D0B}" type="presParOf" srcId="{4F4E8537-F89B-4C41-9500-2124A40C63E7}" destId="{E5F642AF-6529-4C91-9283-5AB3A982F643}" srcOrd="8" destOrd="0" presId="urn:microsoft.com/office/officeart/2018/5/layout/IconCircleLabelList"/>
    <dgm:cxn modelId="{D1942C0F-1955-49D3-A816-A6B303DCC4EA}" type="presParOf" srcId="{E5F642AF-6529-4C91-9283-5AB3A982F643}" destId="{A3B8B8B1-28DE-4256-9CD1-D824C2B45661}" srcOrd="0" destOrd="0" presId="urn:microsoft.com/office/officeart/2018/5/layout/IconCircleLabelList"/>
    <dgm:cxn modelId="{AFAFB4D1-2876-47C1-950E-4491E33207CF}" type="presParOf" srcId="{E5F642AF-6529-4C91-9283-5AB3A982F643}" destId="{2F35D651-30EF-4649-8C94-3169E723E790}" srcOrd="1" destOrd="0" presId="urn:microsoft.com/office/officeart/2018/5/layout/IconCircleLabelList"/>
    <dgm:cxn modelId="{BA996427-000F-41FF-8806-1EADED08D3C3}" type="presParOf" srcId="{E5F642AF-6529-4C91-9283-5AB3A982F643}" destId="{A63FDDF6-A49C-4E26-BB6F-E62F41F58E23}" srcOrd="2" destOrd="0" presId="urn:microsoft.com/office/officeart/2018/5/layout/IconCircleLabelList"/>
    <dgm:cxn modelId="{F4FAE270-D422-4BDA-A5B7-95AC9C6B2E4D}" type="presParOf" srcId="{E5F642AF-6529-4C91-9283-5AB3A982F643}" destId="{FAD90D6A-7D2E-4E8A-BE60-313D66D28053}" srcOrd="3" destOrd="0" presId="urn:microsoft.com/office/officeart/2018/5/layout/IconCircleLabelList"/>
    <dgm:cxn modelId="{9756CAE1-DCF9-4F2E-84F6-75A4D6A099A9}" type="presParOf" srcId="{4F4E8537-F89B-4C41-9500-2124A40C63E7}" destId="{62725A4D-106B-44D4-9BF5-8EC1705C222F}" srcOrd="9" destOrd="0" presId="urn:microsoft.com/office/officeart/2018/5/layout/IconCircleLabelList"/>
    <dgm:cxn modelId="{B8749966-59A6-4FBD-9DBB-007F6730399D}" type="presParOf" srcId="{4F4E8537-F89B-4C41-9500-2124A40C63E7}" destId="{AF88B5AF-DE34-418C-B5BC-7FA6BAA2F115}" srcOrd="10" destOrd="0" presId="urn:microsoft.com/office/officeart/2018/5/layout/IconCircleLabelList"/>
    <dgm:cxn modelId="{60F35069-E2D3-4011-AE5B-2480CA0221DC}" type="presParOf" srcId="{AF88B5AF-DE34-418C-B5BC-7FA6BAA2F115}" destId="{D67035DE-A874-4703-9EBB-F00219CE7202}" srcOrd="0" destOrd="0" presId="urn:microsoft.com/office/officeart/2018/5/layout/IconCircleLabelList"/>
    <dgm:cxn modelId="{ABA95080-016B-45AC-B9FA-96A0C6FE4D55}" type="presParOf" srcId="{AF88B5AF-DE34-418C-B5BC-7FA6BAA2F115}" destId="{F7A6EA65-4CE5-4533-A9AE-E7317AA3B497}" srcOrd="1" destOrd="0" presId="urn:microsoft.com/office/officeart/2018/5/layout/IconCircleLabelList"/>
    <dgm:cxn modelId="{5C318045-15D0-48C3-B263-137092966605}" type="presParOf" srcId="{AF88B5AF-DE34-418C-B5BC-7FA6BAA2F115}" destId="{BA3F9B2E-4377-4F04-8D04-3B58E20B80A2}" srcOrd="2" destOrd="0" presId="urn:microsoft.com/office/officeart/2018/5/layout/IconCircleLabelList"/>
    <dgm:cxn modelId="{2B6C5BAC-5712-44E3-A7F5-F6ACD586B1F8}" type="presParOf" srcId="{AF88B5AF-DE34-418C-B5BC-7FA6BAA2F115}" destId="{6EDEA299-051B-4BDD-9343-7832381132F4}" srcOrd="3" destOrd="0" presId="urn:microsoft.com/office/officeart/2018/5/layout/IconCircleLabel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75C5D57-78AB-4835-8CEC-30462ECDB865}">
      <dsp:nvSpPr>
        <dsp:cNvPr id="0" name=""/>
        <dsp:cNvSpPr/>
      </dsp:nvSpPr>
      <dsp:spPr>
        <a:xfrm>
          <a:off x="0" y="1091663"/>
          <a:ext cx="4697730" cy="3528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78D491D-0D0D-4241-B99E-774F4C35350A}">
      <dsp:nvSpPr>
        <dsp:cNvPr id="0" name=""/>
        <dsp:cNvSpPr/>
      </dsp:nvSpPr>
      <dsp:spPr>
        <a:xfrm>
          <a:off x="234886" y="885023"/>
          <a:ext cx="3288411" cy="4132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294" tIns="0" rIns="124294" bIns="0" numCol="1" spcCol="1270" anchor="ctr" anchorCtr="0">
          <a:noAutofit/>
        </a:bodyPr>
        <a:lstStyle/>
        <a:p>
          <a:pPr lvl="0" algn="l" defTabSz="622300">
            <a:lnSpc>
              <a:spcPct val="90000"/>
            </a:lnSpc>
            <a:spcBef>
              <a:spcPct val="0"/>
            </a:spcBef>
            <a:spcAft>
              <a:spcPct val="35000"/>
            </a:spcAft>
          </a:pPr>
          <a:r>
            <a:rPr lang="en-GB" sz="1400" kern="1200"/>
            <a:t>Why this business</a:t>
          </a:r>
          <a:endParaRPr lang="en-US" sz="1400" kern="1200"/>
        </a:p>
      </dsp:txBody>
      <dsp:txXfrm>
        <a:off x="234886" y="885023"/>
        <a:ext cx="3288411" cy="413280"/>
      </dsp:txXfrm>
    </dsp:sp>
    <dsp:sp modelId="{FAF3A8E8-BBF3-4D80-A91F-B299B86FC0F7}">
      <dsp:nvSpPr>
        <dsp:cNvPr id="0" name=""/>
        <dsp:cNvSpPr/>
      </dsp:nvSpPr>
      <dsp:spPr>
        <a:xfrm>
          <a:off x="0" y="1726703"/>
          <a:ext cx="4697730" cy="352800"/>
        </a:xfrm>
        <a:prstGeom prst="rect">
          <a:avLst/>
        </a:prstGeom>
        <a:solidFill>
          <a:schemeClr val="lt1">
            <a:alpha val="90000"/>
            <a:hueOff val="0"/>
            <a:satOff val="0"/>
            <a:lumOff val="0"/>
            <a:alphaOff val="0"/>
          </a:schemeClr>
        </a:solidFill>
        <a:ln w="12700" cap="flat" cmpd="sng" algn="ctr">
          <a:solidFill>
            <a:schemeClr val="accent2">
              <a:hueOff val="-291073"/>
              <a:satOff val="-16786"/>
              <a:lumOff val="1726"/>
              <a:alphaOff val="0"/>
            </a:schemeClr>
          </a:solidFill>
          <a:prstDash val="solid"/>
          <a:miter lim="800000"/>
        </a:ln>
        <a:effectLst/>
      </dsp:spPr>
      <dsp:style>
        <a:lnRef idx="2">
          <a:scrgbClr r="0" g="0" b="0"/>
        </a:lnRef>
        <a:fillRef idx="1">
          <a:scrgbClr r="0" g="0" b="0"/>
        </a:fillRef>
        <a:effectRef idx="0">
          <a:scrgbClr r="0" g="0" b="0"/>
        </a:effectRef>
        <a:fontRef idx="minor"/>
      </dsp:style>
    </dsp:sp>
    <dsp:sp modelId="{B5CC5128-8644-424A-8F6A-9CA4E6E36F46}">
      <dsp:nvSpPr>
        <dsp:cNvPr id="0" name=""/>
        <dsp:cNvSpPr/>
      </dsp:nvSpPr>
      <dsp:spPr>
        <a:xfrm>
          <a:off x="234886" y="1520063"/>
          <a:ext cx="3288411" cy="41328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294" tIns="0" rIns="124294" bIns="0" numCol="1" spcCol="1270" anchor="ctr" anchorCtr="0">
          <a:noAutofit/>
        </a:bodyPr>
        <a:lstStyle/>
        <a:p>
          <a:pPr lvl="0" algn="l" defTabSz="622300">
            <a:lnSpc>
              <a:spcPct val="90000"/>
            </a:lnSpc>
            <a:spcBef>
              <a:spcPct val="0"/>
            </a:spcBef>
            <a:spcAft>
              <a:spcPct val="35000"/>
            </a:spcAft>
          </a:pPr>
          <a:r>
            <a:rPr lang="en-GB" sz="1400" kern="1200"/>
            <a:t>Business Model Canvas</a:t>
          </a:r>
          <a:endParaRPr lang="en-US" sz="1400" kern="1200"/>
        </a:p>
      </dsp:txBody>
      <dsp:txXfrm>
        <a:off x="234886" y="1520063"/>
        <a:ext cx="3288411" cy="413280"/>
      </dsp:txXfrm>
    </dsp:sp>
    <dsp:sp modelId="{D1D2F0BE-B019-449D-8C8D-D67B90FD15EF}">
      <dsp:nvSpPr>
        <dsp:cNvPr id="0" name=""/>
        <dsp:cNvSpPr/>
      </dsp:nvSpPr>
      <dsp:spPr>
        <a:xfrm>
          <a:off x="0" y="2361743"/>
          <a:ext cx="4697730" cy="352800"/>
        </a:xfrm>
        <a:prstGeom prst="rect">
          <a:avLst/>
        </a:prstGeom>
        <a:solidFill>
          <a:schemeClr val="lt1">
            <a:alpha val="90000"/>
            <a:hueOff val="0"/>
            <a:satOff val="0"/>
            <a:lumOff val="0"/>
            <a:alphaOff val="0"/>
          </a:schemeClr>
        </a:solidFill>
        <a:ln w="12700" cap="flat" cmpd="sng" algn="ctr">
          <a:solidFill>
            <a:schemeClr val="accent2">
              <a:hueOff val="-582145"/>
              <a:satOff val="-33571"/>
              <a:lumOff val="3451"/>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CE2632-A4D7-401C-A222-F9FF2060041B}">
      <dsp:nvSpPr>
        <dsp:cNvPr id="0" name=""/>
        <dsp:cNvSpPr/>
      </dsp:nvSpPr>
      <dsp:spPr>
        <a:xfrm>
          <a:off x="234886" y="2155104"/>
          <a:ext cx="3288411" cy="41328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294" tIns="0" rIns="124294" bIns="0" numCol="1" spcCol="1270" anchor="ctr" anchorCtr="0">
          <a:noAutofit/>
        </a:bodyPr>
        <a:lstStyle/>
        <a:p>
          <a:pPr lvl="0" algn="l" defTabSz="622300">
            <a:lnSpc>
              <a:spcPct val="90000"/>
            </a:lnSpc>
            <a:spcBef>
              <a:spcPct val="0"/>
            </a:spcBef>
            <a:spcAft>
              <a:spcPct val="35000"/>
            </a:spcAft>
          </a:pPr>
          <a:r>
            <a:rPr lang="en-GB" sz="1400" kern="1200"/>
            <a:t>SOSTAC</a:t>
          </a:r>
          <a:endParaRPr lang="en-US" sz="1400" kern="1200"/>
        </a:p>
      </dsp:txBody>
      <dsp:txXfrm>
        <a:off x="234886" y="2155104"/>
        <a:ext cx="3288411" cy="413280"/>
      </dsp:txXfrm>
    </dsp:sp>
    <dsp:sp modelId="{3F2A2FE6-7553-4C3E-9A90-5405ADC964D0}">
      <dsp:nvSpPr>
        <dsp:cNvPr id="0" name=""/>
        <dsp:cNvSpPr/>
      </dsp:nvSpPr>
      <dsp:spPr>
        <a:xfrm>
          <a:off x="0" y="2996784"/>
          <a:ext cx="4697730" cy="352800"/>
        </a:xfrm>
        <a:prstGeom prst="rect">
          <a:avLst/>
        </a:prstGeom>
        <a:solidFill>
          <a:schemeClr val="lt1">
            <a:alpha val="90000"/>
            <a:hueOff val="0"/>
            <a:satOff val="0"/>
            <a:lumOff val="0"/>
            <a:alphaOff val="0"/>
          </a:schemeClr>
        </a:solidFill>
        <a:ln w="12700" cap="flat" cmpd="sng" algn="ctr">
          <a:solidFill>
            <a:schemeClr val="accent2">
              <a:hueOff val="-873218"/>
              <a:satOff val="-50357"/>
              <a:lumOff val="5177"/>
              <a:alphaOff val="0"/>
            </a:schemeClr>
          </a:solidFill>
          <a:prstDash val="solid"/>
          <a:miter lim="800000"/>
        </a:ln>
        <a:effectLst/>
      </dsp:spPr>
      <dsp:style>
        <a:lnRef idx="2">
          <a:scrgbClr r="0" g="0" b="0"/>
        </a:lnRef>
        <a:fillRef idx="1">
          <a:scrgbClr r="0" g="0" b="0"/>
        </a:fillRef>
        <a:effectRef idx="0">
          <a:scrgbClr r="0" g="0" b="0"/>
        </a:effectRef>
        <a:fontRef idx="minor"/>
      </dsp:style>
    </dsp:sp>
    <dsp:sp modelId="{5907783E-3309-40F0-9A0F-0B2C1B2C2DC0}">
      <dsp:nvSpPr>
        <dsp:cNvPr id="0" name=""/>
        <dsp:cNvSpPr/>
      </dsp:nvSpPr>
      <dsp:spPr>
        <a:xfrm>
          <a:off x="234886" y="2790143"/>
          <a:ext cx="3288411" cy="41328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294" tIns="0" rIns="124294" bIns="0" numCol="1" spcCol="1270" anchor="ctr" anchorCtr="0">
          <a:noAutofit/>
        </a:bodyPr>
        <a:lstStyle/>
        <a:p>
          <a:pPr lvl="0" algn="l" defTabSz="622300">
            <a:lnSpc>
              <a:spcPct val="90000"/>
            </a:lnSpc>
            <a:spcBef>
              <a:spcPct val="0"/>
            </a:spcBef>
            <a:spcAft>
              <a:spcPct val="35000"/>
            </a:spcAft>
          </a:pPr>
          <a:r>
            <a:rPr lang="en-GB" sz="1400" kern="1200"/>
            <a:t>David Chaffey’s 6 C’s of Marketing</a:t>
          </a:r>
          <a:endParaRPr lang="en-US" sz="1400" kern="1200"/>
        </a:p>
      </dsp:txBody>
      <dsp:txXfrm>
        <a:off x="234886" y="2790143"/>
        <a:ext cx="3288411" cy="413280"/>
      </dsp:txXfrm>
    </dsp:sp>
    <dsp:sp modelId="{C49A85F8-7271-4E4B-BF10-EF23947388FF}">
      <dsp:nvSpPr>
        <dsp:cNvPr id="0" name=""/>
        <dsp:cNvSpPr/>
      </dsp:nvSpPr>
      <dsp:spPr>
        <a:xfrm>
          <a:off x="0" y="3631824"/>
          <a:ext cx="4697730" cy="352800"/>
        </a:xfrm>
        <a:prstGeom prst="rect">
          <a:avLst/>
        </a:prstGeom>
        <a:solidFill>
          <a:schemeClr val="lt1">
            <a:alpha val="90000"/>
            <a:hueOff val="0"/>
            <a:satOff val="0"/>
            <a:lumOff val="0"/>
            <a:alphaOff val="0"/>
          </a:schemeClr>
        </a:solidFill>
        <a:ln w="12700" cap="flat" cmpd="sng" algn="ctr">
          <a:solidFill>
            <a:schemeClr val="accent2">
              <a:hueOff val="-1164290"/>
              <a:satOff val="-67142"/>
              <a:lumOff val="6902"/>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99FEA7-33F1-4562-B2BE-56A3E9F7D475}">
      <dsp:nvSpPr>
        <dsp:cNvPr id="0" name=""/>
        <dsp:cNvSpPr/>
      </dsp:nvSpPr>
      <dsp:spPr>
        <a:xfrm>
          <a:off x="234886" y="3425184"/>
          <a:ext cx="3288411" cy="41328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294" tIns="0" rIns="124294" bIns="0" numCol="1" spcCol="1270" anchor="ctr" anchorCtr="0">
          <a:noAutofit/>
        </a:bodyPr>
        <a:lstStyle/>
        <a:p>
          <a:pPr lvl="0" algn="l" defTabSz="622300">
            <a:lnSpc>
              <a:spcPct val="90000"/>
            </a:lnSpc>
            <a:spcBef>
              <a:spcPct val="0"/>
            </a:spcBef>
            <a:spcAft>
              <a:spcPct val="35000"/>
            </a:spcAft>
          </a:pPr>
          <a:r>
            <a:rPr lang="en-GB" sz="1400" kern="1200"/>
            <a:t>Online Value Proposition</a:t>
          </a:r>
          <a:endParaRPr lang="en-US" sz="1400" kern="1200"/>
        </a:p>
      </dsp:txBody>
      <dsp:txXfrm>
        <a:off x="234886" y="3425184"/>
        <a:ext cx="3288411" cy="413280"/>
      </dsp:txXfrm>
    </dsp:sp>
    <dsp:sp modelId="{E6359227-F6F2-4F1D-89F9-168F3F848519}">
      <dsp:nvSpPr>
        <dsp:cNvPr id="0" name=""/>
        <dsp:cNvSpPr/>
      </dsp:nvSpPr>
      <dsp:spPr>
        <a:xfrm>
          <a:off x="0" y="4266864"/>
          <a:ext cx="4697730" cy="352800"/>
        </a:xfrm>
        <a:prstGeom prst="rect">
          <a:avLst/>
        </a:prstGeom>
        <a:solidFill>
          <a:schemeClr val="lt1">
            <a:alpha val="90000"/>
            <a:hueOff val="0"/>
            <a:satOff val="0"/>
            <a:lumOff val="0"/>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dsp:style>
    </dsp:sp>
    <dsp:sp modelId="{DC360BE1-63C3-460E-A2E5-2F6BCA746D63}">
      <dsp:nvSpPr>
        <dsp:cNvPr id="0" name=""/>
        <dsp:cNvSpPr/>
      </dsp:nvSpPr>
      <dsp:spPr>
        <a:xfrm>
          <a:off x="234886" y="4060224"/>
          <a:ext cx="3288411" cy="4132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4294" tIns="0" rIns="124294" bIns="0" numCol="1" spcCol="1270" anchor="ctr" anchorCtr="0">
          <a:noAutofit/>
        </a:bodyPr>
        <a:lstStyle/>
        <a:p>
          <a:pPr lvl="0" algn="l" defTabSz="622300">
            <a:lnSpc>
              <a:spcPct val="90000"/>
            </a:lnSpc>
            <a:spcBef>
              <a:spcPct val="0"/>
            </a:spcBef>
            <a:spcAft>
              <a:spcPct val="35000"/>
            </a:spcAft>
          </a:pPr>
          <a:r>
            <a:rPr lang="en-GB" sz="1400" kern="1200"/>
            <a:t>Multichannel Marketing Growth Wheel</a:t>
          </a:r>
          <a:endParaRPr lang="en-US" sz="1400" kern="1200"/>
        </a:p>
      </dsp:txBody>
      <dsp:txXfrm>
        <a:off x="234886" y="4060224"/>
        <a:ext cx="3288411" cy="413280"/>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B1E3DE9F-2E64-42D8-87DB-6485BBF9AE53}">
      <dsp:nvSpPr>
        <dsp:cNvPr id="0" name=""/>
        <dsp:cNvSpPr/>
      </dsp:nvSpPr>
      <dsp:spPr>
        <a:xfrm>
          <a:off x="0" y="55923"/>
          <a:ext cx="4314825" cy="1275702"/>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a:t>COVID-19 impact</a:t>
          </a:r>
          <a:endParaRPr lang="en-US" sz="2300" kern="1200"/>
        </a:p>
      </dsp:txBody>
      <dsp:txXfrm>
        <a:off x="0" y="55923"/>
        <a:ext cx="4314825" cy="1275702"/>
      </dsp:txXfrm>
    </dsp:sp>
    <dsp:sp modelId="{138FFD66-3CFB-4C74-97D5-0C0B5704B164}">
      <dsp:nvSpPr>
        <dsp:cNvPr id="0" name=""/>
        <dsp:cNvSpPr/>
      </dsp:nvSpPr>
      <dsp:spPr>
        <a:xfrm>
          <a:off x="0" y="1397865"/>
          <a:ext cx="4314825" cy="1275702"/>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a:t>New Curriculum for Wales</a:t>
          </a:r>
          <a:endParaRPr lang="en-US" sz="2300" kern="1200"/>
        </a:p>
      </dsp:txBody>
      <dsp:txXfrm>
        <a:off x="0" y="1397865"/>
        <a:ext cx="4314825" cy="1275702"/>
      </dsp:txXfrm>
    </dsp:sp>
    <dsp:sp modelId="{71F6BCDE-DB65-4E47-BB5F-C4FDB2BC33D6}">
      <dsp:nvSpPr>
        <dsp:cNvPr id="0" name=""/>
        <dsp:cNvSpPr/>
      </dsp:nvSpPr>
      <dsp:spPr>
        <a:xfrm>
          <a:off x="0" y="2739807"/>
          <a:ext cx="4314825" cy="1275702"/>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a:t>Merge traditional model with existing and emerging technologies</a:t>
          </a:r>
          <a:endParaRPr lang="en-US" sz="2300" kern="1200"/>
        </a:p>
      </dsp:txBody>
      <dsp:txXfrm>
        <a:off x="0" y="2739807"/>
        <a:ext cx="4314825" cy="1275702"/>
      </dsp:txXfrm>
    </dsp:sp>
    <dsp:sp modelId="{A46B82B8-8EE7-4EC6-85F6-05625D5ABE98}">
      <dsp:nvSpPr>
        <dsp:cNvPr id="0" name=""/>
        <dsp:cNvSpPr/>
      </dsp:nvSpPr>
      <dsp:spPr>
        <a:xfrm>
          <a:off x="0" y="4081749"/>
          <a:ext cx="4314825" cy="1275702"/>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lvl="0" algn="l" defTabSz="1022350">
            <a:lnSpc>
              <a:spcPct val="90000"/>
            </a:lnSpc>
            <a:spcBef>
              <a:spcPct val="0"/>
            </a:spcBef>
            <a:spcAft>
              <a:spcPct val="35000"/>
            </a:spcAft>
          </a:pPr>
          <a:r>
            <a:rPr lang="en-GB" sz="2300" kern="1200"/>
            <a:t>Build a higher degree of sustainability into the business – multi-aim objectives</a:t>
          </a:r>
          <a:endParaRPr lang="en-US" sz="2300" kern="1200"/>
        </a:p>
      </dsp:txBody>
      <dsp:txXfrm>
        <a:off x="0" y="4081749"/>
        <a:ext cx="4314825" cy="1275702"/>
      </dsp:txXfrm>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xmlns="" id="{6D9C0803-570A-40A0-A72E-7220C4919126}"/>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smtClean="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xmlns="" id="{01D9C00B-2C94-489C-8E7D-20A421954A3A}"/>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A12F0B52-9DEE-4D9A-8A5B-97C1DCAA99E5}" type="datetimeFigureOut">
              <a:rPr lang="en-GB"/>
              <a:pPr>
                <a:defRPr/>
              </a:pPr>
              <a:t>27/06/2021</a:t>
            </a:fld>
            <a:endParaRPr lang="en-GB"/>
          </a:p>
        </p:txBody>
      </p:sp>
      <p:sp>
        <p:nvSpPr>
          <p:cNvPr id="4" name="Slide Image Placeholder 3">
            <a:extLst>
              <a:ext uri="{FF2B5EF4-FFF2-40B4-BE49-F238E27FC236}">
                <a16:creationId xmlns:a16="http://schemas.microsoft.com/office/drawing/2014/main" xmlns="" id="{D1F2EAC1-1133-4F8D-9A31-850C9B0BB903}"/>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xmlns="" id="{AE5B7CFB-E2EE-4C64-908A-21E8C94616D0}"/>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xmlns="" id="{E73CBF0F-642F-4470-A56A-18E2560868DD}"/>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smtClean="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xmlns="" id="{52DA7F85-E6CA-4812-BDF3-72DF91E083A2}"/>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a:defRPr sz="1200">
                <a:latin typeface="Calibri" panose="020F0502020204030204" pitchFamily="34" charset="0"/>
              </a:defRPr>
            </a:lvl1pPr>
          </a:lstStyle>
          <a:p>
            <a:fld id="{1814130F-FEF4-4F26-8E57-65F221CE2EA9}"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xmlns="" id="{381EB03D-884E-461F-8967-7394298D0F9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19459" name="Notes Placeholder 2">
            <a:extLst>
              <a:ext uri="{FF2B5EF4-FFF2-40B4-BE49-F238E27FC236}">
                <a16:creationId xmlns:a16="http://schemas.microsoft.com/office/drawing/2014/main" xmlns="" id="{26267F3F-A6C2-4FE5-95B5-4489C7FCCD89}"/>
              </a:ext>
            </a:extLst>
          </p:cNvPr>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dirty="0"/>
              <a:t>In this presentation I shall be looking at the feasibility of establishing an Outdoor Learning Facility in South West Wales. I will examine the context of “Why this business / why now / what is different to the traditional model?”</a:t>
            </a:r>
          </a:p>
          <a:p>
            <a:pPr>
              <a:spcBef>
                <a:spcPct val="0"/>
              </a:spcBef>
            </a:pPr>
            <a:r>
              <a:rPr lang="en-GB" altLang="en-US" dirty="0"/>
              <a:t>I have then mapped </a:t>
            </a:r>
            <a:r>
              <a:rPr lang="en-GB" altLang="en-US" dirty="0" err="1"/>
              <a:t>ot</a:t>
            </a:r>
            <a:r>
              <a:rPr lang="en-GB" altLang="en-US" dirty="0"/>
              <a:t> the business plan / development using the Business model canvas format as discussed by Osterwalder et al (2010) and SOSTAC, </a:t>
            </a:r>
          </a:p>
        </p:txBody>
      </p:sp>
      <p:sp>
        <p:nvSpPr>
          <p:cNvPr id="19460" name="Slide Number Placeholder 3">
            <a:extLst>
              <a:ext uri="{FF2B5EF4-FFF2-40B4-BE49-F238E27FC236}">
                <a16:creationId xmlns:a16="http://schemas.microsoft.com/office/drawing/2014/main" xmlns="" id="{3AC1D744-22F2-4990-AA59-43C83B8F50C0}"/>
              </a:ext>
            </a:extLst>
          </p:cNvPr>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onstantia" panose="02030602050306030303" pitchFamily="18" charset="0"/>
              </a:defRPr>
            </a:lvl1pPr>
            <a:lvl2pPr marL="742950" indent="-285750">
              <a:defRPr>
                <a:solidFill>
                  <a:schemeClr val="tx1"/>
                </a:solidFill>
                <a:latin typeface="Constantia" panose="02030602050306030303" pitchFamily="18" charset="0"/>
              </a:defRPr>
            </a:lvl2pPr>
            <a:lvl3pPr marL="1143000" indent="-228600">
              <a:defRPr>
                <a:solidFill>
                  <a:schemeClr val="tx1"/>
                </a:solidFill>
                <a:latin typeface="Constantia" panose="02030602050306030303" pitchFamily="18" charset="0"/>
              </a:defRPr>
            </a:lvl3pPr>
            <a:lvl4pPr marL="1600200" indent="-228600">
              <a:defRPr>
                <a:solidFill>
                  <a:schemeClr val="tx1"/>
                </a:solidFill>
                <a:latin typeface="Constantia" panose="02030602050306030303" pitchFamily="18" charset="0"/>
              </a:defRPr>
            </a:lvl4pPr>
            <a:lvl5pPr marL="2057400" indent="-228600">
              <a:defRPr>
                <a:solidFill>
                  <a:schemeClr val="tx1"/>
                </a:solidFill>
                <a:latin typeface="Constantia" panose="02030602050306030303" pitchFamily="18" charset="0"/>
              </a:defRPr>
            </a:lvl5pPr>
            <a:lvl6pPr marL="2514600" indent="-228600" fontAlgn="base">
              <a:spcBef>
                <a:spcPct val="0"/>
              </a:spcBef>
              <a:spcAft>
                <a:spcPct val="0"/>
              </a:spcAft>
              <a:defRPr>
                <a:solidFill>
                  <a:schemeClr val="tx1"/>
                </a:solidFill>
                <a:latin typeface="Constantia" panose="02030602050306030303" pitchFamily="18" charset="0"/>
              </a:defRPr>
            </a:lvl6pPr>
            <a:lvl7pPr marL="2971800" indent="-228600" fontAlgn="base">
              <a:spcBef>
                <a:spcPct val="0"/>
              </a:spcBef>
              <a:spcAft>
                <a:spcPct val="0"/>
              </a:spcAft>
              <a:defRPr>
                <a:solidFill>
                  <a:schemeClr val="tx1"/>
                </a:solidFill>
                <a:latin typeface="Constantia" panose="02030602050306030303" pitchFamily="18" charset="0"/>
              </a:defRPr>
            </a:lvl7pPr>
            <a:lvl8pPr marL="3429000" indent="-228600" fontAlgn="base">
              <a:spcBef>
                <a:spcPct val="0"/>
              </a:spcBef>
              <a:spcAft>
                <a:spcPct val="0"/>
              </a:spcAft>
              <a:defRPr>
                <a:solidFill>
                  <a:schemeClr val="tx1"/>
                </a:solidFill>
                <a:latin typeface="Constantia" panose="02030602050306030303" pitchFamily="18" charset="0"/>
              </a:defRPr>
            </a:lvl8pPr>
            <a:lvl9pPr marL="3886200" indent="-228600" fontAlgn="base">
              <a:spcBef>
                <a:spcPct val="0"/>
              </a:spcBef>
              <a:spcAft>
                <a:spcPct val="0"/>
              </a:spcAft>
              <a:defRPr>
                <a:solidFill>
                  <a:schemeClr val="tx1"/>
                </a:solidFill>
                <a:latin typeface="Constantia" panose="02030602050306030303" pitchFamily="18" charset="0"/>
              </a:defRPr>
            </a:lvl9pPr>
          </a:lstStyle>
          <a:p>
            <a:fld id="{ACAC8CD9-33C3-46F5-9047-668FC9E251AB}" type="slidenum">
              <a:rPr lang="en-GB" altLang="en-US">
                <a:latin typeface="Calibri" panose="020F0502020204030204" pitchFamily="34" charset="0"/>
              </a:rPr>
              <a:pPr/>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xmlns="" id="{AA3AA1FB-D3CB-46D9-952C-4B6BF9DEA2BA}"/>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20483" name="Notes Placeholder 2">
            <a:extLst>
              <a:ext uri="{FF2B5EF4-FFF2-40B4-BE49-F238E27FC236}">
                <a16:creationId xmlns:a16="http://schemas.microsoft.com/office/drawing/2014/main" xmlns="" id="{BD02B411-A325-41F7-B73F-FE1568446B95}"/>
              </a:ext>
            </a:extLst>
          </p:cNvPr>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buFontTx/>
              <a:buChar char="•"/>
            </a:pPr>
            <a:r>
              <a:rPr lang="en-GB" altLang="en-US"/>
              <a:t>COVID -19 impact e.g. own experiences of home learning and engagement – External Networking to bring new insights as Dyer et al discuss in the book “The Innovator’s DNA” 2011</a:t>
            </a:r>
          </a:p>
        </p:txBody>
      </p:sp>
      <p:sp>
        <p:nvSpPr>
          <p:cNvPr id="20484" name="Slide Number Placeholder 3">
            <a:extLst>
              <a:ext uri="{FF2B5EF4-FFF2-40B4-BE49-F238E27FC236}">
                <a16:creationId xmlns:a16="http://schemas.microsoft.com/office/drawing/2014/main" xmlns="" id="{4AA840E4-52A4-48D3-8F55-51719947DD60}"/>
              </a:ext>
            </a:extLst>
          </p:cNvPr>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onstantia" panose="02030602050306030303" pitchFamily="18" charset="0"/>
              </a:defRPr>
            </a:lvl1pPr>
            <a:lvl2pPr marL="742950" indent="-285750">
              <a:defRPr>
                <a:solidFill>
                  <a:schemeClr val="tx1"/>
                </a:solidFill>
                <a:latin typeface="Constantia" panose="02030602050306030303" pitchFamily="18" charset="0"/>
              </a:defRPr>
            </a:lvl2pPr>
            <a:lvl3pPr marL="1143000" indent="-228600">
              <a:defRPr>
                <a:solidFill>
                  <a:schemeClr val="tx1"/>
                </a:solidFill>
                <a:latin typeface="Constantia" panose="02030602050306030303" pitchFamily="18" charset="0"/>
              </a:defRPr>
            </a:lvl3pPr>
            <a:lvl4pPr marL="1600200" indent="-228600">
              <a:defRPr>
                <a:solidFill>
                  <a:schemeClr val="tx1"/>
                </a:solidFill>
                <a:latin typeface="Constantia" panose="02030602050306030303" pitchFamily="18" charset="0"/>
              </a:defRPr>
            </a:lvl4pPr>
            <a:lvl5pPr marL="2057400" indent="-228600">
              <a:defRPr>
                <a:solidFill>
                  <a:schemeClr val="tx1"/>
                </a:solidFill>
                <a:latin typeface="Constantia" panose="02030602050306030303" pitchFamily="18" charset="0"/>
              </a:defRPr>
            </a:lvl5pPr>
            <a:lvl6pPr marL="2514600" indent="-228600" fontAlgn="base">
              <a:spcBef>
                <a:spcPct val="0"/>
              </a:spcBef>
              <a:spcAft>
                <a:spcPct val="0"/>
              </a:spcAft>
              <a:defRPr>
                <a:solidFill>
                  <a:schemeClr val="tx1"/>
                </a:solidFill>
                <a:latin typeface="Constantia" panose="02030602050306030303" pitchFamily="18" charset="0"/>
              </a:defRPr>
            </a:lvl6pPr>
            <a:lvl7pPr marL="2971800" indent="-228600" fontAlgn="base">
              <a:spcBef>
                <a:spcPct val="0"/>
              </a:spcBef>
              <a:spcAft>
                <a:spcPct val="0"/>
              </a:spcAft>
              <a:defRPr>
                <a:solidFill>
                  <a:schemeClr val="tx1"/>
                </a:solidFill>
                <a:latin typeface="Constantia" panose="02030602050306030303" pitchFamily="18" charset="0"/>
              </a:defRPr>
            </a:lvl7pPr>
            <a:lvl8pPr marL="3429000" indent="-228600" fontAlgn="base">
              <a:spcBef>
                <a:spcPct val="0"/>
              </a:spcBef>
              <a:spcAft>
                <a:spcPct val="0"/>
              </a:spcAft>
              <a:defRPr>
                <a:solidFill>
                  <a:schemeClr val="tx1"/>
                </a:solidFill>
                <a:latin typeface="Constantia" panose="02030602050306030303" pitchFamily="18" charset="0"/>
              </a:defRPr>
            </a:lvl8pPr>
            <a:lvl9pPr marL="3886200" indent="-228600" fontAlgn="base">
              <a:spcBef>
                <a:spcPct val="0"/>
              </a:spcBef>
              <a:spcAft>
                <a:spcPct val="0"/>
              </a:spcAft>
              <a:defRPr>
                <a:solidFill>
                  <a:schemeClr val="tx1"/>
                </a:solidFill>
                <a:latin typeface="Constantia" panose="02030602050306030303" pitchFamily="18" charset="0"/>
              </a:defRPr>
            </a:lvl9pPr>
          </a:lstStyle>
          <a:p>
            <a:fld id="{720E677B-BE12-42DC-A0AB-1D7E647B6403}" type="slidenum">
              <a:rPr lang="en-GB" altLang="en-US">
                <a:latin typeface="Calibri" panose="020F0502020204030204" pitchFamily="34" charset="0"/>
              </a:rPr>
              <a:pPr/>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xmlns="" id="{988DFF0D-92FB-4B7A-A327-53009690A76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xmlns="">
                <a:solidFill>
                  <a:srgbClr val="FFFFFF"/>
                </a:solidFill>
              </a14:hiddenFill>
            </a:ext>
          </a:extLst>
        </p:spPr>
      </p:sp>
      <p:sp>
        <p:nvSpPr>
          <p:cNvPr id="21507" name="Notes Placeholder 2">
            <a:extLst>
              <a:ext uri="{FF2B5EF4-FFF2-40B4-BE49-F238E27FC236}">
                <a16:creationId xmlns:a16="http://schemas.microsoft.com/office/drawing/2014/main" xmlns="" id="{7CC53AAF-97DB-435D-BC14-E482C1956C0B}"/>
              </a:ext>
            </a:extLst>
          </p:cNvPr>
          <p:cNvSpPr>
            <a:spLocks noGrp="1"/>
          </p:cNvSpPr>
          <p:nvPr>
            <p:ph type="body" idx="1"/>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altLang="en-US"/>
              <a:t>The opportunity afforded by the development of and the work on the New Curriculum for Wales that will go live throughout educational facilities catering for 3 – 18 year olds in Wales from September 2021 and its inherant emphasis on increased outdoor learning opens the door for an architectural innovation  (as Schilling discusses in her 2013 book Strategic Management of Technological ~Innovation) in the way in which outdoor education facilities are run. </a:t>
            </a:r>
          </a:p>
        </p:txBody>
      </p:sp>
      <p:sp>
        <p:nvSpPr>
          <p:cNvPr id="21508" name="Slide Number Placeholder 3">
            <a:extLst>
              <a:ext uri="{FF2B5EF4-FFF2-40B4-BE49-F238E27FC236}">
                <a16:creationId xmlns:a16="http://schemas.microsoft.com/office/drawing/2014/main" xmlns="" id="{58F0B189-E33E-499A-8A94-13C73AA9224A}"/>
              </a:ext>
            </a:extLst>
          </p:cNvPr>
          <p:cNvSpPr>
            <a:spLocks noGrp="1"/>
          </p:cNvSpPr>
          <p:nvPr>
            <p:ph type="sldNum" sz="quarter" idx="5"/>
          </p:nvPr>
        </p:nvSpPr>
        <p:spPr bwMode="auto">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a:defRPr>
                <a:solidFill>
                  <a:schemeClr val="tx1"/>
                </a:solidFill>
                <a:latin typeface="Constantia" panose="02030602050306030303" pitchFamily="18" charset="0"/>
              </a:defRPr>
            </a:lvl1pPr>
            <a:lvl2pPr marL="742950" indent="-285750">
              <a:defRPr>
                <a:solidFill>
                  <a:schemeClr val="tx1"/>
                </a:solidFill>
                <a:latin typeface="Constantia" panose="02030602050306030303" pitchFamily="18" charset="0"/>
              </a:defRPr>
            </a:lvl2pPr>
            <a:lvl3pPr marL="1143000" indent="-228600">
              <a:defRPr>
                <a:solidFill>
                  <a:schemeClr val="tx1"/>
                </a:solidFill>
                <a:latin typeface="Constantia" panose="02030602050306030303" pitchFamily="18" charset="0"/>
              </a:defRPr>
            </a:lvl3pPr>
            <a:lvl4pPr marL="1600200" indent="-228600">
              <a:defRPr>
                <a:solidFill>
                  <a:schemeClr val="tx1"/>
                </a:solidFill>
                <a:latin typeface="Constantia" panose="02030602050306030303" pitchFamily="18" charset="0"/>
              </a:defRPr>
            </a:lvl4pPr>
            <a:lvl5pPr marL="2057400" indent="-228600">
              <a:defRPr>
                <a:solidFill>
                  <a:schemeClr val="tx1"/>
                </a:solidFill>
                <a:latin typeface="Constantia" panose="02030602050306030303" pitchFamily="18" charset="0"/>
              </a:defRPr>
            </a:lvl5pPr>
            <a:lvl6pPr marL="2514600" indent="-228600" fontAlgn="base">
              <a:spcBef>
                <a:spcPct val="0"/>
              </a:spcBef>
              <a:spcAft>
                <a:spcPct val="0"/>
              </a:spcAft>
              <a:defRPr>
                <a:solidFill>
                  <a:schemeClr val="tx1"/>
                </a:solidFill>
                <a:latin typeface="Constantia" panose="02030602050306030303" pitchFamily="18" charset="0"/>
              </a:defRPr>
            </a:lvl6pPr>
            <a:lvl7pPr marL="2971800" indent="-228600" fontAlgn="base">
              <a:spcBef>
                <a:spcPct val="0"/>
              </a:spcBef>
              <a:spcAft>
                <a:spcPct val="0"/>
              </a:spcAft>
              <a:defRPr>
                <a:solidFill>
                  <a:schemeClr val="tx1"/>
                </a:solidFill>
                <a:latin typeface="Constantia" panose="02030602050306030303" pitchFamily="18" charset="0"/>
              </a:defRPr>
            </a:lvl7pPr>
            <a:lvl8pPr marL="3429000" indent="-228600" fontAlgn="base">
              <a:spcBef>
                <a:spcPct val="0"/>
              </a:spcBef>
              <a:spcAft>
                <a:spcPct val="0"/>
              </a:spcAft>
              <a:defRPr>
                <a:solidFill>
                  <a:schemeClr val="tx1"/>
                </a:solidFill>
                <a:latin typeface="Constantia" panose="02030602050306030303" pitchFamily="18" charset="0"/>
              </a:defRPr>
            </a:lvl8pPr>
            <a:lvl9pPr marL="3886200" indent="-228600" fontAlgn="base">
              <a:spcBef>
                <a:spcPct val="0"/>
              </a:spcBef>
              <a:spcAft>
                <a:spcPct val="0"/>
              </a:spcAft>
              <a:defRPr>
                <a:solidFill>
                  <a:schemeClr val="tx1"/>
                </a:solidFill>
                <a:latin typeface="Constantia" panose="02030602050306030303" pitchFamily="18" charset="0"/>
              </a:defRPr>
            </a:lvl9pPr>
          </a:lstStyle>
          <a:p>
            <a:fld id="{BEED1967-03D2-4C97-A83B-4B1B89FB412C}" type="slidenum">
              <a:rPr lang="en-GB" altLang="en-US">
                <a:latin typeface="Calibri" panose="020F0502020204030204" pitchFamily="34" charset="0"/>
              </a:rPr>
              <a:pPr/>
              <a:t>4</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C6184C5-7DCD-4BEF-8310-F70146D2B48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xmlns="" id="{5AB95ADC-7D46-46B8-9BCA-E5EBE829599B}"/>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xmlns="" id="{F56EF496-4F9E-4F52-A78C-981AB22F9523}"/>
              </a:ext>
            </a:extLst>
          </p:cNvPr>
          <p:cNvSpPr>
            <a:spLocks noGrp="1"/>
          </p:cNvSpPr>
          <p:nvPr>
            <p:ph type="dt" sz="half" idx="10"/>
          </p:nvPr>
        </p:nvSpPr>
        <p:spPr/>
        <p:txBody>
          <a:bodyPr/>
          <a:lstStyle/>
          <a:p>
            <a:pPr>
              <a:defRPr/>
            </a:pPr>
            <a:fld id="{393C1440-3A49-4A59-872F-7028994BEFE4}" type="datetimeFigureOut">
              <a:rPr lang="en-GB" smtClean="0"/>
              <a:pPr>
                <a:defRPr/>
              </a:pPr>
              <a:t>27/06/2021</a:t>
            </a:fld>
            <a:endParaRPr lang="en-GB"/>
          </a:p>
        </p:txBody>
      </p:sp>
      <p:sp>
        <p:nvSpPr>
          <p:cNvPr id="5" name="Footer Placeholder 4">
            <a:extLst>
              <a:ext uri="{FF2B5EF4-FFF2-40B4-BE49-F238E27FC236}">
                <a16:creationId xmlns:a16="http://schemas.microsoft.com/office/drawing/2014/main" xmlns="" id="{A795F407-9BDF-4C63-B95C-9FE1A6E3F263}"/>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xmlns="" id="{BA44D870-17E6-4EAF-B714-1551A83ED76F}"/>
              </a:ext>
            </a:extLst>
          </p:cNvPr>
          <p:cNvSpPr>
            <a:spLocks noGrp="1"/>
          </p:cNvSpPr>
          <p:nvPr>
            <p:ph type="sldNum" sz="quarter" idx="12"/>
          </p:nvPr>
        </p:nvSpPr>
        <p:spPr/>
        <p:txBody>
          <a:bodyPr/>
          <a:lstStyle/>
          <a:p>
            <a:fld id="{807728F8-877F-4FE1-A5A5-492B3A374F95}" type="slidenum">
              <a:rPr lang="en-GB" altLang="en-US" smtClean="0"/>
              <a:pPr/>
              <a:t>‹#›</a:t>
            </a:fld>
            <a:endParaRPr lang="en-GB" altLang="en-US"/>
          </a:p>
        </p:txBody>
      </p:sp>
    </p:spTree>
    <p:extLst>
      <p:ext uri="{BB962C8B-B14F-4D97-AF65-F5344CB8AC3E}">
        <p14:creationId xmlns:p14="http://schemas.microsoft.com/office/powerpoint/2010/main" xmlns="" val="35474881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7A8F025-B926-4427-AF3E-A9D1284721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6168BCB2-0D33-47C3-844F-06817E0051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0653D34-163A-4962-B536-F87E5BA34E67}"/>
              </a:ext>
            </a:extLst>
          </p:cNvPr>
          <p:cNvSpPr>
            <a:spLocks noGrp="1"/>
          </p:cNvSpPr>
          <p:nvPr>
            <p:ph type="dt" sz="half" idx="10"/>
          </p:nvPr>
        </p:nvSpPr>
        <p:spPr/>
        <p:txBody>
          <a:bodyPr/>
          <a:lstStyle/>
          <a:p>
            <a:pPr>
              <a:defRPr/>
            </a:pPr>
            <a:fld id="{DA8E64FF-4416-45FF-8AE7-506E7634CBE6}" type="datetimeFigureOut">
              <a:rPr lang="en-GB" smtClean="0"/>
              <a:pPr>
                <a:defRPr/>
              </a:pPr>
              <a:t>27/06/2021</a:t>
            </a:fld>
            <a:endParaRPr lang="en-GB"/>
          </a:p>
        </p:txBody>
      </p:sp>
      <p:sp>
        <p:nvSpPr>
          <p:cNvPr id="5" name="Footer Placeholder 4">
            <a:extLst>
              <a:ext uri="{FF2B5EF4-FFF2-40B4-BE49-F238E27FC236}">
                <a16:creationId xmlns:a16="http://schemas.microsoft.com/office/drawing/2014/main" xmlns="" id="{6588CFEE-9ACD-4E1F-98AA-880A3CF7A7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xmlns="" id="{8E4B1D7E-6709-4CCF-BC94-DCCEDF424145}"/>
              </a:ext>
            </a:extLst>
          </p:cNvPr>
          <p:cNvSpPr>
            <a:spLocks noGrp="1"/>
          </p:cNvSpPr>
          <p:nvPr>
            <p:ph type="sldNum" sz="quarter" idx="12"/>
          </p:nvPr>
        </p:nvSpPr>
        <p:spPr/>
        <p:txBody>
          <a:bodyPr/>
          <a:lstStyle/>
          <a:p>
            <a:fld id="{4AE11924-610C-4E78-9A7C-71F20C63EA97}" type="slidenum">
              <a:rPr lang="en-GB" altLang="en-US" smtClean="0"/>
              <a:pPr/>
              <a:t>‹#›</a:t>
            </a:fld>
            <a:endParaRPr lang="en-GB" altLang="en-US"/>
          </a:p>
        </p:txBody>
      </p:sp>
    </p:spTree>
    <p:extLst>
      <p:ext uri="{BB962C8B-B14F-4D97-AF65-F5344CB8AC3E}">
        <p14:creationId xmlns:p14="http://schemas.microsoft.com/office/powerpoint/2010/main" xmlns="" val="1925425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73C877B-40E2-47E9-9A4F-F5AA5D367778}"/>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xmlns="" id="{60CEA22C-8A26-4B6C-9894-74EC3657F7A3}"/>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0C3B3BFF-C301-413F-AC6F-E0EC0F8E67D3}"/>
              </a:ext>
            </a:extLst>
          </p:cNvPr>
          <p:cNvSpPr>
            <a:spLocks noGrp="1"/>
          </p:cNvSpPr>
          <p:nvPr>
            <p:ph type="dt" sz="half" idx="10"/>
          </p:nvPr>
        </p:nvSpPr>
        <p:spPr/>
        <p:txBody>
          <a:bodyPr/>
          <a:lstStyle/>
          <a:p>
            <a:pPr>
              <a:defRPr/>
            </a:pPr>
            <a:fld id="{F3D4CB68-CF7D-4E16-B894-7DF8C1525292}" type="datetimeFigureOut">
              <a:rPr lang="en-GB" smtClean="0"/>
              <a:pPr>
                <a:defRPr/>
              </a:pPr>
              <a:t>27/06/2021</a:t>
            </a:fld>
            <a:endParaRPr lang="en-GB"/>
          </a:p>
        </p:txBody>
      </p:sp>
      <p:sp>
        <p:nvSpPr>
          <p:cNvPr id="5" name="Footer Placeholder 4">
            <a:extLst>
              <a:ext uri="{FF2B5EF4-FFF2-40B4-BE49-F238E27FC236}">
                <a16:creationId xmlns:a16="http://schemas.microsoft.com/office/drawing/2014/main" xmlns="" id="{4C9CFCCC-7A81-46F1-A5EB-1E2031B589CB}"/>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xmlns="" id="{79C14120-CF3C-4FE0-AA6D-DE3D7B7CF9B7}"/>
              </a:ext>
            </a:extLst>
          </p:cNvPr>
          <p:cNvSpPr>
            <a:spLocks noGrp="1"/>
          </p:cNvSpPr>
          <p:nvPr>
            <p:ph type="sldNum" sz="quarter" idx="12"/>
          </p:nvPr>
        </p:nvSpPr>
        <p:spPr/>
        <p:txBody>
          <a:bodyPr/>
          <a:lstStyle/>
          <a:p>
            <a:fld id="{CA7A1375-7F19-4238-81BB-CC74F33D4BE0}" type="slidenum">
              <a:rPr lang="en-GB" altLang="en-US" smtClean="0"/>
              <a:pPr/>
              <a:t>‹#›</a:t>
            </a:fld>
            <a:endParaRPr lang="en-GB" altLang="en-US"/>
          </a:p>
        </p:txBody>
      </p:sp>
    </p:spTree>
    <p:extLst>
      <p:ext uri="{BB962C8B-B14F-4D97-AF65-F5344CB8AC3E}">
        <p14:creationId xmlns:p14="http://schemas.microsoft.com/office/powerpoint/2010/main" xmlns="" val="13787251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70E7A48-B29E-4310-8F9B-8247B74A4C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45D5B795-8DF1-490F-8F26-EE13163DD79C}"/>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xmlns="" id="{FE152D7B-7E35-4439-8D8B-523629B030E9}"/>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xmlns="" id="{04983353-7290-4A38-A7C1-0916B2915DBF}"/>
              </a:ext>
            </a:extLst>
          </p:cNvPr>
          <p:cNvSpPr>
            <a:spLocks noGrp="1"/>
          </p:cNvSpPr>
          <p:nvPr>
            <p:ph type="dt" sz="half" idx="10"/>
          </p:nvPr>
        </p:nvSpPr>
        <p:spPr/>
        <p:txBody>
          <a:bodyPr/>
          <a:lstStyle/>
          <a:p>
            <a:pPr>
              <a:defRPr/>
            </a:pPr>
            <a:fld id="{2EFDCAFA-E004-44CF-B174-F7ED571F0723}" type="datetimeFigureOut">
              <a:rPr lang="en-GB" smtClean="0"/>
              <a:pPr>
                <a:defRPr/>
              </a:pPr>
              <a:t>27/06/2021</a:t>
            </a:fld>
            <a:endParaRPr lang="en-GB"/>
          </a:p>
        </p:txBody>
      </p:sp>
      <p:sp>
        <p:nvSpPr>
          <p:cNvPr id="6" name="Footer Placeholder 5">
            <a:extLst>
              <a:ext uri="{FF2B5EF4-FFF2-40B4-BE49-F238E27FC236}">
                <a16:creationId xmlns:a16="http://schemas.microsoft.com/office/drawing/2014/main" xmlns="" id="{6C10F551-BDAE-43CE-BD2F-0D06E502D25F}"/>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xmlns="" id="{BED4FEC7-FCC7-4683-B132-69B8EEE83862}"/>
              </a:ext>
            </a:extLst>
          </p:cNvPr>
          <p:cNvSpPr>
            <a:spLocks noGrp="1"/>
          </p:cNvSpPr>
          <p:nvPr>
            <p:ph type="sldNum" sz="quarter" idx="12"/>
          </p:nvPr>
        </p:nvSpPr>
        <p:spPr/>
        <p:txBody>
          <a:bodyPr/>
          <a:lstStyle/>
          <a:p>
            <a:fld id="{3568C3F9-7259-4715-9A6C-F21BC3150984}" type="slidenum">
              <a:rPr lang="en-GB" altLang="en-US" smtClean="0"/>
              <a:pPr/>
              <a:t>‹#›</a:t>
            </a:fld>
            <a:endParaRPr lang="en-GB" altLang="en-US"/>
          </a:p>
        </p:txBody>
      </p:sp>
    </p:spTree>
    <p:extLst>
      <p:ext uri="{BB962C8B-B14F-4D97-AF65-F5344CB8AC3E}">
        <p14:creationId xmlns:p14="http://schemas.microsoft.com/office/powerpoint/2010/main" xmlns="" val="1314672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939756-240B-4DD2-B92A-7C2731FB7052}"/>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D8D0D961-BD32-40E0-9279-8D8C148DCD23}"/>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55738D43-F474-4860-88A8-8CF80034AE11}"/>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xmlns="" id="{3752B56F-EB5D-4881-A770-01BBC8B22922}"/>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78D07F5A-642B-4C24-8224-8830B794D754}"/>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xmlns="" id="{74B254CF-9997-46B0-8107-DAB566EDCFE0}"/>
              </a:ext>
            </a:extLst>
          </p:cNvPr>
          <p:cNvSpPr>
            <a:spLocks noGrp="1"/>
          </p:cNvSpPr>
          <p:nvPr>
            <p:ph type="dt" sz="half" idx="10"/>
          </p:nvPr>
        </p:nvSpPr>
        <p:spPr/>
        <p:txBody>
          <a:bodyPr/>
          <a:lstStyle/>
          <a:p>
            <a:pPr>
              <a:defRPr/>
            </a:pPr>
            <a:fld id="{CF988371-0103-4312-90F7-2DE856360F48}" type="datetimeFigureOut">
              <a:rPr lang="en-GB" smtClean="0"/>
              <a:pPr>
                <a:defRPr/>
              </a:pPr>
              <a:t>27/06/2021</a:t>
            </a:fld>
            <a:endParaRPr lang="en-GB"/>
          </a:p>
        </p:txBody>
      </p:sp>
      <p:sp>
        <p:nvSpPr>
          <p:cNvPr id="8" name="Footer Placeholder 7">
            <a:extLst>
              <a:ext uri="{FF2B5EF4-FFF2-40B4-BE49-F238E27FC236}">
                <a16:creationId xmlns:a16="http://schemas.microsoft.com/office/drawing/2014/main" xmlns="" id="{27198308-1553-4F06-8775-A30C70E1B7B7}"/>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xmlns="" id="{34B64C3D-E003-4271-BCA4-C8A5780353E8}"/>
              </a:ext>
            </a:extLst>
          </p:cNvPr>
          <p:cNvSpPr>
            <a:spLocks noGrp="1"/>
          </p:cNvSpPr>
          <p:nvPr>
            <p:ph type="sldNum" sz="quarter" idx="12"/>
          </p:nvPr>
        </p:nvSpPr>
        <p:spPr/>
        <p:txBody>
          <a:bodyPr/>
          <a:lstStyle/>
          <a:p>
            <a:fld id="{AD8E7DDD-D8F7-4BEA-A8A1-0AC02023F003}" type="slidenum">
              <a:rPr lang="en-GB" altLang="en-US" smtClean="0"/>
              <a:pPr/>
              <a:t>‹#›</a:t>
            </a:fld>
            <a:endParaRPr lang="en-GB" altLang="en-US"/>
          </a:p>
        </p:txBody>
      </p:sp>
    </p:spTree>
    <p:extLst>
      <p:ext uri="{BB962C8B-B14F-4D97-AF65-F5344CB8AC3E}">
        <p14:creationId xmlns:p14="http://schemas.microsoft.com/office/powerpoint/2010/main" xmlns="" val="9141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B1A41E5-4672-4431-8B2E-3D1A16B77C3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xmlns="" id="{05027DB1-91C0-4E70-AABA-946C43075EAF}"/>
              </a:ext>
            </a:extLst>
          </p:cNvPr>
          <p:cNvSpPr>
            <a:spLocks noGrp="1"/>
          </p:cNvSpPr>
          <p:nvPr>
            <p:ph type="dt" sz="half" idx="10"/>
          </p:nvPr>
        </p:nvSpPr>
        <p:spPr/>
        <p:txBody>
          <a:bodyPr/>
          <a:lstStyle/>
          <a:p>
            <a:pPr>
              <a:defRPr/>
            </a:pPr>
            <a:fld id="{96C35D87-59AA-4DA1-858E-FDBFF667316A}" type="datetimeFigureOut">
              <a:rPr lang="en-GB" smtClean="0"/>
              <a:pPr>
                <a:defRPr/>
              </a:pPr>
              <a:t>27/06/2021</a:t>
            </a:fld>
            <a:endParaRPr lang="en-GB"/>
          </a:p>
        </p:txBody>
      </p:sp>
      <p:sp>
        <p:nvSpPr>
          <p:cNvPr id="4" name="Footer Placeholder 3">
            <a:extLst>
              <a:ext uri="{FF2B5EF4-FFF2-40B4-BE49-F238E27FC236}">
                <a16:creationId xmlns:a16="http://schemas.microsoft.com/office/drawing/2014/main" xmlns="" id="{BE7EF2C5-8966-4F7A-B053-98763890DE3B}"/>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xmlns="" id="{CB88682A-0521-4B6B-83EE-859E8C3A93DA}"/>
              </a:ext>
            </a:extLst>
          </p:cNvPr>
          <p:cNvSpPr>
            <a:spLocks noGrp="1"/>
          </p:cNvSpPr>
          <p:nvPr>
            <p:ph type="sldNum" sz="quarter" idx="12"/>
          </p:nvPr>
        </p:nvSpPr>
        <p:spPr/>
        <p:txBody>
          <a:bodyPr/>
          <a:lstStyle/>
          <a:p>
            <a:fld id="{B6396D87-7FD5-4245-B451-4115AFBAA3D5}" type="slidenum">
              <a:rPr lang="en-GB" altLang="en-US" smtClean="0"/>
              <a:pPr/>
              <a:t>‹#›</a:t>
            </a:fld>
            <a:endParaRPr lang="en-GB" altLang="en-US"/>
          </a:p>
        </p:txBody>
      </p:sp>
    </p:spTree>
    <p:extLst>
      <p:ext uri="{BB962C8B-B14F-4D97-AF65-F5344CB8AC3E}">
        <p14:creationId xmlns:p14="http://schemas.microsoft.com/office/powerpoint/2010/main" xmlns="" val="2080290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C1DB9434-21F6-43B1-A9D6-297AB9D08C9B}"/>
              </a:ext>
            </a:extLst>
          </p:cNvPr>
          <p:cNvSpPr>
            <a:spLocks noGrp="1"/>
          </p:cNvSpPr>
          <p:nvPr>
            <p:ph type="dt" sz="half" idx="10"/>
          </p:nvPr>
        </p:nvSpPr>
        <p:spPr/>
        <p:txBody>
          <a:bodyPr/>
          <a:lstStyle/>
          <a:p>
            <a:pPr>
              <a:defRPr/>
            </a:pPr>
            <a:fld id="{826B2FA5-8982-4535-89A4-2C5C97F548D3}" type="datetimeFigureOut">
              <a:rPr lang="en-GB" smtClean="0"/>
              <a:pPr>
                <a:defRPr/>
              </a:pPr>
              <a:t>27/06/2021</a:t>
            </a:fld>
            <a:endParaRPr lang="en-GB"/>
          </a:p>
        </p:txBody>
      </p:sp>
      <p:sp>
        <p:nvSpPr>
          <p:cNvPr id="3" name="Footer Placeholder 2">
            <a:extLst>
              <a:ext uri="{FF2B5EF4-FFF2-40B4-BE49-F238E27FC236}">
                <a16:creationId xmlns:a16="http://schemas.microsoft.com/office/drawing/2014/main" xmlns="" id="{633BFD56-DF36-4CAD-B899-E74D7F1BAD7E}"/>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xmlns="" id="{08C3C953-FDFF-4801-903C-A904EA0C513F}"/>
              </a:ext>
            </a:extLst>
          </p:cNvPr>
          <p:cNvSpPr>
            <a:spLocks noGrp="1"/>
          </p:cNvSpPr>
          <p:nvPr>
            <p:ph type="sldNum" sz="quarter" idx="12"/>
          </p:nvPr>
        </p:nvSpPr>
        <p:spPr/>
        <p:txBody>
          <a:bodyPr/>
          <a:lstStyle/>
          <a:p>
            <a:fld id="{8894F11A-791D-4F9D-9615-A1648CFA5D32}" type="slidenum">
              <a:rPr lang="en-GB" altLang="en-US" smtClean="0"/>
              <a:pPr/>
              <a:t>‹#›</a:t>
            </a:fld>
            <a:endParaRPr lang="en-GB" altLang="en-US"/>
          </a:p>
        </p:txBody>
      </p:sp>
    </p:spTree>
    <p:extLst>
      <p:ext uri="{BB962C8B-B14F-4D97-AF65-F5344CB8AC3E}">
        <p14:creationId xmlns:p14="http://schemas.microsoft.com/office/powerpoint/2010/main" xmlns="" val="38331393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EE0631-B30B-42B0-8C45-AD2918AE2CC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xmlns="" id="{768CB42C-712D-492C-9099-52FE09E0D433}"/>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xmlns="" id="{F1E26435-3629-441F-A7EA-C9A8D21A513B}"/>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xmlns="" id="{FD587C27-FA75-4DF0-A153-4A30C76F6617}"/>
              </a:ext>
            </a:extLst>
          </p:cNvPr>
          <p:cNvSpPr>
            <a:spLocks noGrp="1"/>
          </p:cNvSpPr>
          <p:nvPr>
            <p:ph type="dt" sz="half" idx="10"/>
          </p:nvPr>
        </p:nvSpPr>
        <p:spPr/>
        <p:txBody>
          <a:bodyPr/>
          <a:lstStyle/>
          <a:p>
            <a:pPr>
              <a:defRPr/>
            </a:pPr>
            <a:fld id="{81ECE219-B848-4BEE-A04B-3F2CAFBC1C69}" type="datetimeFigureOut">
              <a:rPr lang="en-GB" smtClean="0"/>
              <a:pPr>
                <a:defRPr/>
              </a:pPr>
              <a:t>27/06/2021</a:t>
            </a:fld>
            <a:endParaRPr lang="en-GB"/>
          </a:p>
        </p:txBody>
      </p:sp>
      <p:sp>
        <p:nvSpPr>
          <p:cNvPr id="6" name="Footer Placeholder 5">
            <a:extLst>
              <a:ext uri="{FF2B5EF4-FFF2-40B4-BE49-F238E27FC236}">
                <a16:creationId xmlns:a16="http://schemas.microsoft.com/office/drawing/2014/main" xmlns="" id="{D4B240DE-ABEA-487E-A5A4-4BFB6E6E9A6C}"/>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xmlns="" id="{D9C91384-EBAB-4C4E-BE42-24F35586D581}"/>
              </a:ext>
            </a:extLst>
          </p:cNvPr>
          <p:cNvSpPr>
            <a:spLocks noGrp="1"/>
          </p:cNvSpPr>
          <p:nvPr>
            <p:ph type="sldNum" sz="quarter" idx="12"/>
          </p:nvPr>
        </p:nvSpPr>
        <p:spPr/>
        <p:txBody>
          <a:bodyPr/>
          <a:lstStyle/>
          <a:p>
            <a:fld id="{FDC85C65-BE9B-4E50-9A4F-3A02D16C3654}" type="slidenum">
              <a:rPr lang="en-GB" altLang="en-US" smtClean="0"/>
              <a:pPr/>
              <a:t>‹#›</a:t>
            </a:fld>
            <a:endParaRPr lang="en-GB" altLang="en-US"/>
          </a:p>
        </p:txBody>
      </p:sp>
    </p:spTree>
    <p:extLst>
      <p:ext uri="{BB962C8B-B14F-4D97-AF65-F5344CB8AC3E}">
        <p14:creationId xmlns:p14="http://schemas.microsoft.com/office/powerpoint/2010/main" xmlns="" val="580275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CBB0A2-0ED2-4DA7-8D57-D079D7B41083}"/>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xmlns="" id="{A0A9EC54-8F67-4E31-91DF-47CECD9DF535}"/>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xmlns="" id="{9CA39454-45A3-4E82-B6F0-ECB37D54D958}"/>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xmlns="" id="{02C70574-F4A7-4773-A530-6707284D1951}"/>
              </a:ext>
            </a:extLst>
          </p:cNvPr>
          <p:cNvSpPr>
            <a:spLocks noGrp="1"/>
          </p:cNvSpPr>
          <p:nvPr>
            <p:ph type="dt" sz="half" idx="10"/>
          </p:nvPr>
        </p:nvSpPr>
        <p:spPr/>
        <p:txBody>
          <a:bodyPr/>
          <a:lstStyle/>
          <a:p>
            <a:pPr>
              <a:defRPr/>
            </a:pPr>
            <a:fld id="{7B2BD37D-8F0C-4057-8955-46DB801CECB3}" type="datetimeFigureOut">
              <a:rPr lang="en-GB" smtClean="0"/>
              <a:pPr>
                <a:defRPr/>
              </a:pPr>
              <a:t>27/06/2021</a:t>
            </a:fld>
            <a:endParaRPr lang="en-GB"/>
          </a:p>
        </p:txBody>
      </p:sp>
      <p:sp>
        <p:nvSpPr>
          <p:cNvPr id="6" name="Footer Placeholder 5">
            <a:extLst>
              <a:ext uri="{FF2B5EF4-FFF2-40B4-BE49-F238E27FC236}">
                <a16:creationId xmlns:a16="http://schemas.microsoft.com/office/drawing/2014/main" xmlns="" id="{82EAB472-BC9F-4C8C-B66F-FD96E6704E7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xmlns="" id="{57145BC2-3E26-418A-9BC9-B6993C407172}"/>
              </a:ext>
            </a:extLst>
          </p:cNvPr>
          <p:cNvSpPr>
            <a:spLocks noGrp="1"/>
          </p:cNvSpPr>
          <p:nvPr>
            <p:ph type="sldNum" sz="quarter" idx="12"/>
          </p:nvPr>
        </p:nvSpPr>
        <p:spPr/>
        <p:txBody>
          <a:bodyPr/>
          <a:lstStyle/>
          <a:p>
            <a:fld id="{43090E82-C12D-48B3-A87C-78420A00995D}" type="slidenum">
              <a:rPr lang="en-GB" altLang="en-US" smtClean="0"/>
              <a:pPr/>
              <a:t>‹#›</a:t>
            </a:fld>
            <a:endParaRPr lang="en-GB" altLang="en-US"/>
          </a:p>
        </p:txBody>
      </p:sp>
    </p:spTree>
    <p:extLst>
      <p:ext uri="{BB962C8B-B14F-4D97-AF65-F5344CB8AC3E}">
        <p14:creationId xmlns:p14="http://schemas.microsoft.com/office/powerpoint/2010/main" xmlns="" val="5985348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8858788-5027-423C-AB7B-AC5A646DF14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D53A89F5-7443-4037-AF3D-DEC1437ECA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9F0DDEFD-3045-4E27-B582-66E878D4A1F0}"/>
              </a:ext>
            </a:extLst>
          </p:cNvPr>
          <p:cNvSpPr>
            <a:spLocks noGrp="1"/>
          </p:cNvSpPr>
          <p:nvPr>
            <p:ph type="dt" sz="half" idx="10"/>
          </p:nvPr>
        </p:nvSpPr>
        <p:spPr/>
        <p:txBody>
          <a:bodyPr/>
          <a:lstStyle/>
          <a:p>
            <a:pPr>
              <a:defRPr/>
            </a:pPr>
            <a:fld id="{3709442A-85F8-446B-BD18-8119350D40B2}" type="datetimeFigureOut">
              <a:rPr lang="en-GB" smtClean="0"/>
              <a:pPr>
                <a:defRPr/>
              </a:pPr>
              <a:t>27/06/2021</a:t>
            </a:fld>
            <a:endParaRPr lang="en-GB"/>
          </a:p>
        </p:txBody>
      </p:sp>
      <p:sp>
        <p:nvSpPr>
          <p:cNvPr id="5" name="Footer Placeholder 4">
            <a:extLst>
              <a:ext uri="{FF2B5EF4-FFF2-40B4-BE49-F238E27FC236}">
                <a16:creationId xmlns:a16="http://schemas.microsoft.com/office/drawing/2014/main" xmlns="" id="{A02A3A99-C03A-4655-BCA9-5A234851825B}"/>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xmlns="" id="{657FCD3C-CD39-4C4E-9C62-27A56BE5B687}"/>
              </a:ext>
            </a:extLst>
          </p:cNvPr>
          <p:cNvSpPr>
            <a:spLocks noGrp="1"/>
          </p:cNvSpPr>
          <p:nvPr>
            <p:ph type="sldNum" sz="quarter" idx="12"/>
          </p:nvPr>
        </p:nvSpPr>
        <p:spPr/>
        <p:txBody>
          <a:bodyPr/>
          <a:lstStyle/>
          <a:p>
            <a:fld id="{735D3B37-8129-43D5-A81D-C9C264890302}" type="slidenum">
              <a:rPr lang="en-GB" altLang="en-US" smtClean="0"/>
              <a:pPr/>
              <a:t>‹#›</a:t>
            </a:fld>
            <a:endParaRPr lang="en-GB" altLang="en-US"/>
          </a:p>
        </p:txBody>
      </p:sp>
    </p:spTree>
    <p:extLst>
      <p:ext uri="{BB962C8B-B14F-4D97-AF65-F5344CB8AC3E}">
        <p14:creationId xmlns:p14="http://schemas.microsoft.com/office/powerpoint/2010/main" xmlns="" val="108994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13B4D6D3-8219-43A4-B4ED-5A816FD7CA19}"/>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xmlns="" id="{5F35A92B-AB83-4B4E-8908-B7C869D2E76E}"/>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4CB73D5F-69FA-40EA-9B7A-3953D600827D}"/>
              </a:ext>
            </a:extLst>
          </p:cNvPr>
          <p:cNvSpPr>
            <a:spLocks noGrp="1"/>
          </p:cNvSpPr>
          <p:nvPr>
            <p:ph type="dt" sz="half" idx="10"/>
          </p:nvPr>
        </p:nvSpPr>
        <p:spPr/>
        <p:txBody>
          <a:bodyPr/>
          <a:lstStyle/>
          <a:p>
            <a:pPr>
              <a:defRPr/>
            </a:pPr>
            <a:fld id="{97061A20-B0F7-43D6-8C6E-9476A48D7E9E}" type="datetimeFigureOut">
              <a:rPr lang="en-GB" smtClean="0"/>
              <a:pPr>
                <a:defRPr/>
              </a:pPr>
              <a:t>27/06/2021</a:t>
            </a:fld>
            <a:endParaRPr lang="en-GB"/>
          </a:p>
        </p:txBody>
      </p:sp>
      <p:sp>
        <p:nvSpPr>
          <p:cNvPr id="5" name="Footer Placeholder 4">
            <a:extLst>
              <a:ext uri="{FF2B5EF4-FFF2-40B4-BE49-F238E27FC236}">
                <a16:creationId xmlns:a16="http://schemas.microsoft.com/office/drawing/2014/main" xmlns="" id="{69B7C7F1-0276-4920-8035-B41A9F9F7AA5}"/>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xmlns="" id="{8774BA4F-C396-4040-80F8-85F4503E68A3}"/>
              </a:ext>
            </a:extLst>
          </p:cNvPr>
          <p:cNvSpPr>
            <a:spLocks noGrp="1"/>
          </p:cNvSpPr>
          <p:nvPr>
            <p:ph type="sldNum" sz="quarter" idx="12"/>
          </p:nvPr>
        </p:nvSpPr>
        <p:spPr/>
        <p:txBody>
          <a:bodyPr/>
          <a:lstStyle/>
          <a:p>
            <a:fld id="{B02242E6-3237-4E78-8510-09BE2F6AA1A3}" type="slidenum">
              <a:rPr lang="en-GB" altLang="en-US" smtClean="0"/>
              <a:pPr/>
              <a:t>‹#›</a:t>
            </a:fld>
            <a:endParaRPr lang="en-GB" altLang="en-US"/>
          </a:p>
        </p:txBody>
      </p:sp>
    </p:spTree>
    <p:extLst>
      <p:ext uri="{BB962C8B-B14F-4D97-AF65-F5344CB8AC3E}">
        <p14:creationId xmlns:p14="http://schemas.microsoft.com/office/powerpoint/2010/main" xmlns="" val="2604755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2570BA5B-7C8C-4B81-B889-E458A12736B4}"/>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xmlns="" id="{97C382F8-4AA3-45F5-886B-90E67CFD3028}"/>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xmlns="" id="{5F29F0AD-FCBC-412C-B46B-D0B177D6D43D}"/>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0AC15980-91E3-47F5-9D1A-1D374FF5DBA8}" type="datetimeFigureOut">
              <a:rPr lang="en-GB" smtClean="0"/>
              <a:pPr>
                <a:defRPr/>
              </a:pPr>
              <a:t>27/06/2021</a:t>
            </a:fld>
            <a:endParaRPr lang="en-GB"/>
          </a:p>
        </p:txBody>
      </p:sp>
      <p:sp>
        <p:nvSpPr>
          <p:cNvPr id="5" name="Footer Placeholder 4">
            <a:extLst>
              <a:ext uri="{FF2B5EF4-FFF2-40B4-BE49-F238E27FC236}">
                <a16:creationId xmlns:a16="http://schemas.microsoft.com/office/drawing/2014/main" xmlns="" id="{EB114509-612D-4400-9CB6-853152D7560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xmlns="" id="{8C77320F-6CE4-4FB4-A315-69D8A6D0AE10}"/>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94A41914-63B1-4FBD-81E1-0ECEFFC0F51A}" type="slidenum">
              <a:rPr lang="en-GB" altLang="en-US" smtClean="0"/>
              <a:pPr/>
              <a:t>‹#›</a:t>
            </a:fld>
            <a:endParaRPr lang="en-GB" altLang="en-US"/>
          </a:p>
        </p:txBody>
      </p:sp>
    </p:spTree>
    <p:extLst>
      <p:ext uri="{BB962C8B-B14F-4D97-AF65-F5344CB8AC3E}">
        <p14:creationId xmlns:p14="http://schemas.microsoft.com/office/powerpoint/2010/main" xmlns="" val="2023779396"/>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1.m4a"/><Relationship Id="rId2" Type="http://schemas.openxmlformats.org/officeDocument/2006/relationships/slideLayout" Target="../slideLayouts/slideLayout1.xml"/><Relationship Id="rId1" Type="http://schemas.openxmlformats.org/officeDocument/2006/relationships/audio"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notesSlide" Target="../notesSlides/notesSlide1.xml"/><Relationship Id="rId7" Type="http://schemas.openxmlformats.org/officeDocument/2006/relationships/diagramColors" Target="../diagrams/colors1.xml"/><Relationship Id="rId2" Type="http://schemas.openxmlformats.org/officeDocument/2006/relationships/slideLayout" Target="../slideLayouts/slideLayout2.xml"/><Relationship Id="rId1" Type="http://schemas.openxmlformats.org/officeDocument/2006/relationships/audio"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10" Type="http://schemas.openxmlformats.org/officeDocument/2006/relationships/image" Target="../media/image1.png"/><Relationship Id="rId4" Type="http://schemas.openxmlformats.org/officeDocument/2006/relationships/diagramData" Target="../diagrams/data1.xml"/><Relationship Id="rId9" Type="http://schemas.microsoft.com/office/2007/relationships/media" Target="../media/media2.m4a"/></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2.xml"/><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audio" Target="../media/media3.m4a"/><Relationship Id="rId6" Type="http://schemas.openxmlformats.org/officeDocument/2006/relationships/diagramQuickStyle" Target="../diagrams/quickStyle2.xml"/><Relationship Id="rId5" Type="http://schemas.openxmlformats.org/officeDocument/2006/relationships/diagramLayout" Target="../diagrams/layout2.xml"/><Relationship Id="rId10" Type="http://schemas.openxmlformats.org/officeDocument/2006/relationships/image" Target="../media/image1.png"/><Relationship Id="rId4" Type="http://schemas.openxmlformats.org/officeDocument/2006/relationships/diagramData" Target="../diagrams/data2.xml"/><Relationship Id="rId9" Type="http://schemas.microsoft.com/office/2007/relationships/media" Target="../media/media3.m4a"/></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1.png"/><Relationship Id="rId2" Type="http://schemas.openxmlformats.org/officeDocument/2006/relationships/slideLayout" Target="../slideLayouts/slideLayout9.xml"/><Relationship Id="rId1" Type="http://schemas.openxmlformats.org/officeDocument/2006/relationships/audio" Target="../media/media4.m4a"/><Relationship Id="rId6" Type="http://schemas.microsoft.com/office/2007/relationships/media" Target="../media/media4.m4a"/><Relationship Id="rId5" Type="http://schemas.openxmlformats.org/officeDocument/2006/relationships/image" Target="../media/image2.jpeg"/><Relationship Id="rId4" Type="http://schemas.openxmlformats.org/officeDocument/2006/relationships/hyperlink" Target="http://www.wales.gov/"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www.wales.gov/hwb" TargetMode="External"/><Relationship Id="rId2" Type="http://schemas.openxmlformats.org/officeDocument/2006/relationships/slideLayout" Target="../slideLayouts/slideLayout2.xml"/><Relationship Id="rId1" Type="http://schemas.openxmlformats.org/officeDocument/2006/relationships/audio" Target="../media/media5.m4a"/><Relationship Id="rId5" Type="http://schemas.openxmlformats.org/officeDocument/2006/relationships/image" Target="../media/image1.png"/><Relationship Id="rId4" Type="http://schemas.microsoft.com/office/2007/relationships/media" Target="../media/media5.m4a"/></Relationships>
</file>

<file path=ppt/slides/_rels/slide6.xml.rels><?xml version="1.0" encoding="UTF-8" standalone="yes"?>
<Relationships xmlns="http://schemas.openxmlformats.org/package/2006/relationships"><Relationship Id="rId3" Type="http://schemas.openxmlformats.org/officeDocument/2006/relationships/hyperlink" Target="https://naturalresources.wales/guidance-and-advice/business-sectors/education-learning-and-skills/outdoor-learning-research/?lang=en" TargetMode="External"/><Relationship Id="rId2" Type="http://schemas.openxmlformats.org/officeDocument/2006/relationships/slideLayout" Target="../slideLayouts/slideLayout2.xml"/><Relationship Id="rId1" Type="http://schemas.openxmlformats.org/officeDocument/2006/relationships/audio" Target="../media/media6.m4a"/><Relationship Id="rId5" Type="http://schemas.openxmlformats.org/officeDocument/2006/relationships/image" Target="../media/image1.png"/><Relationship Id="rId4" Type="http://schemas.microsoft.com/office/2007/relationships/media" Target="../media/media6.m4a"/></Relationships>
</file>

<file path=ppt/slides/_rels/slide7.xml.rels><?xml version="1.0" encoding="UTF-8" standalone="yes"?>
<Relationships xmlns="http://schemas.openxmlformats.org/package/2006/relationships"><Relationship Id="rId3" Type="http://schemas.microsoft.com/office/2007/relationships/media" Target="../media/media7.m4a"/><Relationship Id="rId2" Type="http://schemas.openxmlformats.org/officeDocument/2006/relationships/slideLayout" Target="../slideLayouts/slideLayout2.xml"/><Relationship Id="rId1" Type="http://schemas.openxmlformats.org/officeDocument/2006/relationships/audio"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microsoft.com/office/2007/relationships/media" Target="../media/media8.m4a"/><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slideLayout" Target="../slideLayouts/slideLayout2.xml"/><Relationship Id="rId1" Type="http://schemas.openxmlformats.org/officeDocument/2006/relationships/audio" Target="../media/media8.m4a"/><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audio" Target="../media/media9.m4a"/><Relationship Id="rId5" Type="http://schemas.openxmlformats.org/officeDocument/2006/relationships/image" Target="../media/image1.png"/><Relationship Id="rId4" Type="http://schemas.microsoft.com/office/2007/relationships/media" Target="../media/media9.m4a"/></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audio" Target="../media/media10.m4a"/><Relationship Id="rId5" Type="http://schemas.openxmlformats.org/officeDocument/2006/relationships/image" Target="../media/image1.png"/><Relationship Id="rId4" Type="http://schemas.microsoft.com/office/2007/relationships/media" Target="../media/media10.m4a"/></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audio" Target="../media/media11.m4a"/><Relationship Id="rId5" Type="http://schemas.openxmlformats.org/officeDocument/2006/relationships/image" Target="../media/image1.png"/><Relationship Id="rId4" Type="http://schemas.microsoft.com/office/2007/relationships/media" Target="../media/media11.m4a"/></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webmindset.net/online-value-proposition-models-examples/" TargetMode="External"/><Relationship Id="rId3" Type="http://schemas.openxmlformats.org/officeDocument/2006/relationships/hyperlink" Target="https://hwb.gov.wales/storage/fcb8539c-9be7-4883-8542-35d7b54b56f2/foundation-phase-outdoor-learning-handbook.pdf" TargetMode="External"/><Relationship Id="rId7" Type="http://schemas.openxmlformats.org/officeDocument/2006/relationships/hyperlink" Target="https://entrepreneursgateway.com/business-plan-outdoor-activity/" TargetMode="External"/><Relationship Id="rId2" Type="http://schemas.openxmlformats.org/officeDocument/2006/relationships/hyperlink" Target="https://gov.wales/" TargetMode="External"/><Relationship Id="rId1" Type="http://schemas.openxmlformats.org/officeDocument/2006/relationships/slideLayout" Target="../slideLayouts/slideLayout2.xml"/><Relationship Id="rId6" Type="http://schemas.openxmlformats.org/officeDocument/2006/relationships/hyperlink" Target="https://www.smartinsights.com/digital-marketing-strategy/online-value-proposition/" TargetMode="External"/><Relationship Id="rId5" Type="http://schemas.openxmlformats.org/officeDocument/2006/relationships/hyperlink" Target="https://naturalresources.wales/?lang=en" TargetMode="External"/><Relationship Id="rId4" Type="http://schemas.openxmlformats.org/officeDocument/2006/relationships/hyperlink" Target="https://www.smartinsights.com/digital-marketing-strategy/sostac-model/" TargetMode="External"/><Relationship Id="rId9" Type="http://schemas.openxmlformats.org/officeDocument/2006/relationships/hyperlink" Target="https://www.economicsdiscussion.net/entrepreneurship/theories-of-entrepreneurship/318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xmlns=""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xmlns=""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F61B7A13-2E7F-4258-8CB0-5F95E84F4F54}"/>
              </a:ext>
            </a:extLst>
          </p:cNvPr>
          <p:cNvSpPr>
            <a:spLocks noGrp="1"/>
          </p:cNvSpPr>
          <p:nvPr>
            <p:ph type="ctrTitle"/>
          </p:nvPr>
        </p:nvSpPr>
        <p:spPr>
          <a:xfrm>
            <a:off x="515125" y="1153572"/>
            <a:ext cx="2400300" cy="4461163"/>
          </a:xfrm>
        </p:spPr>
        <p:txBody>
          <a:bodyPr vert="horz" lIns="91440" tIns="45720" rIns="91440" bIns="45720" rtlCol="0" anchor="ctr">
            <a:normAutofit/>
          </a:bodyPr>
          <a:lstStyle/>
          <a:p>
            <a:pPr algn="l" defTabSz="914400" fontAlgn="auto">
              <a:spcAft>
                <a:spcPts val="0"/>
              </a:spcAft>
              <a:defRPr/>
            </a:pPr>
            <a:r>
              <a:rPr lang="en-US" sz="2400" kern="1200" dirty="0">
                <a:solidFill>
                  <a:srgbClr val="FFFFFF"/>
                </a:solidFill>
                <a:latin typeface="+mj-lt"/>
                <a:ea typeface="+mj-ea"/>
                <a:cs typeface="+mj-cs"/>
              </a:rPr>
              <a:t>Digital Entrepreneurship </a:t>
            </a:r>
            <a:br>
              <a:rPr lang="en-US" sz="2400" kern="1200" dirty="0">
                <a:solidFill>
                  <a:srgbClr val="FFFFFF"/>
                </a:solidFill>
                <a:latin typeface="+mj-lt"/>
                <a:ea typeface="+mj-ea"/>
                <a:cs typeface="+mj-cs"/>
              </a:rPr>
            </a:br>
            <a:r>
              <a:rPr lang="en-US" sz="2400" kern="1200" dirty="0">
                <a:solidFill>
                  <a:srgbClr val="FFFFFF"/>
                </a:solidFill>
                <a:latin typeface="+mj-lt"/>
                <a:ea typeface="+mj-ea"/>
                <a:cs typeface="+mj-cs"/>
              </a:rPr>
              <a:t>Assignment 2 part A</a:t>
            </a:r>
          </a:p>
        </p:txBody>
      </p:sp>
      <p:sp>
        <p:nvSpPr>
          <p:cNvPr id="16" name="Arc 11">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Subtitle 2">
            <a:extLst>
              <a:ext uri="{FF2B5EF4-FFF2-40B4-BE49-F238E27FC236}">
                <a16:creationId xmlns:a16="http://schemas.microsoft.com/office/drawing/2014/main" xmlns="" id="{A84ED915-0383-4586-A285-1518EF449CB0}"/>
              </a:ext>
            </a:extLst>
          </p:cNvPr>
          <p:cNvSpPr>
            <a:spLocks noGrp="1"/>
          </p:cNvSpPr>
          <p:nvPr>
            <p:ph type="subTitle" idx="1"/>
          </p:nvPr>
        </p:nvSpPr>
        <p:spPr>
          <a:xfrm>
            <a:off x="3335481" y="591344"/>
            <a:ext cx="5179868" cy="5585619"/>
          </a:xfrm>
        </p:spPr>
        <p:txBody>
          <a:bodyPr vert="horz" lIns="91440" tIns="45720" rIns="91440" bIns="45720" rtlCol="0" anchor="ctr">
            <a:normAutofit/>
          </a:bodyPr>
          <a:lstStyle/>
          <a:p>
            <a:pPr marR="0" indent="-228600" algn="l" defTabSz="914400">
              <a:buFont typeface="Arial" panose="020B0604020202020204" pitchFamily="34" charset="0"/>
              <a:buChar char="•"/>
            </a:pPr>
            <a:r>
              <a:rPr lang="en-US" altLang="en-US"/>
              <a:t>Julie Hannam</a:t>
            </a:r>
          </a:p>
          <a:p>
            <a:pPr marR="0" indent="-228600" algn="l" defTabSz="914400">
              <a:buFont typeface="Arial" panose="020B0604020202020204" pitchFamily="34" charset="0"/>
              <a:buChar char="•"/>
            </a:pPr>
            <a:r>
              <a:rPr lang="en-US" altLang="en-US"/>
              <a:t>Student Number; 1915867</a:t>
            </a:r>
          </a:p>
          <a:p>
            <a:pPr marR="0" indent="-228600" algn="l" defTabSz="914400">
              <a:buFont typeface="Arial" panose="020B0604020202020204" pitchFamily="34" charset="0"/>
              <a:buChar char="•"/>
            </a:pPr>
            <a:r>
              <a:rPr lang="en-US" altLang="en-US"/>
              <a:t>MBA (on-line, Part-time)</a:t>
            </a:r>
          </a:p>
          <a:p>
            <a:pPr marR="0" indent="-228600" algn="l" defTabSz="914400">
              <a:buFont typeface="Arial" panose="020B0604020202020204" pitchFamily="34" charset="0"/>
              <a:buChar char="•"/>
            </a:pPr>
            <a:r>
              <a:rPr lang="en-US" altLang="en-US"/>
              <a:t>June 2021</a:t>
            </a:r>
          </a:p>
        </p:txBody>
      </p:sp>
      <p:pic>
        <p:nvPicPr>
          <p:cNvPr id="5" name="Audio 4">
            <a:hlinkClick r:id="" action="ppaction://media"/>
            <a:extLst>
              <a:ext uri="{FF2B5EF4-FFF2-40B4-BE49-F238E27FC236}">
                <a16:creationId xmlns:a16="http://schemas.microsoft.com/office/drawing/2014/main" xmlns="" id="{032D85CB-0D1A-43A9-AD8B-F803155C626B}"/>
              </a:ext>
            </a:extLst>
          </p:cNvPr>
          <p:cNvPicPr>
            <a:picLocks noChangeAspect="1"/>
          </p:cNvPicPr>
          <p:nvPr>
            <a:audioFile r:link="rId1"/>
            <p:extLst>
              <p:ext uri="{DAA4B4D4-6D71-4841-9C94-3DE7FCFB9230}">
                <p14:media xmlns:p14="http://schemas.microsoft.com/office/powerpoint/2010/main" xmlns="" r:embed="rId3"/>
              </p:ext>
            </p:extLst>
          </p:nvPr>
        </p:nvPicPr>
        <p:blipFill>
          <a:blip r:embed="rId4" cstate="print"/>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2000" advTm="10337"/>
    </mc:Choice>
    <mc:Fallback>
      <p:transition spd="slow" advTm="10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8" name="Rectangle 137">
            <a:extLst>
              <a:ext uri="{FF2B5EF4-FFF2-40B4-BE49-F238E27FC236}">
                <a16:creationId xmlns:a16="http://schemas.microsoft.com/office/drawing/2014/main" xmlns="" id="{B819A166-7571-4003-A6B8-B62034C3ED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8199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146" name="Title 1">
            <a:extLst>
              <a:ext uri="{FF2B5EF4-FFF2-40B4-BE49-F238E27FC236}">
                <a16:creationId xmlns:a16="http://schemas.microsoft.com/office/drawing/2014/main" xmlns="" id="{04B9D592-5E93-4A9F-92E6-3BDB0BD1C2EA}"/>
              </a:ext>
            </a:extLst>
          </p:cNvPr>
          <p:cNvSpPr>
            <a:spLocks noGrp="1"/>
          </p:cNvSpPr>
          <p:nvPr>
            <p:ph type="title"/>
          </p:nvPr>
        </p:nvSpPr>
        <p:spPr>
          <a:xfrm>
            <a:off x="393555" y="620392"/>
            <a:ext cx="2856201" cy="5504688"/>
          </a:xfrm>
        </p:spPr>
        <p:txBody>
          <a:bodyPr>
            <a:normAutofit/>
          </a:bodyPr>
          <a:lstStyle/>
          <a:p>
            <a:r>
              <a:rPr lang="en-GB" altLang="en-US" sz="4400">
                <a:solidFill>
                  <a:schemeClr val="bg1"/>
                </a:solidFill>
              </a:rPr>
              <a:t>Feasibility of establishing an Outdoor Learning Facility in South West Wales</a:t>
            </a:r>
          </a:p>
        </p:txBody>
      </p:sp>
      <p:graphicFrame>
        <p:nvGraphicFramePr>
          <p:cNvPr id="6149" name="Content Placeholder 2">
            <a:extLst>
              <a:ext uri="{FF2B5EF4-FFF2-40B4-BE49-F238E27FC236}">
                <a16:creationId xmlns:a16="http://schemas.microsoft.com/office/drawing/2014/main" xmlns="" id="{98F05C35-3016-4ADB-9CE1-1B916C1E1F94}"/>
              </a:ext>
            </a:extLst>
          </p:cNvPr>
          <p:cNvGraphicFramePr>
            <a:graphicFrameLocks noGrp="1"/>
          </p:cNvGraphicFramePr>
          <p:nvPr>
            <p:ph idx="1"/>
            <p:extLst>
              <p:ext uri="{D42A27DB-BD31-4B8C-83A1-F6EECF244321}">
                <p14:modId xmlns:p14="http://schemas.microsoft.com/office/powerpoint/2010/main" xmlns="" val="3660156066"/>
              </p:ext>
            </p:extLst>
          </p:nvPr>
        </p:nvGraphicFramePr>
        <p:xfrm>
          <a:off x="4101291" y="620392"/>
          <a:ext cx="4697730" cy="550468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xmlns="" id="{1CE5D358-EB3B-4E96-A71B-56A23FD08683}"/>
              </a:ext>
            </a:extLst>
          </p:cNvPr>
          <p:cNvPicPr>
            <a:picLocks noChangeAspect="1"/>
          </p:cNvPicPr>
          <p:nvPr>
            <a:audioFile r:link="rId1"/>
            <p:extLst>
              <p:ext uri="{DAA4B4D4-6D71-4841-9C94-3DE7FCFB9230}">
                <p14:media xmlns:p14="http://schemas.microsoft.com/office/powerpoint/2010/main" xmlns="" r:embed="rId9"/>
              </p:ext>
            </p:extLst>
          </p:nvPr>
        </p:nvPicPr>
        <p:blipFill>
          <a:blip r:embed="rId10" cstate="print"/>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2000" advTm="37742"/>
    </mc:Choice>
    <mc:Fallback>
      <p:transition spd="slow" advTm="37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xmlns="" id="{DC8C3900-B8A1-4965-88E6-CBCBFE06720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786187"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Title 1">
            <a:extLst>
              <a:ext uri="{FF2B5EF4-FFF2-40B4-BE49-F238E27FC236}">
                <a16:creationId xmlns:a16="http://schemas.microsoft.com/office/drawing/2014/main" xmlns="" id="{B6436F9C-3058-4FDA-90B3-738F296B508D}"/>
              </a:ext>
            </a:extLst>
          </p:cNvPr>
          <p:cNvSpPr>
            <a:spLocks noGrp="1"/>
          </p:cNvSpPr>
          <p:nvPr>
            <p:ph type="title"/>
          </p:nvPr>
        </p:nvSpPr>
        <p:spPr>
          <a:xfrm>
            <a:off x="628650" y="624568"/>
            <a:ext cx="2824842" cy="5412920"/>
          </a:xfrm>
        </p:spPr>
        <p:txBody>
          <a:bodyPr>
            <a:normAutofit/>
          </a:bodyPr>
          <a:lstStyle/>
          <a:p>
            <a:r>
              <a:rPr lang="en-GB" altLang="en-US">
                <a:solidFill>
                  <a:srgbClr val="FFFFFF"/>
                </a:solidFill>
              </a:rPr>
              <a:t>Why this business?</a:t>
            </a:r>
          </a:p>
        </p:txBody>
      </p:sp>
      <p:graphicFrame>
        <p:nvGraphicFramePr>
          <p:cNvPr id="7173" name="Content Placeholder 2">
            <a:extLst>
              <a:ext uri="{FF2B5EF4-FFF2-40B4-BE49-F238E27FC236}">
                <a16:creationId xmlns:a16="http://schemas.microsoft.com/office/drawing/2014/main" xmlns="" id="{B46CD239-F19E-45ED-B3E5-448DE0973BFA}"/>
              </a:ext>
            </a:extLst>
          </p:cNvPr>
          <p:cNvGraphicFramePr>
            <a:graphicFrameLocks noGrp="1"/>
          </p:cNvGraphicFramePr>
          <p:nvPr>
            <p:ph idx="1"/>
            <p:extLst>
              <p:ext uri="{D42A27DB-BD31-4B8C-83A1-F6EECF244321}">
                <p14:modId xmlns:p14="http://schemas.microsoft.com/office/powerpoint/2010/main" xmlns="" val="4131028427"/>
              </p:ext>
            </p:extLst>
          </p:nvPr>
        </p:nvGraphicFramePr>
        <p:xfrm>
          <a:off x="4200525" y="623888"/>
          <a:ext cx="4314825" cy="54133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2" name="Audio 1">
            <a:hlinkClick r:id="" action="ppaction://media"/>
            <a:extLst>
              <a:ext uri="{FF2B5EF4-FFF2-40B4-BE49-F238E27FC236}">
                <a16:creationId xmlns:a16="http://schemas.microsoft.com/office/drawing/2014/main" xmlns="" id="{6244118E-17A5-4723-98C3-0DDF7561A678}"/>
              </a:ext>
            </a:extLst>
          </p:cNvPr>
          <p:cNvPicPr>
            <a:picLocks noChangeAspect="1"/>
          </p:cNvPicPr>
          <p:nvPr>
            <a:audioFile r:link="rId1"/>
            <p:extLst>
              <p:ext uri="{DAA4B4D4-6D71-4841-9C94-3DE7FCFB9230}">
                <p14:media xmlns:p14="http://schemas.microsoft.com/office/powerpoint/2010/main" xmlns="" r:embed="rId9"/>
              </p:ext>
            </p:extLst>
          </p:nvPr>
        </p:nvPicPr>
        <p:blipFill>
          <a:blip r:embed="rId10" cstate="print"/>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2000" advTm="73385"/>
    </mc:Choice>
    <mc:Fallback>
      <p:transition spd="slow" advTm="73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8" name="Freeform 5">
            <a:extLst>
              <a:ext uri="{FF2B5EF4-FFF2-40B4-BE49-F238E27FC236}">
                <a16:creationId xmlns:a16="http://schemas.microsoft.com/office/drawing/2014/main" xmlns="" id="{07322A9E-F1EC-405E-8971-BA906EFFCCB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247255" y="1290909"/>
            <a:ext cx="7277099"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 name="Freeform 6">
            <a:extLst>
              <a:ext uri="{FF2B5EF4-FFF2-40B4-BE49-F238E27FC236}">
                <a16:creationId xmlns:a16="http://schemas.microsoft.com/office/drawing/2014/main" xmlns="" id="{A5704422-1118-4FD1-95AD-29A064EB80D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502838" y="2010741"/>
            <a:ext cx="5530453"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Freeform 7">
            <a:extLst>
              <a:ext uri="{FF2B5EF4-FFF2-40B4-BE49-F238E27FC236}">
                <a16:creationId xmlns:a16="http://schemas.microsoft.com/office/drawing/2014/main" xmlns="" id="{A88B2AAA-B805-498E-A9E6-98B88585549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188513" y="1780905"/>
            <a:ext cx="6026944"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Freeform 8">
            <a:extLst>
              <a:ext uri="{FF2B5EF4-FFF2-40B4-BE49-F238E27FC236}">
                <a16:creationId xmlns:a16="http://schemas.microsoft.com/office/drawing/2014/main" xmlns="" id="{9B8051E0-19D7-43E1-BFD9-E6DBFEB3A3F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795" y="542347"/>
            <a:ext cx="7750968"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Freeform 9">
            <a:extLst>
              <a:ext uri="{FF2B5EF4-FFF2-40B4-BE49-F238E27FC236}">
                <a16:creationId xmlns:a16="http://schemas.microsoft.com/office/drawing/2014/main" xmlns="" id="{4EDB2B02-86A2-46F5-A4BE-B7D9B10411D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2775" y="6178751"/>
            <a:ext cx="378619"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Freeform 10">
            <a:extLst>
              <a:ext uri="{FF2B5EF4-FFF2-40B4-BE49-F238E27FC236}">
                <a16:creationId xmlns:a16="http://schemas.microsoft.com/office/drawing/2014/main" xmlns="" id="{43954639-FB5D-41F4-9560-6F6DFE77842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795" y="-59376"/>
            <a:ext cx="8318896"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9" name="Freeform 12">
            <a:extLst>
              <a:ext uri="{FF2B5EF4-FFF2-40B4-BE49-F238E27FC236}">
                <a16:creationId xmlns:a16="http://schemas.microsoft.com/office/drawing/2014/main" xmlns="" id="{E898931C-0323-41FA-A036-20F818B1FF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795" y="-1916"/>
            <a:ext cx="79295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1" name="Freeform 14">
            <a:extLst>
              <a:ext uri="{FF2B5EF4-FFF2-40B4-BE49-F238E27FC236}">
                <a16:creationId xmlns:a16="http://schemas.microsoft.com/office/drawing/2014/main" xmlns="" id="{89AFE9DD-0792-4B98-B4EB-97ACA17E6AA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2775" y="-6705"/>
            <a:ext cx="446485"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3" name="Freeform 16">
            <a:extLst>
              <a:ext uri="{FF2B5EF4-FFF2-40B4-BE49-F238E27FC236}">
                <a16:creationId xmlns:a16="http://schemas.microsoft.com/office/drawing/2014/main" xmlns="" id="{3981F5C4-9AE1-404E-AF44-A4E6DB374F9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795" y="-1916"/>
            <a:ext cx="267890"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5" name="Freeform 11">
            <a:extLst>
              <a:ext uri="{FF2B5EF4-FFF2-40B4-BE49-F238E27FC236}">
                <a16:creationId xmlns:a16="http://schemas.microsoft.com/office/drawing/2014/main" xmlns="" id="{763C1781-8726-4FAC-8C45-FF40376BE40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4069950" y="-1916"/>
            <a:ext cx="4341019"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7" name="Freeform 21">
            <a:extLst>
              <a:ext uri="{FF2B5EF4-FFF2-40B4-BE49-F238E27FC236}">
                <a16:creationId xmlns:a16="http://schemas.microsoft.com/office/drawing/2014/main" xmlns="" id="{301491B5-56C7-43DC-A3D9-861EECCA05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6926260" y="2872"/>
            <a:ext cx="2213372"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8194" name="Title 1">
            <a:extLst>
              <a:ext uri="{FF2B5EF4-FFF2-40B4-BE49-F238E27FC236}">
                <a16:creationId xmlns:a16="http://schemas.microsoft.com/office/drawing/2014/main" xmlns="" id="{11B174B8-F243-4D43-8199-3CE4091DEB82}"/>
              </a:ext>
            </a:extLst>
          </p:cNvPr>
          <p:cNvSpPr>
            <a:spLocks noGrp="1"/>
          </p:cNvSpPr>
          <p:nvPr>
            <p:ph type="title"/>
          </p:nvPr>
        </p:nvSpPr>
        <p:spPr>
          <a:xfrm>
            <a:off x="6631686" y="1481328"/>
            <a:ext cx="2194560" cy="2468880"/>
          </a:xfrm>
        </p:spPr>
        <p:txBody>
          <a:bodyPr vert="horz" lIns="91440" tIns="45720" rIns="91440" bIns="45720" rtlCol="0" anchor="b">
            <a:normAutofit/>
          </a:bodyPr>
          <a:lstStyle/>
          <a:p>
            <a:pPr defTabSz="914400"/>
            <a:r>
              <a:rPr lang="en-US" altLang="en-US" sz="3500"/>
              <a:t>The New Curriculum for Wales</a:t>
            </a:r>
          </a:p>
        </p:txBody>
      </p:sp>
      <p:sp>
        <p:nvSpPr>
          <p:cNvPr id="8195" name="Text Placeholder 6">
            <a:extLst>
              <a:ext uri="{FF2B5EF4-FFF2-40B4-BE49-F238E27FC236}">
                <a16:creationId xmlns:a16="http://schemas.microsoft.com/office/drawing/2014/main" xmlns="" id="{C46E5AB5-8AB1-446E-873B-583587F836C5}"/>
              </a:ext>
            </a:extLst>
          </p:cNvPr>
          <p:cNvSpPr>
            <a:spLocks noGrp="1"/>
          </p:cNvSpPr>
          <p:nvPr>
            <p:ph type="body" sz="half" idx="2"/>
          </p:nvPr>
        </p:nvSpPr>
        <p:spPr>
          <a:xfrm>
            <a:off x="6631686" y="4078224"/>
            <a:ext cx="2194560" cy="1307592"/>
          </a:xfrm>
        </p:spPr>
        <p:txBody>
          <a:bodyPr vert="horz" lIns="91440" tIns="45720" rIns="91440" bIns="45720" rtlCol="0">
            <a:normAutofit/>
          </a:bodyPr>
          <a:lstStyle/>
          <a:p>
            <a:pPr defTabSz="914400">
              <a:spcBef>
                <a:spcPts val="1000"/>
              </a:spcBef>
            </a:pPr>
            <a:r>
              <a:rPr lang="en-US" altLang="en-US" sz="1700"/>
              <a:t>Source: </a:t>
            </a:r>
            <a:r>
              <a:rPr lang="en-US" altLang="en-US" sz="1700">
                <a:hlinkClick r:id="rId4"/>
              </a:rPr>
              <a:t>www.wales.gov</a:t>
            </a:r>
            <a:r>
              <a:rPr lang="en-US" altLang="en-US" sz="1700"/>
              <a:t> </a:t>
            </a:r>
          </a:p>
        </p:txBody>
      </p:sp>
      <p:sp>
        <p:nvSpPr>
          <p:cNvPr id="159" name="Freeform 22">
            <a:extLst>
              <a:ext uri="{FF2B5EF4-FFF2-40B4-BE49-F238E27FC236}">
                <a16:creationId xmlns:a16="http://schemas.microsoft.com/office/drawing/2014/main" xmlns="" id="{237E2353-22DF-46E0-A200-FB30F8F394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7515619" y="-1916"/>
            <a:ext cx="1624013"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1" name="Freeform 23">
            <a:extLst>
              <a:ext uri="{FF2B5EF4-FFF2-40B4-BE49-F238E27FC236}">
                <a16:creationId xmlns:a16="http://schemas.microsoft.com/office/drawing/2014/main" xmlns="" id="{DD6138DB-057B-45F7-A5F4-E7BFDA20D02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bwMode="auto">
          <a:xfrm>
            <a:off x="8468119" y="-1916"/>
            <a:ext cx="671513"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3" name="Freeform: Shape 162">
            <a:extLst>
              <a:ext uri="{FF2B5EF4-FFF2-40B4-BE49-F238E27FC236}">
                <a16:creationId xmlns:a16="http://schemas.microsoft.com/office/drawing/2014/main" xmlns="" id="{79A54AB1-B64F-4843-BFAB-81CB74E66B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20931529">
            <a:off x="564058" y="2218040"/>
            <a:ext cx="3314068" cy="4259609"/>
          </a:xfrm>
          <a:custGeom>
            <a:avLst/>
            <a:gdLst>
              <a:gd name="connsiteX0" fmla="*/ 404107 w 4507111"/>
              <a:gd name="connsiteY0" fmla="*/ 0 h 4344781"/>
              <a:gd name="connsiteX1" fmla="*/ 371857 w 4507111"/>
              <a:gd name="connsiteY1" fmla="*/ 117359 h 4344781"/>
              <a:gd name="connsiteX2" fmla="*/ 307833 w 4507111"/>
              <a:gd name="connsiteY2" fmla="*/ 632970 h 4344781"/>
              <a:gd name="connsiteX3" fmla="*/ 3569418 w 4507111"/>
              <a:gd name="connsiteY3" fmla="*/ 4141149 h 4344781"/>
              <a:gd name="connsiteX4" fmla="*/ 4440861 w 4507111"/>
              <a:gd name="connsiteY4" fmla="*/ 4332480 h 4344781"/>
              <a:gd name="connsiteX5" fmla="*/ 4507111 w 4507111"/>
              <a:gd name="connsiteY5" fmla="*/ 4341752 h 4344781"/>
              <a:gd name="connsiteX6" fmla="*/ 4296045 w 4507111"/>
              <a:gd name="connsiteY6" fmla="*/ 4344781 h 4344781"/>
              <a:gd name="connsiteX7" fmla="*/ 3749565 w 4507111"/>
              <a:gd name="connsiteY7" fmla="*/ 4321853 h 4344781"/>
              <a:gd name="connsiteX8" fmla="*/ 36764 w 4507111"/>
              <a:gd name="connsiteY8" fmla="*/ 1629794 h 4344781"/>
              <a:gd name="connsiteX9" fmla="*/ 300069 w 4507111"/>
              <a:gd name="connsiteY9" fmla="*/ 144750 h 4344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07111" h="4344781">
                <a:moveTo>
                  <a:pt x="404107" y="0"/>
                </a:moveTo>
                <a:lnTo>
                  <a:pt x="371857" y="117359"/>
                </a:lnTo>
                <a:cubicBezTo>
                  <a:pt x="333827" y="278567"/>
                  <a:pt x="311875" y="450459"/>
                  <a:pt x="307833" y="632970"/>
                </a:cubicBezTo>
                <a:cubicBezTo>
                  <a:pt x="264711" y="2579752"/>
                  <a:pt x="2253987" y="3769243"/>
                  <a:pt x="3569418" y="4141149"/>
                </a:cubicBezTo>
                <a:cubicBezTo>
                  <a:pt x="3816061" y="4210881"/>
                  <a:pt x="4114807" y="4279754"/>
                  <a:pt x="4440861" y="4332480"/>
                </a:cubicBezTo>
                <a:lnTo>
                  <a:pt x="4507111" y="4341752"/>
                </a:lnTo>
                <a:lnTo>
                  <a:pt x="4296045" y="4344781"/>
                </a:lnTo>
                <a:cubicBezTo>
                  <a:pt x="4097363" y="4343711"/>
                  <a:pt x="3912623" y="4335104"/>
                  <a:pt x="3749565" y="4321853"/>
                </a:cubicBezTo>
                <a:cubicBezTo>
                  <a:pt x="2445102" y="4215850"/>
                  <a:pt x="356405" y="3466499"/>
                  <a:pt x="36764" y="1629794"/>
                </a:cubicBezTo>
                <a:cubicBezTo>
                  <a:pt x="-63123" y="1055823"/>
                  <a:pt x="45741" y="555869"/>
                  <a:pt x="300069" y="144750"/>
                </a:cubicBez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Rockwell" panose="02060603020205020403"/>
              <a:ea typeface="+mn-ea"/>
              <a:cs typeface="+mn-cs"/>
            </a:endParaRPr>
          </a:p>
        </p:txBody>
      </p:sp>
      <p:pic>
        <p:nvPicPr>
          <p:cNvPr id="8196" name="Picture Placeholder 11" descr="Impact on Twitter: &amp;quot;#curriculumforwales is underpinned by: - 4 Purposes -  12 Pedagogical Principles - What Matters Statements Make sure your local  curriculum addresses pupil need. Contact us for bespoke support  https://t.co/K4k0XXjTT8">
            <a:extLst>
              <a:ext uri="{FF2B5EF4-FFF2-40B4-BE49-F238E27FC236}">
                <a16:creationId xmlns:a16="http://schemas.microsoft.com/office/drawing/2014/main" xmlns="" id="{21FE6E73-2C84-4E04-B351-F43D867FF693}"/>
              </a:ext>
            </a:extLst>
          </p:cNvPr>
          <p:cNvPicPr>
            <a:picLocks noGrp="1"/>
          </p:cNvPicPr>
          <p:nvPr>
            <p:ph type="pic" idx="1"/>
          </p:nvPr>
        </p:nvPicPr>
        <p:blipFill rotWithShape="1">
          <a:blip r:embed="rId5" cstate="print">
            <a:extLst>
              <a:ext uri="{28A0092B-C50C-407E-A947-70E740481C1C}">
                <a14:useLocalDpi xmlns:a14="http://schemas.microsoft.com/office/drawing/2010/main" xmlns="" val="0"/>
              </a:ext>
            </a:extLst>
          </a:blip>
          <a:srcRect t="2629" r="3" b="249"/>
          <a:stretch/>
        </p:blipFill>
        <p:spPr>
          <a:xfrm>
            <a:off x="691432" y="465243"/>
            <a:ext cx="5821443" cy="5343065"/>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a:noFill/>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cap="rnd">
                <a:solidFill>
                  <a:srgbClr val="000000"/>
                </a:solidFill>
                <a:miter lim="800000"/>
                <a:headEnd/>
                <a:tailEnd/>
              </a14:hiddenLine>
            </a:ext>
          </a:extLst>
        </p:spPr>
      </p:pic>
      <p:pic>
        <p:nvPicPr>
          <p:cNvPr id="2" name="Audio 1">
            <a:hlinkClick r:id="" action="ppaction://media"/>
            <a:extLst>
              <a:ext uri="{FF2B5EF4-FFF2-40B4-BE49-F238E27FC236}">
                <a16:creationId xmlns:a16="http://schemas.microsoft.com/office/drawing/2014/main" xmlns="" id="{255300E1-E1C7-4044-B127-E2BFB31D3735}"/>
              </a:ext>
            </a:extLst>
          </p:cNvPr>
          <p:cNvPicPr>
            <a:picLocks noChangeAspect="1"/>
          </p:cNvPicPr>
          <p:nvPr>
            <a:audioFile r:link="rId1"/>
            <p:extLst>
              <p:ext uri="{DAA4B4D4-6D71-4841-9C94-3DE7FCFB9230}">
                <p14:media xmlns:p14="http://schemas.microsoft.com/office/powerpoint/2010/main" xmlns="" r:embed="rId6"/>
              </p:ext>
            </p:extLst>
          </p:nvPr>
        </p:nvPicPr>
        <p:blipFill>
          <a:blip r:embed="rId7" cstate="print"/>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2000" advTm="31751"/>
    </mc:Choice>
    <mc:Fallback>
      <p:transition spd="slow" advTm="317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8194"/>
                                        </p:tgtEl>
                                        <p:attrNameLst>
                                          <p:attrName>style.visibility</p:attrName>
                                        </p:attrNameLst>
                                      </p:cBhvr>
                                      <p:to>
                                        <p:strVal val="visible"/>
                                      </p:to>
                                    </p:set>
                                    <p:animEffect transition="in" filter="fade">
                                      <p:cBhvr>
                                        <p:cTn id="9" dur="4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
                </p:tgtEl>
              </p:cMediaNode>
            </p:audio>
          </p:childTnLst>
        </p:cTn>
      </p:par>
    </p:tnLst>
    <p:bldLst>
      <p:bldP spid="8194"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C2554CA6-288E-4202-BC52-2E5A8F0C0A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xmlns="" id="{B10BB131-AC8E-4A8E-A5D1-36260F720C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8" name="Title 1">
            <a:extLst>
              <a:ext uri="{FF2B5EF4-FFF2-40B4-BE49-F238E27FC236}">
                <a16:creationId xmlns:a16="http://schemas.microsoft.com/office/drawing/2014/main" xmlns="" id="{0120CB7F-BF27-4175-8C13-BB11125F86AE}"/>
              </a:ext>
            </a:extLst>
          </p:cNvPr>
          <p:cNvSpPr>
            <a:spLocks noGrp="1"/>
          </p:cNvSpPr>
          <p:nvPr>
            <p:ph type="title"/>
          </p:nvPr>
        </p:nvSpPr>
        <p:spPr>
          <a:xfrm>
            <a:off x="878305" y="1396686"/>
            <a:ext cx="2430380" cy="4064628"/>
          </a:xfrm>
        </p:spPr>
        <p:txBody>
          <a:bodyPr>
            <a:normAutofit/>
          </a:bodyPr>
          <a:lstStyle/>
          <a:p>
            <a:endParaRPr lang="en-GB" altLang="en-US">
              <a:solidFill>
                <a:srgbClr val="FFFFFF"/>
              </a:solidFill>
            </a:endParaRPr>
          </a:p>
        </p:txBody>
      </p:sp>
      <p:sp>
        <p:nvSpPr>
          <p:cNvPr id="76" name="Arc 75">
            <a:extLst>
              <a:ext uri="{FF2B5EF4-FFF2-40B4-BE49-F238E27FC236}">
                <a16:creationId xmlns:a16="http://schemas.microsoft.com/office/drawing/2014/main" xmlns="" id="{5B7778FC-632E-4DCA-A7CB-0D7731CCF9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8" name="Oval 77">
            <a:extLst>
              <a:ext uri="{FF2B5EF4-FFF2-40B4-BE49-F238E27FC236}">
                <a16:creationId xmlns:a16="http://schemas.microsoft.com/office/drawing/2014/main" xmlns="" id="{FA23A907-97FB-4A8F-880A-DD77401C42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9219" name="Content Placeholder 2">
            <a:extLst>
              <a:ext uri="{FF2B5EF4-FFF2-40B4-BE49-F238E27FC236}">
                <a16:creationId xmlns:a16="http://schemas.microsoft.com/office/drawing/2014/main" xmlns="" id="{4B4FFA88-680B-4CF6-88E1-BCC3FA4D977B}"/>
              </a:ext>
            </a:extLst>
          </p:cNvPr>
          <p:cNvSpPr>
            <a:spLocks noGrp="1"/>
          </p:cNvSpPr>
          <p:nvPr>
            <p:ph idx="1"/>
          </p:nvPr>
        </p:nvSpPr>
        <p:spPr>
          <a:xfrm>
            <a:off x="4027614" y="1526033"/>
            <a:ext cx="4152298" cy="3935281"/>
          </a:xfrm>
        </p:spPr>
        <p:txBody>
          <a:bodyPr>
            <a:normAutofit/>
          </a:bodyPr>
          <a:lstStyle/>
          <a:p>
            <a:r>
              <a:rPr lang="en-GB" altLang="en-US" sz="1900"/>
              <a:t>The Framework for Children’s Learning for 3 to 7-year-olds in Wales states that the Foundation Phase environment should promote discovery and independence with a greater emphasis on using the outdoor environment as a resource for children’s learning. What has been learnt from the Foundation Phase pilot settings/schools is that the more practitioners see their children learning outdoors, the more they want to be outdoors with them. </a:t>
            </a:r>
            <a:r>
              <a:rPr lang="en-GB" altLang="en-US" sz="1900" u="sng">
                <a:hlinkClick r:id="rId3"/>
              </a:rPr>
              <a:t>www.wales.gov/hwb</a:t>
            </a:r>
            <a:r>
              <a:rPr lang="en-GB" altLang="en-US" sz="1900"/>
              <a:t> </a:t>
            </a:r>
          </a:p>
          <a:p>
            <a:endParaRPr lang="en-GB" altLang="en-US" sz="1900"/>
          </a:p>
        </p:txBody>
      </p:sp>
      <p:pic>
        <p:nvPicPr>
          <p:cNvPr id="2" name="Audio 1">
            <a:hlinkClick r:id="" action="ppaction://media"/>
            <a:extLst>
              <a:ext uri="{FF2B5EF4-FFF2-40B4-BE49-F238E27FC236}">
                <a16:creationId xmlns:a16="http://schemas.microsoft.com/office/drawing/2014/main" xmlns="" id="{AC921CEB-9D46-4488-B596-54462BAB6CDA}"/>
              </a:ext>
            </a:extLst>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2000" advTm="33493"/>
    </mc:Choice>
    <mc:Fallback>
      <p:transition spd="slow" advTm="334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xmlns=""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2" name="Title 1">
            <a:extLst>
              <a:ext uri="{FF2B5EF4-FFF2-40B4-BE49-F238E27FC236}">
                <a16:creationId xmlns:a16="http://schemas.microsoft.com/office/drawing/2014/main" xmlns="" id="{E0C400CF-E47B-402E-98FC-E70CA69D9C55}"/>
              </a:ext>
            </a:extLst>
          </p:cNvPr>
          <p:cNvSpPr>
            <a:spLocks noGrp="1"/>
          </p:cNvSpPr>
          <p:nvPr>
            <p:ph type="title"/>
          </p:nvPr>
        </p:nvSpPr>
        <p:spPr>
          <a:xfrm>
            <a:off x="515125" y="1153572"/>
            <a:ext cx="2400300" cy="4461163"/>
          </a:xfrm>
        </p:spPr>
        <p:txBody>
          <a:bodyPr>
            <a:normAutofit/>
          </a:bodyPr>
          <a:lstStyle/>
          <a:p>
            <a:endParaRPr lang="en-GB" altLang="en-US">
              <a:solidFill>
                <a:srgbClr val="FFFFFF"/>
              </a:solidFill>
            </a:endParaRPr>
          </a:p>
        </p:txBody>
      </p:sp>
      <p:sp>
        <p:nvSpPr>
          <p:cNvPr id="76" name="Arc 75">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243" name="Content Placeholder 2">
            <a:extLst>
              <a:ext uri="{FF2B5EF4-FFF2-40B4-BE49-F238E27FC236}">
                <a16:creationId xmlns:a16="http://schemas.microsoft.com/office/drawing/2014/main" xmlns="" id="{EBD9CC53-D728-405A-B822-D330F06B12AE}"/>
              </a:ext>
            </a:extLst>
          </p:cNvPr>
          <p:cNvSpPr>
            <a:spLocks noGrp="1"/>
          </p:cNvSpPr>
          <p:nvPr>
            <p:ph idx="1"/>
          </p:nvPr>
        </p:nvSpPr>
        <p:spPr>
          <a:xfrm>
            <a:off x="3335481" y="591344"/>
            <a:ext cx="5179868" cy="5585619"/>
          </a:xfrm>
        </p:spPr>
        <p:txBody>
          <a:bodyPr anchor="ctr">
            <a:normAutofit/>
          </a:bodyPr>
          <a:lstStyle/>
          <a:p>
            <a:r>
              <a:rPr lang="en-GB" altLang="en-US"/>
              <a:t>Outdoor learning promotes academic attainment through hands-on, experimental learning and by enhancing cognitive and emotional processes important for learning. </a:t>
            </a:r>
          </a:p>
          <a:p>
            <a:r>
              <a:rPr lang="en-GB" altLang="en-US" u="sng">
                <a:hlinkClick r:id="rId3"/>
              </a:rPr>
              <a:t>https://naturalresources.wales/guidance-and-advice/business-sectors/education-learning-and-skills/outdoor-learning-research/?lang=en</a:t>
            </a:r>
            <a:endParaRPr lang="en-GB" altLang="en-US"/>
          </a:p>
          <a:p>
            <a:endParaRPr lang="en-GB" altLang="en-US"/>
          </a:p>
        </p:txBody>
      </p:sp>
      <p:pic>
        <p:nvPicPr>
          <p:cNvPr id="2" name="Audio 1">
            <a:hlinkClick r:id="" action="ppaction://media"/>
            <a:extLst>
              <a:ext uri="{FF2B5EF4-FFF2-40B4-BE49-F238E27FC236}">
                <a16:creationId xmlns:a16="http://schemas.microsoft.com/office/drawing/2014/main" xmlns="" id="{B58C9908-146C-4744-8BB6-E865D58D1873}"/>
              </a:ext>
            </a:extLst>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2000" advTm="32866"/>
    </mc:Choice>
    <mc:Fallback>
      <p:transition spd="slow" advTm="32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DF8A79B-9BA0-4F23-BB7F-C99CD1D03874}"/>
              </a:ext>
            </a:extLst>
          </p:cNvPr>
          <p:cNvSpPr>
            <a:spLocks noGrp="1"/>
          </p:cNvSpPr>
          <p:nvPr>
            <p:ph type="title"/>
          </p:nvPr>
        </p:nvSpPr>
        <p:spPr/>
        <p:txBody>
          <a:bodyPr>
            <a:normAutofit/>
          </a:bodyPr>
          <a:lstStyle/>
          <a:p>
            <a:pPr fontAlgn="auto">
              <a:spcAft>
                <a:spcPts val="0"/>
              </a:spcAft>
              <a:defRPr/>
            </a:pPr>
            <a:r>
              <a:rPr lang="en-GB" dirty="0"/>
              <a:t>Business </a:t>
            </a:r>
            <a:br>
              <a:rPr lang="en-GB" dirty="0"/>
            </a:br>
            <a:r>
              <a:rPr lang="en-GB" dirty="0"/>
              <a:t>Canvas Model</a:t>
            </a:r>
          </a:p>
        </p:txBody>
      </p:sp>
      <p:sp>
        <p:nvSpPr>
          <p:cNvPr id="11267" name="Content Placeholder 2">
            <a:extLst>
              <a:ext uri="{FF2B5EF4-FFF2-40B4-BE49-F238E27FC236}">
                <a16:creationId xmlns:a16="http://schemas.microsoft.com/office/drawing/2014/main" xmlns="" id="{F31F5D3D-B6D0-4BE3-AAF8-6EB9F5B5C9C1}"/>
              </a:ext>
            </a:extLst>
          </p:cNvPr>
          <p:cNvSpPr>
            <a:spLocks noGrp="1"/>
          </p:cNvSpPr>
          <p:nvPr>
            <p:ph idx="1"/>
          </p:nvPr>
        </p:nvSpPr>
        <p:spPr>
          <a:xfrm>
            <a:off x="468313" y="1989138"/>
            <a:ext cx="8229600" cy="4389437"/>
          </a:xfrm>
        </p:spPr>
        <p:txBody>
          <a:bodyPr/>
          <a:lstStyle/>
          <a:p>
            <a:endParaRPr lang="en-GB" altLang="en-US"/>
          </a:p>
        </p:txBody>
      </p:sp>
      <p:sp>
        <p:nvSpPr>
          <p:cNvPr id="12" name="Rectangle 11">
            <a:extLst>
              <a:ext uri="{FF2B5EF4-FFF2-40B4-BE49-F238E27FC236}">
                <a16:creationId xmlns:a16="http://schemas.microsoft.com/office/drawing/2014/main" xmlns="" id="{8A895FA9-0848-4323-A8B9-7E586E92D24D}"/>
              </a:ext>
            </a:extLst>
          </p:cNvPr>
          <p:cNvSpPr/>
          <p:nvPr/>
        </p:nvSpPr>
        <p:spPr>
          <a:xfrm>
            <a:off x="611188" y="2060575"/>
            <a:ext cx="1728787" cy="2881313"/>
          </a:xfrm>
          <a:prstGeom prst="rect">
            <a:avLst/>
          </a:prstGeom>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endParaRPr lang="en-GB"/>
          </a:p>
        </p:txBody>
      </p:sp>
      <p:sp>
        <p:nvSpPr>
          <p:cNvPr id="13" name="Rectangle 12">
            <a:extLst>
              <a:ext uri="{FF2B5EF4-FFF2-40B4-BE49-F238E27FC236}">
                <a16:creationId xmlns:a16="http://schemas.microsoft.com/office/drawing/2014/main" xmlns="" id="{86B52EC2-21B9-490E-A414-3F3B0AB9900C}"/>
              </a:ext>
            </a:extLst>
          </p:cNvPr>
          <p:cNvSpPr/>
          <p:nvPr/>
        </p:nvSpPr>
        <p:spPr>
          <a:xfrm>
            <a:off x="611188" y="5013325"/>
            <a:ext cx="4176712" cy="1295400"/>
          </a:xfrm>
          <a:prstGeom prst="rect">
            <a:avLst/>
          </a:prstGeom>
          <a:ln>
            <a:solidFill>
              <a:srgbClr val="FF0000"/>
            </a:solidFill>
          </a:ln>
        </p:spPr>
        <p:style>
          <a:lnRef idx="2">
            <a:schemeClr val="accent6"/>
          </a:lnRef>
          <a:fillRef idx="1">
            <a:schemeClr val="lt1"/>
          </a:fillRef>
          <a:effectRef idx="0">
            <a:schemeClr val="accent6"/>
          </a:effectRef>
          <a:fontRef idx="minor">
            <a:schemeClr val="dk1"/>
          </a:fontRef>
        </p:style>
        <p:txBody>
          <a:bodyPr anchor="ctr"/>
          <a:lstStyle/>
          <a:p>
            <a:pPr fontAlgn="auto">
              <a:spcBef>
                <a:spcPts val="0"/>
              </a:spcBef>
              <a:spcAft>
                <a:spcPts val="0"/>
              </a:spcAft>
              <a:defRPr/>
            </a:pPr>
            <a:r>
              <a:rPr lang="en-GB" dirty="0">
                <a:solidFill>
                  <a:srgbClr val="FF0000"/>
                </a:solidFill>
              </a:rPr>
              <a:t>C$</a:t>
            </a:r>
          </a:p>
          <a:p>
            <a:pPr fontAlgn="auto">
              <a:spcBef>
                <a:spcPts val="0"/>
              </a:spcBef>
              <a:spcAft>
                <a:spcPts val="0"/>
              </a:spcAft>
              <a:defRPr/>
            </a:pPr>
            <a:r>
              <a:rPr lang="en-GB" dirty="0">
                <a:solidFill>
                  <a:srgbClr val="FF0000"/>
                </a:solidFill>
              </a:rPr>
              <a:t>Site Lease</a:t>
            </a:r>
          </a:p>
          <a:p>
            <a:pPr fontAlgn="auto">
              <a:spcBef>
                <a:spcPts val="0"/>
              </a:spcBef>
              <a:spcAft>
                <a:spcPts val="0"/>
              </a:spcAft>
              <a:defRPr/>
            </a:pPr>
            <a:r>
              <a:rPr lang="en-GB" dirty="0">
                <a:solidFill>
                  <a:srgbClr val="FF0000"/>
                </a:solidFill>
              </a:rPr>
              <a:t>Facility development</a:t>
            </a:r>
          </a:p>
          <a:p>
            <a:pPr fontAlgn="auto">
              <a:spcBef>
                <a:spcPts val="0"/>
              </a:spcBef>
              <a:spcAft>
                <a:spcPts val="0"/>
              </a:spcAft>
              <a:defRPr/>
            </a:pPr>
            <a:r>
              <a:rPr lang="en-GB" dirty="0">
                <a:solidFill>
                  <a:srgbClr val="FF0000"/>
                </a:solidFill>
              </a:rPr>
              <a:t>Course development</a:t>
            </a:r>
          </a:p>
        </p:txBody>
      </p:sp>
      <p:sp>
        <p:nvSpPr>
          <p:cNvPr id="14" name="Rectangle 13">
            <a:extLst>
              <a:ext uri="{FF2B5EF4-FFF2-40B4-BE49-F238E27FC236}">
                <a16:creationId xmlns:a16="http://schemas.microsoft.com/office/drawing/2014/main" xmlns="" id="{A1BA6704-6D66-4D22-9C95-B2167BC1A8C7}"/>
              </a:ext>
            </a:extLst>
          </p:cNvPr>
          <p:cNvSpPr/>
          <p:nvPr/>
        </p:nvSpPr>
        <p:spPr>
          <a:xfrm>
            <a:off x="2339975" y="2060575"/>
            <a:ext cx="1439863" cy="1512888"/>
          </a:xfrm>
          <a:prstGeom prst="rect">
            <a:avLst/>
          </a:prstGeom>
          <a:ln>
            <a:solidFill>
              <a:srgbClr val="7030A0"/>
            </a:solidFill>
          </a:ln>
        </p:spPr>
        <p:style>
          <a:lnRef idx="2">
            <a:schemeClr val="accent6"/>
          </a:lnRef>
          <a:fillRef idx="1">
            <a:schemeClr val="lt1"/>
          </a:fillRef>
          <a:effectRef idx="0">
            <a:schemeClr val="accent6"/>
          </a:effectRef>
          <a:fontRef idx="minor">
            <a:schemeClr val="dk1"/>
          </a:fontRef>
        </p:style>
        <p:txBody>
          <a:bodyPr anchor="ctr"/>
          <a:lstStyle/>
          <a:p>
            <a:pPr fontAlgn="auto">
              <a:spcBef>
                <a:spcPts val="0"/>
              </a:spcBef>
              <a:spcAft>
                <a:spcPts val="0"/>
              </a:spcAft>
              <a:defRPr/>
            </a:pPr>
            <a:r>
              <a:rPr lang="en-GB" sz="1100" dirty="0">
                <a:solidFill>
                  <a:srgbClr val="7030A0"/>
                </a:solidFill>
              </a:rPr>
              <a:t>KA</a:t>
            </a:r>
          </a:p>
          <a:p>
            <a:pPr fontAlgn="auto">
              <a:spcBef>
                <a:spcPts val="0"/>
              </a:spcBef>
              <a:spcAft>
                <a:spcPts val="0"/>
              </a:spcAft>
              <a:defRPr/>
            </a:pPr>
            <a:r>
              <a:rPr lang="en-GB" sz="1050" dirty="0">
                <a:solidFill>
                  <a:srgbClr val="7030A0"/>
                </a:solidFill>
              </a:rPr>
              <a:t>Outdoor based learning linked to the New Curriculum for Wales. KS 1/2/3 . Family Learning</a:t>
            </a:r>
          </a:p>
        </p:txBody>
      </p:sp>
      <p:sp>
        <p:nvSpPr>
          <p:cNvPr id="15" name="Rectangle 14">
            <a:extLst>
              <a:ext uri="{FF2B5EF4-FFF2-40B4-BE49-F238E27FC236}">
                <a16:creationId xmlns:a16="http://schemas.microsoft.com/office/drawing/2014/main" xmlns="" id="{1DEE1EEA-1EDA-45F1-90C9-1518AFB373C2}"/>
              </a:ext>
            </a:extLst>
          </p:cNvPr>
          <p:cNvSpPr/>
          <p:nvPr/>
        </p:nvSpPr>
        <p:spPr>
          <a:xfrm>
            <a:off x="2339975" y="3500438"/>
            <a:ext cx="1439863" cy="1441450"/>
          </a:xfrm>
          <a:prstGeom prst="rect">
            <a:avLst/>
          </a:prstGeom>
          <a:ln>
            <a:solidFill>
              <a:srgbClr val="7030A0"/>
            </a:solidFill>
          </a:ln>
        </p:spPr>
        <p:style>
          <a:lnRef idx="2">
            <a:schemeClr val="accent6"/>
          </a:lnRef>
          <a:fillRef idx="1">
            <a:schemeClr val="lt1"/>
          </a:fillRef>
          <a:effectRef idx="0">
            <a:schemeClr val="accent6"/>
          </a:effectRef>
          <a:fontRef idx="minor">
            <a:schemeClr val="dk1"/>
          </a:fontRef>
        </p:style>
        <p:txBody>
          <a:bodyPr anchor="ctr"/>
          <a:lstStyle/>
          <a:p>
            <a:pPr fontAlgn="auto">
              <a:spcBef>
                <a:spcPts val="0"/>
              </a:spcBef>
              <a:spcAft>
                <a:spcPts val="0"/>
              </a:spcAft>
              <a:defRPr/>
            </a:pPr>
            <a:r>
              <a:rPr lang="en-GB" dirty="0">
                <a:solidFill>
                  <a:srgbClr val="7030A0"/>
                </a:solidFill>
              </a:rPr>
              <a:t>KR</a:t>
            </a:r>
          </a:p>
          <a:p>
            <a:pPr fontAlgn="auto">
              <a:spcBef>
                <a:spcPts val="0"/>
              </a:spcBef>
              <a:spcAft>
                <a:spcPts val="0"/>
              </a:spcAft>
              <a:defRPr/>
            </a:pPr>
            <a:r>
              <a:rPr lang="en-GB" dirty="0">
                <a:solidFill>
                  <a:srgbClr val="7030A0"/>
                </a:solidFill>
              </a:rPr>
              <a:t>Site</a:t>
            </a:r>
          </a:p>
          <a:p>
            <a:pPr fontAlgn="auto">
              <a:spcBef>
                <a:spcPts val="0"/>
              </a:spcBef>
              <a:spcAft>
                <a:spcPts val="0"/>
              </a:spcAft>
              <a:defRPr/>
            </a:pPr>
            <a:r>
              <a:rPr lang="en-GB" dirty="0">
                <a:solidFill>
                  <a:srgbClr val="7030A0"/>
                </a:solidFill>
              </a:rPr>
              <a:t>Staff </a:t>
            </a:r>
          </a:p>
          <a:p>
            <a:pPr fontAlgn="auto">
              <a:spcBef>
                <a:spcPts val="0"/>
              </a:spcBef>
              <a:spcAft>
                <a:spcPts val="0"/>
              </a:spcAft>
              <a:defRPr/>
            </a:pPr>
            <a:r>
              <a:rPr lang="en-GB" dirty="0">
                <a:solidFill>
                  <a:srgbClr val="7030A0"/>
                </a:solidFill>
              </a:rPr>
              <a:t>NC4W</a:t>
            </a:r>
          </a:p>
        </p:txBody>
      </p:sp>
      <p:sp>
        <p:nvSpPr>
          <p:cNvPr id="16" name="Rectangle 15">
            <a:extLst>
              <a:ext uri="{FF2B5EF4-FFF2-40B4-BE49-F238E27FC236}">
                <a16:creationId xmlns:a16="http://schemas.microsoft.com/office/drawing/2014/main" xmlns="" id="{A4D7581A-AE56-4B47-B942-3D9963FF19A5}"/>
              </a:ext>
            </a:extLst>
          </p:cNvPr>
          <p:cNvSpPr/>
          <p:nvPr/>
        </p:nvSpPr>
        <p:spPr>
          <a:xfrm>
            <a:off x="4859338" y="5013325"/>
            <a:ext cx="3816350" cy="1368425"/>
          </a:xfrm>
          <a:prstGeom prst="rect">
            <a:avLst/>
          </a:prstGeom>
          <a:ln>
            <a:solidFill>
              <a:srgbClr val="FF0000"/>
            </a:solidFill>
          </a:ln>
        </p:spPr>
        <p:style>
          <a:lnRef idx="2">
            <a:schemeClr val="dk1"/>
          </a:lnRef>
          <a:fillRef idx="1">
            <a:schemeClr val="lt1"/>
          </a:fillRef>
          <a:effectRef idx="0">
            <a:schemeClr val="dk1"/>
          </a:effectRef>
          <a:fontRef idx="minor">
            <a:schemeClr val="dk1"/>
          </a:fontRef>
        </p:style>
        <p:txBody>
          <a:bodyPr anchor="ctr"/>
          <a:lstStyle/>
          <a:p>
            <a:pPr algn="r" fontAlgn="auto">
              <a:spcBef>
                <a:spcPts val="0"/>
              </a:spcBef>
              <a:spcAft>
                <a:spcPts val="0"/>
              </a:spcAft>
              <a:defRPr/>
            </a:pPr>
            <a:r>
              <a:rPr lang="en-GB" dirty="0">
                <a:solidFill>
                  <a:srgbClr val="FF0000"/>
                </a:solidFill>
              </a:rPr>
              <a:t>R$</a:t>
            </a:r>
          </a:p>
          <a:p>
            <a:pPr algn="r" fontAlgn="auto">
              <a:spcBef>
                <a:spcPts val="0"/>
              </a:spcBef>
              <a:spcAft>
                <a:spcPts val="0"/>
              </a:spcAft>
              <a:defRPr/>
            </a:pPr>
            <a:r>
              <a:rPr lang="en-GB" dirty="0" err="1">
                <a:solidFill>
                  <a:srgbClr val="FF0000"/>
                </a:solidFill>
              </a:rPr>
              <a:t>Crowdfunding</a:t>
            </a:r>
            <a:r>
              <a:rPr lang="en-GB" dirty="0">
                <a:solidFill>
                  <a:srgbClr val="FF0000"/>
                </a:solidFill>
              </a:rPr>
              <a:t> / Grants</a:t>
            </a:r>
          </a:p>
          <a:p>
            <a:pPr algn="r" fontAlgn="auto">
              <a:spcBef>
                <a:spcPts val="0"/>
              </a:spcBef>
              <a:spcAft>
                <a:spcPts val="0"/>
              </a:spcAft>
              <a:defRPr/>
            </a:pPr>
            <a:r>
              <a:rPr lang="en-GB" dirty="0">
                <a:solidFill>
                  <a:srgbClr val="FF0000"/>
                </a:solidFill>
              </a:rPr>
              <a:t>Course fees</a:t>
            </a:r>
          </a:p>
          <a:p>
            <a:pPr algn="r" fontAlgn="auto">
              <a:spcBef>
                <a:spcPts val="0"/>
              </a:spcBef>
              <a:spcAft>
                <a:spcPts val="0"/>
              </a:spcAft>
              <a:defRPr/>
            </a:pPr>
            <a:r>
              <a:rPr lang="en-GB" dirty="0">
                <a:solidFill>
                  <a:srgbClr val="FF0000"/>
                </a:solidFill>
              </a:rPr>
              <a:t>On-line subscriptions</a:t>
            </a:r>
          </a:p>
          <a:p>
            <a:pPr algn="r" fontAlgn="auto">
              <a:spcBef>
                <a:spcPts val="0"/>
              </a:spcBef>
              <a:spcAft>
                <a:spcPts val="0"/>
              </a:spcAft>
              <a:defRPr/>
            </a:pPr>
            <a:r>
              <a:rPr lang="en-GB" dirty="0">
                <a:solidFill>
                  <a:srgbClr val="FF0000"/>
                </a:solidFill>
              </a:rPr>
              <a:t>Organisational merchandise</a:t>
            </a:r>
          </a:p>
        </p:txBody>
      </p:sp>
      <p:sp>
        <p:nvSpPr>
          <p:cNvPr id="17" name="Rectangle 16">
            <a:extLst>
              <a:ext uri="{FF2B5EF4-FFF2-40B4-BE49-F238E27FC236}">
                <a16:creationId xmlns:a16="http://schemas.microsoft.com/office/drawing/2014/main" xmlns="" id="{C1C209F6-C65C-4186-9FE0-3F8E9F1DCA75}"/>
              </a:ext>
            </a:extLst>
          </p:cNvPr>
          <p:cNvSpPr/>
          <p:nvPr/>
        </p:nvSpPr>
        <p:spPr>
          <a:xfrm>
            <a:off x="3779838" y="2060575"/>
            <a:ext cx="1655762" cy="2952750"/>
          </a:xfrm>
          <a:prstGeom prst="rect">
            <a:avLst/>
          </a:prstGeom>
          <a:ln>
            <a:solidFill>
              <a:srgbClr val="7030A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r>
              <a:rPr lang="en-GB" dirty="0">
                <a:solidFill>
                  <a:srgbClr val="7030A0"/>
                </a:solidFill>
              </a:rPr>
              <a:t>VP</a:t>
            </a:r>
          </a:p>
          <a:p>
            <a:pPr algn="ctr" fontAlgn="auto">
              <a:spcBef>
                <a:spcPts val="0"/>
              </a:spcBef>
              <a:spcAft>
                <a:spcPts val="0"/>
              </a:spcAft>
              <a:defRPr/>
            </a:pPr>
            <a:r>
              <a:rPr lang="en-GB" sz="1200" dirty="0">
                <a:solidFill>
                  <a:srgbClr val="7030A0"/>
                </a:solidFill>
              </a:rPr>
              <a:t>Research based education opportunities</a:t>
            </a:r>
          </a:p>
          <a:p>
            <a:pPr algn="ctr" fontAlgn="auto">
              <a:spcBef>
                <a:spcPts val="0"/>
              </a:spcBef>
              <a:spcAft>
                <a:spcPts val="0"/>
              </a:spcAft>
              <a:defRPr/>
            </a:pPr>
            <a:r>
              <a:rPr lang="en-GB" sz="1200" dirty="0">
                <a:solidFill>
                  <a:srgbClr val="7030A0"/>
                </a:solidFill>
              </a:rPr>
              <a:t>Increased participation and engagement</a:t>
            </a:r>
          </a:p>
          <a:p>
            <a:pPr algn="ctr" fontAlgn="auto">
              <a:spcBef>
                <a:spcPts val="0"/>
              </a:spcBef>
              <a:spcAft>
                <a:spcPts val="0"/>
              </a:spcAft>
              <a:defRPr/>
            </a:pPr>
            <a:r>
              <a:rPr lang="en-GB" sz="1200" dirty="0">
                <a:solidFill>
                  <a:srgbClr val="7030A0"/>
                </a:solidFill>
              </a:rPr>
              <a:t>COVID secure site – outdoors, small groups to reduce transmission possibilities</a:t>
            </a:r>
          </a:p>
          <a:p>
            <a:pPr algn="ctr" fontAlgn="auto">
              <a:spcBef>
                <a:spcPts val="0"/>
              </a:spcBef>
              <a:spcAft>
                <a:spcPts val="0"/>
              </a:spcAft>
              <a:defRPr/>
            </a:pPr>
            <a:endParaRPr lang="en-GB" dirty="0"/>
          </a:p>
        </p:txBody>
      </p:sp>
      <p:sp>
        <p:nvSpPr>
          <p:cNvPr id="18" name="Rectangle 17">
            <a:extLst>
              <a:ext uri="{FF2B5EF4-FFF2-40B4-BE49-F238E27FC236}">
                <a16:creationId xmlns:a16="http://schemas.microsoft.com/office/drawing/2014/main" xmlns="" id="{B87B9D94-2108-4B5E-848E-53118F2C8CD2}"/>
              </a:ext>
            </a:extLst>
          </p:cNvPr>
          <p:cNvSpPr/>
          <p:nvPr/>
        </p:nvSpPr>
        <p:spPr>
          <a:xfrm>
            <a:off x="7235825" y="2060575"/>
            <a:ext cx="1439863" cy="2952750"/>
          </a:xfrm>
          <a:prstGeom prst="rect">
            <a:avLst/>
          </a:prstGeom>
          <a:ln>
            <a:solidFill>
              <a:srgbClr val="FFC00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r>
              <a:rPr lang="en-GB" dirty="0">
                <a:solidFill>
                  <a:srgbClr val="FFC000"/>
                </a:solidFill>
              </a:rPr>
              <a:t>CS</a:t>
            </a:r>
          </a:p>
          <a:p>
            <a:pPr algn="ctr" fontAlgn="auto">
              <a:spcBef>
                <a:spcPts val="0"/>
              </a:spcBef>
              <a:spcAft>
                <a:spcPts val="0"/>
              </a:spcAft>
              <a:defRPr/>
            </a:pPr>
            <a:r>
              <a:rPr lang="en-GB" sz="1100" dirty="0">
                <a:solidFill>
                  <a:srgbClr val="FFC000"/>
                </a:solidFill>
              </a:rPr>
              <a:t>Schools – individual / Local Authority</a:t>
            </a:r>
          </a:p>
          <a:p>
            <a:pPr algn="ctr" fontAlgn="auto">
              <a:spcBef>
                <a:spcPts val="0"/>
              </a:spcBef>
              <a:spcAft>
                <a:spcPts val="0"/>
              </a:spcAft>
              <a:defRPr/>
            </a:pPr>
            <a:r>
              <a:rPr lang="en-GB" sz="1100" dirty="0">
                <a:solidFill>
                  <a:srgbClr val="FFC000"/>
                </a:solidFill>
              </a:rPr>
              <a:t>Home School groups</a:t>
            </a:r>
          </a:p>
          <a:p>
            <a:pPr algn="ctr" fontAlgn="auto">
              <a:spcBef>
                <a:spcPts val="0"/>
              </a:spcBef>
              <a:spcAft>
                <a:spcPts val="0"/>
              </a:spcAft>
              <a:defRPr/>
            </a:pPr>
            <a:r>
              <a:rPr lang="en-GB" sz="1100" dirty="0">
                <a:solidFill>
                  <a:srgbClr val="FFC000"/>
                </a:solidFill>
              </a:rPr>
              <a:t>Family Groups</a:t>
            </a:r>
          </a:p>
          <a:p>
            <a:pPr algn="ctr" fontAlgn="auto">
              <a:spcBef>
                <a:spcPts val="0"/>
              </a:spcBef>
              <a:spcAft>
                <a:spcPts val="0"/>
              </a:spcAft>
              <a:defRPr/>
            </a:pPr>
            <a:r>
              <a:rPr lang="en-GB" sz="1100" dirty="0">
                <a:solidFill>
                  <a:srgbClr val="FFC000"/>
                </a:solidFill>
              </a:rPr>
              <a:t>Fellow Practitioners</a:t>
            </a:r>
          </a:p>
          <a:p>
            <a:pPr algn="ctr" fontAlgn="auto">
              <a:spcBef>
                <a:spcPts val="0"/>
              </a:spcBef>
              <a:spcAft>
                <a:spcPts val="0"/>
              </a:spcAft>
              <a:defRPr/>
            </a:pPr>
            <a:r>
              <a:rPr lang="en-GB" sz="1100" dirty="0">
                <a:solidFill>
                  <a:srgbClr val="FFC000"/>
                </a:solidFill>
              </a:rPr>
              <a:t>Research groups</a:t>
            </a:r>
          </a:p>
        </p:txBody>
      </p:sp>
      <p:sp>
        <p:nvSpPr>
          <p:cNvPr id="19" name="Rectangle 18">
            <a:extLst>
              <a:ext uri="{FF2B5EF4-FFF2-40B4-BE49-F238E27FC236}">
                <a16:creationId xmlns:a16="http://schemas.microsoft.com/office/drawing/2014/main" xmlns="" id="{852A12DA-FF86-411B-9E1E-E7741E3C8A16}"/>
              </a:ext>
            </a:extLst>
          </p:cNvPr>
          <p:cNvSpPr/>
          <p:nvPr/>
        </p:nvSpPr>
        <p:spPr>
          <a:xfrm>
            <a:off x="5508625" y="2060575"/>
            <a:ext cx="1727200" cy="1512888"/>
          </a:xfrm>
          <a:prstGeom prst="rect">
            <a:avLst/>
          </a:prstGeom>
          <a:ln>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r>
              <a:rPr lang="en-GB" dirty="0">
                <a:solidFill>
                  <a:srgbClr val="0070C0"/>
                </a:solidFill>
              </a:rPr>
              <a:t>CR</a:t>
            </a:r>
          </a:p>
          <a:p>
            <a:pPr algn="ctr" fontAlgn="auto">
              <a:spcBef>
                <a:spcPts val="0"/>
              </a:spcBef>
              <a:spcAft>
                <a:spcPts val="0"/>
              </a:spcAft>
              <a:defRPr/>
            </a:pPr>
            <a:r>
              <a:rPr lang="en-GB" sz="1200" dirty="0">
                <a:solidFill>
                  <a:srgbClr val="0070C0"/>
                </a:solidFill>
              </a:rPr>
              <a:t>Membership</a:t>
            </a:r>
          </a:p>
          <a:p>
            <a:pPr algn="ctr" fontAlgn="auto">
              <a:spcBef>
                <a:spcPts val="0"/>
              </a:spcBef>
              <a:spcAft>
                <a:spcPts val="0"/>
              </a:spcAft>
              <a:defRPr/>
            </a:pPr>
            <a:r>
              <a:rPr lang="en-GB" sz="1200" dirty="0">
                <a:solidFill>
                  <a:srgbClr val="0070C0"/>
                </a:solidFill>
              </a:rPr>
              <a:t>Contracted</a:t>
            </a:r>
          </a:p>
          <a:p>
            <a:pPr algn="ctr" fontAlgn="auto">
              <a:spcBef>
                <a:spcPts val="0"/>
              </a:spcBef>
              <a:spcAft>
                <a:spcPts val="0"/>
              </a:spcAft>
              <a:defRPr/>
            </a:pPr>
            <a:r>
              <a:rPr lang="en-GB" sz="1200" dirty="0">
                <a:solidFill>
                  <a:srgbClr val="0070C0"/>
                </a:solidFill>
              </a:rPr>
              <a:t>Special event purchases</a:t>
            </a:r>
          </a:p>
          <a:p>
            <a:pPr algn="ctr" fontAlgn="auto">
              <a:spcBef>
                <a:spcPts val="0"/>
              </a:spcBef>
              <a:spcAft>
                <a:spcPts val="0"/>
              </a:spcAft>
              <a:defRPr/>
            </a:pPr>
            <a:r>
              <a:rPr lang="en-GB" sz="1200" dirty="0">
                <a:solidFill>
                  <a:srgbClr val="0070C0"/>
                </a:solidFill>
              </a:rPr>
              <a:t>Supporter member</a:t>
            </a:r>
          </a:p>
          <a:p>
            <a:pPr algn="ctr" fontAlgn="auto">
              <a:spcBef>
                <a:spcPts val="0"/>
              </a:spcBef>
              <a:spcAft>
                <a:spcPts val="0"/>
              </a:spcAft>
              <a:defRPr/>
            </a:pPr>
            <a:endParaRPr lang="en-GB" dirty="0">
              <a:solidFill>
                <a:srgbClr val="0070C0"/>
              </a:solidFill>
            </a:endParaRPr>
          </a:p>
        </p:txBody>
      </p:sp>
      <p:sp>
        <p:nvSpPr>
          <p:cNvPr id="20" name="Rectangle 19">
            <a:extLst>
              <a:ext uri="{FF2B5EF4-FFF2-40B4-BE49-F238E27FC236}">
                <a16:creationId xmlns:a16="http://schemas.microsoft.com/office/drawing/2014/main" xmlns="" id="{E7F369F8-1241-45F3-BD4F-37A25AA0065D}"/>
              </a:ext>
            </a:extLst>
          </p:cNvPr>
          <p:cNvSpPr/>
          <p:nvPr/>
        </p:nvSpPr>
        <p:spPr>
          <a:xfrm>
            <a:off x="5508625" y="3644900"/>
            <a:ext cx="1727200" cy="1368425"/>
          </a:xfrm>
          <a:prstGeom prst="rect">
            <a:avLst/>
          </a:prstGeom>
          <a:ln>
            <a:solidFill>
              <a:srgbClr val="0070C0"/>
            </a:solidFill>
          </a:ln>
        </p:spPr>
        <p:style>
          <a:lnRef idx="2">
            <a:schemeClr val="accent6"/>
          </a:lnRef>
          <a:fillRef idx="1">
            <a:schemeClr val="lt1"/>
          </a:fillRef>
          <a:effectRef idx="0">
            <a:schemeClr val="accent6"/>
          </a:effectRef>
          <a:fontRef idx="minor">
            <a:schemeClr val="dk1"/>
          </a:fontRef>
        </p:style>
        <p:txBody>
          <a:bodyPr anchor="ctr"/>
          <a:lstStyle/>
          <a:p>
            <a:pPr algn="ctr" fontAlgn="auto">
              <a:spcBef>
                <a:spcPts val="0"/>
              </a:spcBef>
              <a:spcAft>
                <a:spcPts val="0"/>
              </a:spcAft>
              <a:defRPr/>
            </a:pPr>
            <a:r>
              <a:rPr lang="en-GB" dirty="0">
                <a:solidFill>
                  <a:srgbClr val="0070C0"/>
                </a:solidFill>
              </a:rPr>
              <a:t>CH</a:t>
            </a:r>
          </a:p>
          <a:p>
            <a:pPr algn="ctr" fontAlgn="auto">
              <a:spcBef>
                <a:spcPts val="0"/>
              </a:spcBef>
              <a:spcAft>
                <a:spcPts val="0"/>
              </a:spcAft>
              <a:defRPr/>
            </a:pPr>
            <a:r>
              <a:rPr lang="en-GB" sz="1100" dirty="0">
                <a:solidFill>
                  <a:srgbClr val="0070C0"/>
                </a:solidFill>
              </a:rPr>
              <a:t>Physical site</a:t>
            </a:r>
          </a:p>
          <a:p>
            <a:pPr algn="ctr" fontAlgn="auto">
              <a:spcBef>
                <a:spcPts val="0"/>
              </a:spcBef>
              <a:spcAft>
                <a:spcPts val="0"/>
              </a:spcAft>
              <a:defRPr/>
            </a:pPr>
            <a:r>
              <a:rPr lang="en-GB" sz="1100" dirty="0">
                <a:solidFill>
                  <a:srgbClr val="0070C0"/>
                </a:solidFill>
              </a:rPr>
              <a:t>Closed Facebook group</a:t>
            </a:r>
          </a:p>
          <a:p>
            <a:pPr algn="ctr" fontAlgn="auto">
              <a:spcBef>
                <a:spcPts val="0"/>
              </a:spcBef>
              <a:spcAft>
                <a:spcPts val="0"/>
              </a:spcAft>
              <a:defRPr/>
            </a:pPr>
            <a:r>
              <a:rPr lang="en-GB" sz="1100" dirty="0">
                <a:solidFill>
                  <a:srgbClr val="0070C0"/>
                </a:solidFill>
              </a:rPr>
              <a:t>On-line links and support</a:t>
            </a:r>
            <a:r>
              <a:rPr lang="en-GB" dirty="0">
                <a:solidFill>
                  <a:srgbClr val="0070C0"/>
                </a:solidFill>
              </a:rPr>
              <a:t> </a:t>
            </a:r>
          </a:p>
        </p:txBody>
      </p:sp>
      <p:sp>
        <p:nvSpPr>
          <p:cNvPr id="11277" name="TextBox 20">
            <a:extLst>
              <a:ext uri="{FF2B5EF4-FFF2-40B4-BE49-F238E27FC236}">
                <a16:creationId xmlns:a16="http://schemas.microsoft.com/office/drawing/2014/main" xmlns="" id="{9B5DE3EF-1158-4239-8BA6-BC467C601A00}"/>
              </a:ext>
            </a:extLst>
          </p:cNvPr>
          <p:cNvSpPr txBox="1">
            <a:spLocks noChangeArrowheads="1"/>
          </p:cNvSpPr>
          <p:nvPr/>
        </p:nvSpPr>
        <p:spPr bwMode="auto">
          <a:xfrm>
            <a:off x="755650" y="2133600"/>
            <a:ext cx="1512888" cy="193833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Constantia" panose="02030602050306030303" pitchFamily="18" charset="0"/>
              </a:defRPr>
            </a:lvl1pPr>
            <a:lvl2pPr marL="742950" indent="-285750">
              <a:defRPr>
                <a:solidFill>
                  <a:schemeClr val="tx1"/>
                </a:solidFill>
                <a:latin typeface="Constantia" panose="02030602050306030303" pitchFamily="18" charset="0"/>
              </a:defRPr>
            </a:lvl2pPr>
            <a:lvl3pPr marL="1143000" indent="-228600">
              <a:defRPr>
                <a:solidFill>
                  <a:schemeClr val="tx1"/>
                </a:solidFill>
                <a:latin typeface="Constantia" panose="02030602050306030303" pitchFamily="18" charset="0"/>
              </a:defRPr>
            </a:lvl3pPr>
            <a:lvl4pPr marL="1600200" indent="-228600">
              <a:defRPr>
                <a:solidFill>
                  <a:schemeClr val="tx1"/>
                </a:solidFill>
                <a:latin typeface="Constantia" panose="02030602050306030303" pitchFamily="18" charset="0"/>
              </a:defRPr>
            </a:lvl4pPr>
            <a:lvl5pPr marL="2057400" indent="-228600">
              <a:defRPr>
                <a:solidFill>
                  <a:schemeClr val="tx1"/>
                </a:solidFill>
                <a:latin typeface="Constantia" panose="02030602050306030303" pitchFamily="18" charset="0"/>
              </a:defRPr>
            </a:lvl5pPr>
            <a:lvl6pPr marL="2514600" indent="-228600" fontAlgn="base">
              <a:spcBef>
                <a:spcPct val="0"/>
              </a:spcBef>
              <a:spcAft>
                <a:spcPct val="0"/>
              </a:spcAft>
              <a:defRPr>
                <a:solidFill>
                  <a:schemeClr val="tx1"/>
                </a:solidFill>
                <a:latin typeface="Constantia" panose="02030602050306030303" pitchFamily="18" charset="0"/>
              </a:defRPr>
            </a:lvl6pPr>
            <a:lvl7pPr marL="2971800" indent="-228600" fontAlgn="base">
              <a:spcBef>
                <a:spcPct val="0"/>
              </a:spcBef>
              <a:spcAft>
                <a:spcPct val="0"/>
              </a:spcAft>
              <a:defRPr>
                <a:solidFill>
                  <a:schemeClr val="tx1"/>
                </a:solidFill>
                <a:latin typeface="Constantia" panose="02030602050306030303" pitchFamily="18" charset="0"/>
              </a:defRPr>
            </a:lvl7pPr>
            <a:lvl8pPr marL="3429000" indent="-228600" fontAlgn="base">
              <a:spcBef>
                <a:spcPct val="0"/>
              </a:spcBef>
              <a:spcAft>
                <a:spcPct val="0"/>
              </a:spcAft>
              <a:defRPr>
                <a:solidFill>
                  <a:schemeClr val="tx1"/>
                </a:solidFill>
                <a:latin typeface="Constantia" panose="02030602050306030303" pitchFamily="18" charset="0"/>
              </a:defRPr>
            </a:lvl8pPr>
            <a:lvl9pPr marL="3886200" indent="-228600" fontAlgn="base">
              <a:spcBef>
                <a:spcPct val="0"/>
              </a:spcBef>
              <a:spcAft>
                <a:spcPct val="0"/>
              </a:spcAft>
              <a:defRPr>
                <a:solidFill>
                  <a:schemeClr val="tx1"/>
                </a:solidFill>
                <a:latin typeface="Constantia" panose="02030602050306030303" pitchFamily="18" charset="0"/>
              </a:defRPr>
            </a:lvl9pPr>
          </a:lstStyle>
          <a:p>
            <a:r>
              <a:rPr lang="en-GB" altLang="en-US" sz="1200" b="1">
                <a:solidFill>
                  <a:srgbClr val="92D050"/>
                </a:solidFill>
                <a:latin typeface="Calibri" panose="020F0502020204030204" pitchFamily="34" charset="0"/>
                <a:ea typeface="Calibri" panose="020F0502020204030204" pitchFamily="34" charset="0"/>
                <a:cs typeface="Times New Roman" panose="02020603050405020304" pitchFamily="18" charset="0"/>
              </a:rPr>
              <a:t>KP</a:t>
            </a:r>
          </a:p>
          <a:p>
            <a:r>
              <a:rPr lang="en-GB" altLang="en-US" sz="1200" b="1">
                <a:solidFill>
                  <a:srgbClr val="92D050"/>
                </a:solidFill>
                <a:latin typeface="Calibri" panose="020F0502020204030204" pitchFamily="34" charset="0"/>
                <a:ea typeface="Calibri" panose="020F0502020204030204" pitchFamily="34" charset="0"/>
                <a:cs typeface="Times New Roman" panose="02020603050405020304" pitchFamily="18" charset="0"/>
              </a:rPr>
              <a:t>Welsh Government</a:t>
            </a:r>
            <a:endParaRPr lang="en-GB" altLang="en-US" sz="1200" b="1">
              <a:solidFill>
                <a:srgbClr val="92D050"/>
              </a:solidFill>
              <a:latin typeface="Arial" panose="020B0604020202020204" pitchFamily="34" charset="0"/>
              <a:ea typeface="Calibri" panose="020F0502020204030204" pitchFamily="34" charset="0"/>
            </a:endParaRPr>
          </a:p>
          <a:p>
            <a:pPr eaLnBrk="0" hangingPunct="0"/>
            <a:r>
              <a:rPr lang="en-GB" altLang="en-US" sz="1200" b="1">
                <a:solidFill>
                  <a:srgbClr val="92D050"/>
                </a:solidFill>
                <a:latin typeface="Calibri" panose="020F0502020204030204" pitchFamily="34" charset="0"/>
                <a:ea typeface="Calibri" panose="020F0502020204030204" pitchFamily="34" charset="0"/>
                <a:cs typeface="Times New Roman" panose="02020603050405020304" pitchFamily="18" charset="0"/>
              </a:rPr>
              <a:t>Natural Resources Wales</a:t>
            </a:r>
            <a:endParaRPr lang="en-GB" altLang="en-US" sz="1200" b="1">
              <a:solidFill>
                <a:srgbClr val="92D050"/>
              </a:solidFill>
              <a:latin typeface="Arial" panose="020B0604020202020204" pitchFamily="34" charset="0"/>
            </a:endParaRPr>
          </a:p>
          <a:p>
            <a:pPr eaLnBrk="0" hangingPunct="0"/>
            <a:r>
              <a:rPr lang="en-GB" altLang="en-US" sz="1200" b="1">
                <a:solidFill>
                  <a:srgbClr val="92D050"/>
                </a:solidFill>
                <a:latin typeface="Calibri" panose="020F0502020204030204" pitchFamily="34" charset="0"/>
                <a:cs typeface="Calibri" panose="020F0502020204030204" pitchFamily="34" charset="0"/>
              </a:rPr>
              <a:t>Local Education Authorities / schools</a:t>
            </a:r>
            <a:endParaRPr lang="en-GB" altLang="en-US" sz="1200" b="1">
              <a:solidFill>
                <a:srgbClr val="92D050"/>
              </a:solidFill>
              <a:latin typeface="Arial" panose="020B0604020202020204" pitchFamily="34" charset="0"/>
            </a:endParaRPr>
          </a:p>
          <a:p>
            <a:pPr eaLnBrk="0" hangingPunct="0"/>
            <a:r>
              <a:rPr lang="en-GB" altLang="en-US" sz="1200" b="1">
                <a:solidFill>
                  <a:srgbClr val="92D050"/>
                </a:solidFill>
                <a:latin typeface="Calibri" panose="020F0502020204030204" pitchFamily="34" charset="0"/>
                <a:cs typeface="Calibri" panose="020F0502020204030204" pitchFamily="34" charset="0"/>
              </a:rPr>
              <a:t>Outdoor Education Networks</a:t>
            </a:r>
            <a:endParaRPr lang="en-GB" altLang="en-US" sz="1200" b="1">
              <a:solidFill>
                <a:srgbClr val="92D050"/>
              </a:solidFill>
              <a:latin typeface="Arial" panose="020B0604020202020204" pitchFamily="34" charset="0"/>
            </a:endParaRPr>
          </a:p>
          <a:p>
            <a:pPr eaLnBrk="0" hangingPunct="0"/>
            <a:r>
              <a:rPr lang="en-GB" altLang="en-US" sz="1200" b="1">
                <a:solidFill>
                  <a:srgbClr val="92D050"/>
                </a:solidFill>
                <a:latin typeface="Arial" panose="020B0604020202020204" pitchFamily="34" charset="0"/>
                <a:cs typeface="Calibri" panose="020F0502020204030204" pitchFamily="34" charset="0"/>
              </a:rPr>
              <a:t>Home schooling Networks</a:t>
            </a:r>
            <a:r>
              <a:rPr lang="en-GB" altLang="en-US" sz="1200" b="1">
                <a:solidFill>
                  <a:srgbClr val="92D050"/>
                </a:solidFill>
                <a:latin typeface="Arial" panose="020B0604020202020204" pitchFamily="34" charset="0"/>
              </a:rPr>
              <a:t> </a:t>
            </a:r>
          </a:p>
        </p:txBody>
      </p:sp>
      <p:sp>
        <p:nvSpPr>
          <p:cNvPr id="11278" name="Rectangle 3">
            <a:extLst>
              <a:ext uri="{FF2B5EF4-FFF2-40B4-BE49-F238E27FC236}">
                <a16:creationId xmlns:a16="http://schemas.microsoft.com/office/drawing/2014/main" xmlns="" id="{9252EFF3-EB2C-40FE-ACF7-B3E1967A942D}"/>
              </a:ext>
            </a:extLst>
          </p:cNvPr>
          <p:cNvSpPr>
            <a:spLocks noChangeArrowheads="1"/>
          </p:cNvSpPr>
          <p:nvPr/>
        </p:nvSpPr>
        <p:spPr bwMode="auto">
          <a:xfrm>
            <a:off x="-180975" y="-388938"/>
            <a:ext cx="227013"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nchor="ctr">
            <a:spAutoFit/>
          </a:bodyPr>
          <a:lstStyle>
            <a:lvl1pPr>
              <a:defRPr>
                <a:solidFill>
                  <a:schemeClr val="tx1"/>
                </a:solidFill>
                <a:latin typeface="Constantia" panose="02030602050306030303" pitchFamily="18" charset="0"/>
              </a:defRPr>
            </a:lvl1pPr>
            <a:lvl2pPr marL="742950" indent="-285750">
              <a:defRPr>
                <a:solidFill>
                  <a:schemeClr val="tx1"/>
                </a:solidFill>
                <a:latin typeface="Constantia" panose="02030602050306030303" pitchFamily="18" charset="0"/>
              </a:defRPr>
            </a:lvl2pPr>
            <a:lvl3pPr marL="1143000" indent="-228600">
              <a:defRPr>
                <a:solidFill>
                  <a:schemeClr val="tx1"/>
                </a:solidFill>
                <a:latin typeface="Constantia" panose="02030602050306030303" pitchFamily="18" charset="0"/>
              </a:defRPr>
            </a:lvl3pPr>
            <a:lvl4pPr marL="1600200" indent="-228600">
              <a:defRPr>
                <a:solidFill>
                  <a:schemeClr val="tx1"/>
                </a:solidFill>
                <a:latin typeface="Constantia" panose="02030602050306030303" pitchFamily="18" charset="0"/>
              </a:defRPr>
            </a:lvl4pPr>
            <a:lvl5pPr marL="2057400" indent="-228600">
              <a:defRPr>
                <a:solidFill>
                  <a:schemeClr val="tx1"/>
                </a:solidFill>
                <a:latin typeface="Constantia" panose="02030602050306030303" pitchFamily="18" charset="0"/>
              </a:defRPr>
            </a:lvl5pPr>
            <a:lvl6pPr marL="2514600" indent="-228600" fontAlgn="base">
              <a:spcBef>
                <a:spcPct val="0"/>
              </a:spcBef>
              <a:spcAft>
                <a:spcPct val="0"/>
              </a:spcAft>
              <a:defRPr>
                <a:solidFill>
                  <a:schemeClr val="tx1"/>
                </a:solidFill>
                <a:latin typeface="Constantia" panose="02030602050306030303" pitchFamily="18" charset="0"/>
              </a:defRPr>
            </a:lvl6pPr>
            <a:lvl7pPr marL="2971800" indent="-228600" fontAlgn="base">
              <a:spcBef>
                <a:spcPct val="0"/>
              </a:spcBef>
              <a:spcAft>
                <a:spcPct val="0"/>
              </a:spcAft>
              <a:defRPr>
                <a:solidFill>
                  <a:schemeClr val="tx1"/>
                </a:solidFill>
                <a:latin typeface="Constantia" panose="02030602050306030303" pitchFamily="18" charset="0"/>
              </a:defRPr>
            </a:lvl7pPr>
            <a:lvl8pPr marL="3429000" indent="-228600" fontAlgn="base">
              <a:spcBef>
                <a:spcPct val="0"/>
              </a:spcBef>
              <a:spcAft>
                <a:spcPct val="0"/>
              </a:spcAft>
              <a:defRPr>
                <a:solidFill>
                  <a:schemeClr val="tx1"/>
                </a:solidFill>
                <a:latin typeface="Constantia" panose="02030602050306030303" pitchFamily="18" charset="0"/>
              </a:defRPr>
            </a:lvl8pPr>
            <a:lvl9pPr marL="3886200" indent="-228600" fontAlgn="base">
              <a:spcBef>
                <a:spcPct val="0"/>
              </a:spcBef>
              <a:spcAft>
                <a:spcPct val="0"/>
              </a:spcAft>
              <a:defRPr>
                <a:solidFill>
                  <a:schemeClr val="tx1"/>
                </a:solidFill>
                <a:latin typeface="Constantia" panose="02030602050306030303" pitchFamily="18" charset="0"/>
              </a:defRPr>
            </a:lvl9pPr>
          </a:lstStyle>
          <a:p>
            <a:endParaRPr lang="en-GB" altLang="en-US">
              <a:latin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xmlns="" id="{42212752-FB88-42F0-91CD-B9079265C418}"/>
              </a:ext>
            </a:extLst>
          </p:cNvPr>
          <p:cNvPicPr>
            <a:picLocks noChangeAspect="1"/>
          </p:cNvPicPr>
          <p:nvPr>
            <a:audioFile r:link="rId1"/>
            <p:extLst>
              <p:ext uri="{DAA4B4D4-6D71-4841-9C94-3DE7FCFB9230}">
                <p14:media xmlns:p14="http://schemas.microsoft.com/office/powerpoint/2010/main" xmlns="" r:embed="rId3"/>
              </p:ext>
            </p:extLst>
          </p:nvPr>
        </p:nvPicPr>
        <p:blipFill>
          <a:blip r:embed="rId4" cstate="print"/>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2000" advTm="243101"/>
    </mc:Choice>
    <mc:Fallback>
      <p:transition spd="slow" advTm="2431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xmlns="" id="{AE2B703B-46F9-481A-A605-82E2A828C4F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290" name="Title 1">
            <a:extLst>
              <a:ext uri="{FF2B5EF4-FFF2-40B4-BE49-F238E27FC236}">
                <a16:creationId xmlns:a16="http://schemas.microsoft.com/office/drawing/2014/main" xmlns="" id="{06AC9B6F-2648-4524-8591-918760783041}"/>
              </a:ext>
            </a:extLst>
          </p:cNvPr>
          <p:cNvSpPr>
            <a:spLocks noGrp="1"/>
          </p:cNvSpPr>
          <p:nvPr>
            <p:ph type="title"/>
          </p:nvPr>
        </p:nvSpPr>
        <p:spPr>
          <a:xfrm>
            <a:off x="628650" y="459863"/>
            <a:ext cx="7886700" cy="1004594"/>
          </a:xfrm>
        </p:spPr>
        <p:txBody>
          <a:bodyPr>
            <a:normAutofit/>
          </a:bodyPr>
          <a:lstStyle/>
          <a:p>
            <a:pPr algn="ctr"/>
            <a:r>
              <a:rPr lang="en-GB" altLang="en-US">
                <a:solidFill>
                  <a:srgbClr val="FFFFFF"/>
                </a:solidFill>
              </a:rPr>
              <a:t>SOSTAC</a:t>
            </a:r>
          </a:p>
        </p:txBody>
      </p:sp>
      <p:sp>
        <p:nvSpPr>
          <p:cNvPr id="75" name="Rectangle: Rounded Corners 74">
            <a:extLst>
              <a:ext uri="{FF2B5EF4-FFF2-40B4-BE49-F238E27FC236}">
                <a16:creationId xmlns:a16="http://schemas.microsoft.com/office/drawing/2014/main" xmlns="" id="{F13BE4D7-0C3D-4906-B230-A1C5B4665CC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34622" y="1587970"/>
            <a:ext cx="8274756"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293" name="Content Placeholder 2">
            <a:extLst>
              <a:ext uri="{FF2B5EF4-FFF2-40B4-BE49-F238E27FC236}">
                <a16:creationId xmlns:a16="http://schemas.microsoft.com/office/drawing/2014/main" xmlns="" id="{10D6432A-1A66-4E0A-8B72-ADE472AC3126}"/>
              </a:ext>
            </a:extLst>
          </p:cNvPr>
          <p:cNvGraphicFramePr>
            <a:graphicFrameLocks noGrp="1"/>
          </p:cNvGraphicFramePr>
          <p:nvPr>
            <p:ph idx="1"/>
            <p:extLst>
              <p:ext uri="{D42A27DB-BD31-4B8C-83A1-F6EECF244321}">
                <p14:modId xmlns:p14="http://schemas.microsoft.com/office/powerpoint/2010/main" xmlns="" val="2009781823"/>
              </p:ext>
            </p:extLst>
          </p:nvPr>
        </p:nvGraphicFramePr>
        <p:xfrm>
          <a:off x="628650" y="1800911"/>
          <a:ext cx="78867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 name="Audio 1">
            <a:hlinkClick r:id="" action="ppaction://media"/>
            <a:extLst>
              <a:ext uri="{FF2B5EF4-FFF2-40B4-BE49-F238E27FC236}">
                <a16:creationId xmlns:a16="http://schemas.microsoft.com/office/drawing/2014/main" xmlns="" id="{EC6FCD78-022D-44C9-94A3-C68D88AD76CB}"/>
              </a:ext>
            </a:extLst>
          </p:cNvPr>
          <p:cNvPicPr>
            <a:picLocks noChangeAspect="1"/>
          </p:cNvPicPr>
          <p:nvPr>
            <a:audioFile r:link="rId1"/>
            <p:extLst>
              <p:ext uri="{DAA4B4D4-6D71-4841-9C94-3DE7FCFB9230}">
                <p14:media xmlns:p14="http://schemas.microsoft.com/office/powerpoint/2010/main" xmlns="" r:embed="rId8"/>
              </p:ext>
            </p:extLst>
          </p:nvPr>
        </p:nvPicPr>
        <p:blipFill>
          <a:blip r:embed="rId9" cstate="print"/>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2000" advTm="121962"/>
    </mc:Choice>
    <mc:Fallback>
      <p:transition spd="slow" advTm="1219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3317" name="Straight Connector 71">
            <a:extLst>
              <a:ext uri="{FF2B5EF4-FFF2-40B4-BE49-F238E27FC236}">
                <a16:creationId xmlns:a16="http://schemas.microsoft.com/office/drawing/2014/main" xmlns="" id="{D2E961F1-4A28-4A5F-BBD4-6E400E5E6C7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bwMode="white">
          <a:xfrm>
            <a:off x="0" y="272357"/>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4" name="Rectangle 73">
            <a:extLst>
              <a:ext uri="{FF2B5EF4-FFF2-40B4-BE49-F238E27FC236}">
                <a16:creationId xmlns:a16="http://schemas.microsoft.com/office/drawing/2014/main" xmlns="" id="{7F57BEA8-497D-4AA8-8A18-BDCD696B25F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368596"/>
            <a:ext cx="9144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4" name="Title 1">
            <a:extLst>
              <a:ext uri="{FF2B5EF4-FFF2-40B4-BE49-F238E27FC236}">
                <a16:creationId xmlns:a16="http://schemas.microsoft.com/office/drawing/2014/main" xmlns="" id="{6689DBC2-3531-4950-9CDE-21A9C366258C}"/>
              </a:ext>
            </a:extLst>
          </p:cNvPr>
          <p:cNvSpPr>
            <a:spLocks noGrp="1"/>
          </p:cNvSpPr>
          <p:nvPr>
            <p:ph type="title"/>
          </p:nvPr>
        </p:nvSpPr>
        <p:spPr>
          <a:xfrm>
            <a:off x="394554" y="489439"/>
            <a:ext cx="8354891" cy="930447"/>
          </a:xfrm>
        </p:spPr>
        <p:txBody>
          <a:bodyPr vert="horz" lIns="91440" tIns="45720" rIns="91440" bIns="45720" rtlCol="0" anchor="b">
            <a:normAutofit/>
          </a:bodyPr>
          <a:lstStyle/>
          <a:p>
            <a:pPr algn="ctr" defTabSz="914400"/>
            <a:r>
              <a:rPr lang="en-US" altLang="en-US" sz="4700" kern="1200">
                <a:solidFill>
                  <a:schemeClr val="bg1"/>
                </a:solidFill>
                <a:latin typeface="+mj-lt"/>
                <a:ea typeface="+mj-ea"/>
                <a:cs typeface="+mj-cs"/>
              </a:rPr>
              <a:t>On-line Value Proposition</a:t>
            </a:r>
          </a:p>
        </p:txBody>
      </p:sp>
      <p:cxnSp>
        <p:nvCxnSpPr>
          <p:cNvPr id="76" name="Straight Connector 75">
            <a:extLst>
              <a:ext uri="{FF2B5EF4-FFF2-40B4-BE49-F238E27FC236}">
                <a16:creationId xmlns:a16="http://schemas.microsoft.com/office/drawing/2014/main" xmlns="" id="{A82415D3-DDE5-4D63-8CB3-23A5EC581B27}"/>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a:xfrm>
            <a:off x="3543300" y="1479733"/>
            <a:ext cx="20574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xmlns="" id="{AD7193FB-6AE6-4B3B-8F89-56B55DD63B4D}"/>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xmlns="" val="1"/>
              </p:ext>
            </p:extLst>
          </p:nvPr>
        </p:nvCxnSpPr>
        <p:spPr bwMode="white">
          <a:xfrm>
            <a:off x="0" y="2201402"/>
            <a:ext cx="9141618"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3315" name="Content Placeholder 3" descr="Online value proposition | Smart Insights">
            <a:extLst>
              <a:ext uri="{FF2B5EF4-FFF2-40B4-BE49-F238E27FC236}">
                <a16:creationId xmlns:a16="http://schemas.microsoft.com/office/drawing/2014/main" xmlns="" id="{8D656B2E-6C6B-4B5B-82B5-FA2742568D1C}"/>
              </a:ext>
            </a:extLst>
          </p:cNvPr>
          <p:cNvPicPr>
            <a:picLocks noGrp="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872530" y="2427541"/>
            <a:ext cx="7357614" cy="3997637"/>
          </a:xfrm>
          <a:prstGeom prst="rect">
            <a:avLst/>
          </a:prstGeom>
        </p:spPr>
      </p:pic>
      <p:pic>
        <p:nvPicPr>
          <p:cNvPr id="2" name="Audio 1">
            <a:hlinkClick r:id="" action="ppaction://media"/>
            <a:extLst>
              <a:ext uri="{FF2B5EF4-FFF2-40B4-BE49-F238E27FC236}">
                <a16:creationId xmlns:a16="http://schemas.microsoft.com/office/drawing/2014/main" xmlns="" id="{191503B9-2A6A-45DC-ABED-8177E1CB2655}"/>
              </a:ext>
            </a:extLst>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2000" advTm="34700"/>
    </mc:Choice>
    <mc:Fallback>
      <p:transition spd="slow" advTm="347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A8384FB5-9ADC-4DDC-881B-597D56F5B15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xmlns=""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xmlns="" id="{91E5A9A7-95C6-4F4F-B00E-C82E07FE62E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5400000" flipH="1">
            <a:off x="-1922632" y="1922631"/>
            <a:ext cx="6875818" cy="3030558"/>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a:extLst>
              <a:ext uri="{FF2B5EF4-FFF2-40B4-BE49-F238E27FC236}">
                <a16:creationId xmlns:a16="http://schemas.microsoft.com/office/drawing/2014/main" xmlns="" id="{D07DD2DE-F619-49DD-B5E7-03A290FF4E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a:off x="-663321" y="3165298"/>
            <a:ext cx="4355594" cy="302895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xmlns="" id="{85149191-5F60-4A28-AAFF-039F96B0F3E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6200000" flipH="1">
            <a:off x="-1742858" y="2085760"/>
            <a:ext cx="6857572" cy="268605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xmlns="" id="{F8260ED5-17F7-4158-B241-D51DD4CF1B7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6097846">
            <a:off x="-1161554" y="1712395"/>
            <a:ext cx="4808302" cy="3066500"/>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338" name="Title 4">
            <a:extLst>
              <a:ext uri="{FF2B5EF4-FFF2-40B4-BE49-F238E27FC236}">
                <a16:creationId xmlns:a16="http://schemas.microsoft.com/office/drawing/2014/main" xmlns="" id="{9A736CB4-ED3F-431C-8FE4-AC2DE384FCD0}"/>
              </a:ext>
            </a:extLst>
          </p:cNvPr>
          <p:cNvSpPr>
            <a:spLocks noGrp="1"/>
          </p:cNvSpPr>
          <p:nvPr>
            <p:ph type="title"/>
          </p:nvPr>
        </p:nvSpPr>
        <p:spPr>
          <a:xfrm>
            <a:off x="495030" y="2767106"/>
            <a:ext cx="2160621" cy="3071906"/>
          </a:xfrm>
        </p:spPr>
        <p:txBody>
          <a:bodyPr vert="horz" lIns="91440" tIns="45720" rIns="91440" bIns="45720" rtlCol="0" anchor="t">
            <a:normAutofit/>
          </a:bodyPr>
          <a:lstStyle/>
          <a:p>
            <a:pPr defTabSz="914400"/>
            <a:r>
              <a:rPr lang="en-US" altLang="en-US" sz="3500" kern="1200">
                <a:solidFill>
                  <a:srgbClr val="FFFFFF"/>
                </a:solidFill>
                <a:latin typeface="+mj-lt"/>
                <a:ea typeface="+mj-ea"/>
                <a:cs typeface="+mj-cs"/>
              </a:rPr>
              <a:t>Marketing strategy</a:t>
            </a:r>
          </a:p>
        </p:txBody>
      </p:sp>
      <p:pic>
        <p:nvPicPr>
          <p:cNvPr id="14339" name="Content Placeholder 3" descr="Dave Chaffey's online customer value proposition model">
            <a:extLst>
              <a:ext uri="{FF2B5EF4-FFF2-40B4-BE49-F238E27FC236}">
                <a16:creationId xmlns:a16="http://schemas.microsoft.com/office/drawing/2014/main" xmlns="" id="{02BBDF27-F035-4C07-B9F7-03F34E47CAC4}"/>
              </a:ext>
            </a:extLst>
          </p:cNvPr>
          <p:cNvPicPr>
            <a:picLocks noGrp="1"/>
          </p:cNvPicPr>
          <p:nvPr>
            <p:ph idx="1"/>
          </p:nvPr>
        </p:nvPicPr>
        <p:blipFill>
          <a:blip r:embed="rId3" cstate="print">
            <a:extLst>
              <a:ext uri="{28A0092B-C50C-407E-A947-70E740481C1C}">
                <a14:useLocalDpi xmlns:a14="http://schemas.microsoft.com/office/drawing/2010/main" xmlns="" val="0"/>
              </a:ext>
            </a:extLst>
          </a:blip>
          <a:stretch>
            <a:fillRect/>
          </a:stretch>
        </p:blipFill>
        <p:spPr>
          <a:xfrm>
            <a:off x="3376821" y="719344"/>
            <a:ext cx="5419311" cy="5419311"/>
          </a:xfrm>
          <a:prstGeom prst="rect">
            <a:avLst/>
          </a:prstGeom>
        </p:spPr>
      </p:pic>
      <p:pic>
        <p:nvPicPr>
          <p:cNvPr id="2" name="Audio 1">
            <a:hlinkClick r:id="" action="ppaction://media"/>
            <a:extLst>
              <a:ext uri="{FF2B5EF4-FFF2-40B4-BE49-F238E27FC236}">
                <a16:creationId xmlns:a16="http://schemas.microsoft.com/office/drawing/2014/main" xmlns="" id="{9838D8CA-06FE-4B6F-8F5B-D2685D950959}"/>
              </a:ext>
            </a:extLst>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2000" advTm="29638"/>
    </mc:Choice>
    <mc:Fallback>
      <p:transition spd="slow" advTm="29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xmlns="" id="{5538AE32-644A-4FB5-B54E-AFF77962E8B0}"/>
              </a:ext>
            </a:extLst>
          </p:cNvPr>
          <p:cNvSpPr>
            <a:spLocks noGrp="1"/>
          </p:cNvSpPr>
          <p:nvPr>
            <p:ph type="title"/>
          </p:nvPr>
        </p:nvSpPr>
        <p:spPr/>
        <p:txBody>
          <a:bodyPr/>
          <a:lstStyle/>
          <a:p>
            <a:endParaRPr lang="en-GB" altLang="en-US" dirty="0"/>
          </a:p>
        </p:txBody>
      </p:sp>
      <p:pic>
        <p:nvPicPr>
          <p:cNvPr id="15363" name="Content Placeholder 3" descr="https://www.smartinsights.com/wp-content/uploads/2017/10/sostac-marketing-growth-wheel-550x614.png">
            <a:extLst>
              <a:ext uri="{FF2B5EF4-FFF2-40B4-BE49-F238E27FC236}">
                <a16:creationId xmlns:a16="http://schemas.microsoft.com/office/drawing/2014/main" xmlns="" id="{A96E268E-F163-4140-93AD-54F940FED688}"/>
              </a:ext>
            </a:extLst>
          </p:cNvPr>
          <p:cNvPicPr>
            <a:picLocks noGrp="1"/>
          </p:cNvPicPr>
          <p:nvPr>
            <p:ph idx="1"/>
          </p:nvPr>
        </p:nvPicPr>
        <p:blipFill>
          <a:blip r:embed="rId3" cstate="print">
            <a:extLst>
              <a:ext uri="{28A0092B-C50C-407E-A947-70E740481C1C}">
                <a14:useLocalDpi xmlns:a14="http://schemas.microsoft.com/office/drawing/2010/main" xmlns="" val="0"/>
              </a:ext>
            </a:extLst>
          </a:blip>
          <a:srcRect/>
          <a:stretch>
            <a:fillRect/>
          </a:stretch>
        </p:blipFill>
        <p:spPr>
          <a:xfrm>
            <a:off x="2606675" y="1935163"/>
            <a:ext cx="3189288" cy="3438525"/>
          </a:xfrm>
        </p:spPr>
      </p:pic>
      <p:sp>
        <p:nvSpPr>
          <p:cNvPr id="15364" name="Rectangle 4">
            <a:extLst>
              <a:ext uri="{FF2B5EF4-FFF2-40B4-BE49-F238E27FC236}">
                <a16:creationId xmlns:a16="http://schemas.microsoft.com/office/drawing/2014/main" xmlns="" id="{C0A60A2C-D35A-4EB1-A5CC-70537F31B9E0}"/>
              </a:ext>
            </a:extLst>
          </p:cNvPr>
          <p:cNvSpPr>
            <a:spLocks noChangeArrowheads="1"/>
          </p:cNvSpPr>
          <p:nvPr/>
        </p:nvSpPr>
        <p:spPr bwMode="auto">
          <a:xfrm>
            <a:off x="2124075" y="5445125"/>
            <a:ext cx="4572000" cy="646113"/>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a:defRPr>
                <a:solidFill>
                  <a:schemeClr val="tx1"/>
                </a:solidFill>
                <a:latin typeface="Constantia" panose="02030602050306030303" pitchFamily="18" charset="0"/>
              </a:defRPr>
            </a:lvl1pPr>
            <a:lvl2pPr marL="742950" indent="-285750">
              <a:defRPr>
                <a:solidFill>
                  <a:schemeClr val="tx1"/>
                </a:solidFill>
                <a:latin typeface="Constantia" panose="02030602050306030303" pitchFamily="18" charset="0"/>
              </a:defRPr>
            </a:lvl2pPr>
            <a:lvl3pPr marL="1143000" indent="-228600">
              <a:defRPr>
                <a:solidFill>
                  <a:schemeClr val="tx1"/>
                </a:solidFill>
                <a:latin typeface="Constantia" panose="02030602050306030303" pitchFamily="18" charset="0"/>
              </a:defRPr>
            </a:lvl3pPr>
            <a:lvl4pPr marL="1600200" indent="-228600">
              <a:defRPr>
                <a:solidFill>
                  <a:schemeClr val="tx1"/>
                </a:solidFill>
                <a:latin typeface="Constantia" panose="02030602050306030303" pitchFamily="18" charset="0"/>
              </a:defRPr>
            </a:lvl4pPr>
            <a:lvl5pPr marL="2057400" indent="-228600">
              <a:defRPr>
                <a:solidFill>
                  <a:schemeClr val="tx1"/>
                </a:solidFill>
                <a:latin typeface="Constantia" panose="02030602050306030303" pitchFamily="18" charset="0"/>
              </a:defRPr>
            </a:lvl5pPr>
            <a:lvl6pPr marL="2514600" indent="-228600" fontAlgn="base">
              <a:spcBef>
                <a:spcPct val="0"/>
              </a:spcBef>
              <a:spcAft>
                <a:spcPct val="0"/>
              </a:spcAft>
              <a:defRPr>
                <a:solidFill>
                  <a:schemeClr val="tx1"/>
                </a:solidFill>
                <a:latin typeface="Constantia" panose="02030602050306030303" pitchFamily="18" charset="0"/>
              </a:defRPr>
            </a:lvl6pPr>
            <a:lvl7pPr marL="2971800" indent="-228600" fontAlgn="base">
              <a:spcBef>
                <a:spcPct val="0"/>
              </a:spcBef>
              <a:spcAft>
                <a:spcPct val="0"/>
              </a:spcAft>
              <a:defRPr>
                <a:solidFill>
                  <a:schemeClr val="tx1"/>
                </a:solidFill>
                <a:latin typeface="Constantia" panose="02030602050306030303" pitchFamily="18" charset="0"/>
              </a:defRPr>
            </a:lvl7pPr>
            <a:lvl8pPr marL="3429000" indent="-228600" fontAlgn="base">
              <a:spcBef>
                <a:spcPct val="0"/>
              </a:spcBef>
              <a:spcAft>
                <a:spcPct val="0"/>
              </a:spcAft>
              <a:defRPr>
                <a:solidFill>
                  <a:schemeClr val="tx1"/>
                </a:solidFill>
                <a:latin typeface="Constantia" panose="02030602050306030303" pitchFamily="18" charset="0"/>
              </a:defRPr>
            </a:lvl8pPr>
            <a:lvl9pPr marL="3886200" indent="-228600" fontAlgn="base">
              <a:spcBef>
                <a:spcPct val="0"/>
              </a:spcBef>
              <a:spcAft>
                <a:spcPct val="0"/>
              </a:spcAft>
              <a:defRPr>
                <a:solidFill>
                  <a:schemeClr val="tx1"/>
                </a:solidFill>
                <a:latin typeface="Constantia" panose="02030602050306030303" pitchFamily="18" charset="0"/>
              </a:defRPr>
            </a:lvl9pPr>
          </a:lstStyle>
          <a:p>
            <a:r>
              <a:rPr lang="en-GB" altLang="en-US"/>
              <a:t>https://www.smartinsights.com/digital-marketing-strategy/sostac-model/</a:t>
            </a:r>
          </a:p>
        </p:txBody>
      </p:sp>
      <p:pic>
        <p:nvPicPr>
          <p:cNvPr id="2" name="Audio 1">
            <a:hlinkClick r:id="" action="ppaction://media"/>
            <a:extLst>
              <a:ext uri="{FF2B5EF4-FFF2-40B4-BE49-F238E27FC236}">
                <a16:creationId xmlns:a16="http://schemas.microsoft.com/office/drawing/2014/main" xmlns="" id="{4A34AFEA-B35C-48EC-8363-1EBE0C34003D}"/>
              </a:ext>
            </a:extLst>
          </p:cNvPr>
          <p:cNvPicPr>
            <a:picLocks noChangeAspect="1"/>
          </p:cNvPicPr>
          <p:nvPr>
            <a:audioFile r:link="rId1"/>
            <p:extLst>
              <p:ext uri="{DAA4B4D4-6D71-4841-9C94-3DE7FCFB9230}">
                <p14:media xmlns:p14="http://schemas.microsoft.com/office/powerpoint/2010/main" xmlns="" r:embed="rId4"/>
              </p:ext>
            </p:extLst>
          </p:nvPr>
        </p:nvPicPr>
        <p:blipFill>
          <a:blip r:embed="rId5" cstate="print"/>
          <a:stretch>
            <a:fillRect/>
          </a:stretch>
        </p:blipFill>
        <p:spPr>
          <a:xfrm>
            <a:off x="8521700" y="6235700"/>
            <a:ext cx="406400" cy="406400"/>
          </a:xfrm>
          <a:prstGeom prst="rect">
            <a:avLst/>
          </a:prstGeom>
        </p:spPr>
      </p:pic>
    </p:spTree>
  </p:cSld>
  <p:clrMapOvr>
    <a:masterClrMapping/>
  </p:clrMapOvr>
  <mc:AlternateContent xmlns:mc="http://schemas.openxmlformats.org/markup-compatibility/2006">
    <mc:Choice xmlns:p14="http://schemas.microsoft.com/office/powerpoint/2010/main" xmlns="" Requires="p14">
      <p:transition spd="slow" p14:dur="2000" advTm="19143"/>
    </mc:Choice>
    <mc:Fallback>
      <p:transition spd="slow" advTm="19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907EF6B7-1338-4443-8C46-6A318D952DF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Freeform: Shape 73">
            <a:extLst>
              <a:ext uri="{FF2B5EF4-FFF2-40B4-BE49-F238E27FC236}">
                <a16:creationId xmlns:a16="http://schemas.microsoft.com/office/drawing/2014/main" xmlns="" id="{DAAE4CDD-124C-4DCF-9584-B6033B545DD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3125454"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6" name="Title 1">
            <a:extLst>
              <a:ext uri="{FF2B5EF4-FFF2-40B4-BE49-F238E27FC236}">
                <a16:creationId xmlns:a16="http://schemas.microsoft.com/office/drawing/2014/main" xmlns="" id="{39E544BC-78E9-480D-AA47-08A62E55FF2B}"/>
              </a:ext>
            </a:extLst>
          </p:cNvPr>
          <p:cNvSpPr>
            <a:spLocks noGrp="1"/>
          </p:cNvSpPr>
          <p:nvPr>
            <p:ph type="title"/>
          </p:nvPr>
        </p:nvSpPr>
        <p:spPr>
          <a:xfrm>
            <a:off x="515125" y="1153572"/>
            <a:ext cx="2400300" cy="4461163"/>
          </a:xfrm>
        </p:spPr>
        <p:txBody>
          <a:bodyPr>
            <a:normAutofit/>
          </a:bodyPr>
          <a:lstStyle/>
          <a:p>
            <a:r>
              <a:rPr lang="en-GB" altLang="en-US">
                <a:solidFill>
                  <a:srgbClr val="FFFFFF"/>
                </a:solidFill>
              </a:rPr>
              <a:t>References</a:t>
            </a:r>
          </a:p>
        </p:txBody>
      </p:sp>
      <p:sp>
        <p:nvSpPr>
          <p:cNvPr id="76" name="Arc 75">
            <a:extLst>
              <a:ext uri="{FF2B5EF4-FFF2-40B4-BE49-F238E27FC236}">
                <a16:creationId xmlns:a16="http://schemas.microsoft.com/office/drawing/2014/main" xmlns="" id="{081E4A58-353D-44AE-B2FC-2A74E2E400F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V="1">
            <a:off x="5662801" y="2455479"/>
            <a:ext cx="3062575"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387" name="Content Placeholder 2">
            <a:extLst>
              <a:ext uri="{FF2B5EF4-FFF2-40B4-BE49-F238E27FC236}">
                <a16:creationId xmlns:a16="http://schemas.microsoft.com/office/drawing/2014/main" xmlns="" id="{12B977AE-BB2A-44F6-BA2A-3D30E9D80B27}"/>
              </a:ext>
            </a:extLst>
          </p:cNvPr>
          <p:cNvSpPr>
            <a:spLocks noGrp="1"/>
          </p:cNvSpPr>
          <p:nvPr>
            <p:ph idx="1"/>
          </p:nvPr>
        </p:nvSpPr>
        <p:spPr>
          <a:xfrm>
            <a:off x="3335481" y="591344"/>
            <a:ext cx="5179868" cy="5585619"/>
          </a:xfrm>
        </p:spPr>
        <p:txBody>
          <a:bodyPr anchor="ctr">
            <a:normAutofit/>
          </a:bodyPr>
          <a:lstStyle/>
          <a:p>
            <a:r>
              <a:rPr lang="en-GB" altLang="en-US" sz="1500" b="1"/>
              <a:t>Books</a:t>
            </a:r>
          </a:p>
          <a:p>
            <a:pPr>
              <a:buFont typeface="Wingdings 2" panose="05020102010507070707" pitchFamily="18" charset="2"/>
              <a:buNone/>
            </a:pPr>
            <a:r>
              <a:rPr lang="en-GB" altLang="en-US" sz="1500"/>
              <a:t>Dyer, J. Gregersen, H &amp; Christensen, C.M “The Innovator’s DNA; Mastering the five skills of disruptive innovators”(2011) Harvard Business Review Press</a:t>
            </a:r>
          </a:p>
          <a:p>
            <a:pPr>
              <a:buFont typeface="Wingdings 2" panose="05020102010507070707" pitchFamily="18" charset="2"/>
              <a:buNone/>
            </a:pPr>
            <a:r>
              <a:rPr lang="en-GB" altLang="en-US" sz="1500"/>
              <a:t>Harvard Business Review “HBR’s 10 Must Reads On Innovations” (2013) Harvard Business School Press</a:t>
            </a:r>
          </a:p>
          <a:p>
            <a:pPr>
              <a:buFont typeface="Wingdings 2" panose="05020102010507070707" pitchFamily="18" charset="2"/>
              <a:buNone/>
            </a:pPr>
            <a:r>
              <a:rPr lang="en-GB" altLang="en-US" sz="1500"/>
              <a:t>Horowitz, B. “The hard thing about hard things” (2014) Harper Collins, New York</a:t>
            </a:r>
          </a:p>
          <a:p>
            <a:pPr>
              <a:buFont typeface="Wingdings 2" panose="05020102010507070707" pitchFamily="18" charset="2"/>
              <a:buNone/>
            </a:pPr>
            <a:r>
              <a:rPr lang="en-GB" altLang="en-US" sz="1500"/>
              <a:t>Osterwalder, A &amp; Pigneur, Y. “Business Model Generation” (2010) John Wiley &amp; Sons Inc New Jersey</a:t>
            </a:r>
          </a:p>
          <a:p>
            <a:pPr>
              <a:buFont typeface="Wingdings 2" panose="05020102010507070707" pitchFamily="18" charset="2"/>
              <a:buNone/>
            </a:pPr>
            <a:r>
              <a:rPr lang="en-GB" altLang="en-US" sz="1500"/>
              <a:t>Schilling, M. “Strategic Management of Technological Innovation” 4</a:t>
            </a:r>
            <a:r>
              <a:rPr lang="en-GB" altLang="en-US" sz="1500" baseline="30000"/>
              <a:t>th</a:t>
            </a:r>
            <a:r>
              <a:rPr lang="en-GB" altLang="en-US" sz="1500"/>
              <a:t> Ed. International Edition. (2013) McGraw-Hill Irwin </a:t>
            </a:r>
          </a:p>
          <a:p>
            <a:pPr>
              <a:buFont typeface="Wingdings 2" panose="05020102010507070707" pitchFamily="18" charset="2"/>
              <a:buNone/>
            </a:pPr>
            <a:r>
              <a:rPr lang="en-GB" altLang="en-US" sz="1500"/>
              <a:t>Thiel, P. &amp; Masters, B. “Zero to One; Notes on Start-ups, or how to build the future (2014) Penguin Random House. London</a:t>
            </a:r>
          </a:p>
          <a:p>
            <a:pPr>
              <a:buFont typeface="Wingdings 2" panose="05020102010507070707" pitchFamily="18" charset="2"/>
              <a:buNone/>
            </a:pPr>
            <a:endParaRPr lang="en-GB" altLang="en-US" sz="1500"/>
          </a:p>
          <a:p>
            <a:r>
              <a:rPr lang="en-GB" altLang="en-US" sz="1500" b="1"/>
              <a:t>Journals</a:t>
            </a:r>
          </a:p>
          <a:p>
            <a:pPr>
              <a:buFont typeface="Wingdings 2" panose="05020102010507070707" pitchFamily="18" charset="2"/>
              <a:buNone/>
            </a:pPr>
            <a:r>
              <a:rPr lang="en-GB" altLang="en-US" sz="1500"/>
              <a:t>Snood, A. and Trellis, G.J. “Technological evolution and radical innovation,” Journal of Marketing 69, no 3 (2005)</a:t>
            </a:r>
          </a:p>
          <a:p>
            <a:pPr>
              <a:buFont typeface="Wingdings 2" panose="05020102010507070707" pitchFamily="18" charset="2"/>
              <a:buNone/>
            </a:pPr>
            <a:r>
              <a:rPr lang="en-GB" altLang="en-US" sz="1500"/>
              <a:t>Growth Hacking Made Simple: A step by step guide. – Course material [Week 7, Activity 9]</a:t>
            </a:r>
          </a:p>
          <a:p>
            <a:pPr>
              <a:buFont typeface="Wingdings 2" panose="05020102010507070707" pitchFamily="18" charset="2"/>
              <a:buNone/>
            </a:pPr>
            <a:endParaRPr lang="en-GB" altLang="en-US" sz="1500"/>
          </a:p>
          <a:p>
            <a:pPr>
              <a:buFont typeface="Wingdings 2" panose="05020102010507070707" pitchFamily="18" charset="2"/>
              <a:buNone/>
            </a:pPr>
            <a:endParaRPr lang="en-GB" altLang="en-US" sz="15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xmlns="" id="{C2554CA6-288E-4202-BC52-2E5A8F0C0AE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2286"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xmlns="" id="{B10BB131-AC8E-4A8E-A5D1-36260F720C3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366891" y="1119031"/>
            <a:ext cx="3464954"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0" name="Title 1">
            <a:extLst>
              <a:ext uri="{FF2B5EF4-FFF2-40B4-BE49-F238E27FC236}">
                <a16:creationId xmlns:a16="http://schemas.microsoft.com/office/drawing/2014/main" xmlns="" id="{78E7C897-F3EF-48EC-A335-E31432EDE821}"/>
              </a:ext>
            </a:extLst>
          </p:cNvPr>
          <p:cNvSpPr>
            <a:spLocks noGrp="1"/>
          </p:cNvSpPr>
          <p:nvPr>
            <p:ph type="title"/>
          </p:nvPr>
        </p:nvSpPr>
        <p:spPr>
          <a:xfrm>
            <a:off x="878305" y="1396686"/>
            <a:ext cx="2430380" cy="4064628"/>
          </a:xfrm>
        </p:spPr>
        <p:txBody>
          <a:bodyPr>
            <a:normAutofit/>
          </a:bodyPr>
          <a:lstStyle/>
          <a:p>
            <a:r>
              <a:rPr lang="en-GB" altLang="en-US">
                <a:solidFill>
                  <a:srgbClr val="FFFFFF"/>
                </a:solidFill>
              </a:rPr>
              <a:t>References cont. …</a:t>
            </a:r>
          </a:p>
        </p:txBody>
      </p:sp>
      <p:sp>
        <p:nvSpPr>
          <p:cNvPr id="76" name="Arc 75">
            <a:extLst>
              <a:ext uri="{FF2B5EF4-FFF2-40B4-BE49-F238E27FC236}">
                <a16:creationId xmlns:a16="http://schemas.microsoft.com/office/drawing/2014/main" xmlns="" id="{5B7778FC-632E-4DCA-A7CB-0D7731CCF97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9809111">
            <a:off x="6512790" y="941148"/>
            <a:ext cx="2240924"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78" name="Oval 77">
            <a:extLst>
              <a:ext uri="{FF2B5EF4-FFF2-40B4-BE49-F238E27FC236}">
                <a16:creationId xmlns:a16="http://schemas.microsoft.com/office/drawing/2014/main" xmlns="" id="{FA23A907-97FB-4A8F-880A-DD77401C429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82536" y="4780992"/>
            <a:ext cx="409575"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411" name="Content Placeholder 2">
            <a:extLst>
              <a:ext uri="{FF2B5EF4-FFF2-40B4-BE49-F238E27FC236}">
                <a16:creationId xmlns:a16="http://schemas.microsoft.com/office/drawing/2014/main" xmlns="" id="{70995C95-B5C0-478D-AD30-F9616A65215B}"/>
              </a:ext>
            </a:extLst>
          </p:cNvPr>
          <p:cNvSpPr>
            <a:spLocks noGrp="1"/>
          </p:cNvSpPr>
          <p:nvPr>
            <p:ph idx="1"/>
          </p:nvPr>
        </p:nvSpPr>
        <p:spPr>
          <a:xfrm>
            <a:off x="4027614" y="1526033"/>
            <a:ext cx="4152298" cy="4927303"/>
          </a:xfrm>
        </p:spPr>
        <p:txBody>
          <a:bodyPr>
            <a:normAutofit lnSpcReduction="10000"/>
          </a:bodyPr>
          <a:lstStyle/>
          <a:p>
            <a:pPr marL="0" indent="0">
              <a:buNone/>
            </a:pPr>
            <a:r>
              <a:rPr lang="en-GB" altLang="en-US" sz="1000" b="1" dirty="0"/>
              <a:t>Websites</a:t>
            </a:r>
          </a:p>
          <a:p>
            <a:pPr marL="0" indent="0">
              <a:buNone/>
            </a:pPr>
            <a:r>
              <a:rPr lang="en-GB" altLang="en-US" sz="1100" dirty="0"/>
              <a:t>Home | GOV.WALES. GOV.WALES. (2021). Retrieved 27 June 2021, from </a:t>
            </a:r>
            <a:r>
              <a:rPr lang="en-GB" altLang="en-US" sz="1100" dirty="0">
                <a:hlinkClick r:id="rId2"/>
              </a:rPr>
              <a:t>https://gov.wales/</a:t>
            </a:r>
            <a:endParaRPr lang="en-GB" altLang="en-US" sz="1100" dirty="0"/>
          </a:p>
          <a:p>
            <a:pPr marL="0" indent="0">
              <a:buNone/>
            </a:pPr>
            <a:r>
              <a:rPr lang="en-GB" altLang="en-US" sz="1100" dirty="0" err="1"/>
              <a:t>Hwb.gov.wales</a:t>
            </a:r>
            <a:r>
              <a:rPr lang="en-GB" altLang="en-US" sz="1100" dirty="0"/>
              <a:t>. (2021). Retrieved 27 June 2021, from </a:t>
            </a:r>
            <a:r>
              <a:rPr lang="en-GB" altLang="en-US" sz="1100" dirty="0">
                <a:hlinkClick r:id="rId3"/>
              </a:rPr>
              <a:t>https://hwb.gov.wales/storage/fcb8539c-9be7-4883-8542-35d7b54b56f2/foundation-phase-outdoor-learning-handbook.pdf</a:t>
            </a:r>
            <a:endParaRPr lang="en-GB" altLang="en-US" sz="1100" dirty="0"/>
          </a:p>
          <a:p>
            <a:pPr marL="0" indent="0">
              <a:buNone/>
            </a:pPr>
            <a:r>
              <a:rPr lang="en-GB" altLang="en-US" sz="1100" dirty="0"/>
              <a:t>SOSTAC marketing planning model guide | Smart Insights. Smart Insights. (2021). Retrieved 27 June 2021, from </a:t>
            </a:r>
            <a:r>
              <a:rPr lang="en-GB" altLang="en-US" sz="1100" dirty="0">
                <a:hlinkClick r:id="rId4"/>
              </a:rPr>
              <a:t>https://www.smartinsights.com/digital-marketing-strategy/sostac-model/</a:t>
            </a:r>
            <a:endParaRPr lang="en-GB" altLang="en-US" sz="1100" dirty="0"/>
          </a:p>
          <a:p>
            <a:pPr marL="0" indent="0">
              <a:buNone/>
            </a:pPr>
            <a:r>
              <a:rPr lang="en-GB" altLang="en-US" sz="1100" dirty="0"/>
              <a:t>Natural Resources Wales. </a:t>
            </a:r>
            <a:r>
              <a:rPr lang="en-GB" altLang="en-US" sz="1100" dirty="0" err="1"/>
              <a:t>Naturalresources.wales</a:t>
            </a:r>
            <a:r>
              <a:rPr lang="en-GB" altLang="en-US" sz="1100" dirty="0"/>
              <a:t>. (2021). Retrieved 27 June 2021, from </a:t>
            </a:r>
            <a:r>
              <a:rPr lang="en-GB" altLang="en-US" sz="1100" dirty="0">
                <a:hlinkClick r:id="rId5"/>
              </a:rPr>
              <a:t>https://naturalresources.wales/?lang=en</a:t>
            </a:r>
            <a:endParaRPr lang="en-GB" altLang="en-US" sz="1100" dirty="0"/>
          </a:p>
          <a:p>
            <a:pPr marL="0" indent="0">
              <a:buNone/>
            </a:pPr>
            <a:r>
              <a:rPr lang="en-GB" altLang="en-US" sz="1100" dirty="0"/>
              <a:t>Online value proposition | Smart Insights. Smart Insights. (2021). Retrieved 27 June 2021, from </a:t>
            </a:r>
            <a:r>
              <a:rPr lang="en-GB" altLang="en-US" sz="1100" dirty="0">
                <a:hlinkClick r:id="rId6"/>
              </a:rPr>
              <a:t>https://www.smartinsights.com/digital-marketing-strategy/online-value-proposition/</a:t>
            </a:r>
            <a:r>
              <a:rPr lang="en-GB" altLang="en-US" sz="1100" dirty="0"/>
              <a:t>.</a:t>
            </a:r>
          </a:p>
          <a:p>
            <a:pPr marL="0" indent="0">
              <a:buNone/>
            </a:pPr>
            <a:r>
              <a:rPr lang="en-GB" altLang="en-US" sz="1100" dirty="0"/>
              <a:t>How to write an Outdoor Activity </a:t>
            </a:r>
            <a:r>
              <a:rPr lang="en-GB" altLang="en-US" sz="1100" dirty="0" err="1"/>
              <a:t>Center</a:t>
            </a:r>
            <a:r>
              <a:rPr lang="en-GB" altLang="en-US" sz="1100" dirty="0"/>
              <a:t> Business Plan (Step by Step) Guide - Entrepreneurs Gateway. Entrepreneurs Gateway. (2021). Retrieved 27 June 2021, from </a:t>
            </a:r>
            <a:r>
              <a:rPr lang="en-GB" altLang="en-US" sz="1100" dirty="0">
                <a:hlinkClick r:id="rId7"/>
              </a:rPr>
              <a:t>https://entrepreneursgateway.com/business-plan-outdoor-activity/</a:t>
            </a:r>
            <a:r>
              <a:rPr lang="en-GB" altLang="en-US" sz="1100" dirty="0"/>
              <a:t>.</a:t>
            </a:r>
          </a:p>
          <a:p>
            <a:pPr marL="0" indent="0">
              <a:buNone/>
            </a:pPr>
            <a:r>
              <a:rPr lang="en-GB" altLang="en-US" sz="1100" dirty="0" err="1"/>
              <a:t>Shabanali</a:t>
            </a:r>
            <a:r>
              <a:rPr lang="en-GB" altLang="en-US" sz="1100" dirty="0"/>
              <a:t>, R. (2021). Online Value Proposition Models and Ideas - </a:t>
            </a:r>
            <a:r>
              <a:rPr lang="en-GB" altLang="en-US" sz="1100" dirty="0" err="1"/>
              <a:t>webmindset</a:t>
            </a:r>
            <a:r>
              <a:rPr lang="en-GB" altLang="en-US" sz="1100" dirty="0"/>
              <a:t>. </a:t>
            </a:r>
            <a:r>
              <a:rPr lang="en-GB" altLang="en-US" sz="1100" dirty="0" err="1"/>
              <a:t>webmindset</a:t>
            </a:r>
            <a:r>
              <a:rPr lang="en-GB" altLang="en-US" sz="1100" dirty="0"/>
              <a:t>. Retrieved 27 June 2021, from </a:t>
            </a:r>
            <a:r>
              <a:rPr lang="en-GB" altLang="en-US" sz="1100" dirty="0">
                <a:hlinkClick r:id="rId8"/>
              </a:rPr>
              <a:t>http://webmindset.net/online-value-proposition-models-examples/</a:t>
            </a:r>
            <a:endParaRPr lang="en-GB" altLang="en-US" sz="1100" dirty="0"/>
          </a:p>
          <a:p>
            <a:pPr>
              <a:buFont typeface="Wingdings 2" panose="05020102010507070707" pitchFamily="18" charset="2"/>
              <a:buNone/>
            </a:pPr>
            <a:r>
              <a:rPr lang="en-GB" altLang="en-US" sz="1100" dirty="0" err="1"/>
              <a:t>Shabanali</a:t>
            </a:r>
            <a:r>
              <a:rPr lang="en-GB" altLang="en-US" sz="1100" dirty="0"/>
              <a:t>, R. (2021). </a:t>
            </a:r>
            <a:r>
              <a:rPr lang="en-GB" altLang="en-US" sz="1100" dirty="0" err="1"/>
              <a:t>webmindset</a:t>
            </a:r>
            <a:r>
              <a:rPr lang="en-GB" altLang="en-US" sz="1100" dirty="0"/>
              <a:t> - Content marketing and Content strategy. </a:t>
            </a:r>
            <a:r>
              <a:rPr lang="en-GB" altLang="en-US" sz="1100" dirty="0" err="1"/>
              <a:t>webmindset</a:t>
            </a:r>
            <a:r>
              <a:rPr lang="en-GB" altLang="en-US" sz="1100" dirty="0"/>
              <a:t>. Retrieved 27 June 2021, from http://webmindset.net/.</a:t>
            </a:r>
          </a:p>
          <a:p>
            <a:pPr>
              <a:buFont typeface="Wingdings 2" panose="05020102010507070707" pitchFamily="18" charset="2"/>
              <a:buNone/>
            </a:pPr>
            <a:r>
              <a:rPr lang="en-GB" altLang="en-US" sz="1100" dirty="0"/>
              <a:t>Theories of Entrepreneurship: 12+ Theories of Entrepreneurship. Economics Discussion. (2021). Retrieved 27 June 2021, from </a:t>
            </a:r>
            <a:r>
              <a:rPr lang="en-GB" altLang="en-US" sz="1100" dirty="0">
                <a:hlinkClick r:id="rId9"/>
              </a:rPr>
              <a:t>https://www.economicsdiscussion.net/entrepreneurship/theories-of-entrepreneurship/31823</a:t>
            </a:r>
            <a:r>
              <a:rPr lang="en-GB" altLang="en-US" sz="1100" dirty="0"/>
              <a:t>.</a:t>
            </a:r>
          </a:p>
          <a:p>
            <a:pPr>
              <a:buFont typeface="Wingdings 2" panose="05020102010507070707" pitchFamily="18" charset="2"/>
              <a:buNone/>
            </a:pPr>
            <a:endParaRPr lang="en-GB" alt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4859</TotalTime>
  <Words>887</Words>
  <Application>Microsoft Office PowerPoint</Application>
  <PresentationFormat>On-screen Show (4:3)</PresentationFormat>
  <Paragraphs>103</Paragraphs>
  <Slides>13</Slides>
  <Notes>3</Notes>
  <HiddenSlides>0</HiddenSlides>
  <MMClips>11</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Digital Entrepreneurship  Assignment 2 part A</vt:lpstr>
      <vt:lpstr>Feasibility of establishing an Outdoor Learning Facility in South West Wales</vt:lpstr>
      <vt:lpstr>Why this business?</vt:lpstr>
      <vt:lpstr>The New Curriculum for Wales</vt:lpstr>
      <vt:lpstr>Slide 5</vt:lpstr>
      <vt:lpstr>Slide 6</vt:lpstr>
      <vt:lpstr>Business  Canvas Model</vt:lpstr>
      <vt:lpstr>SOSTAC</vt:lpstr>
      <vt:lpstr>On-line Value Proposition</vt:lpstr>
      <vt:lpstr>Marketing strategy</vt:lpstr>
      <vt:lpstr>Slide 11</vt:lpstr>
      <vt:lpstr>References</vt:lpstr>
      <vt:lpstr>References cont.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Entrepreneurship  Assignment 2 part A</dc:title>
  <dc:creator>Julie Hannam</dc:creator>
  <cp:lastModifiedBy>Julie Hannam</cp:lastModifiedBy>
  <cp:revision>156</cp:revision>
  <dcterms:created xsi:type="dcterms:W3CDTF">2021-06-24T11:12:55Z</dcterms:created>
  <dcterms:modified xsi:type="dcterms:W3CDTF">2021-06-27T21:25:00Z</dcterms:modified>
</cp:coreProperties>
</file>