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0" r:id="rId4"/>
  </p:sldMasterIdLst>
  <p:notesMasterIdLst>
    <p:notesMasterId r:id="rId15"/>
  </p:notesMasterIdLst>
  <p:handoutMasterIdLst>
    <p:handoutMasterId r:id="rId16"/>
  </p:handoutMasterIdLst>
  <p:sldIdLst>
    <p:sldId id="1520" r:id="rId5"/>
    <p:sldId id="1526" r:id="rId6"/>
    <p:sldId id="1517" r:id="rId7"/>
    <p:sldId id="1528" r:id="rId8"/>
    <p:sldId id="1529" r:id="rId9"/>
    <p:sldId id="1527" r:id="rId10"/>
    <p:sldId id="1530" r:id="rId11"/>
    <p:sldId id="1532" r:id="rId12"/>
    <p:sldId id="1531" r:id="rId13"/>
    <p:sldId id="153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2471F2E-E011-F521-299E-65FC243E7E5E}" name="David Salaguinto" initials="DS" userId="S::davidsa@microsoft.com::9399e6ad-b974-43d0-b593-8c2804f84e0d" providerId="AD"/>
  <p188:author id="{DC3CAF61-3D39-8A1C-6AB6-F5CBCFCBEA47}" name="Vanessa Buzgheia (ALLEGIS GROUP HOLDINGS INC)" initials="" userId="S::v-vabuzgheia@microsoft.com::f3934b54-4599-40d0-96a8-d6208686f730" providerId="AD"/>
  <p188:author id="{9941987A-41B7-49AC-EE6E-03F2D0BD95BA}" name="Daria Naidenov" initials="DN" userId="S::danaidenov@microsoft.com::ab38ab5f-bdf0-4774-ae5a-d2782abb2027"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940675A-B579-460E-94D1-54222C63F5D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16"/>
  </p:normalViewPr>
  <p:slideViewPr>
    <p:cSldViewPr snapToGrid="0">
      <p:cViewPr varScale="1">
        <p:scale>
          <a:sx n="62" d="100"/>
          <a:sy n="62" d="100"/>
        </p:scale>
        <p:origin x="60" y="40"/>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98972-73C8-9327-0850-18A6425134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955A2EB-01C3-20E0-FF45-07CCC86724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D1EC30-5B0B-48D0-A1A8-66A96720DF24}" type="datetimeFigureOut">
              <a:rPr lang="en-US" smtClean="0"/>
              <a:t>6/10/2026</a:t>
            </a:fld>
            <a:endParaRPr lang="en-US" dirty="0"/>
          </a:p>
        </p:txBody>
      </p:sp>
      <p:sp>
        <p:nvSpPr>
          <p:cNvPr id="4" name="Footer Placeholder 3">
            <a:extLst>
              <a:ext uri="{FF2B5EF4-FFF2-40B4-BE49-F238E27FC236}">
                <a16:creationId xmlns:a16="http://schemas.microsoft.com/office/drawing/2014/main" id="{91C50A84-CDF8-9D1C-7599-D1B543581C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BAAFBD2-1F7B-DB18-5994-6D22C6743F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BFCE-2205-4B9C-81E5-532E0690D8C1}" type="slidenum">
              <a:rPr lang="en-US" smtClean="0"/>
              <a:t>‹#›</a:t>
            </a:fld>
            <a:endParaRPr lang="en-US" dirty="0"/>
          </a:p>
        </p:txBody>
      </p:sp>
    </p:spTree>
    <p:extLst>
      <p:ext uri="{BB962C8B-B14F-4D97-AF65-F5344CB8AC3E}">
        <p14:creationId xmlns:p14="http://schemas.microsoft.com/office/powerpoint/2010/main" val="117873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68A4D-42A7-45F7-9930-00E8DCB48D7E}" type="datetimeFigureOut">
              <a:rPr lang="en-US" smtClean="0"/>
              <a:t>6/10/2026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DD6F49-EBB7-4CCF-97A8-E526BB28BB69}" type="slidenum">
              <a:rPr lang="en-US" smtClean="0"/>
              <a:t>‹#›</a:t>
            </a:fld>
            <a:endParaRPr lang="en-US" dirty="0"/>
          </a:p>
        </p:txBody>
      </p:sp>
    </p:spTree>
    <p:extLst>
      <p:ext uri="{BB962C8B-B14F-4D97-AF65-F5344CB8AC3E}">
        <p14:creationId xmlns:p14="http://schemas.microsoft.com/office/powerpoint/2010/main" val="278719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Digitalizing health and social care has become a priority for organizations in response to rising demand‚ a shortage of professionals and financial pressures․ Technology is increasingly being seen as a way to make care more efficient‚ accessible and effective․</a:t>
            </a:r>
          </a:p>
          <a:p>
            <a:r>
              <a:rPr lang="en-GB" sz="1200" kern="1200" dirty="0">
                <a:solidFill>
                  <a:schemeClr val="tx1"/>
                </a:solidFill>
                <a:effectLst/>
                <a:latin typeface="+mn-lt"/>
                <a:ea typeface="+mn-ea"/>
                <a:cs typeface="+mn-cs"/>
              </a:rPr>
              <a:t>One of the most ambitious and successful examples in the UK is the 2018 launch of the NHS App‚ which allows patients to access health services from their mobile phones‚ as well as book appointments‚ order prescriptions and find health information and medical records․</a:t>
            </a:r>
          </a:p>
          <a:p>
            <a:r>
              <a:rPr lang="en-GB" sz="1200" kern="1200" dirty="0">
                <a:solidFill>
                  <a:schemeClr val="tx1"/>
                </a:solidFill>
                <a:effectLst/>
                <a:latin typeface="+mn-lt"/>
                <a:ea typeface="+mn-ea"/>
                <a:cs typeface="+mn-cs"/>
              </a:rPr>
              <a:t>This presentation will provide a critical analysis of the NHS App‚ its place within the health professional‚ service provision‚ the patient‚ and the wider society‚ including potential advantages and disadvantages․</a:t>
            </a:r>
          </a:p>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2</a:t>
            </a:fld>
            <a:endParaRPr lang="en-US" dirty="0"/>
          </a:p>
        </p:txBody>
      </p:sp>
    </p:spTree>
    <p:extLst>
      <p:ext uri="{BB962C8B-B14F-4D97-AF65-F5344CB8AC3E}">
        <p14:creationId xmlns:p14="http://schemas.microsoft.com/office/powerpoint/2010/main" val="9849474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Digital transformation in healthcare is a healthcare system's use of digital technologies to improve service delivery․</a:t>
            </a:r>
          </a:p>
          <a:p>
            <a:r>
              <a:rPr lang="en-GB" sz="1200" kern="1200" dirty="0">
                <a:solidFill>
                  <a:schemeClr val="tx1"/>
                </a:solidFill>
                <a:effectLst/>
                <a:latin typeface="+mn-lt"/>
                <a:ea typeface="+mn-ea"/>
                <a:cs typeface="+mn-cs"/>
              </a:rPr>
              <a:t>In the NHS‚ the primary drivers of digital transformation have been rising demand and costs‚ and a desire to improve productivity․ Examples of digital technology applied in health and care include electronic health records‚ telemedicine‚ artificial intelligence‚ and mobile health․</a:t>
            </a:r>
          </a:p>
          <a:p>
            <a:r>
              <a:rPr lang="en-GB" sz="1200" kern="1200" dirty="0">
                <a:solidFill>
                  <a:schemeClr val="tx1"/>
                </a:solidFill>
                <a:effectLst/>
                <a:latin typeface="+mn-lt"/>
                <a:ea typeface="+mn-ea"/>
                <a:cs typeface="+mn-cs"/>
              </a:rPr>
              <a:t>Digital technologies and digitalization have been heralded as providing opportunities for greater access and efficiency but have also been associated with digital exclusion‚ cybersecurity‚ and differing access to technology‚ so they may be a mixed blessing for service users․</a:t>
            </a:r>
          </a:p>
          <a:p>
            <a:r>
              <a:rPr lang="en-GB" sz="1200" kern="1200" dirty="0">
                <a:solidFill>
                  <a:schemeClr val="tx1"/>
                </a:solidFill>
                <a:effectLst/>
                <a:latin typeface="+mn-lt"/>
                <a:ea typeface="+mn-ea"/>
                <a:cs typeface="+mn-cs"/>
              </a:rPr>
              <a:t>Successful digital transformation must thus balance innovation with accessibility and equity․</a:t>
            </a:r>
          </a:p>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3</a:t>
            </a:fld>
            <a:endParaRPr lang="en-US" dirty="0"/>
          </a:p>
        </p:txBody>
      </p:sp>
    </p:spTree>
    <p:extLst>
      <p:ext uri="{BB962C8B-B14F-4D97-AF65-F5344CB8AC3E}">
        <p14:creationId xmlns:p14="http://schemas.microsoft.com/office/powerpoint/2010/main" val="24368336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NHS App was launched in England in 2018 as part of the NHS Digital Strategy․</a:t>
            </a:r>
          </a:p>
          <a:p>
            <a:r>
              <a:rPr lang="en-GB" sz="1200" kern="1200" dirty="0">
                <a:solidFill>
                  <a:schemeClr val="tx1"/>
                </a:solidFill>
                <a:effectLst/>
                <a:latin typeface="+mn-lt"/>
                <a:ea typeface="+mn-ea"/>
                <a:cs typeface="+mn-cs"/>
              </a:rPr>
              <a:t>The app allows patients to make appointments‚ reorder repeat prescriptions‚ view their medical records and receive healthcare information‚ with the aim of making it easier for patients to access services and be involved in their care․</a:t>
            </a:r>
          </a:p>
          <a:p>
            <a:r>
              <a:rPr lang="en-GB" sz="1200" kern="1200" dirty="0">
                <a:solidFill>
                  <a:schemeClr val="tx1"/>
                </a:solidFill>
                <a:effectLst/>
                <a:latin typeface="+mn-lt"/>
                <a:ea typeface="+mn-ea"/>
                <a:cs typeface="+mn-cs"/>
              </a:rPr>
              <a:t>During the COVID-19 pandemic‚ the app gained importance as a vaccination certification tool and a public health information resource‚ leading to common adoption and presenting the role of digital health tools in supporting public health initiatives and improving population health outcomes․</a:t>
            </a:r>
          </a:p>
          <a:p>
            <a:r>
              <a:rPr lang="en-GB" sz="1200" kern="1200" dirty="0">
                <a:solidFill>
                  <a:schemeClr val="tx1"/>
                </a:solidFill>
                <a:effectLst/>
                <a:latin typeface="+mn-lt"/>
                <a:ea typeface="+mn-ea"/>
                <a:cs typeface="+mn-cs"/>
              </a:rPr>
              <a:t>The NHS App therefore provides a concrete example of how digital technology may be used to improve healthcare․</a:t>
            </a:r>
          </a:p>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4</a:t>
            </a:fld>
            <a:endParaRPr lang="en-US" dirty="0"/>
          </a:p>
        </p:txBody>
      </p:sp>
    </p:spTree>
    <p:extLst>
      <p:ext uri="{BB962C8B-B14F-4D97-AF65-F5344CB8AC3E}">
        <p14:creationId xmlns:p14="http://schemas.microsoft.com/office/powerpoint/2010/main" val="8817355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NHS App has enabled a number of positive impacts on the healthcare workforce․</a:t>
            </a:r>
          </a:p>
          <a:p>
            <a:r>
              <a:rPr lang="en-GB" sz="1200" kern="1200" dirty="0">
                <a:solidFill>
                  <a:schemeClr val="tx1"/>
                </a:solidFill>
                <a:effectLst/>
                <a:latin typeface="+mn-lt"/>
                <a:ea typeface="+mn-ea"/>
                <a:cs typeface="+mn-cs"/>
              </a:rPr>
              <a:t>Secondly it has the potential to reduce administrative work by providing services for patients to communicate about appointments and prescription requests‚ freeing up time for administrative staff and health care staff to do clinical work․</a:t>
            </a:r>
          </a:p>
          <a:p>
            <a:r>
              <a:rPr lang="en-GB" sz="1200" kern="1200" dirty="0">
                <a:solidFill>
                  <a:schemeClr val="tx1"/>
                </a:solidFill>
                <a:effectLst/>
                <a:latin typeface="+mn-lt"/>
                <a:ea typeface="+mn-ea"/>
                <a:cs typeface="+mn-cs"/>
              </a:rPr>
              <a:t>Secondly‚ information that is available digitally can support better communication‚ decision-making and continuity of care․</a:t>
            </a:r>
          </a:p>
          <a:p>
            <a:r>
              <a:rPr lang="en-GB" sz="1200" kern="1200" dirty="0">
                <a:solidFill>
                  <a:schemeClr val="tx1"/>
                </a:solidFill>
                <a:effectLst/>
                <a:latin typeface="+mn-lt"/>
                <a:ea typeface="+mn-ea"/>
                <a:cs typeface="+mn-cs"/>
              </a:rPr>
              <a:t>However, the app also presents some downsides: healthcare professionals using the app need to develop new information technology skills‚ and the implementation phase of the app may involve a higher staff workload and increased stress over new technologies․</a:t>
            </a:r>
          </a:p>
          <a:p>
            <a:r>
              <a:rPr lang="en-GB" sz="1200" kern="1200" dirty="0">
                <a:solidFill>
                  <a:schemeClr val="tx1"/>
                </a:solidFill>
                <a:effectLst/>
                <a:latin typeface="+mn-lt"/>
                <a:ea typeface="+mn-ea"/>
                <a:cs typeface="+mn-cs"/>
              </a:rPr>
              <a:t>Additionally, some clinicians argue that excessive reliance on electronic systems leads to reduced face-to-face communication‚ and less physician-patient rapport․</a:t>
            </a:r>
          </a:p>
          <a:p>
            <a:r>
              <a:rPr lang="en-GB" sz="1200" kern="1200" dirty="0">
                <a:solidFill>
                  <a:schemeClr val="tx1"/>
                </a:solidFill>
                <a:effectLst/>
                <a:latin typeface="+mn-lt"/>
                <a:ea typeface="+mn-ea"/>
                <a:cs typeface="+mn-cs"/>
              </a:rPr>
              <a:t>Such increases in labour efficiency may not result in productivity improvements without adequate training and organizational support․</a:t>
            </a:r>
          </a:p>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5</a:t>
            </a:fld>
            <a:endParaRPr lang="en-US" dirty="0"/>
          </a:p>
        </p:txBody>
      </p:sp>
    </p:spTree>
    <p:extLst>
      <p:ext uri="{BB962C8B-B14F-4D97-AF65-F5344CB8AC3E}">
        <p14:creationId xmlns:p14="http://schemas.microsoft.com/office/powerpoint/2010/main" val="35922157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NHS App has improved access and use of healthcare services in England․</a:t>
            </a:r>
          </a:p>
          <a:p>
            <a:r>
              <a:rPr lang="en-GB" sz="1200" kern="1200" dirty="0">
                <a:solidFill>
                  <a:schemeClr val="tx1"/>
                </a:solidFill>
                <a:effectLst/>
                <a:latin typeface="+mn-lt"/>
                <a:ea typeface="+mn-ea"/>
                <a:cs typeface="+mn-cs"/>
              </a:rPr>
              <a:t>It allows patients to remotely access healthcare services‚ reducing avoidable travel time‚ while also improving continuity of care․ Its other features include appointment reminders‚ notifications and access to a range of health information․</a:t>
            </a:r>
          </a:p>
          <a:p>
            <a:r>
              <a:rPr lang="en-GB" sz="1200" kern="1200" dirty="0">
                <a:solidFill>
                  <a:schemeClr val="tx1"/>
                </a:solidFill>
                <a:effectLst/>
                <a:latin typeface="+mn-lt"/>
                <a:ea typeface="+mn-ea"/>
                <a:cs typeface="+mn-cs"/>
              </a:rPr>
              <a:t>Digital services can relieve pressure from GP surgeries and some hospitals by moving routine administrative responsibilities online․</a:t>
            </a:r>
          </a:p>
          <a:p>
            <a:r>
              <a:rPr lang="en-GB" sz="1200" kern="1200" dirty="0">
                <a:solidFill>
                  <a:schemeClr val="tx1"/>
                </a:solidFill>
                <a:effectLst/>
                <a:latin typeface="+mn-lt"/>
                <a:ea typeface="+mn-ea"/>
                <a:cs typeface="+mn-cs"/>
              </a:rPr>
              <a:t>Despite its advantages‚ technical failures‚ software problems and connectivity issues may make some services unavailable․ Interoperability issues may also affect the information sharing capabilities of some of the NHS systems․</a:t>
            </a:r>
          </a:p>
          <a:p>
            <a:r>
              <a:rPr lang="en-GB" sz="1200" kern="1200" dirty="0">
                <a:solidFill>
                  <a:schemeClr val="tx1"/>
                </a:solidFill>
                <a:effectLst/>
                <a:latin typeface="+mn-lt"/>
                <a:ea typeface="+mn-ea"/>
                <a:cs typeface="+mn-cs"/>
              </a:rPr>
              <a:t>There are also instances when digital healthcare may not fit a patient's needs‚ such as for complex conditions‚ or when in-person examination and emotional support are needed․</a:t>
            </a:r>
          </a:p>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6</a:t>
            </a:fld>
            <a:endParaRPr lang="en-US" dirty="0"/>
          </a:p>
        </p:txBody>
      </p:sp>
    </p:spTree>
    <p:extLst>
      <p:ext uri="{BB962C8B-B14F-4D97-AF65-F5344CB8AC3E}">
        <p14:creationId xmlns:p14="http://schemas.microsoft.com/office/powerpoint/2010/main" val="1058948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single largest benefit of the NHS App is also increased patient empowerment․</a:t>
            </a:r>
          </a:p>
          <a:p>
            <a:r>
              <a:rPr lang="en-GB" sz="1200" kern="1200" dirty="0">
                <a:solidFill>
                  <a:schemeClr val="tx1"/>
                </a:solidFill>
                <a:effectLst/>
                <a:latin typeface="+mn-lt"/>
                <a:ea typeface="+mn-ea"/>
                <a:cs typeface="+mn-cs"/>
              </a:rPr>
              <a:t>For patients‚ this means direct access to their medical records‚ more control of their appointments and prescriptions‚ and more personal responsibility for their own health and health outcomes․</a:t>
            </a:r>
          </a:p>
          <a:p>
            <a:r>
              <a:rPr lang="en-GB" sz="1200" kern="1200" dirty="0">
                <a:solidFill>
                  <a:schemeClr val="tx1"/>
                </a:solidFill>
                <a:effectLst/>
                <a:latin typeface="+mn-lt"/>
                <a:ea typeface="+mn-ea"/>
                <a:cs typeface="+mn-cs"/>
              </a:rPr>
              <a:t>The app allows patients access to healthcare without having to go to hospitals and clinics‚ which is especially useful for those with difficulty getting around or busy schedules․</a:t>
            </a:r>
          </a:p>
          <a:p>
            <a:r>
              <a:rPr lang="en-GB" sz="1200" kern="1200" dirty="0">
                <a:solidFill>
                  <a:schemeClr val="tx1"/>
                </a:solidFill>
                <a:effectLst/>
                <a:latin typeface="+mn-lt"/>
                <a:ea typeface="+mn-ea"/>
                <a:cs typeface="+mn-cs"/>
              </a:rPr>
              <a:t>However, such developments may not meet the needs of all patients․ For example‚ older adults‚ those from low-income backgrounds‚ and those with limited digital skills may find it harder to use such technologies․ Disabled people may experience similar barriers․</a:t>
            </a:r>
          </a:p>
          <a:p>
            <a:r>
              <a:rPr lang="en-GB" sz="1200" kern="1200" dirty="0">
                <a:solidFill>
                  <a:schemeClr val="tx1"/>
                </a:solidFill>
                <a:effectLst/>
                <a:latin typeface="+mn-lt"/>
                <a:ea typeface="+mn-ea"/>
                <a:cs typeface="+mn-cs"/>
              </a:rPr>
              <a:t>These raises concerns that the digital transformation of health will inadvertently widen the health gap if Digital Inclusion is not prioritized․</a:t>
            </a:r>
          </a:p>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7</a:t>
            </a:fld>
            <a:endParaRPr lang="en-US" dirty="0"/>
          </a:p>
        </p:txBody>
      </p:sp>
    </p:spTree>
    <p:extLst>
      <p:ext uri="{BB962C8B-B14F-4D97-AF65-F5344CB8AC3E}">
        <p14:creationId xmlns:p14="http://schemas.microsoft.com/office/powerpoint/2010/main" val="36283476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Although the NHS App has a number of advantages‚ it also has some challenges․</a:t>
            </a:r>
          </a:p>
          <a:p>
            <a:r>
              <a:rPr lang="en-GB" sz="1200" kern="1200" dirty="0">
                <a:solidFill>
                  <a:schemeClr val="tx1"/>
                </a:solidFill>
                <a:effectLst/>
                <a:latin typeface="+mn-lt"/>
                <a:ea typeface="+mn-ea"/>
                <a:cs typeface="+mn-cs"/>
              </a:rPr>
              <a:t>Cybersecurity is another key concern‚ as a lot of personal information is stored in healthcare systems․ Good data protection standards help foster and maintain public trust․</a:t>
            </a:r>
          </a:p>
          <a:p>
            <a:r>
              <a:rPr lang="en-GB" sz="1200" kern="1200" dirty="0">
                <a:solidFill>
                  <a:schemeClr val="tx1"/>
                </a:solidFill>
                <a:effectLst/>
                <a:latin typeface="+mn-lt"/>
                <a:ea typeface="+mn-ea"/>
                <a:cs typeface="+mn-cs"/>
              </a:rPr>
              <a:t>The app's final limitation is that it may not be accessible to people who are not smartphone users‚ do not have access to the internet‚ or are not digitally literate․</a:t>
            </a:r>
          </a:p>
          <a:p>
            <a:r>
              <a:rPr lang="en-GB" sz="1200" kern="1200" dirty="0">
                <a:solidFill>
                  <a:schemeClr val="tx1"/>
                </a:solidFill>
                <a:effectLst/>
                <a:latin typeface="+mn-lt"/>
                <a:ea typeface="+mn-ea"/>
                <a:cs typeface="+mn-cs"/>
              </a:rPr>
              <a:t>Technical issues such as system faults can also affect the reliability of service provided․</a:t>
            </a:r>
          </a:p>
          <a:p>
            <a:r>
              <a:rPr lang="en-GB" sz="1200" kern="1200" dirty="0">
                <a:solidFill>
                  <a:schemeClr val="tx1"/>
                </a:solidFill>
                <a:effectLst/>
                <a:latin typeface="+mn-lt"/>
                <a:ea typeface="+mn-ea"/>
                <a:cs typeface="+mn-cs"/>
              </a:rPr>
              <a:t>The digital transformation is not a replacement of delivery‚ but digital transformation of health care should complement existing services to not leave behind vulnerable populations or marginalized subgroups․</a:t>
            </a:r>
          </a:p>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8</a:t>
            </a:fld>
            <a:endParaRPr lang="en-US" dirty="0"/>
          </a:p>
        </p:txBody>
      </p:sp>
    </p:spTree>
    <p:extLst>
      <p:ext uri="{BB962C8B-B14F-4D97-AF65-F5344CB8AC3E}">
        <p14:creationId xmlns:p14="http://schemas.microsoft.com/office/powerpoint/2010/main" val="12853532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report concluded that the NHS App was one of the most successful examples of digital transformation in health and social care in the UK․</a:t>
            </a:r>
          </a:p>
          <a:p>
            <a:r>
              <a:rPr lang="en-GB" sz="1200" kern="1200" dirty="0">
                <a:solidFill>
                  <a:schemeClr val="tx1"/>
                </a:solidFill>
                <a:effectLst/>
                <a:latin typeface="+mn-lt"/>
                <a:ea typeface="+mn-ea"/>
                <a:cs typeface="+mn-cs"/>
              </a:rPr>
              <a:t>In addition to increasing staff productivity‚ improving patient engagement‚ and increasing healthcare access‚ the app has also enabled an important means of public health communication and delivery of services during the COVID-19 pandemic․</a:t>
            </a:r>
          </a:p>
          <a:p>
            <a:r>
              <a:rPr lang="en-GB" sz="1200" kern="1200" dirty="0">
                <a:solidFill>
                  <a:schemeClr val="tx1"/>
                </a:solidFill>
                <a:effectLst/>
                <a:latin typeface="+mn-lt"/>
                <a:ea typeface="+mn-ea"/>
                <a:cs typeface="+mn-cs"/>
              </a:rPr>
              <a:t>However, digital exclusion‚ workforce adaptability‚ cybersecurity and technology reliability continue to remain challenges․</a:t>
            </a:r>
          </a:p>
          <a:p>
            <a:r>
              <a:rPr lang="en-GB" sz="1200" kern="1200" dirty="0">
                <a:solidFill>
                  <a:schemeClr val="tx1"/>
                </a:solidFill>
                <a:effectLst/>
                <a:latin typeface="+mn-lt"/>
                <a:ea typeface="+mn-ea"/>
                <a:cs typeface="+mn-cs"/>
              </a:rPr>
              <a:t>In conclusion‚ the NHS App has delivered a step change in the digital provision of healthcare, and any future digital transformation strategy must focus on digital inclusion‚ cybersecurity and improving person-centred care․</a:t>
            </a:r>
          </a:p>
          <a:p>
            <a:r>
              <a:rPr lang="en-GB" sz="1200" kern="1200" dirty="0">
                <a:solidFill>
                  <a:schemeClr val="tx1"/>
                </a:solidFill>
                <a:effectLst/>
                <a:latin typeface="+mn-lt"/>
                <a:ea typeface="+mn-ea"/>
                <a:cs typeface="+mn-cs"/>
              </a:rPr>
              <a:t>Thank you for listening․ I am now happy to answer any questions</a:t>
            </a:r>
          </a:p>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9</a:t>
            </a:fld>
            <a:endParaRPr lang="en-US" dirty="0"/>
          </a:p>
        </p:txBody>
      </p:sp>
    </p:spTree>
    <p:extLst>
      <p:ext uri="{BB962C8B-B14F-4D97-AF65-F5344CB8AC3E}">
        <p14:creationId xmlns:p14="http://schemas.microsoft.com/office/powerpoint/2010/main" val="154368600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6" y="4421221"/>
            <a:ext cx="10478450" cy="914400"/>
          </a:xfrm>
        </p:spPr>
        <p:txBody>
          <a:bodyPr anchor="t" anchorCtr="0">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13816" y="5335373"/>
            <a:ext cx="10478450" cy="731520"/>
          </a:xfrm>
        </p:spPr>
        <p:txBody>
          <a:bodyPr anchor="b" anchorCtr="0">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Picture Placeholder 10">
            <a:extLst>
              <a:ext uri="{FF2B5EF4-FFF2-40B4-BE49-F238E27FC236}">
                <a16:creationId xmlns:a16="http://schemas.microsoft.com/office/drawing/2014/main" id="{8CC9A669-A9A2-C81A-7659-2BE084D43C34}"/>
              </a:ext>
            </a:extLst>
          </p:cNvPr>
          <p:cNvSpPr>
            <a:spLocks noGrp="1"/>
          </p:cNvSpPr>
          <p:nvPr>
            <p:ph type="pic" sz="quarter" idx="17"/>
          </p:nvPr>
        </p:nvSpPr>
        <p:spPr>
          <a:xfrm>
            <a:off x="0" y="0"/>
            <a:ext cx="12192000" cy="3778270"/>
          </a:xfrm>
          <a:blipFill dpi="0" rotWithShape="1">
            <a:blip r:embed="rId2">
              <a:alphaModFix amt="60000"/>
            </a:blip>
            <a:srcRect/>
            <a:stretch>
              <a:fillRect/>
            </a:stretch>
          </a:blipFill>
        </p:spPr>
        <p:txBody>
          <a:bodyPr/>
          <a:lstStyle/>
          <a:p>
            <a:r>
              <a:rPr lang="en-US"/>
              <a:t>Click icon to add picture</a:t>
            </a:r>
            <a:endParaRPr lang="en-US" dirty="0"/>
          </a:p>
        </p:txBody>
      </p:sp>
      <p:pic>
        <p:nvPicPr>
          <p:cNvPr id="6" name="Graphic 5">
            <a:extLst>
              <a:ext uri="{FF2B5EF4-FFF2-40B4-BE49-F238E27FC236}">
                <a16:creationId xmlns:a16="http://schemas.microsoft.com/office/drawing/2014/main" id="{46B6C58C-A09F-CD8C-3AD4-3613FA8617A9}"/>
              </a:ext>
            </a:extLst>
          </p:cNvPr>
          <p:cNvPicPr>
            <a:picLocks/>
          </p:cNvPicPr>
          <p:nvPr/>
        </p:nvPicPr>
        <p:blipFill>
          <a:blip>
            <a:extLst>
              <a:ext uri="{96DAC541-7B7A-43D3-8B79-37D633B846F1}">
                <asvg:svgBlip xmlns:asvg="http://schemas.microsoft.com/office/drawing/2016/SVG/main" r:embed="rId3"/>
              </a:ext>
            </a:extLst>
          </a:blip>
          <a:stretch>
            <a:fillRect/>
          </a:stretch>
        </p:blipFill>
        <p:spPr>
          <a:xfrm>
            <a:off x="11227057" y="4519930"/>
            <a:ext cx="36576" cy="521208"/>
          </a:xfrm>
          <a:prstGeom prst="rect">
            <a:avLst/>
          </a:prstGeom>
        </p:spPr>
      </p:pic>
    </p:spTree>
    <p:extLst>
      <p:ext uri="{BB962C8B-B14F-4D97-AF65-F5344CB8AC3E}">
        <p14:creationId xmlns:p14="http://schemas.microsoft.com/office/powerpoint/2010/main" val="305207935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24975" y="831439"/>
            <a:ext cx="10440990" cy="1132258"/>
          </a:xfrm>
        </p:spPr>
        <p:txBody>
          <a:bodyPr>
            <a:normAutofit/>
          </a:bodyPr>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824975" y="2103120"/>
            <a:ext cx="10440989" cy="3577294"/>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896419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168896" y="1129554"/>
            <a:ext cx="4361688" cy="3475236"/>
          </a:xfrm>
        </p:spPr>
        <p:txBody>
          <a:bodyPr anchor="b">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168897" y="4731335"/>
            <a:ext cx="4206240" cy="1184585"/>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6584950" cy="6858000"/>
          </a:xfrm>
          <a:blipFill dpi="0" rotWithShape="1">
            <a:blip r:embed="rId2">
              <a:alphaModFix amt="60000"/>
            </a:blip>
            <a:srcRect/>
            <a:stretch>
              <a:fillRect/>
            </a:stretch>
          </a:blipFill>
        </p:spPr>
        <p:txBody>
          <a:bodyPr/>
          <a:lstStyle/>
          <a:p>
            <a:r>
              <a:rPr lang="en-US"/>
              <a:t>Click icon to add picture</a:t>
            </a:r>
            <a:endParaRPr lang="en-US" dirty="0"/>
          </a:p>
        </p:txBody>
      </p:sp>
      <p:pic>
        <p:nvPicPr>
          <p:cNvPr id="9" name="Graphic 8">
            <a:extLst>
              <a:ext uri="{FF2B5EF4-FFF2-40B4-BE49-F238E27FC236}">
                <a16:creationId xmlns:a16="http://schemas.microsoft.com/office/drawing/2014/main" id="{57C4ECD9-5950-288D-F0E8-15AB93A0C11C}"/>
              </a:ext>
            </a:extLst>
          </p:cNvPr>
          <p:cNvPicPr>
            <a:picLocks/>
          </p:cNvPicPr>
          <p:nvPr/>
        </p:nvPicPr>
        <p:blipFill>
          <a:blip>
            <a:extLst>
              <a:ext uri="{96DAC541-7B7A-43D3-8B79-37D633B846F1}">
                <asvg:svgBlip xmlns:asvg="http://schemas.microsoft.com/office/drawing/2016/SVG/main" r:embed="rId3"/>
              </a:ext>
            </a:extLst>
          </a:blip>
          <a:stretch>
            <a:fillRect/>
          </a:stretch>
        </p:blipFill>
        <p:spPr>
          <a:xfrm rot="16200000">
            <a:off x="7532546" y="676656"/>
            <a:ext cx="36576" cy="521208"/>
          </a:xfrm>
          <a:prstGeom prst="rect">
            <a:avLst/>
          </a:prstGeom>
        </p:spPr>
      </p:pic>
    </p:spTree>
    <p:extLst>
      <p:ext uri="{BB962C8B-B14F-4D97-AF65-F5344CB8AC3E}">
        <p14:creationId xmlns:p14="http://schemas.microsoft.com/office/powerpoint/2010/main" val="70319772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7073" y="2920382"/>
            <a:ext cx="6675120" cy="2468880"/>
          </a:xfrm>
        </p:spPr>
        <p:txBody>
          <a:bodyPr anchor="t" anchorCtr="0">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17073" y="5413788"/>
            <a:ext cx="6675120" cy="640080"/>
          </a:xfrm>
        </p:spPr>
        <p:txBody>
          <a:bodyPr anchor="b" anchorCtr="0">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7985760" y="0"/>
            <a:ext cx="4206240" cy="6858000"/>
          </a:xfrm>
          <a:blipFill dpi="0" rotWithShape="1">
            <a:blip r:embed="rId2">
              <a:alphaModFix amt="60000"/>
            </a:blip>
            <a:srcRect/>
            <a:stretch>
              <a:fillRect l="-56812"/>
            </a:stretch>
          </a:blipFill>
        </p:spPr>
        <p:txBody>
          <a:bodyPr/>
          <a:lstStyle/>
          <a:p>
            <a:r>
              <a:rPr lang="en-US"/>
              <a:t>Click icon to add picture</a:t>
            </a:r>
            <a:endParaRPr lang="en-US" dirty="0"/>
          </a:p>
        </p:txBody>
      </p:sp>
      <p:pic>
        <p:nvPicPr>
          <p:cNvPr id="4" name="Graphic 3">
            <a:extLst>
              <a:ext uri="{FF2B5EF4-FFF2-40B4-BE49-F238E27FC236}">
                <a16:creationId xmlns:a16="http://schemas.microsoft.com/office/drawing/2014/main" id="{FBEFB6B4-A1CA-B788-D366-460FCF81670F}"/>
              </a:ext>
            </a:extLst>
          </p:cNvPr>
          <p:cNvPicPr>
            <a:picLocks/>
          </p:cNvPicPr>
          <p:nvPr userDrawn="1"/>
        </p:nvPicPr>
        <p:blipFill>
          <a:blip>
            <a:extLst>
              <a:ext uri="{96DAC541-7B7A-43D3-8B79-37D633B846F1}">
                <asvg:svgBlip xmlns:asvg="http://schemas.microsoft.com/office/drawing/2016/SVG/main" r:embed="rId3"/>
              </a:ext>
            </a:extLst>
          </a:blip>
          <a:stretch>
            <a:fillRect/>
          </a:stretch>
        </p:blipFill>
        <p:spPr>
          <a:xfrm>
            <a:off x="925164" y="1893372"/>
            <a:ext cx="36576" cy="521208"/>
          </a:xfrm>
          <a:prstGeom prst="rect">
            <a:avLst/>
          </a:prstGeom>
        </p:spPr>
      </p:pic>
    </p:spTree>
    <p:extLst>
      <p:ext uri="{BB962C8B-B14F-4D97-AF65-F5344CB8AC3E}">
        <p14:creationId xmlns:p14="http://schemas.microsoft.com/office/powerpoint/2010/main" val="421134821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6" y="832850"/>
            <a:ext cx="7478991" cy="3635797"/>
          </a:xfrm>
        </p:spPr>
        <p:txBody>
          <a:bodyPr anchor="t">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13816" y="4526561"/>
            <a:ext cx="6655522" cy="1545336"/>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4" name="Graphic 3">
            <a:extLst>
              <a:ext uri="{FF2B5EF4-FFF2-40B4-BE49-F238E27FC236}">
                <a16:creationId xmlns:a16="http://schemas.microsoft.com/office/drawing/2014/main" id="{E5969981-6F14-05AD-84BE-60811ABC8EEF}"/>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a:off x="11224895" y="911860"/>
            <a:ext cx="36576" cy="521208"/>
          </a:xfrm>
          <a:prstGeom prst="rect">
            <a:avLst/>
          </a:prstGeom>
        </p:spPr>
      </p:pic>
    </p:spTree>
    <p:extLst>
      <p:ext uri="{BB962C8B-B14F-4D97-AF65-F5344CB8AC3E}">
        <p14:creationId xmlns:p14="http://schemas.microsoft.com/office/powerpoint/2010/main" val="6623594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6" y="1097280"/>
            <a:ext cx="7876287" cy="3592629"/>
          </a:xfrm>
        </p:spPr>
        <p:txBody>
          <a:bodyPr anchor="b">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13816" y="5057409"/>
            <a:ext cx="7375466" cy="1014984"/>
          </a:xfrm>
        </p:spPr>
        <p:txBody>
          <a:bodyPr anchor="b" anchorCtr="0">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4" name="Graphic 3">
            <a:extLst>
              <a:ext uri="{FF2B5EF4-FFF2-40B4-BE49-F238E27FC236}">
                <a16:creationId xmlns:a16="http://schemas.microsoft.com/office/drawing/2014/main" id="{95D914E6-8049-9561-C97E-2ED8FCDB89E6}"/>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1154030" y="676656"/>
            <a:ext cx="36576" cy="521208"/>
          </a:xfrm>
          <a:prstGeom prst="rect">
            <a:avLst/>
          </a:prstGeom>
        </p:spPr>
      </p:pic>
    </p:spTree>
    <p:extLst>
      <p:ext uri="{BB962C8B-B14F-4D97-AF65-F5344CB8AC3E}">
        <p14:creationId xmlns:p14="http://schemas.microsoft.com/office/powerpoint/2010/main" val="396972435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981200" y="1318302"/>
            <a:ext cx="8229600"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4039647"/>
            <a:ext cx="7588155" cy="1414091"/>
          </a:xfrm>
        </p:spPr>
        <p:txBody>
          <a:bodyPr>
            <a:normAutofit/>
          </a:bodyPr>
          <a:lstStyle>
            <a:lvl1pPr marL="0" indent="0" algn="ct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4" name="Graphic 3">
            <a:extLst>
              <a:ext uri="{FF2B5EF4-FFF2-40B4-BE49-F238E27FC236}">
                <a16:creationId xmlns:a16="http://schemas.microsoft.com/office/drawing/2014/main" id="{B7AB9D02-BDB0-5420-CBA2-3044DDB6D79D}"/>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6077712" y="679622"/>
            <a:ext cx="36576" cy="521208"/>
          </a:xfrm>
          <a:prstGeom prst="rect">
            <a:avLst/>
          </a:prstGeom>
        </p:spPr>
      </p:pic>
    </p:spTree>
    <p:extLst>
      <p:ext uri="{BB962C8B-B14F-4D97-AF65-F5344CB8AC3E}">
        <p14:creationId xmlns:p14="http://schemas.microsoft.com/office/powerpoint/2010/main" val="311349682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Header">
    <p:bg>
      <p:bgRef idx="1001">
        <a:schemeClr val="bg1"/>
      </p:bgRef>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0B7FFBE8-95FC-A978-8212-6B5D8F34CC6D}"/>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7047762" y="676656"/>
            <a:ext cx="36576" cy="521208"/>
          </a:xfrm>
          <a:prstGeom prst="rect">
            <a:avLst/>
          </a:prstGeom>
        </p:spPr>
      </p:pic>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678461" y="1561943"/>
            <a:ext cx="4681728" cy="4569825"/>
          </a:xfrm>
        </p:spPr>
        <p:txBody>
          <a:bodyPr anchor="b">
            <a:normAutofit/>
          </a:bodyPr>
          <a:lstStyle>
            <a:lvl1pPr algn="l">
              <a:defRPr sz="4000"/>
            </a:lvl1pPr>
          </a:lstStyle>
          <a:p>
            <a:r>
              <a:rPr lang="en-US"/>
              <a:t>Click to edit Master title style</a:t>
            </a:r>
            <a:endParaRPr lang="en-US" dirty="0"/>
          </a:p>
        </p:txBody>
      </p:sp>
      <p:sp>
        <p:nvSpPr>
          <p:cNvPr id="13" name="Picture Placeholder 10">
            <a:extLst>
              <a:ext uri="{FF2B5EF4-FFF2-40B4-BE49-F238E27FC236}">
                <a16:creationId xmlns:a16="http://schemas.microsoft.com/office/drawing/2014/main" id="{8DA51E07-C561-85B3-141B-4157C0521FB7}"/>
              </a:ext>
            </a:extLst>
          </p:cNvPr>
          <p:cNvSpPr>
            <a:spLocks noGrp="1"/>
          </p:cNvSpPr>
          <p:nvPr>
            <p:ph type="pic" sz="quarter" idx="13"/>
          </p:nvPr>
        </p:nvSpPr>
        <p:spPr>
          <a:xfrm>
            <a:off x="0" y="0"/>
            <a:ext cx="6095994" cy="6858000"/>
          </a:xfrm>
          <a:blipFill dpi="0" rotWithShape="1">
            <a:blip r:embed="rId3">
              <a:alphaModFix amt="60000"/>
            </a:blip>
            <a:srcRect/>
            <a:stretch>
              <a:fillRect/>
            </a:stretch>
          </a:blipFill>
        </p:spPr>
        <p:txBody>
          <a:bodyPr/>
          <a:lstStyle/>
          <a:p>
            <a:r>
              <a:rPr lang="en-US"/>
              <a:t>Click icon to add picture</a:t>
            </a:r>
            <a:endParaRPr lang="en-US" dirty="0"/>
          </a:p>
        </p:txBody>
      </p:sp>
    </p:spTree>
    <p:extLst>
      <p:ext uri="{BB962C8B-B14F-4D97-AF65-F5344CB8AC3E}">
        <p14:creationId xmlns:p14="http://schemas.microsoft.com/office/powerpoint/2010/main" val="2884702223"/>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Header 2">
    <p:bg>
      <p:bgRef idx="1001">
        <a:schemeClr val="bg1"/>
      </p:bgRef>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71C35429-0BEB-CBD1-23C7-BE3E81942C9C}"/>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1177710" y="676656"/>
            <a:ext cx="36576" cy="521208"/>
          </a:xfrm>
          <a:prstGeom prst="rect">
            <a:avLst/>
          </a:prstGeom>
        </p:spPr>
      </p:pic>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5" y="1196492"/>
            <a:ext cx="10107029" cy="4935272"/>
          </a:xfrm>
        </p:spPr>
        <p:txBody>
          <a:bodyPr anchor="b">
            <a:normAutofit/>
          </a:bodyPr>
          <a:lstStyle>
            <a:lvl1pPr algn="l">
              <a:defRPr sz="4000"/>
            </a:lvl1pPr>
          </a:lstStyle>
          <a:p>
            <a:r>
              <a:rPr lang="en-US"/>
              <a:t>Click to edit Master title style</a:t>
            </a:r>
            <a:endParaRPr lang="en-US" dirty="0"/>
          </a:p>
        </p:txBody>
      </p:sp>
    </p:spTree>
    <p:extLst>
      <p:ext uri="{BB962C8B-B14F-4D97-AF65-F5344CB8AC3E}">
        <p14:creationId xmlns:p14="http://schemas.microsoft.com/office/powerpoint/2010/main" val="228633602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Header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5" y="1196492"/>
            <a:ext cx="4800600" cy="4935272"/>
          </a:xfrm>
        </p:spPr>
        <p:txBody>
          <a:bodyPr anchor="b">
            <a:normAutofit/>
          </a:bodyPr>
          <a:lstStyle>
            <a:lvl1pPr algn="l">
              <a:defRPr sz="4000"/>
            </a:lvl1pPr>
          </a:lstStyle>
          <a:p>
            <a:r>
              <a:rPr lang="en-US"/>
              <a:t>Click to edit Master title style</a:t>
            </a:r>
            <a:endParaRPr lang="en-US" dirty="0"/>
          </a:p>
        </p:txBody>
      </p:sp>
      <p:sp>
        <p:nvSpPr>
          <p:cNvPr id="5" name="Picture Placeholder 10">
            <a:extLst>
              <a:ext uri="{FF2B5EF4-FFF2-40B4-BE49-F238E27FC236}">
                <a16:creationId xmlns:a16="http://schemas.microsoft.com/office/drawing/2014/main" id="{F85F708B-992C-821E-50D2-07A27EDFA154}"/>
              </a:ext>
            </a:extLst>
          </p:cNvPr>
          <p:cNvSpPr>
            <a:spLocks noGrp="1"/>
          </p:cNvSpPr>
          <p:nvPr>
            <p:ph type="pic" sz="quarter" idx="13"/>
          </p:nvPr>
        </p:nvSpPr>
        <p:spPr>
          <a:xfrm>
            <a:off x="6096006" y="0"/>
            <a:ext cx="6095994" cy="6858000"/>
          </a:xfrm>
          <a:blipFill dpi="0" rotWithShape="1">
            <a:blip r:embed="rId2">
              <a:alphaModFix amt="60000"/>
            </a:blip>
            <a:srcRect/>
            <a:stretch>
              <a:fillRect/>
            </a:stretch>
          </a:blipFill>
        </p:spPr>
        <p:txBody>
          <a:bodyPr/>
          <a:lstStyle/>
          <a:p>
            <a:r>
              <a:rPr lang="en-US"/>
              <a:t>Click icon to add picture</a:t>
            </a:r>
            <a:endParaRPr lang="en-US" dirty="0"/>
          </a:p>
        </p:txBody>
      </p:sp>
      <p:pic>
        <p:nvPicPr>
          <p:cNvPr id="3" name="Graphic 2">
            <a:extLst>
              <a:ext uri="{FF2B5EF4-FFF2-40B4-BE49-F238E27FC236}">
                <a16:creationId xmlns:a16="http://schemas.microsoft.com/office/drawing/2014/main" id="{71C35429-0BEB-CBD1-23C7-BE3E81942C9C}"/>
              </a:ext>
            </a:extLst>
          </p:cNvPr>
          <p:cNvPicPr>
            <a:picLocks/>
          </p:cNvPicPr>
          <p:nvPr userDrawn="1"/>
        </p:nvPicPr>
        <p:blipFill>
          <a:blip>
            <a:extLst>
              <a:ext uri="{96DAC541-7B7A-43D3-8B79-37D633B846F1}">
                <asvg:svgBlip xmlns:asvg="http://schemas.microsoft.com/office/drawing/2016/SVG/main" r:embed="rId3"/>
              </a:ext>
            </a:extLst>
          </a:blip>
          <a:stretch>
            <a:fillRect/>
          </a:stretch>
        </p:blipFill>
        <p:spPr>
          <a:xfrm rot="16200000">
            <a:off x="1177710" y="676656"/>
            <a:ext cx="36576" cy="521208"/>
          </a:xfrm>
          <a:prstGeom prst="rect">
            <a:avLst/>
          </a:prstGeom>
        </p:spPr>
      </p:pic>
    </p:spTree>
    <p:extLst>
      <p:ext uri="{BB962C8B-B14F-4D97-AF65-F5344CB8AC3E}">
        <p14:creationId xmlns:p14="http://schemas.microsoft.com/office/powerpoint/2010/main" val="226348594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59F53EAF-F066-AFDA-2C25-8F96143C7AFD}"/>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a:off x="11224895" y="911860"/>
            <a:ext cx="36576" cy="521208"/>
          </a:xfrm>
          <a:prstGeom prst="rect">
            <a:avLst/>
          </a:prstGeom>
        </p:spPr>
      </p:pic>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813816" y="810063"/>
            <a:ext cx="8467558" cy="1554480"/>
          </a:xfrm>
        </p:spPr>
        <p:txBody>
          <a:bodyPr anchor="t" anchorCtr="0">
            <a:normAutofit/>
          </a:bodyPr>
          <a:lstStyle>
            <a:lvl1pPr>
              <a:defRPr sz="40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813816" y="2380995"/>
            <a:ext cx="8869680" cy="3291840"/>
          </a:xfrm>
        </p:spPr>
        <p:txBody>
          <a:bodyPr>
            <a:normAutofit/>
          </a:bodyPr>
          <a:lstStyle>
            <a:lvl1pPr marL="0" indent="0">
              <a:buFont typeface="+mj-lt"/>
              <a:buNone/>
              <a:defRPr sz="2000"/>
            </a:lvl1pPr>
            <a:lvl2pPr marL="228600" indent="0">
              <a:buFont typeface="+mj-lt"/>
              <a:buNone/>
              <a:defRPr sz="1800"/>
            </a:lvl2pPr>
            <a:lvl3pPr marL="457200" indent="0">
              <a:buFont typeface="+mj-lt"/>
              <a:buNone/>
              <a:defRPr sz="1600"/>
            </a:lvl3pPr>
            <a:lvl4pPr marL="685800" indent="0">
              <a:buFont typeface="+mj-lt"/>
              <a:buNone/>
              <a:defRPr sz="1400"/>
            </a:lvl4pPr>
            <a:lvl5pPr marL="914400" indent="0">
              <a:buFont typeface="+mj-lt"/>
              <a:buNone/>
              <a:defRPr sz="1200"/>
            </a:lvl5pPr>
          </a:lstStyle>
          <a:p>
            <a:pPr lvl="0"/>
            <a:r>
              <a:rPr lang="en-US"/>
              <a:t>Click to edit Master text styles</a:t>
            </a:r>
          </a:p>
          <a:p>
            <a:pPr lvl="1"/>
            <a:r>
              <a:rPr lang="en-US"/>
              <a:t>Second level</a:t>
            </a:r>
          </a:p>
          <a:p>
            <a:pPr lvl="2"/>
            <a:r>
              <a:rPr lang="en-US"/>
              <a:t>Third level</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6558524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813816" y="1302209"/>
            <a:ext cx="5577962" cy="4807131"/>
          </a:xfrm>
        </p:spPr>
        <p:txBody>
          <a:bodyPr anchor="b">
            <a:normAutofit/>
          </a:bodyPr>
          <a:lstStyle>
            <a:lvl1pPr>
              <a:defRPr sz="32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411808" y="1884121"/>
            <a:ext cx="3596952" cy="4151675"/>
          </a:xfrm>
        </p:spPr>
        <p:txBody>
          <a:bodyPr anchor="b" anchorCtr="0">
            <a:normAutofit/>
          </a:bodyPr>
          <a:lstStyle>
            <a:lvl1pPr marL="0" indent="0">
              <a:spcAft>
                <a:spcPts val="1000"/>
              </a:spcAft>
              <a:buFontTx/>
              <a:buNone/>
              <a:defRPr sz="1800"/>
            </a:lvl1pPr>
            <a:lvl2pPr marL="228600" indent="0">
              <a:spcAft>
                <a:spcPts val="1000"/>
              </a:spcAft>
              <a:buFontTx/>
              <a:buNone/>
              <a:defRPr sz="1600"/>
            </a:lvl2pPr>
            <a:lvl3pPr marL="457200" indent="0">
              <a:spcAft>
                <a:spcPts val="1000"/>
              </a:spcAft>
              <a:buFontTx/>
              <a:buNone/>
              <a:defRPr sz="1400"/>
            </a:lvl3pPr>
            <a:lvl4pPr marL="685800" indent="0">
              <a:spcAft>
                <a:spcPts val="1000"/>
              </a:spcAft>
              <a:buFontTx/>
              <a:buNone/>
              <a:defRPr sz="1800"/>
            </a:lvl4pPr>
            <a:lvl5pPr marL="914400" indent="0">
              <a:spcAft>
                <a:spcPts val="1000"/>
              </a:spcAft>
              <a:buFontTx/>
              <a:buNone/>
              <a:defRPr sz="1800"/>
            </a:lvl5pPr>
          </a:lstStyle>
          <a:p>
            <a:pPr lvl="0"/>
            <a:r>
              <a:rPr lang="en-US"/>
              <a:t>Click to edit Master text styles</a:t>
            </a:r>
          </a:p>
          <a:p>
            <a:pPr lvl="1"/>
            <a:r>
              <a:rPr lang="en-US"/>
              <a:t>Second level</a:t>
            </a:r>
          </a:p>
          <a:p>
            <a:pPr lvl="2"/>
            <a:r>
              <a:rPr lang="en-US"/>
              <a:t>Third level</a:t>
            </a:r>
          </a:p>
        </p:txBody>
      </p:sp>
      <p:pic>
        <p:nvPicPr>
          <p:cNvPr id="3" name="Graphic 2">
            <a:extLst>
              <a:ext uri="{FF2B5EF4-FFF2-40B4-BE49-F238E27FC236}">
                <a16:creationId xmlns:a16="http://schemas.microsoft.com/office/drawing/2014/main" id="{CDB380E6-DA46-CD20-B419-2C58AADE9DDC}"/>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7752392" y="675798"/>
            <a:ext cx="36576" cy="521208"/>
          </a:xfrm>
          <a:prstGeom prst="rect">
            <a:avLst/>
          </a:prstGeom>
        </p:spPr>
      </p:pic>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832848" y="803514"/>
            <a:ext cx="429207" cy="365125"/>
          </a:xfrm>
        </p:spPr>
        <p:txBody>
          <a:bodyPr/>
          <a:lstStyle/>
          <a:p>
            <a:fld id="{CC057153-B650-4DEB-B370-79DDCFDCE934}" type="slidenum">
              <a:rPr lang="en-US" smtClean="0"/>
              <a:t>‹#›</a:t>
            </a:fld>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1492150" y="799483"/>
            <a:ext cx="4429566" cy="365125"/>
          </a:xfrm>
        </p:spPr>
        <p:txBody>
          <a:bodyPr/>
          <a:lstStyle>
            <a:lvl1pPr algn="ctr">
              <a:defRPr/>
            </a:lvl1pPr>
          </a:lstStyle>
          <a:p>
            <a:pPr algn="l"/>
            <a:endParaRPr lang="en-US" dirty="0"/>
          </a:p>
        </p:txBody>
      </p:sp>
    </p:spTree>
    <p:extLst>
      <p:ext uri="{BB962C8B-B14F-4D97-AF65-F5344CB8AC3E}">
        <p14:creationId xmlns:p14="http://schemas.microsoft.com/office/powerpoint/2010/main" val="35836695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genda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813816" y="1302209"/>
            <a:ext cx="3234184" cy="4202629"/>
          </a:xfrm>
        </p:spPr>
        <p:txBody>
          <a:bodyPr anchor="ctr" anchorCtr="0">
            <a:normAutofit/>
          </a:bodyPr>
          <a:lstStyle>
            <a:lvl1pPr>
              <a:defRPr sz="32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4297524" y="1353163"/>
            <a:ext cx="3596952" cy="4151675"/>
          </a:xfrm>
        </p:spPr>
        <p:txBody>
          <a:bodyPr anchor="ctr" anchorCtr="0">
            <a:normAutofit/>
          </a:bodyPr>
          <a:lstStyle>
            <a:lvl1pPr marL="0" indent="0">
              <a:spcAft>
                <a:spcPts val="1000"/>
              </a:spcAft>
              <a:buFontTx/>
              <a:buNone/>
              <a:defRPr sz="1800"/>
            </a:lvl1pPr>
            <a:lvl2pPr marL="228600" indent="0">
              <a:spcAft>
                <a:spcPts val="1000"/>
              </a:spcAft>
              <a:buFontTx/>
              <a:buNone/>
              <a:defRPr sz="1600"/>
            </a:lvl2pPr>
            <a:lvl3pPr marL="457200" indent="0">
              <a:spcAft>
                <a:spcPts val="1000"/>
              </a:spcAft>
              <a:buFontTx/>
              <a:buNone/>
              <a:defRPr sz="1400"/>
            </a:lvl3pPr>
            <a:lvl4pPr marL="685800" indent="0">
              <a:spcAft>
                <a:spcPts val="1000"/>
              </a:spcAft>
              <a:buFontTx/>
              <a:buNone/>
              <a:defRPr sz="1800"/>
            </a:lvl4pPr>
            <a:lvl5pPr marL="914400" indent="0">
              <a:spcAft>
                <a:spcPts val="1000"/>
              </a:spcAft>
              <a:buFontTx/>
              <a:buNone/>
              <a:defRPr sz="1800"/>
            </a:lvl5pPr>
          </a:lstStyle>
          <a:p>
            <a:pPr lvl="0"/>
            <a:r>
              <a:rPr lang="en-US"/>
              <a:t>Click to edit Master text styles</a:t>
            </a:r>
          </a:p>
          <a:p>
            <a:pPr lvl="1"/>
            <a:r>
              <a:rPr lang="en-US"/>
              <a:t>Second level</a:t>
            </a:r>
          </a:p>
          <a:p>
            <a:pPr lvl="2"/>
            <a:r>
              <a:rPr lang="en-US"/>
              <a:t>Third level</a:t>
            </a:r>
          </a:p>
        </p:txBody>
      </p:sp>
      <p:pic>
        <p:nvPicPr>
          <p:cNvPr id="3" name="Graphic 2">
            <a:extLst>
              <a:ext uri="{FF2B5EF4-FFF2-40B4-BE49-F238E27FC236}">
                <a16:creationId xmlns:a16="http://schemas.microsoft.com/office/drawing/2014/main" id="{CDB380E6-DA46-CD20-B419-2C58AADE9DDC}"/>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1179576" y="675798"/>
            <a:ext cx="36576" cy="521208"/>
          </a:xfrm>
          <a:prstGeom prst="rect">
            <a:avLst/>
          </a:prstGeom>
        </p:spPr>
      </p:pic>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0936224" y="813816"/>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8963860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genda with Picture">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74732B46-F1F0-7522-FC25-AABA628DA30B}"/>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7104188" y="676656"/>
            <a:ext cx="36576" cy="521208"/>
          </a:xfrm>
          <a:prstGeom prst="rect">
            <a:avLst/>
          </a:prstGeom>
        </p:spPr>
      </p:pic>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813816" y="4552002"/>
            <a:ext cx="4663440" cy="1554480"/>
          </a:xfrm>
        </p:spPr>
        <p:txBody>
          <a:bodyPr anchor="b" anchorCtr="0">
            <a:noAutofit/>
          </a:bodyPr>
          <a:lstStyle>
            <a:lvl1pPr>
              <a:defRPr sz="3200"/>
            </a:lvl1pPr>
          </a:lstStyle>
          <a:p>
            <a:r>
              <a:rPr lang="en-US"/>
              <a:t>Click to edit Master title style</a:t>
            </a:r>
            <a:endParaRPr lang="en-US" dirty="0"/>
          </a:p>
        </p:txBody>
      </p:sp>
      <p:sp>
        <p:nvSpPr>
          <p:cNvPr id="9" name="Picture Placeholder 10">
            <a:extLst>
              <a:ext uri="{FF2B5EF4-FFF2-40B4-BE49-F238E27FC236}">
                <a16:creationId xmlns:a16="http://schemas.microsoft.com/office/drawing/2014/main" id="{622FFB4D-B5E7-3882-7509-50FC147AD0C1}"/>
              </a:ext>
            </a:extLst>
          </p:cNvPr>
          <p:cNvSpPr>
            <a:spLocks noGrp="1"/>
          </p:cNvSpPr>
          <p:nvPr>
            <p:ph type="pic" sz="quarter" idx="14"/>
          </p:nvPr>
        </p:nvSpPr>
        <p:spPr>
          <a:xfrm>
            <a:off x="923544" y="941832"/>
            <a:ext cx="4179742" cy="2992856"/>
          </a:xfrm>
          <a:blipFill dpi="0" rotWithShape="1">
            <a:blip r:embed="rId3">
              <a:alphaModFix amt="60000"/>
            </a:blip>
            <a:srcRect/>
            <a:stretch>
              <a:fillRect l="-3918" t="-835" b="-338"/>
            </a:stretch>
          </a:blipFill>
        </p:spPr>
        <p:txBody>
          <a:bodyPr/>
          <a:lstStyle/>
          <a:p>
            <a:r>
              <a:rPr lang="en-US"/>
              <a:t>Click icon to add picture</a:t>
            </a:r>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0936224" y="816682"/>
            <a:ext cx="429207" cy="365125"/>
          </a:xfrm>
        </p:spPr>
        <p:txBody>
          <a:bodyPr/>
          <a:lstStyle>
            <a:lvl1pPr algn="r">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765388" y="2718978"/>
            <a:ext cx="4663440" cy="3337560"/>
          </a:xfrm>
        </p:spPr>
        <p:txBody>
          <a:bodyPr anchor="b" anchorCtr="0">
            <a:normAutofit/>
          </a:bodyPr>
          <a:lstStyle>
            <a:lvl1pPr marL="0" indent="0">
              <a:buFont typeface="+mj-lt"/>
              <a:buNone/>
              <a:defRPr sz="1800"/>
            </a:lvl1pPr>
            <a:lvl2pPr marL="228600" indent="0">
              <a:buFont typeface="+mj-lt"/>
              <a:buNone/>
              <a:defRPr sz="1600"/>
            </a:lvl2pPr>
            <a:lvl3pPr marL="457200" indent="0">
              <a:buFont typeface="+mj-lt"/>
              <a:buNone/>
              <a:defRPr sz="1400"/>
            </a:lvl3pPr>
            <a:lvl4pPr marL="685800" indent="0">
              <a:buFont typeface="+mj-lt"/>
              <a:buNone/>
              <a:defRPr sz="1800"/>
            </a:lvl4pPr>
            <a:lvl5pPr>
              <a:buFont typeface="+mj-lt"/>
              <a:buNone/>
              <a:defRPr sz="18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875986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B1C55ED2-79AB-08DC-6DCF-C07F6CBD227C}"/>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a:off x="922189" y="1217512"/>
            <a:ext cx="36576" cy="521208"/>
          </a:xfrm>
          <a:prstGeom prst="rect">
            <a:avLst/>
          </a:prstGeom>
        </p:spPr>
      </p:pic>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09404" y="2385975"/>
            <a:ext cx="4325112" cy="2454796"/>
          </a:xfrm>
        </p:spPr>
        <p:txBody>
          <a:bodyPr>
            <a:normAutofit/>
          </a:bodyPr>
          <a:lstStyle>
            <a:lvl1pPr>
              <a:defRPr sz="32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386584"/>
            <a:ext cx="4325112" cy="2459736"/>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1323984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86383B9E-F152-84FC-BD1D-4F84C5670DA1}"/>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1157799" y="5660464"/>
            <a:ext cx="36576" cy="521208"/>
          </a:xfrm>
          <a:prstGeom prst="rect">
            <a:avLst/>
          </a:prstGeom>
        </p:spPr>
      </p:pic>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3815" y="2819320"/>
            <a:ext cx="4372547" cy="2834640"/>
          </a:xfrm>
        </p:spPr>
        <p:txBody>
          <a:bodyPr>
            <a:normAutofit/>
          </a:bodyPr>
          <a:lstStyle>
            <a:lvl1pPr>
              <a:defRPr sz="3200"/>
            </a:lvl1pPr>
          </a:lstStyle>
          <a:p>
            <a:r>
              <a:rPr lang="en-US"/>
              <a:t>Click to edit Master title style</a:t>
            </a:r>
            <a:endParaRPr lang="en-US" dirty="0"/>
          </a:p>
        </p:txBody>
      </p:sp>
      <p:sp>
        <p:nvSpPr>
          <p:cNvPr id="3" name="Picture Placeholder 10">
            <a:extLst>
              <a:ext uri="{FF2B5EF4-FFF2-40B4-BE49-F238E27FC236}">
                <a16:creationId xmlns:a16="http://schemas.microsoft.com/office/drawing/2014/main" id="{8B0E68BA-9AEE-909E-56B9-A14C4D9AD352}"/>
              </a:ext>
            </a:extLst>
          </p:cNvPr>
          <p:cNvSpPr>
            <a:spLocks noGrp="1"/>
          </p:cNvSpPr>
          <p:nvPr>
            <p:ph type="pic" sz="quarter" idx="14"/>
          </p:nvPr>
        </p:nvSpPr>
        <p:spPr>
          <a:xfrm>
            <a:off x="1" y="0"/>
            <a:ext cx="12191999" cy="2171156"/>
          </a:xfrm>
          <a:blipFill dpi="0" rotWithShape="1">
            <a:blip r:embed="rId3">
              <a:alphaModFix amt="60000"/>
            </a:blip>
            <a:srcRect/>
            <a:stretch>
              <a:fillRect l="1" t="1" r="-5" b="-376"/>
            </a:stretch>
          </a:blipFill>
        </p:spPr>
        <p:txBody>
          <a:bodyPr/>
          <a:lstStyle/>
          <a:p>
            <a:r>
              <a:rPr lang="en-US"/>
              <a:t>Click icon to add picture</a:t>
            </a:r>
            <a:endParaRPr lang="en-US" dirty="0"/>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6096000" y="2815002"/>
            <a:ext cx="5162550" cy="283464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869680" y="5717127"/>
            <a:ext cx="1845772" cy="365125"/>
          </a:xfrm>
        </p:spPr>
        <p:txBody>
          <a:bodyPr/>
          <a:lstStyle>
            <a:lvl1pPr algn="r">
              <a:defRPr/>
            </a:lvl1p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0934534" y="5714645"/>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054372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3816" y="848082"/>
            <a:ext cx="4145582" cy="4638825"/>
          </a:xfrm>
        </p:spPr>
        <p:txBody>
          <a:bodyPr>
            <a:normAutofit/>
          </a:bodyPr>
          <a:lstStyle>
            <a:lvl1pPr>
              <a:defRPr sz="32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597419" y="848517"/>
            <a:ext cx="5681662" cy="4818062"/>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869680" y="5717127"/>
            <a:ext cx="1845772" cy="365125"/>
          </a:xfrm>
        </p:spPr>
        <p:txBody>
          <a:bodyPr/>
          <a:lstStyle>
            <a:lvl1pPr algn="r">
              <a:defRPr/>
            </a:lvl1p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0934664" y="5714645"/>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4907595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3816" y="850392"/>
            <a:ext cx="4142232" cy="4940661"/>
          </a:xfrm>
        </p:spPr>
        <p:txBody>
          <a:bodyPr>
            <a:normAutofit/>
          </a:bodyPr>
          <a:lstStyle>
            <a:lvl1pPr>
              <a:defRPr sz="3200"/>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869680" y="457200"/>
            <a:ext cx="1845772" cy="365125"/>
          </a:xfrm>
        </p:spPr>
        <p:txBody>
          <a:bodyPr/>
          <a:lstStyle>
            <a:lvl1pPr algn="r">
              <a:defRPr/>
            </a:lvl1p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0937607"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522913" y="866305"/>
            <a:ext cx="6159500" cy="5390822"/>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3188239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7901" y="842957"/>
            <a:ext cx="3494314" cy="4768174"/>
          </a:xfrm>
        </p:spPr>
        <p:txBody>
          <a:bodyPr>
            <a:normAutofit/>
          </a:bodyPr>
          <a:lstStyle>
            <a:lvl1pPr>
              <a:defRPr sz="3200"/>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869680" y="457200"/>
            <a:ext cx="1847088" cy="365125"/>
          </a:xfrm>
        </p:spPr>
        <p:txBody>
          <a:bodyPr/>
          <a:lstStyle>
            <a:lvl1pPr algn="r">
              <a:defRPr/>
            </a:lvl1p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0936224"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504268" y="865504"/>
            <a:ext cx="6766560" cy="5093862"/>
          </a:xfrm>
        </p:spPr>
        <p:txBody>
          <a:bodyPr>
            <a:normAutofit/>
          </a:bodyPr>
          <a:lstStyle>
            <a:lvl1pPr>
              <a:lnSpc>
                <a:spcPct val="90000"/>
              </a:lnSpc>
              <a:defRPr sz="1800"/>
            </a:lvl1pPr>
            <a:lvl2pPr>
              <a:lnSpc>
                <a:spcPct val="90000"/>
              </a:lnSpc>
              <a:defRPr sz="1600"/>
            </a:lvl2pPr>
            <a:lvl3pPr>
              <a:lnSpc>
                <a:spcPct val="90000"/>
              </a:lnSpc>
              <a:defRPr sz="1400"/>
            </a:lvl3pPr>
            <a:lvl4pPr>
              <a:lnSpc>
                <a:spcPct val="90000"/>
              </a:lnSpc>
              <a:defRPr sz="1200"/>
            </a:lvl4pPr>
            <a:lvl5pPr>
              <a:lnSpc>
                <a:spcPct val="90000"/>
              </a:lnSpc>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111924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216209" y="868680"/>
            <a:ext cx="6093225" cy="1143000"/>
          </a:xfrm>
        </p:spPr>
        <p:txBody>
          <a:bodyPr anchor="t" anchorCtr="0">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4437529" cy="6858000"/>
          </a:xfrm>
          <a:blipFill dpi="0" rotWithShape="1">
            <a:blip r:embed="rId2">
              <a:alphaModFix amt="60000"/>
            </a:blip>
            <a:srcRect/>
            <a:stretch>
              <a:fillRect r="-8031"/>
            </a:stretch>
          </a:blipFill>
        </p:spPr>
        <p:txBody>
          <a:bodyPr/>
          <a:lstStyle/>
          <a:p>
            <a:r>
              <a:rPr lang="en-US"/>
              <a:t>Click icon to add picture</a:t>
            </a:r>
            <a:endParaRPr lang="en-US" dirty="0"/>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8869680" y="457200"/>
            <a:ext cx="1845772" cy="365125"/>
          </a:xfrm>
        </p:spPr>
        <p:txBody>
          <a:bodyPr/>
          <a:lstStyle>
            <a:lvl1pPr algn="r">
              <a:defRPr/>
            </a:lvl1pPr>
          </a:lstStyle>
          <a:p>
            <a:endParaRPr lang="en-US" dirty="0"/>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0939833"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216209" y="2017058"/>
            <a:ext cx="6071616" cy="4489704"/>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5237749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7190" y="822960"/>
            <a:ext cx="6135624" cy="1143000"/>
          </a:xfrm>
        </p:spPr>
        <p:txBody>
          <a:bodyPr anchor="b"/>
          <a:lstStyle/>
          <a:p>
            <a:r>
              <a:rPr lang="en-US"/>
              <a:t>Click to edit Master title style</a:t>
            </a:r>
            <a:endParaRPr lang="en-US" dirty="0"/>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817903" y="457200"/>
            <a:ext cx="429207" cy="365125"/>
          </a:xfrm>
        </p:spPr>
        <p:txBody>
          <a:bodyPr/>
          <a:lstStyle/>
          <a:p>
            <a:fld id="{CC057153-B650-4DEB-B370-79DDCFDCE934}" type="slidenum">
              <a:rPr lang="en-US" smtClean="0"/>
              <a:t>‹#›</a:t>
            </a:fld>
            <a:endParaRPr lang="en-US" dirty="0"/>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1490472" y="457200"/>
            <a:ext cx="1847088" cy="365125"/>
          </a:xfrm>
        </p:spPr>
        <p:txBody>
          <a:bodyPr/>
          <a:lstStyle/>
          <a:p>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817316" y="2057402"/>
            <a:ext cx="6135624" cy="4489704"/>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400544" y="0"/>
            <a:ext cx="4791456" cy="6858000"/>
          </a:xfrm>
          <a:blipFill dpi="0" rotWithShape="1">
            <a:blip r:embed="rId2">
              <a:alphaModFix amt="60000"/>
            </a:blip>
            <a:srcRect/>
            <a:stretch>
              <a:fillRect/>
            </a:stretch>
          </a:blipFill>
        </p:spPr>
        <p:txBody>
          <a:bodyPr/>
          <a:lstStyle/>
          <a:p>
            <a:r>
              <a:rPr lang="en-US"/>
              <a:t>Click icon to add picture</a:t>
            </a:r>
            <a:endParaRPr lang="en-US" dirty="0"/>
          </a:p>
        </p:txBody>
      </p:sp>
    </p:spTree>
    <p:extLst>
      <p:ext uri="{BB962C8B-B14F-4D97-AF65-F5344CB8AC3E}">
        <p14:creationId xmlns:p14="http://schemas.microsoft.com/office/powerpoint/2010/main" val="15030814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408854" y="829325"/>
            <a:ext cx="6858000" cy="932688"/>
          </a:xfrm>
        </p:spPr>
        <p:txBody>
          <a:bodyPr anchor="t" anchorCtr="0"/>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3429000" cy="6858000"/>
          </a:xfrm>
          <a:blipFill dpi="0" rotWithShape="1">
            <a:blip r:embed="rId2">
              <a:alphaModFix amt="60000"/>
            </a:blip>
            <a:srcRect/>
            <a:stretch>
              <a:fillRect r="-17333"/>
            </a:stretch>
          </a:blipFill>
        </p:spPr>
        <p:txBody>
          <a:bodyPr/>
          <a:lstStyle/>
          <a:p>
            <a:r>
              <a:rPr lang="en-US"/>
              <a:t>Click icon to add picture</a:t>
            </a:r>
            <a:endParaRPr lang="en-US" dirty="0"/>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8869680" y="457200"/>
            <a:ext cx="1845772" cy="365125"/>
          </a:xfrm>
        </p:spPr>
        <p:txBody>
          <a:bodyPr/>
          <a:lstStyle>
            <a:lvl1pPr algn="r">
              <a:defRPr/>
            </a:lvl1pPr>
          </a:lstStyle>
          <a:p>
            <a:endParaRPr lang="en-US" dirty="0"/>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0935476"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408854" y="1878456"/>
            <a:ext cx="6858000" cy="498348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936376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1046" y="4257446"/>
            <a:ext cx="4297661" cy="1852154"/>
          </a:xfrm>
        </p:spPr>
        <p:txBody>
          <a:bodyPr anchor="b">
            <a:noAutofit/>
          </a:bodyPr>
          <a:lstStyle>
            <a:lvl1pPr>
              <a:defRPr sz="3200"/>
            </a:lvl1pPr>
          </a:lstStyle>
          <a:p>
            <a:r>
              <a:rPr lang="en-US"/>
              <a:t>Click to edit Master title style</a:t>
            </a:r>
            <a:endParaRPr lang="en-US" dirty="0"/>
          </a:p>
        </p:txBody>
      </p:sp>
      <p:pic>
        <p:nvPicPr>
          <p:cNvPr id="4" name="Graphic 3">
            <a:extLst>
              <a:ext uri="{FF2B5EF4-FFF2-40B4-BE49-F238E27FC236}">
                <a16:creationId xmlns:a16="http://schemas.microsoft.com/office/drawing/2014/main" id="{8F2A913F-34E8-6AA3-93B1-82EC26840158}"/>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6348844" y="5660464"/>
            <a:ext cx="36576" cy="521208"/>
          </a:xfrm>
          <a:prstGeom prst="rect">
            <a:avLst/>
          </a:prstGeom>
        </p:spPr>
      </p:pic>
      <p:sp>
        <p:nvSpPr>
          <p:cNvPr id="3" name="Picture Placeholder 10">
            <a:extLst>
              <a:ext uri="{FF2B5EF4-FFF2-40B4-BE49-F238E27FC236}">
                <a16:creationId xmlns:a16="http://schemas.microsoft.com/office/drawing/2014/main" id="{A9DF44A2-0708-C962-D4F6-461FBBBE261F}"/>
              </a:ext>
            </a:extLst>
          </p:cNvPr>
          <p:cNvSpPr>
            <a:spLocks noGrp="1"/>
          </p:cNvSpPr>
          <p:nvPr>
            <p:ph type="pic" sz="quarter" idx="13"/>
          </p:nvPr>
        </p:nvSpPr>
        <p:spPr>
          <a:xfrm>
            <a:off x="935034" y="849445"/>
            <a:ext cx="4173673" cy="2913664"/>
          </a:xfrm>
          <a:blipFill dpi="0" rotWithShape="1">
            <a:blip r:embed="rId3">
              <a:alphaModFix amt="60000"/>
            </a:blip>
            <a:srcRect/>
            <a:stretch>
              <a:fillRect b="159"/>
            </a:stretch>
          </a:blipFill>
        </p:spPr>
        <p:txBody>
          <a:bodyPr/>
          <a:lstStyle/>
          <a:p>
            <a:r>
              <a:rPr lang="en-US"/>
              <a:t>Click icon to add picture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012179" y="849444"/>
            <a:ext cx="5295472" cy="483489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8869680" y="5719845"/>
            <a:ext cx="1847088" cy="389755"/>
          </a:xfrm>
        </p:spPr>
        <p:txBody>
          <a:bodyPr/>
          <a:lstStyle>
            <a:lvl1pPr algn="r">
              <a:defRPr/>
            </a:lvl1pPr>
          </a:lstStyle>
          <a:p>
            <a:endParaRPr lang="en-US" dirty="0"/>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0928411" y="5746499"/>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933544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909038" y="832804"/>
            <a:ext cx="4361688" cy="1527048"/>
          </a:xfrm>
        </p:spPr>
        <p:txBody>
          <a:bodyPr anchor="t" anchorCtr="0">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6096000" cy="6858000"/>
          </a:xfrm>
          <a:blipFill dpi="0" rotWithShape="1">
            <a:blip r:embed="rId2">
              <a:alphaModFix amt="60000"/>
            </a:blip>
            <a:srcRect/>
            <a:stretch>
              <a:fillRect l="-1" r="-8457"/>
            </a:stretch>
          </a:blipFill>
        </p:spPr>
        <p:txBody>
          <a:bodyPr/>
          <a:lstStyle/>
          <a:p>
            <a:r>
              <a:rPr lang="en-US"/>
              <a:t>Click icon to add picture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69680" y="457200"/>
            <a:ext cx="1845772" cy="365125"/>
          </a:xfrm>
        </p:spPr>
        <p:txBody>
          <a:bodyPr/>
          <a:lstStyle>
            <a:lvl1pPr algn="r">
              <a:defRPr/>
            </a:lvl1p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0936224"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908975" y="2467805"/>
            <a:ext cx="4362450" cy="409575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875427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433023" y="2132530"/>
            <a:ext cx="4961795" cy="1527048"/>
          </a:xfrm>
        </p:spPr>
        <p:txBody>
          <a:bodyPr anchor="t" anchorCtr="0">
            <a:normAutofit/>
          </a:bodyPr>
          <a:lstStyle>
            <a:lvl1pPr>
              <a:defRPr sz="3200"/>
            </a:lvl1pPr>
          </a:lstStyle>
          <a:p>
            <a:r>
              <a:rPr lang="en-US"/>
              <a:t>Click to edit Master title style</a:t>
            </a:r>
            <a:endParaRPr lang="en-US" dirty="0"/>
          </a:p>
        </p:txBody>
      </p:sp>
      <p:sp>
        <p:nvSpPr>
          <p:cNvPr id="5" name="Picture Placeholder 2">
            <a:extLst>
              <a:ext uri="{FF2B5EF4-FFF2-40B4-BE49-F238E27FC236}">
                <a16:creationId xmlns:a16="http://schemas.microsoft.com/office/drawing/2014/main" id="{AA2C06F4-46D4-E31A-FE24-FA262F3070BA}"/>
              </a:ext>
            </a:extLst>
          </p:cNvPr>
          <p:cNvSpPr>
            <a:spLocks noGrp="1"/>
          </p:cNvSpPr>
          <p:nvPr>
            <p:ph type="pic" idx="1"/>
          </p:nvPr>
        </p:nvSpPr>
        <p:spPr>
          <a:xfrm>
            <a:off x="0" y="909016"/>
            <a:ext cx="5685399" cy="5039969"/>
          </a:xfrm>
          <a:blipFill dpi="0" rotWithShape="1">
            <a:blip r:embed="rId2">
              <a:alphaModFix amt="60000"/>
            </a:blip>
            <a:srcRect/>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pic>
        <p:nvPicPr>
          <p:cNvPr id="3" name="Graphic 2">
            <a:extLst>
              <a:ext uri="{FF2B5EF4-FFF2-40B4-BE49-F238E27FC236}">
                <a16:creationId xmlns:a16="http://schemas.microsoft.com/office/drawing/2014/main" id="{68D34A61-0B4C-7668-21C4-92101CEE4BE3}"/>
              </a:ext>
            </a:extLst>
          </p:cNvPr>
          <p:cNvPicPr>
            <a:picLocks/>
          </p:cNvPicPr>
          <p:nvPr userDrawn="1"/>
        </p:nvPicPr>
        <p:blipFill>
          <a:blip>
            <a:extLst>
              <a:ext uri="{96DAC541-7B7A-43D3-8B79-37D633B846F1}">
                <asvg:svgBlip xmlns:asvg="http://schemas.microsoft.com/office/drawing/2016/SVG/main" r:embed="rId3"/>
              </a:ext>
            </a:extLst>
          </a:blip>
          <a:stretch>
            <a:fillRect/>
          </a:stretch>
        </p:blipFill>
        <p:spPr>
          <a:xfrm>
            <a:off x="6541267" y="1217512"/>
            <a:ext cx="36576" cy="521208"/>
          </a:xfrm>
          <a:prstGeom prst="rect">
            <a:avLst/>
          </a:prstGeom>
        </p:spPr>
      </p:pic>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433023" y="3788229"/>
            <a:ext cx="4961795" cy="1919224"/>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6446428" y="5720288"/>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103273" y="5720287"/>
            <a:ext cx="2805405" cy="365125"/>
          </a:xfrm>
        </p:spPr>
        <p:txBody>
          <a:bodyPr/>
          <a:lstStyle>
            <a:lvl1pPr algn="l">
              <a:defRPr>
                <a:solidFill>
                  <a:schemeClr val="tx1"/>
                </a:solidFill>
                <a:effectLst/>
              </a:defRPr>
            </a:lvl1pPr>
          </a:lstStyle>
          <a:p>
            <a:endParaRPr lang="en-US" dirty="0"/>
          </a:p>
        </p:txBody>
      </p:sp>
    </p:spTree>
    <p:extLst>
      <p:ext uri="{BB962C8B-B14F-4D97-AF65-F5344CB8AC3E}">
        <p14:creationId xmlns:p14="http://schemas.microsoft.com/office/powerpoint/2010/main" val="9897803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738094" y="825703"/>
            <a:ext cx="4522936" cy="932688"/>
          </a:xfrm>
        </p:spPr>
        <p:txBody>
          <a:bodyPr anchor="t" anchorCtr="0"/>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5672379" cy="6858000"/>
          </a:xfrm>
          <a:blipFill dpi="0" rotWithShape="1">
            <a:blip r:embed="rId2">
              <a:alphaModFix amt="60000"/>
            </a:blip>
            <a:srcRect/>
            <a:stretch>
              <a:fillRect r="-14454"/>
            </a:stretch>
          </a:blipFill>
        </p:spPr>
        <p:txBody>
          <a:bodyPr/>
          <a:lstStyle/>
          <a:p>
            <a:r>
              <a:rPr lang="en-US"/>
              <a:t>Click icon to add picture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69680" y="457200"/>
            <a:ext cx="1845772" cy="365125"/>
          </a:xfrm>
        </p:spPr>
        <p:txBody>
          <a:bodyPr/>
          <a:lstStyle>
            <a:lvl1pPr algn="r">
              <a:defRPr/>
            </a:lvl1p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0936224"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748429" y="1789540"/>
            <a:ext cx="4512601" cy="498348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0985879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873104"/>
            <a:ext cx="4572000" cy="932688"/>
          </a:xfrm>
        </p:spPr>
        <p:txBody>
          <a:bodyPr anchor="b"/>
          <a:lstStyle>
            <a:lvl1pPr>
              <a:defRPr sz="3200"/>
            </a:lvl1pPr>
          </a:lstStyle>
          <a:p>
            <a:r>
              <a:rPr lang="en-US"/>
              <a:t>Click to edit Master title style</a:t>
            </a:r>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12585" y="457200"/>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72618" y="457200"/>
            <a:ext cx="2805405" cy="365125"/>
          </a:xfrm>
        </p:spPr>
        <p:txBody>
          <a:bodyPr/>
          <a:lstStyle>
            <a:lvl1pPr>
              <a:defRPr>
                <a:solidFill>
                  <a:schemeClr val="tx1"/>
                </a:solidFill>
                <a:effectLst/>
              </a:defRPr>
            </a:lvl1pPr>
          </a:lstStyle>
          <a:p>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13816" y="1933808"/>
            <a:ext cx="4572000" cy="498348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 name="Picture Placeholder 10">
            <a:extLst>
              <a:ext uri="{FF2B5EF4-FFF2-40B4-BE49-F238E27FC236}">
                <a16:creationId xmlns:a16="http://schemas.microsoft.com/office/drawing/2014/main" id="{3CD55653-C8C9-068F-CF5A-7E1436D7EFA1}"/>
              </a:ext>
            </a:extLst>
          </p:cNvPr>
          <p:cNvSpPr>
            <a:spLocks noGrp="1"/>
          </p:cNvSpPr>
          <p:nvPr>
            <p:ph type="pic" sz="quarter" idx="13"/>
          </p:nvPr>
        </p:nvSpPr>
        <p:spPr>
          <a:xfrm>
            <a:off x="6519621" y="0"/>
            <a:ext cx="5672379" cy="6858000"/>
          </a:xfrm>
          <a:blipFill dpi="0" rotWithShape="1">
            <a:blip r:embed="rId2">
              <a:alphaModFix amt="60000"/>
            </a:blip>
            <a:srcRect/>
            <a:stretch>
              <a:fillRect r="-14454"/>
            </a:stretch>
          </a:blipFill>
        </p:spPr>
        <p:txBody>
          <a:bodyPr/>
          <a:lstStyle/>
          <a:p>
            <a:r>
              <a:rPr lang="en-US"/>
              <a:t>Click icon to add picture</a:t>
            </a:r>
            <a:endParaRPr lang="en-US" dirty="0"/>
          </a:p>
        </p:txBody>
      </p:sp>
    </p:spTree>
    <p:extLst>
      <p:ext uri="{BB962C8B-B14F-4D97-AF65-F5344CB8AC3E}">
        <p14:creationId xmlns:p14="http://schemas.microsoft.com/office/powerpoint/2010/main" val="32607263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866298" y="831603"/>
            <a:ext cx="3401568" cy="1527048"/>
          </a:xfrm>
        </p:spPr>
        <p:txBody>
          <a:bodyPr anchor="t" anchorCtr="0">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038109" cy="6858000"/>
          </a:xfrm>
          <a:blipFill dpi="0" rotWithShape="1">
            <a:blip r:embed="rId2">
              <a:alphaModFix amt="60000"/>
            </a:blip>
            <a:srcRect/>
            <a:stretch>
              <a:fillRect r="-7758"/>
            </a:stretch>
          </a:blipFill>
        </p:spPr>
        <p:txBody>
          <a:bodyPr/>
          <a:lstStyle/>
          <a:p>
            <a:r>
              <a:rPr lang="en-US"/>
              <a:t>Click icon to add picture</a:t>
            </a:r>
            <a:endParaRPr lang="en-US" dirty="0"/>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8869680" y="457200"/>
            <a:ext cx="1847088" cy="365125"/>
          </a:xfrm>
        </p:spPr>
        <p:txBody>
          <a:bodyPr/>
          <a:lstStyle>
            <a:lvl1pPr algn="r">
              <a:defRPr/>
            </a:lvl1pPr>
          </a:lstStyle>
          <a:p>
            <a:endParaRPr lang="en-US" dirty="0"/>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10936224"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866425" y="2379232"/>
            <a:ext cx="3401568" cy="409575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10985781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822960"/>
            <a:ext cx="3401568" cy="1527048"/>
          </a:xfrm>
        </p:spPr>
        <p:txBody>
          <a:bodyPr anchor="b">
            <a:normAutofit/>
          </a:bodyPr>
          <a:lstStyle>
            <a:lvl1pPr>
              <a:defRPr sz="3200"/>
            </a:lvl1pPr>
          </a:lstStyle>
          <a:p>
            <a:r>
              <a:rPr lang="en-US"/>
              <a:t>Click to edit Master title style</a:t>
            </a:r>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21269" y="457200"/>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472" y="457200"/>
            <a:ext cx="1847088" cy="365125"/>
          </a:xfrm>
        </p:spPr>
        <p:txBody>
          <a:bodyPr/>
          <a:lstStyle>
            <a:lvl1pPr>
              <a:defRPr>
                <a:solidFill>
                  <a:schemeClr val="tx1"/>
                </a:solidFill>
                <a:effectLst/>
              </a:defRPr>
            </a:lvl1pPr>
          </a:lstStyle>
          <a:p>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13816" y="2377440"/>
            <a:ext cx="3401568" cy="4095750"/>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4761780" y="0"/>
            <a:ext cx="7430219" cy="6858000"/>
          </a:xfrm>
          <a:blipFill dpi="0" rotWithShape="1">
            <a:blip r:embed="rId2">
              <a:alphaModFix amt="60000"/>
            </a:blip>
            <a:srcRect/>
            <a:stretch>
              <a:fillRect/>
            </a:stretch>
          </a:blipFill>
        </p:spPr>
        <p:txBody>
          <a:bodyPr/>
          <a:lstStyle/>
          <a:p>
            <a:r>
              <a:rPr lang="en-US"/>
              <a:t>Click icon to add picture</a:t>
            </a:r>
            <a:endParaRPr lang="en-US" dirty="0"/>
          </a:p>
        </p:txBody>
      </p:sp>
    </p:spTree>
    <p:extLst>
      <p:ext uri="{BB962C8B-B14F-4D97-AF65-F5344CB8AC3E}">
        <p14:creationId xmlns:p14="http://schemas.microsoft.com/office/powerpoint/2010/main" val="23009357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997417" y="822516"/>
            <a:ext cx="3273552" cy="1942773"/>
          </a:xfrm>
        </p:spPr>
        <p:txBody>
          <a:bodyPr anchor="t" anchorCtr="0">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220197" cy="6858000"/>
          </a:xfrm>
          <a:blipFill dpi="0" rotWithShape="1">
            <a:blip r:embed="rId2">
              <a:alphaModFix amt="60000"/>
            </a:blip>
            <a:srcRect/>
            <a:stretch>
              <a:fillRect l="1" r="-7773"/>
            </a:stretch>
          </a:blipFill>
        </p:spPr>
        <p:txBody>
          <a:bodyPr/>
          <a:lstStyle/>
          <a:p>
            <a:r>
              <a:rPr lang="en-US"/>
              <a:t>Click icon to add picture</a:t>
            </a:r>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998411" y="2778536"/>
            <a:ext cx="3273552" cy="292608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7987743" y="5714645"/>
            <a:ext cx="429207" cy="365125"/>
          </a:xfrm>
        </p:spPr>
        <p:txBody>
          <a:bodyPr/>
          <a:lstStyle/>
          <a:p>
            <a:fld id="{CC057153-B650-4DEB-B370-79DDCFDCE934}" type="slidenum">
              <a:rPr lang="en-US" smtClean="0"/>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47220" y="5715000"/>
            <a:ext cx="2335165" cy="365125"/>
          </a:xfrm>
        </p:spPr>
        <p:txBody>
          <a:bodyPr/>
          <a:lstStyle/>
          <a:p>
            <a:endParaRPr lang="en-US" dirty="0"/>
          </a:p>
        </p:txBody>
      </p:sp>
    </p:spTree>
    <p:extLst>
      <p:ext uri="{BB962C8B-B14F-4D97-AF65-F5344CB8AC3E}">
        <p14:creationId xmlns:p14="http://schemas.microsoft.com/office/powerpoint/2010/main" val="395729235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09413" y="4299577"/>
            <a:ext cx="3739896" cy="1390330"/>
          </a:xfrm>
        </p:spPr>
        <p:txBody>
          <a:bodyPr anchor="t">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692106"/>
          </a:xfrm>
          <a:blipFill dpi="0" rotWithShape="1">
            <a:blip r:embed="rId2">
              <a:alphaModFix amt="60000"/>
            </a:blip>
            <a:srcRect/>
            <a:stretch>
              <a:fillRect t="-1" b="-25541"/>
            </a:stretch>
          </a:blipFill>
        </p:spPr>
        <p:txBody>
          <a:bodyPr/>
          <a:lstStyle/>
          <a:p>
            <a:r>
              <a:rPr lang="en-US"/>
              <a:t>Click icon to add picture</a:t>
            </a:r>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49240" y="4299576"/>
            <a:ext cx="6400800" cy="1390330"/>
          </a:xfrm>
        </p:spPr>
        <p:txBody>
          <a:bodyPr>
            <a:noAutofit/>
          </a:bodyPr>
          <a:lstStyle>
            <a:lvl1pPr marL="0" indent="0">
              <a:buFont typeface="Arial" panose="020B0604020202020204" pitchFamily="34" charset="0"/>
              <a:buNone/>
              <a:defRPr sz="1800"/>
            </a:lvl1pPr>
            <a:lvl2pPr marL="228600" indent="0">
              <a:buFont typeface="Arial" panose="020B0604020202020204" pitchFamily="34" charset="0"/>
              <a:buNone/>
              <a:defRPr sz="1600"/>
            </a:lvl2pPr>
            <a:lvl3pPr marL="457200" indent="0">
              <a:buFont typeface="Arial" panose="020B0604020202020204" pitchFamily="34" charset="0"/>
              <a:buNone/>
              <a:defRPr sz="1400"/>
            </a:lvl3pPr>
            <a:lvl4pPr marL="685800" indent="0">
              <a:buFont typeface="Arial" panose="020B0604020202020204" pitchFamily="34" charset="0"/>
              <a:buNone/>
              <a:defRPr sz="1200"/>
            </a:lvl4pPr>
            <a:lvl5pPr marL="914400" indent="0">
              <a:buFont typeface="Arial" panose="020B0604020202020204" pitchFamily="34" charset="0"/>
              <a:buNone/>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65726902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3791259"/>
            <a:ext cx="2953618" cy="1892808"/>
          </a:xfrm>
        </p:spPr>
        <p:txBody>
          <a:bodyPr anchor="t">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141683"/>
          </a:xfrm>
          <a:blipFill dpi="0" rotWithShape="1">
            <a:blip r:embed="rId2">
              <a:alphaModFix amt="60000"/>
            </a:blip>
            <a:srcRect/>
            <a:stretch>
              <a:fillRect t="2" b="-20264"/>
            </a:stretch>
          </a:blipFill>
        </p:spPr>
        <p:txBody>
          <a:bodyPr/>
          <a:lstStyle/>
          <a:p>
            <a:r>
              <a:rPr lang="en-US"/>
              <a:t>Click icon to add picture</a:t>
            </a:r>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3791259"/>
            <a:ext cx="7772400" cy="2240280"/>
          </a:xfrm>
        </p:spPr>
        <p:txBody>
          <a:bodyPr>
            <a:noAutofit/>
          </a:bodyPr>
          <a:lstStyle>
            <a:lvl1pPr marL="0" indent="0">
              <a:buFont typeface="Arial" panose="020B0604020202020204" pitchFamily="34" charset="0"/>
              <a:buNone/>
              <a:defRPr sz="1800"/>
            </a:lvl1pPr>
            <a:lvl2pPr marL="228600" indent="0">
              <a:buFont typeface="Arial" panose="020B0604020202020204" pitchFamily="34" charset="0"/>
              <a:buNone/>
              <a:defRPr sz="1600"/>
            </a:lvl2pPr>
            <a:lvl3pPr marL="457200" indent="0">
              <a:buFont typeface="Arial" panose="020B0604020202020204" pitchFamily="34" charset="0"/>
              <a:buNone/>
              <a:defRPr sz="1400"/>
            </a:lvl3pPr>
            <a:lvl4pPr marL="685800" indent="0">
              <a:buFont typeface="Arial" panose="020B0604020202020204" pitchFamily="34" charset="0"/>
              <a:buNone/>
              <a:defRPr sz="1200"/>
            </a:lvl4pPr>
            <a:lvl5pPr marL="914400" indent="0">
              <a:buFont typeface="Arial" panose="020B0604020202020204" pitchFamily="34" charset="0"/>
              <a:buNone/>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70500035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223" y="833527"/>
            <a:ext cx="2953618" cy="1892808"/>
          </a:xfrm>
        </p:spPr>
        <p:txBody>
          <a:bodyPr anchor="t">
            <a:normAutofit/>
          </a:bodyPr>
          <a:lstStyle>
            <a:lvl1pPr>
              <a:defRPr sz="3200"/>
            </a:lvl1pPr>
          </a:lstStyle>
          <a:p>
            <a:r>
              <a:rPr lang="en-US"/>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69680" y="457200"/>
            <a:ext cx="1847088" cy="365125"/>
          </a:xfrm>
        </p:spPr>
        <p:txBody>
          <a:bodyPr/>
          <a:lstStyle>
            <a:lvl1pPr algn="r">
              <a:defRPr/>
            </a:lvl1p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0936224"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833527"/>
            <a:ext cx="7772400" cy="2240280"/>
          </a:xfrm>
        </p:spPr>
        <p:txBody>
          <a:bodyPr>
            <a:noAutofit/>
          </a:bodyPr>
          <a:lstStyle>
            <a:lvl1pPr marL="0" indent="0">
              <a:buFont typeface="Arial" panose="020B0604020202020204" pitchFamily="34" charset="0"/>
              <a:buNone/>
              <a:defRPr sz="1800"/>
            </a:lvl1pPr>
            <a:lvl2pPr marL="228600" indent="0">
              <a:buFont typeface="Arial" panose="020B0604020202020204" pitchFamily="34" charset="0"/>
              <a:buNone/>
              <a:defRPr sz="1600"/>
            </a:lvl2pPr>
            <a:lvl3pPr marL="457200" indent="0">
              <a:buFont typeface="Arial" panose="020B0604020202020204" pitchFamily="34" charset="0"/>
              <a:buNone/>
              <a:defRPr sz="1400"/>
            </a:lvl3pPr>
            <a:lvl4pPr marL="685800" indent="0">
              <a:buFont typeface="Arial" panose="020B0604020202020204" pitchFamily="34" charset="0"/>
              <a:buNone/>
              <a:defRPr sz="1200"/>
            </a:lvl4pPr>
            <a:lvl5pPr marL="914400" indent="0">
              <a:buFont typeface="Arial" panose="020B0604020202020204" pitchFamily="34" charset="0"/>
              <a:buNone/>
              <a:defRPr sz="1100"/>
            </a:lvl5pPr>
          </a:lstStyle>
          <a:p>
            <a:pPr lvl="0"/>
            <a:r>
              <a:rPr lang="en-US"/>
              <a:t>Click to edit Master text styles</a:t>
            </a:r>
          </a:p>
          <a:p>
            <a:pPr lvl="1"/>
            <a:r>
              <a:rPr lang="en-US"/>
              <a:t>Second level</a:t>
            </a:r>
          </a:p>
          <a:p>
            <a:pPr lvl="2"/>
            <a:r>
              <a:rPr lang="en-US"/>
              <a:t>Third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3079730"/>
            <a:ext cx="12192000" cy="3778270"/>
          </a:xfrm>
          <a:blipFill dpi="0" rotWithShape="1">
            <a:blip r:embed="rId2">
              <a:alphaModFix amt="60000"/>
            </a:blip>
            <a:srcRect/>
            <a:stretch>
              <a:fillRect/>
            </a:stretch>
          </a:blipFill>
        </p:spPr>
        <p:txBody>
          <a:bodyPr/>
          <a:lstStyle/>
          <a:p>
            <a:r>
              <a:rPr lang="en-US"/>
              <a:t>Click icon to add picture</a:t>
            </a:r>
            <a:endParaRPr lang="en-US" dirty="0"/>
          </a:p>
        </p:txBody>
      </p:sp>
    </p:spTree>
    <p:extLst>
      <p:ext uri="{BB962C8B-B14F-4D97-AF65-F5344CB8AC3E}">
        <p14:creationId xmlns:p14="http://schemas.microsoft.com/office/powerpoint/2010/main" val="27983993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635034"/>
            <a:ext cx="10972802" cy="970463"/>
          </a:xfrm>
        </p:spPr>
        <p:txBody>
          <a:bodyPr anchor="ct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909210" y="1828800"/>
            <a:ext cx="5701655" cy="4088298"/>
          </a:xfrm>
          <a:blipFill dpi="0" rotWithShape="1">
            <a:blip r:embed="rId2">
              <a:alphaModFix amt="60000"/>
            </a:blip>
            <a:srcRect/>
            <a:stretch>
              <a:fillRect/>
            </a:stretch>
          </a:blipFill>
        </p:spPr>
        <p:txBody>
          <a:bodyPr/>
          <a:lstStyle/>
          <a:p>
            <a:r>
              <a:rPr lang="en-US"/>
              <a:t>Click icon to add picture</a:t>
            </a:r>
            <a:endParaRPr lang="en-US" dirty="0"/>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327395" y="1828800"/>
            <a:ext cx="4251960" cy="4428871"/>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2104" y="5943600"/>
            <a:ext cx="429207" cy="365125"/>
          </a:xfrm>
        </p:spPr>
        <p:txBody>
          <a:bodyPr/>
          <a:lstStyle>
            <a:lvl1pPr algn="l">
              <a:defRPr/>
            </a:lvl1pPr>
          </a:lstStyle>
          <a:p>
            <a:fld id="{CC057153-B650-4DEB-B370-79DDCFDCE934}" type="slidenum">
              <a:rPr lang="en-US" smtClean="0"/>
              <a:pPr/>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472" y="5943600"/>
            <a:ext cx="1845772" cy="365125"/>
          </a:xfrm>
        </p:spPr>
        <p:txBody>
          <a:bodyPr/>
          <a:lstStyle>
            <a:lvl1pPr algn="l">
              <a:defRPr/>
            </a:lvl1pPr>
          </a:lstStyle>
          <a:p>
            <a:endParaRPr lang="en-US" dirty="0"/>
          </a:p>
        </p:txBody>
      </p:sp>
    </p:spTree>
    <p:extLst>
      <p:ext uri="{BB962C8B-B14F-4D97-AF65-F5344CB8AC3E}">
        <p14:creationId xmlns:p14="http://schemas.microsoft.com/office/powerpoint/2010/main" val="303104794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814645"/>
            <a:ext cx="4672584" cy="1453896"/>
          </a:xfrm>
        </p:spPr>
        <p:txBody>
          <a:bodyPr>
            <a:normAutofit/>
          </a:bodyPr>
          <a:lstStyle>
            <a:lvl1pPr>
              <a:defRPr sz="36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904874" y="2971800"/>
            <a:ext cx="4219217" cy="2968589"/>
          </a:xfrm>
          <a:blipFill dpi="0" rotWithShape="1">
            <a:blip r:embed="rId2">
              <a:alphaModFix amt="60000"/>
            </a:blip>
            <a:srcRect/>
            <a:stretch>
              <a:fillRect l="148" t="-11888" r="-148" b="-11048"/>
            </a:stretch>
          </a:blipFill>
        </p:spPr>
        <p:txBody>
          <a:bodyPr/>
          <a:lstStyle/>
          <a:p>
            <a:r>
              <a:rPr lang="en-US"/>
              <a:t>Click icon to add picture</a:t>
            </a:r>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2104" y="5943600"/>
            <a:ext cx="429207" cy="365125"/>
          </a:xfrm>
        </p:spPr>
        <p:txBody>
          <a:bodyPr/>
          <a:lstStyle>
            <a:lvl1pPr algn="l">
              <a:defRPr/>
            </a:lvl1pPr>
          </a:lstStyle>
          <a:p>
            <a:fld id="{CC057153-B650-4DEB-B370-79DDCFDCE934}" type="slidenum">
              <a:rPr lang="en-US" smtClean="0"/>
              <a:pPr/>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472" y="5943600"/>
            <a:ext cx="1845772" cy="365125"/>
          </a:xfrm>
        </p:spPr>
        <p:txBody>
          <a:bodyPr/>
          <a:lstStyle>
            <a:lvl1pPr algn="l">
              <a:defRPr/>
            </a:lvl1pPr>
          </a:lstStyle>
          <a:p>
            <a:endParaRPr lang="en-US" dirty="0"/>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694950" y="838031"/>
            <a:ext cx="5585925" cy="5783263"/>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17042614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828825"/>
            <a:ext cx="3657603" cy="1453896"/>
          </a:xfrm>
        </p:spPr>
        <p:txBody>
          <a:bodyPr anchor="t">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953473" y="2662694"/>
            <a:ext cx="2826675" cy="3273309"/>
          </a:xfrm>
          <a:blipFill dpi="0" rotWithShape="1">
            <a:blip r:embed="rId2">
              <a:alphaModFix amt="60000"/>
            </a:blip>
            <a:srcRect/>
            <a:stretch>
              <a:fillRect/>
            </a:stretch>
          </a:blipFill>
        </p:spPr>
        <p:txBody>
          <a:bodyPr/>
          <a:lstStyle>
            <a:lvl1pPr marL="0" indent="0">
              <a:buNone/>
              <a:defRPr/>
            </a:lvl1pPr>
          </a:lstStyle>
          <a:p>
            <a:r>
              <a:rPr lang="en-US"/>
              <a:t>Click icon to add picture</a:t>
            </a:r>
            <a:endParaRPr lang="en-US" dirty="0"/>
          </a:p>
        </p:txBody>
      </p:sp>
      <p:sp>
        <p:nvSpPr>
          <p:cNvPr id="4" name="Slide Number Placeholder 3">
            <a:extLst>
              <a:ext uri="{FF2B5EF4-FFF2-40B4-BE49-F238E27FC236}">
                <a16:creationId xmlns:a16="http://schemas.microsoft.com/office/drawing/2014/main" id="{47484806-6EE6-E9E7-C756-577E511C944C}"/>
              </a:ext>
            </a:extLst>
          </p:cNvPr>
          <p:cNvSpPr>
            <a:spLocks noGrp="1"/>
          </p:cNvSpPr>
          <p:nvPr>
            <p:ph type="sldNum" sz="quarter" idx="16"/>
          </p:nvPr>
        </p:nvSpPr>
        <p:spPr>
          <a:xfrm>
            <a:off x="830476" y="5943600"/>
            <a:ext cx="429207" cy="365125"/>
          </a:xfrm>
        </p:spPr>
        <p:txBody>
          <a:bodyPr/>
          <a:lstStyle/>
          <a:p>
            <a:fld id="{CC057153-B650-4DEB-B370-79DDCFDCE934}" type="slidenum">
              <a:rPr lang="en-US" smtClean="0"/>
              <a:pPr/>
              <a:t>‹#›</a:t>
            </a:fld>
            <a:endParaRPr lang="en-US" dirty="0"/>
          </a:p>
        </p:txBody>
      </p:sp>
      <p:sp>
        <p:nvSpPr>
          <p:cNvPr id="3" name="Footer Placeholder 2">
            <a:extLst>
              <a:ext uri="{FF2B5EF4-FFF2-40B4-BE49-F238E27FC236}">
                <a16:creationId xmlns:a16="http://schemas.microsoft.com/office/drawing/2014/main" id="{E85E95BE-BAAA-0962-1F37-8E80B5075B4D}"/>
              </a:ext>
            </a:extLst>
          </p:cNvPr>
          <p:cNvSpPr>
            <a:spLocks noGrp="1"/>
          </p:cNvSpPr>
          <p:nvPr>
            <p:ph type="ftr" sz="quarter" idx="15"/>
          </p:nvPr>
        </p:nvSpPr>
        <p:spPr>
          <a:xfrm>
            <a:off x="1490553" y="5943600"/>
            <a:ext cx="1845772" cy="365125"/>
          </a:xfrm>
        </p:spPr>
        <p:txBody>
          <a:bodyPr/>
          <a:lstStyle/>
          <a:p>
            <a:endParaRPr lang="en-US" dirty="0"/>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708493" y="840587"/>
            <a:ext cx="6561138" cy="6035040"/>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15780488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Number Lar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7624688" y="4318002"/>
            <a:ext cx="3741303" cy="1727191"/>
          </a:xfrm>
        </p:spPr>
        <p:txBody>
          <a:bodyPr anchor="b" anchorCtr="0">
            <a:normAutofit/>
          </a:bodyPr>
          <a:lstStyle>
            <a:lvl1pPr>
              <a:lnSpc>
                <a:spcPct val="110000"/>
              </a:lnSpc>
              <a:defRPr sz="2000" b="0" i="0" cap="none" spc="0" baseline="0">
                <a:solidFill>
                  <a:schemeClr val="tx1"/>
                </a:solidFill>
                <a:latin typeface="+mn-lt"/>
                <a:cs typeface="Poppins Light" pitchFamily="2" charset="77"/>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777240" y="603503"/>
            <a:ext cx="10535513" cy="4334256"/>
          </a:xfrm>
        </p:spPr>
        <p:txBody>
          <a:bodyPr anchor="b">
            <a:normAutofit/>
          </a:bodyPr>
          <a:lstStyle>
            <a:lvl1pPr marL="0" indent="0">
              <a:lnSpc>
                <a:spcPct val="90000"/>
              </a:lnSpc>
              <a:spcBef>
                <a:spcPts val="0"/>
              </a:spcBef>
              <a:buNone/>
              <a:defRPr sz="17500" b="1">
                <a:solidFill>
                  <a:schemeClr val="tx1"/>
                </a:solidFill>
                <a:latin typeface="+mj-lt"/>
                <a:cs typeface="Poppins" pitchFamily="2" charset="77"/>
              </a:defRPr>
            </a:lvl1pPr>
          </a:lstStyle>
          <a:p>
            <a:pPr lvl="0"/>
            <a:r>
              <a:rPr lang="en-US" dirty="0"/>
              <a: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endParaRPr lang="en-US" dirty="0"/>
          </a:p>
        </p:txBody>
      </p:sp>
      <p:pic>
        <p:nvPicPr>
          <p:cNvPr id="3" name="Graphic 2">
            <a:extLst>
              <a:ext uri="{FF2B5EF4-FFF2-40B4-BE49-F238E27FC236}">
                <a16:creationId xmlns:a16="http://schemas.microsoft.com/office/drawing/2014/main" id="{212892AD-A824-80C0-23D0-A50E8E6086C1}"/>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1177710" y="676656"/>
            <a:ext cx="36576" cy="521208"/>
          </a:xfrm>
          <a:prstGeom prst="rect">
            <a:avLst/>
          </a:prstGeom>
        </p:spPr>
      </p:pic>
    </p:spTree>
    <p:extLst>
      <p:ext uri="{BB962C8B-B14F-4D97-AF65-F5344CB8AC3E}">
        <p14:creationId xmlns:p14="http://schemas.microsoft.com/office/powerpoint/2010/main" val="105622158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Number Large 2">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E0ABD31F-6790-1046-FAA9-F005395197D6}"/>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1177710" y="676656"/>
            <a:ext cx="36576" cy="521208"/>
          </a:xfrm>
          <a:prstGeom prst="rect">
            <a:avLst/>
          </a:prstGeom>
        </p:spPr>
      </p:pic>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3733074" y="4520514"/>
            <a:ext cx="7525512" cy="1545336"/>
          </a:xfrm>
        </p:spPr>
        <p:txBody>
          <a:bodyPr anchor="b" anchorCtr="0">
            <a:normAutofit/>
          </a:bodyPr>
          <a:lstStyle>
            <a:lvl1pPr algn="r">
              <a:lnSpc>
                <a:spcPct val="110000"/>
              </a:lnSpc>
              <a:defRPr sz="2000" b="0" i="0" cap="none" spc="0" baseline="0">
                <a:solidFill>
                  <a:schemeClr val="tx1"/>
                </a:solidFill>
                <a:latin typeface="+mn-lt"/>
                <a:cs typeface="Poppins Light" pitchFamily="2" charset="77"/>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777240" y="912730"/>
            <a:ext cx="10543032" cy="4206240"/>
          </a:xfrm>
        </p:spPr>
        <p:txBody>
          <a:bodyPr anchor="b">
            <a:normAutofit/>
          </a:bodyPr>
          <a:lstStyle>
            <a:lvl1pPr marL="0" indent="0" algn="l">
              <a:lnSpc>
                <a:spcPct val="90000"/>
              </a:lnSpc>
              <a:buNone/>
              <a:defRPr sz="17500" b="1">
                <a:solidFill>
                  <a:schemeClr val="tx1"/>
                </a:solidFill>
                <a:latin typeface="+mj-lt"/>
                <a:cs typeface="Poppins" pitchFamily="2" charset="77"/>
              </a:defRPr>
            </a:lvl1pPr>
          </a:lstStyle>
          <a:p>
            <a:pPr lvl="0"/>
            <a:r>
              <a:rPr lang="en-US" dirty="0"/>
              <a:t>##%</a:t>
            </a:r>
          </a:p>
        </p:txBody>
      </p:sp>
      <p:sp>
        <p:nvSpPr>
          <p:cNvPr id="5" name="Slide Number Placeholder 4">
            <a:extLst>
              <a:ext uri="{FF2B5EF4-FFF2-40B4-BE49-F238E27FC236}">
                <a16:creationId xmlns:a16="http://schemas.microsoft.com/office/drawing/2014/main" id="{F593D60A-2641-9137-7CFC-67D963578820}"/>
              </a:ext>
            </a:extLst>
          </p:cNvPr>
          <p:cNvSpPr>
            <a:spLocks noGrp="1"/>
          </p:cNvSpPr>
          <p:nvPr>
            <p:ph type="sldNum" sz="quarter" idx="15"/>
          </p:nvPr>
        </p:nvSpPr>
        <p:spPr/>
        <p:txBody>
          <a:bodyPr/>
          <a:lstStyle/>
          <a:p>
            <a:fld id="{CC057153-B650-4DEB-B370-79DDCFDCE934}" type="slidenum">
              <a:rPr lang="en-US" smtClean="0"/>
              <a:pPr/>
              <a:t>‹#›</a:t>
            </a:fld>
            <a:endParaRPr lang="en-US" dirty="0"/>
          </a:p>
        </p:txBody>
      </p:sp>
      <p:sp>
        <p:nvSpPr>
          <p:cNvPr id="4" name="Footer Placeholder 3">
            <a:extLst>
              <a:ext uri="{FF2B5EF4-FFF2-40B4-BE49-F238E27FC236}">
                <a16:creationId xmlns:a16="http://schemas.microsoft.com/office/drawing/2014/main" id="{7F79D38F-DE10-E2BB-5C22-9A8C0781F150}"/>
              </a:ext>
            </a:extLst>
          </p:cNvPr>
          <p:cNvSpPr>
            <a:spLocks noGrp="1"/>
          </p:cNvSpPr>
          <p:nvPr>
            <p:ph type="ftr" sz="quarter" idx="14"/>
          </p:nvPr>
        </p:nvSpPr>
        <p:spPr/>
        <p:txBody>
          <a:bodyPr/>
          <a:lstStyle/>
          <a:p>
            <a:endParaRPr lang="en-US" dirty="0"/>
          </a:p>
        </p:txBody>
      </p:sp>
    </p:spTree>
    <p:extLst>
      <p:ext uri="{BB962C8B-B14F-4D97-AF65-F5344CB8AC3E}">
        <p14:creationId xmlns:p14="http://schemas.microsoft.com/office/powerpoint/2010/main" val="429014706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umber Larg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6889898" y="1318437"/>
            <a:ext cx="4368688" cy="4747413"/>
          </a:xfrm>
        </p:spPr>
        <p:txBody>
          <a:bodyPr anchor="b" anchorCtr="0">
            <a:normAutofit/>
          </a:bodyPr>
          <a:lstStyle>
            <a:lvl1pPr algn="r">
              <a:lnSpc>
                <a:spcPct val="110000"/>
              </a:lnSpc>
              <a:defRPr sz="2000" b="0" i="0" cap="none" spc="0" baseline="0">
                <a:solidFill>
                  <a:schemeClr val="tx1"/>
                </a:solidFill>
                <a:latin typeface="+mn-lt"/>
                <a:cs typeface="Poppins Light" pitchFamily="2" charset="77"/>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777240" y="1318437"/>
            <a:ext cx="5318760" cy="5335420"/>
          </a:xfrm>
        </p:spPr>
        <p:txBody>
          <a:bodyPr anchor="b">
            <a:normAutofit/>
          </a:bodyPr>
          <a:lstStyle>
            <a:lvl1pPr marL="0" indent="0" algn="l">
              <a:lnSpc>
                <a:spcPct val="90000"/>
              </a:lnSpc>
              <a:buNone/>
              <a:defRPr sz="17500" b="1">
                <a:solidFill>
                  <a:schemeClr val="tx1"/>
                </a:solidFill>
                <a:latin typeface="+mj-lt"/>
                <a:cs typeface="Poppins" pitchFamily="2" charset="77"/>
              </a:defRPr>
            </a:lvl1pPr>
          </a:lstStyle>
          <a:p>
            <a:pPr lvl="0"/>
            <a:r>
              <a:rPr lang="en-US" dirty="0"/>
              <a:t>##%</a:t>
            </a:r>
          </a:p>
        </p:txBody>
      </p:sp>
      <p:pic>
        <p:nvPicPr>
          <p:cNvPr id="3" name="Graphic 2">
            <a:extLst>
              <a:ext uri="{FF2B5EF4-FFF2-40B4-BE49-F238E27FC236}">
                <a16:creationId xmlns:a16="http://schemas.microsoft.com/office/drawing/2014/main" id="{F17F8DEA-3543-B752-B9E3-AC000CAB4672}"/>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1177710" y="676656"/>
            <a:ext cx="36576" cy="521208"/>
          </a:xfrm>
          <a:prstGeom prst="rect">
            <a:avLst/>
          </a:prstGeom>
        </p:spPr>
      </p:pic>
      <p:sp>
        <p:nvSpPr>
          <p:cNvPr id="4" name="Footer Placeholder 3">
            <a:extLst>
              <a:ext uri="{FF2B5EF4-FFF2-40B4-BE49-F238E27FC236}">
                <a16:creationId xmlns:a16="http://schemas.microsoft.com/office/drawing/2014/main" id="{67F2F7EA-5D69-7C1B-CCA8-B001A58AE38D}"/>
              </a:ext>
            </a:extLst>
          </p:cNvPr>
          <p:cNvSpPr>
            <a:spLocks noGrp="1"/>
          </p:cNvSpPr>
          <p:nvPr>
            <p:ph type="ftr" sz="quarter" idx="14"/>
          </p:nvPr>
        </p:nvSpPr>
        <p:spPr>
          <a:xfrm>
            <a:off x="8869680" y="722163"/>
            <a:ext cx="1845772" cy="365125"/>
          </a:xfrm>
        </p:spPr>
        <p:txBody>
          <a:bodyPr/>
          <a:lstStyle>
            <a:lvl1pPr algn="r">
              <a:defRPr/>
            </a:lvl1pPr>
          </a:lstStyle>
          <a:p>
            <a:endParaRPr lang="en-US" dirty="0"/>
          </a:p>
        </p:txBody>
      </p:sp>
      <p:sp>
        <p:nvSpPr>
          <p:cNvPr id="5" name="Slide Number Placeholder 4">
            <a:extLst>
              <a:ext uri="{FF2B5EF4-FFF2-40B4-BE49-F238E27FC236}">
                <a16:creationId xmlns:a16="http://schemas.microsoft.com/office/drawing/2014/main" id="{3B75CC0F-ADA3-ABFA-0894-792752304D3D}"/>
              </a:ext>
            </a:extLst>
          </p:cNvPr>
          <p:cNvSpPr>
            <a:spLocks noGrp="1"/>
          </p:cNvSpPr>
          <p:nvPr>
            <p:ph type="sldNum" sz="quarter" idx="15"/>
          </p:nvPr>
        </p:nvSpPr>
        <p:spPr>
          <a:xfrm>
            <a:off x="10936224" y="722163"/>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47455250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Number Large 4">
    <p:bg>
      <p:bgRef idx="1001">
        <a:schemeClr val="bg1"/>
      </p:bgRef>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D617F66D-47D7-5FE5-3A3F-34A22FF6A160}"/>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6077712" y="5660464"/>
            <a:ext cx="36576" cy="521208"/>
          </a:xfrm>
          <a:prstGeom prst="rect">
            <a:avLst/>
          </a:prstGeom>
        </p:spPr>
      </p:pic>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377440" y="4809744"/>
            <a:ext cx="7525512" cy="1545336"/>
          </a:xfrm>
        </p:spPr>
        <p:txBody>
          <a:bodyPr>
            <a:normAutofit/>
          </a:bodyPr>
          <a:lstStyle>
            <a:lvl1pPr algn="ctr">
              <a:lnSpc>
                <a:spcPct val="110000"/>
              </a:lnSpc>
              <a:defRPr sz="2000" b="0" i="0" cap="none" spc="0" baseline="0">
                <a:solidFill>
                  <a:schemeClr val="tx1"/>
                </a:solidFill>
                <a:latin typeface="+mn-lt"/>
                <a:cs typeface="Poppins Light" pitchFamily="2" charset="77"/>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4484" y="558436"/>
            <a:ext cx="10543032" cy="4206240"/>
          </a:xfrm>
        </p:spPr>
        <p:txBody>
          <a:bodyPr anchor="b">
            <a:normAutofit/>
          </a:bodyPr>
          <a:lstStyle>
            <a:lvl1pPr marL="0" indent="0" algn="ctr">
              <a:lnSpc>
                <a:spcPct val="90000"/>
              </a:lnSpc>
              <a:buNone/>
              <a:defRPr sz="23200" b="1">
                <a:solidFill>
                  <a:schemeClr val="tx1"/>
                </a:solidFill>
                <a:latin typeface="+mj-lt"/>
                <a:cs typeface="Poppins" pitchFamily="2" charset="77"/>
              </a:defRPr>
            </a:lvl1pPr>
          </a:lstStyle>
          <a:p>
            <a:pPr lvl="0"/>
            <a:r>
              <a:rPr lang="en-US"/>
              <a:t>##%</a:t>
            </a:r>
          </a:p>
        </p:txBody>
      </p:sp>
    </p:spTree>
    <p:extLst>
      <p:ext uri="{BB962C8B-B14F-4D97-AF65-F5344CB8AC3E}">
        <p14:creationId xmlns:p14="http://schemas.microsoft.com/office/powerpoint/2010/main" val="1184023182"/>
      </p:ext>
    </p:extLst>
  </p:cSld>
  <p:clrMapOvr>
    <a:overrideClrMapping bg1="lt1" tx1="dk1" bg2="lt2" tx2="dk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pic>
        <p:nvPicPr>
          <p:cNvPr id="3" name="Graphic 2">
            <a:extLst>
              <a:ext uri="{FF2B5EF4-FFF2-40B4-BE49-F238E27FC236}">
                <a16:creationId xmlns:a16="http://schemas.microsoft.com/office/drawing/2014/main" id="{4B9366FF-A392-C240-F718-4B73E04621E0}"/>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6077712" y="5660464"/>
            <a:ext cx="36576" cy="521208"/>
          </a:xfrm>
          <a:prstGeom prst="rect">
            <a:avLst/>
          </a:prstGeom>
        </p:spPr>
      </p:pic>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962912" y="626364"/>
            <a:ext cx="8266176" cy="5605272"/>
          </a:xfrm>
        </p:spPr>
        <p:txBody>
          <a:bodyPr anchor="ctr">
            <a:noAutofit/>
          </a:bodyPr>
          <a:lstStyle>
            <a:lvl1pPr marL="0" indent="0" algn="ctr">
              <a:lnSpc>
                <a:spcPct val="100000"/>
              </a:lnSpc>
              <a:buNone/>
              <a:defRPr sz="4000" b="1" i="0" cap="all" spc="50" baseline="0">
                <a:latin typeface="+mj-lt"/>
                <a:cs typeface="Poppins" pitchFamily="2" charset="77"/>
              </a:defRPr>
            </a:lvl1pPr>
            <a:lvl2pPr marL="228600" indent="0" algn="ctr">
              <a:lnSpc>
                <a:spcPct val="100000"/>
              </a:lnSpc>
              <a:buNone/>
              <a:defRPr sz="3600" b="1" i="0" cap="all" spc="50" baseline="0">
                <a:latin typeface="+mj-lt"/>
                <a:cs typeface="Poppins" pitchFamily="2" charset="77"/>
              </a:defRPr>
            </a:lvl2pPr>
            <a:lvl3pPr marL="457200" indent="0" algn="ctr">
              <a:lnSpc>
                <a:spcPct val="100000"/>
              </a:lnSpc>
              <a:buNone/>
              <a:defRPr sz="3200" b="1" i="0" cap="all" spc="50" baseline="0">
                <a:latin typeface="+mj-lt"/>
                <a:cs typeface="Poppins" pitchFamily="2" charset="77"/>
              </a:defRPr>
            </a:lvl3pPr>
            <a:lvl4pPr marL="685800" indent="0" algn="ctr">
              <a:lnSpc>
                <a:spcPct val="100000"/>
              </a:lnSpc>
              <a:buNone/>
              <a:defRPr sz="2800" b="1" i="0" cap="all" spc="50" baseline="0">
                <a:latin typeface="+mj-lt"/>
                <a:cs typeface="Poppins" pitchFamily="2" charset="77"/>
              </a:defRPr>
            </a:lvl4pPr>
            <a:lvl5pPr marL="914400" indent="0" algn="ctr">
              <a:lnSpc>
                <a:spcPct val="100000"/>
              </a:lnSpc>
              <a:buNone/>
              <a:defRPr sz="2400" b="1" i="0" cap="all" spc="50" baseline="0">
                <a:latin typeface="+mj-lt"/>
                <a:cs typeface="Poppins" pitchFamily="2" charset="77"/>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325147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Statement 2">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9520A179-8E3E-2B95-A97F-C68296952939}"/>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a:off x="928148" y="921438"/>
            <a:ext cx="36576" cy="521208"/>
          </a:xfrm>
          <a:prstGeom prst="rect">
            <a:avLst/>
          </a:prstGeom>
        </p:spPr>
      </p:pic>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813816" y="1996848"/>
            <a:ext cx="8266176" cy="4142232"/>
          </a:xfrm>
        </p:spPr>
        <p:txBody>
          <a:bodyPr anchor="b">
            <a:noAutofit/>
          </a:bodyPr>
          <a:lstStyle>
            <a:lvl1pPr marL="0" indent="0">
              <a:lnSpc>
                <a:spcPct val="100000"/>
              </a:lnSpc>
              <a:buNone/>
              <a:defRPr sz="4000" b="1" i="0" cap="all" spc="50" baseline="0">
                <a:latin typeface="+mj-lt"/>
                <a:cs typeface="Poppins" pitchFamily="2" charset="77"/>
              </a:defRPr>
            </a:lvl1pPr>
            <a:lvl2pPr marL="228600" indent="0">
              <a:lnSpc>
                <a:spcPct val="100000"/>
              </a:lnSpc>
              <a:buNone/>
              <a:defRPr sz="3200" b="1" i="0" cap="all" spc="50" baseline="0">
                <a:latin typeface="+mj-lt"/>
                <a:cs typeface="Poppins" pitchFamily="2" charset="77"/>
              </a:defRPr>
            </a:lvl2pPr>
            <a:lvl3pPr marL="457200" indent="0">
              <a:lnSpc>
                <a:spcPct val="100000"/>
              </a:lnSpc>
              <a:buNone/>
              <a:defRPr sz="2800" b="1" i="0" cap="all" spc="50" baseline="0">
                <a:latin typeface="+mj-lt"/>
                <a:cs typeface="Poppins" pitchFamily="2" charset="77"/>
              </a:defRPr>
            </a:lvl3pPr>
            <a:lvl4pPr marL="685800" indent="0">
              <a:lnSpc>
                <a:spcPct val="100000"/>
              </a:lnSpc>
              <a:buNone/>
              <a:defRPr sz="2400" b="1" i="0" cap="all" spc="50" baseline="0">
                <a:latin typeface="+mj-lt"/>
                <a:cs typeface="Poppins" pitchFamily="2" charset="77"/>
              </a:defRPr>
            </a:lvl4pPr>
            <a:lvl5pPr marL="914400" indent="0">
              <a:lnSpc>
                <a:spcPct val="100000"/>
              </a:lnSpc>
              <a:buNone/>
              <a:defRPr sz="2000" b="1" i="0" cap="all" spc="50" baseline="0">
                <a:latin typeface="+mj-lt"/>
                <a:cs typeface="Poppins" pitchFamily="2" charset="77"/>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449345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824681" y="760672"/>
            <a:ext cx="8266176" cy="5605272"/>
          </a:xfrm>
        </p:spPr>
        <p:txBody>
          <a:bodyPr anchor="t">
            <a:noAutofit/>
          </a:bodyPr>
          <a:lstStyle>
            <a:lvl1pPr marL="0" indent="0">
              <a:lnSpc>
                <a:spcPct val="100000"/>
              </a:lnSpc>
              <a:buNone/>
              <a:defRPr sz="4000" b="1" i="0" cap="all" spc="50" baseline="0">
                <a:latin typeface="+mj-lt"/>
                <a:cs typeface="Poppins" pitchFamily="2" charset="77"/>
              </a:defRPr>
            </a:lvl1pPr>
            <a:lvl2pPr marL="228600" indent="0">
              <a:lnSpc>
                <a:spcPct val="100000"/>
              </a:lnSpc>
              <a:buNone/>
              <a:defRPr sz="3200" b="1" i="0" cap="all" spc="50" baseline="0">
                <a:latin typeface="+mj-lt"/>
                <a:cs typeface="Poppins" pitchFamily="2" charset="77"/>
              </a:defRPr>
            </a:lvl2pPr>
            <a:lvl3pPr marL="457200" indent="0">
              <a:lnSpc>
                <a:spcPct val="100000"/>
              </a:lnSpc>
              <a:buNone/>
              <a:defRPr sz="2800" b="1" i="0" cap="all" spc="50" baseline="0">
                <a:latin typeface="+mj-lt"/>
                <a:cs typeface="Poppins" pitchFamily="2" charset="77"/>
              </a:defRPr>
            </a:lvl3pPr>
            <a:lvl4pPr marL="685800" indent="0">
              <a:lnSpc>
                <a:spcPct val="100000"/>
              </a:lnSpc>
              <a:buNone/>
              <a:defRPr sz="2400" b="1" i="0" cap="all" spc="50" baseline="0">
                <a:latin typeface="+mj-lt"/>
                <a:cs typeface="Poppins" pitchFamily="2" charset="77"/>
              </a:defRPr>
            </a:lvl4pPr>
            <a:lvl5pPr marL="914400" indent="0">
              <a:lnSpc>
                <a:spcPct val="100000"/>
              </a:lnSpc>
              <a:buNone/>
              <a:defRPr sz="2000" b="1" i="0" cap="all" spc="50" baseline="0">
                <a:latin typeface="+mj-lt"/>
                <a:cs typeface="Poppins" pitchFamily="2" charset="77"/>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3" name="Graphic 2">
            <a:extLst>
              <a:ext uri="{FF2B5EF4-FFF2-40B4-BE49-F238E27FC236}">
                <a16:creationId xmlns:a16="http://schemas.microsoft.com/office/drawing/2014/main" id="{94584083-25C0-4BCD-77BF-0F4B50C89CEC}"/>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10986884" y="676656"/>
            <a:ext cx="36576" cy="521208"/>
          </a:xfrm>
          <a:prstGeom prst="rect">
            <a:avLst/>
          </a:prstGeom>
        </p:spPr>
      </p:pic>
      <p:sp>
        <p:nvSpPr>
          <p:cNvPr id="4" name="Footer Placeholder 3">
            <a:extLst>
              <a:ext uri="{FF2B5EF4-FFF2-40B4-BE49-F238E27FC236}">
                <a16:creationId xmlns:a16="http://schemas.microsoft.com/office/drawing/2014/main" id="{74F9D7C9-2DBC-E12A-4A0F-59AD76DB1119}"/>
              </a:ext>
            </a:extLst>
          </p:cNvPr>
          <p:cNvSpPr>
            <a:spLocks noGrp="1"/>
          </p:cNvSpPr>
          <p:nvPr>
            <p:ph type="ftr" sz="quarter" idx="14"/>
          </p:nvPr>
        </p:nvSpPr>
        <p:spPr>
          <a:xfrm>
            <a:off x="8869680" y="5717127"/>
            <a:ext cx="1845772" cy="365125"/>
          </a:xfrm>
        </p:spPr>
        <p:txBody>
          <a:bodyPr/>
          <a:lstStyle>
            <a:lvl1pPr algn="r">
              <a:defRPr/>
            </a:lvl1pPr>
          </a:lstStyle>
          <a:p>
            <a:endParaRPr lang="en-US" dirty="0"/>
          </a:p>
        </p:txBody>
      </p:sp>
      <p:sp>
        <p:nvSpPr>
          <p:cNvPr id="5" name="Slide Number Placeholder 4">
            <a:extLst>
              <a:ext uri="{FF2B5EF4-FFF2-40B4-BE49-F238E27FC236}">
                <a16:creationId xmlns:a16="http://schemas.microsoft.com/office/drawing/2014/main" id="{03A58948-847F-22CD-2AA2-CF3475976FFB}"/>
              </a:ext>
            </a:extLst>
          </p:cNvPr>
          <p:cNvSpPr>
            <a:spLocks noGrp="1"/>
          </p:cNvSpPr>
          <p:nvPr>
            <p:ph type="sldNum" sz="quarter" idx="15"/>
          </p:nvPr>
        </p:nvSpPr>
        <p:spPr>
          <a:xfrm>
            <a:off x="10936224" y="5714645"/>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94910409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812600" y="5601041"/>
            <a:ext cx="8229600" cy="466344"/>
          </a:xfrm>
        </p:spPr>
        <p:txBody>
          <a:bodyPr anchor="ctr">
            <a:normAutofit/>
          </a:bodyPr>
          <a:lstStyle>
            <a:lvl1pPr>
              <a:lnSpc>
                <a:spcPct val="120000"/>
              </a:lnSpc>
              <a:defRPr sz="2000" b="0" i="0" cap="none" baseline="0">
                <a:solidFill>
                  <a:schemeClr val="tx1"/>
                </a:solidFill>
                <a:latin typeface="+mn-lt"/>
                <a:cs typeface="Poppins Light" pitchFamily="2" charset="77"/>
              </a:defRPr>
            </a:lvl1pPr>
          </a:lstStyle>
          <a:p>
            <a:r>
              <a:rPr lang="en-US" dirty="0"/>
              <a:t>Quote Author</a:t>
            </a:r>
          </a:p>
        </p:txBody>
      </p:sp>
      <p:pic>
        <p:nvPicPr>
          <p:cNvPr id="3" name="Graphic 2">
            <a:extLst>
              <a:ext uri="{FF2B5EF4-FFF2-40B4-BE49-F238E27FC236}">
                <a16:creationId xmlns:a16="http://schemas.microsoft.com/office/drawing/2014/main" id="{8025C941-1D26-5955-DC05-31D96A1D00E3}"/>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10983213" y="5660464"/>
            <a:ext cx="36576" cy="521208"/>
          </a:xfrm>
          <a:prstGeom prst="rect">
            <a:avLst/>
          </a:prstGeom>
        </p:spPr>
      </p:pic>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792280" y="776028"/>
            <a:ext cx="8229600" cy="4572000"/>
          </a:xfrm>
        </p:spPr>
        <p:txBody>
          <a:bodyPr anchor="t" anchorCtr="0">
            <a:normAutofit/>
          </a:bodyPr>
          <a:lstStyle>
            <a:lvl1pPr marL="164592" indent="-164592">
              <a:lnSpc>
                <a:spcPct val="100000"/>
              </a:lnSpc>
              <a:spcBef>
                <a:spcPts val="0"/>
              </a:spcBef>
              <a:buNone/>
              <a:defRPr sz="4000" b="1" cap="all" spc="50" baseline="0">
                <a:latin typeface="+mj-lt"/>
                <a:cs typeface="Poppins" pitchFamily="2" charset="77"/>
              </a:defRPr>
            </a:lvl1pPr>
          </a:lstStyle>
          <a:p>
            <a:pPr lvl="0"/>
            <a:r>
              <a:rPr lang="en-US" dirty="0"/>
              <a:t>Click to add Quote</a:t>
            </a:r>
          </a:p>
        </p:txBody>
      </p:sp>
    </p:spTree>
    <p:extLst>
      <p:ext uri="{BB962C8B-B14F-4D97-AF65-F5344CB8AC3E}">
        <p14:creationId xmlns:p14="http://schemas.microsoft.com/office/powerpoint/2010/main" val="337953462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Quot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677009" y="4802977"/>
            <a:ext cx="9043416" cy="466344"/>
          </a:xfrm>
        </p:spPr>
        <p:txBody>
          <a:bodyPr anchor="ctr">
            <a:normAutofit/>
          </a:bodyPr>
          <a:lstStyle>
            <a:lvl1pPr>
              <a:lnSpc>
                <a:spcPct val="120000"/>
              </a:lnSpc>
              <a:defRPr sz="2000" b="0" i="0" cap="none" spc="0" baseline="0">
                <a:solidFill>
                  <a:schemeClr val="tx1"/>
                </a:solidFill>
                <a:latin typeface="+mn-lt"/>
                <a:cs typeface="Poppins Light" pitchFamily="2" charset="77"/>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499616" y="1344168"/>
            <a:ext cx="9198864" cy="3291840"/>
          </a:xfrm>
        </p:spPr>
        <p:txBody>
          <a:bodyPr anchor="ctr">
            <a:normAutofit/>
          </a:bodyPr>
          <a:lstStyle>
            <a:lvl1pPr marL="164592" indent="-164592">
              <a:lnSpc>
                <a:spcPct val="100000"/>
              </a:lnSpc>
              <a:spcBef>
                <a:spcPts val="0"/>
              </a:spcBef>
              <a:buNone/>
              <a:defRPr sz="4000" b="1" i="0" cap="all" spc="50" baseline="0">
                <a:latin typeface="+mj-lt"/>
                <a:cs typeface="Poppins" pitchFamily="2" charset="77"/>
              </a:defRPr>
            </a:lvl1pPr>
          </a:lstStyle>
          <a:p>
            <a:pPr lvl="0"/>
            <a:r>
              <a:rPr lang="en-US" dirty="0"/>
              <a:t>Click to add Quote</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579537492"/>
      </p:ext>
    </p:extLst>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885444" y="4572000"/>
            <a:ext cx="8805672" cy="466344"/>
          </a:xfrm>
        </p:spPr>
        <p:txBody>
          <a:bodyPr anchor="ctr">
            <a:normAutofit/>
          </a:bodyPr>
          <a:lstStyle>
            <a:lvl1pPr>
              <a:lnSpc>
                <a:spcPct val="120000"/>
              </a:lnSpc>
              <a:defRPr sz="2000" b="0" i="0" cap="none" spc="0" baseline="0">
                <a:solidFill>
                  <a:schemeClr val="tx1"/>
                </a:solidFill>
                <a:latin typeface="+mn-lt"/>
                <a:cs typeface="Poppins Light" pitchFamily="2" charset="77"/>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807720" y="944880"/>
            <a:ext cx="8961120" cy="3474720"/>
          </a:xfrm>
        </p:spPr>
        <p:txBody>
          <a:bodyPr anchor="ctr">
            <a:normAutofit/>
          </a:bodyPr>
          <a:lstStyle>
            <a:lvl1pPr marL="164592" indent="-164592">
              <a:lnSpc>
                <a:spcPct val="100000"/>
              </a:lnSpc>
              <a:spcBef>
                <a:spcPts val="0"/>
              </a:spcBef>
              <a:buNone/>
              <a:defRPr sz="4200" b="1" i="0" cap="all" spc="50" baseline="0">
                <a:latin typeface="+mj-lt"/>
                <a:cs typeface="Poppins" pitchFamily="2" charset="77"/>
              </a:defRPr>
            </a:lvl1pPr>
          </a:lstStyle>
          <a:p>
            <a:pPr lvl="0"/>
            <a:r>
              <a:rPr lang="en-US" dirty="0"/>
              <a:t>Click to add Quote</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428772864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09723" y="829551"/>
            <a:ext cx="10741152" cy="1132258"/>
          </a:xfrm>
        </p:spPr>
        <p:txBody>
          <a:bodyPr/>
          <a:lstStyle/>
          <a:p>
            <a:r>
              <a:rPr lang="en-US"/>
              <a:t>Click to edit Master title style</a:t>
            </a:r>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553" y="457200"/>
            <a:ext cx="1845772" cy="365125"/>
          </a:xfrm>
        </p:spPr>
        <p:txBody>
          <a:bodyPr/>
          <a:lstStyle/>
          <a:p>
            <a:endParaRPr lang="en-US" dirty="0"/>
          </a:p>
        </p:txBody>
      </p:sp>
      <p:sp>
        <p:nvSpPr>
          <p:cNvPr id="9" name="Text Placeholder 8">
            <a:extLst>
              <a:ext uri="{FF2B5EF4-FFF2-40B4-BE49-F238E27FC236}">
                <a16:creationId xmlns:a16="http://schemas.microsoft.com/office/drawing/2014/main" id="{84DC103C-4E45-07FA-2734-5BAE2624DC48}"/>
              </a:ext>
            </a:extLst>
          </p:cNvPr>
          <p:cNvSpPr>
            <a:spLocks noGrp="1"/>
          </p:cNvSpPr>
          <p:nvPr>
            <p:ph type="body" sz="quarter" idx="13"/>
          </p:nvPr>
        </p:nvSpPr>
        <p:spPr>
          <a:xfrm>
            <a:off x="809723" y="1980371"/>
            <a:ext cx="5181600" cy="4351338"/>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
        <p:nvSpPr>
          <p:cNvPr id="11" name="Text Placeholder 10">
            <a:extLst>
              <a:ext uri="{FF2B5EF4-FFF2-40B4-BE49-F238E27FC236}">
                <a16:creationId xmlns:a16="http://schemas.microsoft.com/office/drawing/2014/main" id="{288F1ED9-CE64-0191-F909-FDC002A7456F}"/>
              </a:ext>
            </a:extLst>
          </p:cNvPr>
          <p:cNvSpPr>
            <a:spLocks noGrp="1"/>
          </p:cNvSpPr>
          <p:nvPr>
            <p:ph type="body" sz="quarter" idx="14"/>
          </p:nvPr>
        </p:nvSpPr>
        <p:spPr>
          <a:xfrm>
            <a:off x="6369148" y="1980371"/>
            <a:ext cx="5181600" cy="4351338"/>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5886875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wo Content 2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1615443"/>
            <a:ext cx="3437583" cy="4099202"/>
          </a:xfrm>
        </p:spPr>
        <p:txBody>
          <a:bodyPr>
            <a:normAutofit/>
          </a:bodyPr>
          <a:lstStyle>
            <a:lvl1pPr>
              <a:defRPr sz="3200"/>
            </a:lvl1pPr>
          </a:lstStyle>
          <a:p>
            <a:r>
              <a:rPr lang="en-US"/>
              <a:t>Click to edit Master title style</a:t>
            </a:r>
            <a:endParaRPr lang="en-US" dirty="0"/>
          </a:p>
        </p:txBody>
      </p:sp>
      <p:sp>
        <p:nvSpPr>
          <p:cNvPr id="3" name="Picture Placeholder 10">
            <a:extLst>
              <a:ext uri="{FF2B5EF4-FFF2-40B4-BE49-F238E27FC236}">
                <a16:creationId xmlns:a16="http://schemas.microsoft.com/office/drawing/2014/main" id="{77FBFB58-BD7D-0E9B-7D02-1BE0CDCEA434}"/>
              </a:ext>
            </a:extLst>
          </p:cNvPr>
          <p:cNvSpPr>
            <a:spLocks noGrp="1"/>
          </p:cNvSpPr>
          <p:nvPr>
            <p:ph type="pic" sz="quarter" idx="15"/>
          </p:nvPr>
        </p:nvSpPr>
        <p:spPr>
          <a:xfrm>
            <a:off x="0" y="0"/>
            <a:ext cx="12192000" cy="972457"/>
          </a:xfrm>
          <a:blipFill dpi="0" rotWithShape="1">
            <a:blip r:embed="rId2">
              <a:alphaModFix amt="60000"/>
            </a:blip>
            <a:srcRect/>
            <a:stretch>
              <a:fillRect l="1" t="1" r="-5" b="-482"/>
            </a:stretch>
          </a:blipFill>
        </p:spPr>
        <p:txBody>
          <a:bodyPr/>
          <a:lstStyle/>
          <a:p>
            <a:r>
              <a:rPr lang="en-US"/>
              <a:t>Click icon to add picture</a:t>
            </a:r>
            <a:endParaRPr lang="en-US" dirty="0"/>
          </a:p>
        </p:txBody>
      </p:sp>
      <p:sp>
        <p:nvSpPr>
          <p:cNvPr id="9" name="Text Placeholder 8">
            <a:extLst>
              <a:ext uri="{FF2B5EF4-FFF2-40B4-BE49-F238E27FC236}">
                <a16:creationId xmlns:a16="http://schemas.microsoft.com/office/drawing/2014/main" id="{84DC103C-4E45-07FA-2734-5BAE2624DC48}"/>
              </a:ext>
            </a:extLst>
          </p:cNvPr>
          <p:cNvSpPr>
            <a:spLocks noGrp="1"/>
          </p:cNvSpPr>
          <p:nvPr>
            <p:ph type="body" sz="quarter" idx="13"/>
          </p:nvPr>
        </p:nvSpPr>
        <p:spPr>
          <a:xfrm>
            <a:off x="5151840" y="1615442"/>
            <a:ext cx="6119865" cy="2011680"/>
          </a:xfrm>
        </p:spPr>
        <p:txBody>
          <a:bodyPr>
            <a:normAutofit/>
          </a:bodyPr>
          <a:lstStyle>
            <a:lvl1pPr marL="0" indent="0">
              <a:lnSpc>
                <a:spcPct val="90000"/>
              </a:lnSpc>
              <a:buNone/>
              <a:defRPr sz="1800"/>
            </a:lvl1pPr>
            <a:lvl2pPr marL="228600" indent="0">
              <a:lnSpc>
                <a:spcPct val="90000"/>
              </a:lnSpc>
              <a:buNone/>
              <a:defRPr sz="1600"/>
            </a:lvl2pPr>
            <a:lvl3pPr marL="457200" indent="0">
              <a:lnSpc>
                <a:spcPct val="90000"/>
              </a:lnSpc>
              <a:buNone/>
              <a:defRPr sz="1400"/>
            </a:lvl3pPr>
            <a:lvl4pPr marL="685800" indent="0">
              <a:lnSpc>
                <a:spcPct val="90000"/>
              </a:lnSpc>
              <a:buNone/>
              <a:defRPr sz="1200"/>
            </a:lvl4pPr>
            <a:lvl5pPr marL="914400" indent="0">
              <a:lnSpc>
                <a:spcPct val="90000"/>
              </a:lnSpc>
              <a:buNone/>
              <a:defRPr sz="1100"/>
            </a:lvl5pPr>
          </a:lstStyle>
          <a:p>
            <a:pPr lvl="0"/>
            <a:r>
              <a:rPr lang="en-US"/>
              <a:t>Click to edit Master text styles</a:t>
            </a:r>
          </a:p>
          <a:p>
            <a:pPr lvl="1"/>
            <a:r>
              <a:rPr lang="en-US"/>
              <a:t>Second level</a:t>
            </a:r>
          </a:p>
          <a:p>
            <a:pPr lvl="2"/>
            <a:r>
              <a:rPr lang="en-US"/>
              <a:t>Third level</a:t>
            </a:r>
          </a:p>
        </p:txBody>
      </p:sp>
      <p:sp>
        <p:nvSpPr>
          <p:cNvPr id="11" name="Text Placeholder 10">
            <a:extLst>
              <a:ext uri="{FF2B5EF4-FFF2-40B4-BE49-F238E27FC236}">
                <a16:creationId xmlns:a16="http://schemas.microsoft.com/office/drawing/2014/main" id="{288F1ED9-CE64-0191-F909-FDC002A7456F}"/>
              </a:ext>
            </a:extLst>
          </p:cNvPr>
          <p:cNvSpPr>
            <a:spLocks noGrp="1"/>
          </p:cNvSpPr>
          <p:nvPr>
            <p:ph type="body" sz="quarter" idx="14"/>
          </p:nvPr>
        </p:nvSpPr>
        <p:spPr>
          <a:xfrm>
            <a:off x="5148775" y="3945380"/>
            <a:ext cx="6119865" cy="2011680"/>
          </a:xfrm>
        </p:spPr>
        <p:txBody>
          <a:bodyPr>
            <a:normAutofit/>
          </a:bodyPr>
          <a:lstStyle>
            <a:lvl1pPr marL="0" indent="0">
              <a:lnSpc>
                <a:spcPct val="90000"/>
              </a:lnSpc>
              <a:buNone/>
              <a:defRPr sz="1800"/>
            </a:lvl1pPr>
            <a:lvl2pPr marL="228600" indent="0">
              <a:lnSpc>
                <a:spcPct val="90000"/>
              </a:lnSpc>
              <a:buNone/>
              <a:defRPr sz="1600"/>
            </a:lvl2pPr>
            <a:lvl3pPr marL="457200" indent="0">
              <a:lnSpc>
                <a:spcPct val="90000"/>
              </a:lnSpc>
              <a:buNone/>
              <a:defRPr sz="1400"/>
            </a:lvl3pPr>
            <a:lvl4pPr marL="685800" indent="0">
              <a:lnSpc>
                <a:spcPct val="90000"/>
              </a:lnSpc>
              <a:buNone/>
              <a:defRPr sz="1200"/>
            </a:lvl4pPr>
            <a:lvl5pPr marL="914400" indent="0">
              <a:lnSpc>
                <a:spcPct val="90000"/>
              </a:lnSpc>
              <a:buNone/>
              <a:defRPr sz="11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0476" y="5943600"/>
            <a:ext cx="429207" cy="365125"/>
          </a:xfrm>
        </p:spPr>
        <p:txBody>
          <a:bodyPr/>
          <a:lstStyle/>
          <a:p>
            <a:fld id="{CC057153-B650-4DEB-B370-79DDCFDCE934}" type="slidenum">
              <a:rPr lang="en-US" smtClean="0"/>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553" y="5943600"/>
            <a:ext cx="1845772" cy="365125"/>
          </a:xfrm>
        </p:spPr>
        <p:txBody>
          <a:bodyPr/>
          <a:lstStyle/>
          <a:p>
            <a:endParaRPr lang="en-US" dirty="0"/>
          </a:p>
        </p:txBody>
      </p:sp>
    </p:spTree>
    <p:extLst>
      <p:ext uri="{BB962C8B-B14F-4D97-AF65-F5344CB8AC3E}">
        <p14:creationId xmlns:p14="http://schemas.microsoft.com/office/powerpoint/2010/main" val="409238876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809625" y="830733"/>
            <a:ext cx="10439463" cy="1143292"/>
          </a:xfrm>
        </p:spPr>
        <p:txBody>
          <a:bodyPr/>
          <a:lstStyle/>
          <a:p>
            <a:r>
              <a:rPr lang="en-US"/>
              <a:t>Click to edit Master title style</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a:xfrm>
            <a:off x="1490553" y="457200"/>
            <a:ext cx="1845772" cy="365125"/>
          </a:xfrm>
        </p:spPr>
        <p:txBody>
          <a:bodyPr/>
          <a:lstStyle/>
          <a:p>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809625" y="2007011"/>
            <a:ext cx="4937760" cy="559834"/>
          </a:xfrm>
        </p:spPr>
        <p:txBody>
          <a:bodyPr anchor="b">
            <a:normAutofit/>
          </a:bodyPr>
          <a:lstStyle>
            <a:lvl1pPr marL="0" indent="0">
              <a:lnSpc>
                <a:spcPct val="90000"/>
              </a:lnSpc>
              <a:buNone/>
              <a:defRPr sz="2000" b="1" i="0" cap="all" baseline="0">
                <a:latin typeface="Poppins" pitchFamily="2" charset="77"/>
                <a:cs typeface="Poppins"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30246" y="2007011"/>
            <a:ext cx="4937760" cy="559834"/>
          </a:xfrm>
        </p:spPr>
        <p:txBody>
          <a:bodyPr anchor="b">
            <a:normAutofit/>
          </a:bodyPr>
          <a:lstStyle>
            <a:lvl1pPr marL="0" indent="0">
              <a:lnSpc>
                <a:spcPct val="90000"/>
              </a:lnSpc>
              <a:buNone/>
              <a:defRPr sz="2000" b="1" i="0" cap="all" baseline="0">
                <a:latin typeface="Poppins" pitchFamily="2" charset="77"/>
                <a:cs typeface="Poppins"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0">
            <a:extLst>
              <a:ext uri="{FF2B5EF4-FFF2-40B4-BE49-F238E27FC236}">
                <a16:creationId xmlns:a16="http://schemas.microsoft.com/office/drawing/2014/main" id="{F86E5640-DE07-46FE-2EFB-FCD8C5238DC9}"/>
              </a:ext>
            </a:extLst>
          </p:cNvPr>
          <p:cNvSpPr>
            <a:spLocks noGrp="1"/>
          </p:cNvSpPr>
          <p:nvPr>
            <p:ph type="body" sz="quarter" idx="13"/>
          </p:nvPr>
        </p:nvSpPr>
        <p:spPr>
          <a:xfrm>
            <a:off x="809625" y="2708876"/>
            <a:ext cx="4937760" cy="3763963"/>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
        <p:nvSpPr>
          <p:cNvPr id="13" name="Text Placeholder 12">
            <a:extLst>
              <a:ext uri="{FF2B5EF4-FFF2-40B4-BE49-F238E27FC236}">
                <a16:creationId xmlns:a16="http://schemas.microsoft.com/office/drawing/2014/main" id="{20D5795C-6228-AA6F-1CF7-AD7010686BC6}"/>
              </a:ext>
            </a:extLst>
          </p:cNvPr>
          <p:cNvSpPr>
            <a:spLocks noGrp="1"/>
          </p:cNvSpPr>
          <p:nvPr>
            <p:ph type="body" sz="quarter" idx="14"/>
          </p:nvPr>
        </p:nvSpPr>
        <p:spPr>
          <a:xfrm>
            <a:off x="6330246" y="2708876"/>
            <a:ext cx="4937760" cy="3763963"/>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16720123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5169385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82688310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813816" y="847531"/>
            <a:ext cx="3595634" cy="1757505"/>
          </a:xfrm>
        </p:spPr>
        <p:txBody>
          <a:bodyPr anchor="t">
            <a:normAutofit/>
          </a:bodyPr>
          <a:lstStyle>
            <a:lvl1pPr>
              <a:defRPr sz="2800"/>
            </a:lvl1pPr>
          </a:lstStyle>
          <a:p>
            <a:r>
              <a:rPr lang="en-US"/>
              <a:t>Click to edit Master title style</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dirty="0"/>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a:xfrm>
            <a:off x="1490553" y="457200"/>
            <a:ext cx="1845772" cy="365125"/>
          </a:xfrm>
        </p:spPr>
        <p:txBody>
          <a:bodyPr/>
          <a:lstStyle/>
          <a:p>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813816" y="2605036"/>
            <a:ext cx="3595634" cy="3993263"/>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4813868" y="842371"/>
            <a:ext cx="6440258" cy="5755109"/>
          </a:xfrm>
        </p:spPr>
        <p:txBody>
          <a:bodyPr>
            <a:normAutofit/>
          </a:bodyPr>
          <a:lstStyle>
            <a:lvl1pPr>
              <a:defRPr sz="1800"/>
            </a:lvl1pPr>
            <a:lvl2pPr>
              <a:defRPr sz="1600"/>
            </a:lvl2pPr>
            <a:lvl3pPr>
              <a:defRPr sz="1400"/>
            </a:lvl3pPr>
            <a:lvl4pPr>
              <a:defRPr sz="1200"/>
            </a:lvl4pPr>
            <a:lvl5pPr>
              <a:defRPr sz="12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6716125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813816" y="894666"/>
            <a:ext cx="3595634" cy="2212313"/>
          </a:xfrm>
        </p:spPr>
        <p:txBody>
          <a:bodyPr anchor="t">
            <a:normAutofit/>
          </a:bodyPr>
          <a:lstStyle>
            <a:lvl1pPr>
              <a:defRPr sz="2800"/>
            </a:lvl1pPr>
          </a:lstStyle>
          <a:p>
            <a:r>
              <a:rPr lang="en-US"/>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813816" y="3163019"/>
            <a:ext cx="3585586" cy="3434638"/>
          </a:xfrm>
        </p:spPr>
        <p:txBody>
          <a:bodyPr anchor="t" anchorCtr="0">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589154" y="894665"/>
            <a:ext cx="5685399" cy="5039969"/>
          </a:xfrm>
          <a:blipFill dpi="0" rotWithShape="1">
            <a:blip r:embed="rId2">
              <a:alphaModFix amt="60000"/>
            </a:blip>
            <a:srcRect/>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a:xfrm>
            <a:off x="8869680" y="5934634"/>
            <a:ext cx="1845772" cy="365125"/>
          </a:xfrm>
        </p:spPr>
        <p:txBody>
          <a:bodyPr/>
          <a:lstStyle>
            <a:lvl1pPr algn="r">
              <a:defRPr/>
            </a:lvl1p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a:xfrm>
            <a:off x="10936224" y="5943600"/>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63519554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5390" y="826903"/>
            <a:ext cx="7342307" cy="1133856"/>
          </a:xfrm>
        </p:spPr>
        <p:txBody>
          <a:bodyPr anchor="t" anchorCtr="0">
            <a:noAutofit/>
          </a:bodyPr>
          <a:lstStyle>
            <a:lvl1pPr algn="l">
              <a:defRPr sz="3200"/>
            </a:lvl1pPr>
          </a:lstStyle>
          <a:p>
            <a:r>
              <a:rPr lang="en-US"/>
              <a:t>Click to edit Master title style</a:t>
            </a:r>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1490553" y="457200"/>
            <a:ext cx="1845772" cy="365125"/>
          </a:xfrm>
        </p:spPr>
        <p:txBody>
          <a:bodyPr/>
          <a:lstStyle/>
          <a:p>
            <a:endParaRPr lang="en-US" dirty="0"/>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815390" y="1996874"/>
            <a:ext cx="10467653" cy="274320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3" name="Picture Placeholder 10">
            <a:extLst>
              <a:ext uri="{FF2B5EF4-FFF2-40B4-BE49-F238E27FC236}">
                <a16:creationId xmlns:a16="http://schemas.microsoft.com/office/drawing/2014/main" id="{F099A399-8358-4832-8F28-17D6ED3E7425}"/>
              </a:ext>
            </a:extLst>
          </p:cNvPr>
          <p:cNvSpPr>
            <a:spLocks noGrp="1"/>
          </p:cNvSpPr>
          <p:nvPr>
            <p:ph type="pic" sz="quarter" idx="15"/>
          </p:nvPr>
        </p:nvSpPr>
        <p:spPr>
          <a:xfrm>
            <a:off x="0" y="5885543"/>
            <a:ext cx="12192000" cy="972457"/>
          </a:xfrm>
          <a:blipFill dpi="0" rotWithShape="1">
            <a:blip r:embed="rId2">
              <a:alphaModFix amt="60000"/>
            </a:blip>
            <a:srcRect/>
            <a:stretch>
              <a:fillRect l="1" t="1" r="-5" b="-482"/>
            </a:stretch>
          </a:blipFill>
        </p:spPr>
        <p:txBody>
          <a:bodyPr/>
          <a:lstStyle/>
          <a:p>
            <a:r>
              <a:rPr lang="en-US"/>
              <a:t>Click icon to add picture</a:t>
            </a:r>
            <a:endParaRPr lang="en-US" dirty="0"/>
          </a:p>
        </p:txBody>
      </p:sp>
    </p:spTree>
    <p:extLst>
      <p:ext uri="{BB962C8B-B14F-4D97-AF65-F5344CB8AC3E}">
        <p14:creationId xmlns:p14="http://schemas.microsoft.com/office/powerpoint/2010/main" val="1036967514"/>
      </p:ext>
    </p:extLst>
  </p:cSld>
  <p:clrMapOvr>
    <a:overrideClrMapping bg1="lt1" tx1="dk1" bg2="lt2" tx2="dk2" accent1="accent1" accent2="accent2" accent3="accent3" accent4="accent4" accent5="accent5" accent6="accent6" hlink="hlink" folHlink="folHlink"/>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3816" y="822648"/>
            <a:ext cx="8430767" cy="1842020"/>
          </a:xfrm>
        </p:spPr>
        <p:txBody>
          <a:bodyPr anchor="t" anchorCtr="0">
            <a:noAutofit/>
          </a:bodyPr>
          <a:lstStyle>
            <a:lvl1pPr>
              <a:defRPr sz="32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813816" y="2717420"/>
            <a:ext cx="8430639" cy="1279615"/>
          </a:xfrm>
        </p:spPr>
        <p:txBody>
          <a:bodyPr>
            <a:no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516513610"/>
      </p:ext>
    </p:extLst>
  </p:cSld>
  <p:clrMapOvr>
    <a:overrideClrMapping bg1="lt1" tx1="dk1" bg2="lt2" tx2="dk2" accent1="accent1" accent2="accent2" accent3="accent3" accent4="accent4" accent5="accent5" accent6="accent6" hlink="hlink" folHlink="folHlink"/>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Conclusion 3 Photo">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5390" y="826903"/>
            <a:ext cx="7342307" cy="1133856"/>
          </a:xfrm>
        </p:spPr>
        <p:txBody>
          <a:bodyPr anchor="t" anchorCtr="0">
            <a:noAutofit/>
          </a:bodyPr>
          <a:lstStyle>
            <a:lvl1pPr algn="l">
              <a:defRPr sz="3200"/>
            </a:lvl1pPr>
          </a:lstStyle>
          <a:p>
            <a:r>
              <a:rPr lang="en-US"/>
              <a:t>Click to edit Master title style</a:t>
            </a:r>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1490553" y="457200"/>
            <a:ext cx="1845772" cy="365125"/>
          </a:xfrm>
        </p:spPr>
        <p:txBody>
          <a:bodyPr/>
          <a:lstStyle/>
          <a:p>
            <a:endParaRPr lang="en-US" dirty="0"/>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815390" y="1993392"/>
            <a:ext cx="10467653" cy="1769533"/>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9" name="Picture Placeholder 10">
            <a:extLst>
              <a:ext uri="{FF2B5EF4-FFF2-40B4-BE49-F238E27FC236}">
                <a16:creationId xmlns:a16="http://schemas.microsoft.com/office/drawing/2014/main" id="{6274E4BF-A9CB-F772-DFA6-C511FFC5541A}"/>
              </a:ext>
            </a:extLst>
          </p:cNvPr>
          <p:cNvSpPr>
            <a:spLocks noGrp="1"/>
          </p:cNvSpPr>
          <p:nvPr>
            <p:ph type="pic" sz="quarter" idx="14"/>
          </p:nvPr>
        </p:nvSpPr>
        <p:spPr>
          <a:xfrm>
            <a:off x="1" y="4495800"/>
            <a:ext cx="12191999" cy="2362200"/>
          </a:xfrm>
          <a:blipFill dpi="0" rotWithShape="1">
            <a:blip r:embed="rId2">
              <a:alphaModFix amt="60000"/>
            </a:blip>
            <a:srcRect/>
            <a:stretch>
              <a:fillRect l="1" t="-200" r="-5" b="-346"/>
            </a:stretch>
          </a:blipFill>
        </p:spPr>
        <p:txBody>
          <a:bodyPr/>
          <a:lstStyle/>
          <a:p>
            <a:r>
              <a:rPr lang="en-US"/>
              <a:t>Click icon to add picture</a:t>
            </a:r>
            <a:endParaRPr lang="en-US" dirty="0"/>
          </a:p>
        </p:txBody>
      </p:sp>
    </p:spTree>
    <p:extLst>
      <p:ext uri="{BB962C8B-B14F-4D97-AF65-F5344CB8AC3E}">
        <p14:creationId xmlns:p14="http://schemas.microsoft.com/office/powerpoint/2010/main" val="2606393897"/>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theme" Target="../theme/theme1.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816609" y="826658"/>
            <a:ext cx="10447125"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816609" y="1715532"/>
            <a:ext cx="10447125" cy="412519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830476" y="5714645"/>
            <a:ext cx="429207" cy="365125"/>
          </a:xfrm>
          <a:prstGeom prst="rect">
            <a:avLst/>
          </a:prstGeom>
        </p:spPr>
        <p:txBody>
          <a:bodyPr vert="horz" lIns="91440" tIns="45720" rIns="91440" bIns="45720" rtlCol="0" anchor="ctr"/>
          <a:lstStyle>
            <a:lvl1pPr algn="l">
              <a:defRPr sz="1200" b="0" i="0">
                <a:solidFill>
                  <a:schemeClr val="tx1"/>
                </a:solidFill>
                <a:latin typeface="+mn-lt"/>
                <a:cs typeface="Poppins Light" pitchFamily="2" charset="77"/>
              </a:defRPr>
            </a:lvl1pPr>
          </a:lstStyle>
          <a:p>
            <a:fld id="{CC057153-B650-4DEB-B370-79DDCFDCE934}" type="slidenum">
              <a:rPr lang="en-US" smtClean="0"/>
              <a:pPr/>
              <a:t>‹#›</a:t>
            </a:fld>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1490553" y="5717127"/>
            <a:ext cx="1845772" cy="365125"/>
          </a:xfrm>
          <a:prstGeom prst="rect">
            <a:avLst/>
          </a:prstGeom>
        </p:spPr>
        <p:txBody>
          <a:bodyPr vert="horz" lIns="91440" tIns="45720" rIns="91440" bIns="45720" rtlCol="0" anchor="ctr"/>
          <a:lstStyle>
            <a:lvl1pPr algn="l">
              <a:defRPr sz="1200" b="0" i="0">
                <a:solidFill>
                  <a:schemeClr val="tx1"/>
                </a:solidFill>
                <a:latin typeface="+mn-lt"/>
                <a:cs typeface="Poppins Light" pitchFamily="2" charset="77"/>
              </a:defRPr>
            </a:lvl1pPr>
          </a:lstStyle>
          <a:p>
            <a:endParaRPr lang="en-US" dirty="0"/>
          </a:p>
        </p:txBody>
      </p:sp>
    </p:spTree>
    <p:extLst>
      <p:ext uri="{BB962C8B-B14F-4D97-AF65-F5344CB8AC3E}">
        <p14:creationId xmlns:p14="http://schemas.microsoft.com/office/powerpoint/2010/main" val="3754265272"/>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828" r:id="rId10"/>
    <p:sldLayoutId id="2147483780" r:id="rId11"/>
    <p:sldLayoutId id="2147483781" r:id="rId12"/>
    <p:sldLayoutId id="2147483826" r:id="rId13"/>
    <p:sldLayoutId id="2147483782" r:id="rId14"/>
    <p:sldLayoutId id="2147483783" r:id="rId15"/>
    <p:sldLayoutId id="2147483784" r:id="rId16"/>
    <p:sldLayoutId id="2147483785" r:id="rId17"/>
    <p:sldLayoutId id="2147483786" r:id="rId18"/>
    <p:sldLayoutId id="2147483787" r:id="rId19"/>
    <p:sldLayoutId id="2147483788" r:id="rId20"/>
    <p:sldLayoutId id="2147483789" r:id="rId21"/>
    <p:sldLayoutId id="2147483790" r:id="rId22"/>
    <p:sldLayoutId id="2147483827" r:id="rId23"/>
    <p:sldLayoutId id="2147483793" r:id="rId24"/>
    <p:sldLayoutId id="2147483794" r:id="rId25"/>
    <p:sldLayoutId id="2147483795" r:id="rId26"/>
    <p:sldLayoutId id="2147483796" r:id="rId27"/>
    <p:sldLayoutId id="2147483797" r:id="rId28"/>
    <p:sldLayoutId id="2147483798" r:id="rId29"/>
    <p:sldLayoutId id="2147483799" r:id="rId30"/>
    <p:sldLayoutId id="2147483800" r:id="rId31"/>
    <p:sldLayoutId id="2147483801" r:id="rId32"/>
    <p:sldLayoutId id="2147483802" r:id="rId33"/>
    <p:sldLayoutId id="2147483803" r:id="rId34"/>
    <p:sldLayoutId id="2147483804" r:id="rId35"/>
    <p:sldLayoutId id="2147483805" r:id="rId36"/>
    <p:sldLayoutId id="2147483806" r:id="rId37"/>
    <p:sldLayoutId id="2147483807" r:id="rId38"/>
    <p:sldLayoutId id="2147483808" r:id="rId39"/>
    <p:sldLayoutId id="2147483809" r:id="rId40"/>
    <p:sldLayoutId id="2147483810" r:id="rId41"/>
    <p:sldLayoutId id="2147483811" r:id="rId42"/>
    <p:sldLayoutId id="2147483812" r:id="rId43"/>
    <p:sldLayoutId id="2147483813" r:id="rId44"/>
    <p:sldLayoutId id="2147483814" r:id="rId45"/>
    <p:sldLayoutId id="2147483815" r:id="rId46"/>
    <p:sldLayoutId id="2147483816" r:id="rId47"/>
    <p:sldLayoutId id="2147483817" r:id="rId48"/>
    <p:sldLayoutId id="2147483818" r:id="rId49"/>
    <p:sldLayoutId id="2147483819" r:id="rId50"/>
    <p:sldLayoutId id="2147483820" r:id="rId51"/>
    <p:sldLayoutId id="2147483821" r:id="rId52"/>
    <p:sldLayoutId id="2147483822" r:id="rId53"/>
    <p:sldLayoutId id="2147483823" r:id="rId54"/>
    <p:sldLayoutId id="2147483825" r:id="rId55"/>
    <p:sldLayoutId id="2147483824" r:id="rId56"/>
  </p:sldLayoutIdLst>
  <p:hf sldNum="0" hdr="0" ftr="0" dt="0"/>
  <p:txStyles>
    <p:titleStyle>
      <a:lvl1pPr algn="l" defTabSz="914400" rtl="0" eaLnBrk="1" latinLnBrk="0" hangingPunct="1">
        <a:lnSpc>
          <a:spcPct val="90000"/>
        </a:lnSpc>
        <a:spcBef>
          <a:spcPct val="0"/>
        </a:spcBef>
        <a:buNone/>
        <a:defRPr sz="3600" b="1" kern="1200" cap="all" spc="50" baseline="0">
          <a:solidFill>
            <a:schemeClr val="tx1"/>
          </a:solidFill>
          <a:latin typeface="+mj-lt"/>
          <a:ea typeface="+mj-ea"/>
          <a:cs typeface="Poppins" pitchFamily="2" charset="77"/>
        </a:defRPr>
      </a:lvl1pPr>
    </p:titleStyle>
    <p:bodyStyle>
      <a:lvl1pPr marL="0" indent="0" algn="l" defTabSz="914400" rtl="0" eaLnBrk="1" latinLnBrk="0" hangingPunct="1">
        <a:lnSpc>
          <a:spcPct val="100000"/>
        </a:lnSpc>
        <a:spcBef>
          <a:spcPts val="1000"/>
        </a:spcBef>
        <a:buFont typeface="Arial" panose="020B0604020202020204" pitchFamily="34" charset="0"/>
        <a:buNone/>
        <a:defRPr sz="1800" b="0" i="0" kern="1200">
          <a:solidFill>
            <a:schemeClr val="tx1"/>
          </a:solidFill>
          <a:latin typeface="+mn-lt"/>
          <a:ea typeface="+mn-ea"/>
          <a:cs typeface="Poppins Light" pitchFamily="2" charset="77"/>
        </a:defRPr>
      </a:lvl1pPr>
      <a:lvl2pPr marL="228600" indent="0" algn="l" defTabSz="914400" rtl="0" eaLnBrk="1" latinLnBrk="0" hangingPunct="1">
        <a:lnSpc>
          <a:spcPct val="100000"/>
        </a:lnSpc>
        <a:spcBef>
          <a:spcPts val="500"/>
        </a:spcBef>
        <a:buFont typeface="Arial" panose="020B0604020202020204" pitchFamily="34" charset="0"/>
        <a:buNone/>
        <a:defRPr sz="1600" b="0" i="0" kern="1200">
          <a:solidFill>
            <a:schemeClr val="tx1"/>
          </a:solidFill>
          <a:latin typeface="+mn-lt"/>
          <a:ea typeface="+mn-ea"/>
          <a:cs typeface="Poppins Light" pitchFamily="2" charset="77"/>
        </a:defRPr>
      </a:lvl2pPr>
      <a:lvl3pPr marL="457200" indent="0" algn="l" defTabSz="914400" rtl="0" eaLnBrk="1" latinLnBrk="0" hangingPunct="1">
        <a:lnSpc>
          <a:spcPct val="100000"/>
        </a:lnSpc>
        <a:spcBef>
          <a:spcPts val="500"/>
        </a:spcBef>
        <a:buFont typeface="Arial" panose="020B0604020202020204" pitchFamily="34" charset="0"/>
        <a:buNone/>
        <a:defRPr sz="1400" b="0" i="0" kern="1200">
          <a:solidFill>
            <a:schemeClr val="tx1"/>
          </a:solidFill>
          <a:latin typeface="+mn-lt"/>
          <a:ea typeface="+mn-ea"/>
          <a:cs typeface="Poppins Light" pitchFamily="2" charset="77"/>
        </a:defRPr>
      </a:lvl3pPr>
      <a:lvl4pPr marL="685800" indent="0" algn="l" defTabSz="914400" rtl="0" eaLnBrk="1" latinLnBrk="0" hangingPunct="1">
        <a:lnSpc>
          <a:spcPct val="100000"/>
        </a:lnSpc>
        <a:spcBef>
          <a:spcPts val="500"/>
        </a:spcBef>
        <a:buFont typeface="Arial" panose="020B0604020202020204" pitchFamily="34" charset="0"/>
        <a:buNone/>
        <a:defRPr sz="1200" b="0" i="0" kern="1200">
          <a:solidFill>
            <a:schemeClr val="tx1"/>
          </a:solidFill>
          <a:latin typeface="Poppins Light" pitchFamily="2" charset="77"/>
          <a:ea typeface="+mn-ea"/>
          <a:cs typeface="Poppins Light" pitchFamily="2" charset="77"/>
        </a:defRPr>
      </a:lvl4pPr>
      <a:lvl5pPr marL="914400" indent="0" algn="l" defTabSz="914400" rtl="0" eaLnBrk="1" latinLnBrk="0" hangingPunct="1">
        <a:lnSpc>
          <a:spcPct val="100000"/>
        </a:lnSpc>
        <a:spcBef>
          <a:spcPts val="500"/>
        </a:spcBef>
        <a:buFont typeface="Arial" panose="020B0604020202020204" pitchFamily="34" charset="0"/>
        <a:buNone/>
        <a:defRPr sz="1100" b="0" i="0" kern="1200">
          <a:solidFill>
            <a:schemeClr val="tx1"/>
          </a:solidFill>
          <a:latin typeface="Poppins Light" pitchFamily="2" charset="77"/>
          <a:ea typeface="+mn-ea"/>
          <a:cs typeface="Poppins Light"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27.xml"/><Relationship Id="rId4" Type="http://schemas.openxmlformats.org/officeDocument/2006/relationships/image" Target="../media/image17.pn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0.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EFBEB139-49D2-8D04-86D2-09C06D00D17B}"/>
              </a:ext>
            </a:extLst>
          </p:cNvPr>
          <p:cNvSpPr>
            <a:spLocks noGrp="1"/>
          </p:cNvSpPr>
          <p:nvPr>
            <p:ph type="ctrTitle"/>
          </p:nvPr>
        </p:nvSpPr>
        <p:spPr>
          <a:xfrm>
            <a:off x="928112" y="769197"/>
            <a:ext cx="6886705" cy="1739827"/>
          </a:xfrm>
        </p:spPr>
        <p:txBody>
          <a:bodyPr>
            <a:normAutofit/>
          </a:bodyPr>
          <a:lstStyle/>
          <a:p>
            <a:r>
              <a:rPr lang="en-GB" sz="3000" dirty="0"/>
              <a:t>BMHP6026 – Digital Transformation in the Health and Care Professions</a:t>
            </a:r>
          </a:p>
        </p:txBody>
      </p:sp>
      <p:sp>
        <p:nvSpPr>
          <p:cNvPr id="12" name="Subtitle 11">
            <a:extLst>
              <a:ext uri="{FF2B5EF4-FFF2-40B4-BE49-F238E27FC236}">
                <a16:creationId xmlns:a16="http://schemas.microsoft.com/office/drawing/2014/main" id="{FA8D9FA2-302E-0315-171F-48BC54215736}"/>
              </a:ext>
            </a:extLst>
          </p:cNvPr>
          <p:cNvSpPr>
            <a:spLocks noGrp="1"/>
          </p:cNvSpPr>
          <p:nvPr>
            <p:ph type="subTitle" idx="1"/>
          </p:nvPr>
        </p:nvSpPr>
        <p:spPr>
          <a:xfrm>
            <a:off x="928112" y="2788920"/>
            <a:ext cx="6886704" cy="813300"/>
          </a:xfrm>
        </p:spPr>
        <p:txBody>
          <a:bodyPr>
            <a:normAutofit fontScale="85000" lnSpcReduction="20000"/>
          </a:bodyPr>
          <a:lstStyle/>
          <a:p>
            <a:pPr>
              <a:lnSpc>
                <a:spcPct val="160000"/>
              </a:lnSpc>
            </a:pPr>
            <a:r>
              <a:rPr lang="en-GB" b="1" dirty="0"/>
              <a:t>A Critical Evaluation of the NHS App as a Digital Transformation in UK Health and Social Care</a:t>
            </a:r>
            <a:endParaRPr lang="en-GB" dirty="0"/>
          </a:p>
        </p:txBody>
      </p:sp>
      <p:pic>
        <p:nvPicPr>
          <p:cNvPr id="13" name="Picture Placeholder 12" descr="Clouds on top of the mountain">
            <a:extLst>
              <a:ext uri="{FF2B5EF4-FFF2-40B4-BE49-F238E27FC236}">
                <a16:creationId xmlns:a16="http://schemas.microsoft.com/office/drawing/2014/main" id="{DD13310E-0FDB-12DC-3E02-ED0261ABAB3F}"/>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a:fillRect/>
          </a:stretch>
        </p:blipFill>
        <p:spPr>
          <a:xfrm>
            <a:off x="7985125" y="0"/>
            <a:ext cx="4206875" cy="6858000"/>
          </a:xfrm>
        </p:spPr>
      </p:pic>
      <p:sp>
        <p:nvSpPr>
          <p:cNvPr id="3" name="TextBox 2">
            <a:extLst>
              <a:ext uri="{FF2B5EF4-FFF2-40B4-BE49-F238E27FC236}">
                <a16:creationId xmlns:a16="http://schemas.microsoft.com/office/drawing/2014/main" id="{C3312E1A-D67D-70C8-0ADD-4A29D667E3C4}"/>
              </a:ext>
            </a:extLst>
          </p:cNvPr>
          <p:cNvSpPr txBox="1"/>
          <p:nvPr/>
        </p:nvSpPr>
        <p:spPr>
          <a:xfrm>
            <a:off x="848768" y="4042610"/>
            <a:ext cx="6098720" cy="813300"/>
          </a:xfrm>
          <a:prstGeom prst="rect">
            <a:avLst/>
          </a:prstGeom>
          <a:noFill/>
        </p:spPr>
        <p:txBody>
          <a:bodyPr wrap="square">
            <a:spAutoFit/>
          </a:bodyPr>
          <a:lstStyle/>
          <a:p>
            <a:pPr marL="342900" lvl="0" indent="-342900">
              <a:lnSpc>
                <a:spcPct val="115000"/>
              </a:lnSpc>
              <a:spcAft>
                <a:spcPts val="800"/>
              </a:spcAft>
              <a:buSzPts val="1000"/>
              <a:buFont typeface="Symbol" panose="05050102010706020507" pitchFamily="18" charset="2"/>
              <a:buChar char=""/>
              <a:tabLst>
                <a:tab pos="457200" algn="l"/>
              </a:tabLst>
            </a:pPr>
            <a:r>
              <a:rPr lang="en-GB" sz="1800" dirty="0">
                <a:effectLst/>
                <a:latin typeface="Calibri" panose="020F0502020204030204" pitchFamily="34" charset="0"/>
                <a:ea typeface="Calibri" panose="020F0502020204030204" pitchFamily="34" charset="0"/>
                <a:cs typeface="Arial" panose="020B0604020202020204" pitchFamily="34" charset="0"/>
              </a:rPr>
              <a:t>Student Name</a:t>
            </a:r>
          </a:p>
          <a:p>
            <a:pPr marL="342900" lvl="0" indent="-342900">
              <a:lnSpc>
                <a:spcPct val="115000"/>
              </a:lnSpc>
              <a:spcAft>
                <a:spcPts val="800"/>
              </a:spcAft>
              <a:buSzPts val="1000"/>
              <a:buFont typeface="Symbol" panose="05050102010706020507" pitchFamily="18" charset="2"/>
              <a:buChar char=""/>
              <a:tabLst>
                <a:tab pos="457200" algn="l"/>
              </a:tabLst>
            </a:pPr>
            <a:r>
              <a:rPr lang="en-GB" sz="1800" dirty="0">
                <a:effectLst/>
                <a:latin typeface="Calibri" panose="020F0502020204030204" pitchFamily="34" charset="0"/>
                <a:ea typeface="Calibri" panose="020F0502020204030204" pitchFamily="34" charset="0"/>
                <a:cs typeface="Arial" panose="020B0604020202020204" pitchFamily="34" charset="0"/>
              </a:rPr>
              <a:t>Student Number</a:t>
            </a:r>
          </a:p>
        </p:txBody>
      </p:sp>
    </p:spTree>
    <p:extLst>
      <p:ext uri="{BB962C8B-B14F-4D97-AF65-F5344CB8AC3E}">
        <p14:creationId xmlns:p14="http://schemas.microsoft.com/office/powerpoint/2010/main" val="3342914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A7F7D-84A3-2E1A-664F-A52D4FD287C5}"/>
              </a:ext>
            </a:extLst>
          </p:cNvPr>
          <p:cNvSpPr>
            <a:spLocks noGrp="1"/>
          </p:cNvSpPr>
          <p:nvPr>
            <p:ph type="title"/>
          </p:nvPr>
        </p:nvSpPr>
        <p:spPr>
          <a:xfrm>
            <a:off x="813816" y="1845561"/>
            <a:ext cx="4572000" cy="932688"/>
          </a:xfrm>
        </p:spPr>
        <p:txBody>
          <a:bodyPr anchor="b">
            <a:normAutofit/>
          </a:bodyPr>
          <a:lstStyle/>
          <a:p>
            <a:r>
              <a:rPr lang="en-GB" sz="3000"/>
              <a:t>Introduction and Aim</a:t>
            </a:r>
            <a:endParaRPr lang="en-US" sz="3000"/>
          </a:p>
        </p:txBody>
      </p:sp>
      <p:sp>
        <p:nvSpPr>
          <p:cNvPr id="3" name="Text Placeholder 2">
            <a:extLst>
              <a:ext uri="{FF2B5EF4-FFF2-40B4-BE49-F238E27FC236}">
                <a16:creationId xmlns:a16="http://schemas.microsoft.com/office/drawing/2014/main" id="{9E60B546-A3C2-9374-B0C2-E79D26B38E3E}"/>
              </a:ext>
            </a:extLst>
          </p:cNvPr>
          <p:cNvSpPr>
            <a:spLocks noGrp="1"/>
          </p:cNvSpPr>
          <p:nvPr>
            <p:ph sz="quarter" idx="14"/>
          </p:nvPr>
        </p:nvSpPr>
        <p:spPr>
          <a:xfrm>
            <a:off x="813815" y="2999678"/>
            <a:ext cx="5453169" cy="2990045"/>
          </a:xfrm>
        </p:spPr>
        <p:txBody>
          <a:bodyPr>
            <a:normAutofit fontScale="92500"/>
          </a:bodyPr>
          <a:lstStyle/>
          <a:p>
            <a:pPr algn="just">
              <a:lnSpc>
                <a:spcPct val="150000"/>
              </a:lnSpc>
            </a:pPr>
            <a:r>
              <a:rPr lang="en-GB" sz="1500" dirty="0"/>
              <a:t>Due to the importance of digitalisation to improving the efficiency‚ accessibility and quality of care‚ the UK health and social care system has focused upon digital transformation․ Of these‚ the NHS App has been one of the largest digital programs launched by the NHS since 2018․ This presentation will consider the impact of the NHS App on healthcare professionals‚ the service being offered‚ patients and service users‚ as well as barriers and challenges to successful implementation of the NHS App (NHS England‚ 2019; NHS England‚ 2024)․</a:t>
            </a:r>
          </a:p>
        </p:txBody>
      </p:sp>
      <p:pic>
        <p:nvPicPr>
          <p:cNvPr id="7" name="Picture 6" descr="Been using the NHS App lately 📱 Super easy to track appointments, prescriptions &amp; health records all in one place. Honestly makes life a bit simpler 👌 #NHSApp #HealthMadeEasy”">
            <a:extLst>
              <a:ext uri="{FF2B5EF4-FFF2-40B4-BE49-F238E27FC236}">
                <a16:creationId xmlns:a16="http://schemas.microsoft.com/office/drawing/2014/main" id="{FD462BA5-E7A1-4E87-0407-5A9C9F658679}"/>
              </a:ext>
            </a:extLst>
          </p:cNvPr>
          <p:cNvPicPr>
            <a:picLocks noChangeAspect="1"/>
          </p:cNvPicPr>
          <p:nvPr/>
        </p:nvPicPr>
        <p:blipFill>
          <a:blip r:embed="rId3"/>
          <a:stretch>
            <a:fillRect/>
          </a:stretch>
        </p:blipFill>
        <p:spPr>
          <a:xfrm>
            <a:off x="6519621" y="2813191"/>
            <a:ext cx="5672379" cy="3176532"/>
          </a:xfrm>
          <a:prstGeom prst="rect">
            <a:avLst/>
          </a:prstGeom>
          <a:noFill/>
        </p:spPr>
      </p:pic>
      <p:pic>
        <p:nvPicPr>
          <p:cNvPr id="8" name="Picture Placeholder 7" descr="Close up of waves on the beach">
            <a:extLst>
              <a:ext uri="{FF2B5EF4-FFF2-40B4-BE49-F238E27FC236}">
                <a16:creationId xmlns:a16="http://schemas.microsoft.com/office/drawing/2014/main" id="{38F74083-643A-7BB7-3E34-3CE81CB4BCD5}"/>
              </a:ext>
            </a:extLst>
          </p:cNvPr>
          <p:cNvPicPr>
            <a:picLocks noGrp="1" noChangeAspect="1"/>
          </p:cNvPicPr>
          <p:nvPr>
            <p:ph type="pic" sz="quarter" idx="4294967295"/>
          </p:nvPr>
        </p:nvPicPr>
        <p:blipFill>
          <a:blip r:embed="rId4">
            <a:extLst>
              <a:ext uri="{28A0092B-C50C-407E-A947-70E740481C1C}">
                <a14:useLocalDpi xmlns:a14="http://schemas.microsoft.com/office/drawing/2010/main" val="0"/>
              </a:ext>
            </a:extLst>
          </a:blip>
          <a:srcRect/>
          <a:stretch/>
        </p:blipFill>
        <p:spPr>
          <a:xfrm>
            <a:off x="0" y="0"/>
            <a:ext cx="12192000" cy="972457"/>
          </a:xfrm>
        </p:spPr>
      </p:pic>
    </p:spTree>
    <p:extLst>
      <p:ext uri="{BB962C8B-B14F-4D97-AF65-F5344CB8AC3E}">
        <p14:creationId xmlns:p14="http://schemas.microsoft.com/office/powerpoint/2010/main" val="3516832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D1222-DF68-3EF6-416D-6E27FBD5A262}"/>
              </a:ext>
            </a:extLst>
          </p:cNvPr>
          <p:cNvSpPr>
            <a:spLocks noGrp="1"/>
          </p:cNvSpPr>
          <p:nvPr>
            <p:ph type="title"/>
          </p:nvPr>
        </p:nvSpPr>
        <p:spPr>
          <a:xfrm>
            <a:off x="5216209" y="868680"/>
            <a:ext cx="6093225" cy="1143000"/>
          </a:xfrm>
        </p:spPr>
        <p:txBody>
          <a:bodyPr anchor="t">
            <a:normAutofit/>
          </a:bodyPr>
          <a:lstStyle/>
          <a:p>
            <a:r>
              <a:rPr lang="en-GB" sz="2700" dirty="0"/>
              <a:t>Digital Transformation in UK Health and Social Care</a:t>
            </a:r>
            <a:endParaRPr lang="en-US" sz="2700" dirty="0"/>
          </a:p>
        </p:txBody>
      </p:sp>
      <p:pic>
        <p:nvPicPr>
          <p:cNvPr id="3" name="Picture 2" descr="Accessing your Patient Portal through the NHS App - Northern Lincolnshire and Goole NHS Foundation Trust">
            <a:extLst>
              <a:ext uri="{FF2B5EF4-FFF2-40B4-BE49-F238E27FC236}">
                <a16:creationId xmlns:a16="http://schemas.microsoft.com/office/drawing/2014/main" id="{09FAAA55-EC63-4B10-DF60-48E4A6E1728E}"/>
              </a:ext>
            </a:extLst>
          </p:cNvPr>
          <p:cNvPicPr>
            <a:picLocks noChangeAspect="1"/>
          </p:cNvPicPr>
          <p:nvPr/>
        </p:nvPicPr>
        <p:blipFill>
          <a:blip r:embed="rId3"/>
          <a:srcRect l="30464" r="15346" b="2"/>
          <a:stretch>
            <a:fillRect/>
          </a:stretch>
        </p:blipFill>
        <p:spPr>
          <a:xfrm>
            <a:off x="20" y="1"/>
            <a:ext cx="4437509" cy="6858000"/>
          </a:xfrm>
          <a:prstGeom prst="rect">
            <a:avLst/>
          </a:prstGeom>
          <a:noFill/>
        </p:spPr>
      </p:pic>
      <p:sp>
        <p:nvSpPr>
          <p:cNvPr id="4" name="Content Placeholder 3">
            <a:extLst>
              <a:ext uri="{FF2B5EF4-FFF2-40B4-BE49-F238E27FC236}">
                <a16:creationId xmlns:a16="http://schemas.microsoft.com/office/drawing/2014/main" id="{44C82F3E-2B5B-9638-6EC6-B7714347E042}"/>
              </a:ext>
            </a:extLst>
          </p:cNvPr>
          <p:cNvSpPr>
            <a:spLocks noGrp="1"/>
          </p:cNvSpPr>
          <p:nvPr>
            <p:ph sz="quarter" idx="14"/>
          </p:nvPr>
        </p:nvSpPr>
        <p:spPr>
          <a:xfrm>
            <a:off x="5216209" y="2017058"/>
            <a:ext cx="6071616" cy="4489704"/>
          </a:xfrm>
        </p:spPr>
        <p:txBody>
          <a:bodyPr vert="horz" lIns="91440" tIns="45720" rIns="91440" bIns="45720" rtlCol="0">
            <a:normAutofit/>
          </a:bodyPr>
          <a:lstStyle/>
          <a:p>
            <a:pPr algn="just">
              <a:lnSpc>
                <a:spcPct val="150000"/>
              </a:lnSpc>
            </a:pPr>
            <a:r>
              <a:rPr lang="en-GB" sz="1500" dirty="0"/>
              <a:t>Digital transformation refers to employing digital technologies to improve the quality and efficiency of healthcare‚ communication and patient outcomes․ In the NHS‚ digital innovation has been driven by increasing demand‚ workforce shortages and financial constraints․ Digital technologies including electronic health records‚ telemedicine‚ artificial intelligence and mobile health applications are transforming the delivery of healthcare․ There are concerns that digital exclusion‚ cyber security and the inequitable distribution of access to technology pose barriers to realizing the full benefits of digital transformation in some population groups (Zhang and Saltman‚ 2021)․</a:t>
            </a:r>
          </a:p>
        </p:txBody>
      </p:sp>
    </p:spTree>
    <p:extLst>
      <p:ext uri="{BB962C8B-B14F-4D97-AF65-F5344CB8AC3E}">
        <p14:creationId xmlns:p14="http://schemas.microsoft.com/office/powerpoint/2010/main" val="28880468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188DE-7E5D-2940-0828-8F8607292FCE}"/>
              </a:ext>
            </a:extLst>
          </p:cNvPr>
          <p:cNvSpPr>
            <a:spLocks noGrp="1"/>
          </p:cNvSpPr>
          <p:nvPr>
            <p:ph type="title"/>
          </p:nvPr>
        </p:nvSpPr>
        <p:spPr>
          <a:xfrm>
            <a:off x="813816" y="836341"/>
            <a:ext cx="5107482" cy="933804"/>
          </a:xfrm>
        </p:spPr>
        <p:txBody>
          <a:bodyPr anchor="b">
            <a:normAutofit fontScale="90000"/>
          </a:bodyPr>
          <a:lstStyle/>
          <a:p>
            <a:r>
              <a:rPr lang="en-GB" dirty="0"/>
              <a:t>The NHS App as a Digital Innovation</a:t>
            </a:r>
          </a:p>
        </p:txBody>
      </p:sp>
      <p:sp>
        <p:nvSpPr>
          <p:cNvPr id="4" name="Text Placeholder 3">
            <a:extLst>
              <a:ext uri="{FF2B5EF4-FFF2-40B4-BE49-F238E27FC236}">
                <a16:creationId xmlns:a16="http://schemas.microsoft.com/office/drawing/2014/main" id="{51EA521C-AE47-B8D9-927F-5AB7B0064E02}"/>
              </a:ext>
            </a:extLst>
          </p:cNvPr>
          <p:cNvSpPr>
            <a:spLocks noGrp="1"/>
          </p:cNvSpPr>
          <p:nvPr>
            <p:ph sz="quarter" idx="14"/>
          </p:nvPr>
        </p:nvSpPr>
        <p:spPr>
          <a:xfrm>
            <a:off x="813816" y="2061994"/>
            <a:ext cx="4713681" cy="4095750"/>
          </a:xfrm>
        </p:spPr>
        <p:txBody>
          <a:bodyPr>
            <a:normAutofit/>
          </a:bodyPr>
          <a:lstStyle/>
          <a:p>
            <a:pPr algn="just">
              <a:lnSpc>
                <a:spcPct val="150000"/>
              </a:lnSpc>
            </a:pPr>
            <a:r>
              <a:rPr lang="en-GB" sz="1500" dirty="0"/>
              <a:t>The NHS App was introduced in England in 2018‚ as part of a wider NHS Digital Transformation program‚ to support greater access for patients to NHS Services․ It allows patients to book appointments‚ order repeat prescriptions‚ access medical records and receive health information․ Its use grew during the COVID-19 pandemic‚ when it was used to assist in the rollout of vaccine certification and public health messaging‚ showing how mobile technology can support more accessible and patient-</a:t>
            </a:r>
            <a:r>
              <a:rPr lang="en-GB" sz="1500" dirty="0" err="1"/>
              <a:t>centered</a:t>
            </a:r>
            <a:r>
              <a:rPr lang="en-GB" sz="1500" dirty="0"/>
              <a:t> healthcare (DHSC‚ 2022; NHS England‚ 2024)․</a:t>
            </a:r>
          </a:p>
          <a:p>
            <a:pPr algn="just">
              <a:lnSpc>
                <a:spcPct val="150000"/>
              </a:lnSpc>
            </a:pPr>
            <a:endParaRPr lang="en-GB" sz="1500" dirty="0"/>
          </a:p>
        </p:txBody>
      </p:sp>
      <p:pic>
        <p:nvPicPr>
          <p:cNvPr id="6" name="Picture 5" descr="NHS App | Health in Sutton | Libraries | Sutton Council's Cultural Services">
            <a:extLst>
              <a:ext uri="{FF2B5EF4-FFF2-40B4-BE49-F238E27FC236}">
                <a16:creationId xmlns:a16="http://schemas.microsoft.com/office/drawing/2014/main" id="{89A8B309-28F9-0FB3-9599-F936BBADABE0}"/>
              </a:ext>
            </a:extLst>
          </p:cNvPr>
          <p:cNvPicPr>
            <a:picLocks noChangeAspect="1"/>
          </p:cNvPicPr>
          <p:nvPr/>
        </p:nvPicPr>
        <p:blipFill>
          <a:blip r:embed="rId3"/>
          <a:stretch>
            <a:fillRect/>
          </a:stretch>
        </p:blipFill>
        <p:spPr>
          <a:xfrm>
            <a:off x="5742878" y="2061994"/>
            <a:ext cx="6449121" cy="3224560"/>
          </a:xfrm>
          <a:prstGeom prst="rect">
            <a:avLst/>
          </a:prstGeom>
          <a:noFill/>
        </p:spPr>
      </p:pic>
    </p:spTree>
    <p:extLst>
      <p:ext uri="{BB962C8B-B14F-4D97-AF65-F5344CB8AC3E}">
        <p14:creationId xmlns:p14="http://schemas.microsoft.com/office/powerpoint/2010/main" val="11896640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1A78F-9B9A-58D8-4EA7-419C6392F5FA}"/>
              </a:ext>
            </a:extLst>
          </p:cNvPr>
          <p:cNvSpPr>
            <a:spLocks noGrp="1"/>
          </p:cNvSpPr>
          <p:nvPr>
            <p:ph type="title"/>
          </p:nvPr>
        </p:nvSpPr>
        <p:spPr>
          <a:xfrm>
            <a:off x="698586" y="698641"/>
            <a:ext cx="5397414" cy="1017375"/>
          </a:xfrm>
        </p:spPr>
        <p:txBody>
          <a:bodyPr anchor="b">
            <a:normAutofit/>
          </a:bodyPr>
          <a:lstStyle/>
          <a:p>
            <a:r>
              <a:rPr lang="en-GB" sz="2700" dirty="0"/>
              <a:t>Impact on the Healthcare Workforce</a:t>
            </a:r>
          </a:p>
        </p:txBody>
      </p:sp>
      <p:sp>
        <p:nvSpPr>
          <p:cNvPr id="3" name="Content Placeholder 2">
            <a:extLst>
              <a:ext uri="{FF2B5EF4-FFF2-40B4-BE49-F238E27FC236}">
                <a16:creationId xmlns:a16="http://schemas.microsoft.com/office/drawing/2014/main" id="{204035DA-4CDC-C27F-DEA0-C799DC558AE0}"/>
              </a:ext>
            </a:extLst>
          </p:cNvPr>
          <p:cNvSpPr>
            <a:spLocks noGrp="1"/>
          </p:cNvSpPr>
          <p:nvPr>
            <p:ph sz="quarter" idx="14"/>
          </p:nvPr>
        </p:nvSpPr>
        <p:spPr>
          <a:xfrm>
            <a:off x="813816" y="1894555"/>
            <a:ext cx="4932279" cy="4095750"/>
          </a:xfrm>
        </p:spPr>
        <p:txBody>
          <a:bodyPr>
            <a:normAutofit lnSpcReduction="10000"/>
          </a:bodyPr>
          <a:lstStyle/>
          <a:p>
            <a:pPr algn="just">
              <a:lnSpc>
                <a:spcPct val="150000"/>
              </a:lnSpc>
            </a:pPr>
            <a:r>
              <a:rPr lang="en-GB" sz="1500" dirty="0"/>
              <a:t>The NHS App also improved the healthcare workforce by decreasing the administrative burden and increasing access to patients' data․ This allowed health professionals to spend less time responding to repetitive requests and more time delivering patient care․ Although the app has been a catalyst for upskilling staff in digital literacy and the creation of new informatics roles within the NHS‚ staff have reported that staff training and retraining have required a meaningful amount of time‚ with some reporting increased workload and reduced interaction with patients during implementation (Topol‚ 2019; Baines et al․‚ 2021)․</a:t>
            </a:r>
          </a:p>
          <a:p>
            <a:pPr algn="just">
              <a:lnSpc>
                <a:spcPct val="150000"/>
              </a:lnSpc>
            </a:pPr>
            <a:endParaRPr lang="en-GB" sz="1500" dirty="0"/>
          </a:p>
        </p:txBody>
      </p:sp>
      <p:pic>
        <p:nvPicPr>
          <p:cNvPr id="5" name="Video 4" descr="People Discussing">
            <a:extLst>
              <a:ext uri="{FF2B5EF4-FFF2-40B4-BE49-F238E27FC236}">
                <a16:creationId xmlns:a16="http://schemas.microsoft.com/office/drawing/2014/main" id="{85F76FE0-D7B7-F508-D3EF-DE22DA0F666B}"/>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l="16317" r="33540" b="-1"/>
          <a:stretch>
            <a:fillRect/>
          </a:stretch>
        </p:blipFill>
        <p:spPr>
          <a:xfrm>
            <a:off x="6445906" y="0"/>
            <a:ext cx="5746094" cy="6858000"/>
          </a:xfrm>
          <a:prstGeom prst="rect">
            <a:avLst/>
          </a:prstGeom>
          <a:noFill/>
        </p:spPr>
      </p:pic>
    </p:spTree>
    <p:extLst>
      <p:ext uri="{BB962C8B-B14F-4D97-AF65-F5344CB8AC3E}">
        <p14:creationId xmlns:p14="http://schemas.microsoft.com/office/powerpoint/2010/main" val="915334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1F886-7E25-D1F9-5C81-0532A1F410F9}"/>
              </a:ext>
            </a:extLst>
          </p:cNvPr>
          <p:cNvSpPr>
            <a:spLocks noGrp="1"/>
          </p:cNvSpPr>
          <p:nvPr>
            <p:ph type="title"/>
          </p:nvPr>
        </p:nvSpPr>
        <p:spPr>
          <a:xfrm>
            <a:off x="6909038" y="832804"/>
            <a:ext cx="4361688" cy="1527048"/>
          </a:xfrm>
        </p:spPr>
        <p:txBody>
          <a:bodyPr anchor="t">
            <a:normAutofit/>
          </a:bodyPr>
          <a:lstStyle/>
          <a:p>
            <a:r>
              <a:rPr lang="en-GB" dirty="0"/>
              <a:t>Impact on Service Delivery</a:t>
            </a:r>
          </a:p>
        </p:txBody>
      </p:sp>
      <p:pic>
        <p:nvPicPr>
          <p:cNvPr id="7" name="Picture 6" descr="Been using the NHS App lately 📱 Super easy to track appointments, prescriptions &amp; health records all in one place. Honestly makes life a bit simpler 👌 #NHSApp #HealthMadeEasy”">
            <a:extLst>
              <a:ext uri="{FF2B5EF4-FFF2-40B4-BE49-F238E27FC236}">
                <a16:creationId xmlns:a16="http://schemas.microsoft.com/office/drawing/2014/main" id="{3A9B1695-FB36-FABD-6209-50EDD6B507FB}"/>
              </a:ext>
            </a:extLst>
          </p:cNvPr>
          <p:cNvPicPr>
            <a:picLocks noChangeAspect="1"/>
          </p:cNvPicPr>
          <p:nvPr/>
        </p:nvPicPr>
        <p:blipFill>
          <a:blip r:embed="rId3"/>
          <a:srcRect l="43946" r="6276"/>
          <a:stretch>
            <a:fillRect/>
          </a:stretch>
        </p:blipFill>
        <p:spPr>
          <a:xfrm>
            <a:off x="1" y="10"/>
            <a:ext cx="6096000" cy="6857990"/>
          </a:xfrm>
          <a:prstGeom prst="rect">
            <a:avLst/>
          </a:prstGeom>
          <a:noFill/>
        </p:spPr>
      </p:pic>
      <p:sp>
        <p:nvSpPr>
          <p:cNvPr id="4" name="Text Placeholder 3">
            <a:extLst>
              <a:ext uri="{FF2B5EF4-FFF2-40B4-BE49-F238E27FC236}">
                <a16:creationId xmlns:a16="http://schemas.microsoft.com/office/drawing/2014/main" id="{EF675E27-DF68-3DCA-C786-B8AB581FE339}"/>
              </a:ext>
            </a:extLst>
          </p:cNvPr>
          <p:cNvSpPr>
            <a:spLocks noGrp="1"/>
          </p:cNvSpPr>
          <p:nvPr>
            <p:ph sz="quarter" idx="14"/>
          </p:nvPr>
        </p:nvSpPr>
        <p:spPr>
          <a:xfrm>
            <a:off x="6908275" y="1929446"/>
            <a:ext cx="4752893" cy="4095750"/>
          </a:xfrm>
        </p:spPr>
        <p:txBody>
          <a:bodyPr>
            <a:normAutofit lnSpcReduction="10000"/>
          </a:bodyPr>
          <a:lstStyle/>
          <a:p>
            <a:pPr algn="just">
              <a:lnSpc>
                <a:spcPct val="150000"/>
              </a:lnSpc>
            </a:pPr>
            <a:r>
              <a:rPr lang="en-GB" sz="1500" dirty="0"/>
              <a:t>The NHS App has improved patient convenience and access‚ enabling appointment booking and prescription ordering‚ as well as access to medical information‚ thus easing pressure on GP practices and hospitals․ It has also improved continuity of care by enabling easier access to patient records and communication․ However‚ technical problems‚ system outages‚ and interoperability issues between NHS organizations may impact service quality‚ delaying the progress of digital transformation across the NHS (Nuffield Trust‚ 2022; The King's Fund‚ 2023)․</a:t>
            </a:r>
          </a:p>
          <a:p>
            <a:pPr algn="just">
              <a:lnSpc>
                <a:spcPct val="150000"/>
              </a:lnSpc>
            </a:pPr>
            <a:endParaRPr lang="en-GB" sz="1500" dirty="0"/>
          </a:p>
        </p:txBody>
      </p:sp>
    </p:spTree>
    <p:extLst>
      <p:ext uri="{BB962C8B-B14F-4D97-AF65-F5344CB8AC3E}">
        <p14:creationId xmlns:p14="http://schemas.microsoft.com/office/powerpoint/2010/main" val="33822603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B38B3-7CC9-6D00-347B-B2042FF60617}"/>
              </a:ext>
            </a:extLst>
          </p:cNvPr>
          <p:cNvSpPr>
            <a:spLocks noGrp="1"/>
          </p:cNvSpPr>
          <p:nvPr>
            <p:ph type="title"/>
          </p:nvPr>
        </p:nvSpPr>
        <p:spPr>
          <a:xfrm>
            <a:off x="817190" y="822960"/>
            <a:ext cx="6135624" cy="1143000"/>
          </a:xfrm>
        </p:spPr>
        <p:txBody>
          <a:bodyPr anchor="b">
            <a:normAutofit/>
          </a:bodyPr>
          <a:lstStyle/>
          <a:p>
            <a:r>
              <a:rPr lang="en-GB" sz="2500"/>
              <a:t>Impact on Patients and Service Users</a:t>
            </a:r>
            <a:br>
              <a:rPr lang="en-GB" sz="2500"/>
            </a:br>
            <a:endParaRPr lang="en-GB" sz="2500"/>
          </a:p>
        </p:txBody>
      </p:sp>
      <p:sp>
        <p:nvSpPr>
          <p:cNvPr id="3" name="Content Placeholder 2">
            <a:extLst>
              <a:ext uri="{FF2B5EF4-FFF2-40B4-BE49-F238E27FC236}">
                <a16:creationId xmlns:a16="http://schemas.microsoft.com/office/drawing/2014/main" id="{6C807674-24D1-8BAC-1A87-A3B8454E6F10}"/>
              </a:ext>
            </a:extLst>
          </p:cNvPr>
          <p:cNvSpPr>
            <a:spLocks noGrp="1"/>
          </p:cNvSpPr>
          <p:nvPr>
            <p:ph sz="quarter" idx="14"/>
          </p:nvPr>
        </p:nvSpPr>
        <p:spPr>
          <a:xfrm>
            <a:off x="817316" y="2057402"/>
            <a:ext cx="6135624" cy="4489704"/>
          </a:xfrm>
        </p:spPr>
        <p:txBody>
          <a:bodyPr>
            <a:normAutofit/>
          </a:bodyPr>
          <a:lstStyle/>
          <a:p>
            <a:pPr algn="just">
              <a:lnSpc>
                <a:spcPct val="150000"/>
              </a:lnSpc>
            </a:pPr>
            <a:r>
              <a:rPr lang="en-GB" sz="1500" dirty="0"/>
              <a:t>The NHS App has been shown to have brought patients benefits in terms of empowering them‚ providing more information‚ and enabling them to be more involved in healthcare decision making and managing long-term conditions and accessing services‚ particularly during the COVID-19 pandemic‚ however digital exclusion remains an issue․ Older people‚ those with a lower socioeconomic position‚ and those with lower levels of digital literacy may not access these digital services resulting in exacerbated inequities‚ unless additional efforts are put in place (Murray et al․‚ 2021)․</a:t>
            </a:r>
          </a:p>
          <a:p>
            <a:pPr algn="just">
              <a:lnSpc>
                <a:spcPct val="150000"/>
              </a:lnSpc>
            </a:pPr>
            <a:endParaRPr lang="en-GB" sz="1500" dirty="0"/>
          </a:p>
        </p:txBody>
      </p:sp>
      <p:pic>
        <p:nvPicPr>
          <p:cNvPr id="5" name="Picture 4" descr="Been using the NHS App lately 📱 Super easy to track appointments, prescriptions &amp; health records all in one place. Honestly makes life a bit simpler 👌 #NHSApp #HealthMadeEasy”">
            <a:extLst>
              <a:ext uri="{FF2B5EF4-FFF2-40B4-BE49-F238E27FC236}">
                <a16:creationId xmlns:a16="http://schemas.microsoft.com/office/drawing/2014/main" id="{5DB58608-D50C-8F6B-2295-4FCCCEA587E1}"/>
              </a:ext>
            </a:extLst>
          </p:cNvPr>
          <p:cNvPicPr>
            <a:picLocks noChangeAspect="1"/>
          </p:cNvPicPr>
          <p:nvPr/>
        </p:nvPicPr>
        <p:blipFill>
          <a:blip r:embed="rId3"/>
          <a:srcRect l="49272" r="11602"/>
          <a:stretch>
            <a:fillRect/>
          </a:stretch>
        </p:blipFill>
        <p:spPr>
          <a:xfrm>
            <a:off x="7400544" y="10"/>
            <a:ext cx="4791456" cy="6857990"/>
          </a:xfrm>
          <a:prstGeom prst="rect">
            <a:avLst/>
          </a:prstGeom>
          <a:noFill/>
        </p:spPr>
      </p:pic>
    </p:spTree>
    <p:extLst>
      <p:ext uri="{BB962C8B-B14F-4D97-AF65-F5344CB8AC3E}">
        <p14:creationId xmlns:p14="http://schemas.microsoft.com/office/powerpoint/2010/main" val="3761808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0F1C-95A1-712B-BFE8-60511074E6A3}"/>
              </a:ext>
            </a:extLst>
          </p:cNvPr>
          <p:cNvSpPr>
            <a:spLocks noGrp="1"/>
          </p:cNvSpPr>
          <p:nvPr>
            <p:ph type="title"/>
          </p:nvPr>
        </p:nvSpPr>
        <p:spPr>
          <a:xfrm>
            <a:off x="6909038" y="832804"/>
            <a:ext cx="4361688" cy="1527048"/>
          </a:xfrm>
        </p:spPr>
        <p:txBody>
          <a:bodyPr anchor="t">
            <a:normAutofit/>
          </a:bodyPr>
          <a:lstStyle/>
          <a:p>
            <a:r>
              <a:rPr lang="en-GB" sz="2500"/>
              <a:t>Critical Evaluation of Challenges and Limitations</a:t>
            </a:r>
          </a:p>
        </p:txBody>
      </p:sp>
      <p:pic>
        <p:nvPicPr>
          <p:cNvPr id="7" name="Picture 6" descr="NHS App | Health in Sutton | Libraries | Sutton Council's Cultural Services">
            <a:extLst>
              <a:ext uri="{FF2B5EF4-FFF2-40B4-BE49-F238E27FC236}">
                <a16:creationId xmlns:a16="http://schemas.microsoft.com/office/drawing/2014/main" id="{D37734F7-C3EE-EF32-4020-033293437695}"/>
              </a:ext>
            </a:extLst>
          </p:cNvPr>
          <p:cNvPicPr>
            <a:picLocks noChangeAspect="1"/>
          </p:cNvPicPr>
          <p:nvPr/>
        </p:nvPicPr>
        <p:blipFill>
          <a:blip r:embed="rId3"/>
          <a:srcRect l="31644" r="23912"/>
          <a:stretch>
            <a:fillRect/>
          </a:stretch>
        </p:blipFill>
        <p:spPr>
          <a:xfrm>
            <a:off x="1" y="10"/>
            <a:ext cx="6096000" cy="6857990"/>
          </a:xfrm>
          <a:prstGeom prst="rect">
            <a:avLst/>
          </a:prstGeom>
          <a:noFill/>
        </p:spPr>
      </p:pic>
      <p:sp>
        <p:nvSpPr>
          <p:cNvPr id="4" name="Text Placeholder 3">
            <a:extLst>
              <a:ext uri="{FF2B5EF4-FFF2-40B4-BE49-F238E27FC236}">
                <a16:creationId xmlns:a16="http://schemas.microsoft.com/office/drawing/2014/main" id="{870DBD7A-EC27-9CBB-BAF5-87DE51103564}"/>
              </a:ext>
            </a:extLst>
          </p:cNvPr>
          <p:cNvSpPr>
            <a:spLocks noGrp="1"/>
          </p:cNvSpPr>
          <p:nvPr>
            <p:ph sz="quarter" idx="14"/>
          </p:nvPr>
        </p:nvSpPr>
        <p:spPr>
          <a:xfrm>
            <a:off x="6908975" y="2467805"/>
            <a:ext cx="4362450" cy="4095750"/>
          </a:xfrm>
        </p:spPr>
        <p:txBody>
          <a:bodyPr>
            <a:normAutofit lnSpcReduction="10000"/>
          </a:bodyPr>
          <a:lstStyle/>
          <a:p>
            <a:pPr algn="just">
              <a:lnSpc>
                <a:spcPct val="150000"/>
              </a:lnSpc>
            </a:pPr>
            <a:r>
              <a:rPr lang="en-GB" sz="1500" dirty="0"/>
              <a:t>The NHS App was able to deliver a number of benefits‚ although challenges with respect to cybersecurity and data privacy given the sensitive nature of healthcare data still need to be considered in the design and implementation of the app․ Digital exclusion can also prevent individuals from accessing digital healthcare․ Technical issues create a potential trust barrier․ Digital transformation should complement and not replace customary delivery methods and should be inclusive‚ accessible‚ and patient-centred (Baines et al․‚ 2021; Watts‚ 2020)․</a:t>
            </a:r>
          </a:p>
          <a:p>
            <a:pPr algn="just">
              <a:lnSpc>
                <a:spcPct val="150000"/>
              </a:lnSpc>
            </a:pPr>
            <a:endParaRPr lang="en-GB" sz="1500" dirty="0"/>
          </a:p>
        </p:txBody>
      </p:sp>
    </p:spTree>
    <p:extLst>
      <p:ext uri="{BB962C8B-B14F-4D97-AF65-F5344CB8AC3E}">
        <p14:creationId xmlns:p14="http://schemas.microsoft.com/office/powerpoint/2010/main" val="523730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093C8-A8AA-6DB2-56B1-306F95E9BF2F}"/>
              </a:ext>
            </a:extLst>
          </p:cNvPr>
          <p:cNvSpPr>
            <a:spLocks noGrp="1"/>
          </p:cNvSpPr>
          <p:nvPr>
            <p:ph type="title"/>
          </p:nvPr>
        </p:nvSpPr>
        <p:spPr>
          <a:xfrm>
            <a:off x="7866298" y="831603"/>
            <a:ext cx="3401568" cy="1527048"/>
          </a:xfrm>
        </p:spPr>
        <p:txBody>
          <a:bodyPr anchor="t">
            <a:normAutofit/>
          </a:bodyPr>
          <a:lstStyle/>
          <a:p>
            <a:r>
              <a:rPr lang="en-GB" dirty="0"/>
              <a:t>Conclusion</a:t>
            </a:r>
          </a:p>
        </p:txBody>
      </p:sp>
      <p:pic>
        <p:nvPicPr>
          <p:cNvPr id="5" name="Picture 4" descr="Been using the NHS App lately 📱 Super easy to track appointments, prescriptions &amp; health records all in one place. Honestly makes life a bit simpler 👌 #NHSApp #HealthMadeEasy”">
            <a:extLst>
              <a:ext uri="{FF2B5EF4-FFF2-40B4-BE49-F238E27FC236}">
                <a16:creationId xmlns:a16="http://schemas.microsoft.com/office/drawing/2014/main" id="{F4239DFE-33ED-9AAC-916E-0F3442002933}"/>
              </a:ext>
            </a:extLst>
          </p:cNvPr>
          <p:cNvPicPr>
            <a:picLocks noChangeAspect="1"/>
          </p:cNvPicPr>
          <p:nvPr/>
        </p:nvPicPr>
        <p:blipFill>
          <a:blip r:embed="rId3"/>
          <a:stretch>
            <a:fillRect/>
          </a:stretch>
        </p:blipFill>
        <p:spPr>
          <a:xfrm>
            <a:off x="0" y="1458329"/>
            <a:ext cx="7038109" cy="3941341"/>
          </a:xfrm>
          <a:prstGeom prst="rect">
            <a:avLst/>
          </a:prstGeom>
          <a:noFill/>
        </p:spPr>
      </p:pic>
      <p:sp>
        <p:nvSpPr>
          <p:cNvPr id="3" name="Content Placeholder 2">
            <a:extLst>
              <a:ext uri="{FF2B5EF4-FFF2-40B4-BE49-F238E27FC236}">
                <a16:creationId xmlns:a16="http://schemas.microsoft.com/office/drawing/2014/main" id="{5A9A9718-0371-F4CE-2221-28D809547962}"/>
              </a:ext>
            </a:extLst>
          </p:cNvPr>
          <p:cNvSpPr>
            <a:spLocks noGrp="1"/>
          </p:cNvSpPr>
          <p:nvPr>
            <p:ph sz="quarter" idx="14"/>
          </p:nvPr>
        </p:nvSpPr>
        <p:spPr>
          <a:xfrm>
            <a:off x="7565342" y="1458329"/>
            <a:ext cx="4121136" cy="4568068"/>
          </a:xfrm>
        </p:spPr>
        <p:txBody>
          <a:bodyPr>
            <a:normAutofit/>
          </a:bodyPr>
          <a:lstStyle/>
          <a:p>
            <a:pPr algn="just">
              <a:lnSpc>
                <a:spcPct val="150000"/>
              </a:lnSpc>
            </a:pPr>
            <a:r>
              <a:rPr lang="en-GB" sz="1500" dirty="0"/>
              <a:t>The NHS App has been cited as one of the most meaningful examples of digital transformation in health and social care in the UK‚ freeing up staff‚ improving access and engaging patients in their care․ Digital exclusion‚ cyber security and workforce readiness are still major concerns for the NHS․ Overall‚ the NHS App has supported the modernization of service delivery for patients․ Future digital-first strategies will have to continue this success by keeping inequalities at the forefront and benefiting all patients and communities․</a:t>
            </a:r>
          </a:p>
          <a:p>
            <a:pPr algn="just">
              <a:lnSpc>
                <a:spcPct val="150000"/>
              </a:lnSpc>
            </a:pPr>
            <a:endParaRPr lang="en-GB" sz="1500" dirty="0"/>
          </a:p>
        </p:txBody>
      </p:sp>
    </p:spTree>
    <p:extLst>
      <p:ext uri="{BB962C8B-B14F-4D97-AF65-F5344CB8AC3E}">
        <p14:creationId xmlns:p14="http://schemas.microsoft.com/office/powerpoint/2010/main" val="724533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1F0CCD-5AB5-DDFB-AAA3-CBCD81F02494}"/>
              </a:ext>
            </a:extLst>
          </p:cNvPr>
          <p:cNvSpPr>
            <a:spLocks noGrp="1"/>
          </p:cNvSpPr>
          <p:nvPr>
            <p:ph type="title"/>
          </p:nvPr>
        </p:nvSpPr>
        <p:spPr>
          <a:xfrm>
            <a:off x="817901" y="842957"/>
            <a:ext cx="3494314" cy="4768174"/>
          </a:xfrm>
        </p:spPr>
        <p:txBody>
          <a:bodyPr anchor="t">
            <a:normAutofit/>
          </a:bodyPr>
          <a:lstStyle/>
          <a:p>
            <a:r>
              <a:rPr lang="en-GB" dirty="0"/>
              <a:t> References</a:t>
            </a:r>
          </a:p>
        </p:txBody>
      </p:sp>
      <p:sp>
        <p:nvSpPr>
          <p:cNvPr id="4" name="Text Placeholder 3">
            <a:extLst>
              <a:ext uri="{FF2B5EF4-FFF2-40B4-BE49-F238E27FC236}">
                <a16:creationId xmlns:a16="http://schemas.microsoft.com/office/drawing/2014/main" id="{801CFF61-8C65-735E-8AB2-D87E15063B6E}"/>
              </a:ext>
            </a:extLst>
          </p:cNvPr>
          <p:cNvSpPr>
            <a:spLocks noGrp="1"/>
          </p:cNvSpPr>
          <p:nvPr>
            <p:ph sz="quarter" idx="13"/>
          </p:nvPr>
        </p:nvSpPr>
        <p:spPr>
          <a:xfrm>
            <a:off x="4504268" y="865504"/>
            <a:ext cx="6766560" cy="5093862"/>
          </a:xfrm>
        </p:spPr>
        <p:txBody>
          <a:bodyPr>
            <a:normAutofit/>
          </a:bodyPr>
          <a:lstStyle/>
          <a:p>
            <a:r>
              <a:rPr lang="en-GB" sz="1100" dirty="0"/>
              <a:t>Baines, R., Elliott, R., Lusignan, S., Mercer, S., Roberts, A. and Atherton, H. (2021) ‘The impact of digital healthcare on professionals and patients in primary care’, BMC Health Services Research, 21(1), pp. 1–10.</a:t>
            </a:r>
          </a:p>
          <a:p>
            <a:r>
              <a:rPr lang="en-GB" sz="1100" dirty="0"/>
              <a:t>Department of Health and Social Care (DHSC) (2022) A Plan for Digital Health and Social Care. London: DHSC.</a:t>
            </a:r>
          </a:p>
          <a:p>
            <a:r>
              <a:rPr lang="en-GB" sz="1100" dirty="0"/>
              <a:t>Murray, E., Hekler, E., Andersson, G. and Collins, L. (2021) ‘Evaluating digital health interventions’, American Journal of Preventive Medicine, 51(5), pp. 843–851.</a:t>
            </a:r>
          </a:p>
          <a:p>
            <a:r>
              <a:rPr lang="en-GB" sz="1100" dirty="0"/>
              <a:t>NHS Digital (2023) NHS App Dashboard and Usage Statistics. Leeds: NHS Digital.</a:t>
            </a:r>
          </a:p>
          <a:p>
            <a:r>
              <a:rPr lang="en-GB" sz="1100" dirty="0"/>
              <a:t>NHS England (2019) The NHS Long Term Plan. London: NHS England.</a:t>
            </a:r>
          </a:p>
          <a:p>
            <a:r>
              <a:rPr lang="en-GB" sz="1100" dirty="0"/>
              <a:t>NHS England (2024) About the NHS App. London: NHS England.</a:t>
            </a:r>
          </a:p>
          <a:p>
            <a:r>
              <a:rPr lang="en-GB" sz="1100" dirty="0"/>
              <a:t>Nuffield Trust (2022) Digital Health Technologies and the NHS. London: Nuffield Trust.</a:t>
            </a:r>
          </a:p>
          <a:p>
            <a:r>
              <a:rPr lang="en-GB" sz="1100" dirty="0"/>
              <a:t>The King’s Fund (2023) The Digital Future of Health and Social Care. London: The King’s Fund.</a:t>
            </a:r>
          </a:p>
          <a:p>
            <a:r>
              <a:rPr lang="en-GB" sz="1100" dirty="0"/>
              <a:t>Topol, E. (2019) The Topol Review: Preparing the Healthcare Workforce to Deliver the Digital Future. London: Health Education England.</a:t>
            </a:r>
          </a:p>
          <a:p>
            <a:r>
              <a:rPr lang="en-GB" sz="1100" dirty="0"/>
              <a:t>Zhang, X. and Saltman, R.B. (2021) ‘Impact of digital transformation on healthcare systems’, International Journal of Health Policy and Management, 10(12), pp. 761–769.</a:t>
            </a:r>
          </a:p>
          <a:p>
            <a:endParaRPr lang="en-GB" sz="1100" dirty="0"/>
          </a:p>
        </p:txBody>
      </p:sp>
    </p:spTree>
    <p:extLst>
      <p:ext uri="{BB962C8B-B14F-4D97-AF65-F5344CB8AC3E}">
        <p14:creationId xmlns:p14="http://schemas.microsoft.com/office/powerpoint/2010/main" val="3964310944"/>
      </p:ext>
    </p:extLst>
  </p:cSld>
  <p:clrMapOvr>
    <a:masterClrMapping/>
  </p:clrMapOvr>
</p:sld>
</file>

<file path=ppt/theme/theme1.xml><?xml version="1.0" encoding="utf-8"?>
<a:theme xmlns:a="http://schemas.openxmlformats.org/drawingml/2006/main" name="Epic Nature">
  <a:themeElements>
    <a:clrScheme name="Finance Presentation">
      <a:dk1>
        <a:srgbClr val="000000"/>
      </a:dk1>
      <a:lt1>
        <a:srgbClr val="FFFFFF"/>
      </a:lt1>
      <a:dk2>
        <a:srgbClr val="0E2841"/>
      </a:dk2>
      <a:lt2>
        <a:srgbClr val="E8E8E8"/>
      </a:lt2>
      <a:accent1>
        <a:srgbClr val="D0C262"/>
      </a:accent1>
      <a:accent2>
        <a:srgbClr val="FEB8B8"/>
      </a:accent2>
      <a:accent3>
        <a:srgbClr val="6B2138"/>
      </a:accent3>
      <a:accent4>
        <a:srgbClr val="FC5316"/>
      </a:accent4>
      <a:accent5>
        <a:srgbClr val="B7D9FE"/>
      </a:accent5>
      <a:accent6>
        <a:srgbClr val="263343"/>
      </a:accent6>
      <a:hlink>
        <a:srgbClr val="467886"/>
      </a:hlink>
      <a:folHlink>
        <a:srgbClr val="96607D"/>
      </a:folHlink>
    </a:clrScheme>
    <a:fontScheme name="Custom 2">
      <a:majorFont>
        <a:latin typeface="Palatino Linotype"/>
        <a:ea typeface=""/>
        <a:cs typeface=""/>
      </a:majorFont>
      <a:minorFont>
        <a:latin typeface="Palatino Linotyp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W minimalist finance presentation_win32_DN_v2" id="{992472E5-D41A-4065-A484-868BE56B4712}" vid="{4BE192B5-7531-40E5-BCC9-1BA14634D2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93D3C292-02F4-47E7-8C9A-CA6D9A938157}">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7DD590A-8042-4F36-843F-743A8DB1784C}">
  <ds:schemaRefs>
    <ds:schemaRef ds:uri="http://schemas.microsoft.com/sharepoint/v3/contenttype/forms"/>
  </ds:schemaRefs>
</ds:datastoreItem>
</file>

<file path=customXml/itemProps3.xml><?xml version="1.0" encoding="utf-8"?>
<ds:datastoreItem xmlns:ds="http://schemas.openxmlformats.org/officeDocument/2006/customXml" ds:itemID="{5C4B9AF2-5B11-48FF-A8A8-964B2D972562}">
  <ds:schemaRefs>
    <ds:schemaRef ds:uri="230e9df3-be65-4c73-a93b-d1236ebd677e"/>
    <ds:schemaRef ds:uri="http://www.w3.org/XML/1998/namespace"/>
    <ds:schemaRef ds:uri="http://schemas.microsoft.com/sharepoint/v3"/>
    <ds:schemaRef ds:uri="http://purl.org/dc/dcmitype/"/>
    <ds:schemaRef ds:uri="http://schemas.microsoft.com/office/2006/documentManagement/types"/>
    <ds:schemaRef ds:uri="http://schemas.microsoft.com/office/infopath/2007/PartnerControls"/>
    <ds:schemaRef ds:uri="16c05727-aa75-4e4a-9b5f-8a80a1165891"/>
    <ds:schemaRef ds:uri="http://schemas.openxmlformats.org/package/2006/metadata/core-properties"/>
    <ds:schemaRef ds:uri="http://purl.org/dc/elements/1.1/"/>
    <ds:schemaRef ds:uri="71af3243-3dd4-4a8d-8c0d-dd76da1f02a5"/>
    <ds:schemaRef ds:uri="http://schemas.microsoft.com/office/2006/metadata/properties"/>
    <ds:schemaRef ds:uri="http://purl.org/dc/te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{4283E44F-A0B7-408C-AB23-D62C7D299BFA}920b6ce2-c783-4247-88db-32555217a6bf-TF1fdf540a-9f60-4c51-93ba-5f26bfbd0af89c4d3c5c_win32</Template>
  <TotalTime>60</TotalTime>
  <Words>2162</Words>
  <Application>Microsoft Office PowerPoint</Application>
  <PresentationFormat>Widescreen</PresentationFormat>
  <Paragraphs>76</Paragraphs>
  <Slides>10</Slides>
  <Notes>8</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Aptos</vt:lpstr>
      <vt:lpstr>Arial</vt:lpstr>
      <vt:lpstr>Calibri</vt:lpstr>
      <vt:lpstr>Palatino Linotype</vt:lpstr>
      <vt:lpstr>Poppins</vt:lpstr>
      <vt:lpstr>Poppins Light</vt:lpstr>
      <vt:lpstr>Symbol</vt:lpstr>
      <vt:lpstr>Epic Nature</vt:lpstr>
      <vt:lpstr>BMHP6026 – Digital Transformation in the Health and Care Professions</vt:lpstr>
      <vt:lpstr>Introduction and Aim</vt:lpstr>
      <vt:lpstr>Digital Transformation in UK Health and Social Care</vt:lpstr>
      <vt:lpstr>The NHS App as a Digital Innovation</vt:lpstr>
      <vt:lpstr>Impact on the Healthcare Workforce</vt:lpstr>
      <vt:lpstr>Impact on Service Delivery</vt:lpstr>
      <vt:lpstr>Impact on Patients and Service Users </vt:lpstr>
      <vt:lpstr>Critical Evaluation of Challenges and Limitations</vt:lpstr>
      <vt:lpstr>Conclusion</vt:lpstr>
      <vt:lpstr>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DELL</dc:creator>
  <cp:lastModifiedBy>DELL</cp:lastModifiedBy>
  <cp:revision>2</cp:revision>
  <dcterms:created xsi:type="dcterms:W3CDTF">2026-06-09T19:54:14Z</dcterms:created>
  <dcterms:modified xsi:type="dcterms:W3CDTF">2026-06-10T06:07:21Z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