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2425E4-1D7E-4958-A144-50DEC9BE5ECC}" v="19" dt="2021-03-08T22:33:41.0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123" autoAdjust="0"/>
    <p:restoredTop sz="94660"/>
  </p:normalViewPr>
  <p:slideViewPr>
    <p:cSldViewPr snapToGrid="0">
      <p:cViewPr>
        <p:scale>
          <a:sx n="19" d="100"/>
          <a:sy n="19" d="100"/>
        </p:scale>
        <p:origin x="1028" y="-1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Jones" userId="5530dc3f078ed9a9" providerId="LiveId" clId="{A52425E4-1D7E-4958-A144-50DEC9BE5ECC}"/>
    <pc:docChg chg="undo redo custSel addSld delSld modSld">
      <pc:chgData name="Gareth Jones" userId="5530dc3f078ed9a9" providerId="LiveId" clId="{A52425E4-1D7E-4958-A144-50DEC9BE5ECC}" dt="2021-04-18T20:33:35.609" v="3957" actId="14100"/>
      <pc:docMkLst>
        <pc:docMk/>
      </pc:docMkLst>
      <pc:sldChg chg="addSp delSp modSp mod">
        <pc:chgData name="Gareth Jones" userId="5530dc3f078ed9a9" providerId="LiveId" clId="{A52425E4-1D7E-4958-A144-50DEC9BE5ECC}" dt="2021-04-18T20:33:35.609" v="3957" actId="14100"/>
        <pc:sldMkLst>
          <pc:docMk/>
          <pc:sldMk cId="1836032948" sldId="256"/>
        </pc:sldMkLst>
        <pc:spChg chg="add del mod">
          <ac:chgData name="Gareth Jones" userId="5530dc3f078ed9a9" providerId="LiveId" clId="{A52425E4-1D7E-4958-A144-50DEC9BE5ECC}" dt="2021-03-07T21:46:49.247" v="45" actId="478"/>
          <ac:spMkLst>
            <pc:docMk/>
            <pc:sldMk cId="1836032948" sldId="256"/>
            <ac:spMk id="2" creationId="{E1ECAF77-4A8C-44CD-AED4-1B1222FD1783}"/>
          </ac:spMkLst>
        </pc:spChg>
        <pc:spChg chg="add mod">
          <ac:chgData name="Gareth Jones" userId="5530dc3f078ed9a9" providerId="LiveId" clId="{A52425E4-1D7E-4958-A144-50DEC9BE5ECC}" dt="2021-04-18T20:33:17.887" v="3956" actId="255"/>
          <ac:spMkLst>
            <pc:docMk/>
            <pc:sldMk cId="1836032948" sldId="256"/>
            <ac:spMk id="4" creationId="{ECC09A47-CB1B-49C3-B1CE-E975AE89709F}"/>
          </ac:spMkLst>
        </pc:spChg>
        <pc:spChg chg="add mod">
          <ac:chgData name="Gareth Jones" userId="5530dc3f078ed9a9" providerId="LiveId" clId="{A52425E4-1D7E-4958-A144-50DEC9BE5ECC}" dt="2021-04-18T20:33:35.609" v="3957" actId="14100"/>
          <ac:spMkLst>
            <pc:docMk/>
            <pc:sldMk cId="1836032948" sldId="256"/>
            <ac:spMk id="6" creationId="{9A004782-08B6-4749-A383-84010B9C4B80}"/>
          </ac:spMkLst>
        </pc:spChg>
        <pc:spChg chg="mod">
          <ac:chgData name="Gareth Jones" userId="5530dc3f078ed9a9" providerId="LiveId" clId="{A52425E4-1D7E-4958-A144-50DEC9BE5ECC}" dt="2021-04-18T20:27:25.526" v="3862" actId="2711"/>
          <ac:spMkLst>
            <pc:docMk/>
            <pc:sldMk cId="1836032948" sldId="256"/>
            <ac:spMk id="8" creationId="{DD2A0D3E-7B42-4842-B7DF-ED774C2C6D73}"/>
          </ac:spMkLst>
        </pc:spChg>
        <pc:spChg chg="mod">
          <ac:chgData name="Gareth Jones" userId="5530dc3f078ed9a9" providerId="LiveId" clId="{A52425E4-1D7E-4958-A144-50DEC9BE5ECC}" dt="2021-04-18T20:27:40.256" v="3864" actId="255"/>
          <ac:spMkLst>
            <pc:docMk/>
            <pc:sldMk cId="1836032948" sldId="256"/>
            <ac:spMk id="9" creationId="{5813E38F-846D-4178-B2C0-49074948372C}"/>
          </ac:spMkLst>
        </pc:spChg>
        <pc:spChg chg="add del mod">
          <ac:chgData name="Gareth Jones" userId="5530dc3f078ed9a9" providerId="LiveId" clId="{A52425E4-1D7E-4958-A144-50DEC9BE5ECC}" dt="2021-03-07T21:44:25.288" v="37" actId="478"/>
          <ac:spMkLst>
            <pc:docMk/>
            <pc:sldMk cId="1836032948" sldId="256"/>
            <ac:spMk id="10" creationId="{1288E4AF-FAA7-4A50-BEC7-62DF3CE59256}"/>
          </ac:spMkLst>
        </pc:spChg>
        <pc:spChg chg="add del mod">
          <ac:chgData name="Gareth Jones" userId="5530dc3f078ed9a9" providerId="LiveId" clId="{A52425E4-1D7E-4958-A144-50DEC9BE5ECC}" dt="2021-03-07T21:44:36.082" v="39" actId="767"/>
          <ac:spMkLst>
            <pc:docMk/>
            <pc:sldMk cId="1836032948" sldId="256"/>
            <ac:spMk id="11" creationId="{DE1E1E85-89AC-4AB9-9481-EFA0D97AC1DD}"/>
          </ac:spMkLst>
        </pc:spChg>
        <pc:spChg chg="add mod">
          <ac:chgData name="Gareth Jones" userId="5530dc3f078ed9a9" providerId="LiveId" clId="{A52425E4-1D7E-4958-A144-50DEC9BE5ECC}" dt="2021-04-18T20:32:51.269" v="3955" actId="20577"/>
          <ac:spMkLst>
            <pc:docMk/>
            <pc:sldMk cId="1836032948" sldId="256"/>
            <ac:spMk id="12" creationId="{DE663ED9-7F17-4CFA-B1D8-336B22EEA990}"/>
          </ac:spMkLst>
        </pc:spChg>
        <pc:spChg chg="del mod">
          <ac:chgData name="Gareth Jones" userId="5530dc3f078ed9a9" providerId="LiveId" clId="{A52425E4-1D7E-4958-A144-50DEC9BE5ECC}" dt="2021-03-07T22:06:33.084" v="141" actId="478"/>
          <ac:spMkLst>
            <pc:docMk/>
            <pc:sldMk cId="1836032948" sldId="256"/>
            <ac:spMk id="13" creationId="{47D6DF72-C169-4883-A592-724B2B40DBE5}"/>
          </ac:spMkLst>
        </pc:spChg>
        <pc:spChg chg="mod">
          <ac:chgData name="Gareth Jones" userId="5530dc3f078ed9a9" providerId="LiveId" clId="{A52425E4-1D7E-4958-A144-50DEC9BE5ECC}" dt="2021-04-18T20:27:07.725" v="3860" actId="2711"/>
          <ac:spMkLst>
            <pc:docMk/>
            <pc:sldMk cId="1836032948" sldId="256"/>
            <ac:spMk id="14" creationId="{D9A3115B-4BDA-4634-B783-5349F312B417}"/>
          </ac:spMkLst>
        </pc:spChg>
        <pc:spChg chg="del mod">
          <ac:chgData name="Gareth Jones" userId="5530dc3f078ed9a9" providerId="LiveId" clId="{A52425E4-1D7E-4958-A144-50DEC9BE5ECC}" dt="2021-03-07T22:11:48.084" v="237" actId="478"/>
          <ac:spMkLst>
            <pc:docMk/>
            <pc:sldMk cId="1836032948" sldId="256"/>
            <ac:spMk id="15" creationId="{364D4227-A279-4ED5-98D1-85FF419927A1}"/>
          </ac:spMkLst>
        </pc:spChg>
        <pc:spChg chg="mod">
          <ac:chgData name="Gareth Jones" userId="5530dc3f078ed9a9" providerId="LiveId" clId="{A52425E4-1D7E-4958-A144-50DEC9BE5ECC}" dt="2021-04-18T20:21:10.207" v="3830" actId="1076"/>
          <ac:spMkLst>
            <pc:docMk/>
            <pc:sldMk cId="1836032948" sldId="256"/>
            <ac:spMk id="16" creationId="{EC32A4E8-D6CC-4B11-8092-9EA67BCF3B58}"/>
          </ac:spMkLst>
        </pc:spChg>
        <pc:spChg chg="del mod">
          <ac:chgData name="Gareth Jones" userId="5530dc3f078ed9a9" providerId="LiveId" clId="{A52425E4-1D7E-4958-A144-50DEC9BE5ECC}" dt="2021-03-07T22:14:37.363" v="281" actId="478"/>
          <ac:spMkLst>
            <pc:docMk/>
            <pc:sldMk cId="1836032948" sldId="256"/>
            <ac:spMk id="18" creationId="{47D6DF72-C169-4883-A592-724B2B40DBE5}"/>
          </ac:spMkLst>
        </pc:spChg>
        <pc:spChg chg="mod">
          <ac:chgData name="Gareth Jones" userId="5530dc3f078ed9a9" providerId="LiveId" clId="{A52425E4-1D7E-4958-A144-50DEC9BE5ECC}" dt="2021-04-18T20:20:46.848" v="3826" actId="1076"/>
          <ac:spMkLst>
            <pc:docMk/>
            <pc:sldMk cId="1836032948" sldId="256"/>
            <ac:spMk id="19" creationId="{12207ADB-A8A7-4123-A96A-24F90F2C4115}"/>
          </ac:spMkLst>
        </pc:spChg>
        <pc:spChg chg="del">
          <ac:chgData name="Gareth Jones" userId="5530dc3f078ed9a9" providerId="LiveId" clId="{A52425E4-1D7E-4958-A144-50DEC9BE5ECC}" dt="2021-03-07T21:59:09.589" v="108" actId="478"/>
          <ac:spMkLst>
            <pc:docMk/>
            <pc:sldMk cId="1836032948" sldId="256"/>
            <ac:spMk id="20" creationId="{76F7EDC1-3E24-41DD-B752-74EB229D0D4C}"/>
          </ac:spMkLst>
        </pc:spChg>
        <pc:spChg chg="mod">
          <ac:chgData name="Gareth Jones" userId="5530dc3f078ed9a9" providerId="LiveId" clId="{A52425E4-1D7E-4958-A144-50DEC9BE5ECC}" dt="2021-04-18T20:28:37.839" v="3868" actId="14100"/>
          <ac:spMkLst>
            <pc:docMk/>
            <pc:sldMk cId="1836032948" sldId="256"/>
            <ac:spMk id="21" creationId="{7B652FBD-474F-4D26-B2F8-AA3D7BA561ED}"/>
          </ac:spMkLst>
        </pc:spChg>
        <pc:spChg chg="mod">
          <ac:chgData name="Gareth Jones" userId="5530dc3f078ed9a9" providerId="LiveId" clId="{A52425E4-1D7E-4958-A144-50DEC9BE5ECC}" dt="2021-04-18T20:27:51.713" v="3865" actId="1076"/>
          <ac:spMkLst>
            <pc:docMk/>
            <pc:sldMk cId="1836032948" sldId="256"/>
            <ac:spMk id="22" creationId="{AAA3CF95-83EB-4776-B5AF-D969BA2D626B}"/>
          </ac:spMkLst>
        </pc:spChg>
        <pc:spChg chg="mod">
          <ac:chgData name="Gareth Jones" userId="5530dc3f078ed9a9" providerId="LiveId" clId="{A52425E4-1D7E-4958-A144-50DEC9BE5ECC}" dt="2021-04-18T20:28:19.398" v="3866" actId="14100"/>
          <ac:spMkLst>
            <pc:docMk/>
            <pc:sldMk cId="1836032948" sldId="256"/>
            <ac:spMk id="23" creationId="{C3413704-03D2-42BD-B920-30078975997B}"/>
          </ac:spMkLst>
        </pc:spChg>
        <pc:spChg chg="mod">
          <ac:chgData name="Gareth Jones" userId="5530dc3f078ed9a9" providerId="LiveId" clId="{A52425E4-1D7E-4958-A144-50DEC9BE5ECC}" dt="2021-04-18T20:23:50.920" v="3843" actId="1076"/>
          <ac:spMkLst>
            <pc:docMk/>
            <pc:sldMk cId="1836032948" sldId="256"/>
            <ac:spMk id="24" creationId="{2AF3D624-6361-4E6E-88F4-51C3E950ACF3}"/>
          </ac:spMkLst>
        </pc:spChg>
        <pc:spChg chg="add mod">
          <ac:chgData name="Gareth Jones" userId="5530dc3f078ed9a9" providerId="LiveId" clId="{A52425E4-1D7E-4958-A144-50DEC9BE5ECC}" dt="2021-04-18T20:28:28.972" v="3867" actId="14100"/>
          <ac:spMkLst>
            <pc:docMk/>
            <pc:sldMk cId="1836032948" sldId="256"/>
            <ac:spMk id="29" creationId="{78055F38-BD45-400F-BEF5-E2A21C918ABF}"/>
          </ac:spMkLst>
        </pc:spChg>
        <pc:spChg chg="add mod">
          <ac:chgData name="Gareth Jones" userId="5530dc3f078ed9a9" providerId="LiveId" clId="{A52425E4-1D7E-4958-A144-50DEC9BE5ECC}" dt="2021-04-18T20:28:51.793" v="3870" actId="14100"/>
          <ac:spMkLst>
            <pc:docMk/>
            <pc:sldMk cId="1836032948" sldId="256"/>
            <ac:spMk id="31" creationId="{2D1B3C5D-32A5-4CE6-A157-7BCDF7AE1A9A}"/>
          </ac:spMkLst>
        </pc:spChg>
        <pc:spChg chg="add mod">
          <ac:chgData name="Gareth Jones" userId="5530dc3f078ed9a9" providerId="LiveId" clId="{A52425E4-1D7E-4958-A144-50DEC9BE5ECC}" dt="2021-04-18T20:26:27.213" v="3856" actId="1076"/>
          <ac:spMkLst>
            <pc:docMk/>
            <pc:sldMk cId="1836032948" sldId="256"/>
            <ac:spMk id="32" creationId="{578790E4-415A-4941-B73C-BD2FA42936B0}"/>
          </ac:spMkLst>
        </pc:spChg>
        <pc:spChg chg="add mod">
          <ac:chgData name="Gareth Jones" userId="5530dc3f078ed9a9" providerId="LiveId" clId="{A52425E4-1D7E-4958-A144-50DEC9BE5ECC}" dt="2021-04-18T20:26:38.372" v="3857" actId="255"/>
          <ac:spMkLst>
            <pc:docMk/>
            <pc:sldMk cId="1836032948" sldId="256"/>
            <ac:spMk id="33" creationId="{6D98C922-3BAC-4589-A746-ACF3AB860D6B}"/>
          </ac:spMkLst>
        </pc:spChg>
        <pc:graphicFrameChg chg="mod modGraphic">
          <ac:chgData name="Gareth Jones" userId="5530dc3f078ed9a9" providerId="LiveId" clId="{A52425E4-1D7E-4958-A144-50DEC9BE5ECC}" dt="2021-04-18T20:28:45.343" v="3869" actId="14100"/>
          <ac:graphicFrameMkLst>
            <pc:docMk/>
            <pc:sldMk cId="1836032948" sldId="256"/>
            <ac:graphicFrameMk id="7" creationId="{CB339BE4-46C9-4E1B-A4E0-CAD3F4FE9148}"/>
          </ac:graphicFrameMkLst>
        </pc:graphicFrameChg>
        <pc:graphicFrameChg chg="del mod">
          <ac:chgData name="Gareth Jones" userId="5530dc3f078ed9a9" providerId="LiveId" clId="{A52425E4-1D7E-4958-A144-50DEC9BE5ECC}" dt="2021-03-07T22:10:16.064" v="171" actId="21"/>
          <ac:graphicFrameMkLst>
            <pc:docMk/>
            <pc:sldMk cId="1836032948" sldId="256"/>
            <ac:graphicFrameMk id="26" creationId="{41E721B8-318F-401D-83B5-AF447B4E789A}"/>
          </ac:graphicFrameMkLst>
        </pc:graphicFrameChg>
        <pc:graphicFrameChg chg="add del mod">
          <ac:chgData name="Gareth Jones" userId="5530dc3f078ed9a9" providerId="LiveId" clId="{A52425E4-1D7E-4958-A144-50DEC9BE5ECC}" dt="2021-03-07T22:10:50.458" v="173"/>
          <ac:graphicFrameMkLst>
            <pc:docMk/>
            <pc:sldMk cId="1836032948" sldId="256"/>
            <ac:graphicFrameMk id="30" creationId="{8F68CCFB-1155-4524-8B33-B047DE52E038}"/>
          </ac:graphicFrameMkLst>
        </pc:graphicFrameChg>
        <pc:picChg chg="add mod">
          <ac:chgData name="Gareth Jones" userId="5530dc3f078ed9a9" providerId="LiveId" clId="{A52425E4-1D7E-4958-A144-50DEC9BE5ECC}" dt="2021-04-18T20:32:23.622" v="3898" actId="14100"/>
          <ac:picMkLst>
            <pc:docMk/>
            <pc:sldMk cId="1836032948" sldId="256"/>
            <ac:picMk id="3" creationId="{86E466F1-FFDA-4356-B0E7-3DBDD592EFDF}"/>
          </ac:picMkLst>
        </pc:picChg>
        <pc:picChg chg="del mod">
          <ac:chgData name="Gareth Jones" userId="5530dc3f078ed9a9" providerId="LiveId" clId="{A52425E4-1D7E-4958-A144-50DEC9BE5ECC}" dt="2021-03-08T13:54:57.331" v="470" actId="478"/>
          <ac:picMkLst>
            <pc:docMk/>
            <pc:sldMk cId="1836032948" sldId="256"/>
            <ac:picMk id="4" creationId="{D64E85CD-4111-43CA-BC10-CBA3926B2EEF}"/>
          </ac:picMkLst>
        </pc:picChg>
        <pc:picChg chg="mod">
          <ac:chgData name="Gareth Jones" userId="5530dc3f078ed9a9" providerId="LiveId" clId="{A52425E4-1D7E-4958-A144-50DEC9BE5ECC}" dt="2021-04-18T20:26:45.580" v="3858" actId="14100"/>
          <ac:picMkLst>
            <pc:docMk/>
            <pc:sldMk cId="1836032948" sldId="256"/>
            <ac:picMk id="5" creationId="{E8E31911-76F1-4297-9364-5CA02192782B}"/>
          </ac:picMkLst>
        </pc:picChg>
        <pc:picChg chg="del mod">
          <ac:chgData name="Gareth Jones" userId="5530dc3f078ed9a9" providerId="LiveId" clId="{A52425E4-1D7E-4958-A144-50DEC9BE5ECC}" dt="2021-03-07T21:53:41.463" v="89" actId="478"/>
          <ac:picMkLst>
            <pc:docMk/>
            <pc:sldMk cId="1836032948" sldId="256"/>
            <ac:picMk id="6" creationId="{4BCE576A-9154-41D9-9B80-80C92D02CB18}"/>
          </ac:picMkLst>
        </pc:picChg>
        <pc:picChg chg="add mod">
          <ac:chgData name="Gareth Jones" userId="5530dc3f078ed9a9" providerId="LiveId" clId="{A52425E4-1D7E-4958-A144-50DEC9BE5ECC}" dt="2021-03-08T13:55:40.641" v="475" actId="1076"/>
          <ac:picMkLst>
            <pc:docMk/>
            <pc:sldMk cId="1836032948" sldId="256"/>
            <ac:picMk id="20" creationId="{5CE5578C-B18D-4729-B9F0-DE46A064C61C}"/>
          </ac:picMkLst>
        </pc:picChg>
        <pc:picChg chg="add mod">
          <ac:chgData name="Gareth Jones" userId="5530dc3f078ed9a9" providerId="LiveId" clId="{A52425E4-1D7E-4958-A144-50DEC9BE5ECC}" dt="2021-03-07T21:39:48.894" v="10" actId="571"/>
          <ac:picMkLst>
            <pc:docMk/>
            <pc:sldMk cId="1836032948" sldId="256"/>
            <ac:picMk id="25" creationId="{3C97F747-D1C1-48B2-B0D8-3624A7D824AF}"/>
          </ac:picMkLst>
        </pc:picChg>
        <pc:picChg chg="add mod">
          <ac:chgData name="Gareth Jones" userId="5530dc3f078ed9a9" providerId="LiveId" clId="{A52425E4-1D7E-4958-A144-50DEC9BE5ECC}" dt="2021-03-08T13:55:25.053" v="473" actId="1076"/>
          <ac:picMkLst>
            <pc:docMk/>
            <pc:sldMk cId="1836032948" sldId="256"/>
            <ac:picMk id="27" creationId="{EEA95898-9442-4990-9C8C-6743C19682DB}"/>
          </ac:picMkLst>
        </pc:picChg>
        <pc:picChg chg="add del mod">
          <ac:chgData name="Gareth Jones" userId="5530dc3f078ed9a9" providerId="LiveId" clId="{A52425E4-1D7E-4958-A144-50DEC9BE5ECC}" dt="2021-03-07T22:06:43.871" v="143"/>
          <ac:picMkLst>
            <pc:docMk/>
            <pc:sldMk cId="1836032948" sldId="256"/>
            <ac:picMk id="28" creationId="{D81D3ABF-AE4A-42D4-9201-805818F6E520}"/>
          </ac:picMkLst>
        </pc:picChg>
      </pc:sldChg>
      <pc:sldChg chg="modSp add del mod">
        <pc:chgData name="Gareth Jones" userId="5530dc3f078ed9a9" providerId="LiveId" clId="{A52425E4-1D7E-4958-A144-50DEC9BE5ECC}" dt="2021-04-18T20:18:38.448" v="3820" actId="47"/>
        <pc:sldMkLst>
          <pc:docMk/>
          <pc:sldMk cId="2225391153" sldId="257"/>
        </pc:sldMkLst>
        <pc:spChg chg="mod">
          <ac:chgData name="Gareth Jones" userId="5530dc3f078ed9a9" providerId="LiveId" clId="{A52425E4-1D7E-4958-A144-50DEC9BE5ECC}" dt="2021-04-18T20:09:33.060" v="3784" actId="1076"/>
          <ac:spMkLst>
            <pc:docMk/>
            <pc:sldMk cId="2225391153" sldId="257"/>
            <ac:spMk id="4" creationId="{ECC09A47-CB1B-49C3-B1CE-E975AE89709F}"/>
          </ac:spMkLst>
        </pc:spChg>
        <pc:spChg chg="mod">
          <ac:chgData name="Gareth Jones" userId="5530dc3f078ed9a9" providerId="LiveId" clId="{A52425E4-1D7E-4958-A144-50DEC9BE5ECC}" dt="2021-04-18T20:09:22.345" v="3783" actId="255"/>
          <ac:spMkLst>
            <pc:docMk/>
            <pc:sldMk cId="2225391153" sldId="257"/>
            <ac:spMk id="6" creationId="{9A004782-08B6-4749-A383-84010B9C4B80}"/>
          </ac:spMkLst>
        </pc:spChg>
        <pc:spChg chg="mod">
          <ac:chgData name="Gareth Jones" userId="5530dc3f078ed9a9" providerId="LiveId" clId="{A52425E4-1D7E-4958-A144-50DEC9BE5ECC}" dt="2021-04-18T20:07:55.258" v="3774" actId="1076"/>
          <ac:spMkLst>
            <pc:docMk/>
            <pc:sldMk cId="2225391153" sldId="257"/>
            <ac:spMk id="8" creationId="{DD2A0D3E-7B42-4842-B7DF-ED774C2C6D73}"/>
          </ac:spMkLst>
        </pc:spChg>
        <pc:spChg chg="mod">
          <ac:chgData name="Gareth Jones" userId="5530dc3f078ed9a9" providerId="LiveId" clId="{A52425E4-1D7E-4958-A144-50DEC9BE5ECC}" dt="2021-04-18T20:10:39.847" v="3787" actId="1076"/>
          <ac:spMkLst>
            <pc:docMk/>
            <pc:sldMk cId="2225391153" sldId="257"/>
            <ac:spMk id="9" creationId="{5813E38F-846D-4178-B2C0-49074948372C}"/>
          </ac:spMkLst>
        </pc:spChg>
        <pc:spChg chg="mod">
          <ac:chgData name="Gareth Jones" userId="5530dc3f078ed9a9" providerId="LiveId" clId="{A52425E4-1D7E-4958-A144-50DEC9BE5ECC}" dt="2021-04-18T20:07:27.390" v="3771" actId="1076"/>
          <ac:spMkLst>
            <pc:docMk/>
            <pc:sldMk cId="2225391153" sldId="257"/>
            <ac:spMk id="12" creationId="{DE663ED9-7F17-4CFA-B1D8-336B22EEA990}"/>
          </ac:spMkLst>
        </pc:spChg>
        <pc:spChg chg="mod">
          <ac:chgData name="Gareth Jones" userId="5530dc3f078ed9a9" providerId="LiveId" clId="{A52425E4-1D7E-4958-A144-50DEC9BE5ECC}" dt="2021-04-18T20:16:14.179" v="3815" actId="14100"/>
          <ac:spMkLst>
            <pc:docMk/>
            <pc:sldMk cId="2225391153" sldId="257"/>
            <ac:spMk id="14" creationId="{D9A3115B-4BDA-4634-B783-5349F312B417}"/>
          </ac:spMkLst>
        </pc:spChg>
        <pc:spChg chg="mod">
          <ac:chgData name="Gareth Jones" userId="5530dc3f078ed9a9" providerId="LiveId" clId="{A52425E4-1D7E-4958-A144-50DEC9BE5ECC}" dt="2021-04-18T20:08:41.488" v="3778" actId="1076"/>
          <ac:spMkLst>
            <pc:docMk/>
            <pc:sldMk cId="2225391153" sldId="257"/>
            <ac:spMk id="16" creationId="{EC32A4E8-D6CC-4B11-8092-9EA67BCF3B58}"/>
          </ac:spMkLst>
        </pc:spChg>
        <pc:spChg chg="mod">
          <ac:chgData name="Gareth Jones" userId="5530dc3f078ed9a9" providerId="LiveId" clId="{A52425E4-1D7E-4958-A144-50DEC9BE5ECC}" dt="2021-04-18T20:16:46.311" v="3819" actId="404"/>
          <ac:spMkLst>
            <pc:docMk/>
            <pc:sldMk cId="2225391153" sldId="257"/>
            <ac:spMk id="19" creationId="{12207ADB-A8A7-4123-A96A-24F90F2C4115}"/>
          </ac:spMkLst>
        </pc:spChg>
        <pc:spChg chg="mod">
          <ac:chgData name="Gareth Jones" userId="5530dc3f078ed9a9" providerId="LiveId" clId="{A52425E4-1D7E-4958-A144-50DEC9BE5ECC}" dt="2021-04-18T20:04:30.256" v="3723" actId="1076"/>
          <ac:spMkLst>
            <pc:docMk/>
            <pc:sldMk cId="2225391153" sldId="257"/>
            <ac:spMk id="21" creationId="{7B652FBD-474F-4D26-B2F8-AA3D7BA561ED}"/>
          </ac:spMkLst>
        </pc:spChg>
        <pc:spChg chg="mod">
          <ac:chgData name="Gareth Jones" userId="5530dc3f078ed9a9" providerId="LiveId" clId="{A52425E4-1D7E-4958-A144-50DEC9BE5ECC}" dt="2021-04-18T20:11:48.071" v="3807" actId="20577"/>
          <ac:spMkLst>
            <pc:docMk/>
            <pc:sldMk cId="2225391153" sldId="257"/>
            <ac:spMk id="22" creationId="{AAA3CF95-83EB-4776-B5AF-D969BA2D626B}"/>
          </ac:spMkLst>
        </pc:spChg>
        <pc:spChg chg="mod">
          <ac:chgData name="Gareth Jones" userId="5530dc3f078ed9a9" providerId="LiveId" clId="{A52425E4-1D7E-4958-A144-50DEC9BE5ECC}" dt="2021-04-18T20:12:24.824" v="3809" actId="1076"/>
          <ac:spMkLst>
            <pc:docMk/>
            <pc:sldMk cId="2225391153" sldId="257"/>
            <ac:spMk id="23" creationId="{C3413704-03D2-42BD-B920-30078975997B}"/>
          </ac:spMkLst>
        </pc:spChg>
        <pc:spChg chg="mod">
          <ac:chgData name="Gareth Jones" userId="5530dc3f078ed9a9" providerId="LiveId" clId="{A52425E4-1D7E-4958-A144-50DEC9BE5ECC}" dt="2021-04-18T20:14:26.558" v="3813" actId="14100"/>
          <ac:spMkLst>
            <pc:docMk/>
            <pc:sldMk cId="2225391153" sldId="257"/>
            <ac:spMk id="24" creationId="{2AF3D624-6361-4E6E-88F4-51C3E950ACF3}"/>
          </ac:spMkLst>
        </pc:spChg>
        <pc:spChg chg="mod">
          <ac:chgData name="Gareth Jones" userId="5530dc3f078ed9a9" providerId="LiveId" clId="{A52425E4-1D7E-4958-A144-50DEC9BE5ECC}" dt="2021-04-18T20:12:02.070" v="3808" actId="1076"/>
          <ac:spMkLst>
            <pc:docMk/>
            <pc:sldMk cId="2225391153" sldId="257"/>
            <ac:spMk id="29" creationId="{78055F38-BD45-400F-BEF5-E2A21C918ABF}"/>
          </ac:spMkLst>
        </pc:spChg>
        <pc:spChg chg="mod">
          <ac:chgData name="Gareth Jones" userId="5530dc3f078ed9a9" providerId="LiveId" clId="{A52425E4-1D7E-4958-A144-50DEC9BE5ECC}" dt="2021-04-18T20:12:49.825" v="3810" actId="1076"/>
          <ac:spMkLst>
            <pc:docMk/>
            <pc:sldMk cId="2225391153" sldId="257"/>
            <ac:spMk id="31" creationId="{2D1B3C5D-32A5-4CE6-A157-7BCDF7AE1A9A}"/>
          </ac:spMkLst>
        </pc:spChg>
        <pc:spChg chg="mod">
          <ac:chgData name="Gareth Jones" userId="5530dc3f078ed9a9" providerId="LiveId" clId="{A52425E4-1D7E-4958-A144-50DEC9BE5ECC}" dt="2021-04-18T20:08:51.360" v="3779" actId="1076"/>
          <ac:spMkLst>
            <pc:docMk/>
            <pc:sldMk cId="2225391153" sldId="257"/>
            <ac:spMk id="33" creationId="{6D98C922-3BAC-4589-A746-ACF3AB860D6B}"/>
          </ac:spMkLst>
        </pc:spChg>
        <pc:graphicFrameChg chg="mod modGraphic">
          <ac:chgData name="Gareth Jones" userId="5530dc3f078ed9a9" providerId="LiveId" clId="{A52425E4-1D7E-4958-A144-50DEC9BE5ECC}" dt="2021-04-18T20:04:21.978" v="3722" actId="14100"/>
          <ac:graphicFrameMkLst>
            <pc:docMk/>
            <pc:sldMk cId="2225391153" sldId="257"/>
            <ac:graphicFrameMk id="7" creationId="{CB339BE4-46C9-4E1B-A4E0-CAD3F4FE9148}"/>
          </ac:graphicFrameMkLst>
        </pc:graphicFrameChg>
        <pc:picChg chg="mod">
          <ac:chgData name="Gareth Jones" userId="5530dc3f078ed9a9" providerId="LiveId" clId="{A52425E4-1D7E-4958-A144-50DEC9BE5ECC}" dt="2021-04-18T20:13:13.961" v="3812" actId="14100"/>
          <ac:picMkLst>
            <pc:docMk/>
            <pc:sldMk cId="2225391153" sldId="257"/>
            <ac:picMk id="3" creationId="{86E466F1-FFDA-4356-B0E7-3DBDD592EFDF}"/>
          </ac:picMkLst>
        </pc:picChg>
        <pc:picChg chg="mod">
          <ac:chgData name="Gareth Jones" userId="5530dc3f078ed9a9" providerId="LiveId" clId="{A52425E4-1D7E-4958-A144-50DEC9BE5ECC}" dt="2021-04-18T20:08:56.483" v="3780" actId="1076"/>
          <ac:picMkLst>
            <pc:docMk/>
            <pc:sldMk cId="2225391153" sldId="257"/>
            <ac:picMk id="5" creationId="{E8E31911-76F1-4297-9364-5CA02192782B}"/>
          </ac:picMkLst>
        </pc:picChg>
        <pc:picChg chg="mod">
          <ac:chgData name="Gareth Jones" userId="5530dc3f078ed9a9" providerId="LiveId" clId="{A52425E4-1D7E-4958-A144-50DEC9BE5ECC}" dt="2021-04-18T20:07:36.529" v="3772" actId="1076"/>
          <ac:picMkLst>
            <pc:docMk/>
            <pc:sldMk cId="2225391153" sldId="257"/>
            <ac:picMk id="20" creationId="{5CE5578C-B18D-4729-B9F0-DE46A064C61C}"/>
          </ac:picMkLst>
        </pc:picChg>
        <pc:picChg chg="mod">
          <ac:chgData name="Gareth Jones" userId="5530dc3f078ed9a9" providerId="LiveId" clId="{A52425E4-1D7E-4958-A144-50DEC9BE5ECC}" dt="2021-04-18T20:07:45.382" v="3773" actId="1076"/>
          <ac:picMkLst>
            <pc:docMk/>
            <pc:sldMk cId="2225391153" sldId="257"/>
            <ac:picMk id="27" creationId="{EEA95898-9442-4990-9C8C-6743C19682D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A08D74-6588-43FB-BFA0-CBD370F7E5EA}" type="datetimeFigureOut">
              <a:rPr lang="en-GB" smtClean="0"/>
              <a:t>18/04/2021</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1863F-4070-4166-A1B8-6CFAD768B8AD}" type="slidenum">
              <a:rPr lang="en-GB" smtClean="0"/>
              <a:t>‹#›</a:t>
            </a:fld>
            <a:endParaRPr lang="en-GB"/>
          </a:p>
        </p:txBody>
      </p:sp>
    </p:spTree>
    <p:extLst>
      <p:ext uri="{BB962C8B-B14F-4D97-AF65-F5344CB8AC3E}">
        <p14:creationId xmlns:p14="http://schemas.microsoft.com/office/powerpoint/2010/main" val="3154119644"/>
      </p:ext>
    </p:extLst>
  </p:cSld>
  <p:clrMap bg1="lt1" tx1="dk1" bg2="lt2" tx2="dk2" accent1="accent1" accent2="accent2" accent3="accent3" accent4="accent4" accent5="accent5" accent6="accent6" hlink="hlink" folHlink="folHlink"/>
  <p:notesStyle>
    <a:lvl1pPr marL="0" algn="l" defTabSz="3506633" rtl="0" eaLnBrk="1" latinLnBrk="0" hangingPunct="1">
      <a:defRPr sz="4603" kern="1200">
        <a:solidFill>
          <a:schemeClr val="tx1"/>
        </a:solidFill>
        <a:latin typeface="+mn-lt"/>
        <a:ea typeface="+mn-ea"/>
        <a:cs typeface="+mn-cs"/>
      </a:defRPr>
    </a:lvl1pPr>
    <a:lvl2pPr marL="1753316" algn="l" defTabSz="3506633" rtl="0" eaLnBrk="1" latinLnBrk="0" hangingPunct="1">
      <a:defRPr sz="4603" kern="1200">
        <a:solidFill>
          <a:schemeClr val="tx1"/>
        </a:solidFill>
        <a:latin typeface="+mn-lt"/>
        <a:ea typeface="+mn-ea"/>
        <a:cs typeface="+mn-cs"/>
      </a:defRPr>
    </a:lvl2pPr>
    <a:lvl3pPr marL="3506633" algn="l" defTabSz="3506633" rtl="0" eaLnBrk="1" latinLnBrk="0" hangingPunct="1">
      <a:defRPr sz="4603" kern="1200">
        <a:solidFill>
          <a:schemeClr val="tx1"/>
        </a:solidFill>
        <a:latin typeface="+mn-lt"/>
        <a:ea typeface="+mn-ea"/>
        <a:cs typeface="+mn-cs"/>
      </a:defRPr>
    </a:lvl3pPr>
    <a:lvl4pPr marL="5259953" algn="l" defTabSz="3506633" rtl="0" eaLnBrk="1" latinLnBrk="0" hangingPunct="1">
      <a:defRPr sz="4603" kern="1200">
        <a:solidFill>
          <a:schemeClr val="tx1"/>
        </a:solidFill>
        <a:latin typeface="+mn-lt"/>
        <a:ea typeface="+mn-ea"/>
        <a:cs typeface="+mn-cs"/>
      </a:defRPr>
    </a:lvl4pPr>
    <a:lvl5pPr marL="7013269" algn="l" defTabSz="3506633" rtl="0" eaLnBrk="1" latinLnBrk="0" hangingPunct="1">
      <a:defRPr sz="4603" kern="1200">
        <a:solidFill>
          <a:schemeClr val="tx1"/>
        </a:solidFill>
        <a:latin typeface="+mn-lt"/>
        <a:ea typeface="+mn-ea"/>
        <a:cs typeface="+mn-cs"/>
      </a:defRPr>
    </a:lvl5pPr>
    <a:lvl6pPr marL="8766586" algn="l" defTabSz="3506633" rtl="0" eaLnBrk="1" latinLnBrk="0" hangingPunct="1">
      <a:defRPr sz="4603" kern="1200">
        <a:solidFill>
          <a:schemeClr val="tx1"/>
        </a:solidFill>
        <a:latin typeface="+mn-lt"/>
        <a:ea typeface="+mn-ea"/>
        <a:cs typeface="+mn-cs"/>
      </a:defRPr>
    </a:lvl6pPr>
    <a:lvl7pPr marL="10519902" algn="l" defTabSz="3506633" rtl="0" eaLnBrk="1" latinLnBrk="0" hangingPunct="1">
      <a:defRPr sz="4603" kern="1200">
        <a:solidFill>
          <a:schemeClr val="tx1"/>
        </a:solidFill>
        <a:latin typeface="+mn-lt"/>
        <a:ea typeface="+mn-ea"/>
        <a:cs typeface="+mn-cs"/>
      </a:defRPr>
    </a:lvl7pPr>
    <a:lvl8pPr marL="12273218" algn="l" defTabSz="3506633" rtl="0" eaLnBrk="1" latinLnBrk="0" hangingPunct="1">
      <a:defRPr sz="4603" kern="1200">
        <a:solidFill>
          <a:schemeClr val="tx1"/>
        </a:solidFill>
        <a:latin typeface="+mn-lt"/>
        <a:ea typeface="+mn-ea"/>
        <a:cs typeface="+mn-cs"/>
      </a:defRPr>
    </a:lvl8pPr>
    <a:lvl9pPr marL="14026535" algn="l" defTabSz="3506633" rtl="0" eaLnBrk="1" latinLnBrk="0" hangingPunct="1">
      <a:defRPr sz="4603"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96F5A5-B023-4714-8A4C-6C6052FF78B9}" type="datetimeFigureOut">
              <a:rPr lang="en-GB" smtClean="0"/>
              <a:t>18/04/2021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1554222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96F5A5-B023-4714-8A4C-6C6052FF78B9}" type="datetimeFigureOut">
              <a:rPr lang="en-GB" smtClean="0"/>
              <a:t>18/04/2021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4045850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96F5A5-B023-4714-8A4C-6C6052FF78B9}" type="datetimeFigureOut">
              <a:rPr lang="en-GB" smtClean="0"/>
              <a:t>18/04/2021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446493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96F5A5-B023-4714-8A4C-6C6052FF78B9}" type="datetimeFigureOut">
              <a:rPr lang="en-GB" smtClean="0"/>
              <a:t>18/04/2021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3595300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96F5A5-B023-4714-8A4C-6C6052FF78B9}" type="datetimeFigureOut">
              <a:rPr lang="en-GB" smtClean="0"/>
              <a:t>18/04/2021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46049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96F5A5-B023-4714-8A4C-6C6052FF78B9}" type="datetimeFigureOut">
              <a:rPr lang="en-GB" smtClean="0"/>
              <a:t>18/04/2021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1851760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96F5A5-B023-4714-8A4C-6C6052FF78B9}" type="datetimeFigureOut">
              <a:rPr lang="en-GB" smtClean="0"/>
              <a:t>18/04/2021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453710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A996F5A5-B023-4714-8A4C-6C6052FF78B9}" type="datetimeFigureOut">
              <a:rPr lang="en-GB" smtClean="0"/>
              <a:t>18/04/2021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1799975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A996F5A5-B023-4714-8A4C-6C6052FF78B9}" type="datetimeFigureOut">
              <a:rPr lang="en-GB" smtClean="0"/>
              <a:t>18/04/2021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1851145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96F5A5-B023-4714-8A4C-6C6052FF78B9}" type="datetimeFigureOut">
              <a:rPr lang="en-GB" smtClean="0"/>
              <a:t>18/04/2021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1678399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96F5A5-B023-4714-8A4C-6C6052FF78B9}" type="datetimeFigureOut">
              <a:rPr lang="en-GB" smtClean="0"/>
              <a:t>18/04/2021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2570396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A996F5A5-B023-4714-8A4C-6C6052FF78B9}" type="datetimeFigureOut">
              <a:rPr lang="en-GB" smtClean="0"/>
              <a:t>18/04/2021</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524BB7DE-B4CC-4E7F-AE42-58083D3C3E22}" type="slidenum">
              <a:rPr lang="en-GB" smtClean="0"/>
              <a:t>‹#›</a:t>
            </a:fld>
            <a:endParaRPr lang="en-GB"/>
          </a:p>
        </p:txBody>
      </p:sp>
    </p:spTree>
    <p:extLst>
      <p:ext uri="{BB962C8B-B14F-4D97-AF65-F5344CB8AC3E}">
        <p14:creationId xmlns:p14="http://schemas.microsoft.com/office/powerpoint/2010/main" val="25190214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D2A0D3E-7B42-4842-B7DF-ED774C2C6D73}"/>
              </a:ext>
            </a:extLst>
          </p:cNvPr>
          <p:cNvSpPr txBox="1"/>
          <p:nvPr/>
        </p:nvSpPr>
        <p:spPr>
          <a:xfrm>
            <a:off x="302618" y="4294851"/>
            <a:ext cx="6622705" cy="707886"/>
          </a:xfrm>
          <a:prstGeom prst="rect">
            <a:avLst/>
          </a:prstGeom>
          <a:solidFill>
            <a:schemeClr val="accent1"/>
          </a:solidFill>
          <a:ln>
            <a:solidFill>
              <a:schemeClr val="tx1"/>
            </a:solidFill>
          </a:ln>
        </p:spPr>
        <p:txBody>
          <a:bodyPr wrap="square" rtlCol="0">
            <a:spAutoFit/>
          </a:bodyPr>
          <a:lstStyle/>
          <a:p>
            <a:pPr algn="ctr"/>
            <a:r>
              <a:rPr lang="en-GB" sz="4000" dirty="0">
                <a:solidFill>
                  <a:schemeClr val="bg1"/>
                </a:solidFill>
                <a:latin typeface="Times New Roman" panose="02020603050405020304" pitchFamily="18" charset="0"/>
                <a:cs typeface="Times New Roman" panose="02020603050405020304" pitchFamily="18" charset="0"/>
              </a:rPr>
              <a:t>Introduction</a:t>
            </a:r>
            <a:r>
              <a:rPr lang="en-GB" sz="4000" dirty="0">
                <a:latin typeface="Times New Roman" panose="02020603050405020304" pitchFamily="18" charset="0"/>
                <a:cs typeface="Times New Roman" panose="02020603050405020304" pitchFamily="18" charset="0"/>
              </a:rPr>
              <a:t> </a:t>
            </a:r>
          </a:p>
        </p:txBody>
      </p:sp>
      <p:sp>
        <p:nvSpPr>
          <p:cNvPr id="9" name="TextBox 8">
            <a:extLst>
              <a:ext uri="{FF2B5EF4-FFF2-40B4-BE49-F238E27FC236}">
                <a16:creationId xmlns:a16="http://schemas.microsoft.com/office/drawing/2014/main" id="{5813E38F-846D-4178-B2C0-49074948372C}"/>
              </a:ext>
            </a:extLst>
          </p:cNvPr>
          <p:cNvSpPr txBox="1"/>
          <p:nvPr/>
        </p:nvSpPr>
        <p:spPr>
          <a:xfrm>
            <a:off x="7134129" y="4286380"/>
            <a:ext cx="22869206" cy="707886"/>
          </a:xfrm>
          <a:prstGeom prst="rect">
            <a:avLst/>
          </a:prstGeom>
          <a:solidFill>
            <a:schemeClr val="accent1"/>
          </a:solidFill>
          <a:ln>
            <a:solidFill>
              <a:schemeClr val="tx1"/>
            </a:solidFill>
          </a:ln>
        </p:spPr>
        <p:txBody>
          <a:bodyPr wrap="square" rtlCol="0">
            <a:spAutoFit/>
          </a:bodyPr>
          <a:lstStyle/>
          <a:p>
            <a:pPr algn="ctr"/>
            <a:r>
              <a:rPr lang="en-GB" sz="4000" dirty="0">
                <a:solidFill>
                  <a:schemeClr val="bg1"/>
                </a:solidFill>
                <a:latin typeface="Times New Roman" panose="02020603050405020304" pitchFamily="18" charset="0"/>
                <a:cs typeface="Times New Roman" panose="02020603050405020304" pitchFamily="18" charset="0"/>
              </a:rPr>
              <a:t>Methodology</a:t>
            </a:r>
            <a:r>
              <a:rPr lang="en-GB" sz="4000" dirty="0">
                <a:latin typeface="Times New Roman" panose="02020603050405020304" pitchFamily="18" charset="0"/>
                <a:cs typeface="Times New Roman" panose="02020603050405020304" pitchFamily="18" charset="0"/>
              </a:rPr>
              <a:t> </a:t>
            </a:r>
          </a:p>
        </p:txBody>
      </p:sp>
      <p:sp>
        <p:nvSpPr>
          <p:cNvPr id="19" name="TextBox 18">
            <a:extLst>
              <a:ext uri="{FF2B5EF4-FFF2-40B4-BE49-F238E27FC236}">
                <a16:creationId xmlns:a16="http://schemas.microsoft.com/office/drawing/2014/main" id="{12207ADB-A8A7-4123-A96A-24F90F2C4115}"/>
              </a:ext>
            </a:extLst>
          </p:cNvPr>
          <p:cNvSpPr txBox="1"/>
          <p:nvPr/>
        </p:nvSpPr>
        <p:spPr>
          <a:xfrm>
            <a:off x="302945" y="5142586"/>
            <a:ext cx="6622705" cy="13831672"/>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nSpc>
                <a:spcPct val="150000"/>
              </a:lnSpc>
            </a:pPr>
            <a:r>
              <a:rPr lang="en-GB" sz="4000" dirty="0">
                <a:latin typeface="Times New Roman" panose="02020603050405020304" pitchFamily="18" charset="0"/>
                <a:cs typeface="Times New Roman" panose="02020603050405020304" pitchFamily="18" charset="0"/>
              </a:rPr>
              <a:t>Nordic walking (NW) is a form of cardiovascular exercise that uses weighted poles to enhance intensity, balance, and support. </a:t>
            </a:r>
          </a:p>
          <a:p>
            <a:pPr>
              <a:lnSpc>
                <a:spcPct val="150000"/>
              </a:lnSpc>
            </a:pPr>
            <a:r>
              <a:rPr lang="en-GB" sz="4000" dirty="0">
                <a:latin typeface="Times New Roman" panose="02020603050405020304" pitchFamily="18" charset="0"/>
                <a:cs typeface="Times New Roman" panose="02020603050405020304" pitchFamily="18" charset="0"/>
              </a:rPr>
              <a:t>NW (Figure 1) is a low impact physical fitness component that may provide improvements to physical fitness and quality of life in men and women aged 50 plus. This study will provide detailed analysis on primary and secondary measurements to establish whether NW may provide benefits to physical fitness, strength, and mobility.</a:t>
            </a:r>
            <a:endParaRPr lang="en-GB" sz="2000"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AAA3CF95-83EB-4776-B5AF-D969BA2D626B}"/>
              </a:ext>
            </a:extLst>
          </p:cNvPr>
          <p:cNvSpPr txBox="1"/>
          <p:nvPr/>
        </p:nvSpPr>
        <p:spPr>
          <a:xfrm>
            <a:off x="7121864" y="5075733"/>
            <a:ext cx="22869205" cy="7368364"/>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nSpc>
                <a:spcPct val="150000"/>
              </a:lnSpc>
            </a:pPr>
            <a:r>
              <a:rPr lang="en-GB" sz="4000" dirty="0">
                <a:latin typeface="Times New Roman" panose="02020603050405020304" pitchFamily="18" charset="0"/>
                <a:cs typeface="Times New Roman" panose="02020603050405020304" pitchFamily="18" charset="0"/>
              </a:rPr>
              <a:t>Design: This was a two arm randomised control trial (RCT), with 26 participants aged 64.1±7.62, with (n=20) female, and (n=6) male participants randomised on a 1:1 ratio. Participants were un-blinded during the study. 11 participants were in the control group (C), whilst 15 took part in the intervention group (I). Group I took part in the 8 week programme of NW, 3 times per week for 60 minutes per session, the session was controlled by qualified instructors. Moderate physical activity was not exceeded, with rate of perceived exertion (RPE) not exceeding 5/6 of a possible score of 10. Group C maintained activity, but did not receive the intervention. </a:t>
            </a:r>
          </a:p>
          <a:p>
            <a:pPr>
              <a:lnSpc>
                <a:spcPct val="150000"/>
              </a:lnSpc>
            </a:pPr>
            <a:r>
              <a:rPr lang="en-GB" sz="4000" dirty="0">
                <a:latin typeface="Times New Roman" panose="02020603050405020304" pitchFamily="18" charset="0"/>
                <a:cs typeface="Times New Roman" panose="02020603050405020304" pitchFamily="18" charset="0"/>
              </a:rPr>
              <a:t>Outcome measurements: The RCT included 7 secondary tests, weight,  BMI, body fat%, sit to stand, reach test, grip strength. The 6 min walk test was used to determine the primary outcome of physical fitness (Table 1). </a:t>
            </a:r>
          </a:p>
        </p:txBody>
      </p:sp>
      <p:sp>
        <p:nvSpPr>
          <p:cNvPr id="23" name="TextBox 22">
            <a:extLst>
              <a:ext uri="{FF2B5EF4-FFF2-40B4-BE49-F238E27FC236}">
                <a16:creationId xmlns:a16="http://schemas.microsoft.com/office/drawing/2014/main" id="{C3413704-03D2-42BD-B920-30078975997B}"/>
              </a:ext>
            </a:extLst>
          </p:cNvPr>
          <p:cNvSpPr txBox="1"/>
          <p:nvPr/>
        </p:nvSpPr>
        <p:spPr>
          <a:xfrm>
            <a:off x="19710400" y="13665558"/>
            <a:ext cx="10229923" cy="19371650"/>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nSpc>
                <a:spcPct val="150000"/>
              </a:lnSpc>
            </a:pPr>
            <a:r>
              <a:rPr lang="en-GB" sz="4000" dirty="0">
                <a:latin typeface="Times New Roman" panose="02020603050405020304" pitchFamily="18" charset="0"/>
                <a:cs typeface="Times New Roman" panose="02020603050405020304" pitchFamily="18" charset="0"/>
              </a:rPr>
              <a:t>The intervention group (I), and control group (C) descriptive statistics for baseline and post intervention measurements can be found in table 1. In group I, weight dropped by 1.0kg, BMI by a score of 0.2, however, body fat% was 3.3% higher. Sit to stand increased by 1.1 in group I, and 1.2 in group C. Strength and flexibility tests decreased in both groups. The 6 min walk test improved by 46.8m in group I, and 14.5 in group C. The RCT found no statistical significance between NW and the following measurements in group I, weight </a:t>
            </a:r>
            <a:r>
              <a:rPr lang="en-GB" sz="4000" dirty="0">
                <a:latin typeface="Times New Roman" panose="02020603050405020304" pitchFamily="18" charset="0"/>
                <a:ea typeface="Calibri" panose="020F0502020204030204" pitchFamily="34" charset="0"/>
                <a:cs typeface="Times New Roman" panose="02020603050405020304" pitchFamily="18" charset="0"/>
              </a:rPr>
              <a:t>(</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&lt;0.90), BMI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&lt;0.885), body fat%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&lt;0.418), sit to stand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&lt;0.636), reach test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&lt;0.464), grip strength left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&lt;0.866), grip strength right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&lt;0.814), and 6 min walk test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&lt;0.192) [95% CI 514.9, 614.2]. However, the primary outcome measurement of physical fitness was measured by the 6 min walk test, which improved during the trial by 46.8 meters at 9.0% (Figure 2), compared to 2.7% in Group C, leaving a 6.3% net increase. </a:t>
            </a:r>
            <a:endParaRPr lang="en-GB" sz="40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2AF3D624-6361-4E6E-88F4-51C3E950ACF3}"/>
              </a:ext>
            </a:extLst>
          </p:cNvPr>
          <p:cNvSpPr txBox="1"/>
          <p:nvPr/>
        </p:nvSpPr>
        <p:spPr>
          <a:xfrm>
            <a:off x="7157978" y="34330314"/>
            <a:ext cx="22796978" cy="8291693"/>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nSpc>
                <a:spcPct val="150000"/>
              </a:lnSpc>
            </a:pPr>
            <a:r>
              <a:rPr lang="en-GB" sz="4000" dirty="0">
                <a:latin typeface="Times New Roman" panose="02020603050405020304" pitchFamily="18" charset="0"/>
                <a:cs typeface="Times New Roman" panose="02020603050405020304" pitchFamily="18" charset="0"/>
              </a:rPr>
              <a:t>During the 8 week intervention there was no statistical significance found between NW and both primary and secondary measurements. However, this could be the result of a type 2 statistical error, due to the low number of participants included in the experimental study. The 6 min walk test improved by 6.3% which would be deemed a significant change in cardiovascular fitness over the period of 8 weeks. The results taken from post intervention compared to baseline measurements suggests that NW may have significant effects on physical fitness in adults aged 50+. Strength and mobility did not show any improvements during the intervention, however, the period of 8 weeks may not be long enough to create physiological adaptations in strength and mobility in adults aged 50+. Future experimental research studies should examine longer periods of NW programmes, to establish the efficacy on physical fitness, strength, and mobility in adults aged 50+. </a:t>
            </a:r>
          </a:p>
        </p:txBody>
      </p:sp>
      <p:sp>
        <p:nvSpPr>
          <p:cNvPr id="14" name="TextBox 13">
            <a:extLst>
              <a:ext uri="{FF2B5EF4-FFF2-40B4-BE49-F238E27FC236}">
                <a16:creationId xmlns:a16="http://schemas.microsoft.com/office/drawing/2014/main" id="{D9A3115B-4BDA-4634-B783-5349F312B417}"/>
              </a:ext>
            </a:extLst>
          </p:cNvPr>
          <p:cNvSpPr txBox="1"/>
          <p:nvPr/>
        </p:nvSpPr>
        <p:spPr>
          <a:xfrm>
            <a:off x="244018" y="19209258"/>
            <a:ext cx="6611965" cy="707886"/>
          </a:xfrm>
          <a:prstGeom prst="rect">
            <a:avLst/>
          </a:prstGeom>
          <a:solidFill>
            <a:schemeClr val="accent1"/>
          </a:solidFill>
          <a:ln>
            <a:solidFill>
              <a:schemeClr val="tx1"/>
            </a:solidFill>
          </a:ln>
        </p:spPr>
        <p:txBody>
          <a:bodyPr wrap="square" rtlCol="0">
            <a:spAutoFit/>
          </a:bodyPr>
          <a:lstStyle/>
          <a:p>
            <a:pPr algn="ctr"/>
            <a:r>
              <a:rPr lang="en-GB" sz="4000" dirty="0">
                <a:solidFill>
                  <a:schemeClr val="bg1"/>
                </a:solidFill>
                <a:latin typeface="Times New Roman" panose="02020603050405020304" pitchFamily="18" charset="0"/>
                <a:cs typeface="Times New Roman" panose="02020603050405020304" pitchFamily="18" charset="0"/>
              </a:rPr>
              <a:t>Objective </a:t>
            </a:r>
          </a:p>
        </p:txBody>
      </p:sp>
      <p:sp>
        <p:nvSpPr>
          <p:cNvPr id="16" name="TextBox 15">
            <a:extLst>
              <a:ext uri="{FF2B5EF4-FFF2-40B4-BE49-F238E27FC236}">
                <a16:creationId xmlns:a16="http://schemas.microsoft.com/office/drawing/2014/main" id="{EC32A4E8-D6CC-4B11-8092-9EA67BCF3B58}"/>
              </a:ext>
            </a:extLst>
          </p:cNvPr>
          <p:cNvSpPr txBox="1"/>
          <p:nvPr/>
        </p:nvSpPr>
        <p:spPr>
          <a:xfrm>
            <a:off x="302617" y="20157381"/>
            <a:ext cx="6622705" cy="8291693"/>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nSpc>
                <a:spcPct val="150000"/>
              </a:lnSpc>
            </a:pPr>
            <a:r>
              <a:rPr lang="en-GB" sz="4000" dirty="0">
                <a:latin typeface="Times New Roman" panose="02020603050405020304" pitchFamily="18" charset="0"/>
                <a:cs typeface="Times New Roman" panose="02020603050405020304" pitchFamily="18" charset="0"/>
              </a:rPr>
              <a:t>To explore the health benefits of Nordic walking and examine the effects on physical fitness in male and female adults aged 50 plus. Primary outcome: Physical fitness (6 Min walk test). Secondary outcome: Strength, flexibility, and body composition measurements. </a:t>
            </a:r>
          </a:p>
        </p:txBody>
      </p:sp>
      <p:graphicFrame>
        <p:nvGraphicFramePr>
          <p:cNvPr id="7" name="Table 9">
            <a:extLst>
              <a:ext uri="{FF2B5EF4-FFF2-40B4-BE49-F238E27FC236}">
                <a16:creationId xmlns:a16="http://schemas.microsoft.com/office/drawing/2014/main" id="{CB339BE4-46C9-4E1B-A4E0-CAD3F4FE9148}"/>
              </a:ext>
            </a:extLst>
          </p:cNvPr>
          <p:cNvGraphicFramePr>
            <a:graphicFrameLocks noGrp="1"/>
          </p:cNvGraphicFramePr>
          <p:nvPr>
            <p:extLst>
              <p:ext uri="{D42A27DB-BD31-4B8C-83A1-F6EECF244321}">
                <p14:modId xmlns:p14="http://schemas.microsoft.com/office/powerpoint/2010/main" val="2489921108"/>
              </p:ext>
            </p:extLst>
          </p:nvPr>
        </p:nvGraphicFramePr>
        <p:xfrm>
          <a:off x="7101841" y="13783646"/>
          <a:ext cx="12269893" cy="10298093"/>
        </p:xfrm>
        <a:graphic>
          <a:graphicData uri="http://schemas.openxmlformats.org/drawingml/2006/table">
            <a:tbl>
              <a:tblPr firstRow="1" bandRow="1">
                <a:tableStyleId>{22838BEF-8BB2-4498-84A7-C5851F593DF1}</a:tableStyleId>
              </a:tblPr>
              <a:tblGrid>
                <a:gridCol w="2453986">
                  <a:extLst>
                    <a:ext uri="{9D8B030D-6E8A-4147-A177-3AD203B41FA5}">
                      <a16:colId xmlns:a16="http://schemas.microsoft.com/office/drawing/2014/main" val="1343149117"/>
                    </a:ext>
                  </a:extLst>
                </a:gridCol>
                <a:gridCol w="1955509">
                  <a:extLst>
                    <a:ext uri="{9D8B030D-6E8A-4147-A177-3AD203B41FA5}">
                      <a16:colId xmlns:a16="http://schemas.microsoft.com/office/drawing/2014/main" val="2331385285"/>
                    </a:ext>
                  </a:extLst>
                </a:gridCol>
                <a:gridCol w="2594566">
                  <a:extLst>
                    <a:ext uri="{9D8B030D-6E8A-4147-A177-3AD203B41FA5}">
                      <a16:colId xmlns:a16="http://schemas.microsoft.com/office/drawing/2014/main" val="3464906564"/>
                    </a:ext>
                  </a:extLst>
                </a:gridCol>
                <a:gridCol w="2811846">
                  <a:extLst>
                    <a:ext uri="{9D8B030D-6E8A-4147-A177-3AD203B41FA5}">
                      <a16:colId xmlns:a16="http://schemas.microsoft.com/office/drawing/2014/main" val="69576534"/>
                    </a:ext>
                  </a:extLst>
                </a:gridCol>
                <a:gridCol w="2453986">
                  <a:extLst>
                    <a:ext uri="{9D8B030D-6E8A-4147-A177-3AD203B41FA5}">
                      <a16:colId xmlns:a16="http://schemas.microsoft.com/office/drawing/2014/main" val="4009227861"/>
                    </a:ext>
                  </a:extLst>
                </a:gridCol>
              </a:tblGrid>
              <a:tr h="742637">
                <a:tc>
                  <a:txBody>
                    <a:bodyPr/>
                    <a:lstStyle/>
                    <a:p>
                      <a:pPr algn="ctr"/>
                      <a:r>
                        <a:rPr lang="en-GB" sz="2000" b="0" dirty="0">
                          <a:solidFill>
                            <a:schemeClr val="tx1"/>
                          </a:solidFill>
                          <a:latin typeface="Times New Roman" panose="02020603050405020304" pitchFamily="18" charset="0"/>
                          <a:cs typeface="Times New Roman" panose="02020603050405020304" pitchFamily="18" charset="0"/>
                        </a:rPr>
                        <a:t>Test/Group</a:t>
                      </a:r>
                    </a:p>
                  </a:txBody>
                  <a:tcPr marL="227064" marR="227064" marT="113535" marB="113535"/>
                </a:tc>
                <a:tc>
                  <a:txBody>
                    <a:bodyPr/>
                    <a:lstStyle/>
                    <a:p>
                      <a:pPr algn="ctr"/>
                      <a:r>
                        <a:rPr lang="en-GB" sz="2000" b="0" dirty="0">
                          <a:solidFill>
                            <a:schemeClr val="tx1"/>
                          </a:solidFill>
                          <a:latin typeface="Times New Roman" panose="02020603050405020304" pitchFamily="18" charset="0"/>
                          <a:cs typeface="Times New Roman" panose="02020603050405020304" pitchFamily="18" charset="0"/>
                        </a:rPr>
                        <a:t>Baseline </a:t>
                      </a:r>
                    </a:p>
                  </a:txBody>
                  <a:tcPr marL="227064" marR="227064" marT="113535" marB="113535"/>
                </a:tc>
                <a:tc>
                  <a:txBody>
                    <a:bodyPr/>
                    <a:lstStyle/>
                    <a:p>
                      <a:pPr algn="ctr"/>
                      <a:r>
                        <a:rPr lang="en-GB" sz="2000" b="0" dirty="0">
                          <a:solidFill>
                            <a:schemeClr val="tx1"/>
                          </a:solidFill>
                          <a:latin typeface="Times New Roman" panose="02020603050405020304" pitchFamily="18" charset="0"/>
                          <a:cs typeface="Times New Roman" panose="02020603050405020304" pitchFamily="18" charset="0"/>
                        </a:rPr>
                        <a:t>Mean/Std dev</a:t>
                      </a:r>
                    </a:p>
                  </a:txBody>
                  <a:tcPr marL="227064" marR="227064" marT="113535" marB="113535"/>
                </a:tc>
                <a:tc>
                  <a:txBody>
                    <a:bodyPr/>
                    <a:lstStyle/>
                    <a:p>
                      <a:pPr algn="ctr"/>
                      <a:r>
                        <a:rPr lang="en-GB" sz="2000" b="0" dirty="0">
                          <a:solidFill>
                            <a:schemeClr val="tx1"/>
                          </a:solidFill>
                          <a:latin typeface="Times New Roman" panose="02020603050405020304" pitchFamily="18" charset="0"/>
                          <a:cs typeface="Times New Roman" panose="02020603050405020304" pitchFamily="18" charset="0"/>
                        </a:rPr>
                        <a:t>Post intervention</a:t>
                      </a:r>
                    </a:p>
                  </a:txBody>
                  <a:tcPr marL="227064" marR="227064" marT="113535" marB="113535"/>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dirty="0">
                          <a:solidFill>
                            <a:schemeClr val="tx1"/>
                          </a:solidFill>
                          <a:latin typeface="Times New Roman" panose="02020603050405020304" pitchFamily="18" charset="0"/>
                          <a:cs typeface="Times New Roman" panose="02020603050405020304" pitchFamily="18" charset="0"/>
                        </a:rPr>
                        <a:t>Mean/Std dev</a:t>
                      </a:r>
                    </a:p>
                  </a:txBody>
                  <a:tcPr marL="227064" marR="227064" marT="113535" marB="113535"/>
                </a:tc>
                <a:extLst>
                  <a:ext uri="{0D108BD9-81ED-4DB2-BD59-A6C34878D82A}">
                    <a16:rowId xmlns:a16="http://schemas.microsoft.com/office/drawing/2014/main" val="1931535434"/>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Weight - kg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Weight - kg  (I)  </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(77.4±14.5) </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(85.4±21.7)</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(77.1±14.7) </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(84.4±21.3)</a:t>
                      </a:r>
                    </a:p>
                  </a:txBody>
                  <a:tcPr marL="227064" marR="227064" marT="113535" marB="113535"/>
                </a:tc>
                <a:extLst>
                  <a:ext uri="{0D108BD9-81ED-4DB2-BD59-A6C34878D82A}">
                    <a16:rowId xmlns:a16="http://schemas.microsoft.com/office/drawing/2014/main" val="244933794"/>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BMI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BMI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(29.0±5.7) </a:t>
                      </a:r>
                    </a:p>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(31.4±5.7)</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(28.9±5.7)</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(31.1±5.6)</a:t>
                      </a:r>
                    </a:p>
                  </a:txBody>
                  <a:tcPr marL="227064" marR="227064" marT="113535" marB="113535"/>
                </a:tc>
                <a:extLst>
                  <a:ext uri="{0D108BD9-81ED-4DB2-BD59-A6C34878D82A}">
                    <a16:rowId xmlns:a16="http://schemas.microsoft.com/office/drawing/2014/main" val="2629407555"/>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Body fat%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Body fat%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(37.5±5.6)</a:t>
                      </a:r>
                    </a:p>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(35.5±11.9)</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(33.7±12.4)</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(38.8±10.0)</a:t>
                      </a:r>
                    </a:p>
                  </a:txBody>
                  <a:tcPr marL="227064" marR="227064" marT="113535" marB="113535"/>
                </a:tc>
                <a:extLst>
                  <a:ext uri="{0D108BD9-81ED-4DB2-BD59-A6C34878D82A}">
                    <a16:rowId xmlns:a16="http://schemas.microsoft.com/office/drawing/2014/main" val="1935177669"/>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Sit to stand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Sit to stand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(14.4±4.0)</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(13.8±5.2)</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(15.2±4.3)</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(14.9±7.2)</a:t>
                      </a:r>
                    </a:p>
                  </a:txBody>
                  <a:tcPr marL="227064" marR="227064" marT="113535" marB="113535"/>
                </a:tc>
                <a:extLst>
                  <a:ext uri="{0D108BD9-81ED-4DB2-BD59-A6C34878D82A}">
                    <a16:rowId xmlns:a16="http://schemas.microsoft.com/office/drawing/2014/main" val="974965596"/>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Reach test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Reach test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(33.0±5.7)</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(32.8±7.6)</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(28.8±5.2)</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(30.1±11.8)</a:t>
                      </a:r>
                    </a:p>
                  </a:txBody>
                  <a:tcPr marL="227064" marR="227064" marT="113535" marB="113535"/>
                </a:tc>
                <a:extLst>
                  <a:ext uri="{0D108BD9-81ED-4DB2-BD59-A6C34878D82A}">
                    <a16:rowId xmlns:a16="http://schemas.microsoft.com/office/drawing/2014/main" val="182116123"/>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Grip test L (C)</a:t>
                      </a:r>
                    </a:p>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Grip test L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(28.0±8.1)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(30.1±7.9)</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(26.8±7.3)</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(29.6±8.2)</a:t>
                      </a:r>
                    </a:p>
                  </a:txBody>
                  <a:tcPr marL="227064" marR="227064" marT="113535" marB="113535"/>
                </a:tc>
                <a:extLst>
                  <a:ext uri="{0D108BD9-81ED-4DB2-BD59-A6C34878D82A}">
                    <a16:rowId xmlns:a16="http://schemas.microsoft.com/office/drawing/2014/main" val="3697801273"/>
                  </a:ext>
                </a:extLst>
              </a:tr>
              <a:tr h="1194432">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Grip test R (C)</a:t>
                      </a:r>
                    </a:p>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Grip test R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(29.0±8.2)</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(31.7±8.3)</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(27.6±8.4)</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(31.0±7.8)</a:t>
                      </a:r>
                    </a:p>
                  </a:txBody>
                  <a:tcPr marL="227064" marR="227064" marT="113535" marB="113535"/>
                </a:tc>
                <a:extLst>
                  <a:ext uri="{0D108BD9-81ED-4DB2-BD59-A6C34878D82A}">
                    <a16:rowId xmlns:a16="http://schemas.microsoft.com/office/drawing/2014/main" val="139738331"/>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6 min walk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6 min walk (I) </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(522.0±127.7)</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(517.8±93.6)</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(536.5±104.3)</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(564.6±98.1)</a:t>
                      </a:r>
                    </a:p>
                  </a:txBody>
                  <a:tcPr marL="227064" marR="227064" marT="113535" marB="113535"/>
                </a:tc>
                <a:extLst>
                  <a:ext uri="{0D108BD9-81ED-4DB2-BD59-A6C34878D82A}">
                    <a16:rowId xmlns:a16="http://schemas.microsoft.com/office/drawing/2014/main" val="3896663842"/>
                  </a:ext>
                </a:extLst>
              </a:tr>
            </a:tbl>
          </a:graphicData>
        </a:graphic>
      </p:graphicFrame>
      <p:pic>
        <p:nvPicPr>
          <p:cNvPr id="5" name="Picture 4" descr="A person playing crutches&#10;&#10;Description automatically generated with low confidence">
            <a:extLst>
              <a:ext uri="{FF2B5EF4-FFF2-40B4-BE49-F238E27FC236}">
                <a16:creationId xmlns:a16="http://schemas.microsoft.com/office/drawing/2014/main" id="{E8E31911-76F1-4297-9364-5CA0219278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617" y="30006778"/>
            <a:ext cx="6524560" cy="9129369"/>
          </a:xfrm>
          <a:prstGeom prst="rect">
            <a:avLst/>
          </a:prstGeom>
        </p:spPr>
      </p:pic>
      <p:sp>
        <p:nvSpPr>
          <p:cNvPr id="21" name="TextBox 20">
            <a:extLst>
              <a:ext uri="{FF2B5EF4-FFF2-40B4-BE49-F238E27FC236}">
                <a16:creationId xmlns:a16="http://schemas.microsoft.com/office/drawing/2014/main" id="{7B652FBD-474F-4D26-B2F8-AA3D7BA561ED}"/>
              </a:ext>
            </a:extLst>
          </p:cNvPr>
          <p:cNvSpPr txBox="1"/>
          <p:nvPr/>
        </p:nvSpPr>
        <p:spPr>
          <a:xfrm>
            <a:off x="7134129" y="12679198"/>
            <a:ext cx="12237604" cy="905056"/>
          </a:xfrm>
          <a:prstGeom prst="rect">
            <a:avLst/>
          </a:prstGeom>
          <a:solidFill>
            <a:schemeClr val="accent1"/>
          </a:solidFill>
          <a:ln>
            <a:solidFill>
              <a:schemeClr val="tx1"/>
            </a:solidFill>
          </a:ln>
        </p:spPr>
        <p:txBody>
          <a:bodyPr wrap="square" rtlCol="0">
            <a:spAutoFit/>
          </a:bodyPr>
          <a:lstStyle/>
          <a:p>
            <a:pPr algn="ctr">
              <a:lnSpc>
                <a:spcPct val="150000"/>
              </a:lnSpc>
            </a:pPr>
            <a:r>
              <a:rPr lang="en-GB" sz="4000" dirty="0">
                <a:solidFill>
                  <a:schemeClr val="bg1"/>
                </a:solidFill>
                <a:latin typeface="Times New Roman" panose="02020603050405020304" pitchFamily="18" charset="0"/>
                <a:cs typeface="Times New Roman" panose="02020603050405020304" pitchFamily="18" charset="0"/>
              </a:rPr>
              <a:t>Table 1. Descriptive statistics of groups I and C.</a:t>
            </a:r>
          </a:p>
        </p:txBody>
      </p:sp>
      <p:sp>
        <p:nvSpPr>
          <p:cNvPr id="12" name="TextBox 11">
            <a:extLst>
              <a:ext uri="{FF2B5EF4-FFF2-40B4-BE49-F238E27FC236}">
                <a16:creationId xmlns:a16="http://schemas.microsoft.com/office/drawing/2014/main" id="{DE663ED9-7F17-4CFA-B1D8-336B22EEA990}"/>
              </a:ext>
            </a:extLst>
          </p:cNvPr>
          <p:cNvSpPr txBox="1"/>
          <p:nvPr/>
        </p:nvSpPr>
        <p:spPr>
          <a:xfrm>
            <a:off x="282641" y="399329"/>
            <a:ext cx="29720693" cy="3682483"/>
          </a:xfrm>
          <a:prstGeom prst="rect">
            <a:avLst/>
          </a:prstGeom>
          <a:solidFill>
            <a:schemeClr val="accent1"/>
          </a:solidFill>
        </p:spPr>
        <p:txBody>
          <a:bodyPr wrap="square" rtlCol="0">
            <a:spAutoFit/>
          </a:bodyPr>
          <a:lstStyle/>
          <a:p>
            <a:pPr algn="ctr">
              <a:lnSpc>
                <a:spcPct val="150000"/>
              </a:lnSpc>
            </a:pPr>
            <a:r>
              <a:rPr lang="en-GB" sz="5400" dirty="0">
                <a:solidFill>
                  <a:schemeClr val="bg1"/>
                </a:solidFill>
                <a:latin typeface="Times New Roman" panose="02020603050405020304" pitchFamily="18" charset="0"/>
                <a:cs typeface="Times New Roman" panose="02020603050405020304" pitchFamily="18" charset="0"/>
              </a:rPr>
              <a:t>Does Nordic walking improve physical fitness and quality of life in adults aged 50 plus</a:t>
            </a:r>
            <a:br>
              <a:rPr lang="en-GB" sz="5400" dirty="0">
                <a:solidFill>
                  <a:schemeClr val="bg1"/>
                </a:solidFill>
                <a:latin typeface="Times New Roman" panose="02020603050405020304" pitchFamily="18" charset="0"/>
                <a:cs typeface="Times New Roman" panose="02020603050405020304" pitchFamily="18" charset="0"/>
              </a:rPr>
            </a:br>
            <a:r>
              <a:rPr lang="en-GB" sz="5400" dirty="0">
                <a:solidFill>
                  <a:schemeClr val="bg1"/>
                </a:solidFill>
                <a:latin typeface="Times New Roman" panose="02020603050405020304" pitchFamily="18" charset="0"/>
                <a:cs typeface="Times New Roman" panose="02020603050405020304" pitchFamily="18" charset="0"/>
              </a:rPr>
              <a:t>Gareth Jones - Student 1802873 - UWTSD</a:t>
            </a:r>
          </a:p>
          <a:p>
            <a:pPr algn="ctr">
              <a:lnSpc>
                <a:spcPct val="150000"/>
              </a:lnSpc>
            </a:pPr>
            <a:endParaRPr lang="en-GB" sz="5400" dirty="0">
              <a:solidFill>
                <a:schemeClr val="bg1"/>
              </a:solidFill>
              <a:latin typeface="Times New Roman" panose="02020603050405020304" pitchFamily="18" charset="0"/>
              <a:cs typeface="Times New Roman" panose="02020603050405020304" pitchFamily="18" charset="0"/>
            </a:endParaRPr>
          </a:p>
        </p:txBody>
      </p:sp>
      <p:pic>
        <p:nvPicPr>
          <p:cNvPr id="27" name="Picture 26">
            <a:extLst>
              <a:ext uri="{FF2B5EF4-FFF2-40B4-BE49-F238E27FC236}">
                <a16:creationId xmlns:a16="http://schemas.microsoft.com/office/drawing/2014/main" id="{EEA95898-9442-4990-9C8C-6743C19682DB}"/>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2859" y="1861572"/>
            <a:ext cx="6175718" cy="1919106"/>
          </a:xfrm>
          <a:prstGeom prst="rect">
            <a:avLst/>
          </a:prstGeom>
          <a:noFill/>
          <a:ln>
            <a:noFill/>
          </a:ln>
        </p:spPr>
      </p:pic>
      <p:sp>
        <p:nvSpPr>
          <p:cNvPr id="29" name="TextBox 28">
            <a:extLst>
              <a:ext uri="{FF2B5EF4-FFF2-40B4-BE49-F238E27FC236}">
                <a16:creationId xmlns:a16="http://schemas.microsoft.com/office/drawing/2014/main" id="{78055F38-BD45-400F-BEF5-E2A21C918ABF}"/>
              </a:ext>
            </a:extLst>
          </p:cNvPr>
          <p:cNvSpPr txBox="1"/>
          <p:nvPr/>
        </p:nvSpPr>
        <p:spPr>
          <a:xfrm>
            <a:off x="19710400" y="12645939"/>
            <a:ext cx="10256048" cy="905056"/>
          </a:xfrm>
          <a:prstGeom prst="rect">
            <a:avLst/>
          </a:prstGeom>
          <a:solidFill>
            <a:schemeClr val="accent1"/>
          </a:solidFill>
          <a:ln>
            <a:solidFill>
              <a:schemeClr val="tx1"/>
            </a:solidFill>
          </a:ln>
        </p:spPr>
        <p:txBody>
          <a:bodyPr wrap="square" rtlCol="0">
            <a:spAutoFit/>
          </a:bodyPr>
          <a:lstStyle/>
          <a:p>
            <a:pPr algn="ctr">
              <a:lnSpc>
                <a:spcPct val="150000"/>
              </a:lnSpc>
            </a:pPr>
            <a:r>
              <a:rPr lang="en-GB" sz="4000" dirty="0">
                <a:solidFill>
                  <a:schemeClr val="bg1"/>
                </a:solidFill>
                <a:latin typeface="Times New Roman" panose="02020603050405020304" pitchFamily="18" charset="0"/>
                <a:cs typeface="Times New Roman" panose="02020603050405020304" pitchFamily="18" charset="0"/>
              </a:rPr>
              <a:t>Results</a:t>
            </a:r>
          </a:p>
        </p:txBody>
      </p:sp>
      <p:sp>
        <p:nvSpPr>
          <p:cNvPr id="31" name="TextBox 30">
            <a:extLst>
              <a:ext uri="{FF2B5EF4-FFF2-40B4-BE49-F238E27FC236}">
                <a16:creationId xmlns:a16="http://schemas.microsoft.com/office/drawing/2014/main" id="{2D1B3C5D-32A5-4CE6-A157-7BCDF7AE1A9A}"/>
              </a:ext>
            </a:extLst>
          </p:cNvPr>
          <p:cNvSpPr txBox="1"/>
          <p:nvPr/>
        </p:nvSpPr>
        <p:spPr>
          <a:xfrm>
            <a:off x="7101841" y="24199824"/>
            <a:ext cx="12269892" cy="905056"/>
          </a:xfrm>
          <a:prstGeom prst="rect">
            <a:avLst/>
          </a:prstGeom>
          <a:solidFill>
            <a:schemeClr val="accent1"/>
          </a:solidFill>
          <a:ln>
            <a:solidFill>
              <a:schemeClr val="tx1"/>
            </a:solidFill>
          </a:ln>
        </p:spPr>
        <p:txBody>
          <a:bodyPr wrap="square" rtlCol="0">
            <a:spAutoFit/>
          </a:bodyPr>
          <a:lstStyle/>
          <a:p>
            <a:pPr algn="ctr">
              <a:lnSpc>
                <a:spcPct val="150000"/>
              </a:lnSpc>
            </a:pPr>
            <a:r>
              <a:rPr lang="en-GB" sz="4000" dirty="0">
                <a:solidFill>
                  <a:schemeClr val="bg1"/>
                </a:solidFill>
                <a:latin typeface="Times New Roman" panose="02020603050405020304" pitchFamily="18" charset="0"/>
                <a:cs typeface="Times New Roman" panose="02020603050405020304" pitchFamily="18" charset="0"/>
              </a:rPr>
              <a:t>Figure 2. Post intervention results in percentage. </a:t>
            </a:r>
          </a:p>
        </p:txBody>
      </p:sp>
      <p:sp>
        <p:nvSpPr>
          <p:cNvPr id="32" name="TextBox 31">
            <a:extLst>
              <a:ext uri="{FF2B5EF4-FFF2-40B4-BE49-F238E27FC236}">
                <a16:creationId xmlns:a16="http://schemas.microsoft.com/office/drawing/2014/main" id="{578790E4-415A-4941-B73C-BD2FA42936B0}"/>
              </a:ext>
            </a:extLst>
          </p:cNvPr>
          <p:cNvSpPr txBox="1"/>
          <p:nvPr/>
        </p:nvSpPr>
        <p:spPr>
          <a:xfrm>
            <a:off x="7149490" y="33458517"/>
            <a:ext cx="22838484" cy="905056"/>
          </a:xfrm>
          <a:prstGeom prst="rect">
            <a:avLst/>
          </a:prstGeom>
          <a:solidFill>
            <a:schemeClr val="accent1"/>
          </a:solidFill>
          <a:ln>
            <a:solidFill>
              <a:schemeClr val="tx1"/>
            </a:solidFill>
          </a:ln>
        </p:spPr>
        <p:txBody>
          <a:bodyPr wrap="square" rtlCol="0">
            <a:spAutoFit/>
          </a:bodyPr>
          <a:lstStyle/>
          <a:p>
            <a:pPr algn="ctr">
              <a:lnSpc>
                <a:spcPct val="150000"/>
              </a:lnSpc>
            </a:pPr>
            <a:r>
              <a:rPr lang="en-GB" sz="4000" dirty="0">
                <a:solidFill>
                  <a:schemeClr val="bg1"/>
                </a:solidFill>
                <a:latin typeface="Times New Roman" panose="02020603050405020304" pitchFamily="18" charset="0"/>
                <a:cs typeface="Times New Roman" panose="02020603050405020304" pitchFamily="18" charset="0"/>
              </a:rPr>
              <a:t>Conclusion</a:t>
            </a:r>
            <a:r>
              <a:rPr lang="en-GB" sz="4000" dirty="0">
                <a:solidFill>
                  <a:schemeClr val="accent1">
                    <a:lumMod val="75000"/>
                  </a:schemeClr>
                </a:solidFill>
                <a:latin typeface="Times New Roman" panose="02020603050405020304" pitchFamily="18" charset="0"/>
                <a:cs typeface="Times New Roman" panose="02020603050405020304" pitchFamily="18" charset="0"/>
              </a:rPr>
              <a:t> </a:t>
            </a:r>
          </a:p>
        </p:txBody>
      </p:sp>
      <p:sp>
        <p:nvSpPr>
          <p:cNvPr id="33" name="TextBox 32">
            <a:extLst>
              <a:ext uri="{FF2B5EF4-FFF2-40B4-BE49-F238E27FC236}">
                <a16:creationId xmlns:a16="http://schemas.microsoft.com/office/drawing/2014/main" id="{6D98C922-3BAC-4589-A746-ACF3AB860D6B}"/>
              </a:ext>
            </a:extLst>
          </p:cNvPr>
          <p:cNvSpPr txBox="1"/>
          <p:nvPr/>
        </p:nvSpPr>
        <p:spPr>
          <a:xfrm>
            <a:off x="244018" y="28732407"/>
            <a:ext cx="6524559" cy="905056"/>
          </a:xfrm>
          <a:prstGeom prst="rect">
            <a:avLst/>
          </a:prstGeom>
          <a:solidFill>
            <a:schemeClr val="accent1"/>
          </a:solidFill>
          <a:ln>
            <a:solidFill>
              <a:schemeClr val="tx1"/>
            </a:solidFill>
          </a:ln>
        </p:spPr>
        <p:txBody>
          <a:bodyPr wrap="square" rtlCol="0">
            <a:spAutoFit/>
          </a:bodyPr>
          <a:lstStyle/>
          <a:p>
            <a:pPr algn="ctr">
              <a:lnSpc>
                <a:spcPct val="150000"/>
              </a:lnSpc>
            </a:pPr>
            <a:r>
              <a:rPr lang="en-GB" sz="4000" dirty="0">
                <a:solidFill>
                  <a:schemeClr val="bg1"/>
                </a:solidFill>
                <a:latin typeface="Times New Roman" panose="02020603050405020304" pitchFamily="18" charset="0"/>
                <a:cs typeface="Times New Roman" panose="02020603050405020304" pitchFamily="18" charset="0"/>
              </a:rPr>
              <a:t>Figure 1.  </a:t>
            </a:r>
          </a:p>
        </p:txBody>
      </p:sp>
      <p:pic>
        <p:nvPicPr>
          <p:cNvPr id="20" name="Picture 19">
            <a:extLst>
              <a:ext uri="{FF2B5EF4-FFF2-40B4-BE49-F238E27FC236}">
                <a16:creationId xmlns:a16="http://schemas.microsoft.com/office/drawing/2014/main" id="{5CE5578C-B18D-4729-B9F0-DE46A064C61C}"/>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461577" y="1861572"/>
            <a:ext cx="6175718" cy="1919106"/>
          </a:xfrm>
          <a:prstGeom prst="rect">
            <a:avLst/>
          </a:prstGeom>
          <a:noFill/>
          <a:ln>
            <a:noFill/>
          </a:ln>
        </p:spPr>
      </p:pic>
      <p:pic>
        <p:nvPicPr>
          <p:cNvPr id="3" name="Picture 2" descr="Chart&#10;&#10;Description automatically generated">
            <a:extLst>
              <a:ext uri="{FF2B5EF4-FFF2-40B4-BE49-F238E27FC236}">
                <a16:creationId xmlns:a16="http://schemas.microsoft.com/office/drawing/2014/main" id="{86E466F1-FFDA-4356-B0E7-3DBDD592EF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01838" y="25304269"/>
            <a:ext cx="12269891" cy="7914349"/>
          </a:xfrm>
          <a:prstGeom prst="rect">
            <a:avLst/>
          </a:prstGeom>
        </p:spPr>
      </p:pic>
      <p:sp>
        <p:nvSpPr>
          <p:cNvPr id="4" name="TextBox 3">
            <a:extLst>
              <a:ext uri="{FF2B5EF4-FFF2-40B4-BE49-F238E27FC236}">
                <a16:creationId xmlns:a16="http://schemas.microsoft.com/office/drawing/2014/main" id="{ECC09A47-CB1B-49C3-B1CE-E975AE89709F}"/>
              </a:ext>
            </a:extLst>
          </p:cNvPr>
          <p:cNvSpPr txBox="1"/>
          <p:nvPr/>
        </p:nvSpPr>
        <p:spPr>
          <a:xfrm>
            <a:off x="244018" y="39654448"/>
            <a:ext cx="6518207" cy="707886"/>
          </a:xfrm>
          <a:prstGeom prst="rect">
            <a:avLst/>
          </a:prstGeom>
          <a:solidFill>
            <a:schemeClr val="accent1"/>
          </a:solidFill>
        </p:spPr>
        <p:txBody>
          <a:bodyPr wrap="square" rtlCol="0">
            <a:spAutoFit/>
          </a:bodyPr>
          <a:lstStyle/>
          <a:p>
            <a:pPr algn="ctr"/>
            <a:r>
              <a:rPr lang="en-GB" sz="4000" dirty="0">
                <a:solidFill>
                  <a:schemeClr val="bg1"/>
                </a:solidFill>
                <a:latin typeface="Times New Roman" panose="02020603050405020304" pitchFamily="18" charset="0"/>
                <a:cs typeface="Times New Roman" panose="02020603050405020304" pitchFamily="18" charset="0"/>
              </a:rPr>
              <a:t>References</a:t>
            </a:r>
            <a:r>
              <a:rPr lang="en-GB" sz="4000" dirty="0"/>
              <a:t> </a:t>
            </a:r>
          </a:p>
        </p:txBody>
      </p:sp>
      <p:sp>
        <p:nvSpPr>
          <p:cNvPr id="6" name="TextBox 5">
            <a:extLst>
              <a:ext uri="{FF2B5EF4-FFF2-40B4-BE49-F238E27FC236}">
                <a16:creationId xmlns:a16="http://schemas.microsoft.com/office/drawing/2014/main" id="{9A004782-08B6-4749-A383-84010B9C4B80}"/>
              </a:ext>
            </a:extLst>
          </p:cNvPr>
          <p:cNvSpPr txBox="1"/>
          <p:nvPr/>
        </p:nvSpPr>
        <p:spPr>
          <a:xfrm>
            <a:off x="348516" y="40693851"/>
            <a:ext cx="6524560" cy="1754326"/>
          </a:xfrm>
          <a:prstGeom prst="rect">
            <a:avLst/>
          </a:prstGeom>
          <a:noFill/>
        </p:spPr>
        <p:txBody>
          <a:bodyPr wrap="square" rtlCol="0">
            <a:spAutoFit/>
          </a:bodyPr>
          <a:lstStyle/>
          <a:p>
            <a:pPr>
              <a:lnSpc>
                <a:spcPct val="150000"/>
              </a:lnSpc>
            </a:pPr>
            <a:r>
              <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Mathieson, S. And Lin, C., C. (2014). Health benefits of Nordic walking; a systematic review. </a:t>
            </a:r>
            <a:r>
              <a:rPr lang="en-GB" sz="20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British journal of sports medicine, </a:t>
            </a:r>
            <a:r>
              <a:rPr lang="en-GB" sz="20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48</a:t>
            </a:r>
            <a:r>
              <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(21), pp. 1577.</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360329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1040</TotalTime>
  <Words>1152</Words>
  <Application>Microsoft Office PowerPoint</Application>
  <PresentationFormat>Custom</PresentationFormat>
  <Paragraphs>103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therapeutic ultrasound improve dorsi flexion range of movement when applied to the achilles tendon alongside passive stretching  Gareth Jones - University of Wales Trinity St David</dc:title>
  <dc:creator>Gareth Jones</dc:creator>
  <cp:lastModifiedBy>Gareth Jones</cp:lastModifiedBy>
  <cp:revision>8</cp:revision>
  <dcterms:created xsi:type="dcterms:W3CDTF">2020-11-07T20:30:37Z</dcterms:created>
  <dcterms:modified xsi:type="dcterms:W3CDTF">2021-04-18T20:33:35Z</dcterms:modified>
</cp:coreProperties>
</file>