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33"/>
  </p:notesMasterIdLst>
  <p:sldIdLst>
    <p:sldId id="256" r:id="rId5"/>
    <p:sldId id="267" r:id="rId6"/>
    <p:sldId id="279" r:id="rId7"/>
    <p:sldId id="335" r:id="rId8"/>
    <p:sldId id="337" r:id="rId9"/>
    <p:sldId id="336" r:id="rId10"/>
    <p:sldId id="328" r:id="rId11"/>
    <p:sldId id="293" r:id="rId12"/>
    <p:sldId id="329" r:id="rId13"/>
    <p:sldId id="339" r:id="rId14"/>
    <p:sldId id="338" r:id="rId15"/>
    <p:sldId id="265" r:id="rId16"/>
    <p:sldId id="268" r:id="rId17"/>
    <p:sldId id="332" r:id="rId18"/>
    <p:sldId id="315" r:id="rId19"/>
    <p:sldId id="306" r:id="rId20"/>
    <p:sldId id="330" r:id="rId21"/>
    <p:sldId id="296" r:id="rId22"/>
    <p:sldId id="290" r:id="rId23"/>
    <p:sldId id="331" r:id="rId24"/>
    <p:sldId id="340" r:id="rId25"/>
    <p:sldId id="287" r:id="rId26"/>
    <p:sldId id="273" r:id="rId27"/>
    <p:sldId id="291" r:id="rId28"/>
    <p:sldId id="260" r:id="rId29"/>
    <p:sldId id="292" r:id="rId30"/>
    <p:sldId id="304" r:id="rId31"/>
    <p:sldId id="341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375876-3B09-422B-A9B7-1B32DF8A251A}" v="130" dt="2024-10-14T10:48:31.1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071232-CF46-4E20-93EE-528F258100E5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32B35AD-EC7E-4EC8-AD77-7B7E3C51FF96}">
      <dgm:prSet phldrT="[Text]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dirty="0">
              <a:solidFill>
                <a:schemeClr val="bg2">
                  <a:lumMod val="50000"/>
                </a:schemeClr>
              </a:solidFill>
              <a:latin typeface="+mn-lt"/>
            </a:rPr>
            <a:t>If I am using counselling skills, I am informed by</a:t>
          </a:r>
          <a:r>
            <a:rPr lang="en-GB" dirty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:</a:t>
          </a:r>
        </a:p>
      </dgm:t>
    </dgm:pt>
    <dgm:pt modelId="{89B4370A-653E-4469-B79B-CD2335458E25}" type="parTrans" cxnId="{B959FF31-2036-409D-A089-EA0EEC7EDEC6}">
      <dgm:prSet/>
      <dgm:spPr/>
      <dgm:t>
        <a:bodyPr/>
        <a:lstStyle/>
        <a:p>
          <a:endParaRPr lang="en-GB"/>
        </a:p>
      </dgm:t>
    </dgm:pt>
    <dgm:pt modelId="{629E9AAC-798C-4405-9E5D-6DAEE76C915D}" type="sibTrans" cxnId="{B959FF31-2036-409D-A089-EA0EEC7EDEC6}">
      <dgm:prSet/>
      <dgm:spPr/>
      <dgm:t>
        <a:bodyPr/>
        <a:lstStyle/>
        <a:p>
          <a:endParaRPr lang="en-GB"/>
        </a:p>
      </dgm:t>
    </dgm:pt>
    <dgm:pt modelId="{5513011B-9E7A-4826-A6FB-77010381B61A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>
              <a:solidFill>
                <a:schemeClr val="tx2">
                  <a:lumMod val="50000"/>
                </a:schemeClr>
              </a:solidFill>
              <a:latin typeface="Californian FB" pitchFamily="18" charset="0"/>
            </a:rPr>
            <a:t>  </a:t>
          </a:r>
          <a:r>
            <a:rPr lang="en-GB" sz="2000" b="0" dirty="0">
              <a:solidFill>
                <a:schemeClr val="accent5">
                  <a:lumMod val="50000"/>
                </a:schemeClr>
              </a:solidFill>
              <a:latin typeface="+mn-lt"/>
            </a:rPr>
            <a:t>Professional Standards and Ethical Framework</a:t>
          </a:r>
        </a:p>
      </dgm:t>
    </dgm:pt>
    <dgm:pt modelId="{2B36DFF3-20B0-4DA6-AA60-D5AE3A7328A8}" type="parTrans" cxnId="{504DDCCE-72F9-4B57-B03C-B230B00F762C}">
      <dgm:prSet/>
      <dgm:spPr/>
      <dgm:t>
        <a:bodyPr/>
        <a:lstStyle/>
        <a:p>
          <a:endParaRPr lang="en-GB"/>
        </a:p>
      </dgm:t>
    </dgm:pt>
    <dgm:pt modelId="{6E2FDD72-11ED-4AE9-804D-B3FCF4E649B0}" type="sibTrans" cxnId="{504DDCCE-72F9-4B57-B03C-B230B00F762C}">
      <dgm:prSet/>
      <dgm:spPr/>
      <dgm:t>
        <a:bodyPr/>
        <a:lstStyle/>
        <a:p>
          <a:endParaRPr lang="en-GB"/>
        </a:p>
      </dgm:t>
    </dgm:pt>
    <dgm:pt modelId="{1B3DFD1C-00ED-4599-82EB-4F7EFE747B6F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>
              <a:solidFill>
                <a:schemeClr val="bg2">
                  <a:lumMod val="50000"/>
                </a:schemeClr>
              </a:solidFill>
              <a:latin typeface="+mn-lt"/>
            </a:rPr>
            <a:t>Counselling skills within other professional contexts</a:t>
          </a:r>
        </a:p>
      </dgm:t>
    </dgm:pt>
    <dgm:pt modelId="{9FCC3186-890B-4738-840B-69E96DE938FE}" type="parTrans" cxnId="{9240C3E3-FB39-4390-B7A8-5F3A9B365DF2}">
      <dgm:prSet/>
      <dgm:spPr/>
      <dgm:t>
        <a:bodyPr/>
        <a:lstStyle/>
        <a:p>
          <a:endParaRPr lang="en-GB"/>
        </a:p>
      </dgm:t>
    </dgm:pt>
    <dgm:pt modelId="{2E0146F8-159C-4FB9-AC9C-C0A52C5802E5}" type="sibTrans" cxnId="{9240C3E3-FB39-4390-B7A8-5F3A9B365DF2}">
      <dgm:prSet/>
      <dgm:spPr/>
      <dgm:t>
        <a:bodyPr/>
        <a:lstStyle/>
        <a:p>
          <a:endParaRPr lang="en-GB"/>
        </a:p>
      </dgm:t>
    </dgm:pt>
    <dgm:pt modelId="{254F19D3-76CF-43B9-BAD7-39AC751B9595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>
              <a:solidFill>
                <a:schemeClr val="bg2">
                  <a:lumMod val="50000"/>
                </a:schemeClr>
              </a:solidFill>
              <a:latin typeface="+mn-lt"/>
            </a:rPr>
            <a:t>Policies and procedures</a:t>
          </a:r>
        </a:p>
      </dgm:t>
    </dgm:pt>
    <dgm:pt modelId="{59EEA3C0-1759-4881-8367-2224B768A703}" type="parTrans" cxnId="{C88ED0BD-EDD5-49D4-9A1F-4EA0B4709249}">
      <dgm:prSet/>
      <dgm:spPr/>
      <dgm:t>
        <a:bodyPr/>
        <a:lstStyle/>
        <a:p>
          <a:endParaRPr lang="en-GB"/>
        </a:p>
      </dgm:t>
    </dgm:pt>
    <dgm:pt modelId="{A04BDCBC-4EA6-4161-BC18-699B928CA084}" type="sibTrans" cxnId="{C88ED0BD-EDD5-49D4-9A1F-4EA0B4709249}">
      <dgm:prSet/>
      <dgm:spPr/>
      <dgm:t>
        <a:bodyPr/>
        <a:lstStyle/>
        <a:p>
          <a:endParaRPr lang="en-GB"/>
        </a:p>
      </dgm:t>
    </dgm:pt>
    <dgm:pt modelId="{C0162459-A9E7-46F4-9F46-94947F0B70D6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>
              <a:solidFill>
                <a:schemeClr val="bg2">
                  <a:lumMod val="50000"/>
                </a:schemeClr>
              </a:solidFill>
              <a:latin typeface="+mn-lt"/>
            </a:rPr>
            <a:t>Counselling Skill Competency Framework </a:t>
          </a:r>
        </a:p>
      </dgm:t>
    </dgm:pt>
    <dgm:pt modelId="{490ED533-A324-4D15-AFFE-6CEAF7A12537}" type="parTrans" cxnId="{1E47BC9B-5ACC-45F4-A7C6-C5A75BCC1C1B}">
      <dgm:prSet/>
      <dgm:spPr/>
      <dgm:t>
        <a:bodyPr/>
        <a:lstStyle/>
        <a:p>
          <a:endParaRPr lang="en-GB"/>
        </a:p>
      </dgm:t>
    </dgm:pt>
    <dgm:pt modelId="{3F158975-785B-4022-A5F9-2A5DCA570E45}" type="sibTrans" cxnId="{1E47BC9B-5ACC-45F4-A7C6-C5A75BCC1C1B}">
      <dgm:prSet/>
      <dgm:spPr/>
      <dgm:t>
        <a:bodyPr/>
        <a:lstStyle/>
        <a:p>
          <a:endParaRPr lang="en-GB"/>
        </a:p>
      </dgm:t>
    </dgm:pt>
    <dgm:pt modelId="{91C6250D-5F77-4DBA-96D7-8E2D226E445C}" type="pres">
      <dgm:prSet presAssocID="{B8071232-CF46-4E20-93EE-528F258100E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EBC7B2-A211-4F24-9729-3D11D1E6FFE9}" type="pres">
      <dgm:prSet presAssocID="{332B35AD-EC7E-4EC8-AD77-7B7E3C51FF96}" presName="centerShape" presStyleLbl="node0" presStyleIdx="0" presStyleCnt="1" custScaleX="113841" custLinFactNeighborX="2263" custLinFactNeighborY="-5015"/>
      <dgm:spPr/>
    </dgm:pt>
    <dgm:pt modelId="{1AA4DDE2-52C2-4898-92AB-B371B9563774}" type="pres">
      <dgm:prSet presAssocID="{5513011B-9E7A-4826-A6FB-77010381B61A}" presName="node" presStyleLbl="node1" presStyleIdx="0" presStyleCnt="4" custScaleX="148547" custScaleY="118317">
        <dgm:presLayoutVars>
          <dgm:bulletEnabled val="1"/>
        </dgm:presLayoutVars>
      </dgm:prSet>
      <dgm:spPr/>
    </dgm:pt>
    <dgm:pt modelId="{A57042A0-DA03-4C91-B67E-E498DD52A3D5}" type="pres">
      <dgm:prSet presAssocID="{5513011B-9E7A-4826-A6FB-77010381B61A}" presName="dummy" presStyleCnt="0"/>
      <dgm:spPr/>
    </dgm:pt>
    <dgm:pt modelId="{17D71536-71C3-448D-9896-BF8789A37CF1}" type="pres">
      <dgm:prSet presAssocID="{6E2FDD72-11ED-4AE9-804D-B3FCF4E649B0}" presName="sibTrans" presStyleLbl="sibTrans2D1" presStyleIdx="0" presStyleCnt="4"/>
      <dgm:spPr/>
    </dgm:pt>
    <dgm:pt modelId="{C964337E-1760-4051-9AED-D10B76675951}" type="pres">
      <dgm:prSet presAssocID="{1B3DFD1C-00ED-4599-82EB-4F7EFE747B6F}" presName="node" presStyleLbl="node1" presStyleIdx="1" presStyleCnt="4" custScaleX="155291" custScaleY="133656">
        <dgm:presLayoutVars>
          <dgm:bulletEnabled val="1"/>
        </dgm:presLayoutVars>
      </dgm:prSet>
      <dgm:spPr/>
    </dgm:pt>
    <dgm:pt modelId="{566D094F-0086-47A1-A714-27DD9EA5EC4B}" type="pres">
      <dgm:prSet presAssocID="{1B3DFD1C-00ED-4599-82EB-4F7EFE747B6F}" presName="dummy" presStyleCnt="0"/>
      <dgm:spPr/>
    </dgm:pt>
    <dgm:pt modelId="{2D7F8E1D-024D-4669-8A05-76FB9FEC7BC5}" type="pres">
      <dgm:prSet presAssocID="{2E0146F8-159C-4FB9-AC9C-C0A52C5802E5}" presName="sibTrans" presStyleLbl="sibTrans2D1" presStyleIdx="1" presStyleCnt="4"/>
      <dgm:spPr/>
    </dgm:pt>
    <dgm:pt modelId="{1997722C-531E-4A1B-B0A8-6E72BD391148}" type="pres">
      <dgm:prSet presAssocID="{254F19D3-76CF-43B9-BAD7-39AC751B9595}" presName="node" presStyleLbl="node1" presStyleIdx="2" presStyleCnt="4" custScaleX="132654" custScaleY="113169" custRadScaleRad="89042" custRadScaleInc="-4394">
        <dgm:presLayoutVars>
          <dgm:bulletEnabled val="1"/>
        </dgm:presLayoutVars>
      </dgm:prSet>
      <dgm:spPr/>
    </dgm:pt>
    <dgm:pt modelId="{C7B1CE75-D814-4AAD-8B36-34F99EA71769}" type="pres">
      <dgm:prSet presAssocID="{254F19D3-76CF-43B9-BAD7-39AC751B9595}" presName="dummy" presStyleCnt="0"/>
      <dgm:spPr/>
    </dgm:pt>
    <dgm:pt modelId="{A34AB722-CEC9-43F4-AE91-D8E78D55DFA6}" type="pres">
      <dgm:prSet presAssocID="{A04BDCBC-4EA6-4161-BC18-699B928CA084}" presName="sibTrans" presStyleLbl="sibTrans2D1" presStyleIdx="2" presStyleCnt="4"/>
      <dgm:spPr/>
    </dgm:pt>
    <dgm:pt modelId="{7F9E7224-F43A-4D4E-9849-30DDEC358A39}" type="pres">
      <dgm:prSet presAssocID="{C0162459-A9E7-46F4-9F46-94947F0B70D6}" presName="node" presStyleLbl="node1" presStyleIdx="3" presStyleCnt="4" custScaleX="153323" custScaleY="130001">
        <dgm:presLayoutVars>
          <dgm:bulletEnabled val="1"/>
        </dgm:presLayoutVars>
      </dgm:prSet>
      <dgm:spPr/>
    </dgm:pt>
    <dgm:pt modelId="{1D9E50B3-9C68-4D6E-9C29-C699EA5244CF}" type="pres">
      <dgm:prSet presAssocID="{C0162459-A9E7-46F4-9F46-94947F0B70D6}" presName="dummy" presStyleCnt="0"/>
      <dgm:spPr/>
    </dgm:pt>
    <dgm:pt modelId="{FE3323AF-BA19-4588-9A3D-55D0DAA0DE4D}" type="pres">
      <dgm:prSet presAssocID="{3F158975-785B-4022-A5F9-2A5DCA570E45}" presName="sibTrans" presStyleLbl="sibTrans2D1" presStyleIdx="3" presStyleCnt="4"/>
      <dgm:spPr/>
    </dgm:pt>
  </dgm:ptLst>
  <dgm:cxnLst>
    <dgm:cxn modelId="{6E47F722-55DC-4811-90C3-66B39D198538}" type="presOf" srcId="{254F19D3-76CF-43B9-BAD7-39AC751B9595}" destId="{1997722C-531E-4A1B-B0A8-6E72BD391148}" srcOrd="0" destOrd="0" presId="urn:microsoft.com/office/officeart/2005/8/layout/radial6"/>
    <dgm:cxn modelId="{09A4482E-B218-47F9-A087-1417A604D85F}" type="presOf" srcId="{3F158975-785B-4022-A5F9-2A5DCA570E45}" destId="{FE3323AF-BA19-4588-9A3D-55D0DAA0DE4D}" srcOrd="0" destOrd="0" presId="urn:microsoft.com/office/officeart/2005/8/layout/radial6"/>
    <dgm:cxn modelId="{B959FF31-2036-409D-A089-EA0EEC7EDEC6}" srcId="{B8071232-CF46-4E20-93EE-528F258100E5}" destId="{332B35AD-EC7E-4EC8-AD77-7B7E3C51FF96}" srcOrd="0" destOrd="0" parTransId="{89B4370A-653E-4469-B79B-CD2335458E25}" sibTransId="{629E9AAC-798C-4405-9E5D-6DAEE76C915D}"/>
    <dgm:cxn modelId="{E779D843-435D-4A61-9239-62359483DFC7}" type="presOf" srcId="{5513011B-9E7A-4826-A6FB-77010381B61A}" destId="{1AA4DDE2-52C2-4898-92AB-B371B9563774}" srcOrd="0" destOrd="0" presId="urn:microsoft.com/office/officeart/2005/8/layout/radial6"/>
    <dgm:cxn modelId="{E6982F58-1ED5-43C9-AE91-C9BBB8773BBC}" type="presOf" srcId="{A04BDCBC-4EA6-4161-BC18-699B928CA084}" destId="{A34AB722-CEC9-43F4-AE91-D8E78D55DFA6}" srcOrd="0" destOrd="0" presId="urn:microsoft.com/office/officeart/2005/8/layout/radial6"/>
    <dgm:cxn modelId="{AE657993-ED78-4FB6-840B-B4FE5594FF81}" type="presOf" srcId="{6E2FDD72-11ED-4AE9-804D-B3FCF4E649B0}" destId="{17D71536-71C3-448D-9896-BF8789A37CF1}" srcOrd="0" destOrd="0" presId="urn:microsoft.com/office/officeart/2005/8/layout/radial6"/>
    <dgm:cxn modelId="{00469297-1FA0-423E-99D2-A64C48D02477}" type="presOf" srcId="{B8071232-CF46-4E20-93EE-528F258100E5}" destId="{91C6250D-5F77-4DBA-96D7-8E2D226E445C}" srcOrd="0" destOrd="0" presId="urn:microsoft.com/office/officeart/2005/8/layout/radial6"/>
    <dgm:cxn modelId="{1E47BC9B-5ACC-45F4-A7C6-C5A75BCC1C1B}" srcId="{332B35AD-EC7E-4EC8-AD77-7B7E3C51FF96}" destId="{C0162459-A9E7-46F4-9F46-94947F0B70D6}" srcOrd="3" destOrd="0" parTransId="{490ED533-A324-4D15-AFFE-6CEAF7A12537}" sibTransId="{3F158975-785B-4022-A5F9-2A5DCA570E45}"/>
    <dgm:cxn modelId="{71E1689D-9AE9-42E2-B1E3-48955FF7D194}" type="presOf" srcId="{C0162459-A9E7-46F4-9F46-94947F0B70D6}" destId="{7F9E7224-F43A-4D4E-9849-30DDEC358A39}" srcOrd="0" destOrd="0" presId="urn:microsoft.com/office/officeart/2005/8/layout/radial6"/>
    <dgm:cxn modelId="{783E48A8-C88B-4597-AFDE-CC37B555803F}" type="presOf" srcId="{332B35AD-EC7E-4EC8-AD77-7B7E3C51FF96}" destId="{CFEBC7B2-A211-4F24-9729-3D11D1E6FFE9}" srcOrd="0" destOrd="0" presId="urn:microsoft.com/office/officeart/2005/8/layout/radial6"/>
    <dgm:cxn modelId="{C88ED0BD-EDD5-49D4-9A1F-4EA0B4709249}" srcId="{332B35AD-EC7E-4EC8-AD77-7B7E3C51FF96}" destId="{254F19D3-76CF-43B9-BAD7-39AC751B9595}" srcOrd="2" destOrd="0" parTransId="{59EEA3C0-1759-4881-8367-2224B768A703}" sibTransId="{A04BDCBC-4EA6-4161-BC18-699B928CA084}"/>
    <dgm:cxn modelId="{1CB8EFC8-E86F-4042-9DCF-4B8C67DA7C54}" type="presOf" srcId="{1B3DFD1C-00ED-4599-82EB-4F7EFE747B6F}" destId="{C964337E-1760-4051-9AED-D10B76675951}" srcOrd="0" destOrd="0" presId="urn:microsoft.com/office/officeart/2005/8/layout/radial6"/>
    <dgm:cxn modelId="{504DDCCE-72F9-4B57-B03C-B230B00F762C}" srcId="{332B35AD-EC7E-4EC8-AD77-7B7E3C51FF96}" destId="{5513011B-9E7A-4826-A6FB-77010381B61A}" srcOrd="0" destOrd="0" parTransId="{2B36DFF3-20B0-4DA6-AA60-D5AE3A7328A8}" sibTransId="{6E2FDD72-11ED-4AE9-804D-B3FCF4E649B0}"/>
    <dgm:cxn modelId="{9240C3E3-FB39-4390-B7A8-5F3A9B365DF2}" srcId="{332B35AD-EC7E-4EC8-AD77-7B7E3C51FF96}" destId="{1B3DFD1C-00ED-4599-82EB-4F7EFE747B6F}" srcOrd="1" destOrd="0" parTransId="{9FCC3186-890B-4738-840B-69E96DE938FE}" sibTransId="{2E0146F8-159C-4FB9-AC9C-C0A52C5802E5}"/>
    <dgm:cxn modelId="{D94AD6FA-0BE8-4E2A-A63D-45BAE93C9FAB}" type="presOf" srcId="{2E0146F8-159C-4FB9-AC9C-C0A52C5802E5}" destId="{2D7F8E1D-024D-4669-8A05-76FB9FEC7BC5}" srcOrd="0" destOrd="0" presId="urn:microsoft.com/office/officeart/2005/8/layout/radial6"/>
    <dgm:cxn modelId="{161B3132-EF0C-4D34-818F-833ABA9FFE03}" type="presParOf" srcId="{91C6250D-5F77-4DBA-96D7-8E2D226E445C}" destId="{CFEBC7B2-A211-4F24-9729-3D11D1E6FFE9}" srcOrd="0" destOrd="0" presId="urn:microsoft.com/office/officeart/2005/8/layout/radial6"/>
    <dgm:cxn modelId="{C272DA75-2F64-4F05-86F5-9A64D5B51D9E}" type="presParOf" srcId="{91C6250D-5F77-4DBA-96D7-8E2D226E445C}" destId="{1AA4DDE2-52C2-4898-92AB-B371B9563774}" srcOrd="1" destOrd="0" presId="urn:microsoft.com/office/officeart/2005/8/layout/radial6"/>
    <dgm:cxn modelId="{5F151A36-B51B-40A3-B2CE-73FE928C533A}" type="presParOf" srcId="{91C6250D-5F77-4DBA-96D7-8E2D226E445C}" destId="{A57042A0-DA03-4C91-B67E-E498DD52A3D5}" srcOrd="2" destOrd="0" presId="urn:microsoft.com/office/officeart/2005/8/layout/radial6"/>
    <dgm:cxn modelId="{6D465E77-787C-4A7B-A0A0-54ED9B4B6A1C}" type="presParOf" srcId="{91C6250D-5F77-4DBA-96D7-8E2D226E445C}" destId="{17D71536-71C3-448D-9896-BF8789A37CF1}" srcOrd="3" destOrd="0" presId="urn:microsoft.com/office/officeart/2005/8/layout/radial6"/>
    <dgm:cxn modelId="{5554BC80-3B1D-470B-B3E7-49DBEE3EFFE1}" type="presParOf" srcId="{91C6250D-5F77-4DBA-96D7-8E2D226E445C}" destId="{C964337E-1760-4051-9AED-D10B76675951}" srcOrd="4" destOrd="0" presId="urn:microsoft.com/office/officeart/2005/8/layout/radial6"/>
    <dgm:cxn modelId="{AD9DDD58-88FA-4E91-B2FD-8443AE3DDC56}" type="presParOf" srcId="{91C6250D-5F77-4DBA-96D7-8E2D226E445C}" destId="{566D094F-0086-47A1-A714-27DD9EA5EC4B}" srcOrd="5" destOrd="0" presId="urn:microsoft.com/office/officeart/2005/8/layout/radial6"/>
    <dgm:cxn modelId="{0BB0D784-9065-4E26-983E-D1E201312DAD}" type="presParOf" srcId="{91C6250D-5F77-4DBA-96D7-8E2D226E445C}" destId="{2D7F8E1D-024D-4669-8A05-76FB9FEC7BC5}" srcOrd="6" destOrd="0" presId="urn:microsoft.com/office/officeart/2005/8/layout/radial6"/>
    <dgm:cxn modelId="{E0CA5EA6-916D-4E76-982A-8E6B20960D03}" type="presParOf" srcId="{91C6250D-5F77-4DBA-96D7-8E2D226E445C}" destId="{1997722C-531E-4A1B-B0A8-6E72BD391148}" srcOrd="7" destOrd="0" presId="urn:microsoft.com/office/officeart/2005/8/layout/radial6"/>
    <dgm:cxn modelId="{943BA4C6-7533-4B2B-8CC4-A2B48810B641}" type="presParOf" srcId="{91C6250D-5F77-4DBA-96D7-8E2D226E445C}" destId="{C7B1CE75-D814-4AAD-8B36-34F99EA71769}" srcOrd="8" destOrd="0" presId="urn:microsoft.com/office/officeart/2005/8/layout/radial6"/>
    <dgm:cxn modelId="{C87AED00-6364-4583-A674-6CA80759702A}" type="presParOf" srcId="{91C6250D-5F77-4DBA-96D7-8E2D226E445C}" destId="{A34AB722-CEC9-43F4-AE91-D8E78D55DFA6}" srcOrd="9" destOrd="0" presId="urn:microsoft.com/office/officeart/2005/8/layout/radial6"/>
    <dgm:cxn modelId="{42C0550B-FFF2-46FB-AF32-AC933D642BDD}" type="presParOf" srcId="{91C6250D-5F77-4DBA-96D7-8E2D226E445C}" destId="{7F9E7224-F43A-4D4E-9849-30DDEC358A39}" srcOrd="10" destOrd="0" presId="urn:microsoft.com/office/officeart/2005/8/layout/radial6"/>
    <dgm:cxn modelId="{CE3B6862-9DDB-4C7B-8C61-F7D82B3C65E8}" type="presParOf" srcId="{91C6250D-5F77-4DBA-96D7-8E2D226E445C}" destId="{1D9E50B3-9C68-4D6E-9C29-C699EA5244CF}" srcOrd="11" destOrd="0" presId="urn:microsoft.com/office/officeart/2005/8/layout/radial6"/>
    <dgm:cxn modelId="{5F4191DF-4273-4436-8A77-07A93417E22D}" type="presParOf" srcId="{91C6250D-5F77-4DBA-96D7-8E2D226E445C}" destId="{FE3323AF-BA19-4588-9A3D-55D0DAA0DE4D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6C0A75-E76D-4B23-91BD-208C0FAAEFE7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F083D8B-1762-4E48-8E0F-742D3B6F6487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accent1">
                  <a:lumMod val="75000"/>
                </a:schemeClr>
              </a:solidFill>
              <a:latin typeface="+mn-lt"/>
            </a:rPr>
            <a:t>Ethical Practice</a:t>
          </a:r>
        </a:p>
      </dgm:t>
    </dgm:pt>
    <dgm:pt modelId="{940EF9D2-6ACA-4039-B7DC-E6455919311E}" type="parTrans" cxnId="{A323BD10-88BC-456E-A3B1-32DDD13FE804}">
      <dgm:prSet/>
      <dgm:spPr/>
      <dgm:t>
        <a:bodyPr/>
        <a:lstStyle/>
        <a:p>
          <a:endParaRPr lang="en-GB"/>
        </a:p>
      </dgm:t>
    </dgm:pt>
    <dgm:pt modelId="{CCFC424E-C7C9-4D90-8991-9145D4759985}" type="sibTrans" cxnId="{A323BD10-88BC-456E-A3B1-32DDD13FE804}">
      <dgm:prSet/>
      <dgm:spPr/>
      <dgm:t>
        <a:bodyPr/>
        <a:lstStyle/>
        <a:p>
          <a:endParaRPr lang="en-GB"/>
        </a:p>
      </dgm:t>
    </dgm:pt>
    <dgm:pt modelId="{57C358F9-E145-4D62-B266-44E4281CF0E5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Act within the Law</a:t>
          </a:r>
        </a:p>
      </dgm:t>
    </dgm:pt>
    <dgm:pt modelId="{4A706D69-6F4D-41E2-ACD4-7FA4E836C600}" type="parTrans" cxnId="{F27DD65B-B638-43EF-B513-85BCA0A6DA13}">
      <dgm:prSet/>
      <dgm:spPr/>
      <dgm:t>
        <a:bodyPr/>
        <a:lstStyle/>
        <a:p>
          <a:endParaRPr lang="en-GB"/>
        </a:p>
      </dgm:t>
    </dgm:pt>
    <dgm:pt modelId="{3AB4FE40-141A-4525-9AFD-9D54317929AE}" type="sibTrans" cxnId="{F27DD65B-B638-43EF-B513-85BCA0A6DA13}">
      <dgm:prSet/>
      <dgm:spPr/>
      <dgm:t>
        <a:bodyPr/>
        <a:lstStyle/>
        <a:p>
          <a:endParaRPr lang="en-GB"/>
        </a:p>
      </dgm:t>
    </dgm:pt>
    <dgm:pt modelId="{EA84DA6F-D44B-4712-85D0-A1623A386B74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Respect Human Rights </a:t>
          </a:r>
        </a:p>
      </dgm:t>
    </dgm:pt>
    <dgm:pt modelId="{FD63BB29-E824-47A2-968A-98DB989DD8D0}" type="parTrans" cxnId="{36AE1F4E-0B8B-4053-AD00-709367F84F00}">
      <dgm:prSet/>
      <dgm:spPr/>
      <dgm:t>
        <a:bodyPr/>
        <a:lstStyle/>
        <a:p>
          <a:endParaRPr lang="en-GB"/>
        </a:p>
      </dgm:t>
    </dgm:pt>
    <dgm:pt modelId="{2DC63103-B6CB-4ABB-88ED-E09E4EE3C25F}" type="sibTrans" cxnId="{36AE1F4E-0B8B-4053-AD00-709367F84F00}">
      <dgm:prSet/>
      <dgm:spPr/>
      <dgm:t>
        <a:bodyPr/>
        <a:lstStyle/>
        <a:p>
          <a:endParaRPr lang="en-GB"/>
        </a:p>
      </dgm:t>
    </dgm:pt>
    <dgm:pt modelId="{96AE0B41-CD2D-443B-849F-7EB294860B6B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Respect autonomy</a:t>
          </a:r>
        </a:p>
      </dgm:t>
    </dgm:pt>
    <dgm:pt modelId="{396A2770-E715-4241-BAC4-892B3B9BEB13}" type="parTrans" cxnId="{F4A2FB69-029B-4062-A7F0-4D831B49EDE4}">
      <dgm:prSet/>
      <dgm:spPr/>
      <dgm:t>
        <a:bodyPr/>
        <a:lstStyle/>
        <a:p>
          <a:endParaRPr lang="en-GB"/>
        </a:p>
      </dgm:t>
    </dgm:pt>
    <dgm:pt modelId="{3B29AE94-EA9D-4357-8A4B-B7CF12E92DC3}" type="sibTrans" cxnId="{F4A2FB69-029B-4062-A7F0-4D831B49EDE4}">
      <dgm:prSet/>
      <dgm:spPr/>
      <dgm:t>
        <a:bodyPr/>
        <a:lstStyle/>
        <a:p>
          <a:endParaRPr lang="en-GB"/>
        </a:p>
      </dgm:t>
    </dgm:pt>
    <dgm:pt modelId="{4BF88C1A-2985-4EBF-BD1A-D820E68EE12F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Contracts and informed consent</a:t>
          </a:r>
        </a:p>
      </dgm:t>
    </dgm:pt>
    <dgm:pt modelId="{B2530CD4-89DF-4A2A-9479-39D27AB0D951}" type="parTrans" cxnId="{4D609A30-CBD3-418E-882B-CD287BF065D5}">
      <dgm:prSet/>
      <dgm:spPr/>
      <dgm:t>
        <a:bodyPr/>
        <a:lstStyle/>
        <a:p>
          <a:endParaRPr lang="en-GB"/>
        </a:p>
      </dgm:t>
    </dgm:pt>
    <dgm:pt modelId="{E238E1FA-8A34-40C8-9F6F-7E7BF6FFFBB6}" type="sibTrans" cxnId="{4D609A30-CBD3-418E-882B-CD287BF065D5}">
      <dgm:prSet/>
      <dgm:spPr/>
      <dgm:t>
        <a:bodyPr/>
        <a:lstStyle/>
        <a:p>
          <a:endParaRPr lang="en-GB"/>
        </a:p>
      </dgm:t>
    </dgm:pt>
    <dgm:pt modelId="{73E9A67B-97FE-4F52-8281-AFA4951AEAB0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Be Fair and Just</a:t>
          </a:r>
        </a:p>
      </dgm:t>
    </dgm:pt>
    <dgm:pt modelId="{C766E946-0ABC-4650-907C-2271F8943E26}" type="parTrans" cxnId="{818D33C3-FF21-4743-B9A8-37F2A377831C}">
      <dgm:prSet/>
      <dgm:spPr/>
      <dgm:t>
        <a:bodyPr/>
        <a:lstStyle/>
        <a:p>
          <a:endParaRPr lang="en-GB"/>
        </a:p>
      </dgm:t>
    </dgm:pt>
    <dgm:pt modelId="{7F8FEC87-0BF7-443F-9390-B371863C7E9E}" type="sibTrans" cxnId="{818D33C3-FF21-4743-B9A8-37F2A377831C}">
      <dgm:prSet/>
      <dgm:spPr/>
      <dgm:t>
        <a:bodyPr/>
        <a:lstStyle/>
        <a:p>
          <a:endParaRPr lang="en-GB"/>
        </a:p>
      </dgm:t>
    </dgm:pt>
    <dgm:pt modelId="{32AF32F6-1F4C-4E9E-9870-935012395791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600" b="1" dirty="0">
              <a:solidFill>
                <a:schemeClr val="accent5">
                  <a:lumMod val="50000"/>
                </a:schemeClr>
              </a:solidFill>
              <a:latin typeface="+mn-lt"/>
            </a:rPr>
            <a:t>Act within the principle of creating greatest good and least harm</a:t>
          </a:r>
        </a:p>
      </dgm:t>
    </dgm:pt>
    <dgm:pt modelId="{2259BE28-22C0-4FA5-B100-2F0FCE7D2419}" type="parTrans" cxnId="{7FF32B8E-BF08-4575-B3B3-A35AA4F2DE57}">
      <dgm:prSet/>
      <dgm:spPr/>
      <dgm:t>
        <a:bodyPr/>
        <a:lstStyle/>
        <a:p>
          <a:endParaRPr lang="en-GB"/>
        </a:p>
      </dgm:t>
    </dgm:pt>
    <dgm:pt modelId="{D8F3BC93-BB4F-4725-A931-4F53D3B2FEEB}" type="sibTrans" cxnId="{7FF32B8E-BF08-4575-B3B3-A35AA4F2DE57}">
      <dgm:prSet/>
      <dgm:spPr/>
      <dgm:t>
        <a:bodyPr/>
        <a:lstStyle/>
        <a:p>
          <a:endParaRPr lang="en-GB"/>
        </a:p>
      </dgm:t>
    </dgm:pt>
    <dgm:pt modelId="{3CB60E28-CFCC-433E-8654-81C95AA88342}" type="pres">
      <dgm:prSet presAssocID="{146C0A75-E76D-4B23-91BD-208C0FAAEFE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CBB58E9-A6AA-44BD-8578-84215EFEACD1}" type="pres">
      <dgm:prSet presAssocID="{BF083D8B-1762-4E48-8E0F-742D3B6F6487}" presName="Parent" presStyleLbl="node0" presStyleIdx="0" presStyleCnt="1" custLinFactNeighborX="872" custLinFactNeighborY="-2584">
        <dgm:presLayoutVars>
          <dgm:chMax val="6"/>
          <dgm:chPref val="6"/>
        </dgm:presLayoutVars>
      </dgm:prSet>
      <dgm:spPr/>
    </dgm:pt>
    <dgm:pt modelId="{7FF8366A-F005-4CC7-9E0D-920FE3CA3542}" type="pres">
      <dgm:prSet presAssocID="{57C358F9-E145-4D62-B266-44E4281CF0E5}" presName="Accent1" presStyleCnt="0"/>
      <dgm:spPr/>
    </dgm:pt>
    <dgm:pt modelId="{7881EFFB-EF1E-4129-88D3-B5BA310C93B1}" type="pres">
      <dgm:prSet presAssocID="{57C358F9-E145-4D62-B266-44E4281CF0E5}" presName="Accent" presStyleLbl="bgShp" presStyleIdx="0" presStyleCnt="6"/>
      <dgm:spPr/>
    </dgm:pt>
    <dgm:pt modelId="{8313413F-8BC2-42C7-BA72-2758F31E7307}" type="pres">
      <dgm:prSet presAssocID="{57C358F9-E145-4D62-B266-44E4281CF0E5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DC61B770-B6F4-4D76-BCBF-B17C8BD4B2E2}" type="pres">
      <dgm:prSet presAssocID="{EA84DA6F-D44B-4712-85D0-A1623A386B74}" presName="Accent2" presStyleCnt="0"/>
      <dgm:spPr/>
    </dgm:pt>
    <dgm:pt modelId="{0108D194-784F-4EF5-B97C-040647299734}" type="pres">
      <dgm:prSet presAssocID="{EA84DA6F-D44B-4712-85D0-A1623A386B74}" presName="Accent" presStyleLbl="bgShp" presStyleIdx="1" presStyleCnt="6"/>
      <dgm:spPr/>
    </dgm:pt>
    <dgm:pt modelId="{CD24E017-D01C-4C73-ADB8-D6BC2C9BA25F}" type="pres">
      <dgm:prSet presAssocID="{EA84DA6F-D44B-4712-85D0-A1623A386B74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B8C1BE47-E5FD-4102-973D-2BF0D5F5C111}" type="pres">
      <dgm:prSet presAssocID="{96AE0B41-CD2D-443B-849F-7EB294860B6B}" presName="Accent3" presStyleCnt="0"/>
      <dgm:spPr/>
    </dgm:pt>
    <dgm:pt modelId="{6FE7F697-6EA5-4242-B93C-99B612935848}" type="pres">
      <dgm:prSet presAssocID="{96AE0B41-CD2D-443B-849F-7EB294860B6B}" presName="Accent" presStyleLbl="bgShp" presStyleIdx="2" presStyleCnt="6"/>
      <dgm:spPr/>
    </dgm:pt>
    <dgm:pt modelId="{19A2735C-2B51-44A6-B3D4-BA60FC06E6E6}" type="pres">
      <dgm:prSet presAssocID="{96AE0B41-CD2D-443B-849F-7EB294860B6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FB812EC3-6C01-484C-BD74-0B987E50F8D1}" type="pres">
      <dgm:prSet presAssocID="{4BF88C1A-2985-4EBF-BD1A-D820E68EE12F}" presName="Accent4" presStyleCnt="0"/>
      <dgm:spPr/>
    </dgm:pt>
    <dgm:pt modelId="{504DB478-A950-4D8C-93E0-F343CF6BFFB6}" type="pres">
      <dgm:prSet presAssocID="{4BF88C1A-2985-4EBF-BD1A-D820E68EE12F}" presName="Accent" presStyleLbl="bgShp" presStyleIdx="3" presStyleCnt="6"/>
      <dgm:spPr/>
    </dgm:pt>
    <dgm:pt modelId="{E4C217FC-4DD6-42AD-809D-E6D676708EA6}" type="pres">
      <dgm:prSet presAssocID="{4BF88C1A-2985-4EBF-BD1A-D820E68EE12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70727BC1-16A0-4C78-AEB4-439B12515D78}" type="pres">
      <dgm:prSet presAssocID="{73E9A67B-97FE-4F52-8281-AFA4951AEAB0}" presName="Accent5" presStyleCnt="0"/>
      <dgm:spPr/>
    </dgm:pt>
    <dgm:pt modelId="{9796939B-3BC3-4649-8185-308144B809F6}" type="pres">
      <dgm:prSet presAssocID="{73E9A67B-97FE-4F52-8281-AFA4951AEAB0}" presName="Accent" presStyleLbl="bgShp" presStyleIdx="4" presStyleCnt="6"/>
      <dgm:spPr/>
    </dgm:pt>
    <dgm:pt modelId="{3ECBF5BD-1882-4C36-BE31-ABAC930BA0B7}" type="pres">
      <dgm:prSet presAssocID="{73E9A67B-97FE-4F52-8281-AFA4951AEAB0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10480236-662A-4354-9D4C-4FA0455BEEAA}" type="pres">
      <dgm:prSet presAssocID="{32AF32F6-1F4C-4E9E-9870-935012395791}" presName="Accent6" presStyleCnt="0"/>
      <dgm:spPr/>
    </dgm:pt>
    <dgm:pt modelId="{A5655B1D-C2C8-46F4-A305-9BE8B79FCA2A}" type="pres">
      <dgm:prSet presAssocID="{32AF32F6-1F4C-4E9E-9870-935012395791}" presName="Accent" presStyleLbl="bgShp" presStyleIdx="5" presStyleCnt="6"/>
      <dgm:spPr/>
    </dgm:pt>
    <dgm:pt modelId="{7FA23878-EF3F-4B3C-8931-994C7424BC65}" type="pres">
      <dgm:prSet presAssocID="{32AF32F6-1F4C-4E9E-9870-935012395791}" presName="Child6" presStyleLbl="node1" presStyleIdx="5" presStyleCnt="6" custScaleX="116490" custScaleY="105856" custLinFactNeighborX="-2752" custLinFactNeighborY="-12233">
        <dgm:presLayoutVars>
          <dgm:chMax val="0"/>
          <dgm:chPref val="0"/>
          <dgm:bulletEnabled val="1"/>
        </dgm:presLayoutVars>
      </dgm:prSet>
      <dgm:spPr/>
    </dgm:pt>
  </dgm:ptLst>
  <dgm:cxnLst>
    <dgm:cxn modelId="{A323BD10-88BC-456E-A3B1-32DDD13FE804}" srcId="{146C0A75-E76D-4B23-91BD-208C0FAAEFE7}" destId="{BF083D8B-1762-4E48-8E0F-742D3B6F6487}" srcOrd="0" destOrd="0" parTransId="{940EF9D2-6ACA-4039-B7DC-E6455919311E}" sibTransId="{CCFC424E-C7C9-4D90-8991-9145D4759985}"/>
    <dgm:cxn modelId="{843CB919-B6D4-4E5F-ABB3-7907F46E7603}" type="presOf" srcId="{4BF88C1A-2985-4EBF-BD1A-D820E68EE12F}" destId="{E4C217FC-4DD6-42AD-809D-E6D676708EA6}" srcOrd="0" destOrd="0" presId="urn:microsoft.com/office/officeart/2011/layout/HexagonRadial"/>
    <dgm:cxn modelId="{4D609A30-CBD3-418E-882B-CD287BF065D5}" srcId="{BF083D8B-1762-4E48-8E0F-742D3B6F6487}" destId="{4BF88C1A-2985-4EBF-BD1A-D820E68EE12F}" srcOrd="3" destOrd="0" parTransId="{B2530CD4-89DF-4A2A-9479-39D27AB0D951}" sibTransId="{E238E1FA-8A34-40C8-9F6F-7E7BF6FFFBB6}"/>
    <dgm:cxn modelId="{F27DD65B-B638-43EF-B513-85BCA0A6DA13}" srcId="{BF083D8B-1762-4E48-8E0F-742D3B6F6487}" destId="{57C358F9-E145-4D62-B266-44E4281CF0E5}" srcOrd="0" destOrd="0" parTransId="{4A706D69-6F4D-41E2-ACD4-7FA4E836C600}" sibTransId="{3AB4FE40-141A-4525-9AFD-9D54317929AE}"/>
    <dgm:cxn modelId="{9B4E7264-9A1D-463D-B678-99F1DDE3CC24}" type="presOf" srcId="{146C0A75-E76D-4B23-91BD-208C0FAAEFE7}" destId="{3CB60E28-CFCC-433E-8654-81C95AA88342}" srcOrd="0" destOrd="0" presId="urn:microsoft.com/office/officeart/2011/layout/HexagonRadial"/>
    <dgm:cxn modelId="{F4A2FB69-029B-4062-A7F0-4D831B49EDE4}" srcId="{BF083D8B-1762-4E48-8E0F-742D3B6F6487}" destId="{96AE0B41-CD2D-443B-849F-7EB294860B6B}" srcOrd="2" destOrd="0" parTransId="{396A2770-E715-4241-BAC4-892B3B9BEB13}" sibTransId="{3B29AE94-EA9D-4357-8A4B-B7CF12E92DC3}"/>
    <dgm:cxn modelId="{6047726A-394D-4E99-8E15-B4402FBAA365}" type="presOf" srcId="{57C358F9-E145-4D62-B266-44E4281CF0E5}" destId="{8313413F-8BC2-42C7-BA72-2758F31E7307}" srcOrd="0" destOrd="0" presId="urn:microsoft.com/office/officeart/2011/layout/HexagonRadial"/>
    <dgm:cxn modelId="{36AE1F4E-0B8B-4053-AD00-709367F84F00}" srcId="{BF083D8B-1762-4E48-8E0F-742D3B6F6487}" destId="{EA84DA6F-D44B-4712-85D0-A1623A386B74}" srcOrd="1" destOrd="0" parTransId="{FD63BB29-E824-47A2-968A-98DB989DD8D0}" sibTransId="{2DC63103-B6CB-4ABB-88ED-E09E4EE3C25F}"/>
    <dgm:cxn modelId="{E2350674-543C-467F-92E0-88154B7DB94E}" type="presOf" srcId="{BF083D8B-1762-4E48-8E0F-742D3B6F6487}" destId="{6CBB58E9-A6AA-44BD-8578-84215EFEACD1}" srcOrd="0" destOrd="0" presId="urn:microsoft.com/office/officeart/2011/layout/HexagonRadial"/>
    <dgm:cxn modelId="{90DBE981-2C0B-4323-9330-48CCA8BABE7F}" type="presOf" srcId="{EA84DA6F-D44B-4712-85D0-A1623A386B74}" destId="{CD24E017-D01C-4C73-ADB8-D6BC2C9BA25F}" srcOrd="0" destOrd="0" presId="urn:microsoft.com/office/officeart/2011/layout/HexagonRadial"/>
    <dgm:cxn modelId="{7FF32B8E-BF08-4575-B3B3-A35AA4F2DE57}" srcId="{BF083D8B-1762-4E48-8E0F-742D3B6F6487}" destId="{32AF32F6-1F4C-4E9E-9870-935012395791}" srcOrd="5" destOrd="0" parTransId="{2259BE28-22C0-4FA5-B100-2F0FCE7D2419}" sibTransId="{D8F3BC93-BB4F-4725-A931-4F53D3B2FEEB}"/>
    <dgm:cxn modelId="{8A56BCB7-7C1D-424B-8E08-719FA92B2DA2}" type="presOf" srcId="{73E9A67B-97FE-4F52-8281-AFA4951AEAB0}" destId="{3ECBF5BD-1882-4C36-BE31-ABAC930BA0B7}" srcOrd="0" destOrd="0" presId="urn:microsoft.com/office/officeart/2011/layout/HexagonRadial"/>
    <dgm:cxn modelId="{818D33C3-FF21-4743-B9A8-37F2A377831C}" srcId="{BF083D8B-1762-4E48-8E0F-742D3B6F6487}" destId="{73E9A67B-97FE-4F52-8281-AFA4951AEAB0}" srcOrd="4" destOrd="0" parTransId="{C766E946-0ABC-4650-907C-2271F8943E26}" sibTransId="{7F8FEC87-0BF7-443F-9390-B371863C7E9E}"/>
    <dgm:cxn modelId="{79E0CFDF-313B-4741-9565-F9A6B1612B34}" type="presOf" srcId="{96AE0B41-CD2D-443B-849F-7EB294860B6B}" destId="{19A2735C-2B51-44A6-B3D4-BA60FC06E6E6}" srcOrd="0" destOrd="0" presId="urn:microsoft.com/office/officeart/2011/layout/HexagonRadial"/>
    <dgm:cxn modelId="{334730F6-7285-4B18-A1F1-8CF185F0E6B7}" type="presOf" srcId="{32AF32F6-1F4C-4E9E-9870-935012395791}" destId="{7FA23878-EF3F-4B3C-8931-994C7424BC65}" srcOrd="0" destOrd="0" presId="urn:microsoft.com/office/officeart/2011/layout/HexagonRadial"/>
    <dgm:cxn modelId="{380626C1-A468-4095-B92A-67BCCF3248CB}" type="presParOf" srcId="{3CB60E28-CFCC-433E-8654-81C95AA88342}" destId="{6CBB58E9-A6AA-44BD-8578-84215EFEACD1}" srcOrd="0" destOrd="0" presId="urn:microsoft.com/office/officeart/2011/layout/HexagonRadial"/>
    <dgm:cxn modelId="{57806506-7C19-4ED3-B679-2D42901E5435}" type="presParOf" srcId="{3CB60E28-CFCC-433E-8654-81C95AA88342}" destId="{7FF8366A-F005-4CC7-9E0D-920FE3CA3542}" srcOrd="1" destOrd="0" presId="urn:microsoft.com/office/officeart/2011/layout/HexagonRadial"/>
    <dgm:cxn modelId="{A6461358-2245-4281-958E-7884881BFD3C}" type="presParOf" srcId="{7FF8366A-F005-4CC7-9E0D-920FE3CA3542}" destId="{7881EFFB-EF1E-4129-88D3-B5BA310C93B1}" srcOrd="0" destOrd="0" presId="urn:microsoft.com/office/officeart/2011/layout/HexagonRadial"/>
    <dgm:cxn modelId="{0E74B0AA-D322-43D1-8798-B8568880E389}" type="presParOf" srcId="{3CB60E28-CFCC-433E-8654-81C95AA88342}" destId="{8313413F-8BC2-42C7-BA72-2758F31E7307}" srcOrd="2" destOrd="0" presId="urn:microsoft.com/office/officeart/2011/layout/HexagonRadial"/>
    <dgm:cxn modelId="{E97A320D-9D89-4E2C-B55B-83F52859D7A7}" type="presParOf" srcId="{3CB60E28-CFCC-433E-8654-81C95AA88342}" destId="{DC61B770-B6F4-4D76-BCBF-B17C8BD4B2E2}" srcOrd="3" destOrd="0" presId="urn:microsoft.com/office/officeart/2011/layout/HexagonRadial"/>
    <dgm:cxn modelId="{12594500-A7DB-48E6-AA79-17AAC8AE8F9C}" type="presParOf" srcId="{DC61B770-B6F4-4D76-BCBF-B17C8BD4B2E2}" destId="{0108D194-784F-4EF5-B97C-040647299734}" srcOrd="0" destOrd="0" presId="urn:microsoft.com/office/officeart/2011/layout/HexagonRadial"/>
    <dgm:cxn modelId="{C52D5D46-7A81-4CB2-831D-14EBE722832A}" type="presParOf" srcId="{3CB60E28-CFCC-433E-8654-81C95AA88342}" destId="{CD24E017-D01C-4C73-ADB8-D6BC2C9BA25F}" srcOrd="4" destOrd="0" presId="urn:microsoft.com/office/officeart/2011/layout/HexagonRadial"/>
    <dgm:cxn modelId="{1556E721-573B-4FE8-A181-33C4CEE6F1C4}" type="presParOf" srcId="{3CB60E28-CFCC-433E-8654-81C95AA88342}" destId="{B8C1BE47-E5FD-4102-973D-2BF0D5F5C111}" srcOrd="5" destOrd="0" presId="urn:microsoft.com/office/officeart/2011/layout/HexagonRadial"/>
    <dgm:cxn modelId="{8AFC2AE3-A826-4705-9105-C6DE17D46A15}" type="presParOf" srcId="{B8C1BE47-E5FD-4102-973D-2BF0D5F5C111}" destId="{6FE7F697-6EA5-4242-B93C-99B612935848}" srcOrd="0" destOrd="0" presId="urn:microsoft.com/office/officeart/2011/layout/HexagonRadial"/>
    <dgm:cxn modelId="{8B06F07B-5749-4020-B832-CF69EE66AC5D}" type="presParOf" srcId="{3CB60E28-CFCC-433E-8654-81C95AA88342}" destId="{19A2735C-2B51-44A6-B3D4-BA60FC06E6E6}" srcOrd="6" destOrd="0" presId="urn:microsoft.com/office/officeart/2011/layout/HexagonRadial"/>
    <dgm:cxn modelId="{036EA9DD-4A88-4B91-AF3F-00CA63EDD22C}" type="presParOf" srcId="{3CB60E28-CFCC-433E-8654-81C95AA88342}" destId="{FB812EC3-6C01-484C-BD74-0B987E50F8D1}" srcOrd="7" destOrd="0" presId="urn:microsoft.com/office/officeart/2011/layout/HexagonRadial"/>
    <dgm:cxn modelId="{04747CCA-D20B-4AED-B7E0-2DEC8A91B2F5}" type="presParOf" srcId="{FB812EC3-6C01-484C-BD74-0B987E50F8D1}" destId="{504DB478-A950-4D8C-93E0-F343CF6BFFB6}" srcOrd="0" destOrd="0" presId="urn:microsoft.com/office/officeart/2011/layout/HexagonRadial"/>
    <dgm:cxn modelId="{FCFC9184-F6B5-49D2-BF53-20A759427410}" type="presParOf" srcId="{3CB60E28-CFCC-433E-8654-81C95AA88342}" destId="{E4C217FC-4DD6-42AD-809D-E6D676708EA6}" srcOrd="8" destOrd="0" presId="urn:microsoft.com/office/officeart/2011/layout/HexagonRadial"/>
    <dgm:cxn modelId="{E4ACDC8C-B9C3-4501-BB67-9F19B1951041}" type="presParOf" srcId="{3CB60E28-CFCC-433E-8654-81C95AA88342}" destId="{70727BC1-16A0-4C78-AEB4-439B12515D78}" srcOrd="9" destOrd="0" presId="urn:microsoft.com/office/officeart/2011/layout/HexagonRadial"/>
    <dgm:cxn modelId="{8EAD0492-4D11-4182-9528-70FBB1DC5464}" type="presParOf" srcId="{70727BC1-16A0-4C78-AEB4-439B12515D78}" destId="{9796939B-3BC3-4649-8185-308144B809F6}" srcOrd="0" destOrd="0" presId="urn:microsoft.com/office/officeart/2011/layout/HexagonRadial"/>
    <dgm:cxn modelId="{93CCF07C-26E1-4905-BB50-557992A6A547}" type="presParOf" srcId="{3CB60E28-CFCC-433E-8654-81C95AA88342}" destId="{3ECBF5BD-1882-4C36-BE31-ABAC930BA0B7}" srcOrd="10" destOrd="0" presId="urn:microsoft.com/office/officeart/2011/layout/HexagonRadial"/>
    <dgm:cxn modelId="{1EF5597D-865F-432E-B9C2-ABBDEB14BC85}" type="presParOf" srcId="{3CB60E28-CFCC-433E-8654-81C95AA88342}" destId="{10480236-662A-4354-9D4C-4FA0455BEEAA}" srcOrd="11" destOrd="0" presId="urn:microsoft.com/office/officeart/2011/layout/HexagonRadial"/>
    <dgm:cxn modelId="{12937E40-763C-432B-8154-8A2E00590274}" type="presParOf" srcId="{10480236-662A-4354-9D4C-4FA0455BEEAA}" destId="{A5655B1D-C2C8-46F4-A305-9BE8B79FCA2A}" srcOrd="0" destOrd="0" presId="urn:microsoft.com/office/officeart/2011/layout/HexagonRadial"/>
    <dgm:cxn modelId="{72006ED9-D48C-429F-92D1-7D7FD1672D54}" type="presParOf" srcId="{3CB60E28-CFCC-433E-8654-81C95AA88342}" destId="{7FA23878-EF3F-4B3C-8931-994C7424BC65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3C8362-4AC9-45D3-BBA8-8F85B76FB803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5EEFC2-907E-417D-9FD7-51B1F23168B0}">
      <dgm:prSet phldrT="[Text]" custT="1"/>
      <dgm:spPr/>
      <dgm:t>
        <a:bodyPr/>
        <a:lstStyle/>
        <a:p>
          <a:r>
            <a:rPr lang="en-GB" sz="2000" b="1" dirty="0">
              <a:solidFill>
                <a:schemeClr val="tx2">
                  <a:lumMod val="75000"/>
                </a:schemeClr>
              </a:solidFill>
              <a:latin typeface="+mn-lt"/>
            </a:rPr>
            <a:t>The procedures or methods to be used</a:t>
          </a:r>
        </a:p>
      </dgm:t>
    </dgm:pt>
    <dgm:pt modelId="{D186BA7D-3C5C-4A91-B7FD-DB01F8CCFD51}" type="parTrans" cxnId="{971EC0F2-5939-4755-8A44-A23199940CA0}">
      <dgm:prSet/>
      <dgm:spPr/>
      <dgm:t>
        <a:bodyPr/>
        <a:lstStyle/>
        <a:p>
          <a:endParaRPr lang="en-GB"/>
        </a:p>
      </dgm:t>
    </dgm:pt>
    <dgm:pt modelId="{B8988B81-B882-4416-84A9-164C72139B0D}" type="sibTrans" cxnId="{971EC0F2-5939-4755-8A44-A23199940CA0}">
      <dgm:prSet/>
      <dgm:spPr/>
      <dgm:t>
        <a:bodyPr/>
        <a:lstStyle/>
        <a:p>
          <a:endParaRPr lang="en-GB"/>
        </a:p>
      </dgm:t>
    </dgm:pt>
    <dgm:pt modelId="{FE26B80D-716B-4E9A-BC4A-DCDDEB22CF29}">
      <dgm:prSet phldrT="[Text]"/>
      <dgm:spPr/>
      <dgm:t>
        <a:bodyPr/>
        <a:lstStyle/>
        <a:p>
          <a:r>
            <a:rPr lang="en-GB" b="1" dirty="0">
              <a:solidFill>
                <a:schemeClr val="tx2">
                  <a:lumMod val="75000"/>
                </a:schemeClr>
              </a:solidFill>
              <a:latin typeface="+mn-lt"/>
            </a:rPr>
            <a:t>Any risks and benefits</a:t>
          </a:r>
        </a:p>
      </dgm:t>
    </dgm:pt>
    <dgm:pt modelId="{2D6D2842-40DE-4E04-A873-6D9BF51DB31E}" type="parTrans" cxnId="{EB90767C-1E98-45A7-B72E-F9F761599E6B}">
      <dgm:prSet/>
      <dgm:spPr/>
      <dgm:t>
        <a:bodyPr/>
        <a:lstStyle/>
        <a:p>
          <a:endParaRPr lang="en-GB"/>
        </a:p>
      </dgm:t>
    </dgm:pt>
    <dgm:pt modelId="{B2BFDE2E-624D-4E4D-AA5D-3E37DD722E0A}" type="sibTrans" cxnId="{EB90767C-1E98-45A7-B72E-F9F761599E6B}">
      <dgm:prSet/>
      <dgm:spPr/>
      <dgm:t>
        <a:bodyPr/>
        <a:lstStyle/>
        <a:p>
          <a:endParaRPr lang="en-GB"/>
        </a:p>
      </dgm:t>
    </dgm:pt>
    <dgm:pt modelId="{98FD95F1-3CDB-4162-AEB2-1B99B56BB59D}">
      <dgm:prSet phldrT="[Text]" custT="1"/>
      <dgm:spPr/>
      <dgm:t>
        <a:bodyPr/>
        <a:lstStyle/>
        <a:p>
          <a:r>
            <a:rPr lang="en-GB" sz="2000" b="1" dirty="0">
              <a:solidFill>
                <a:schemeClr val="tx2">
                  <a:lumMod val="75000"/>
                </a:schemeClr>
              </a:solidFill>
              <a:latin typeface="+mn-lt"/>
            </a:rPr>
            <a:t>Being informed of relevant alternatives</a:t>
          </a:r>
        </a:p>
      </dgm:t>
    </dgm:pt>
    <dgm:pt modelId="{EA5EB1AA-5517-4CE6-B708-86EA0046F01A}" type="parTrans" cxnId="{FB34E730-E290-4810-959D-073B867B99AC}">
      <dgm:prSet/>
      <dgm:spPr/>
      <dgm:t>
        <a:bodyPr/>
        <a:lstStyle/>
        <a:p>
          <a:endParaRPr lang="en-GB"/>
        </a:p>
      </dgm:t>
    </dgm:pt>
    <dgm:pt modelId="{9A2B4D58-7056-4CD3-8648-D6A09D8A5DDC}" type="sibTrans" cxnId="{FB34E730-E290-4810-959D-073B867B99AC}">
      <dgm:prSet/>
      <dgm:spPr/>
      <dgm:t>
        <a:bodyPr/>
        <a:lstStyle/>
        <a:p>
          <a:endParaRPr lang="en-GB"/>
        </a:p>
      </dgm:t>
    </dgm:pt>
    <dgm:pt modelId="{6DBDDB77-734C-4E8A-A8F0-FCC0FCD2927A}" type="pres">
      <dgm:prSet presAssocID="{203C8362-4AC9-45D3-BBA8-8F85B76FB803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6A3DFA3F-256B-43BE-AF27-10B43B58E733}" type="pres">
      <dgm:prSet presAssocID="{C65EEFC2-907E-417D-9FD7-51B1F23168B0}" presName="Accent1" presStyleCnt="0"/>
      <dgm:spPr/>
    </dgm:pt>
    <dgm:pt modelId="{1C17C930-AA3B-4B47-8505-59C19900AB1C}" type="pres">
      <dgm:prSet presAssocID="{C65EEFC2-907E-417D-9FD7-51B1F23168B0}" presName="Accent" presStyleLbl="node1" presStyleIdx="0" presStyleCnt="3" custScaleX="162565"/>
      <dgm:spPr/>
    </dgm:pt>
    <dgm:pt modelId="{37D52186-0498-415A-A767-C1E8C0FFCB5E}" type="pres">
      <dgm:prSet presAssocID="{C65EEFC2-907E-417D-9FD7-51B1F23168B0}" presName="Parent1" presStyleLbl="revTx" presStyleIdx="0" presStyleCnt="3" custScaleX="224063" custScaleY="212525">
        <dgm:presLayoutVars>
          <dgm:chMax val="1"/>
          <dgm:chPref val="1"/>
          <dgm:bulletEnabled val="1"/>
        </dgm:presLayoutVars>
      </dgm:prSet>
      <dgm:spPr/>
    </dgm:pt>
    <dgm:pt modelId="{2110F6AC-94DF-4818-8893-0322B9D3A389}" type="pres">
      <dgm:prSet presAssocID="{FE26B80D-716B-4E9A-BC4A-DCDDEB22CF29}" presName="Accent2" presStyleCnt="0"/>
      <dgm:spPr/>
    </dgm:pt>
    <dgm:pt modelId="{AD239163-7D7A-4ECF-B3D3-CACC5A5B6C96}" type="pres">
      <dgm:prSet presAssocID="{FE26B80D-716B-4E9A-BC4A-DCDDEB22CF29}" presName="Accent" presStyleLbl="node1" presStyleIdx="1" presStyleCnt="3" custScaleX="163715"/>
      <dgm:spPr/>
    </dgm:pt>
    <dgm:pt modelId="{C2368E55-9530-4D70-8D99-D57F1AC98FFB}" type="pres">
      <dgm:prSet presAssocID="{FE26B80D-716B-4E9A-BC4A-DCDDEB22CF29}" presName="Parent2" presStyleLbl="revTx" presStyleIdx="1" presStyleCnt="3" custScaleX="198215">
        <dgm:presLayoutVars>
          <dgm:chMax val="1"/>
          <dgm:chPref val="1"/>
          <dgm:bulletEnabled val="1"/>
        </dgm:presLayoutVars>
      </dgm:prSet>
      <dgm:spPr/>
    </dgm:pt>
    <dgm:pt modelId="{3CB91604-17C6-4C79-B67A-AF41E51BABDB}" type="pres">
      <dgm:prSet presAssocID="{98FD95F1-3CDB-4162-AEB2-1B99B56BB59D}" presName="Accent3" presStyleCnt="0"/>
      <dgm:spPr/>
    </dgm:pt>
    <dgm:pt modelId="{713AD0BA-AFAD-4805-B4E9-9EEE49E346EB}" type="pres">
      <dgm:prSet presAssocID="{98FD95F1-3CDB-4162-AEB2-1B99B56BB59D}" presName="Accent" presStyleLbl="node1" presStyleIdx="2" presStyleCnt="3" custScaleX="179241" custLinFactNeighborX="4565" custLinFactNeighborY="1247"/>
      <dgm:spPr/>
    </dgm:pt>
    <dgm:pt modelId="{9244638D-BC12-419B-9725-43A413C22993}" type="pres">
      <dgm:prSet presAssocID="{98FD95F1-3CDB-4162-AEB2-1B99B56BB59D}" presName="Parent3" presStyleLbl="revTx" presStyleIdx="2" presStyleCnt="3" custScaleX="270388" custScaleY="197439">
        <dgm:presLayoutVars>
          <dgm:chMax val="1"/>
          <dgm:chPref val="1"/>
          <dgm:bulletEnabled val="1"/>
        </dgm:presLayoutVars>
      </dgm:prSet>
      <dgm:spPr/>
    </dgm:pt>
  </dgm:ptLst>
  <dgm:cxnLst>
    <dgm:cxn modelId="{FB34E730-E290-4810-959D-073B867B99AC}" srcId="{203C8362-4AC9-45D3-BBA8-8F85B76FB803}" destId="{98FD95F1-3CDB-4162-AEB2-1B99B56BB59D}" srcOrd="2" destOrd="0" parTransId="{EA5EB1AA-5517-4CE6-B708-86EA0046F01A}" sibTransId="{9A2B4D58-7056-4CD3-8648-D6A09D8A5DDC}"/>
    <dgm:cxn modelId="{644FEB53-9700-43B5-B2EF-BB70914DCB9B}" type="presOf" srcId="{203C8362-4AC9-45D3-BBA8-8F85B76FB803}" destId="{6DBDDB77-734C-4E8A-A8F0-FCC0FCD2927A}" srcOrd="0" destOrd="0" presId="urn:microsoft.com/office/officeart/2009/layout/CircleArrowProcess"/>
    <dgm:cxn modelId="{1570B677-2043-48C0-9D96-6A09BDAE0B8D}" type="presOf" srcId="{FE26B80D-716B-4E9A-BC4A-DCDDEB22CF29}" destId="{C2368E55-9530-4D70-8D99-D57F1AC98FFB}" srcOrd="0" destOrd="0" presId="urn:microsoft.com/office/officeart/2009/layout/CircleArrowProcess"/>
    <dgm:cxn modelId="{EB90767C-1E98-45A7-B72E-F9F761599E6B}" srcId="{203C8362-4AC9-45D3-BBA8-8F85B76FB803}" destId="{FE26B80D-716B-4E9A-BC4A-DCDDEB22CF29}" srcOrd="1" destOrd="0" parTransId="{2D6D2842-40DE-4E04-A873-6D9BF51DB31E}" sibTransId="{B2BFDE2E-624D-4E4D-AA5D-3E37DD722E0A}"/>
    <dgm:cxn modelId="{1B18B7B2-FFE8-480E-ACAE-28AAB9F86412}" type="presOf" srcId="{98FD95F1-3CDB-4162-AEB2-1B99B56BB59D}" destId="{9244638D-BC12-419B-9725-43A413C22993}" srcOrd="0" destOrd="0" presId="urn:microsoft.com/office/officeart/2009/layout/CircleArrowProcess"/>
    <dgm:cxn modelId="{DA61B4D5-9E76-4A4B-8537-6190592B0725}" type="presOf" srcId="{C65EEFC2-907E-417D-9FD7-51B1F23168B0}" destId="{37D52186-0498-415A-A767-C1E8C0FFCB5E}" srcOrd="0" destOrd="0" presId="urn:microsoft.com/office/officeart/2009/layout/CircleArrowProcess"/>
    <dgm:cxn modelId="{971EC0F2-5939-4755-8A44-A23199940CA0}" srcId="{203C8362-4AC9-45D3-BBA8-8F85B76FB803}" destId="{C65EEFC2-907E-417D-9FD7-51B1F23168B0}" srcOrd="0" destOrd="0" parTransId="{D186BA7D-3C5C-4A91-B7FD-DB01F8CCFD51}" sibTransId="{B8988B81-B882-4416-84A9-164C72139B0D}"/>
    <dgm:cxn modelId="{215A1CDB-D98A-42D0-BA61-EC3A1420C0C8}" type="presParOf" srcId="{6DBDDB77-734C-4E8A-A8F0-FCC0FCD2927A}" destId="{6A3DFA3F-256B-43BE-AF27-10B43B58E733}" srcOrd="0" destOrd="0" presId="urn:microsoft.com/office/officeart/2009/layout/CircleArrowProcess"/>
    <dgm:cxn modelId="{F80A9935-0700-4FF7-8856-3E90A1FE122B}" type="presParOf" srcId="{6A3DFA3F-256B-43BE-AF27-10B43B58E733}" destId="{1C17C930-AA3B-4B47-8505-59C19900AB1C}" srcOrd="0" destOrd="0" presId="urn:microsoft.com/office/officeart/2009/layout/CircleArrowProcess"/>
    <dgm:cxn modelId="{22895780-EC33-454D-B9E0-732A61F4A161}" type="presParOf" srcId="{6DBDDB77-734C-4E8A-A8F0-FCC0FCD2927A}" destId="{37D52186-0498-415A-A767-C1E8C0FFCB5E}" srcOrd="1" destOrd="0" presId="urn:microsoft.com/office/officeart/2009/layout/CircleArrowProcess"/>
    <dgm:cxn modelId="{31D2E9FB-03CE-4434-8B91-2DE46CD7F6F6}" type="presParOf" srcId="{6DBDDB77-734C-4E8A-A8F0-FCC0FCD2927A}" destId="{2110F6AC-94DF-4818-8893-0322B9D3A389}" srcOrd="2" destOrd="0" presId="urn:microsoft.com/office/officeart/2009/layout/CircleArrowProcess"/>
    <dgm:cxn modelId="{D6A7E63A-D07A-4FEE-A422-20BCCD38AADA}" type="presParOf" srcId="{2110F6AC-94DF-4818-8893-0322B9D3A389}" destId="{AD239163-7D7A-4ECF-B3D3-CACC5A5B6C96}" srcOrd="0" destOrd="0" presId="urn:microsoft.com/office/officeart/2009/layout/CircleArrowProcess"/>
    <dgm:cxn modelId="{AA45BE8D-B593-4237-A31E-6B1ADED8ADB9}" type="presParOf" srcId="{6DBDDB77-734C-4E8A-A8F0-FCC0FCD2927A}" destId="{C2368E55-9530-4D70-8D99-D57F1AC98FFB}" srcOrd="3" destOrd="0" presId="urn:microsoft.com/office/officeart/2009/layout/CircleArrowProcess"/>
    <dgm:cxn modelId="{0540694C-15D1-4F0C-AD9D-C02B74466800}" type="presParOf" srcId="{6DBDDB77-734C-4E8A-A8F0-FCC0FCD2927A}" destId="{3CB91604-17C6-4C79-B67A-AF41E51BABDB}" srcOrd="4" destOrd="0" presId="urn:microsoft.com/office/officeart/2009/layout/CircleArrowProcess"/>
    <dgm:cxn modelId="{F41016DF-C976-4152-BDC2-89828E545072}" type="presParOf" srcId="{3CB91604-17C6-4C79-B67A-AF41E51BABDB}" destId="{713AD0BA-AFAD-4805-B4E9-9EEE49E346EB}" srcOrd="0" destOrd="0" presId="urn:microsoft.com/office/officeart/2009/layout/CircleArrowProcess"/>
    <dgm:cxn modelId="{48E1F1A8-6DAC-4E25-BEAC-99FEC4DC3FC9}" type="presParOf" srcId="{6DBDDB77-734C-4E8A-A8F0-FCC0FCD2927A}" destId="{9244638D-BC12-419B-9725-43A413C22993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56D2A5-043A-4264-A855-C6631BC21737}" type="doc">
      <dgm:prSet loTypeId="urn:microsoft.com/office/officeart/2005/8/layout/hList1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CAFFB99-EFA8-4C9B-8A56-503F99FF3DF3}">
      <dgm:prSet/>
      <dgm:spPr/>
      <dgm:t>
        <a:bodyPr/>
        <a:lstStyle/>
        <a:p>
          <a:r>
            <a:rPr lang="en-GB"/>
            <a:t>Consider Video clips on Moodle.</a:t>
          </a:r>
          <a:endParaRPr lang="en-US"/>
        </a:p>
      </dgm:t>
    </dgm:pt>
    <dgm:pt modelId="{1E685427-09EA-4F96-9EC2-731BBBDBB799}" type="parTrans" cxnId="{E9DF3028-2103-4ADD-8466-A25B181CB22F}">
      <dgm:prSet/>
      <dgm:spPr/>
      <dgm:t>
        <a:bodyPr/>
        <a:lstStyle/>
        <a:p>
          <a:endParaRPr lang="en-US"/>
        </a:p>
      </dgm:t>
    </dgm:pt>
    <dgm:pt modelId="{50E978CB-61E7-4976-9476-7BAAF812A394}" type="sibTrans" cxnId="{E9DF3028-2103-4ADD-8466-A25B181CB22F}">
      <dgm:prSet/>
      <dgm:spPr/>
      <dgm:t>
        <a:bodyPr/>
        <a:lstStyle/>
        <a:p>
          <a:endParaRPr lang="en-US"/>
        </a:p>
      </dgm:t>
    </dgm:pt>
    <dgm:pt modelId="{FAECB529-280C-454B-A184-4FA89E1CAFFC}">
      <dgm:prSet/>
      <dgm:spPr/>
      <dgm:t>
        <a:bodyPr/>
        <a:lstStyle/>
        <a:p>
          <a:r>
            <a:rPr lang="en-GB"/>
            <a:t>Establishing the relationship</a:t>
          </a:r>
          <a:endParaRPr lang="en-US"/>
        </a:p>
      </dgm:t>
    </dgm:pt>
    <dgm:pt modelId="{EA1FE1D5-8A3C-454E-B1D5-0FCDF15EC42A}" type="parTrans" cxnId="{A9B84D2D-8191-47E1-8D12-83A7E5486C5D}">
      <dgm:prSet/>
      <dgm:spPr/>
      <dgm:t>
        <a:bodyPr/>
        <a:lstStyle/>
        <a:p>
          <a:endParaRPr lang="en-US"/>
        </a:p>
      </dgm:t>
    </dgm:pt>
    <dgm:pt modelId="{80D94CFD-7A6B-4042-B462-DFB1566D4BF4}" type="sibTrans" cxnId="{A9B84D2D-8191-47E1-8D12-83A7E5486C5D}">
      <dgm:prSet/>
      <dgm:spPr/>
      <dgm:t>
        <a:bodyPr/>
        <a:lstStyle/>
        <a:p>
          <a:endParaRPr lang="en-US"/>
        </a:p>
      </dgm:t>
    </dgm:pt>
    <dgm:pt modelId="{36BF0470-65B6-4E19-A742-586F5DC35C57}">
      <dgm:prSet/>
      <dgm:spPr/>
      <dgm:t>
        <a:bodyPr/>
        <a:lstStyle/>
        <a:p>
          <a:r>
            <a:rPr lang="en-GB"/>
            <a:t>SOLER</a:t>
          </a:r>
          <a:endParaRPr lang="en-US"/>
        </a:p>
      </dgm:t>
    </dgm:pt>
    <dgm:pt modelId="{3C4C6A18-89AA-4171-9A1C-665ECB600473}" type="parTrans" cxnId="{148DF969-0A57-4BFA-B963-1C9B6A7B1897}">
      <dgm:prSet/>
      <dgm:spPr/>
      <dgm:t>
        <a:bodyPr/>
        <a:lstStyle/>
        <a:p>
          <a:endParaRPr lang="en-US"/>
        </a:p>
      </dgm:t>
    </dgm:pt>
    <dgm:pt modelId="{4DACF749-049C-4507-8A7D-338286C50BE5}" type="sibTrans" cxnId="{148DF969-0A57-4BFA-B963-1C9B6A7B1897}">
      <dgm:prSet/>
      <dgm:spPr/>
      <dgm:t>
        <a:bodyPr/>
        <a:lstStyle/>
        <a:p>
          <a:endParaRPr lang="en-US"/>
        </a:p>
      </dgm:t>
    </dgm:pt>
    <dgm:pt modelId="{EAA5A3AB-95BA-4053-8E9E-A452F6DA6480}">
      <dgm:prSet/>
      <dgm:spPr/>
      <dgm:t>
        <a:bodyPr/>
        <a:lstStyle/>
        <a:p>
          <a:r>
            <a:rPr lang="en-GB"/>
            <a:t>Contract</a:t>
          </a:r>
          <a:endParaRPr lang="en-US"/>
        </a:p>
      </dgm:t>
    </dgm:pt>
    <dgm:pt modelId="{988F3BD7-9C7E-410E-AB40-029DD11F20E6}" type="parTrans" cxnId="{3A43AE03-0E65-4C70-9F5A-606FAA343580}">
      <dgm:prSet/>
      <dgm:spPr/>
      <dgm:t>
        <a:bodyPr/>
        <a:lstStyle/>
        <a:p>
          <a:endParaRPr lang="en-US"/>
        </a:p>
      </dgm:t>
    </dgm:pt>
    <dgm:pt modelId="{AB4DEF31-14CA-4BC3-8B6C-B6D21EBB25DE}" type="sibTrans" cxnId="{3A43AE03-0E65-4C70-9F5A-606FAA343580}">
      <dgm:prSet/>
      <dgm:spPr/>
      <dgm:t>
        <a:bodyPr/>
        <a:lstStyle/>
        <a:p>
          <a:endParaRPr lang="en-US"/>
        </a:p>
      </dgm:t>
    </dgm:pt>
    <dgm:pt modelId="{653E6893-8E70-4C31-BFE5-377609B7FF4A}" type="pres">
      <dgm:prSet presAssocID="{0956D2A5-043A-4264-A855-C6631BC21737}" presName="Name0" presStyleCnt="0">
        <dgm:presLayoutVars>
          <dgm:dir/>
          <dgm:animLvl val="lvl"/>
          <dgm:resizeHandles val="exact"/>
        </dgm:presLayoutVars>
      </dgm:prSet>
      <dgm:spPr/>
    </dgm:pt>
    <dgm:pt modelId="{459BE454-5723-4713-92B4-85C0FEE90AE7}" type="pres">
      <dgm:prSet presAssocID="{8CAFFB99-EFA8-4C9B-8A56-503F99FF3DF3}" presName="composite" presStyleCnt="0"/>
      <dgm:spPr/>
    </dgm:pt>
    <dgm:pt modelId="{BA716F5A-8AE7-4AE6-BAA1-E19D6F7E195B}" type="pres">
      <dgm:prSet presAssocID="{8CAFFB99-EFA8-4C9B-8A56-503F99FF3DF3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F06DE96-85BA-421D-B17E-389FE09E89CB}" type="pres">
      <dgm:prSet presAssocID="{8CAFFB99-EFA8-4C9B-8A56-503F99FF3DF3}" presName="desTx" presStyleLbl="alignAccFollowNode1" presStyleIdx="0" presStyleCnt="2">
        <dgm:presLayoutVars>
          <dgm:bulletEnabled val="1"/>
        </dgm:presLayoutVars>
      </dgm:prSet>
      <dgm:spPr/>
    </dgm:pt>
    <dgm:pt modelId="{7651740C-FAFF-4BBD-A14A-9111C2CDFBBC}" type="pres">
      <dgm:prSet presAssocID="{50E978CB-61E7-4976-9476-7BAAF812A394}" presName="space" presStyleCnt="0"/>
      <dgm:spPr/>
    </dgm:pt>
    <dgm:pt modelId="{80C51B75-9621-4C4B-831D-8B11703E60E9}" type="pres">
      <dgm:prSet presAssocID="{FAECB529-280C-454B-A184-4FA89E1CAFFC}" presName="composite" presStyleCnt="0"/>
      <dgm:spPr/>
    </dgm:pt>
    <dgm:pt modelId="{602E06CC-A46A-410F-A2AE-7F90DA3502CC}" type="pres">
      <dgm:prSet presAssocID="{FAECB529-280C-454B-A184-4FA89E1CAFFC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F8FD5A89-0FF7-4158-9CBB-5D56E696EF54}" type="pres">
      <dgm:prSet presAssocID="{FAECB529-280C-454B-A184-4FA89E1CAFFC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3A43AE03-0E65-4C70-9F5A-606FAA343580}" srcId="{FAECB529-280C-454B-A184-4FA89E1CAFFC}" destId="{EAA5A3AB-95BA-4053-8E9E-A452F6DA6480}" srcOrd="1" destOrd="0" parTransId="{988F3BD7-9C7E-410E-AB40-029DD11F20E6}" sibTransId="{AB4DEF31-14CA-4BC3-8B6C-B6D21EBB25DE}"/>
    <dgm:cxn modelId="{DF99FC17-E18B-4D55-AE16-C1504D17CE90}" type="presOf" srcId="{36BF0470-65B6-4E19-A742-586F5DC35C57}" destId="{F8FD5A89-0FF7-4158-9CBB-5D56E696EF54}" srcOrd="0" destOrd="0" presId="urn:microsoft.com/office/officeart/2005/8/layout/hList1"/>
    <dgm:cxn modelId="{84696F1B-37F1-4361-8EFA-7A502EF6282D}" type="presOf" srcId="{FAECB529-280C-454B-A184-4FA89E1CAFFC}" destId="{602E06CC-A46A-410F-A2AE-7F90DA3502CC}" srcOrd="0" destOrd="0" presId="urn:microsoft.com/office/officeart/2005/8/layout/hList1"/>
    <dgm:cxn modelId="{E9DF3028-2103-4ADD-8466-A25B181CB22F}" srcId="{0956D2A5-043A-4264-A855-C6631BC21737}" destId="{8CAFFB99-EFA8-4C9B-8A56-503F99FF3DF3}" srcOrd="0" destOrd="0" parTransId="{1E685427-09EA-4F96-9EC2-731BBBDBB799}" sibTransId="{50E978CB-61E7-4976-9476-7BAAF812A394}"/>
    <dgm:cxn modelId="{A9B84D2D-8191-47E1-8D12-83A7E5486C5D}" srcId="{0956D2A5-043A-4264-A855-C6631BC21737}" destId="{FAECB529-280C-454B-A184-4FA89E1CAFFC}" srcOrd="1" destOrd="0" parTransId="{EA1FE1D5-8A3C-454E-B1D5-0FCDF15EC42A}" sibTransId="{80D94CFD-7A6B-4042-B462-DFB1566D4BF4}"/>
    <dgm:cxn modelId="{85CC8C32-43DC-42F7-91DD-B6D68155BCE4}" type="presOf" srcId="{8CAFFB99-EFA8-4C9B-8A56-503F99FF3DF3}" destId="{BA716F5A-8AE7-4AE6-BAA1-E19D6F7E195B}" srcOrd="0" destOrd="0" presId="urn:microsoft.com/office/officeart/2005/8/layout/hList1"/>
    <dgm:cxn modelId="{148DF969-0A57-4BFA-B963-1C9B6A7B1897}" srcId="{FAECB529-280C-454B-A184-4FA89E1CAFFC}" destId="{36BF0470-65B6-4E19-A742-586F5DC35C57}" srcOrd="0" destOrd="0" parTransId="{3C4C6A18-89AA-4171-9A1C-665ECB600473}" sibTransId="{4DACF749-049C-4507-8A7D-338286C50BE5}"/>
    <dgm:cxn modelId="{D729A1C9-8DE6-4409-ABF2-4FEA8FADDA89}" type="presOf" srcId="{0956D2A5-043A-4264-A855-C6631BC21737}" destId="{653E6893-8E70-4C31-BFE5-377609B7FF4A}" srcOrd="0" destOrd="0" presId="urn:microsoft.com/office/officeart/2005/8/layout/hList1"/>
    <dgm:cxn modelId="{76EFA3D3-979B-4040-8AB5-FDA1C8C07F58}" type="presOf" srcId="{EAA5A3AB-95BA-4053-8E9E-A452F6DA6480}" destId="{F8FD5A89-0FF7-4158-9CBB-5D56E696EF54}" srcOrd="0" destOrd="1" presId="urn:microsoft.com/office/officeart/2005/8/layout/hList1"/>
    <dgm:cxn modelId="{6F60D08F-9B9B-42E5-9590-79B58A7E8A70}" type="presParOf" srcId="{653E6893-8E70-4C31-BFE5-377609B7FF4A}" destId="{459BE454-5723-4713-92B4-85C0FEE90AE7}" srcOrd="0" destOrd="0" presId="urn:microsoft.com/office/officeart/2005/8/layout/hList1"/>
    <dgm:cxn modelId="{9FDF894E-4136-40ED-837D-702693F411E2}" type="presParOf" srcId="{459BE454-5723-4713-92B4-85C0FEE90AE7}" destId="{BA716F5A-8AE7-4AE6-BAA1-E19D6F7E195B}" srcOrd="0" destOrd="0" presId="urn:microsoft.com/office/officeart/2005/8/layout/hList1"/>
    <dgm:cxn modelId="{C0F0618D-7E8C-42D3-A5EC-837930D110C1}" type="presParOf" srcId="{459BE454-5723-4713-92B4-85C0FEE90AE7}" destId="{4F06DE96-85BA-421D-B17E-389FE09E89CB}" srcOrd="1" destOrd="0" presId="urn:microsoft.com/office/officeart/2005/8/layout/hList1"/>
    <dgm:cxn modelId="{97B264D4-8077-47FD-AE93-61DD815C764C}" type="presParOf" srcId="{653E6893-8E70-4C31-BFE5-377609B7FF4A}" destId="{7651740C-FAFF-4BBD-A14A-9111C2CDFBBC}" srcOrd="1" destOrd="0" presId="urn:microsoft.com/office/officeart/2005/8/layout/hList1"/>
    <dgm:cxn modelId="{ADAA0AF1-C816-455E-9536-8CB147256748}" type="presParOf" srcId="{653E6893-8E70-4C31-BFE5-377609B7FF4A}" destId="{80C51B75-9621-4C4B-831D-8B11703E60E9}" srcOrd="2" destOrd="0" presId="urn:microsoft.com/office/officeart/2005/8/layout/hList1"/>
    <dgm:cxn modelId="{5D89E65A-03A6-4696-B7AD-3F83E8C6A0C4}" type="presParOf" srcId="{80C51B75-9621-4C4B-831D-8B11703E60E9}" destId="{602E06CC-A46A-410F-A2AE-7F90DA3502CC}" srcOrd="0" destOrd="0" presId="urn:microsoft.com/office/officeart/2005/8/layout/hList1"/>
    <dgm:cxn modelId="{902F8B99-F548-4C9C-8D63-3D496B7E920D}" type="presParOf" srcId="{80C51B75-9621-4C4B-831D-8B11703E60E9}" destId="{F8FD5A89-0FF7-4158-9CBB-5D56E696EF5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8FECA6-DCE3-43AA-961D-E1EB7719E48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4148E2-9AF5-48A3-9CFE-E3C2417CD7A4}">
      <dgm:prSet/>
      <dgm:spPr/>
      <dgm:t>
        <a:bodyPr/>
        <a:lstStyle/>
        <a:p>
          <a:r>
            <a:rPr lang="en-GB" dirty="0"/>
            <a:t>In pairs</a:t>
          </a:r>
          <a:endParaRPr lang="en-US" dirty="0"/>
        </a:p>
      </dgm:t>
    </dgm:pt>
    <dgm:pt modelId="{C5B1D5B5-0414-48C9-95AE-F9495C14DC51}" type="parTrans" cxnId="{39BF8EFE-EEC2-412F-8322-E5F07C2BA51B}">
      <dgm:prSet/>
      <dgm:spPr/>
      <dgm:t>
        <a:bodyPr/>
        <a:lstStyle/>
        <a:p>
          <a:endParaRPr lang="en-US"/>
        </a:p>
      </dgm:t>
    </dgm:pt>
    <dgm:pt modelId="{112EB5D3-D751-4FF4-9FC1-1EEF73B63032}" type="sibTrans" cxnId="{39BF8EFE-EEC2-412F-8322-E5F07C2BA51B}">
      <dgm:prSet/>
      <dgm:spPr/>
      <dgm:t>
        <a:bodyPr/>
        <a:lstStyle/>
        <a:p>
          <a:endParaRPr lang="en-US"/>
        </a:p>
      </dgm:t>
    </dgm:pt>
    <dgm:pt modelId="{E94BF19F-FE23-4C3A-89F7-913F772D2BBF}">
      <dgm:prSet/>
      <dgm:spPr/>
      <dgm:t>
        <a:bodyPr/>
        <a:lstStyle/>
        <a:p>
          <a:r>
            <a:rPr lang="en-GB"/>
            <a:t>Using SOLAR and Non-verbal communication</a:t>
          </a:r>
          <a:endParaRPr lang="en-US"/>
        </a:p>
      </dgm:t>
    </dgm:pt>
    <dgm:pt modelId="{096F8D64-2011-4F5F-AED7-896E8D81FE17}" type="parTrans" cxnId="{273DAF6B-1094-40CA-8F4D-DE528FDE443B}">
      <dgm:prSet/>
      <dgm:spPr/>
      <dgm:t>
        <a:bodyPr/>
        <a:lstStyle/>
        <a:p>
          <a:endParaRPr lang="en-US"/>
        </a:p>
      </dgm:t>
    </dgm:pt>
    <dgm:pt modelId="{E18E3468-6EA8-4B5F-94E6-FAA3AA1C63CB}" type="sibTrans" cxnId="{273DAF6B-1094-40CA-8F4D-DE528FDE443B}">
      <dgm:prSet/>
      <dgm:spPr/>
      <dgm:t>
        <a:bodyPr/>
        <a:lstStyle/>
        <a:p>
          <a:endParaRPr lang="en-US"/>
        </a:p>
      </dgm:t>
    </dgm:pt>
    <dgm:pt modelId="{6F0FCD19-1656-4C2A-B280-8954D79EC418}">
      <dgm:prSet/>
      <dgm:spPr/>
      <dgm:t>
        <a:bodyPr/>
        <a:lstStyle/>
        <a:p>
          <a:r>
            <a:rPr lang="en-GB"/>
            <a:t>Listen actively to your partner for 5 minutes (No questions!)</a:t>
          </a:r>
          <a:endParaRPr lang="en-US"/>
        </a:p>
      </dgm:t>
    </dgm:pt>
    <dgm:pt modelId="{DB671983-E7F8-444F-88D7-1E858F88C8BE}" type="parTrans" cxnId="{2E526F5B-F258-4248-81FA-3C82C0A5E9CF}">
      <dgm:prSet/>
      <dgm:spPr/>
      <dgm:t>
        <a:bodyPr/>
        <a:lstStyle/>
        <a:p>
          <a:endParaRPr lang="en-US"/>
        </a:p>
      </dgm:t>
    </dgm:pt>
    <dgm:pt modelId="{D64BE60C-DD63-4C11-B94A-A7E0684760B6}" type="sibTrans" cxnId="{2E526F5B-F258-4248-81FA-3C82C0A5E9CF}">
      <dgm:prSet/>
      <dgm:spPr/>
      <dgm:t>
        <a:bodyPr/>
        <a:lstStyle/>
        <a:p>
          <a:endParaRPr lang="en-US"/>
        </a:p>
      </dgm:t>
    </dgm:pt>
    <dgm:pt modelId="{28DCC7A8-9D9C-47C1-8766-32237E6C10E5}">
      <dgm:prSet/>
      <dgm:spPr/>
      <dgm:t>
        <a:bodyPr/>
        <a:lstStyle/>
        <a:p>
          <a:r>
            <a:rPr lang="en-GB"/>
            <a:t>Reflect back what you have heard.</a:t>
          </a:r>
          <a:endParaRPr lang="en-US"/>
        </a:p>
      </dgm:t>
    </dgm:pt>
    <dgm:pt modelId="{A5ADE763-2F88-4B2F-AB8A-609557A21FF1}" type="parTrans" cxnId="{B5775020-C04D-407A-8349-457651237C9D}">
      <dgm:prSet/>
      <dgm:spPr/>
      <dgm:t>
        <a:bodyPr/>
        <a:lstStyle/>
        <a:p>
          <a:endParaRPr lang="en-US"/>
        </a:p>
      </dgm:t>
    </dgm:pt>
    <dgm:pt modelId="{39D7CE37-FE24-447B-A3B5-CAC38FD35E7D}" type="sibTrans" cxnId="{B5775020-C04D-407A-8349-457651237C9D}">
      <dgm:prSet/>
      <dgm:spPr/>
      <dgm:t>
        <a:bodyPr/>
        <a:lstStyle/>
        <a:p>
          <a:endParaRPr lang="en-US"/>
        </a:p>
      </dgm:t>
    </dgm:pt>
    <dgm:pt modelId="{8DC04A1D-590B-4B14-8DDF-BB70C6C5DC67}">
      <dgm:prSet/>
      <dgm:spPr/>
      <dgm:t>
        <a:bodyPr/>
        <a:lstStyle/>
        <a:p>
          <a:r>
            <a:rPr lang="en-GB"/>
            <a:t>Swap roles </a:t>
          </a:r>
          <a:endParaRPr lang="en-US"/>
        </a:p>
      </dgm:t>
    </dgm:pt>
    <dgm:pt modelId="{83FC62F2-811C-4D4E-9321-B1663212E289}" type="parTrans" cxnId="{B81E3C4D-E47B-4380-A1ED-1B5B77AC5201}">
      <dgm:prSet/>
      <dgm:spPr/>
      <dgm:t>
        <a:bodyPr/>
        <a:lstStyle/>
        <a:p>
          <a:endParaRPr lang="en-US"/>
        </a:p>
      </dgm:t>
    </dgm:pt>
    <dgm:pt modelId="{D8CC12D3-60D8-4604-A25E-AD8ACD904988}" type="sibTrans" cxnId="{B81E3C4D-E47B-4380-A1ED-1B5B77AC5201}">
      <dgm:prSet/>
      <dgm:spPr/>
      <dgm:t>
        <a:bodyPr/>
        <a:lstStyle/>
        <a:p>
          <a:endParaRPr lang="en-US"/>
        </a:p>
      </dgm:t>
    </dgm:pt>
    <dgm:pt modelId="{0FE85ABD-D2A2-42BE-9E11-0D4268DD94D5}">
      <dgm:prSet/>
      <dgm:spPr/>
      <dgm:t>
        <a:bodyPr/>
        <a:lstStyle/>
        <a:p>
          <a:r>
            <a:rPr lang="en-GB"/>
            <a:t>Reflect</a:t>
          </a:r>
          <a:endParaRPr lang="en-US"/>
        </a:p>
      </dgm:t>
    </dgm:pt>
    <dgm:pt modelId="{310FDF51-4194-4FB6-8405-EFB10CC77951}" type="parTrans" cxnId="{FAAB3E36-9956-44C4-A2AB-8CD10FC4844C}">
      <dgm:prSet/>
      <dgm:spPr/>
      <dgm:t>
        <a:bodyPr/>
        <a:lstStyle/>
        <a:p>
          <a:endParaRPr lang="en-US"/>
        </a:p>
      </dgm:t>
    </dgm:pt>
    <dgm:pt modelId="{4AF87A9F-F8FF-437B-B9F2-3CF917B4DA39}" type="sibTrans" cxnId="{FAAB3E36-9956-44C4-A2AB-8CD10FC4844C}">
      <dgm:prSet/>
      <dgm:spPr/>
      <dgm:t>
        <a:bodyPr/>
        <a:lstStyle/>
        <a:p>
          <a:endParaRPr lang="en-US"/>
        </a:p>
      </dgm:t>
    </dgm:pt>
    <dgm:pt modelId="{2F78F126-E2AA-4555-B779-C0BCE0045828}" type="pres">
      <dgm:prSet presAssocID="{3F8FECA6-DCE3-43AA-961D-E1EB7719E483}" presName="vert0" presStyleCnt="0">
        <dgm:presLayoutVars>
          <dgm:dir/>
          <dgm:animOne val="branch"/>
          <dgm:animLvl val="lvl"/>
        </dgm:presLayoutVars>
      </dgm:prSet>
      <dgm:spPr/>
    </dgm:pt>
    <dgm:pt modelId="{F23466E5-8856-48FF-8251-8C3043BA9CAE}" type="pres">
      <dgm:prSet presAssocID="{EC4148E2-9AF5-48A3-9CFE-E3C2417CD7A4}" presName="thickLine" presStyleLbl="alignNode1" presStyleIdx="0" presStyleCnt="6"/>
      <dgm:spPr/>
    </dgm:pt>
    <dgm:pt modelId="{BCDC2F36-B73E-47A0-82FC-C5ADBC27239A}" type="pres">
      <dgm:prSet presAssocID="{EC4148E2-9AF5-48A3-9CFE-E3C2417CD7A4}" presName="horz1" presStyleCnt="0"/>
      <dgm:spPr/>
    </dgm:pt>
    <dgm:pt modelId="{C10AD67E-8FBA-4914-A6B9-F277195E71FC}" type="pres">
      <dgm:prSet presAssocID="{EC4148E2-9AF5-48A3-9CFE-E3C2417CD7A4}" presName="tx1" presStyleLbl="revTx" presStyleIdx="0" presStyleCnt="6"/>
      <dgm:spPr/>
    </dgm:pt>
    <dgm:pt modelId="{0BCF3362-64C8-466D-A8A3-91B3E83A03E8}" type="pres">
      <dgm:prSet presAssocID="{EC4148E2-9AF5-48A3-9CFE-E3C2417CD7A4}" presName="vert1" presStyleCnt="0"/>
      <dgm:spPr/>
    </dgm:pt>
    <dgm:pt modelId="{258ADB25-A53B-448C-B3CD-B2437308A694}" type="pres">
      <dgm:prSet presAssocID="{E94BF19F-FE23-4C3A-89F7-913F772D2BBF}" presName="thickLine" presStyleLbl="alignNode1" presStyleIdx="1" presStyleCnt="6"/>
      <dgm:spPr/>
    </dgm:pt>
    <dgm:pt modelId="{281CE53C-2C2D-4058-9617-83FCB9B46337}" type="pres">
      <dgm:prSet presAssocID="{E94BF19F-FE23-4C3A-89F7-913F772D2BBF}" presName="horz1" presStyleCnt="0"/>
      <dgm:spPr/>
    </dgm:pt>
    <dgm:pt modelId="{5F09B32C-9EF8-406D-BB0D-B61E11D697FB}" type="pres">
      <dgm:prSet presAssocID="{E94BF19F-FE23-4C3A-89F7-913F772D2BBF}" presName="tx1" presStyleLbl="revTx" presStyleIdx="1" presStyleCnt="6"/>
      <dgm:spPr/>
    </dgm:pt>
    <dgm:pt modelId="{F8A0AF10-5E42-4767-9847-D4F82B0B661E}" type="pres">
      <dgm:prSet presAssocID="{E94BF19F-FE23-4C3A-89F7-913F772D2BBF}" presName="vert1" presStyleCnt="0"/>
      <dgm:spPr/>
    </dgm:pt>
    <dgm:pt modelId="{14B3C892-40DC-4D93-BF36-4E7854714906}" type="pres">
      <dgm:prSet presAssocID="{6F0FCD19-1656-4C2A-B280-8954D79EC418}" presName="thickLine" presStyleLbl="alignNode1" presStyleIdx="2" presStyleCnt="6"/>
      <dgm:spPr/>
    </dgm:pt>
    <dgm:pt modelId="{ECD5ED4C-2241-4E12-AC64-A673AE959E5F}" type="pres">
      <dgm:prSet presAssocID="{6F0FCD19-1656-4C2A-B280-8954D79EC418}" presName="horz1" presStyleCnt="0"/>
      <dgm:spPr/>
    </dgm:pt>
    <dgm:pt modelId="{EA51AA22-BA36-4EB4-9F0D-6438B91BC63A}" type="pres">
      <dgm:prSet presAssocID="{6F0FCD19-1656-4C2A-B280-8954D79EC418}" presName="tx1" presStyleLbl="revTx" presStyleIdx="2" presStyleCnt="6"/>
      <dgm:spPr/>
    </dgm:pt>
    <dgm:pt modelId="{234BE32D-46ED-4C28-A829-6FC69E48335C}" type="pres">
      <dgm:prSet presAssocID="{6F0FCD19-1656-4C2A-B280-8954D79EC418}" presName="vert1" presStyleCnt="0"/>
      <dgm:spPr/>
    </dgm:pt>
    <dgm:pt modelId="{1CC9B3F5-375A-4E7F-A70A-86FA09ED93D2}" type="pres">
      <dgm:prSet presAssocID="{28DCC7A8-9D9C-47C1-8766-32237E6C10E5}" presName="thickLine" presStyleLbl="alignNode1" presStyleIdx="3" presStyleCnt="6"/>
      <dgm:spPr/>
    </dgm:pt>
    <dgm:pt modelId="{6C9CA10F-A68F-489D-AD7D-2F89387E38B6}" type="pres">
      <dgm:prSet presAssocID="{28DCC7A8-9D9C-47C1-8766-32237E6C10E5}" presName="horz1" presStyleCnt="0"/>
      <dgm:spPr/>
    </dgm:pt>
    <dgm:pt modelId="{785B0798-E4B1-4FF7-805E-7C2A36E09808}" type="pres">
      <dgm:prSet presAssocID="{28DCC7A8-9D9C-47C1-8766-32237E6C10E5}" presName="tx1" presStyleLbl="revTx" presStyleIdx="3" presStyleCnt="6"/>
      <dgm:spPr/>
    </dgm:pt>
    <dgm:pt modelId="{8E88638A-14F8-4F46-A644-7D1A572DF8A6}" type="pres">
      <dgm:prSet presAssocID="{28DCC7A8-9D9C-47C1-8766-32237E6C10E5}" presName="vert1" presStyleCnt="0"/>
      <dgm:spPr/>
    </dgm:pt>
    <dgm:pt modelId="{D51814AE-AE9B-4CE2-90AB-FB25303731D9}" type="pres">
      <dgm:prSet presAssocID="{8DC04A1D-590B-4B14-8DDF-BB70C6C5DC67}" presName="thickLine" presStyleLbl="alignNode1" presStyleIdx="4" presStyleCnt="6"/>
      <dgm:spPr/>
    </dgm:pt>
    <dgm:pt modelId="{9911AE1A-CC87-4DEF-8420-D3C2A5C0F2F6}" type="pres">
      <dgm:prSet presAssocID="{8DC04A1D-590B-4B14-8DDF-BB70C6C5DC67}" presName="horz1" presStyleCnt="0"/>
      <dgm:spPr/>
    </dgm:pt>
    <dgm:pt modelId="{69840C0A-AAE0-4A95-9FB7-DAA9C4D0936F}" type="pres">
      <dgm:prSet presAssocID="{8DC04A1D-590B-4B14-8DDF-BB70C6C5DC67}" presName="tx1" presStyleLbl="revTx" presStyleIdx="4" presStyleCnt="6"/>
      <dgm:spPr/>
    </dgm:pt>
    <dgm:pt modelId="{B7F98ABB-2481-4F90-8A84-26C88D543C80}" type="pres">
      <dgm:prSet presAssocID="{8DC04A1D-590B-4B14-8DDF-BB70C6C5DC67}" presName="vert1" presStyleCnt="0"/>
      <dgm:spPr/>
    </dgm:pt>
    <dgm:pt modelId="{C6162861-119A-4527-BDAB-1D308D50A279}" type="pres">
      <dgm:prSet presAssocID="{0FE85ABD-D2A2-42BE-9E11-0D4268DD94D5}" presName="thickLine" presStyleLbl="alignNode1" presStyleIdx="5" presStyleCnt="6"/>
      <dgm:spPr/>
    </dgm:pt>
    <dgm:pt modelId="{A57F2415-BCBB-4A4B-8753-F17665D07F49}" type="pres">
      <dgm:prSet presAssocID="{0FE85ABD-D2A2-42BE-9E11-0D4268DD94D5}" presName="horz1" presStyleCnt="0"/>
      <dgm:spPr/>
    </dgm:pt>
    <dgm:pt modelId="{AEDBCDB8-9C99-4267-90B4-0380192655A5}" type="pres">
      <dgm:prSet presAssocID="{0FE85ABD-D2A2-42BE-9E11-0D4268DD94D5}" presName="tx1" presStyleLbl="revTx" presStyleIdx="5" presStyleCnt="6"/>
      <dgm:spPr/>
    </dgm:pt>
    <dgm:pt modelId="{179A3F02-864E-4CDE-8CA7-DE37695F68D6}" type="pres">
      <dgm:prSet presAssocID="{0FE85ABD-D2A2-42BE-9E11-0D4268DD94D5}" presName="vert1" presStyleCnt="0"/>
      <dgm:spPr/>
    </dgm:pt>
  </dgm:ptLst>
  <dgm:cxnLst>
    <dgm:cxn modelId="{B5775020-C04D-407A-8349-457651237C9D}" srcId="{3F8FECA6-DCE3-43AA-961D-E1EB7719E483}" destId="{28DCC7A8-9D9C-47C1-8766-32237E6C10E5}" srcOrd="3" destOrd="0" parTransId="{A5ADE763-2F88-4B2F-AB8A-609557A21FF1}" sibTransId="{39D7CE37-FE24-447B-A3B5-CAC38FD35E7D}"/>
    <dgm:cxn modelId="{FAAB3E36-9956-44C4-A2AB-8CD10FC4844C}" srcId="{3F8FECA6-DCE3-43AA-961D-E1EB7719E483}" destId="{0FE85ABD-D2A2-42BE-9E11-0D4268DD94D5}" srcOrd="5" destOrd="0" parTransId="{310FDF51-4194-4FB6-8405-EFB10CC77951}" sibTransId="{4AF87A9F-F8FF-437B-B9F2-3CF917B4DA39}"/>
    <dgm:cxn modelId="{0E4FDA3E-65C0-4F0A-A65A-23FD052991FB}" type="presOf" srcId="{E94BF19F-FE23-4C3A-89F7-913F772D2BBF}" destId="{5F09B32C-9EF8-406D-BB0D-B61E11D697FB}" srcOrd="0" destOrd="0" presId="urn:microsoft.com/office/officeart/2008/layout/LinedList"/>
    <dgm:cxn modelId="{2E526F5B-F258-4248-81FA-3C82C0A5E9CF}" srcId="{3F8FECA6-DCE3-43AA-961D-E1EB7719E483}" destId="{6F0FCD19-1656-4C2A-B280-8954D79EC418}" srcOrd="2" destOrd="0" parTransId="{DB671983-E7F8-444F-88D7-1E858F88C8BE}" sibTransId="{D64BE60C-DD63-4C11-B94A-A7E0684760B6}"/>
    <dgm:cxn modelId="{4147A05B-49FC-4F0C-8018-CA01CC1C7C0F}" type="presOf" srcId="{6F0FCD19-1656-4C2A-B280-8954D79EC418}" destId="{EA51AA22-BA36-4EB4-9F0D-6438B91BC63A}" srcOrd="0" destOrd="0" presId="urn:microsoft.com/office/officeart/2008/layout/LinedList"/>
    <dgm:cxn modelId="{273DAF6B-1094-40CA-8F4D-DE528FDE443B}" srcId="{3F8FECA6-DCE3-43AA-961D-E1EB7719E483}" destId="{E94BF19F-FE23-4C3A-89F7-913F772D2BBF}" srcOrd="1" destOrd="0" parTransId="{096F8D64-2011-4F5F-AED7-896E8D81FE17}" sibTransId="{E18E3468-6EA8-4B5F-94E6-FAA3AA1C63CB}"/>
    <dgm:cxn modelId="{B81E3C4D-E47B-4380-A1ED-1B5B77AC5201}" srcId="{3F8FECA6-DCE3-43AA-961D-E1EB7719E483}" destId="{8DC04A1D-590B-4B14-8DDF-BB70C6C5DC67}" srcOrd="4" destOrd="0" parTransId="{83FC62F2-811C-4D4E-9321-B1663212E289}" sibTransId="{D8CC12D3-60D8-4604-A25E-AD8ACD904988}"/>
    <dgm:cxn modelId="{A5846079-0741-4B9B-88F9-D24885C603AC}" type="presOf" srcId="{0FE85ABD-D2A2-42BE-9E11-0D4268DD94D5}" destId="{AEDBCDB8-9C99-4267-90B4-0380192655A5}" srcOrd="0" destOrd="0" presId="urn:microsoft.com/office/officeart/2008/layout/LinedList"/>
    <dgm:cxn modelId="{919D0988-54A3-49F4-A9FE-CA1E096F1A83}" type="presOf" srcId="{3F8FECA6-DCE3-43AA-961D-E1EB7719E483}" destId="{2F78F126-E2AA-4555-B779-C0BCE0045828}" srcOrd="0" destOrd="0" presId="urn:microsoft.com/office/officeart/2008/layout/LinedList"/>
    <dgm:cxn modelId="{48E883AB-F750-4D4A-93BC-AFE71065FBEF}" type="presOf" srcId="{28DCC7A8-9D9C-47C1-8766-32237E6C10E5}" destId="{785B0798-E4B1-4FF7-805E-7C2A36E09808}" srcOrd="0" destOrd="0" presId="urn:microsoft.com/office/officeart/2008/layout/LinedList"/>
    <dgm:cxn modelId="{199A85DB-8AC0-4DF1-9F0E-53A180E38AF5}" type="presOf" srcId="{EC4148E2-9AF5-48A3-9CFE-E3C2417CD7A4}" destId="{C10AD67E-8FBA-4914-A6B9-F277195E71FC}" srcOrd="0" destOrd="0" presId="urn:microsoft.com/office/officeart/2008/layout/LinedList"/>
    <dgm:cxn modelId="{000668F4-7D2F-4C0A-A794-FFAA4A803659}" type="presOf" srcId="{8DC04A1D-590B-4B14-8DDF-BB70C6C5DC67}" destId="{69840C0A-AAE0-4A95-9FB7-DAA9C4D0936F}" srcOrd="0" destOrd="0" presId="urn:microsoft.com/office/officeart/2008/layout/LinedList"/>
    <dgm:cxn modelId="{39BF8EFE-EEC2-412F-8322-E5F07C2BA51B}" srcId="{3F8FECA6-DCE3-43AA-961D-E1EB7719E483}" destId="{EC4148E2-9AF5-48A3-9CFE-E3C2417CD7A4}" srcOrd="0" destOrd="0" parTransId="{C5B1D5B5-0414-48C9-95AE-F9495C14DC51}" sibTransId="{112EB5D3-D751-4FF4-9FC1-1EEF73B63032}"/>
    <dgm:cxn modelId="{D8D64B12-E430-4508-9FCF-6FDEF82CC908}" type="presParOf" srcId="{2F78F126-E2AA-4555-B779-C0BCE0045828}" destId="{F23466E5-8856-48FF-8251-8C3043BA9CAE}" srcOrd="0" destOrd="0" presId="urn:microsoft.com/office/officeart/2008/layout/LinedList"/>
    <dgm:cxn modelId="{29727132-F122-4380-A567-DC33B2605386}" type="presParOf" srcId="{2F78F126-E2AA-4555-B779-C0BCE0045828}" destId="{BCDC2F36-B73E-47A0-82FC-C5ADBC27239A}" srcOrd="1" destOrd="0" presId="urn:microsoft.com/office/officeart/2008/layout/LinedList"/>
    <dgm:cxn modelId="{68408702-8521-43E3-8A9D-A535B0E867D9}" type="presParOf" srcId="{BCDC2F36-B73E-47A0-82FC-C5ADBC27239A}" destId="{C10AD67E-8FBA-4914-A6B9-F277195E71FC}" srcOrd="0" destOrd="0" presId="urn:microsoft.com/office/officeart/2008/layout/LinedList"/>
    <dgm:cxn modelId="{853DC71B-EDBB-485B-A8DC-CAA63C4124D4}" type="presParOf" srcId="{BCDC2F36-B73E-47A0-82FC-C5ADBC27239A}" destId="{0BCF3362-64C8-466D-A8A3-91B3E83A03E8}" srcOrd="1" destOrd="0" presId="urn:microsoft.com/office/officeart/2008/layout/LinedList"/>
    <dgm:cxn modelId="{07C05DB1-1240-4944-9782-60A7E6730C56}" type="presParOf" srcId="{2F78F126-E2AA-4555-B779-C0BCE0045828}" destId="{258ADB25-A53B-448C-B3CD-B2437308A694}" srcOrd="2" destOrd="0" presId="urn:microsoft.com/office/officeart/2008/layout/LinedList"/>
    <dgm:cxn modelId="{0440980D-250F-4BAE-B848-5D60AA639DA8}" type="presParOf" srcId="{2F78F126-E2AA-4555-B779-C0BCE0045828}" destId="{281CE53C-2C2D-4058-9617-83FCB9B46337}" srcOrd="3" destOrd="0" presId="urn:microsoft.com/office/officeart/2008/layout/LinedList"/>
    <dgm:cxn modelId="{336A16A6-F70E-45A5-A494-8C5F4CB4CBEB}" type="presParOf" srcId="{281CE53C-2C2D-4058-9617-83FCB9B46337}" destId="{5F09B32C-9EF8-406D-BB0D-B61E11D697FB}" srcOrd="0" destOrd="0" presId="urn:microsoft.com/office/officeart/2008/layout/LinedList"/>
    <dgm:cxn modelId="{55C882E4-9B6E-479C-8B51-FC737AED6E9F}" type="presParOf" srcId="{281CE53C-2C2D-4058-9617-83FCB9B46337}" destId="{F8A0AF10-5E42-4767-9847-D4F82B0B661E}" srcOrd="1" destOrd="0" presId="urn:microsoft.com/office/officeart/2008/layout/LinedList"/>
    <dgm:cxn modelId="{2496078B-2A88-421A-BD58-45B8C312D31B}" type="presParOf" srcId="{2F78F126-E2AA-4555-B779-C0BCE0045828}" destId="{14B3C892-40DC-4D93-BF36-4E7854714906}" srcOrd="4" destOrd="0" presId="urn:microsoft.com/office/officeart/2008/layout/LinedList"/>
    <dgm:cxn modelId="{615AB1D5-491C-4959-9413-704976081B21}" type="presParOf" srcId="{2F78F126-E2AA-4555-B779-C0BCE0045828}" destId="{ECD5ED4C-2241-4E12-AC64-A673AE959E5F}" srcOrd="5" destOrd="0" presId="urn:microsoft.com/office/officeart/2008/layout/LinedList"/>
    <dgm:cxn modelId="{9ECFE224-4697-4355-9731-DB1E71CD836B}" type="presParOf" srcId="{ECD5ED4C-2241-4E12-AC64-A673AE959E5F}" destId="{EA51AA22-BA36-4EB4-9F0D-6438B91BC63A}" srcOrd="0" destOrd="0" presId="urn:microsoft.com/office/officeart/2008/layout/LinedList"/>
    <dgm:cxn modelId="{B6C61D36-A0A8-4993-BA10-709EC28066DD}" type="presParOf" srcId="{ECD5ED4C-2241-4E12-AC64-A673AE959E5F}" destId="{234BE32D-46ED-4C28-A829-6FC69E48335C}" srcOrd="1" destOrd="0" presId="urn:microsoft.com/office/officeart/2008/layout/LinedList"/>
    <dgm:cxn modelId="{E053BB24-3947-4671-AF4C-FED2F4DCD40B}" type="presParOf" srcId="{2F78F126-E2AA-4555-B779-C0BCE0045828}" destId="{1CC9B3F5-375A-4E7F-A70A-86FA09ED93D2}" srcOrd="6" destOrd="0" presId="urn:microsoft.com/office/officeart/2008/layout/LinedList"/>
    <dgm:cxn modelId="{4255683C-C151-4546-AA72-98B3F915E94B}" type="presParOf" srcId="{2F78F126-E2AA-4555-B779-C0BCE0045828}" destId="{6C9CA10F-A68F-489D-AD7D-2F89387E38B6}" srcOrd="7" destOrd="0" presId="urn:microsoft.com/office/officeart/2008/layout/LinedList"/>
    <dgm:cxn modelId="{16208188-8CF0-435F-9A1D-9A982C556B4C}" type="presParOf" srcId="{6C9CA10F-A68F-489D-AD7D-2F89387E38B6}" destId="{785B0798-E4B1-4FF7-805E-7C2A36E09808}" srcOrd="0" destOrd="0" presId="urn:microsoft.com/office/officeart/2008/layout/LinedList"/>
    <dgm:cxn modelId="{6530264B-0D1D-401C-9DCD-015566032AB9}" type="presParOf" srcId="{6C9CA10F-A68F-489D-AD7D-2F89387E38B6}" destId="{8E88638A-14F8-4F46-A644-7D1A572DF8A6}" srcOrd="1" destOrd="0" presId="urn:microsoft.com/office/officeart/2008/layout/LinedList"/>
    <dgm:cxn modelId="{30BA845C-4988-49B0-9311-A2F8141DBBA1}" type="presParOf" srcId="{2F78F126-E2AA-4555-B779-C0BCE0045828}" destId="{D51814AE-AE9B-4CE2-90AB-FB25303731D9}" srcOrd="8" destOrd="0" presId="urn:microsoft.com/office/officeart/2008/layout/LinedList"/>
    <dgm:cxn modelId="{1BBBAE61-5554-4633-8F55-3E2749F06569}" type="presParOf" srcId="{2F78F126-E2AA-4555-B779-C0BCE0045828}" destId="{9911AE1A-CC87-4DEF-8420-D3C2A5C0F2F6}" srcOrd="9" destOrd="0" presId="urn:microsoft.com/office/officeart/2008/layout/LinedList"/>
    <dgm:cxn modelId="{8B584B50-3022-473C-8152-F6175C12C4D4}" type="presParOf" srcId="{9911AE1A-CC87-4DEF-8420-D3C2A5C0F2F6}" destId="{69840C0A-AAE0-4A95-9FB7-DAA9C4D0936F}" srcOrd="0" destOrd="0" presId="urn:microsoft.com/office/officeart/2008/layout/LinedList"/>
    <dgm:cxn modelId="{946D08B4-5C3D-4044-BA05-B6F5E12CADF9}" type="presParOf" srcId="{9911AE1A-CC87-4DEF-8420-D3C2A5C0F2F6}" destId="{B7F98ABB-2481-4F90-8A84-26C88D543C80}" srcOrd="1" destOrd="0" presId="urn:microsoft.com/office/officeart/2008/layout/LinedList"/>
    <dgm:cxn modelId="{8BD75941-B8AD-45F8-9496-23BA8494BA23}" type="presParOf" srcId="{2F78F126-E2AA-4555-B779-C0BCE0045828}" destId="{C6162861-119A-4527-BDAB-1D308D50A279}" srcOrd="10" destOrd="0" presId="urn:microsoft.com/office/officeart/2008/layout/LinedList"/>
    <dgm:cxn modelId="{481465F9-4C60-4B58-A7BC-3514464E628A}" type="presParOf" srcId="{2F78F126-E2AA-4555-B779-C0BCE0045828}" destId="{A57F2415-BCBB-4A4B-8753-F17665D07F49}" srcOrd="11" destOrd="0" presId="urn:microsoft.com/office/officeart/2008/layout/LinedList"/>
    <dgm:cxn modelId="{4712A4C8-AEB3-48DD-8895-FE4117E4B994}" type="presParOf" srcId="{A57F2415-BCBB-4A4B-8753-F17665D07F49}" destId="{AEDBCDB8-9C99-4267-90B4-0380192655A5}" srcOrd="0" destOrd="0" presId="urn:microsoft.com/office/officeart/2008/layout/LinedList"/>
    <dgm:cxn modelId="{64C5DA56-CA7F-4CCC-9136-07A568199E56}" type="presParOf" srcId="{A57F2415-BCBB-4A4B-8753-F17665D07F49}" destId="{179A3F02-864E-4CDE-8CA7-DE37695F68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3323AF-BA19-4588-9A3D-55D0DAA0DE4D}">
      <dsp:nvSpPr>
        <dsp:cNvPr id="0" name=""/>
        <dsp:cNvSpPr/>
      </dsp:nvSpPr>
      <dsp:spPr>
        <a:xfrm>
          <a:off x="2476725" y="643783"/>
          <a:ext cx="4174931" cy="4174931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AB722-CEC9-43F4-AE91-D8E78D55DFA6}">
      <dsp:nvSpPr>
        <dsp:cNvPr id="0" name=""/>
        <dsp:cNvSpPr/>
      </dsp:nvSpPr>
      <dsp:spPr>
        <a:xfrm>
          <a:off x="2464472" y="420580"/>
          <a:ext cx="4174931" cy="4174931"/>
        </a:xfrm>
        <a:prstGeom prst="blockArc">
          <a:avLst>
            <a:gd name="adj1" fmla="val 5308912"/>
            <a:gd name="adj2" fmla="val 10422933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F8E1D-024D-4669-8A05-76FB9FEC7BC5}">
      <dsp:nvSpPr>
        <dsp:cNvPr id="0" name=""/>
        <dsp:cNvSpPr/>
      </dsp:nvSpPr>
      <dsp:spPr>
        <a:xfrm>
          <a:off x="2489034" y="420077"/>
          <a:ext cx="4174931" cy="4174931"/>
        </a:xfrm>
        <a:prstGeom prst="blockArc">
          <a:avLst>
            <a:gd name="adj1" fmla="val 377920"/>
            <a:gd name="adj2" fmla="val 5350331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71536-71C3-448D-9896-BF8789A37CF1}">
      <dsp:nvSpPr>
        <dsp:cNvPr id="0" name=""/>
        <dsp:cNvSpPr/>
      </dsp:nvSpPr>
      <dsp:spPr>
        <a:xfrm>
          <a:off x="2476725" y="643783"/>
          <a:ext cx="4174931" cy="4174931"/>
        </a:xfrm>
        <a:prstGeom prst="blockArc">
          <a:avLst>
            <a:gd name="adj1" fmla="val 16200000"/>
            <a:gd name="adj2" fmla="val 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BC7B2-A211-4F24-9729-3D11D1E6FFE9}">
      <dsp:nvSpPr>
        <dsp:cNvPr id="0" name=""/>
        <dsp:cNvSpPr/>
      </dsp:nvSpPr>
      <dsp:spPr>
        <a:xfrm>
          <a:off x="3562685" y="1565925"/>
          <a:ext cx="2187585" cy="1921614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bg2">
                  <a:lumMod val="50000"/>
                </a:schemeClr>
              </a:solidFill>
              <a:latin typeface="+mn-lt"/>
            </a:rPr>
            <a:t>If I am using counselling skills, I am informed by</a:t>
          </a:r>
          <a:r>
            <a:rPr lang="en-GB" sz="2200" kern="1200" dirty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:</a:t>
          </a:r>
        </a:p>
      </dsp:txBody>
      <dsp:txXfrm>
        <a:off x="3883049" y="1847339"/>
        <a:ext cx="1546857" cy="1358786"/>
      </dsp:txXfrm>
    </dsp:sp>
    <dsp:sp modelId="{1AA4DDE2-52C2-4898-92AB-B371B9563774}">
      <dsp:nvSpPr>
        <dsp:cNvPr id="0" name=""/>
        <dsp:cNvSpPr/>
      </dsp:nvSpPr>
      <dsp:spPr>
        <a:xfrm>
          <a:off x="3565116" y="-103551"/>
          <a:ext cx="1998150" cy="1591517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2">
                  <a:lumMod val="50000"/>
                </a:schemeClr>
              </a:solidFill>
              <a:latin typeface="Californian FB" pitchFamily="18" charset="0"/>
            </a:rPr>
            <a:t>  </a:t>
          </a:r>
          <a:r>
            <a:rPr lang="en-GB" sz="2000" b="0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Professional Standards and Ethical Framework</a:t>
          </a:r>
        </a:p>
      </dsp:txBody>
      <dsp:txXfrm>
        <a:off x="3857738" y="129521"/>
        <a:ext cx="1412906" cy="1125373"/>
      </dsp:txXfrm>
    </dsp:sp>
    <dsp:sp modelId="{C964337E-1760-4051-9AED-D10B76675951}">
      <dsp:nvSpPr>
        <dsp:cNvPr id="0" name=""/>
        <dsp:cNvSpPr/>
      </dsp:nvSpPr>
      <dsp:spPr>
        <a:xfrm>
          <a:off x="5558799" y="1832325"/>
          <a:ext cx="2088866" cy="1797847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2">
                  <a:lumMod val="50000"/>
                </a:schemeClr>
              </a:solidFill>
              <a:latin typeface="+mn-lt"/>
            </a:rPr>
            <a:t>Counselling skills within other professional contexts</a:t>
          </a:r>
        </a:p>
      </dsp:txBody>
      <dsp:txXfrm>
        <a:off x="5864706" y="2095614"/>
        <a:ext cx="1477052" cy="1271269"/>
      </dsp:txXfrm>
    </dsp:sp>
    <dsp:sp modelId="{1997722C-531E-4A1B-B0A8-6E72BD391148}">
      <dsp:nvSpPr>
        <dsp:cNvPr id="0" name=""/>
        <dsp:cNvSpPr/>
      </dsp:nvSpPr>
      <dsp:spPr>
        <a:xfrm>
          <a:off x="3713774" y="3785236"/>
          <a:ext cx="1784369" cy="1522270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2">
                  <a:lumMod val="50000"/>
                </a:schemeClr>
              </a:solidFill>
              <a:latin typeface="+mn-lt"/>
            </a:rPr>
            <a:t>Policies and procedures</a:t>
          </a:r>
        </a:p>
      </dsp:txBody>
      <dsp:txXfrm>
        <a:off x="3975089" y="4008167"/>
        <a:ext cx="1261739" cy="1076408"/>
      </dsp:txXfrm>
    </dsp:sp>
    <dsp:sp modelId="{7F9E7224-F43A-4D4E-9849-30DDEC358A39}">
      <dsp:nvSpPr>
        <dsp:cNvPr id="0" name=""/>
        <dsp:cNvSpPr/>
      </dsp:nvSpPr>
      <dsp:spPr>
        <a:xfrm>
          <a:off x="1493953" y="1856907"/>
          <a:ext cx="2062394" cy="1748682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2">
                  <a:lumMod val="50000"/>
                </a:schemeClr>
              </a:solidFill>
              <a:latin typeface="+mn-lt"/>
            </a:rPr>
            <a:t>Counselling Skill Competency Framework </a:t>
          </a:r>
        </a:p>
      </dsp:txBody>
      <dsp:txXfrm>
        <a:off x="1795984" y="2112996"/>
        <a:ext cx="1458332" cy="1236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B58E9-A6AA-44BD-8578-84215EFEACD1}">
      <dsp:nvSpPr>
        <dsp:cNvPr id="0" name=""/>
        <dsp:cNvSpPr/>
      </dsp:nvSpPr>
      <dsp:spPr>
        <a:xfrm>
          <a:off x="3464184" y="1490509"/>
          <a:ext cx="1949901" cy="1686743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1">
                  <a:lumMod val="75000"/>
                </a:schemeClr>
              </a:solidFill>
              <a:latin typeface="+mn-lt"/>
            </a:rPr>
            <a:t>Ethical Practice</a:t>
          </a:r>
        </a:p>
      </dsp:txBody>
      <dsp:txXfrm>
        <a:off x="3787310" y="1770026"/>
        <a:ext cx="1303649" cy="1127709"/>
      </dsp:txXfrm>
    </dsp:sp>
    <dsp:sp modelId="{0108D194-784F-4EF5-B97C-040647299734}">
      <dsp:nvSpPr>
        <dsp:cNvPr id="0" name=""/>
        <dsp:cNvSpPr/>
      </dsp:nvSpPr>
      <dsp:spPr>
        <a:xfrm>
          <a:off x="4668194" y="727102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13413F-8BC2-42C7-BA72-2758F31E7307}">
      <dsp:nvSpPr>
        <dsp:cNvPr id="0" name=""/>
        <dsp:cNvSpPr/>
      </dsp:nvSpPr>
      <dsp:spPr>
        <a:xfrm>
          <a:off x="3626795" y="0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Act within the Law</a:t>
          </a:r>
        </a:p>
      </dsp:txBody>
      <dsp:txXfrm>
        <a:off x="3891606" y="229093"/>
        <a:ext cx="1068308" cy="924211"/>
      </dsp:txXfrm>
    </dsp:sp>
    <dsp:sp modelId="{6FE7F697-6EA5-4242-B93C-99B612935848}">
      <dsp:nvSpPr>
        <dsp:cNvPr id="0" name=""/>
        <dsp:cNvSpPr/>
      </dsp:nvSpPr>
      <dsp:spPr>
        <a:xfrm>
          <a:off x="5526804" y="1912150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4E017-D01C-4C73-ADB8-D6BC2C9BA25F}">
      <dsp:nvSpPr>
        <dsp:cNvPr id="0" name=""/>
        <dsp:cNvSpPr/>
      </dsp:nvSpPr>
      <dsp:spPr>
        <a:xfrm>
          <a:off x="5092283" y="850267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Respect Human Rights </a:t>
          </a:r>
        </a:p>
      </dsp:txBody>
      <dsp:txXfrm>
        <a:off x="5357094" y="1079360"/>
        <a:ext cx="1068308" cy="924211"/>
      </dsp:txXfrm>
    </dsp:sp>
    <dsp:sp modelId="{504DB478-A950-4D8C-93E0-F343CF6BFFB6}">
      <dsp:nvSpPr>
        <dsp:cNvPr id="0" name=""/>
        <dsp:cNvSpPr/>
      </dsp:nvSpPr>
      <dsp:spPr>
        <a:xfrm>
          <a:off x="4930358" y="3249847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2735C-2B51-44A6-B3D4-BA60FC06E6E6}">
      <dsp:nvSpPr>
        <dsp:cNvPr id="0" name=""/>
        <dsp:cNvSpPr/>
      </dsp:nvSpPr>
      <dsp:spPr>
        <a:xfrm>
          <a:off x="5092283" y="2521793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Respect autonomy</a:t>
          </a:r>
        </a:p>
      </dsp:txBody>
      <dsp:txXfrm>
        <a:off x="5357094" y="2750886"/>
        <a:ext cx="1068308" cy="924211"/>
      </dsp:txXfrm>
    </dsp:sp>
    <dsp:sp modelId="{9796939B-3BC3-4649-8185-308144B809F6}">
      <dsp:nvSpPr>
        <dsp:cNvPr id="0" name=""/>
        <dsp:cNvSpPr/>
      </dsp:nvSpPr>
      <dsp:spPr>
        <a:xfrm>
          <a:off x="3450809" y="3388705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217FC-4DD6-42AD-809D-E6D676708EA6}">
      <dsp:nvSpPr>
        <dsp:cNvPr id="0" name=""/>
        <dsp:cNvSpPr/>
      </dsp:nvSpPr>
      <dsp:spPr>
        <a:xfrm>
          <a:off x="3626795" y="3373012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Contracts and informed consent</a:t>
          </a:r>
        </a:p>
      </dsp:txBody>
      <dsp:txXfrm>
        <a:off x="3891606" y="3602105"/>
        <a:ext cx="1068308" cy="924211"/>
      </dsp:txXfrm>
    </dsp:sp>
    <dsp:sp modelId="{A5655B1D-C2C8-46F4-A305-9BE8B79FCA2A}">
      <dsp:nvSpPr>
        <dsp:cNvPr id="0" name=""/>
        <dsp:cNvSpPr/>
      </dsp:nvSpPr>
      <dsp:spPr>
        <a:xfrm>
          <a:off x="2578138" y="2204132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CBF5BD-1882-4C36-BE31-ABAC930BA0B7}">
      <dsp:nvSpPr>
        <dsp:cNvPr id="0" name=""/>
        <dsp:cNvSpPr/>
      </dsp:nvSpPr>
      <dsp:spPr>
        <a:xfrm>
          <a:off x="2154503" y="2522745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Be Fair and Just</a:t>
          </a:r>
        </a:p>
      </dsp:txBody>
      <dsp:txXfrm>
        <a:off x="2419314" y="2751838"/>
        <a:ext cx="1068308" cy="924211"/>
      </dsp:txXfrm>
    </dsp:sp>
    <dsp:sp modelId="{7FA23878-EF3F-4B3C-8931-994C7424BC65}">
      <dsp:nvSpPr>
        <dsp:cNvPr id="0" name=""/>
        <dsp:cNvSpPr/>
      </dsp:nvSpPr>
      <dsp:spPr>
        <a:xfrm>
          <a:off x="1978779" y="638779"/>
          <a:ext cx="1861429" cy="1463350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Act within the principle of creating greatest good and least harm</a:t>
          </a:r>
        </a:p>
      </dsp:txBody>
      <dsp:txXfrm>
        <a:off x="2273258" y="870282"/>
        <a:ext cx="1272471" cy="10003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17C930-AA3B-4B47-8505-59C19900AB1C}">
      <dsp:nvSpPr>
        <dsp:cNvPr id="0" name=""/>
        <dsp:cNvSpPr/>
      </dsp:nvSpPr>
      <dsp:spPr>
        <a:xfrm>
          <a:off x="3484168" y="0"/>
          <a:ext cx="3877008" cy="2385260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52186-0498-415A-A767-C1E8C0FFCB5E}">
      <dsp:nvSpPr>
        <dsp:cNvPr id="0" name=""/>
        <dsp:cNvSpPr/>
      </dsp:nvSpPr>
      <dsp:spPr>
        <a:xfrm>
          <a:off x="3935297" y="488433"/>
          <a:ext cx="2969376" cy="1407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2">
                  <a:lumMod val="75000"/>
                </a:schemeClr>
              </a:solidFill>
              <a:latin typeface="+mn-lt"/>
            </a:rPr>
            <a:t>The procedures or methods to be used</a:t>
          </a:r>
        </a:p>
      </dsp:txBody>
      <dsp:txXfrm>
        <a:off x="3935297" y="488433"/>
        <a:ext cx="2969376" cy="1407897"/>
      </dsp:txXfrm>
    </dsp:sp>
    <dsp:sp modelId="{AD239163-7D7A-4ECF-B3D3-CACC5A5B6C96}">
      <dsp:nvSpPr>
        <dsp:cNvPr id="0" name=""/>
        <dsp:cNvSpPr/>
      </dsp:nvSpPr>
      <dsp:spPr>
        <a:xfrm>
          <a:off x="2808058" y="1370509"/>
          <a:ext cx="3904434" cy="2385260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68E55-9530-4D70-8D99-D57F1AC98FFB}">
      <dsp:nvSpPr>
        <dsp:cNvPr id="0" name=""/>
        <dsp:cNvSpPr/>
      </dsp:nvSpPr>
      <dsp:spPr>
        <a:xfrm>
          <a:off x="3446862" y="2239588"/>
          <a:ext cx="2626827" cy="662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chemeClr val="tx2">
                  <a:lumMod val="75000"/>
                </a:schemeClr>
              </a:solidFill>
              <a:latin typeface="+mn-lt"/>
            </a:rPr>
            <a:t>Any risks and benefits</a:t>
          </a:r>
        </a:p>
      </dsp:txBody>
      <dsp:txXfrm>
        <a:off x="3446862" y="2239588"/>
        <a:ext cx="2626827" cy="662462"/>
      </dsp:txXfrm>
    </dsp:sp>
    <dsp:sp modelId="{713AD0BA-AFAD-4805-B4E9-9EEE49E346EB}">
      <dsp:nvSpPr>
        <dsp:cNvPr id="0" name=""/>
        <dsp:cNvSpPr/>
      </dsp:nvSpPr>
      <dsp:spPr>
        <a:xfrm>
          <a:off x="3681680" y="2930584"/>
          <a:ext cx="3672641" cy="2049817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4638D-BC12-419B-9725-43A413C22993}">
      <dsp:nvSpPr>
        <dsp:cNvPr id="0" name=""/>
        <dsp:cNvSpPr/>
      </dsp:nvSpPr>
      <dsp:spPr>
        <a:xfrm>
          <a:off x="3631473" y="3297258"/>
          <a:ext cx="3583294" cy="1307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2">
                  <a:lumMod val="75000"/>
                </a:schemeClr>
              </a:solidFill>
              <a:latin typeface="+mn-lt"/>
            </a:rPr>
            <a:t>Being informed of relevant alternatives</a:t>
          </a:r>
        </a:p>
      </dsp:txBody>
      <dsp:txXfrm>
        <a:off x="3631473" y="3297258"/>
        <a:ext cx="3583294" cy="13079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716F5A-8AE7-4AE6-BAA1-E19D6F7E195B}">
      <dsp:nvSpPr>
        <dsp:cNvPr id="0" name=""/>
        <dsp:cNvSpPr/>
      </dsp:nvSpPr>
      <dsp:spPr>
        <a:xfrm>
          <a:off x="48" y="55372"/>
          <a:ext cx="4613348" cy="166640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152" tIns="186944" rIns="327152" bIns="186944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Consider Video clips on Moodle.</a:t>
          </a:r>
          <a:endParaRPr lang="en-US" sz="4600" kern="1200"/>
        </a:p>
      </dsp:txBody>
      <dsp:txXfrm>
        <a:off x="48" y="55372"/>
        <a:ext cx="4613348" cy="1666404"/>
      </dsp:txXfrm>
    </dsp:sp>
    <dsp:sp modelId="{4F06DE96-85BA-421D-B17E-389FE09E89CB}">
      <dsp:nvSpPr>
        <dsp:cNvPr id="0" name=""/>
        <dsp:cNvSpPr/>
      </dsp:nvSpPr>
      <dsp:spPr>
        <a:xfrm>
          <a:off x="48" y="1721777"/>
          <a:ext cx="4613348" cy="202032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2E06CC-A46A-410F-A2AE-7F90DA3502CC}">
      <dsp:nvSpPr>
        <dsp:cNvPr id="0" name=""/>
        <dsp:cNvSpPr/>
      </dsp:nvSpPr>
      <dsp:spPr>
        <a:xfrm>
          <a:off x="5259265" y="55372"/>
          <a:ext cx="4613348" cy="166640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152" tIns="186944" rIns="327152" bIns="186944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Establishing the relationship</a:t>
          </a:r>
          <a:endParaRPr lang="en-US" sz="4600" kern="1200"/>
        </a:p>
      </dsp:txBody>
      <dsp:txXfrm>
        <a:off x="5259265" y="55372"/>
        <a:ext cx="4613348" cy="1666404"/>
      </dsp:txXfrm>
    </dsp:sp>
    <dsp:sp modelId="{F8FD5A89-0FF7-4158-9CBB-5D56E696EF54}">
      <dsp:nvSpPr>
        <dsp:cNvPr id="0" name=""/>
        <dsp:cNvSpPr/>
      </dsp:nvSpPr>
      <dsp:spPr>
        <a:xfrm>
          <a:off x="5259265" y="1721777"/>
          <a:ext cx="4613348" cy="202032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364" tIns="245364" rIns="327152" bIns="368046" numCol="1" spcCol="1270" anchor="t" anchorCtr="0">
          <a:noAutofit/>
        </a:bodyPr>
        <a:lstStyle/>
        <a:p>
          <a:pPr marL="285750" lvl="1" indent="-285750" algn="l" defTabSz="2044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600" kern="1200"/>
            <a:t>SOLER</a:t>
          </a:r>
          <a:endParaRPr lang="en-US" sz="4600" kern="1200"/>
        </a:p>
        <a:p>
          <a:pPr marL="285750" lvl="1" indent="-285750" algn="l" defTabSz="2044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600" kern="1200"/>
            <a:t>Contract</a:t>
          </a:r>
          <a:endParaRPr lang="en-US" sz="4600" kern="1200"/>
        </a:p>
      </dsp:txBody>
      <dsp:txXfrm>
        <a:off x="5259265" y="1721777"/>
        <a:ext cx="4613348" cy="20203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466E5-8856-48FF-8251-8C3043BA9CAE}">
      <dsp:nvSpPr>
        <dsp:cNvPr id="0" name=""/>
        <dsp:cNvSpPr/>
      </dsp:nvSpPr>
      <dsp:spPr>
        <a:xfrm>
          <a:off x="0" y="2181"/>
          <a:ext cx="645194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AD67E-8FBA-4914-A6B9-F277195E71FC}">
      <dsp:nvSpPr>
        <dsp:cNvPr id="0" name=""/>
        <dsp:cNvSpPr/>
      </dsp:nvSpPr>
      <dsp:spPr>
        <a:xfrm>
          <a:off x="0" y="2181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 pairs</a:t>
          </a:r>
          <a:endParaRPr lang="en-US" sz="2000" kern="1200" dirty="0"/>
        </a:p>
      </dsp:txBody>
      <dsp:txXfrm>
        <a:off x="0" y="2181"/>
        <a:ext cx="6451943" cy="743920"/>
      </dsp:txXfrm>
    </dsp:sp>
    <dsp:sp modelId="{258ADB25-A53B-448C-B3CD-B2437308A694}">
      <dsp:nvSpPr>
        <dsp:cNvPr id="0" name=""/>
        <dsp:cNvSpPr/>
      </dsp:nvSpPr>
      <dsp:spPr>
        <a:xfrm>
          <a:off x="0" y="746102"/>
          <a:ext cx="6451943" cy="0"/>
        </a:xfrm>
        <a:prstGeom prst="line">
          <a:avLst/>
        </a:prstGeom>
        <a:solidFill>
          <a:schemeClr val="accent2">
            <a:hueOff val="275703"/>
            <a:satOff val="5161"/>
            <a:lumOff val="-314"/>
            <a:alphaOff val="0"/>
          </a:schemeClr>
        </a:solidFill>
        <a:ln w="19050" cap="flat" cmpd="sng" algn="ctr">
          <a:solidFill>
            <a:schemeClr val="accent2">
              <a:hueOff val="275703"/>
              <a:satOff val="5161"/>
              <a:lumOff val="-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9B32C-9EF8-406D-BB0D-B61E11D697FB}">
      <dsp:nvSpPr>
        <dsp:cNvPr id="0" name=""/>
        <dsp:cNvSpPr/>
      </dsp:nvSpPr>
      <dsp:spPr>
        <a:xfrm>
          <a:off x="0" y="74610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Using SOLAR and Non-verbal communication</a:t>
          </a:r>
          <a:endParaRPr lang="en-US" sz="2000" kern="1200"/>
        </a:p>
      </dsp:txBody>
      <dsp:txXfrm>
        <a:off x="0" y="746102"/>
        <a:ext cx="6451943" cy="743920"/>
      </dsp:txXfrm>
    </dsp:sp>
    <dsp:sp modelId="{14B3C892-40DC-4D93-BF36-4E7854714906}">
      <dsp:nvSpPr>
        <dsp:cNvPr id="0" name=""/>
        <dsp:cNvSpPr/>
      </dsp:nvSpPr>
      <dsp:spPr>
        <a:xfrm>
          <a:off x="0" y="1490022"/>
          <a:ext cx="6451943" cy="0"/>
        </a:xfrm>
        <a:prstGeom prst="line">
          <a:avLst/>
        </a:prstGeom>
        <a:solidFill>
          <a:schemeClr val="accent2">
            <a:hueOff val="551407"/>
            <a:satOff val="10323"/>
            <a:lumOff val="-628"/>
            <a:alphaOff val="0"/>
          </a:schemeClr>
        </a:solidFill>
        <a:ln w="19050" cap="flat" cmpd="sng" algn="ctr">
          <a:solidFill>
            <a:schemeClr val="accent2">
              <a:hueOff val="551407"/>
              <a:satOff val="10323"/>
              <a:lumOff val="-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1AA22-BA36-4EB4-9F0D-6438B91BC63A}">
      <dsp:nvSpPr>
        <dsp:cNvPr id="0" name=""/>
        <dsp:cNvSpPr/>
      </dsp:nvSpPr>
      <dsp:spPr>
        <a:xfrm>
          <a:off x="0" y="149002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Listen actively to your partner for 5 minutes (No questions!)</a:t>
          </a:r>
          <a:endParaRPr lang="en-US" sz="2000" kern="1200"/>
        </a:p>
      </dsp:txBody>
      <dsp:txXfrm>
        <a:off x="0" y="1490022"/>
        <a:ext cx="6451943" cy="743920"/>
      </dsp:txXfrm>
    </dsp:sp>
    <dsp:sp modelId="{1CC9B3F5-375A-4E7F-A70A-86FA09ED93D2}">
      <dsp:nvSpPr>
        <dsp:cNvPr id="0" name=""/>
        <dsp:cNvSpPr/>
      </dsp:nvSpPr>
      <dsp:spPr>
        <a:xfrm>
          <a:off x="0" y="2233943"/>
          <a:ext cx="6451943" cy="0"/>
        </a:xfrm>
        <a:prstGeom prst="line">
          <a:avLst/>
        </a:prstGeom>
        <a:solidFill>
          <a:schemeClr val="accent2">
            <a:hueOff val="827110"/>
            <a:satOff val="15484"/>
            <a:lumOff val="-941"/>
            <a:alphaOff val="0"/>
          </a:schemeClr>
        </a:solidFill>
        <a:ln w="19050" cap="flat" cmpd="sng" algn="ctr">
          <a:solidFill>
            <a:schemeClr val="accent2">
              <a:hueOff val="827110"/>
              <a:satOff val="15484"/>
              <a:lumOff val="-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B0798-E4B1-4FF7-805E-7C2A36E09808}">
      <dsp:nvSpPr>
        <dsp:cNvPr id="0" name=""/>
        <dsp:cNvSpPr/>
      </dsp:nvSpPr>
      <dsp:spPr>
        <a:xfrm>
          <a:off x="0" y="2233943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 back what you have heard.</a:t>
          </a:r>
          <a:endParaRPr lang="en-US" sz="2000" kern="1200"/>
        </a:p>
      </dsp:txBody>
      <dsp:txXfrm>
        <a:off x="0" y="2233943"/>
        <a:ext cx="6451943" cy="743920"/>
      </dsp:txXfrm>
    </dsp:sp>
    <dsp:sp modelId="{D51814AE-AE9B-4CE2-90AB-FB25303731D9}">
      <dsp:nvSpPr>
        <dsp:cNvPr id="0" name=""/>
        <dsp:cNvSpPr/>
      </dsp:nvSpPr>
      <dsp:spPr>
        <a:xfrm>
          <a:off x="0" y="2977864"/>
          <a:ext cx="6451943" cy="0"/>
        </a:xfrm>
        <a:prstGeom prst="line">
          <a:avLst/>
        </a:prstGeom>
        <a:solidFill>
          <a:schemeClr val="accent2">
            <a:hueOff val="1102814"/>
            <a:satOff val="20646"/>
            <a:lumOff val="-1255"/>
            <a:alphaOff val="0"/>
          </a:schemeClr>
        </a:solidFill>
        <a:ln w="19050" cap="flat" cmpd="sng" algn="ctr">
          <a:solidFill>
            <a:schemeClr val="accent2">
              <a:hueOff val="1102814"/>
              <a:satOff val="20646"/>
              <a:lumOff val="-1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40C0A-AAE0-4A95-9FB7-DAA9C4D0936F}">
      <dsp:nvSpPr>
        <dsp:cNvPr id="0" name=""/>
        <dsp:cNvSpPr/>
      </dsp:nvSpPr>
      <dsp:spPr>
        <a:xfrm>
          <a:off x="0" y="297786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Swap roles </a:t>
          </a:r>
          <a:endParaRPr lang="en-US" sz="2000" kern="1200"/>
        </a:p>
      </dsp:txBody>
      <dsp:txXfrm>
        <a:off x="0" y="2977864"/>
        <a:ext cx="6451943" cy="743920"/>
      </dsp:txXfrm>
    </dsp:sp>
    <dsp:sp modelId="{C6162861-119A-4527-BDAB-1D308D50A279}">
      <dsp:nvSpPr>
        <dsp:cNvPr id="0" name=""/>
        <dsp:cNvSpPr/>
      </dsp:nvSpPr>
      <dsp:spPr>
        <a:xfrm>
          <a:off x="0" y="3721784"/>
          <a:ext cx="6451943" cy="0"/>
        </a:xfrm>
        <a:prstGeom prst="line">
          <a:avLst/>
        </a:prstGeom>
        <a:solidFill>
          <a:schemeClr val="accent2">
            <a:hueOff val="1378517"/>
            <a:satOff val="25807"/>
            <a:lumOff val="-1569"/>
            <a:alphaOff val="0"/>
          </a:schemeClr>
        </a:solidFill>
        <a:ln w="19050" cap="flat" cmpd="sng" algn="ctr">
          <a:solidFill>
            <a:schemeClr val="accent2">
              <a:hueOff val="1378517"/>
              <a:satOff val="25807"/>
              <a:lumOff val="-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BCDB8-9C99-4267-90B4-0380192655A5}">
      <dsp:nvSpPr>
        <dsp:cNvPr id="0" name=""/>
        <dsp:cNvSpPr/>
      </dsp:nvSpPr>
      <dsp:spPr>
        <a:xfrm>
          <a:off x="0" y="372178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</a:t>
          </a:r>
          <a:endParaRPr lang="en-US" sz="2000" kern="1200"/>
        </a:p>
      </dsp:txBody>
      <dsp:txXfrm>
        <a:off x="0" y="3721784"/>
        <a:ext cx="6451943" cy="743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10/14/2024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https://ncps.com/" TargetMode="External"/><Relationship Id="rId2" Type="http://schemas.openxmlformats.org/officeDocument/2006/relationships/hyperlink" Target="mailto: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https://www.bacp.co.uk/media/8890/bacp-counselling-skills-competence-framework-may20.pdf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ECCS6005: Counselling Skills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ECCS6005 Counselling Skills  - 2024-25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 dirty="0"/>
          </a:p>
          <a:p>
            <a:pPr marL="45720" indent="0">
              <a:buNone/>
            </a:pPr>
            <a:r>
              <a:rPr lang="en-GB" sz="2800" b="1" dirty="0"/>
              <a:t>Module Leader: Andrea Williams</a:t>
            </a:r>
          </a:p>
          <a:p>
            <a:pPr marL="45720" indent="0">
              <a:buNone/>
            </a:pPr>
            <a:r>
              <a:rPr lang="en-GB" sz="2800" dirty="0"/>
              <a:t>Email: </a:t>
            </a:r>
            <a:r>
              <a:rPr lang="en-GB" sz="2800" dirty="0">
                <a:hlinkClick r:id="rId2"/>
              </a:rPr>
              <a:t>andrea.williams@uwtsd.ac.uk</a:t>
            </a:r>
            <a:endParaRPr lang="en-GB" sz="2800" dirty="0"/>
          </a:p>
          <a:p>
            <a:pPr marL="45720" indent="0">
              <a:buNone/>
            </a:pPr>
            <a:r>
              <a:rPr lang="en-GB" sz="2800" dirty="0"/>
              <a:t>Office Hours: Please email for an appointment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dirty="0"/>
              <a:t>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cs typeface="Times New Roman" panose="02020603050405020304" pitchFamily="18" charset="0"/>
              </a:rPr>
              <a:t>D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emonstrate the secure use of a range of counselling skills; communicating empathic understanding and acceptance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emonstrate the qualities of empathy, unconditional positive regard and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congruence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ecognise own personal and professional strengths and limitations that may affect practice and develop appropriate self-support and self-care strategies</a:t>
            </a: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emonstrate a critical awareness and application of relevant professional codes of ethical practice and professional standards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romote equality, diversity and inclusivity and critically identify and address implicit biases and prejudices within self and practice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ake responsibility for own learning and skill development and critically review own use of skills, personal and professional development and personal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F33514-E588-4B11-824A-CA5F576A7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Professional Bodies in Counselling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2A22BB-5189-41C2-B2A4-043BB50F70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1688123"/>
            <a:ext cx="4754880" cy="3615397"/>
          </a:xfrm>
        </p:spPr>
        <p:txBody>
          <a:bodyPr>
            <a:normAutofit fontScale="85000" lnSpcReduction="20000"/>
          </a:bodyPr>
          <a:lstStyle/>
          <a:p>
            <a:r>
              <a:rPr lang="en-GB" sz="4600" b="1" dirty="0"/>
              <a:t>British Association for Counselling and Psychotherapy</a:t>
            </a:r>
          </a:p>
          <a:p>
            <a:pPr marL="45720" indent="0">
              <a:buNone/>
            </a:pPr>
            <a:endParaRPr lang="en-GB" sz="4600" b="1" dirty="0"/>
          </a:p>
          <a:p>
            <a:r>
              <a:rPr lang="en-GB" sz="4600" dirty="0">
                <a:hlinkClick r:id="rId2"/>
              </a:rPr>
              <a:t>Ethical-framework-for-the-counselling-professions</a:t>
            </a:r>
            <a:endParaRPr lang="en-GB" sz="4600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E4470B-6DF7-4C27-87D2-862232C617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7612" y="1688123"/>
            <a:ext cx="4754880" cy="4392637"/>
          </a:xfrm>
        </p:spPr>
        <p:txBody>
          <a:bodyPr>
            <a:normAutofit fontScale="85000" lnSpcReduction="20000"/>
          </a:bodyPr>
          <a:lstStyle/>
          <a:p>
            <a:r>
              <a:rPr lang="en-GB" sz="4600" b="1" dirty="0"/>
              <a:t>National Counselling and Psychotherapy Society</a:t>
            </a:r>
          </a:p>
          <a:p>
            <a:r>
              <a:rPr lang="en-GB" sz="4600" b="1" dirty="0">
                <a:hlinkClick r:id="rId3"/>
              </a:rPr>
              <a:t>NCPS</a:t>
            </a:r>
            <a:endParaRPr lang="en-GB" sz="4600" b="1" dirty="0"/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="1" dirty="0"/>
          </a:p>
          <a:p>
            <a:endParaRPr lang="en-GB" sz="2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8B7A0D-6C0F-47EA-9FFA-451CE00C1C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194" y="5503025"/>
            <a:ext cx="4486275" cy="786939"/>
          </a:xfrm>
          <a:prstGeom prst="rect">
            <a:avLst/>
          </a:prstGeom>
        </p:spPr>
      </p:pic>
      <p:pic>
        <p:nvPicPr>
          <p:cNvPr id="2" name="Picture 2" descr="National Counselling &amp; Psychotherapy Society Logo">
            <a:extLst>
              <a:ext uri="{FF2B5EF4-FFF2-40B4-BE49-F238E27FC236}">
                <a16:creationId xmlns:a16="http://schemas.microsoft.com/office/drawing/2014/main" id="{3CC97DAF-6130-F218-A7B5-2934BE5F0A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5467" y="5253644"/>
            <a:ext cx="2667806" cy="103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83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88F13-6495-2794-CB13-A91FB6017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– 3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175BA-28A2-AB99-D660-580296BE08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4800" dirty="0"/>
              <a:t>First - Discuss the importance of working within an ethical Framework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7FA1CF-6A05-19F3-11ED-2E2CFD7E9F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sz="3200" dirty="0"/>
              <a:t>Each group identify and briefly explain one of the following:</a:t>
            </a:r>
          </a:p>
          <a:p>
            <a:r>
              <a:rPr lang="en-GB" sz="3200" dirty="0"/>
              <a:t>Values</a:t>
            </a:r>
          </a:p>
          <a:p>
            <a:r>
              <a:rPr lang="en-GB" sz="3200" dirty="0"/>
              <a:t>Principles</a:t>
            </a:r>
          </a:p>
          <a:p>
            <a:r>
              <a:rPr lang="en-GB" sz="3200" dirty="0"/>
              <a:t>Personal Moral Qualities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278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407D2-4039-996E-19D7-913E57A29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BACP- Skills Competency Framework 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9FA87-6239-2FF7-56A2-20177FD6AF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Areas of Competence</a:t>
            </a:r>
          </a:p>
          <a:p>
            <a:r>
              <a:rPr lang="en-GB" sz="2800" b="1" dirty="0"/>
              <a:t>Professional Context</a:t>
            </a:r>
          </a:p>
          <a:p>
            <a:r>
              <a:rPr lang="en-GB" sz="2800" b="1" dirty="0"/>
              <a:t>Empathy</a:t>
            </a:r>
          </a:p>
          <a:p>
            <a:r>
              <a:rPr lang="en-GB" sz="2800" b="1" dirty="0"/>
              <a:t>Skills and Techniques</a:t>
            </a:r>
          </a:p>
          <a:p>
            <a:r>
              <a:rPr lang="en-GB" sz="2800" b="1" dirty="0"/>
              <a:t>Working Alliance</a:t>
            </a:r>
          </a:p>
          <a:p>
            <a:r>
              <a:rPr lang="en-GB" sz="2800" b="1" dirty="0"/>
              <a:t>Personal Qualities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9C1558-AB3B-1584-E431-F13ACB8628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BACP-counselling-skills-competence-framework-2020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728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4372" y="215130"/>
            <a:ext cx="7123258" cy="910216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Counselling Skills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8292328"/>
              </p:ext>
            </p:extLst>
          </p:nvPr>
        </p:nvGraphicFramePr>
        <p:xfrm>
          <a:off x="1525192" y="1214999"/>
          <a:ext cx="9141619" cy="5427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451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86452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Ethical Practice and Professional Standards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919956"/>
              </p:ext>
            </p:extLst>
          </p:nvPr>
        </p:nvGraphicFramePr>
        <p:xfrm>
          <a:off x="1775520" y="1700808"/>
          <a:ext cx="8712968" cy="4755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542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Ethical Issues for Counselling Professions (Reeves &amp; Bond, 2021)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Client safety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Professional Competence and fitness to practise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Respect for diversity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Respect for client autonomy and self-determination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Avoiding exploitation of clients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Contracting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Confidentiality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 duty to maintain the integrity of the profession </a:t>
            </a:r>
          </a:p>
        </p:txBody>
      </p:sp>
    </p:spTree>
    <p:extLst>
      <p:ext uri="{BB962C8B-B14F-4D97-AF65-F5344CB8AC3E}">
        <p14:creationId xmlns:p14="http://schemas.microsoft.com/office/powerpoint/2010/main" val="514596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CF8C74-6401-7FB5-1955-701CC37997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Take a Break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891329B-49F5-23D3-FFF0-9FACD722D2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2925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F0040904-5830-4BD3-9C4C-7EC92FDE77D4}"/>
              </a:ext>
            </a:extLst>
          </p:cNvPr>
          <p:cNvSpPr/>
          <p:nvPr/>
        </p:nvSpPr>
        <p:spPr>
          <a:xfrm>
            <a:off x="2207568" y="1268760"/>
            <a:ext cx="7920880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Consider for a moment…</a:t>
            </a:r>
          </a:p>
          <a:p>
            <a:pPr algn="ctr"/>
            <a:r>
              <a:rPr lang="en-GB" sz="2400" dirty="0"/>
              <a:t>Boundaries in Counselling</a:t>
            </a:r>
          </a:p>
        </p:txBody>
      </p:sp>
    </p:spTree>
    <p:extLst>
      <p:ext uri="{BB962C8B-B14F-4D97-AF65-F5344CB8AC3E}">
        <p14:creationId xmlns:p14="http://schemas.microsoft.com/office/powerpoint/2010/main" val="1986212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Time</a:t>
            </a:r>
          </a:p>
          <a:p>
            <a:r>
              <a:rPr lang="en-GB" dirty="0"/>
              <a:t>Space</a:t>
            </a:r>
          </a:p>
          <a:p>
            <a:r>
              <a:rPr lang="en-GB" dirty="0"/>
              <a:t>Self-disclosure</a:t>
            </a:r>
          </a:p>
          <a:p>
            <a:r>
              <a:rPr lang="en-GB" dirty="0"/>
              <a:t>Touch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Expectations and dual relationships</a:t>
            </a:r>
          </a:p>
          <a:p>
            <a:r>
              <a:rPr lang="en-GB" dirty="0"/>
              <a:t>Diversity</a:t>
            </a:r>
          </a:p>
          <a:p>
            <a:r>
              <a:rPr lang="en-GB" dirty="0"/>
              <a:t>Ethical guidelines</a:t>
            </a:r>
          </a:p>
          <a:p>
            <a:r>
              <a:rPr lang="en-GB" dirty="0"/>
              <a:t>Health and Safety </a:t>
            </a:r>
          </a:p>
        </p:txBody>
      </p:sp>
      <p:pic>
        <p:nvPicPr>
          <p:cNvPr id="6" name="Content Placeholder 5" descr="A picture containing person&#10;&#10;Description automatically generated">
            <a:extLst>
              <a:ext uri="{FF2B5EF4-FFF2-40B4-BE49-F238E27FC236}">
                <a16:creationId xmlns:a16="http://schemas.microsoft.com/office/drawing/2014/main" id="{B5C7800D-BCB0-44BE-B63C-677C41C84A5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3148" y="1287780"/>
            <a:ext cx="3834904" cy="4495800"/>
          </a:xfrm>
        </p:spPr>
      </p:pic>
    </p:spTree>
    <p:extLst>
      <p:ext uri="{BB962C8B-B14F-4D97-AF65-F5344CB8AC3E}">
        <p14:creationId xmlns:p14="http://schemas.microsoft.com/office/powerpoint/2010/main" val="82425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Self-Disclosure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What might be the issues with self-disclosure within the therapeutic space?</a:t>
            </a:r>
          </a:p>
          <a:p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 What are your thought about this.</a:t>
            </a:r>
          </a:p>
        </p:txBody>
      </p:sp>
    </p:spTree>
    <p:extLst>
      <p:ext uri="{BB962C8B-B14F-4D97-AF65-F5344CB8AC3E}">
        <p14:creationId xmlns:p14="http://schemas.microsoft.com/office/powerpoint/2010/main" val="68677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F0040904-5830-4BD3-9C4C-7EC92FDE77D4}"/>
              </a:ext>
            </a:extLst>
          </p:cNvPr>
          <p:cNvSpPr/>
          <p:nvPr/>
        </p:nvSpPr>
        <p:spPr>
          <a:xfrm>
            <a:off x="2207568" y="1268760"/>
            <a:ext cx="7920880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Contracting – why is it important and what might it include?</a:t>
            </a:r>
          </a:p>
        </p:txBody>
      </p:sp>
    </p:spTree>
    <p:extLst>
      <p:ext uri="{BB962C8B-B14F-4D97-AF65-F5344CB8AC3E}">
        <p14:creationId xmlns:p14="http://schemas.microsoft.com/office/powerpoint/2010/main" val="318577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Contract Checklist</a:t>
            </a:r>
            <a:br>
              <a:rPr lang="en-GB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sz="2200" i="1" dirty="0">
                <a:solidFill>
                  <a:schemeClr val="accent3">
                    <a:lumMod val="50000"/>
                  </a:schemeClr>
                </a:solidFill>
              </a:rPr>
              <a:t>’To be Professional requires Ethical Standards’ ( Bond 2016)</a:t>
            </a:r>
            <a:br>
              <a:rPr lang="en-GB" sz="2200" i="1" dirty="0">
                <a:solidFill>
                  <a:schemeClr val="accent3">
                    <a:lumMod val="50000"/>
                  </a:schemeClr>
                </a:solidFill>
              </a:rPr>
            </a:br>
            <a:endParaRPr lang="en-GB" sz="2200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‘One of the basic requirements of a legally binding contract is prior agreement about its terms (Bond, 2016)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Written or Verbal?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Consideration of agency or organisation polices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Context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Equality, diversity and rights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Confidentiality, Informed Consent, Information Sharing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Data Protection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Disclosure of records and referrals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Record keeping/ Client access to records/ Use of records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  <a:p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Boundaries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Health and Safety/ Assessment of Risk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Contact details and appropriate times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Session time, punctuality, lateness, cancellations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Fee structure and policy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Duration of therapy/ review of contract/Termination of therapy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Holidays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Professional membership, code of ethics, insurance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Complaints procedure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39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728" y="620688"/>
            <a:ext cx="10856422" cy="180020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Derived from the principle of </a:t>
            </a:r>
            <a:r>
              <a:rPr lang="en-GB" sz="2400" b="1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Respect for Autonomy (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Reiter-Theil et al, 1991)</a:t>
            </a:r>
            <a:b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400" b="1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-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Informed Consent is someone’s agreement to treatment after having understood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: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br>
              <a:rPr lang="en-GB" sz="2800" b="1" dirty="0">
                <a:solidFill>
                  <a:schemeClr val="tx2">
                    <a:lumMod val="50000"/>
                  </a:schemeClr>
                </a:solidFill>
                <a:latin typeface="+mn-lt"/>
              </a:rPr>
            </a:br>
            <a:endParaRPr lang="en-GB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5494462"/>
              </p:ext>
            </p:extLst>
          </p:nvPr>
        </p:nvGraphicFramePr>
        <p:xfrm>
          <a:off x="559725" y="1556795"/>
          <a:ext cx="10169236" cy="4954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92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According to BACP (2020) guidelines, the same professional standards and ethical framework apply when delivering telephone and online counselling. 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The ethical challenge lies in how we meet the guiding ethical principles within a new context and in new methods of communicating (Reeves, 2018).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96" y="1988840"/>
            <a:ext cx="4699000" cy="2349500"/>
          </a:xfrm>
        </p:spPr>
      </p:pic>
    </p:spTree>
    <p:extLst>
      <p:ext uri="{BB962C8B-B14F-4D97-AF65-F5344CB8AC3E}">
        <p14:creationId xmlns:p14="http://schemas.microsoft.com/office/powerpoint/2010/main" val="10625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E361D-DD6D-0594-B064-AB5739E4B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Creating a safe space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93C107-8B37-20C0-F8F2-282B13CF9D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34769" r="35212"/>
          <a:stretch/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4B70F-813D-0A57-39D7-52E904E3B6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Seating</a:t>
            </a:r>
          </a:p>
          <a:p>
            <a:r>
              <a:rPr lang="en-US"/>
              <a:t>Confidentiality</a:t>
            </a:r>
          </a:p>
          <a:p>
            <a:r>
              <a:rPr lang="en-US"/>
              <a:t>Boundaries</a:t>
            </a:r>
          </a:p>
          <a:p>
            <a:r>
              <a:rPr lang="en-US"/>
              <a:t>Time – Agreed start and finish time</a:t>
            </a:r>
          </a:p>
          <a:p>
            <a:pPr marL="45720"/>
            <a:r>
              <a:rPr lang="en-US"/>
              <a:t>(McLeod &amp; McLeod, 2011)</a:t>
            </a:r>
          </a:p>
          <a:p>
            <a:pPr marL="4572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7871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23FE0-DFB0-4368-A3C2-FC1402A98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4BCA77F-6A46-46C1-822E-DF8DB6F0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0F30BB5-7BA0-4D79-B51D-809B0D796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E376D6-F107-4DB3-9670-0912D44E3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3287" y="821636"/>
            <a:ext cx="6758457" cy="57925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GB" sz="2800" dirty="0"/>
            </a:br>
            <a:br>
              <a:rPr lang="en-GB" sz="2800" dirty="0"/>
            </a:br>
            <a:r>
              <a:rPr lang="en-GB" sz="6000" b="1" dirty="0"/>
              <a:t>Attending</a:t>
            </a:r>
            <a:br>
              <a:rPr lang="en-GB" sz="2800" dirty="0"/>
            </a:br>
            <a:br>
              <a:rPr lang="en-GB" sz="2800" dirty="0"/>
            </a:br>
            <a:r>
              <a:rPr lang="en-GB" sz="6600" b="1" dirty="0"/>
              <a:t>S</a:t>
            </a:r>
            <a:r>
              <a:rPr lang="en-GB" sz="2800" dirty="0"/>
              <a:t>: Sit </a:t>
            </a:r>
            <a:r>
              <a:rPr lang="en-GB" sz="2800" i="1" dirty="0"/>
              <a:t>squarely</a:t>
            </a:r>
            <a:br>
              <a:rPr lang="en-GB" sz="2800" dirty="0"/>
            </a:br>
            <a:r>
              <a:rPr lang="en-GB" sz="6600" b="1" dirty="0"/>
              <a:t>O</a:t>
            </a:r>
            <a:r>
              <a:rPr lang="en-GB" sz="2800" dirty="0"/>
              <a:t>: </a:t>
            </a:r>
            <a:r>
              <a:rPr lang="en-GB" sz="2800" i="1" dirty="0"/>
              <a:t>Open </a:t>
            </a:r>
            <a:r>
              <a:rPr lang="en-GB" sz="2800" dirty="0"/>
              <a:t>posture</a:t>
            </a:r>
            <a:br>
              <a:rPr lang="en-GB" sz="2800" dirty="0"/>
            </a:br>
            <a:r>
              <a:rPr lang="en-GB" sz="6600" b="1" dirty="0"/>
              <a:t>L</a:t>
            </a:r>
            <a:r>
              <a:rPr lang="en-GB" sz="2800" dirty="0"/>
              <a:t>: </a:t>
            </a:r>
            <a:r>
              <a:rPr lang="en-GB" sz="2800" i="1" dirty="0"/>
              <a:t>Lean</a:t>
            </a:r>
            <a:r>
              <a:rPr lang="en-GB" sz="2800" dirty="0"/>
              <a:t> towards the other</a:t>
            </a:r>
            <a:br>
              <a:rPr lang="en-GB" sz="2800" dirty="0"/>
            </a:br>
            <a:r>
              <a:rPr lang="en-GB" sz="6600" b="1" dirty="0"/>
              <a:t>E</a:t>
            </a:r>
            <a:r>
              <a:rPr lang="en-GB" sz="2800" dirty="0"/>
              <a:t>: Good </a:t>
            </a:r>
            <a:r>
              <a:rPr lang="en-GB" sz="2800" i="1" dirty="0"/>
              <a:t>eye</a:t>
            </a:r>
            <a:r>
              <a:rPr lang="en-GB" sz="2800" dirty="0"/>
              <a:t> contact</a:t>
            </a:r>
            <a:br>
              <a:rPr lang="en-GB" sz="2800" dirty="0"/>
            </a:br>
            <a:r>
              <a:rPr lang="en-GB" sz="6600" b="1" dirty="0"/>
              <a:t>R</a:t>
            </a:r>
            <a:r>
              <a:rPr lang="en-GB" sz="2800" dirty="0"/>
              <a:t>: </a:t>
            </a:r>
            <a:r>
              <a:rPr lang="en-GB" sz="2800" i="1" dirty="0"/>
              <a:t>Relaxed</a:t>
            </a:r>
            <a:br>
              <a:rPr lang="en-GB" sz="2800" i="1" dirty="0"/>
            </a:br>
            <a:r>
              <a:rPr lang="en-GB" sz="2800" i="1" dirty="0"/>
              <a:t>(</a:t>
            </a:r>
            <a:r>
              <a:rPr lang="en-GB" sz="2700" dirty="0"/>
              <a:t>Gerard Egan, 2010)</a:t>
            </a:r>
            <a:br>
              <a:rPr lang="en-GB" sz="5400" dirty="0"/>
            </a:br>
            <a:br>
              <a:rPr lang="en-GB" sz="5400" dirty="0"/>
            </a:br>
            <a:endParaRPr lang="en-US" sz="5400" b="1" cap="all" dirty="0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F561C9-F335-45B4-A0DC-68F946099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39821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16728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/>
              <a:t>In Pairs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27F9CFB-7F50-DE4B-CB84-9A8C649A45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619050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084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CF8C74-6401-7FB5-1955-701CC37997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Take a Break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891329B-49F5-23D3-FFF0-9FACD722D2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8345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5626188-BC88-4034-B4BD-6E0545033E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27748" b="16697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FF9705B-517D-48B3-8406-075A90484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65330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is the difference between ‘Listening’ and ‘Active Listening’?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00D4A-3297-49B4-B6C1-3DC7DE054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117065ED-7F69-406B-B396-0FBBA641B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370" y="3808456"/>
            <a:ext cx="5020363" cy="29088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7806622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5962997" y="743695"/>
            <a:ext cx="5879868" cy="53782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indent="-182880"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sz="44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Consider some of the barriers to listening?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F84E3E96-74D0-44A4-94AE-12FD96FE6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36" y="1083212"/>
            <a:ext cx="5176910" cy="498248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6723581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7C473B-39B1-4D33-B0A1-AF2F4D67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200" b="1" cap="all" dirty="0">
                <a:solidFill>
                  <a:srgbClr val="FFFFFF"/>
                </a:solidFill>
              </a:rPr>
              <a:t>Skills Practice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8149EDB-4C7A-4F7D-85B0-A944535C05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712" y="857675"/>
            <a:ext cx="5402280" cy="5140669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6013225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4478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                             Responding Skills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891" y="1479666"/>
            <a:ext cx="5315989" cy="4601094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en-GB" sz="3900" b="1" dirty="0"/>
              <a:t>Paraphrasing</a:t>
            </a:r>
            <a:r>
              <a:rPr lang="en-GB" sz="6600" b="1" dirty="0"/>
              <a:t> </a:t>
            </a:r>
          </a:p>
          <a:p>
            <a:r>
              <a:rPr lang="en-GB" sz="4000" dirty="0"/>
              <a:t>Paraphrase in your own words what you have heard, this should be brief and clear.</a:t>
            </a:r>
          </a:p>
          <a:p>
            <a:r>
              <a:rPr lang="en-GB" sz="4000" dirty="0"/>
              <a:t>Identify the theme or root of the story and reword what you have heard.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5C2BD9-56B2-48E2-AB4E-DA34F6E443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7808A01-BCFA-42AC-A57D-495BAEBDE2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4060" y="1653914"/>
            <a:ext cx="4754563" cy="451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863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B9787-F4B0-4D39-9586-E768A9253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Reflecting/ Restating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57AC1-E08F-46B5-9783-B54F091199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dirty="0"/>
              <a:t>Identify feelings</a:t>
            </a:r>
          </a:p>
          <a:p>
            <a:r>
              <a:rPr lang="en-US" sz="3600" dirty="0"/>
              <a:t>Body messages</a:t>
            </a:r>
          </a:p>
          <a:p>
            <a:r>
              <a:rPr lang="en-US" sz="3600" dirty="0"/>
              <a:t>Vocal messages</a:t>
            </a:r>
          </a:p>
          <a:p>
            <a:r>
              <a:rPr lang="en-US" sz="3600" dirty="0"/>
              <a:t>Feeling words and phrases</a:t>
            </a:r>
          </a:p>
          <a:p>
            <a:r>
              <a:rPr lang="en-US" sz="3600" dirty="0"/>
              <a:t>Physiological words and phrases</a:t>
            </a:r>
          </a:p>
          <a:p>
            <a:r>
              <a:rPr lang="en-US" sz="3600" dirty="0"/>
              <a:t>Metaphors and imagery</a:t>
            </a:r>
          </a:p>
          <a:p>
            <a:pPr marL="45720"/>
            <a:endParaRPr lang="en-US" dirty="0"/>
          </a:p>
        </p:txBody>
      </p:sp>
      <p:pic>
        <p:nvPicPr>
          <p:cNvPr id="6" name="Content Placeholder 5" descr="Background pattern&#10;&#10;Description automatically generated">
            <a:extLst>
              <a:ext uri="{FF2B5EF4-FFF2-40B4-BE49-F238E27FC236}">
                <a16:creationId xmlns:a16="http://schemas.microsoft.com/office/drawing/2014/main" id="{6460C46E-6AB9-4A90-9C24-C79C3C4E8E2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149" r="31375" b="2"/>
          <a:stretch/>
        </p:blipFill>
        <p:spPr>
          <a:xfrm>
            <a:off x="7687994" y="243840"/>
            <a:ext cx="4269465" cy="637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1946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7E8C1-3B2F-CEAE-DCD5-ED01DB02A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 sz="4800" dirty="0"/>
              <a:t>Active Listening Exercise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C3F49BA-AFB5-CD07-6073-4685EFB018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68584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0427C-8E3D-368C-59C0-E8A9F4E26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Reading for next week: </a:t>
            </a:r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Reflective Practice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BD0FD-20BE-A01E-63F9-1A33C6670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Next week we will focus on the work of Donald Schön and consider the difference between reflection, reflexivity and reflective practice.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READING: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Bolton, G., (2014) Reflective practice : Writing and Professional Development 5th. ed., London: Sage. Chapter 1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Brookfield, S. (1998) Critically Reflective Practice. The Journal of Continuing Education in the Health Professions, Volume 18, pp. 197–205</a:t>
            </a:r>
          </a:p>
        </p:txBody>
      </p:sp>
    </p:spTree>
    <p:extLst>
      <p:ext uri="{BB962C8B-B14F-4D97-AF65-F5344CB8AC3E}">
        <p14:creationId xmlns:p14="http://schemas.microsoft.com/office/powerpoint/2010/main" val="2079095246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888</Words>
  <Application>Microsoft Office PowerPoint</Application>
  <PresentationFormat>Widescreen</PresentationFormat>
  <Paragraphs>151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Calibri</vt:lpstr>
      <vt:lpstr>Californian FB</vt:lpstr>
      <vt:lpstr>Corbel</vt:lpstr>
      <vt:lpstr>Symbol</vt:lpstr>
      <vt:lpstr>Times New Roman</vt:lpstr>
      <vt:lpstr>Basis</vt:lpstr>
      <vt:lpstr>ECCS6005: Counselling Skills Module Lead: Andrea Williams</vt:lpstr>
      <vt:lpstr>ECCS6005 Counselling Skills  - 2024-25</vt:lpstr>
      <vt:lpstr>Module Learning Outcomes</vt:lpstr>
      <vt:lpstr>Professional Bodies in Counselling</vt:lpstr>
      <vt:lpstr>Group Activity – 3 Groups</vt:lpstr>
      <vt:lpstr>BACP- Skills Competency Framework 2020</vt:lpstr>
      <vt:lpstr>Counselling Skills</vt:lpstr>
      <vt:lpstr>Ethical Practice and Professional Standards</vt:lpstr>
      <vt:lpstr>Ethical Issues for Counselling Professions (Reeves &amp; Bond, 2021)</vt:lpstr>
      <vt:lpstr>Take a Break</vt:lpstr>
      <vt:lpstr>PowerPoint Presentation</vt:lpstr>
      <vt:lpstr>Boundaries</vt:lpstr>
      <vt:lpstr>Self-Disclosure</vt:lpstr>
      <vt:lpstr>PowerPoint Presentation</vt:lpstr>
      <vt:lpstr>Contract Checklist ’To be Professional requires Ethical Standards’ ( Bond 2016) </vt:lpstr>
      <vt:lpstr>Derived from the principle of Respect for Autonomy (Reiter-Theil et al, 1991)  - Informed Consent is someone’s agreement to treatment after having understood:  </vt:lpstr>
      <vt:lpstr>Counselling in the Digital Era</vt:lpstr>
      <vt:lpstr>Creating a safe space</vt:lpstr>
      <vt:lpstr>  Attending  S: Sit squarely O: Open posture L: Lean towards the other E: Good eye contact R: Relaxed (Gerard Egan, 2010)  </vt:lpstr>
      <vt:lpstr>In Pairs</vt:lpstr>
      <vt:lpstr>Take a Break</vt:lpstr>
      <vt:lpstr>What is the difference between ‘Listening’ and ‘Active Listening’? </vt:lpstr>
      <vt:lpstr>PowerPoint Presentation</vt:lpstr>
      <vt:lpstr>Skills Practice</vt:lpstr>
      <vt:lpstr>                              Responding Skills  </vt:lpstr>
      <vt:lpstr>Reflecting/ Restating</vt:lpstr>
      <vt:lpstr>Active Listening Exercise</vt:lpstr>
      <vt:lpstr>Reading for next week: Reflective Practice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2024-10-14T11:32:31Z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