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7" r:id="rId2"/>
    <p:sldId id="258" r:id="rId3"/>
    <p:sldId id="259" r:id="rId4"/>
    <p:sldId id="260" r:id="rId5"/>
    <p:sldId id="261" r:id="rId6"/>
    <p:sldId id="269" r:id="rId7"/>
    <p:sldId id="267" r:id="rId8"/>
    <p:sldId id="271" r:id="rId9"/>
    <p:sldId id="270" r:id="rId10"/>
    <p:sldId id="262" r:id="rId11"/>
    <p:sldId id="268" r:id="rId12"/>
    <p:sldId id="264" r:id="rId13"/>
    <p:sldId id="263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D83EFC-0D5E-401D-AC23-A473AA7F5C7E}" v="102" dt="2022-11-02T13:11:24.5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9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svetelina Tsoneva Duz" userId="01df75f9db31d1a4" providerId="LiveId" clId="{7ED5DFCA-CF54-4B85-B5C2-CE39FEFFD0BB}"/>
    <pc:docChg chg="modSld">
      <pc:chgData name="Tsvetelina Tsoneva Duz" userId="01df75f9db31d1a4" providerId="LiveId" clId="{7ED5DFCA-CF54-4B85-B5C2-CE39FEFFD0BB}" dt="2022-11-02T19:00:16.601" v="38" actId="20577"/>
      <pc:docMkLst>
        <pc:docMk/>
      </pc:docMkLst>
      <pc:sldChg chg="modSp mod">
        <pc:chgData name="Tsvetelina Tsoneva Duz" userId="01df75f9db31d1a4" providerId="LiveId" clId="{7ED5DFCA-CF54-4B85-B5C2-CE39FEFFD0BB}" dt="2022-11-02T19:00:16.601" v="38" actId="20577"/>
        <pc:sldMkLst>
          <pc:docMk/>
          <pc:sldMk cId="1686207786" sldId="267"/>
        </pc:sldMkLst>
        <pc:graphicFrameChg chg="modGraphic">
          <ac:chgData name="Tsvetelina Tsoneva Duz" userId="01df75f9db31d1a4" providerId="LiveId" clId="{7ED5DFCA-CF54-4B85-B5C2-CE39FEFFD0BB}" dt="2022-11-02T19:00:16.601" v="38" actId="20577"/>
          <ac:graphicFrameMkLst>
            <pc:docMk/>
            <pc:sldMk cId="1686207786" sldId="267"/>
            <ac:graphicFrameMk id="9" creationId="{B80D2669-5500-03D1-F77B-12D7553EF73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663452-0BB8-40F6-AD4C-CA9FDBBD41CA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8656F8-B3EC-4682-8321-5686F97A1691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Development cycle</a:t>
          </a:r>
        </a:p>
      </dgm:t>
    </dgm:pt>
    <dgm:pt modelId="{BC524B50-3203-4676-B597-B2761D2E6B74}" type="parTrans" cxnId="{2BA15FED-B772-43FA-AB18-73E755022AC8}">
      <dgm:prSet/>
      <dgm:spPr/>
      <dgm:t>
        <a:bodyPr/>
        <a:lstStyle/>
        <a:p>
          <a:endParaRPr lang="en-GB"/>
        </a:p>
      </dgm:t>
    </dgm:pt>
    <dgm:pt modelId="{473D4065-E5FD-4D4B-9DBC-298245EC9AEF}" type="sibTrans" cxnId="{2BA15FED-B772-43FA-AB18-73E755022AC8}">
      <dgm:prSet/>
      <dgm:spPr/>
      <dgm:t>
        <a:bodyPr/>
        <a:lstStyle/>
        <a:p>
          <a:endParaRPr lang="en-GB"/>
        </a:p>
      </dgm:t>
    </dgm:pt>
    <dgm:pt modelId="{A1EFB4C0-13A4-42CA-8CC5-C423B8CA1C75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1.System Requirements</a:t>
          </a:r>
        </a:p>
      </dgm:t>
    </dgm:pt>
    <dgm:pt modelId="{C7553D7E-CD32-483D-9A36-0975124CD227}" type="parTrans" cxnId="{D8A537AA-4CFC-4D51-BEC3-5644D9C71D7C}">
      <dgm:prSet/>
      <dgm:spPr/>
      <dgm:t>
        <a:bodyPr/>
        <a:lstStyle/>
        <a:p>
          <a:endParaRPr lang="en-GB"/>
        </a:p>
      </dgm:t>
    </dgm:pt>
    <dgm:pt modelId="{43926590-7050-478A-B28C-D42354C2974C}" type="sibTrans" cxnId="{D8A537AA-4CFC-4D51-BEC3-5644D9C71D7C}">
      <dgm:prSet/>
      <dgm:spPr/>
      <dgm:t>
        <a:bodyPr/>
        <a:lstStyle/>
        <a:p>
          <a:endParaRPr lang="en-GB"/>
        </a:p>
      </dgm:t>
    </dgm:pt>
    <dgm:pt modelId="{14B37FB1-AD7E-4174-A6ED-DA13F9CE0205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2.Software Requirements</a:t>
          </a:r>
        </a:p>
      </dgm:t>
    </dgm:pt>
    <dgm:pt modelId="{A5ABEC9A-4329-48F9-B09D-930B66155C86}" type="parTrans" cxnId="{9ED359CD-0F18-4DBD-91F5-6963E864586A}">
      <dgm:prSet/>
      <dgm:spPr/>
      <dgm:t>
        <a:bodyPr/>
        <a:lstStyle/>
        <a:p>
          <a:endParaRPr lang="en-GB"/>
        </a:p>
      </dgm:t>
    </dgm:pt>
    <dgm:pt modelId="{FF1BF088-A5D7-463B-AE74-E8A9A883C24C}" type="sibTrans" cxnId="{9ED359CD-0F18-4DBD-91F5-6963E864586A}">
      <dgm:prSet/>
      <dgm:spPr/>
      <dgm:t>
        <a:bodyPr/>
        <a:lstStyle/>
        <a:p>
          <a:endParaRPr lang="en-GB"/>
        </a:p>
      </dgm:t>
    </dgm:pt>
    <dgm:pt modelId="{4569C7AD-CD81-4C07-BD33-C6ED824C82C0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4.Design</a:t>
          </a:r>
        </a:p>
      </dgm:t>
    </dgm:pt>
    <dgm:pt modelId="{1C3BC8DB-FF42-4C4F-BBB6-D08DB418EFBC}" type="parTrans" cxnId="{098CE6B4-305D-4E8E-8623-737A2761F6B8}">
      <dgm:prSet/>
      <dgm:spPr/>
      <dgm:t>
        <a:bodyPr/>
        <a:lstStyle/>
        <a:p>
          <a:endParaRPr lang="en-GB"/>
        </a:p>
      </dgm:t>
    </dgm:pt>
    <dgm:pt modelId="{16326FA5-DF14-435F-9611-1C2F78333CAD}" type="sibTrans" cxnId="{098CE6B4-305D-4E8E-8623-737A2761F6B8}">
      <dgm:prSet/>
      <dgm:spPr/>
      <dgm:t>
        <a:bodyPr/>
        <a:lstStyle/>
        <a:p>
          <a:endParaRPr lang="en-GB"/>
        </a:p>
      </dgm:t>
    </dgm:pt>
    <dgm:pt modelId="{A1F2A77E-D96A-4573-8EB1-653CCCAD43DB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3.Analysis </a:t>
          </a:r>
        </a:p>
      </dgm:t>
    </dgm:pt>
    <dgm:pt modelId="{2DF87E7B-7607-4BCC-AEA5-B44B2258BCF3}" type="sibTrans" cxnId="{789109F1-1330-43B4-A24B-0C86B9DBA3CB}">
      <dgm:prSet/>
      <dgm:spPr/>
      <dgm:t>
        <a:bodyPr/>
        <a:lstStyle/>
        <a:p>
          <a:endParaRPr lang="en-GB"/>
        </a:p>
      </dgm:t>
    </dgm:pt>
    <dgm:pt modelId="{FF68FC64-B9E5-406B-A723-72D6DD5314DC}" type="parTrans" cxnId="{789109F1-1330-43B4-A24B-0C86B9DBA3CB}">
      <dgm:prSet/>
      <dgm:spPr/>
      <dgm:t>
        <a:bodyPr/>
        <a:lstStyle/>
        <a:p>
          <a:endParaRPr lang="en-GB"/>
        </a:p>
      </dgm:t>
    </dgm:pt>
    <dgm:pt modelId="{D6716B0E-F82D-4F7C-BA81-13DB74F99D19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5.Coding</a:t>
          </a:r>
        </a:p>
      </dgm:t>
    </dgm:pt>
    <dgm:pt modelId="{EEFCCB76-F7F6-4952-B366-AD566666BACE}" type="sibTrans" cxnId="{3CC24096-605A-4B95-9940-118CE781D0D5}">
      <dgm:prSet/>
      <dgm:spPr/>
      <dgm:t>
        <a:bodyPr/>
        <a:lstStyle/>
        <a:p>
          <a:endParaRPr lang="en-GB"/>
        </a:p>
      </dgm:t>
    </dgm:pt>
    <dgm:pt modelId="{54DB639F-9515-4379-BF99-A6760C713650}" type="parTrans" cxnId="{3CC24096-605A-4B95-9940-118CE781D0D5}">
      <dgm:prSet/>
      <dgm:spPr/>
      <dgm:t>
        <a:bodyPr/>
        <a:lstStyle/>
        <a:p>
          <a:endParaRPr lang="en-GB"/>
        </a:p>
      </dgm:t>
    </dgm:pt>
    <dgm:pt modelId="{07350AC2-876F-447F-BE93-E81E6CC52EC4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6. Testing</a:t>
          </a:r>
        </a:p>
      </dgm:t>
    </dgm:pt>
    <dgm:pt modelId="{C75CD849-57FD-4EF1-B23A-70C5A4B3A4B7}" type="sibTrans" cxnId="{73C4325E-D9A6-45B2-AE31-FF8473B2ACA2}">
      <dgm:prSet/>
      <dgm:spPr/>
      <dgm:t>
        <a:bodyPr/>
        <a:lstStyle/>
        <a:p>
          <a:endParaRPr lang="en-GB"/>
        </a:p>
      </dgm:t>
    </dgm:pt>
    <dgm:pt modelId="{24426D90-754B-4DB8-AAD5-1C074692AB74}" type="parTrans" cxnId="{73C4325E-D9A6-45B2-AE31-FF8473B2ACA2}">
      <dgm:prSet/>
      <dgm:spPr/>
      <dgm:t>
        <a:bodyPr/>
        <a:lstStyle/>
        <a:p>
          <a:endParaRPr lang="en-GB"/>
        </a:p>
      </dgm:t>
    </dgm:pt>
    <dgm:pt modelId="{04244D1E-449F-4CC0-A075-C977A63743D9}" type="pres">
      <dgm:prSet presAssocID="{D5663452-0BB8-40F6-AD4C-CA9FDBBD41C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60F3B54-B5E4-43AF-B398-4B5019E9F201}" type="pres">
      <dgm:prSet presAssocID="{3F8656F8-B3EC-4682-8321-5686F97A1691}" presName="Parent" presStyleLbl="node0" presStyleIdx="0" presStyleCnt="1" custLinFactNeighborX="-666" custLinFactNeighborY="14">
        <dgm:presLayoutVars>
          <dgm:chMax val="6"/>
          <dgm:chPref val="6"/>
        </dgm:presLayoutVars>
      </dgm:prSet>
      <dgm:spPr/>
    </dgm:pt>
    <dgm:pt modelId="{8CFC5AFF-E537-41B8-B9C0-8C00D33EA069}" type="pres">
      <dgm:prSet presAssocID="{A1EFB4C0-13A4-42CA-8CC5-C423B8CA1C75}" presName="Accent1" presStyleCnt="0"/>
      <dgm:spPr/>
    </dgm:pt>
    <dgm:pt modelId="{9DAB4864-8D81-4D05-98B1-2870388DE2A2}" type="pres">
      <dgm:prSet presAssocID="{A1EFB4C0-13A4-42CA-8CC5-C423B8CA1C75}" presName="Accent" presStyleLbl="bgShp" presStyleIdx="0" presStyleCnt="6"/>
      <dgm:spPr/>
    </dgm:pt>
    <dgm:pt modelId="{0B95151B-89C5-4017-9849-C7C9CE753AAA}" type="pres">
      <dgm:prSet presAssocID="{A1EFB4C0-13A4-42CA-8CC5-C423B8CA1C75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B0383931-7BB3-4523-B265-6B4D6678A200}" type="pres">
      <dgm:prSet presAssocID="{14B37FB1-AD7E-4174-A6ED-DA13F9CE0205}" presName="Accent2" presStyleCnt="0"/>
      <dgm:spPr/>
    </dgm:pt>
    <dgm:pt modelId="{6120045A-7607-466B-AD2D-365ECF332811}" type="pres">
      <dgm:prSet presAssocID="{14B37FB1-AD7E-4174-A6ED-DA13F9CE0205}" presName="Accent" presStyleLbl="bgShp" presStyleIdx="1" presStyleCnt="6"/>
      <dgm:spPr/>
    </dgm:pt>
    <dgm:pt modelId="{5B41279A-D31C-49D0-9F31-03D01D9AC363}" type="pres">
      <dgm:prSet presAssocID="{14B37FB1-AD7E-4174-A6ED-DA13F9CE0205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BE0B1F10-2767-46DA-B442-E2333D648181}" type="pres">
      <dgm:prSet presAssocID="{A1F2A77E-D96A-4573-8EB1-653CCCAD43DB}" presName="Accent3" presStyleCnt="0"/>
      <dgm:spPr/>
    </dgm:pt>
    <dgm:pt modelId="{256218A8-CA5D-42DE-BFC9-7D19E27592A1}" type="pres">
      <dgm:prSet presAssocID="{A1F2A77E-D96A-4573-8EB1-653CCCAD43DB}" presName="Accent" presStyleLbl="bgShp" presStyleIdx="2" presStyleCnt="6"/>
      <dgm:spPr/>
    </dgm:pt>
    <dgm:pt modelId="{B104ECFC-CDDF-451A-A378-BDE15E2F39F7}" type="pres">
      <dgm:prSet presAssocID="{A1F2A77E-D96A-4573-8EB1-653CCCAD43D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ACB406A3-4826-469B-A82C-0FA4BF0530B5}" type="pres">
      <dgm:prSet presAssocID="{4569C7AD-CD81-4C07-BD33-C6ED824C82C0}" presName="Accent4" presStyleCnt="0"/>
      <dgm:spPr/>
    </dgm:pt>
    <dgm:pt modelId="{F42BBB2E-2BA6-498A-A113-7CC87B19C46B}" type="pres">
      <dgm:prSet presAssocID="{4569C7AD-CD81-4C07-BD33-C6ED824C82C0}" presName="Accent" presStyleLbl="bgShp" presStyleIdx="3" presStyleCnt="6"/>
      <dgm:spPr/>
    </dgm:pt>
    <dgm:pt modelId="{979B955E-6A9D-4B08-903F-C874EBF4393C}" type="pres">
      <dgm:prSet presAssocID="{4569C7AD-CD81-4C07-BD33-C6ED824C82C0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B5093C29-F7EF-4D84-B600-2C48DEB7FFCA}" type="pres">
      <dgm:prSet presAssocID="{D6716B0E-F82D-4F7C-BA81-13DB74F99D19}" presName="Accent5" presStyleCnt="0"/>
      <dgm:spPr/>
    </dgm:pt>
    <dgm:pt modelId="{3F6ACA29-2ACC-410B-B116-FB027E8BF738}" type="pres">
      <dgm:prSet presAssocID="{D6716B0E-F82D-4F7C-BA81-13DB74F99D19}" presName="Accent" presStyleLbl="bgShp" presStyleIdx="4" presStyleCnt="6"/>
      <dgm:spPr/>
    </dgm:pt>
    <dgm:pt modelId="{5F10B973-B886-41AF-9C5A-B2AA0C721BC2}" type="pres">
      <dgm:prSet presAssocID="{D6716B0E-F82D-4F7C-BA81-13DB74F99D19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29942A78-1AB5-4845-9B63-C40692E5E1FA}" type="pres">
      <dgm:prSet presAssocID="{07350AC2-876F-447F-BE93-E81E6CC52EC4}" presName="Accent6" presStyleCnt="0"/>
      <dgm:spPr/>
    </dgm:pt>
    <dgm:pt modelId="{6817C429-7B26-4987-B035-D0E12D0715EC}" type="pres">
      <dgm:prSet presAssocID="{07350AC2-876F-447F-BE93-E81E6CC52EC4}" presName="Accent" presStyleLbl="bgShp" presStyleIdx="5" presStyleCnt="6"/>
      <dgm:spPr/>
    </dgm:pt>
    <dgm:pt modelId="{3C6CA4AD-82AD-4F02-ABD2-ACDF6D34433A}" type="pres">
      <dgm:prSet presAssocID="{07350AC2-876F-447F-BE93-E81E6CC52EC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D66E981F-7C9B-4AD4-A800-0F13C5DAA7A1}" type="presOf" srcId="{A1EFB4C0-13A4-42CA-8CC5-C423B8CA1C75}" destId="{0B95151B-89C5-4017-9849-C7C9CE753AAA}" srcOrd="0" destOrd="0" presId="urn:microsoft.com/office/officeart/2011/layout/HexagonRadial"/>
    <dgm:cxn modelId="{73C4325E-D9A6-45B2-AE31-FF8473B2ACA2}" srcId="{3F8656F8-B3EC-4682-8321-5686F97A1691}" destId="{07350AC2-876F-447F-BE93-E81E6CC52EC4}" srcOrd="5" destOrd="0" parTransId="{24426D90-754B-4DB8-AAD5-1C074692AB74}" sibTransId="{C75CD849-57FD-4EF1-B23A-70C5A4B3A4B7}"/>
    <dgm:cxn modelId="{5A7F7143-653A-4FC1-B34D-518F6BED9B06}" type="presOf" srcId="{A1F2A77E-D96A-4573-8EB1-653CCCAD43DB}" destId="{B104ECFC-CDDF-451A-A378-BDE15E2F39F7}" srcOrd="0" destOrd="0" presId="urn:microsoft.com/office/officeart/2011/layout/HexagonRadial"/>
    <dgm:cxn modelId="{277C166C-F128-48AE-946E-DD487BE7AC04}" type="presOf" srcId="{4569C7AD-CD81-4C07-BD33-C6ED824C82C0}" destId="{979B955E-6A9D-4B08-903F-C874EBF4393C}" srcOrd="0" destOrd="0" presId="urn:microsoft.com/office/officeart/2011/layout/HexagonRadial"/>
    <dgm:cxn modelId="{DF2CE84F-AACD-40FE-9702-5A95E08D218D}" type="presOf" srcId="{3F8656F8-B3EC-4682-8321-5686F97A1691}" destId="{A60F3B54-B5E4-43AF-B398-4B5019E9F201}" srcOrd="0" destOrd="0" presId="urn:microsoft.com/office/officeart/2011/layout/HexagonRadial"/>
    <dgm:cxn modelId="{475B217A-F2C0-469A-9D23-A1F3789A58AE}" type="presOf" srcId="{14B37FB1-AD7E-4174-A6ED-DA13F9CE0205}" destId="{5B41279A-D31C-49D0-9F31-03D01D9AC363}" srcOrd="0" destOrd="0" presId="urn:microsoft.com/office/officeart/2011/layout/HexagonRadial"/>
    <dgm:cxn modelId="{3CC24096-605A-4B95-9940-118CE781D0D5}" srcId="{3F8656F8-B3EC-4682-8321-5686F97A1691}" destId="{D6716B0E-F82D-4F7C-BA81-13DB74F99D19}" srcOrd="4" destOrd="0" parTransId="{54DB639F-9515-4379-BF99-A6760C713650}" sibTransId="{EEFCCB76-F7F6-4952-B366-AD566666BACE}"/>
    <dgm:cxn modelId="{D8A537AA-4CFC-4D51-BEC3-5644D9C71D7C}" srcId="{3F8656F8-B3EC-4682-8321-5686F97A1691}" destId="{A1EFB4C0-13A4-42CA-8CC5-C423B8CA1C75}" srcOrd="0" destOrd="0" parTransId="{C7553D7E-CD32-483D-9A36-0975124CD227}" sibTransId="{43926590-7050-478A-B28C-D42354C2974C}"/>
    <dgm:cxn modelId="{098CE6B4-305D-4E8E-8623-737A2761F6B8}" srcId="{3F8656F8-B3EC-4682-8321-5686F97A1691}" destId="{4569C7AD-CD81-4C07-BD33-C6ED824C82C0}" srcOrd="3" destOrd="0" parTransId="{1C3BC8DB-FF42-4C4F-BBB6-D08DB418EFBC}" sibTransId="{16326FA5-DF14-435F-9611-1C2F78333CAD}"/>
    <dgm:cxn modelId="{B71772BE-6CA7-4E77-9FCE-4930D892D15F}" type="presOf" srcId="{07350AC2-876F-447F-BE93-E81E6CC52EC4}" destId="{3C6CA4AD-82AD-4F02-ABD2-ACDF6D34433A}" srcOrd="0" destOrd="0" presId="urn:microsoft.com/office/officeart/2011/layout/HexagonRadial"/>
    <dgm:cxn modelId="{90A7DCC8-C8FA-4673-85DE-995E34FFD60D}" type="presOf" srcId="{D5663452-0BB8-40F6-AD4C-CA9FDBBD41CA}" destId="{04244D1E-449F-4CC0-A075-C977A63743D9}" srcOrd="0" destOrd="0" presId="urn:microsoft.com/office/officeart/2011/layout/HexagonRadial"/>
    <dgm:cxn modelId="{9ED359CD-0F18-4DBD-91F5-6963E864586A}" srcId="{3F8656F8-B3EC-4682-8321-5686F97A1691}" destId="{14B37FB1-AD7E-4174-A6ED-DA13F9CE0205}" srcOrd="1" destOrd="0" parTransId="{A5ABEC9A-4329-48F9-B09D-930B66155C86}" sibTransId="{FF1BF088-A5D7-463B-AE74-E8A9A883C24C}"/>
    <dgm:cxn modelId="{2BA15FED-B772-43FA-AB18-73E755022AC8}" srcId="{D5663452-0BB8-40F6-AD4C-CA9FDBBD41CA}" destId="{3F8656F8-B3EC-4682-8321-5686F97A1691}" srcOrd="0" destOrd="0" parTransId="{BC524B50-3203-4676-B597-B2761D2E6B74}" sibTransId="{473D4065-E5FD-4D4B-9DBC-298245EC9AEF}"/>
    <dgm:cxn modelId="{789109F1-1330-43B4-A24B-0C86B9DBA3CB}" srcId="{3F8656F8-B3EC-4682-8321-5686F97A1691}" destId="{A1F2A77E-D96A-4573-8EB1-653CCCAD43DB}" srcOrd="2" destOrd="0" parTransId="{FF68FC64-B9E5-406B-A723-72D6DD5314DC}" sibTransId="{2DF87E7B-7607-4BCC-AEA5-B44B2258BCF3}"/>
    <dgm:cxn modelId="{DAE1F2F7-52B5-48B6-A755-935393915B92}" type="presOf" srcId="{D6716B0E-F82D-4F7C-BA81-13DB74F99D19}" destId="{5F10B973-B886-41AF-9C5A-B2AA0C721BC2}" srcOrd="0" destOrd="0" presId="urn:microsoft.com/office/officeart/2011/layout/HexagonRadial"/>
    <dgm:cxn modelId="{24DFAFD6-D14C-455E-8BE2-08B31A85BAEA}" type="presParOf" srcId="{04244D1E-449F-4CC0-A075-C977A63743D9}" destId="{A60F3B54-B5E4-43AF-B398-4B5019E9F201}" srcOrd="0" destOrd="0" presId="urn:microsoft.com/office/officeart/2011/layout/HexagonRadial"/>
    <dgm:cxn modelId="{17B393E6-EBDF-45A9-BA5B-84261022F011}" type="presParOf" srcId="{04244D1E-449F-4CC0-A075-C977A63743D9}" destId="{8CFC5AFF-E537-41B8-B9C0-8C00D33EA069}" srcOrd="1" destOrd="0" presId="urn:microsoft.com/office/officeart/2011/layout/HexagonRadial"/>
    <dgm:cxn modelId="{3267C472-CEF7-4BF1-BB4D-D0597F3053ED}" type="presParOf" srcId="{8CFC5AFF-E537-41B8-B9C0-8C00D33EA069}" destId="{9DAB4864-8D81-4D05-98B1-2870388DE2A2}" srcOrd="0" destOrd="0" presId="urn:microsoft.com/office/officeart/2011/layout/HexagonRadial"/>
    <dgm:cxn modelId="{2064BCA5-64CF-4B15-B5C8-8FC002D175C5}" type="presParOf" srcId="{04244D1E-449F-4CC0-A075-C977A63743D9}" destId="{0B95151B-89C5-4017-9849-C7C9CE753AAA}" srcOrd="2" destOrd="0" presId="urn:microsoft.com/office/officeart/2011/layout/HexagonRadial"/>
    <dgm:cxn modelId="{7FBDF38E-9313-40FE-825A-85FFF7E85EE6}" type="presParOf" srcId="{04244D1E-449F-4CC0-A075-C977A63743D9}" destId="{B0383931-7BB3-4523-B265-6B4D6678A200}" srcOrd="3" destOrd="0" presId="urn:microsoft.com/office/officeart/2011/layout/HexagonRadial"/>
    <dgm:cxn modelId="{73DF645E-92FF-4195-B403-686BCA4F5201}" type="presParOf" srcId="{B0383931-7BB3-4523-B265-6B4D6678A200}" destId="{6120045A-7607-466B-AD2D-365ECF332811}" srcOrd="0" destOrd="0" presId="urn:microsoft.com/office/officeart/2011/layout/HexagonRadial"/>
    <dgm:cxn modelId="{9E7DA0A9-82D8-42D0-9437-7B8680F1843B}" type="presParOf" srcId="{04244D1E-449F-4CC0-A075-C977A63743D9}" destId="{5B41279A-D31C-49D0-9F31-03D01D9AC363}" srcOrd="4" destOrd="0" presId="urn:microsoft.com/office/officeart/2011/layout/HexagonRadial"/>
    <dgm:cxn modelId="{3C08A45C-7037-4FBA-9802-8F59E7B9D9B1}" type="presParOf" srcId="{04244D1E-449F-4CC0-A075-C977A63743D9}" destId="{BE0B1F10-2767-46DA-B442-E2333D648181}" srcOrd="5" destOrd="0" presId="urn:microsoft.com/office/officeart/2011/layout/HexagonRadial"/>
    <dgm:cxn modelId="{83AFC4DB-C344-4F20-A77F-69932767E5D1}" type="presParOf" srcId="{BE0B1F10-2767-46DA-B442-E2333D648181}" destId="{256218A8-CA5D-42DE-BFC9-7D19E27592A1}" srcOrd="0" destOrd="0" presId="urn:microsoft.com/office/officeart/2011/layout/HexagonRadial"/>
    <dgm:cxn modelId="{EEFBFE14-85EA-4EF0-B2D2-62D7B79895EF}" type="presParOf" srcId="{04244D1E-449F-4CC0-A075-C977A63743D9}" destId="{B104ECFC-CDDF-451A-A378-BDE15E2F39F7}" srcOrd="6" destOrd="0" presId="urn:microsoft.com/office/officeart/2011/layout/HexagonRadial"/>
    <dgm:cxn modelId="{5135FFF4-F04C-4057-8FD0-5C6241FCF5FA}" type="presParOf" srcId="{04244D1E-449F-4CC0-A075-C977A63743D9}" destId="{ACB406A3-4826-469B-A82C-0FA4BF0530B5}" srcOrd="7" destOrd="0" presId="urn:microsoft.com/office/officeart/2011/layout/HexagonRadial"/>
    <dgm:cxn modelId="{3194365C-3F08-4661-B5E6-545D41DD0A90}" type="presParOf" srcId="{ACB406A3-4826-469B-A82C-0FA4BF0530B5}" destId="{F42BBB2E-2BA6-498A-A113-7CC87B19C46B}" srcOrd="0" destOrd="0" presId="urn:microsoft.com/office/officeart/2011/layout/HexagonRadial"/>
    <dgm:cxn modelId="{7CC48808-A532-413C-8D94-A6C0A2088E45}" type="presParOf" srcId="{04244D1E-449F-4CC0-A075-C977A63743D9}" destId="{979B955E-6A9D-4B08-903F-C874EBF4393C}" srcOrd="8" destOrd="0" presId="urn:microsoft.com/office/officeart/2011/layout/HexagonRadial"/>
    <dgm:cxn modelId="{734A7452-94D2-4CAE-B3BF-C5B4A7619F76}" type="presParOf" srcId="{04244D1E-449F-4CC0-A075-C977A63743D9}" destId="{B5093C29-F7EF-4D84-B600-2C48DEB7FFCA}" srcOrd="9" destOrd="0" presId="urn:microsoft.com/office/officeart/2011/layout/HexagonRadial"/>
    <dgm:cxn modelId="{64ED26D6-B202-4BAB-A359-8BD040B05AF3}" type="presParOf" srcId="{B5093C29-F7EF-4D84-B600-2C48DEB7FFCA}" destId="{3F6ACA29-2ACC-410B-B116-FB027E8BF738}" srcOrd="0" destOrd="0" presId="urn:microsoft.com/office/officeart/2011/layout/HexagonRadial"/>
    <dgm:cxn modelId="{CA2A59CC-0C79-47C9-A873-15DA27A6546D}" type="presParOf" srcId="{04244D1E-449F-4CC0-A075-C977A63743D9}" destId="{5F10B973-B886-41AF-9C5A-B2AA0C721BC2}" srcOrd="10" destOrd="0" presId="urn:microsoft.com/office/officeart/2011/layout/HexagonRadial"/>
    <dgm:cxn modelId="{F482E146-DC99-465D-9F41-72034EB6E451}" type="presParOf" srcId="{04244D1E-449F-4CC0-A075-C977A63743D9}" destId="{29942A78-1AB5-4845-9B63-C40692E5E1FA}" srcOrd="11" destOrd="0" presId="urn:microsoft.com/office/officeart/2011/layout/HexagonRadial"/>
    <dgm:cxn modelId="{52D7AC0F-E616-488E-90C1-B167CE1BBB2F}" type="presParOf" srcId="{29942A78-1AB5-4845-9B63-C40692E5E1FA}" destId="{6817C429-7B26-4987-B035-D0E12D0715EC}" srcOrd="0" destOrd="0" presId="urn:microsoft.com/office/officeart/2011/layout/HexagonRadial"/>
    <dgm:cxn modelId="{5CE43B98-1C1D-43F8-8B2D-942D6B5F0137}" type="presParOf" srcId="{04244D1E-449F-4CC0-A075-C977A63743D9}" destId="{3C6CA4AD-82AD-4F02-ABD2-ACDF6D34433A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55E653-1AC8-48D6-9777-65DB27A8B44E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0B1B1E-EF6F-4ED9-B4FA-614694F2C32F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Website</a:t>
          </a:r>
        </a:p>
      </dgm:t>
    </dgm:pt>
    <dgm:pt modelId="{302D7794-F21E-4678-B165-93ABA78257F2}" type="parTrans" cxnId="{E1E7D976-25CF-4A0D-8CBC-A5881805596E}">
      <dgm:prSet/>
      <dgm:spPr/>
      <dgm:t>
        <a:bodyPr/>
        <a:lstStyle/>
        <a:p>
          <a:endParaRPr lang="en-GB"/>
        </a:p>
      </dgm:t>
    </dgm:pt>
    <dgm:pt modelId="{D46322A8-AE4F-473B-B342-1E86A3A3CDCC}" type="sibTrans" cxnId="{E1E7D976-25CF-4A0D-8CBC-A5881805596E}">
      <dgm:prSet/>
      <dgm:spPr/>
      <dgm:t>
        <a:bodyPr/>
        <a:lstStyle/>
        <a:p>
          <a:endParaRPr lang="en-GB"/>
        </a:p>
      </dgm:t>
    </dgm:pt>
    <dgm:pt modelId="{B52FE032-6148-49AD-BA40-8383AE927309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User</a:t>
          </a:r>
        </a:p>
        <a:p>
          <a:r>
            <a:rPr lang="en-GB" b="1" dirty="0"/>
            <a:t>View items</a:t>
          </a:r>
        </a:p>
        <a:p>
          <a:r>
            <a:rPr lang="en-GB" b="1" dirty="0"/>
            <a:t>Purchase items</a:t>
          </a:r>
        </a:p>
        <a:p>
          <a:r>
            <a:rPr lang="en-GB" b="1" dirty="0"/>
            <a:t>Instant pay</a:t>
          </a:r>
        </a:p>
        <a:p>
          <a:r>
            <a:rPr lang="en-GB" b="1" dirty="0"/>
            <a:t>Track orders status</a:t>
          </a:r>
        </a:p>
        <a:p>
          <a:r>
            <a:rPr lang="en-GB" b="1" dirty="0"/>
            <a:t>Send messages</a:t>
          </a:r>
        </a:p>
        <a:p>
          <a:endParaRPr lang="en-GB" dirty="0"/>
        </a:p>
      </dgm:t>
    </dgm:pt>
    <dgm:pt modelId="{0AFF6103-8CB4-41C6-A061-9584FF03C3F5}" type="parTrans" cxnId="{21E62CB3-03EB-4338-9E9B-EC10E51D8728}">
      <dgm:prSet/>
      <dgm:spPr/>
      <dgm:t>
        <a:bodyPr/>
        <a:lstStyle/>
        <a:p>
          <a:endParaRPr lang="en-GB"/>
        </a:p>
      </dgm:t>
    </dgm:pt>
    <dgm:pt modelId="{CBF37A82-FAB4-4A71-820D-E111B9E4F610}" type="sibTrans" cxnId="{21E62CB3-03EB-4338-9E9B-EC10E51D8728}">
      <dgm:prSet/>
      <dgm:spPr/>
      <dgm:t>
        <a:bodyPr/>
        <a:lstStyle/>
        <a:p>
          <a:endParaRPr lang="en-GB"/>
        </a:p>
      </dgm:t>
    </dgm:pt>
    <dgm:pt modelId="{B2040DD3-F104-4B5D-8D10-87BA32158DE5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Visitor</a:t>
          </a:r>
        </a:p>
        <a:p>
          <a:r>
            <a:rPr lang="en-GB" b="1" dirty="0"/>
            <a:t>View items</a:t>
          </a:r>
        </a:p>
        <a:p>
          <a:r>
            <a:rPr lang="en-GB" b="1" dirty="0"/>
            <a:t>Register</a:t>
          </a:r>
        </a:p>
      </dgm:t>
    </dgm:pt>
    <dgm:pt modelId="{D8371E7A-EE57-4D33-8C78-134851A0ADEA}" type="parTrans" cxnId="{CF44D36F-50D9-432B-9E1C-130BABAD8C41}">
      <dgm:prSet/>
      <dgm:spPr/>
      <dgm:t>
        <a:bodyPr/>
        <a:lstStyle/>
        <a:p>
          <a:endParaRPr lang="en-GB"/>
        </a:p>
      </dgm:t>
    </dgm:pt>
    <dgm:pt modelId="{95D772CC-3424-49EC-A594-C79A358761A0}" type="sibTrans" cxnId="{CF44D36F-50D9-432B-9E1C-130BABAD8C41}">
      <dgm:prSet/>
      <dgm:spPr/>
      <dgm:t>
        <a:bodyPr/>
        <a:lstStyle/>
        <a:p>
          <a:endParaRPr lang="en-GB"/>
        </a:p>
      </dgm:t>
    </dgm:pt>
    <dgm:pt modelId="{62B5718B-1F85-4C70-886C-1B7B81706FEB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Admin</a:t>
          </a:r>
        </a:p>
        <a:p>
          <a:r>
            <a:rPr lang="en-GB" b="1" dirty="0"/>
            <a:t>Register</a:t>
          </a:r>
        </a:p>
        <a:p>
          <a:r>
            <a:rPr lang="en-GB" b="1" dirty="0"/>
            <a:t>Add and update items</a:t>
          </a:r>
        </a:p>
        <a:p>
          <a:r>
            <a:rPr lang="en-GB" b="1" dirty="0"/>
            <a:t>Delete users</a:t>
          </a:r>
        </a:p>
        <a:p>
          <a:r>
            <a:rPr lang="en-GB" b="1" dirty="0"/>
            <a:t>Track orders</a:t>
          </a:r>
        </a:p>
        <a:p>
          <a:r>
            <a:rPr lang="en-GB" b="1" dirty="0"/>
            <a:t>Receive messages</a:t>
          </a:r>
        </a:p>
        <a:p>
          <a:endParaRPr lang="en-GB" dirty="0"/>
        </a:p>
      </dgm:t>
    </dgm:pt>
    <dgm:pt modelId="{1E55386C-91C1-4968-9C5E-4093433DD585}" type="parTrans" cxnId="{0286DE94-29CD-4BE9-A650-50C99536F300}">
      <dgm:prSet/>
      <dgm:spPr/>
      <dgm:t>
        <a:bodyPr/>
        <a:lstStyle/>
        <a:p>
          <a:endParaRPr lang="en-GB"/>
        </a:p>
      </dgm:t>
    </dgm:pt>
    <dgm:pt modelId="{E4AE134E-6A6C-44EA-BAA3-1AB58EC5D7C0}" type="sibTrans" cxnId="{0286DE94-29CD-4BE9-A650-50C99536F300}">
      <dgm:prSet/>
      <dgm:spPr/>
      <dgm:t>
        <a:bodyPr/>
        <a:lstStyle/>
        <a:p>
          <a:endParaRPr lang="en-GB"/>
        </a:p>
      </dgm:t>
    </dgm:pt>
    <dgm:pt modelId="{36A50362-507C-430D-8558-036330CEF390}" type="pres">
      <dgm:prSet presAssocID="{6D55E653-1AC8-48D6-9777-65DB27A8B44E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9BE969E-52F2-4F7F-B66F-34D31A9C4BB9}" type="pres">
      <dgm:prSet presAssocID="{B70B1B1E-EF6F-4ED9-B4FA-614694F2C32F}" presName="centerShape" presStyleLbl="node0" presStyleIdx="0" presStyleCnt="1"/>
      <dgm:spPr/>
    </dgm:pt>
    <dgm:pt modelId="{C6B70F2C-786E-4FDA-A81D-4C43933ACB30}" type="pres">
      <dgm:prSet presAssocID="{0AFF6103-8CB4-41C6-A061-9584FF03C3F5}" presName="parTrans" presStyleLbl="bgSibTrans2D1" presStyleIdx="0" presStyleCnt="3"/>
      <dgm:spPr/>
    </dgm:pt>
    <dgm:pt modelId="{32C3272E-CE0C-462B-8594-5ACE5098AC99}" type="pres">
      <dgm:prSet presAssocID="{B52FE032-6148-49AD-BA40-8383AE927309}" presName="node" presStyleLbl="node1" presStyleIdx="0" presStyleCnt="3" custScaleY="215792">
        <dgm:presLayoutVars>
          <dgm:bulletEnabled val="1"/>
        </dgm:presLayoutVars>
      </dgm:prSet>
      <dgm:spPr/>
    </dgm:pt>
    <dgm:pt modelId="{A6410882-1A68-41F3-BA14-91F102F4BFA6}" type="pres">
      <dgm:prSet presAssocID="{D8371E7A-EE57-4D33-8C78-134851A0ADEA}" presName="parTrans" presStyleLbl="bgSibTrans2D1" presStyleIdx="1" presStyleCnt="3"/>
      <dgm:spPr/>
    </dgm:pt>
    <dgm:pt modelId="{CD2C72A7-9AF2-4604-85F6-F72D1B4F213F}" type="pres">
      <dgm:prSet presAssocID="{B2040DD3-F104-4B5D-8D10-87BA32158DE5}" presName="node" presStyleLbl="node1" presStyleIdx="1" presStyleCnt="3">
        <dgm:presLayoutVars>
          <dgm:bulletEnabled val="1"/>
        </dgm:presLayoutVars>
      </dgm:prSet>
      <dgm:spPr/>
    </dgm:pt>
    <dgm:pt modelId="{A2739551-FA2A-41EE-8B6F-4E73436CA185}" type="pres">
      <dgm:prSet presAssocID="{1E55386C-91C1-4968-9C5E-4093433DD585}" presName="parTrans" presStyleLbl="bgSibTrans2D1" presStyleIdx="2" presStyleCnt="3"/>
      <dgm:spPr/>
    </dgm:pt>
    <dgm:pt modelId="{AADC07D8-4B1A-46F2-BDB9-E526B80DE41B}" type="pres">
      <dgm:prSet presAssocID="{62B5718B-1F85-4C70-886C-1B7B81706FEB}" presName="node" presStyleLbl="node1" presStyleIdx="2" presStyleCnt="3" custScaleY="232985">
        <dgm:presLayoutVars>
          <dgm:bulletEnabled val="1"/>
        </dgm:presLayoutVars>
      </dgm:prSet>
      <dgm:spPr/>
    </dgm:pt>
  </dgm:ptLst>
  <dgm:cxnLst>
    <dgm:cxn modelId="{FB41371F-F2A2-45B4-8234-1A8E988ED669}" type="presOf" srcId="{D8371E7A-EE57-4D33-8C78-134851A0ADEA}" destId="{A6410882-1A68-41F3-BA14-91F102F4BFA6}" srcOrd="0" destOrd="0" presId="urn:microsoft.com/office/officeart/2005/8/layout/radial4"/>
    <dgm:cxn modelId="{9EE84A35-4AC4-483A-A43D-877A2590FC6A}" type="presOf" srcId="{6D55E653-1AC8-48D6-9777-65DB27A8B44E}" destId="{36A50362-507C-430D-8558-036330CEF390}" srcOrd="0" destOrd="0" presId="urn:microsoft.com/office/officeart/2005/8/layout/radial4"/>
    <dgm:cxn modelId="{CF44D36F-50D9-432B-9E1C-130BABAD8C41}" srcId="{B70B1B1E-EF6F-4ED9-B4FA-614694F2C32F}" destId="{B2040DD3-F104-4B5D-8D10-87BA32158DE5}" srcOrd="1" destOrd="0" parTransId="{D8371E7A-EE57-4D33-8C78-134851A0ADEA}" sibTransId="{95D772CC-3424-49EC-A594-C79A358761A0}"/>
    <dgm:cxn modelId="{E1E7D976-25CF-4A0D-8CBC-A5881805596E}" srcId="{6D55E653-1AC8-48D6-9777-65DB27A8B44E}" destId="{B70B1B1E-EF6F-4ED9-B4FA-614694F2C32F}" srcOrd="0" destOrd="0" parTransId="{302D7794-F21E-4678-B165-93ABA78257F2}" sibTransId="{D46322A8-AE4F-473B-B342-1E86A3A3CDCC}"/>
    <dgm:cxn modelId="{3146C05A-9293-4651-9733-324E9A40C17E}" type="presOf" srcId="{B2040DD3-F104-4B5D-8D10-87BA32158DE5}" destId="{CD2C72A7-9AF2-4604-85F6-F72D1B4F213F}" srcOrd="0" destOrd="0" presId="urn:microsoft.com/office/officeart/2005/8/layout/radial4"/>
    <dgm:cxn modelId="{0286DE94-29CD-4BE9-A650-50C99536F300}" srcId="{B70B1B1E-EF6F-4ED9-B4FA-614694F2C32F}" destId="{62B5718B-1F85-4C70-886C-1B7B81706FEB}" srcOrd="2" destOrd="0" parTransId="{1E55386C-91C1-4968-9C5E-4093433DD585}" sibTransId="{E4AE134E-6A6C-44EA-BAA3-1AB58EC5D7C0}"/>
    <dgm:cxn modelId="{2AC88D9C-01C6-4420-84C2-2F861D335B80}" type="presOf" srcId="{62B5718B-1F85-4C70-886C-1B7B81706FEB}" destId="{AADC07D8-4B1A-46F2-BDB9-E526B80DE41B}" srcOrd="0" destOrd="0" presId="urn:microsoft.com/office/officeart/2005/8/layout/radial4"/>
    <dgm:cxn modelId="{26EADB9F-D424-4E36-B58E-CA72DFD9AC58}" type="presOf" srcId="{0AFF6103-8CB4-41C6-A061-9584FF03C3F5}" destId="{C6B70F2C-786E-4FDA-A81D-4C43933ACB30}" srcOrd="0" destOrd="0" presId="urn:microsoft.com/office/officeart/2005/8/layout/radial4"/>
    <dgm:cxn modelId="{21E62CB3-03EB-4338-9E9B-EC10E51D8728}" srcId="{B70B1B1E-EF6F-4ED9-B4FA-614694F2C32F}" destId="{B52FE032-6148-49AD-BA40-8383AE927309}" srcOrd="0" destOrd="0" parTransId="{0AFF6103-8CB4-41C6-A061-9584FF03C3F5}" sibTransId="{CBF37A82-FAB4-4A71-820D-E111B9E4F610}"/>
    <dgm:cxn modelId="{30B95CB9-146E-498B-A064-89733D066097}" type="presOf" srcId="{B70B1B1E-EF6F-4ED9-B4FA-614694F2C32F}" destId="{19BE969E-52F2-4F7F-B66F-34D31A9C4BB9}" srcOrd="0" destOrd="0" presId="urn:microsoft.com/office/officeart/2005/8/layout/radial4"/>
    <dgm:cxn modelId="{2875B2C4-9B1A-4CF6-AF20-66002E0517F7}" type="presOf" srcId="{1E55386C-91C1-4968-9C5E-4093433DD585}" destId="{A2739551-FA2A-41EE-8B6F-4E73436CA185}" srcOrd="0" destOrd="0" presId="urn:microsoft.com/office/officeart/2005/8/layout/radial4"/>
    <dgm:cxn modelId="{ED25F9E4-E142-4974-AB7B-3F4FF7C7D2BD}" type="presOf" srcId="{B52FE032-6148-49AD-BA40-8383AE927309}" destId="{32C3272E-CE0C-462B-8594-5ACE5098AC99}" srcOrd="0" destOrd="0" presId="urn:microsoft.com/office/officeart/2005/8/layout/radial4"/>
    <dgm:cxn modelId="{D19862AD-ABA0-4F1F-8CF5-B34A396AF2DB}" type="presParOf" srcId="{36A50362-507C-430D-8558-036330CEF390}" destId="{19BE969E-52F2-4F7F-B66F-34D31A9C4BB9}" srcOrd="0" destOrd="0" presId="urn:microsoft.com/office/officeart/2005/8/layout/radial4"/>
    <dgm:cxn modelId="{3201D4DD-D523-4BB5-AEB6-EFE90902E07D}" type="presParOf" srcId="{36A50362-507C-430D-8558-036330CEF390}" destId="{C6B70F2C-786E-4FDA-A81D-4C43933ACB30}" srcOrd="1" destOrd="0" presId="urn:microsoft.com/office/officeart/2005/8/layout/radial4"/>
    <dgm:cxn modelId="{9DD0CC83-E3F0-4CAD-9CD6-F0B71E6557B9}" type="presParOf" srcId="{36A50362-507C-430D-8558-036330CEF390}" destId="{32C3272E-CE0C-462B-8594-5ACE5098AC99}" srcOrd="2" destOrd="0" presId="urn:microsoft.com/office/officeart/2005/8/layout/radial4"/>
    <dgm:cxn modelId="{0EC4F868-D42B-4F5B-B4B7-9AC9F1EF686C}" type="presParOf" srcId="{36A50362-507C-430D-8558-036330CEF390}" destId="{A6410882-1A68-41F3-BA14-91F102F4BFA6}" srcOrd="3" destOrd="0" presId="urn:microsoft.com/office/officeart/2005/8/layout/radial4"/>
    <dgm:cxn modelId="{55595DE4-F824-461E-B1BA-E4283DE67308}" type="presParOf" srcId="{36A50362-507C-430D-8558-036330CEF390}" destId="{CD2C72A7-9AF2-4604-85F6-F72D1B4F213F}" srcOrd="4" destOrd="0" presId="urn:microsoft.com/office/officeart/2005/8/layout/radial4"/>
    <dgm:cxn modelId="{F720C16E-C1D8-48E4-B1C6-3BFCE0EE6880}" type="presParOf" srcId="{36A50362-507C-430D-8558-036330CEF390}" destId="{A2739551-FA2A-41EE-8B6F-4E73436CA185}" srcOrd="5" destOrd="0" presId="urn:microsoft.com/office/officeart/2005/8/layout/radial4"/>
    <dgm:cxn modelId="{4606EB4B-F0A9-4053-9618-F9824E9A2CF8}" type="presParOf" srcId="{36A50362-507C-430D-8558-036330CEF390}" destId="{AADC07D8-4B1A-46F2-BDB9-E526B80DE41B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1E286A-ABEB-4487-BA73-3C0F192E5C5A}" type="doc">
      <dgm:prSet loTypeId="urn:microsoft.com/office/officeart/2005/8/layout/cycle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4C3B72-3E7C-432F-BA0A-B7400AD42C50}">
      <dgm:prSet phldrT="[Text]" custT="1"/>
      <dgm:spPr/>
      <dgm:t>
        <a:bodyPr/>
        <a:lstStyle/>
        <a:p>
          <a:r>
            <a:rPr lang="en-GB" sz="1400" b="1" dirty="0"/>
            <a:t>Literature review</a:t>
          </a:r>
        </a:p>
        <a:p>
          <a:r>
            <a:rPr lang="en-GB" sz="1400" b="1" dirty="0"/>
            <a:t>UX design principles</a:t>
          </a:r>
        </a:p>
      </dgm:t>
    </dgm:pt>
    <dgm:pt modelId="{1353C4B8-C9FB-4A6D-83D4-CB78E05AC795}" type="parTrans" cxnId="{8E6F2435-3594-4934-8799-AEBCD7E2B3EE}">
      <dgm:prSet/>
      <dgm:spPr/>
      <dgm:t>
        <a:bodyPr/>
        <a:lstStyle/>
        <a:p>
          <a:endParaRPr lang="en-GB"/>
        </a:p>
      </dgm:t>
    </dgm:pt>
    <dgm:pt modelId="{0A819AD2-EFFA-4908-B07E-5D90A7CE1C2D}" type="sibTrans" cxnId="{8E6F2435-3594-4934-8799-AEBCD7E2B3EE}">
      <dgm:prSet/>
      <dgm:spPr/>
      <dgm:t>
        <a:bodyPr/>
        <a:lstStyle/>
        <a:p>
          <a:endParaRPr lang="en-GB"/>
        </a:p>
      </dgm:t>
    </dgm:pt>
    <dgm:pt modelId="{A1633C28-16A2-449A-A155-14CF2BF73F99}">
      <dgm:prSet phldrT="[Text]"/>
      <dgm:spPr/>
      <dgm:t>
        <a:bodyPr/>
        <a:lstStyle/>
        <a:p>
          <a:r>
            <a:rPr lang="en-GB" b="1" dirty="0"/>
            <a:t>Design and coding</a:t>
          </a:r>
        </a:p>
      </dgm:t>
    </dgm:pt>
    <dgm:pt modelId="{7611A414-2B5E-4C8C-B530-B234CDDEC8E7}" type="parTrans" cxnId="{209FB11D-40B5-4032-87BD-563DF57212E9}">
      <dgm:prSet/>
      <dgm:spPr/>
      <dgm:t>
        <a:bodyPr/>
        <a:lstStyle/>
        <a:p>
          <a:endParaRPr lang="en-GB"/>
        </a:p>
      </dgm:t>
    </dgm:pt>
    <dgm:pt modelId="{13D3138A-2D94-4C5C-9398-F63A043F8329}" type="sibTrans" cxnId="{209FB11D-40B5-4032-87BD-563DF57212E9}">
      <dgm:prSet/>
      <dgm:spPr/>
      <dgm:t>
        <a:bodyPr/>
        <a:lstStyle/>
        <a:p>
          <a:endParaRPr lang="en-GB"/>
        </a:p>
      </dgm:t>
    </dgm:pt>
    <dgm:pt modelId="{10A08747-6A4A-4BE8-B3ED-3BA760C20328}">
      <dgm:prSet phldrT="[Text]" custT="1"/>
      <dgm:spPr/>
      <dgm:t>
        <a:bodyPr/>
        <a:lstStyle/>
        <a:p>
          <a:r>
            <a:rPr lang="en-GB" sz="1400" b="1" dirty="0"/>
            <a:t>Demo</a:t>
          </a:r>
        </a:p>
      </dgm:t>
    </dgm:pt>
    <dgm:pt modelId="{D114F79C-25DF-4B1E-AB5A-7FA0802196D5}" type="parTrans" cxnId="{D4F35C7D-4336-42B2-AC75-985436CA9510}">
      <dgm:prSet/>
      <dgm:spPr/>
      <dgm:t>
        <a:bodyPr/>
        <a:lstStyle/>
        <a:p>
          <a:endParaRPr lang="en-GB"/>
        </a:p>
      </dgm:t>
    </dgm:pt>
    <dgm:pt modelId="{DF2B7481-1C02-4A33-99C0-C9A856989705}" type="sibTrans" cxnId="{D4F35C7D-4336-42B2-AC75-985436CA9510}">
      <dgm:prSet/>
      <dgm:spPr/>
      <dgm:t>
        <a:bodyPr/>
        <a:lstStyle/>
        <a:p>
          <a:endParaRPr lang="en-GB"/>
        </a:p>
      </dgm:t>
    </dgm:pt>
    <dgm:pt modelId="{A2186AF1-07E6-4613-8B08-33AFCAD1D6EF}">
      <dgm:prSet phldrT="[Text]"/>
      <dgm:spPr/>
      <dgm:t>
        <a:bodyPr/>
        <a:lstStyle/>
        <a:p>
          <a:r>
            <a:rPr lang="en-GB" b="1" dirty="0"/>
            <a:t>Gantt chart</a:t>
          </a:r>
        </a:p>
      </dgm:t>
    </dgm:pt>
    <dgm:pt modelId="{3DD8AE73-CE45-4F87-9FC6-880729B30300}" type="parTrans" cxnId="{8812C94C-23F9-4B24-B05B-E75AD75E58D2}">
      <dgm:prSet/>
      <dgm:spPr/>
      <dgm:t>
        <a:bodyPr/>
        <a:lstStyle/>
        <a:p>
          <a:endParaRPr lang="en-GB"/>
        </a:p>
      </dgm:t>
    </dgm:pt>
    <dgm:pt modelId="{5148B46A-E7B3-4270-8D47-6CEBFCEF3DD3}" type="sibTrans" cxnId="{8812C94C-23F9-4B24-B05B-E75AD75E58D2}">
      <dgm:prSet/>
      <dgm:spPr/>
      <dgm:t>
        <a:bodyPr/>
        <a:lstStyle/>
        <a:p>
          <a:endParaRPr lang="en-GB"/>
        </a:p>
      </dgm:t>
    </dgm:pt>
    <dgm:pt modelId="{08779BF5-815A-4316-821D-0EBAE5D706FA}">
      <dgm:prSet phldrT="[Text]" custT="1"/>
      <dgm:spPr/>
      <dgm:t>
        <a:bodyPr/>
        <a:lstStyle/>
        <a:p>
          <a:r>
            <a:rPr lang="en-GB" sz="1400" b="1" dirty="0"/>
            <a:t>Research methods and tools</a:t>
          </a:r>
        </a:p>
      </dgm:t>
    </dgm:pt>
    <dgm:pt modelId="{1413A9CD-C900-4C00-AA13-B98F69C901A7}" type="parTrans" cxnId="{B3DFEB81-9328-4CF2-8620-B4D3A5667C82}">
      <dgm:prSet/>
      <dgm:spPr/>
      <dgm:t>
        <a:bodyPr/>
        <a:lstStyle/>
        <a:p>
          <a:endParaRPr lang="en-GB"/>
        </a:p>
      </dgm:t>
    </dgm:pt>
    <dgm:pt modelId="{653D62F7-345A-418E-8D7C-9F14FAC8AE02}" type="sibTrans" cxnId="{B3DFEB81-9328-4CF2-8620-B4D3A5667C82}">
      <dgm:prSet/>
      <dgm:spPr/>
      <dgm:t>
        <a:bodyPr/>
        <a:lstStyle/>
        <a:p>
          <a:endParaRPr lang="en-GB"/>
        </a:p>
      </dgm:t>
    </dgm:pt>
    <dgm:pt modelId="{2140539A-438E-425E-8543-8F4DA3E8832D}">
      <dgm:prSet phldrT="[Text]"/>
      <dgm:spPr/>
      <dgm:t>
        <a:bodyPr/>
        <a:lstStyle/>
        <a:p>
          <a:r>
            <a:rPr lang="en-GB" b="1" dirty="0"/>
            <a:t>Aim and objectives</a:t>
          </a:r>
        </a:p>
      </dgm:t>
    </dgm:pt>
    <dgm:pt modelId="{6DB6CB5F-198F-426F-9999-393406D9979B}" type="parTrans" cxnId="{414AC5BF-59F0-45F3-AECF-E28FC1EF3476}">
      <dgm:prSet/>
      <dgm:spPr/>
      <dgm:t>
        <a:bodyPr/>
        <a:lstStyle/>
        <a:p>
          <a:endParaRPr lang="en-GB"/>
        </a:p>
      </dgm:t>
    </dgm:pt>
    <dgm:pt modelId="{652A8ED2-0229-496A-8C32-56F8DC70E9F7}" type="sibTrans" cxnId="{414AC5BF-59F0-45F3-AECF-E28FC1EF3476}">
      <dgm:prSet/>
      <dgm:spPr/>
      <dgm:t>
        <a:bodyPr/>
        <a:lstStyle/>
        <a:p>
          <a:endParaRPr lang="en-GB"/>
        </a:p>
      </dgm:t>
    </dgm:pt>
    <dgm:pt modelId="{48A0DE13-5963-4EB4-BE1C-2DF13D5954F5}">
      <dgm:prSet phldrT="[Text]" custT="1"/>
      <dgm:spPr/>
      <dgm:t>
        <a:bodyPr/>
        <a:lstStyle/>
        <a:p>
          <a:r>
            <a:rPr lang="en-GB" sz="1200" b="1" dirty="0"/>
            <a:t>Methodology</a:t>
          </a:r>
        </a:p>
        <a:p>
          <a:r>
            <a:rPr lang="en-GB" sz="1200" b="1" dirty="0"/>
            <a:t>Waterfall model</a:t>
          </a:r>
        </a:p>
      </dgm:t>
    </dgm:pt>
    <dgm:pt modelId="{7B203286-C039-43F8-BB03-900CEB5E37A4}" type="parTrans" cxnId="{F13ACE3F-5EF7-44E5-9372-CAE18268B500}">
      <dgm:prSet/>
      <dgm:spPr/>
      <dgm:t>
        <a:bodyPr/>
        <a:lstStyle/>
        <a:p>
          <a:endParaRPr lang="en-GB"/>
        </a:p>
      </dgm:t>
    </dgm:pt>
    <dgm:pt modelId="{3B5F6E03-62B2-4E57-9B96-BC952B400150}" type="sibTrans" cxnId="{F13ACE3F-5EF7-44E5-9372-CAE18268B500}">
      <dgm:prSet/>
      <dgm:spPr/>
      <dgm:t>
        <a:bodyPr/>
        <a:lstStyle/>
        <a:p>
          <a:endParaRPr lang="en-GB"/>
        </a:p>
      </dgm:t>
    </dgm:pt>
    <dgm:pt modelId="{3C905EF5-C4C9-48FA-B365-B30E5479E446}">
      <dgm:prSet phldrT="[Text]"/>
      <dgm:spPr/>
      <dgm:t>
        <a:bodyPr/>
        <a:lstStyle/>
        <a:p>
          <a:r>
            <a:rPr lang="en-GB" b="1" dirty="0"/>
            <a:t>Motivation and goals</a:t>
          </a:r>
        </a:p>
      </dgm:t>
    </dgm:pt>
    <dgm:pt modelId="{970BCB01-B70B-45D2-95EE-0BEEDEC24C50}" type="parTrans" cxnId="{C8134E07-8BEB-4B2B-B993-1608D9A984D6}">
      <dgm:prSet/>
      <dgm:spPr/>
      <dgm:t>
        <a:bodyPr/>
        <a:lstStyle/>
        <a:p>
          <a:endParaRPr lang="en-GB"/>
        </a:p>
      </dgm:t>
    </dgm:pt>
    <dgm:pt modelId="{F324380E-46A6-4173-99CD-C00A966B9553}" type="sibTrans" cxnId="{C8134E07-8BEB-4B2B-B993-1608D9A984D6}">
      <dgm:prSet/>
      <dgm:spPr/>
      <dgm:t>
        <a:bodyPr/>
        <a:lstStyle/>
        <a:p>
          <a:endParaRPr lang="en-GB"/>
        </a:p>
      </dgm:t>
    </dgm:pt>
    <dgm:pt modelId="{3BDFD94E-8C30-4646-9614-A8DFFD4D8CB3}" type="pres">
      <dgm:prSet presAssocID="{681E286A-ABEB-4487-BA73-3C0F192E5C5A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BBAFEC10-7FEF-498B-92C8-201421B56293}" type="pres">
      <dgm:prSet presAssocID="{681E286A-ABEB-4487-BA73-3C0F192E5C5A}" presName="children" presStyleCnt="0"/>
      <dgm:spPr/>
    </dgm:pt>
    <dgm:pt modelId="{AAC66326-8CA9-47FB-AFBA-17B4EE15DFB9}" type="pres">
      <dgm:prSet presAssocID="{681E286A-ABEB-4487-BA73-3C0F192E5C5A}" presName="child1group" presStyleCnt="0"/>
      <dgm:spPr/>
    </dgm:pt>
    <dgm:pt modelId="{49CCA013-5758-4C9C-AB87-C39CDE6E0E81}" type="pres">
      <dgm:prSet presAssocID="{681E286A-ABEB-4487-BA73-3C0F192E5C5A}" presName="child1" presStyleLbl="bgAcc1" presStyleIdx="0" presStyleCnt="4"/>
      <dgm:spPr/>
    </dgm:pt>
    <dgm:pt modelId="{65053887-0475-4AD2-B6CC-F4A1A885988A}" type="pres">
      <dgm:prSet presAssocID="{681E286A-ABEB-4487-BA73-3C0F192E5C5A}" presName="child1Text" presStyleLbl="bgAcc1" presStyleIdx="0" presStyleCnt="4">
        <dgm:presLayoutVars>
          <dgm:bulletEnabled val="1"/>
        </dgm:presLayoutVars>
      </dgm:prSet>
      <dgm:spPr/>
    </dgm:pt>
    <dgm:pt modelId="{3819C5BA-38F9-40FD-9C95-22756CACAA84}" type="pres">
      <dgm:prSet presAssocID="{681E286A-ABEB-4487-BA73-3C0F192E5C5A}" presName="child2group" presStyleCnt="0"/>
      <dgm:spPr/>
    </dgm:pt>
    <dgm:pt modelId="{B5DB614E-8308-419F-9037-67B6C5958426}" type="pres">
      <dgm:prSet presAssocID="{681E286A-ABEB-4487-BA73-3C0F192E5C5A}" presName="child2" presStyleLbl="bgAcc1" presStyleIdx="1" presStyleCnt="4"/>
      <dgm:spPr/>
    </dgm:pt>
    <dgm:pt modelId="{ACB61F54-B733-4138-85D5-E73EA93C5A87}" type="pres">
      <dgm:prSet presAssocID="{681E286A-ABEB-4487-BA73-3C0F192E5C5A}" presName="child2Text" presStyleLbl="bgAcc1" presStyleIdx="1" presStyleCnt="4">
        <dgm:presLayoutVars>
          <dgm:bulletEnabled val="1"/>
        </dgm:presLayoutVars>
      </dgm:prSet>
      <dgm:spPr/>
    </dgm:pt>
    <dgm:pt modelId="{0858C032-8215-41B4-AD18-561158BA77AE}" type="pres">
      <dgm:prSet presAssocID="{681E286A-ABEB-4487-BA73-3C0F192E5C5A}" presName="child3group" presStyleCnt="0"/>
      <dgm:spPr/>
    </dgm:pt>
    <dgm:pt modelId="{6E22109A-43D1-445D-913D-DC52D2140655}" type="pres">
      <dgm:prSet presAssocID="{681E286A-ABEB-4487-BA73-3C0F192E5C5A}" presName="child3" presStyleLbl="bgAcc1" presStyleIdx="2" presStyleCnt="4"/>
      <dgm:spPr/>
    </dgm:pt>
    <dgm:pt modelId="{71847F9E-C7B6-4A62-8B23-F80CE44AFC2C}" type="pres">
      <dgm:prSet presAssocID="{681E286A-ABEB-4487-BA73-3C0F192E5C5A}" presName="child3Text" presStyleLbl="bgAcc1" presStyleIdx="2" presStyleCnt="4">
        <dgm:presLayoutVars>
          <dgm:bulletEnabled val="1"/>
        </dgm:presLayoutVars>
      </dgm:prSet>
      <dgm:spPr/>
    </dgm:pt>
    <dgm:pt modelId="{42BD82C8-3B8F-42A9-86EB-40F301C4BEEC}" type="pres">
      <dgm:prSet presAssocID="{681E286A-ABEB-4487-BA73-3C0F192E5C5A}" presName="child4group" presStyleCnt="0"/>
      <dgm:spPr/>
    </dgm:pt>
    <dgm:pt modelId="{F7156D98-6206-4418-B222-B70942DB4768}" type="pres">
      <dgm:prSet presAssocID="{681E286A-ABEB-4487-BA73-3C0F192E5C5A}" presName="child4" presStyleLbl="bgAcc1" presStyleIdx="3" presStyleCnt="4"/>
      <dgm:spPr/>
    </dgm:pt>
    <dgm:pt modelId="{868E0AC4-2C4B-4566-8863-BDF200E802C7}" type="pres">
      <dgm:prSet presAssocID="{681E286A-ABEB-4487-BA73-3C0F192E5C5A}" presName="child4Text" presStyleLbl="bgAcc1" presStyleIdx="3" presStyleCnt="4">
        <dgm:presLayoutVars>
          <dgm:bulletEnabled val="1"/>
        </dgm:presLayoutVars>
      </dgm:prSet>
      <dgm:spPr/>
    </dgm:pt>
    <dgm:pt modelId="{2DB1B869-9E86-42D7-9736-3883FAEA0AF1}" type="pres">
      <dgm:prSet presAssocID="{681E286A-ABEB-4487-BA73-3C0F192E5C5A}" presName="childPlaceholder" presStyleCnt="0"/>
      <dgm:spPr/>
    </dgm:pt>
    <dgm:pt modelId="{E4B908D7-DE2C-4B0D-B413-83B2AC5C3322}" type="pres">
      <dgm:prSet presAssocID="{681E286A-ABEB-4487-BA73-3C0F192E5C5A}" presName="circle" presStyleCnt="0"/>
      <dgm:spPr/>
    </dgm:pt>
    <dgm:pt modelId="{93F79A37-B618-460B-BB87-706F4FB312AC}" type="pres">
      <dgm:prSet presAssocID="{681E286A-ABEB-4487-BA73-3C0F192E5C5A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DAA2F402-776E-4A50-9B2A-0261D281F3B7}" type="pres">
      <dgm:prSet presAssocID="{681E286A-ABEB-4487-BA73-3C0F192E5C5A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3C7F9B08-C47E-430D-A154-08AB35A13B96}" type="pres">
      <dgm:prSet presAssocID="{681E286A-ABEB-4487-BA73-3C0F192E5C5A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55D2BB69-6707-47A2-98A7-ED01C5D6E360}" type="pres">
      <dgm:prSet presAssocID="{681E286A-ABEB-4487-BA73-3C0F192E5C5A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40EC1D2F-2978-4A34-9AF5-646ED6EC92D5}" type="pres">
      <dgm:prSet presAssocID="{681E286A-ABEB-4487-BA73-3C0F192E5C5A}" presName="quadrantPlaceholder" presStyleCnt="0"/>
      <dgm:spPr/>
    </dgm:pt>
    <dgm:pt modelId="{CDE5A59E-E99E-4D38-9EDF-BC556315244E}" type="pres">
      <dgm:prSet presAssocID="{681E286A-ABEB-4487-BA73-3C0F192E5C5A}" presName="center1" presStyleLbl="fgShp" presStyleIdx="0" presStyleCnt="2"/>
      <dgm:spPr/>
    </dgm:pt>
    <dgm:pt modelId="{54352749-016D-4A19-99BA-AC27758F55BC}" type="pres">
      <dgm:prSet presAssocID="{681E286A-ABEB-4487-BA73-3C0F192E5C5A}" presName="center2" presStyleLbl="fgShp" presStyleIdx="1" presStyleCnt="2"/>
      <dgm:spPr/>
    </dgm:pt>
  </dgm:ptLst>
  <dgm:cxnLst>
    <dgm:cxn modelId="{1AFA1304-8F35-442B-9A38-4A3AA3B5D4CE}" type="presOf" srcId="{48A0DE13-5963-4EB4-BE1C-2DF13D5954F5}" destId="{55D2BB69-6707-47A2-98A7-ED01C5D6E360}" srcOrd="0" destOrd="0" presId="urn:microsoft.com/office/officeart/2005/8/layout/cycle4"/>
    <dgm:cxn modelId="{C8134E07-8BEB-4B2B-B993-1608D9A984D6}" srcId="{48A0DE13-5963-4EB4-BE1C-2DF13D5954F5}" destId="{3C905EF5-C4C9-48FA-B365-B30E5479E446}" srcOrd="0" destOrd="0" parTransId="{970BCB01-B70B-45D2-95EE-0BEEDEC24C50}" sibTransId="{F324380E-46A6-4173-99CD-C00A966B9553}"/>
    <dgm:cxn modelId="{AB035F0E-34D6-4D9D-B038-44503741A7BC}" type="presOf" srcId="{A2186AF1-07E6-4613-8B08-33AFCAD1D6EF}" destId="{B5DB614E-8308-419F-9037-67B6C5958426}" srcOrd="0" destOrd="0" presId="urn:microsoft.com/office/officeart/2005/8/layout/cycle4"/>
    <dgm:cxn modelId="{81C7B414-6660-457F-8E8D-546E491CC636}" type="presOf" srcId="{2140539A-438E-425E-8543-8F4DA3E8832D}" destId="{6E22109A-43D1-445D-913D-DC52D2140655}" srcOrd="0" destOrd="0" presId="urn:microsoft.com/office/officeart/2005/8/layout/cycle4"/>
    <dgm:cxn modelId="{209FB11D-40B5-4032-87BD-563DF57212E9}" srcId="{934C3B72-3E7C-432F-BA0A-B7400AD42C50}" destId="{A1633C28-16A2-449A-A155-14CF2BF73F99}" srcOrd="0" destOrd="0" parTransId="{7611A414-2B5E-4C8C-B530-B234CDDEC8E7}" sibTransId="{13D3138A-2D94-4C5C-9398-F63A043F8329}"/>
    <dgm:cxn modelId="{AFBB2732-E411-4781-AFEC-E8D13161116F}" type="presOf" srcId="{08779BF5-815A-4316-821D-0EBAE5D706FA}" destId="{3C7F9B08-C47E-430D-A154-08AB35A13B96}" srcOrd="0" destOrd="0" presId="urn:microsoft.com/office/officeart/2005/8/layout/cycle4"/>
    <dgm:cxn modelId="{8E6F2435-3594-4934-8799-AEBCD7E2B3EE}" srcId="{681E286A-ABEB-4487-BA73-3C0F192E5C5A}" destId="{934C3B72-3E7C-432F-BA0A-B7400AD42C50}" srcOrd="0" destOrd="0" parTransId="{1353C4B8-C9FB-4A6D-83D4-CB78E05AC795}" sibTransId="{0A819AD2-EFFA-4908-B07E-5D90A7CE1C2D}"/>
    <dgm:cxn modelId="{87A3333B-2B27-4BE0-B32C-9D4A9C0A0E20}" type="presOf" srcId="{681E286A-ABEB-4487-BA73-3C0F192E5C5A}" destId="{3BDFD94E-8C30-4646-9614-A8DFFD4D8CB3}" srcOrd="0" destOrd="0" presId="urn:microsoft.com/office/officeart/2005/8/layout/cycle4"/>
    <dgm:cxn modelId="{F13ACE3F-5EF7-44E5-9372-CAE18268B500}" srcId="{681E286A-ABEB-4487-BA73-3C0F192E5C5A}" destId="{48A0DE13-5963-4EB4-BE1C-2DF13D5954F5}" srcOrd="3" destOrd="0" parTransId="{7B203286-C039-43F8-BB03-900CEB5E37A4}" sibTransId="{3B5F6E03-62B2-4E57-9B96-BC952B400150}"/>
    <dgm:cxn modelId="{8A0C7641-7E69-4F89-B483-3F333314C8D7}" type="presOf" srcId="{934C3B72-3E7C-432F-BA0A-B7400AD42C50}" destId="{93F79A37-B618-460B-BB87-706F4FB312AC}" srcOrd="0" destOrd="0" presId="urn:microsoft.com/office/officeart/2005/8/layout/cycle4"/>
    <dgm:cxn modelId="{8812C94C-23F9-4B24-B05B-E75AD75E58D2}" srcId="{10A08747-6A4A-4BE8-B3ED-3BA760C20328}" destId="{A2186AF1-07E6-4613-8B08-33AFCAD1D6EF}" srcOrd="0" destOrd="0" parTransId="{3DD8AE73-CE45-4F87-9FC6-880729B30300}" sibTransId="{5148B46A-E7B3-4270-8D47-6CEBFCEF3DD3}"/>
    <dgm:cxn modelId="{B33E4950-ABC7-417E-BC4D-FE246C919453}" type="presOf" srcId="{A2186AF1-07E6-4613-8B08-33AFCAD1D6EF}" destId="{ACB61F54-B733-4138-85D5-E73EA93C5A87}" srcOrd="1" destOrd="0" presId="urn:microsoft.com/office/officeart/2005/8/layout/cycle4"/>
    <dgm:cxn modelId="{F8055172-5B52-44D9-8F0E-A575A106C179}" type="presOf" srcId="{3C905EF5-C4C9-48FA-B365-B30E5479E446}" destId="{868E0AC4-2C4B-4566-8863-BDF200E802C7}" srcOrd="1" destOrd="0" presId="urn:microsoft.com/office/officeart/2005/8/layout/cycle4"/>
    <dgm:cxn modelId="{D4F35C7D-4336-42B2-AC75-985436CA9510}" srcId="{681E286A-ABEB-4487-BA73-3C0F192E5C5A}" destId="{10A08747-6A4A-4BE8-B3ED-3BA760C20328}" srcOrd="1" destOrd="0" parTransId="{D114F79C-25DF-4B1E-AB5A-7FA0802196D5}" sibTransId="{DF2B7481-1C02-4A33-99C0-C9A856989705}"/>
    <dgm:cxn modelId="{B3DFEB81-9328-4CF2-8620-B4D3A5667C82}" srcId="{681E286A-ABEB-4487-BA73-3C0F192E5C5A}" destId="{08779BF5-815A-4316-821D-0EBAE5D706FA}" srcOrd="2" destOrd="0" parTransId="{1413A9CD-C900-4C00-AA13-B98F69C901A7}" sibTransId="{653D62F7-345A-418E-8D7C-9F14FAC8AE02}"/>
    <dgm:cxn modelId="{B712598D-6F11-48DA-841C-936CACFC6F96}" type="presOf" srcId="{A1633C28-16A2-449A-A155-14CF2BF73F99}" destId="{49CCA013-5758-4C9C-AB87-C39CDE6E0E81}" srcOrd="0" destOrd="0" presId="urn:microsoft.com/office/officeart/2005/8/layout/cycle4"/>
    <dgm:cxn modelId="{2F38AFA3-BC02-4318-86A6-3A3FA10F11D7}" type="presOf" srcId="{10A08747-6A4A-4BE8-B3ED-3BA760C20328}" destId="{DAA2F402-776E-4A50-9B2A-0261D281F3B7}" srcOrd="0" destOrd="0" presId="urn:microsoft.com/office/officeart/2005/8/layout/cycle4"/>
    <dgm:cxn modelId="{D8AC3AAA-E9F4-4948-BA89-FB04DDFA04D5}" type="presOf" srcId="{A1633C28-16A2-449A-A155-14CF2BF73F99}" destId="{65053887-0475-4AD2-B6CC-F4A1A885988A}" srcOrd="1" destOrd="0" presId="urn:microsoft.com/office/officeart/2005/8/layout/cycle4"/>
    <dgm:cxn modelId="{9B6D9CB3-0D06-4910-9D18-40502AAA58B5}" type="presOf" srcId="{2140539A-438E-425E-8543-8F4DA3E8832D}" destId="{71847F9E-C7B6-4A62-8B23-F80CE44AFC2C}" srcOrd="1" destOrd="0" presId="urn:microsoft.com/office/officeart/2005/8/layout/cycle4"/>
    <dgm:cxn modelId="{414AC5BF-59F0-45F3-AECF-E28FC1EF3476}" srcId="{08779BF5-815A-4316-821D-0EBAE5D706FA}" destId="{2140539A-438E-425E-8543-8F4DA3E8832D}" srcOrd="0" destOrd="0" parTransId="{6DB6CB5F-198F-426F-9999-393406D9979B}" sibTransId="{652A8ED2-0229-496A-8C32-56F8DC70E9F7}"/>
    <dgm:cxn modelId="{364D88EB-1B41-42F8-A02A-5BA5274D66CD}" type="presOf" srcId="{3C905EF5-C4C9-48FA-B365-B30E5479E446}" destId="{F7156D98-6206-4418-B222-B70942DB4768}" srcOrd="0" destOrd="0" presId="urn:microsoft.com/office/officeart/2005/8/layout/cycle4"/>
    <dgm:cxn modelId="{DB57EAEC-0D85-47E2-B356-94B436BCBE8E}" type="presParOf" srcId="{3BDFD94E-8C30-4646-9614-A8DFFD4D8CB3}" destId="{BBAFEC10-7FEF-498B-92C8-201421B56293}" srcOrd="0" destOrd="0" presId="urn:microsoft.com/office/officeart/2005/8/layout/cycle4"/>
    <dgm:cxn modelId="{69C87972-194E-481C-8626-E28DBB3A69AC}" type="presParOf" srcId="{BBAFEC10-7FEF-498B-92C8-201421B56293}" destId="{AAC66326-8CA9-47FB-AFBA-17B4EE15DFB9}" srcOrd="0" destOrd="0" presId="urn:microsoft.com/office/officeart/2005/8/layout/cycle4"/>
    <dgm:cxn modelId="{F367805E-4155-46C9-952B-BFA8847A37EC}" type="presParOf" srcId="{AAC66326-8CA9-47FB-AFBA-17B4EE15DFB9}" destId="{49CCA013-5758-4C9C-AB87-C39CDE6E0E81}" srcOrd="0" destOrd="0" presId="urn:microsoft.com/office/officeart/2005/8/layout/cycle4"/>
    <dgm:cxn modelId="{86A2B506-D7E8-4241-BABB-8CAAF5850C11}" type="presParOf" srcId="{AAC66326-8CA9-47FB-AFBA-17B4EE15DFB9}" destId="{65053887-0475-4AD2-B6CC-F4A1A885988A}" srcOrd="1" destOrd="0" presId="urn:microsoft.com/office/officeart/2005/8/layout/cycle4"/>
    <dgm:cxn modelId="{3C8B6B2C-41D2-4784-B1B1-379AFD676830}" type="presParOf" srcId="{BBAFEC10-7FEF-498B-92C8-201421B56293}" destId="{3819C5BA-38F9-40FD-9C95-22756CACAA84}" srcOrd="1" destOrd="0" presId="urn:microsoft.com/office/officeart/2005/8/layout/cycle4"/>
    <dgm:cxn modelId="{7B0E7654-FBAC-4252-827D-10751ED41C16}" type="presParOf" srcId="{3819C5BA-38F9-40FD-9C95-22756CACAA84}" destId="{B5DB614E-8308-419F-9037-67B6C5958426}" srcOrd="0" destOrd="0" presId="urn:microsoft.com/office/officeart/2005/8/layout/cycle4"/>
    <dgm:cxn modelId="{3613DC09-D625-4AD8-813C-731898806E8D}" type="presParOf" srcId="{3819C5BA-38F9-40FD-9C95-22756CACAA84}" destId="{ACB61F54-B733-4138-85D5-E73EA93C5A87}" srcOrd="1" destOrd="0" presId="urn:microsoft.com/office/officeart/2005/8/layout/cycle4"/>
    <dgm:cxn modelId="{1FF11A76-315F-4537-AE7C-0010A6790BB5}" type="presParOf" srcId="{BBAFEC10-7FEF-498B-92C8-201421B56293}" destId="{0858C032-8215-41B4-AD18-561158BA77AE}" srcOrd="2" destOrd="0" presId="urn:microsoft.com/office/officeart/2005/8/layout/cycle4"/>
    <dgm:cxn modelId="{99A1ADAC-CE1A-4C16-B521-A975E452C3C9}" type="presParOf" srcId="{0858C032-8215-41B4-AD18-561158BA77AE}" destId="{6E22109A-43D1-445D-913D-DC52D2140655}" srcOrd="0" destOrd="0" presId="urn:microsoft.com/office/officeart/2005/8/layout/cycle4"/>
    <dgm:cxn modelId="{6807467F-38F0-42AD-97AF-7805BAEA64F1}" type="presParOf" srcId="{0858C032-8215-41B4-AD18-561158BA77AE}" destId="{71847F9E-C7B6-4A62-8B23-F80CE44AFC2C}" srcOrd="1" destOrd="0" presId="urn:microsoft.com/office/officeart/2005/8/layout/cycle4"/>
    <dgm:cxn modelId="{139E0CC9-7C6A-436C-B4FE-15B0672C3547}" type="presParOf" srcId="{BBAFEC10-7FEF-498B-92C8-201421B56293}" destId="{42BD82C8-3B8F-42A9-86EB-40F301C4BEEC}" srcOrd="3" destOrd="0" presId="urn:microsoft.com/office/officeart/2005/8/layout/cycle4"/>
    <dgm:cxn modelId="{35D4EA08-E888-4582-AA7E-65D8603EB4B2}" type="presParOf" srcId="{42BD82C8-3B8F-42A9-86EB-40F301C4BEEC}" destId="{F7156D98-6206-4418-B222-B70942DB4768}" srcOrd="0" destOrd="0" presId="urn:microsoft.com/office/officeart/2005/8/layout/cycle4"/>
    <dgm:cxn modelId="{66FDB095-5272-4875-9C11-D53F8CB1FD98}" type="presParOf" srcId="{42BD82C8-3B8F-42A9-86EB-40F301C4BEEC}" destId="{868E0AC4-2C4B-4566-8863-BDF200E802C7}" srcOrd="1" destOrd="0" presId="urn:microsoft.com/office/officeart/2005/8/layout/cycle4"/>
    <dgm:cxn modelId="{CB674627-1D9E-428F-913D-77550A2FB088}" type="presParOf" srcId="{BBAFEC10-7FEF-498B-92C8-201421B56293}" destId="{2DB1B869-9E86-42D7-9736-3883FAEA0AF1}" srcOrd="4" destOrd="0" presId="urn:microsoft.com/office/officeart/2005/8/layout/cycle4"/>
    <dgm:cxn modelId="{9C93EE6C-CA26-4ABA-B3B9-8EC327836A3B}" type="presParOf" srcId="{3BDFD94E-8C30-4646-9614-A8DFFD4D8CB3}" destId="{E4B908D7-DE2C-4B0D-B413-83B2AC5C3322}" srcOrd="1" destOrd="0" presId="urn:microsoft.com/office/officeart/2005/8/layout/cycle4"/>
    <dgm:cxn modelId="{AAB0E036-5CB8-4EB2-AC9C-8F49E956F624}" type="presParOf" srcId="{E4B908D7-DE2C-4B0D-B413-83B2AC5C3322}" destId="{93F79A37-B618-460B-BB87-706F4FB312AC}" srcOrd="0" destOrd="0" presId="urn:microsoft.com/office/officeart/2005/8/layout/cycle4"/>
    <dgm:cxn modelId="{A0B77334-3F7A-4E57-8550-A73C7F6C08F4}" type="presParOf" srcId="{E4B908D7-DE2C-4B0D-B413-83B2AC5C3322}" destId="{DAA2F402-776E-4A50-9B2A-0261D281F3B7}" srcOrd="1" destOrd="0" presId="urn:microsoft.com/office/officeart/2005/8/layout/cycle4"/>
    <dgm:cxn modelId="{14B43560-1456-417D-8810-F3EDDC7643D8}" type="presParOf" srcId="{E4B908D7-DE2C-4B0D-B413-83B2AC5C3322}" destId="{3C7F9B08-C47E-430D-A154-08AB35A13B96}" srcOrd="2" destOrd="0" presId="urn:microsoft.com/office/officeart/2005/8/layout/cycle4"/>
    <dgm:cxn modelId="{8185CC57-7E04-4359-BF0E-2DEAE1A1A4AC}" type="presParOf" srcId="{E4B908D7-DE2C-4B0D-B413-83B2AC5C3322}" destId="{55D2BB69-6707-47A2-98A7-ED01C5D6E360}" srcOrd="3" destOrd="0" presId="urn:microsoft.com/office/officeart/2005/8/layout/cycle4"/>
    <dgm:cxn modelId="{37875197-F0B3-4BD5-ADCB-3522669D140B}" type="presParOf" srcId="{E4B908D7-DE2C-4B0D-B413-83B2AC5C3322}" destId="{40EC1D2F-2978-4A34-9AF5-646ED6EC92D5}" srcOrd="4" destOrd="0" presId="urn:microsoft.com/office/officeart/2005/8/layout/cycle4"/>
    <dgm:cxn modelId="{72161A47-7925-4493-88C3-3D88442C5100}" type="presParOf" srcId="{3BDFD94E-8C30-4646-9614-A8DFFD4D8CB3}" destId="{CDE5A59E-E99E-4D38-9EDF-BC556315244E}" srcOrd="2" destOrd="0" presId="urn:microsoft.com/office/officeart/2005/8/layout/cycle4"/>
    <dgm:cxn modelId="{8B318BDD-80E4-4528-B4F1-589E40568021}" type="presParOf" srcId="{3BDFD94E-8C30-4646-9614-A8DFFD4D8CB3}" destId="{54352749-016D-4A19-99BA-AC27758F55BC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0F3B54-B5E4-43AF-B398-4B5019E9F201}">
      <dsp:nvSpPr>
        <dsp:cNvPr id="0" name=""/>
        <dsp:cNvSpPr/>
      </dsp:nvSpPr>
      <dsp:spPr>
        <a:xfrm>
          <a:off x="1512565" y="1396880"/>
          <a:ext cx="1775222" cy="153563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</a:rPr>
            <a:t>Development cycle</a:t>
          </a:r>
        </a:p>
      </dsp:txBody>
      <dsp:txXfrm>
        <a:off x="1806744" y="1651357"/>
        <a:ext cx="1186864" cy="1026685"/>
      </dsp:txXfrm>
    </dsp:sp>
    <dsp:sp modelId="{6120045A-7607-466B-AD2D-365ECF332811}">
      <dsp:nvSpPr>
        <dsp:cNvPr id="0" name=""/>
        <dsp:cNvSpPr/>
      </dsp:nvSpPr>
      <dsp:spPr>
        <a:xfrm>
          <a:off x="2636019" y="661965"/>
          <a:ext cx="669786" cy="5771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5151B-89C5-4017-9849-C7C9CE753AAA}">
      <dsp:nvSpPr>
        <dsp:cNvPr id="0" name=""/>
        <dsp:cNvSpPr/>
      </dsp:nvSpPr>
      <dsp:spPr>
        <a:xfrm>
          <a:off x="1687912" y="0"/>
          <a:ext cx="1454782" cy="125855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</a:rPr>
            <a:t>1.System Requirements</a:t>
          </a:r>
        </a:p>
      </dsp:txBody>
      <dsp:txXfrm>
        <a:off x="1929000" y="208570"/>
        <a:ext cx="972606" cy="841417"/>
      </dsp:txXfrm>
    </dsp:sp>
    <dsp:sp modelId="{256218A8-CA5D-42DE-BFC9-7D19E27592A1}">
      <dsp:nvSpPr>
        <dsp:cNvPr id="0" name=""/>
        <dsp:cNvSpPr/>
      </dsp:nvSpPr>
      <dsp:spPr>
        <a:xfrm>
          <a:off x="3417711" y="1740853"/>
          <a:ext cx="669786" cy="5771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41279A-D31C-49D0-9F31-03D01D9AC363}">
      <dsp:nvSpPr>
        <dsp:cNvPr id="0" name=""/>
        <dsp:cNvSpPr/>
      </dsp:nvSpPr>
      <dsp:spPr>
        <a:xfrm>
          <a:off x="3022116" y="774097"/>
          <a:ext cx="1454782" cy="125855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</a:rPr>
            <a:t>2.Software Requirements</a:t>
          </a:r>
        </a:p>
      </dsp:txBody>
      <dsp:txXfrm>
        <a:off x="3263204" y="982667"/>
        <a:ext cx="972606" cy="841417"/>
      </dsp:txXfrm>
    </dsp:sp>
    <dsp:sp modelId="{F42BBB2E-2BA6-498A-A113-7CC87B19C46B}">
      <dsp:nvSpPr>
        <dsp:cNvPr id="0" name=""/>
        <dsp:cNvSpPr/>
      </dsp:nvSpPr>
      <dsp:spPr>
        <a:xfrm>
          <a:off x="2874697" y="2958714"/>
          <a:ext cx="669786" cy="5771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4ECFC-CDDF-451A-A378-BDE15E2F39F7}">
      <dsp:nvSpPr>
        <dsp:cNvPr id="0" name=""/>
        <dsp:cNvSpPr/>
      </dsp:nvSpPr>
      <dsp:spPr>
        <a:xfrm>
          <a:off x="3022116" y="2295882"/>
          <a:ext cx="1454782" cy="125855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</a:rPr>
            <a:t>3.Analysis </a:t>
          </a:r>
        </a:p>
      </dsp:txBody>
      <dsp:txXfrm>
        <a:off x="3263204" y="2504452"/>
        <a:ext cx="972606" cy="841417"/>
      </dsp:txXfrm>
    </dsp:sp>
    <dsp:sp modelId="{3F6ACA29-2ACC-410B-B116-FB027E8BF738}">
      <dsp:nvSpPr>
        <dsp:cNvPr id="0" name=""/>
        <dsp:cNvSpPr/>
      </dsp:nvSpPr>
      <dsp:spPr>
        <a:xfrm>
          <a:off x="1527692" y="3085133"/>
          <a:ext cx="669786" cy="5771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9B955E-6A9D-4B08-903F-C874EBF4393C}">
      <dsp:nvSpPr>
        <dsp:cNvPr id="0" name=""/>
        <dsp:cNvSpPr/>
      </dsp:nvSpPr>
      <dsp:spPr>
        <a:xfrm>
          <a:off x="1687912" y="3070846"/>
          <a:ext cx="1454782" cy="125855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</a:rPr>
            <a:t>4.Design</a:t>
          </a:r>
        </a:p>
      </dsp:txBody>
      <dsp:txXfrm>
        <a:off x="1929000" y="3279416"/>
        <a:ext cx="972606" cy="841417"/>
      </dsp:txXfrm>
    </dsp:sp>
    <dsp:sp modelId="{6817C429-7B26-4987-B035-D0E12D0715EC}">
      <dsp:nvSpPr>
        <dsp:cNvPr id="0" name=""/>
        <dsp:cNvSpPr/>
      </dsp:nvSpPr>
      <dsp:spPr>
        <a:xfrm>
          <a:off x="733198" y="2006678"/>
          <a:ext cx="669786" cy="5771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0B973-B886-41AF-9C5A-B2AA0C721BC2}">
      <dsp:nvSpPr>
        <dsp:cNvPr id="0" name=""/>
        <dsp:cNvSpPr/>
      </dsp:nvSpPr>
      <dsp:spPr>
        <a:xfrm>
          <a:off x="347513" y="2296748"/>
          <a:ext cx="1454782" cy="125855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</a:rPr>
            <a:t>5.Coding</a:t>
          </a:r>
        </a:p>
      </dsp:txBody>
      <dsp:txXfrm>
        <a:off x="588601" y="2505318"/>
        <a:ext cx="972606" cy="841417"/>
      </dsp:txXfrm>
    </dsp:sp>
    <dsp:sp modelId="{3C6CA4AD-82AD-4F02-ABD2-ACDF6D34433A}">
      <dsp:nvSpPr>
        <dsp:cNvPr id="0" name=""/>
        <dsp:cNvSpPr/>
      </dsp:nvSpPr>
      <dsp:spPr>
        <a:xfrm>
          <a:off x="347513" y="772365"/>
          <a:ext cx="1454782" cy="125855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</a:rPr>
            <a:t>6. Testing</a:t>
          </a:r>
        </a:p>
      </dsp:txBody>
      <dsp:txXfrm>
        <a:off x="588601" y="980935"/>
        <a:ext cx="972606" cy="8414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E969E-52F2-4F7F-B66F-34D31A9C4BB9}">
      <dsp:nvSpPr>
        <dsp:cNvPr id="0" name=""/>
        <dsp:cNvSpPr/>
      </dsp:nvSpPr>
      <dsp:spPr>
        <a:xfrm>
          <a:off x="3785146" y="2232749"/>
          <a:ext cx="1872286" cy="187228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tx1"/>
              </a:solidFill>
            </a:rPr>
            <a:t>Website</a:t>
          </a:r>
        </a:p>
      </dsp:txBody>
      <dsp:txXfrm>
        <a:off x="4059336" y="2506939"/>
        <a:ext cx="1323906" cy="1323906"/>
      </dsp:txXfrm>
    </dsp:sp>
    <dsp:sp modelId="{C6B70F2C-786E-4FDA-A81D-4C43933ACB30}">
      <dsp:nvSpPr>
        <dsp:cNvPr id="0" name=""/>
        <dsp:cNvSpPr/>
      </dsp:nvSpPr>
      <dsp:spPr>
        <a:xfrm rot="12900000">
          <a:off x="2578685" y="1904992"/>
          <a:ext cx="1437199" cy="53360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3272E-CE0C-462B-8594-5ACE5098AC99}">
      <dsp:nvSpPr>
        <dsp:cNvPr id="0" name=""/>
        <dsp:cNvSpPr/>
      </dsp:nvSpPr>
      <dsp:spPr>
        <a:xfrm>
          <a:off x="1819306" y="224328"/>
          <a:ext cx="1778672" cy="30705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User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View items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Purchase items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Instant pay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Track orders status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Send messages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1871402" y="276424"/>
        <a:ext cx="1674480" cy="2966393"/>
      </dsp:txXfrm>
    </dsp:sp>
    <dsp:sp modelId="{A6410882-1A68-41F3-BA14-91F102F4BFA6}">
      <dsp:nvSpPr>
        <dsp:cNvPr id="0" name=""/>
        <dsp:cNvSpPr/>
      </dsp:nvSpPr>
      <dsp:spPr>
        <a:xfrm rot="16200000">
          <a:off x="4002690" y="1163702"/>
          <a:ext cx="1437199" cy="53360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C72A7-9AF2-4604-85F6-F72D1B4F213F}">
      <dsp:nvSpPr>
        <dsp:cNvPr id="0" name=""/>
        <dsp:cNvSpPr/>
      </dsp:nvSpPr>
      <dsp:spPr>
        <a:xfrm>
          <a:off x="3831953" y="434"/>
          <a:ext cx="1778672" cy="14229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Visitor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View items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Register</a:t>
          </a:r>
        </a:p>
      </dsp:txBody>
      <dsp:txXfrm>
        <a:off x="3873629" y="42110"/>
        <a:ext cx="1695320" cy="1339585"/>
      </dsp:txXfrm>
    </dsp:sp>
    <dsp:sp modelId="{A2739551-FA2A-41EE-8B6F-4E73436CA185}">
      <dsp:nvSpPr>
        <dsp:cNvPr id="0" name=""/>
        <dsp:cNvSpPr/>
      </dsp:nvSpPr>
      <dsp:spPr>
        <a:xfrm rot="19500000">
          <a:off x="5426695" y="1904992"/>
          <a:ext cx="1437199" cy="53360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C07D8-4B1A-46F2-BDB9-E526B80DE41B}">
      <dsp:nvSpPr>
        <dsp:cNvPr id="0" name=""/>
        <dsp:cNvSpPr/>
      </dsp:nvSpPr>
      <dsp:spPr>
        <a:xfrm>
          <a:off x="5844601" y="102005"/>
          <a:ext cx="1778672" cy="33152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/>
              </a:solidFill>
            </a:rPr>
            <a:t>Admin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Register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Add and update items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Delete users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Track orders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Receive messages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5896697" y="154101"/>
        <a:ext cx="1674480" cy="32110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22109A-43D1-445D-913D-DC52D2140655}">
      <dsp:nvSpPr>
        <dsp:cNvPr id="0" name=""/>
        <dsp:cNvSpPr/>
      </dsp:nvSpPr>
      <dsp:spPr>
        <a:xfrm>
          <a:off x="6134504" y="2601374"/>
          <a:ext cx="1889822" cy="12241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 dirty="0"/>
            <a:t>Aim and objectives</a:t>
          </a:r>
        </a:p>
      </dsp:txBody>
      <dsp:txXfrm>
        <a:off x="6728342" y="2934309"/>
        <a:ext cx="1269093" cy="864350"/>
      </dsp:txXfrm>
    </dsp:sp>
    <dsp:sp modelId="{F7156D98-6206-4418-B222-B70942DB4768}">
      <dsp:nvSpPr>
        <dsp:cNvPr id="0" name=""/>
        <dsp:cNvSpPr/>
      </dsp:nvSpPr>
      <dsp:spPr>
        <a:xfrm>
          <a:off x="3051110" y="2601374"/>
          <a:ext cx="1889822" cy="12241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 dirty="0"/>
            <a:t>Motivation and goals</a:t>
          </a:r>
        </a:p>
      </dsp:txBody>
      <dsp:txXfrm>
        <a:off x="3078001" y="2934309"/>
        <a:ext cx="1269093" cy="864350"/>
      </dsp:txXfrm>
    </dsp:sp>
    <dsp:sp modelId="{B5DB614E-8308-419F-9037-67B6C5958426}">
      <dsp:nvSpPr>
        <dsp:cNvPr id="0" name=""/>
        <dsp:cNvSpPr/>
      </dsp:nvSpPr>
      <dsp:spPr>
        <a:xfrm>
          <a:off x="6134504" y="0"/>
          <a:ext cx="1889822" cy="12241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 dirty="0"/>
            <a:t>Gantt chart</a:t>
          </a:r>
        </a:p>
      </dsp:txBody>
      <dsp:txXfrm>
        <a:off x="6728342" y="26891"/>
        <a:ext cx="1269093" cy="864350"/>
      </dsp:txXfrm>
    </dsp:sp>
    <dsp:sp modelId="{49CCA013-5758-4C9C-AB87-C39CDE6E0E81}">
      <dsp:nvSpPr>
        <dsp:cNvPr id="0" name=""/>
        <dsp:cNvSpPr/>
      </dsp:nvSpPr>
      <dsp:spPr>
        <a:xfrm>
          <a:off x="3051110" y="0"/>
          <a:ext cx="1889822" cy="12241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 dirty="0"/>
            <a:t>Design and coding</a:t>
          </a:r>
        </a:p>
      </dsp:txBody>
      <dsp:txXfrm>
        <a:off x="3078001" y="26891"/>
        <a:ext cx="1269093" cy="864350"/>
      </dsp:txXfrm>
    </dsp:sp>
    <dsp:sp modelId="{93F79A37-B618-460B-BB87-706F4FB312AC}">
      <dsp:nvSpPr>
        <dsp:cNvPr id="0" name=""/>
        <dsp:cNvSpPr/>
      </dsp:nvSpPr>
      <dsp:spPr>
        <a:xfrm>
          <a:off x="3842999" y="218056"/>
          <a:ext cx="1656463" cy="165646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Literature review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UX design principles</a:t>
          </a:r>
        </a:p>
      </dsp:txBody>
      <dsp:txXfrm>
        <a:off x="4328166" y="703223"/>
        <a:ext cx="1171296" cy="1171296"/>
      </dsp:txXfrm>
    </dsp:sp>
    <dsp:sp modelId="{DAA2F402-776E-4A50-9B2A-0261D281F3B7}">
      <dsp:nvSpPr>
        <dsp:cNvPr id="0" name=""/>
        <dsp:cNvSpPr/>
      </dsp:nvSpPr>
      <dsp:spPr>
        <a:xfrm rot="5400000">
          <a:off x="5575974" y="218056"/>
          <a:ext cx="1656463" cy="165646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Demo</a:t>
          </a:r>
        </a:p>
      </dsp:txBody>
      <dsp:txXfrm rot="-5400000">
        <a:off x="5575974" y="703223"/>
        <a:ext cx="1171296" cy="1171296"/>
      </dsp:txXfrm>
    </dsp:sp>
    <dsp:sp modelId="{3C7F9B08-C47E-430D-A154-08AB35A13B96}">
      <dsp:nvSpPr>
        <dsp:cNvPr id="0" name=""/>
        <dsp:cNvSpPr/>
      </dsp:nvSpPr>
      <dsp:spPr>
        <a:xfrm rot="10800000">
          <a:off x="5575974" y="1951031"/>
          <a:ext cx="1656463" cy="165646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Research methods and tools</a:t>
          </a:r>
        </a:p>
      </dsp:txBody>
      <dsp:txXfrm rot="10800000">
        <a:off x="5575974" y="1951031"/>
        <a:ext cx="1171296" cy="1171296"/>
      </dsp:txXfrm>
    </dsp:sp>
    <dsp:sp modelId="{55D2BB69-6707-47A2-98A7-ED01C5D6E360}">
      <dsp:nvSpPr>
        <dsp:cNvPr id="0" name=""/>
        <dsp:cNvSpPr/>
      </dsp:nvSpPr>
      <dsp:spPr>
        <a:xfrm rot="16200000">
          <a:off x="3842999" y="1951031"/>
          <a:ext cx="1656463" cy="165646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Methodology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Waterfall model</a:t>
          </a:r>
        </a:p>
      </dsp:txBody>
      <dsp:txXfrm rot="5400000">
        <a:off x="4328166" y="1951031"/>
        <a:ext cx="1171296" cy="1171296"/>
      </dsp:txXfrm>
    </dsp:sp>
    <dsp:sp modelId="{CDE5A59E-E99E-4D38-9EDF-BC556315244E}">
      <dsp:nvSpPr>
        <dsp:cNvPr id="0" name=""/>
        <dsp:cNvSpPr/>
      </dsp:nvSpPr>
      <dsp:spPr>
        <a:xfrm>
          <a:off x="5251758" y="1568475"/>
          <a:ext cx="571919" cy="49732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52749-016D-4A19-99BA-AC27758F55BC}">
      <dsp:nvSpPr>
        <dsp:cNvPr id="0" name=""/>
        <dsp:cNvSpPr/>
      </dsp:nvSpPr>
      <dsp:spPr>
        <a:xfrm rot="10800000">
          <a:off x="5251758" y="1759753"/>
          <a:ext cx="571919" cy="49732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066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298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034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256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051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7647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771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787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705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440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9372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6324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1948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054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342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0026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56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836F63F-7519-4AF3-B896-DBFE6D2DCF35}" type="datetimeFigureOut">
              <a:rPr lang="en-GB" smtClean="0"/>
              <a:t>02/11/2022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660851D3-E517-4D93-B537-553BB5201B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357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igma.com/" TargetMode="External"/><Relationship Id="rId3" Type="http://schemas.openxmlformats.org/officeDocument/2006/relationships/hyperlink" Target="https://www.nngroup.com/articles/ten-usability-heuristics/#poster" TargetMode="External"/><Relationship Id="rId7" Type="http://schemas.openxmlformats.org/officeDocument/2006/relationships/hyperlink" Target="https://www.amazon.co.uk/PHP-MySQL-Server-side-Web-Development/dp/1119149215" TargetMode="External"/><Relationship Id="rId2" Type="http://schemas.openxmlformats.org/officeDocument/2006/relationships/hyperlink" Target="https://uxdesign.cc/jakob-nielsens-10-heuristics-for-user-interface-design-3fe09af5fd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etbootstrap.com/docs/4.5/getting-started/introduction/" TargetMode="External"/><Relationship Id="rId11" Type="http://schemas.openxmlformats.org/officeDocument/2006/relationships/hyperlink" Target="https://www.intechnic.com/blog/100-ux-design-pro-tips-from-user-experience-master/" TargetMode="External"/><Relationship Id="rId5" Type="http://schemas.openxmlformats.org/officeDocument/2006/relationships/hyperlink" Target="https://bootstrapstudio.io/" TargetMode="External"/><Relationship Id="rId10" Type="http://schemas.openxmlformats.org/officeDocument/2006/relationships/hyperlink" Target="https://www.youtube.com/c/QuickProgramming" TargetMode="External"/><Relationship Id="rId4" Type="http://schemas.openxmlformats.org/officeDocument/2006/relationships/hyperlink" Target="https://www.w3schools.com/php/php_mysql_intro.asp" TargetMode="External"/><Relationship Id="rId9" Type="http://schemas.openxmlformats.org/officeDocument/2006/relationships/hyperlink" Target="https://www.youtube.com/c/EasyTutorialsVide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03650-72DE-3FE4-BFE8-C436D808E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b="1" dirty="0"/>
              <a:t>University of Wales</a:t>
            </a:r>
            <a:br>
              <a:rPr lang="en-GB" sz="3600" b="1" dirty="0"/>
            </a:br>
            <a:r>
              <a:rPr lang="en-GB" sz="3600" b="1" dirty="0"/>
              <a:t>Trinity Saint David London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CD511-4541-C4A7-0B5F-76C764F8E3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7396" y="2939143"/>
            <a:ext cx="5432716" cy="334974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000" b="1" dirty="0"/>
              <a:t>A project by  </a:t>
            </a:r>
          </a:p>
          <a:p>
            <a:pPr marL="0" indent="0" algn="ctr">
              <a:buNone/>
            </a:pPr>
            <a:r>
              <a:rPr lang="en-GB" sz="2000" b="1" dirty="0"/>
              <a:t>Tsvetelina Tsoneva-Duz</a:t>
            </a:r>
          </a:p>
          <a:p>
            <a:pPr marL="0" indent="0" algn="ctr">
              <a:buNone/>
            </a:pPr>
            <a:r>
              <a:rPr lang="en-GB" sz="2000" b="1" dirty="0"/>
              <a:t>stud.1914026</a:t>
            </a:r>
          </a:p>
          <a:p>
            <a:pPr marL="0" indent="0">
              <a:buNone/>
            </a:pPr>
            <a:r>
              <a:rPr lang="en-GB" sz="2000" b="1" dirty="0"/>
              <a:t>Supervisor:</a:t>
            </a:r>
          </a:p>
          <a:p>
            <a:pPr marL="0" indent="0" algn="ctr">
              <a:buNone/>
            </a:pPr>
            <a:r>
              <a:rPr lang="en-GB" sz="2000" b="1" dirty="0"/>
              <a:t>Renuga Jayakumar</a:t>
            </a:r>
          </a:p>
          <a:p>
            <a:pPr marL="0" indent="0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>
                <a:solidFill>
                  <a:srgbClr val="92D050"/>
                </a:solidFill>
              </a:rPr>
              <a:t>INTERIM VIVA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DD1129-5D3B-0020-F296-0EFAA9B780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984"/>
            <a:ext cx="4861671" cy="3677816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>
                <a:solidFill>
                  <a:schemeClr val="accent1"/>
                </a:solidFill>
              </a:rPr>
              <a:t>Project name: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E-shop website called Poster </a:t>
            </a:r>
            <a:r>
              <a:rPr lang="en-GB" sz="2000" b="1" dirty="0">
                <a:solidFill>
                  <a:schemeClr val="accent1"/>
                </a:solidFill>
              </a:rPr>
              <a:t>Mania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E-shop for posters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13740C-7ADC-1146-2EB8-FD8EFD8F04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3153747"/>
            <a:ext cx="5432716" cy="3135144"/>
          </a:xfrm>
          <a:prstGeom prst="rect">
            <a:avLst/>
          </a:prstGeom>
          <a:effectLst>
            <a:outerShdw blurRad="50800" dist="50800" dir="5400000" algn="ctr" rotWithShape="0">
              <a:schemeClr val="accent1"/>
            </a:outerShdw>
          </a:effectLst>
        </p:spPr>
      </p:pic>
    </p:spTree>
    <p:extLst>
      <p:ext uri="{BB962C8B-B14F-4D97-AF65-F5344CB8AC3E}">
        <p14:creationId xmlns:p14="http://schemas.microsoft.com/office/powerpoint/2010/main" val="2670886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7E192-ADFD-1A0B-0175-6960FFD9F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Agenda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7460586-4222-0E1A-F8B0-A9E837AAE4F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820" y="2491273"/>
            <a:ext cx="5480180" cy="3834882"/>
          </a:xfrm>
          <a:effectLst>
            <a:outerShdw blurRad="50800" dist="50800" dir="5400000" algn="ctr" rotWithShape="0">
              <a:schemeClr val="accent1"/>
            </a:outerShdw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749A8B-50A4-D97C-4FA5-53C8B311F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407299"/>
            <a:ext cx="5604588" cy="4133460"/>
          </a:xfrm>
        </p:spPr>
        <p:txBody>
          <a:bodyPr>
            <a:normAutofit fontScale="77500" lnSpcReduction="20000"/>
          </a:bodyPr>
          <a:lstStyle/>
          <a:p>
            <a:r>
              <a:rPr lang="en-GB" sz="1900" b="1" dirty="0"/>
              <a:t>Introduction</a:t>
            </a:r>
          </a:p>
          <a:p>
            <a:r>
              <a:rPr lang="en-GB" sz="1900" b="1" dirty="0"/>
              <a:t>Motivation and goals</a:t>
            </a:r>
          </a:p>
          <a:p>
            <a:r>
              <a:rPr lang="en-GB" sz="1900" b="1" dirty="0"/>
              <a:t>Aims </a:t>
            </a:r>
          </a:p>
          <a:p>
            <a:r>
              <a:rPr lang="en-GB" sz="1900" b="1" dirty="0"/>
              <a:t>Objectives</a:t>
            </a:r>
          </a:p>
          <a:p>
            <a:r>
              <a:rPr lang="en-GB" sz="1900" b="1" dirty="0"/>
              <a:t>Literature overview: Jacob Nielsen’s design principles </a:t>
            </a:r>
          </a:p>
          <a:p>
            <a:r>
              <a:rPr lang="en-GB" sz="1900" b="1" dirty="0"/>
              <a:t>Literature overview: Design principles and examples</a:t>
            </a:r>
          </a:p>
          <a:p>
            <a:r>
              <a:rPr lang="en-GB" sz="1900" b="1" dirty="0"/>
              <a:t>Literature overview: Required Tools</a:t>
            </a:r>
          </a:p>
          <a:p>
            <a:r>
              <a:rPr lang="en-GB" sz="1900" b="1" dirty="0"/>
              <a:t>Methodology: Waterfall model</a:t>
            </a:r>
          </a:p>
          <a:p>
            <a:r>
              <a:rPr lang="en-GB" sz="1900" b="1" dirty="0"/>
              <a:t>Design overview: Roles and actions</a:t>
            </a:r>
          </a:p>
          <a:p>
            <a:r>
              <a:rPr lang="en-GB" sz="1900" b="1" dirty="0"/>
              <a:t>Gantt Chart</a:t>
            </a:r>
          </a:p>
          <a:p>
            <a:r>
              <a:rPr lang="en-GB" sz="1900" b="1" dirty="0"/>
              <a:t>Demo: Video</a:t>
            </a:r>
          </a:p>
          <a:p>
            <a:r>
              <a:rPr lang="en-GB" sz="1900" b="1" dirty="0"/>
              <a:t>Conclusion</a:t>
            </a:r>
          </a:p>
          <a:p>
            <a:r>
              <a:rPr lang="en-GB" sz="1900" b="1" dirty="0"/>
              <a:t>References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804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0A684-2276-3BDF-D579-7DCA2F1FC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581AA-9259-452C-53C8-8BA4CEAF5A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Background to the subject area of study</a:t>
            </a:r>
          </a:p>
          <a:p>
            <a:r>
              <a:rPr lang="en-GB" b="1" dirty="0"/>
              <a:t>The field of study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A80446-D077-5D66-93DF-1EAD146C97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Software development as a service depends on the basic knowledge of coding and the creation of application solutions. This gives way to a complete fletched system for online commerce and business operations.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/>
              <a:t>Practical adoption and scaling of the theoretical learning knowledge to formulate a real solution and embrace their value in practice.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FAC201-A9F1-4F05-9FDA-6E6FED5D8A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159" y="3825551"/>
            <a:ext cx="5162368" cy="2058781"/>
          </a:xfrm>
          <a:prstGeom prst="rect">
            <a:avLst/>
          </a:prstGeom>
          <a:effectLst>
            <a:outerShdw blurRad="50800" dist="50800" dir="5400000" algn="ctr" rotWithShape="0">
              <a:schemeClr val="accent1"/>
            </a:outerShdw>
          </a:effectLst>
        </p:spPr>
      </p:pic>
    </p:spTree>
    <p:extLst>
      <p:ext uri="{BB962C8B-B14F-4D97-AF65-F5344CB8AC3E}">
        <p14:creationId xmlns:p14="http://schemas.microsoft.com/office/powerpoint/2010/main" val="3191979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F8772-35F1-7637-C736-95536323F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Motivation and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5B554-6E91-97DC-9D12-13BF73A5CB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Design and implementation of an E-commerce user-friendly website</a:t>
            </a:r>
          </a:p>
          <a:p>
            <a:r>
              <a:rPr lang="en-GB" b="1" dirty="0"/>
              <a:t>Coding primary programming languages such as HTML, PHP, CSS</a:t>
            </a:r>
          </a:p>
          <a:p>
            <a:r>
              <a:rPr lang="en-GB" b="1" dirty="0"/>
              <a:t>Understanding the creation of interactive websites and technologies used to implement it</a:t>
            </a:r>
          </a:p>
          <a:p>
            <a:r>
              <a:rPr lang="en-GB" b="1" dirty="0"/>
              <a:t>Building a database with different tables and understanding how the SQL work</a:t>
            </a:r>
          </a:p>
          <a:p>
            <a:r>
              <a:rPr lang="en-GB" b="1" dirty="0"/>
              <a:t>Using and learning new software for website structure and UX design principles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7199B6B-367F-0161-EDA1-BCFD017067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712" y="2603500"/>
            <a:ext cx="5435891" cy="3280832"/>
          </a:xfrm>
          <a:effectLst>
            <a:outerShdw blurRad="50800" dist="50800" dir="5400000" algn="ctr" rotWithShape="0">
              <a:schemeClr val="accent1"/>
            </a:outerShdw>
          </a:effectLst>
        </p:spPr>
      </p:pic>
    </p:spTree>
    <p:extLst>
      <p:ext uri="{BB962C8B-B14F-4D97-AF65-F5344CB8AC3E}">
        <p14:creationId xmlns:p14="http://schemas.microsoft.com/office/powerpoint/2010/main" val="2467293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05B9D-C490-543E-6DBC-814B4B564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50758F-E400-BCAA-8042-15B8C79D09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Aim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D40E89-4FA2-F187-07E7-6682F081B3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7160" y="3179762"/>
            <a:ext cx="4226768" cy="2840039"/>
          </a:xfrm>
        </p:spPr>
        <p:txBody>
          <a:bodyPr/>
          <a:lstStyle/>
          <a:p>
            <a:r>
              <a:rPr lang="en-GB" b="1" dirty="0"/>
              <a:t>Create a platform where users can access and purchase poster prints using UX design principles and PHP, HTML, and CSS. </a:t>
            </a:r>
          </a:p>
          <a:p>
            <a:r>
              <a:rPr lang="en-GB" b="1" dirty="0"/>
              <a:t> Database to support operations SQL.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EC44C3-5942-7753-55E7-1F0D0C1141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/>
          <a:lstStyle/>
          <a:p>
            <a:r>
              <a:rPr lang="en-GB" b="1" dirty="0"/>
              <a:t>Aim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0F3296-4358-32E8-BFBD-B0E955A4C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5386130" cy="2840039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Planning: Example websites, Structure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Research: w3org rules, Domain name, Hosting companies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Development: UX design principles and appropriate tools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Integration: PayPal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Popularisation: SEO, Social websites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  <p:pic>
        <p:nvPicPr>
          <p:cNvPr id="8" name="Picture 7" descr="Woman hand on face">
            <a:extLst>
              <a:ext uri="{FF2B5EF4-FFF2-40B4-BE49-F238E27FC236}">
                <a16:creationId xmlns:a16="http://schemas.microsoft.com/office/drawing/2014/main" id="{E7438433-8263-6938-92D8-2C35E6C77F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818" y="2509935"/>
            <a:ext cx="914401" cy="401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561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05B9D-C490-543E-6DBC-814B4B564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Objectives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50758F-E400-BCAA-8042-15B8C79D09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Setting SMART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D40E89-4FA2-F187-07E7-6682F081B3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EC44C3-5942-7753-55E7-1F0D0C1141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8712" y="2472798"/>
            <a:ext cx="4825159" cy="706964"/>
          </a:xfrm>
        </p:spPr>
        <p:txBody>
          <a:bodyPr/>
          <a:lstStyle/>
          <a:p>
            <a:r>
              <a:rPr lang="en-GB" b="1" dirty="0"/>
              <a:t>Objectives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0F3296-4358-32E8-BFBD-B0E955A4C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5382952" cy="3041519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Specific: Develop a user-friendly website and increase monthly user registrations</a:t>
            </a:r>
          </a:p>
          <a:p>
            <a:r>
              <a:rPr lang="en-GB" b="1" dirty="0"/>
              <a:t>Measurable: Analyse the number of people who paid for poster prints</a:t>
            </a:r>
          </a:p>
          <a:p>
            <a:r>
              <a:rPr lang="en-GB" b="1" dirty="0"/>
              <a:t>Achievable: Research and identify specific SEO tactics</a:t>
            </a:r>
          </a:p>
          <a:p>
            <a:r>
              <a:rPr lang="en-GB" b="1" dirty="0"/>
              <a:t>Realistic: Determine relevant tools to use</a:t>
            </a:r>
          </a:p>
          <a:p>
            <a:r>
              <a:rPr lang="en-GB" b="1" dirty="0"/>
              <a:t>Timely: Completed in a reasonable time</a:t>
            </a:r>
          </a:p>
          <a:p>
            <a:r>
              <a:rPr lang="en-GB" b="1" dirty="0"/>
              <a:t> [11]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A407B83-96EA-BEC0-7D8E-E15AA60AC0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160" y="3179762"/>
            <a:ext cx="5382952" cy="3041519"/>
          </a:xfrm>
          <a:prstGeom prst="rect">
            <a:avLst/>
          </a:prstGeom>
          <a:effectLst>
            <a:outerShdw blurRad="50800" dist="50800" dir="5400000" algn="ctr" rotWithShape="0">
              <a:schemeClr val="accent1"/>
            </a:outerShdw>
          </a:effectLst>
        </p:spPr>
      </p:pic>
    </p:spTree>
    <p:extLst>
      <p:ext uri="{BB962C8B-B14F-4D97-AF65-F5344CB8AC3E}">
        <p14:creationId xmlns:p14="http://schemas.microsoft.com/office/powerpoint/2010/main" val="1323782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1D711-1BF6-130F-9BCE-6D22003E7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Literature overview: Jacob Nielsen’s design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E78DE-991E-42FD-F311-52C83950D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241" y="2379306"/>
            <a:ext cx="11452258" cy="4348063"/>
          </a:xfrm>
        </p:spPr>
        <p:txBody>
          <a:bodyPr/>
          <a:lstStyle/>
          <a:p>
            <a:pPr marL="0" indent="0">
              <a:buNone/>
            </a:pP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61CEBD-85A7-CE0B-3F29-88F69AD52F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604" y="2258008"/>
            <a:ext cx="5805683" cy="28085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9C787C-2416-A731-4D0D-541143C59C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16"/>
          <a:stretch/>
        </p:blipFill>
        <p:spPr>
          <a:xfrm>
            <a:off x="422501" y="5187821"/>
            <a:ext cx="5371810" cy="1424497"/>
          </a:xfrm>
          <a:prstGeom prst="rect">
            <a:avLst/>
          </a:prstGeom>
        </p:spPr>
      </p:pic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B80D2669-5500-03D1-F77B-12D7553EF7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0435128"/>
              </p:ext>
            </p:extLst>
          </p:nvPr>
        </p:nvGraphicFramePr>
        <p:xfrm>
          <a:off x="6096000" y="2379307"/>
          <a:ext cx="5673499" cy="4348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2555">
                  <a:extLst>
                    <a:ext uri="{9D8B030D-6E8A-4147-A177-3AD203B41FA5}">
                      <a16:colId xmlns:a16="http://schemas.microsoft.com/office/drawing/2014/main" val="485690418"/>
                    </a:ext>
                  </a:extLst>
                </a:gridCol>
                <a:gridCol w="2420944">
                  <a:extLst>
                    <a:ext uri="{9D8B030D-6E8A-4147-A177-3AD203B41FA5}">
                      <a16:colId xmlns:a16="http://schemas.microsoft.com/office/drawing/2014/main" val="1224011409"/>
                    </a:ext>
                  </a:extLst>
                </a:gridCol>
              </a:tblGrid>
              <a:tr h="294784">
                <a:tc>
                  <a:txBody>
                    <a:bodyPr/>
                    <a:lstStyle/>
                    <a:p>
                      <a:r>
                        <a:rPr lang="en-GB" sz="1200" b="1" dirty="0"/>
                        <a:t>TOP 10 Heuristics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Tips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67299173"/>
                  </a:ext>
                </a:extLst>
              </a:tr>
              <a:tr h="294784">
                <a:tc>
                  <a:txBody>
                    <a:bodyPr/>
                    <a:lstStyle/>
                    <a:p>
                      <a:r>
                        <a:rPr lang="en-GB" sz="1200" b="1" dirty="0"/>
                        <a:t>1. Visibility</a:t>
                      </a:r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Keep users informed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625406"/>
                  </a:ext>
                </a:extLst>
              </a:tr>
              <a:tr h="515872">
                <a:tc>
                  <a:txBody>
                    <a:bodyPr/>
                    <a:lstStyle/>
                    <a:p>
                      <a:r>
                        <a:rPr lang="en-GB" sz="1200" b="1" dirty="0"/>
                        <a:t>2. System and the Real world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Use words familiar to the user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1112391"/>
                  </a:ext>
                </a:extLst>
              </a:tr>
              <a:tr h="294784">
                <a:tc>
                  <a:txBody>
                    <a:bodyPr/>
                    <a:lstStyle/>
                    <a:p>
                      <a:r>
                        <a:rPr lang="en-GB" sz="1200" b="1" dirty="0"/>
                        <a:t>3. User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Keep the freedom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5799767"/>
                  </a:ext>
                </a:extLst>
              </a:tr>
              <a:tr h="294784">
                <a:tc>
                  <a:txBody>
                    <a:bodyPr/>
                    <a:lstStyle/>
                    <a:p>
                      <a:r>
                        <a:rPr lang="en-GB" sz="1200" b="1" dirty="0"/>
                        <a:t>4.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/>
                        <a:t>Follow easy standards</a:t>
                      </a:r>
                      <a:endParaRPr lang="en-GB" sz="1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7048634"/>
                  </a:ext>
                </a:extLst>
              </a:tr>
              <a:tr h="515872">
                <a:tc>
                  <a:txBody>
                    <a:bodyPr/>
                    <a:lstStyle/>
                    <a:p>
                      <a:r>
                        <a:rPr lang="en-GB" sz="1200" b="1" dirty="0"/>
                        <a:t>5. Error prevention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Best design to prevent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1793707"/>
                  </a:ext>
                </a:extLst>
              </a:tr>
              <a:tr h="515872">
                <a:tc>
                  <a:txBody>
                    <a:bodyPr/>
                    <a:lstStyle/>
                    <a:p>
                      <a:r>
                        <a:rPr lang="en-GB" sz="1200" b="1" dirty="0"/>
                        <a:t>6. Recognition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Visible elements and actions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6890987"/>
                  </a:ext>
                </a:extLst>
              </a:tr>
              <a:tr h="294784">
                <a:tc>
                  <a:txBody>
                    <a:bodyPr/>
                    <a:lstStyle/>
                    <a:p>
                      <a:r>
                        <a:rPr lang="en-GB" sz="1200" b="1" dirty="0"/>
                        <a:t>7. Flexibility &amp;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 Shortcuts for speed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0595604"/>
                  </a:ext>
                </a:extLst>
              </a:tr>
              <a:tr h="294784">
                <a:tc>
                  <a:txBody>
                    <a:bodyPr/>
                    <a:lstStyle/>
                    <a:p>
                      <a:r>
                        <a:rPr lang="en-GB" sz="1200" b="1" dirty="0"/>
                        <a:t>8. Minimalist design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Relevant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0956381"/>
                  </a:ext>
                </a:extLst>
              </a:tr>
              <a:tr h="515872">
                <a:tc>
                  <a:txBody>
                    <a:bodyPr/>
                    <a:lstStyle/>
                    <a:p>
                      <a:r>
                        <a:rPr lang="en-GB" sz="1200" b="1" dirty="0"/>
                        <a:t>9. Recover from errors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Plain language messages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6347915"/>
                  </a:ext>
                </a:extLst>
              </a:tr>
              <a:tr h="515872">
                <a:tc>
                  <a:txBody>
                    <a:bodyPr/>
                    <a:lstStyle/>
                    <a:p>
                      <a:r>
                        <a:rPr lang="en-GB" sz="1200" b="1" dirty="0"/>
                        <a:t>10. Help &amp; Documentation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Design without 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1750926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EBA7BCDA-4AB6-8E75-D936-9E305A488AA7}"/>
              </a:ext>
            </a:extLst>
          </p:cNvPr>
          <p:cNvSpPr txBox="1"/>
          <p:nvPr/>
        </p:nvSpPr>
        <p:spPr>
          <a:xfrm>
            <a:off x="5563087" y="6300512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1686207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1D711-1BF6-130F-9BCE-6D22003E7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Literature overview: Design principles and examples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6843491-D700-44D8-7752-340646184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54954" y="2295331"/>
            <a:ext cx="4825159" cy="401215"/>
          </a:xfrm>
        </p:spPr>
        <p:txBody>
          <a:bodyPr/>
          <a:lstStyle/>
          <a:p>
            <a:r>
              <a:rPr lang="en-GB" b="1" dirty="0"/>
              <a:t>Design Pro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E78DE-991E-42FD-F311-52C83950D8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54954" y="2696546"/>
            <a:ext cx="4732662" cy="3750907"/>
          </a:xfrm>
        </p:spPr>
        <p:txBody>
          <a:bodyPr>
            <a:normAutofit fontScale="85000" lnSpcReduction="20000"/>
          </a:bodyPr>
          <a:lstStyle/>
          <a:p>
            <a:r>
              <a:rPr lang="en-GB" sz="1600" b="1" dirty="0"/>
              <a:t>Flow: easy-to-use interface</a:t>
            </a:r>
          </a:p>
          <a:p>
            <a:r>
              <a:rPr lang="en-GB" sz="1600" b="1" dirty="0"/>
              <a:t>Scrolling: strong visual indication without long pages</a:t>
            </a:r>
          </a:p>
          <a:p>
            <a:r>
              <a:rPr lang="en-GB" sz="1600" b="1" dirty="0"/>
              <a:t>Contrast and colour: greyscale to ensure that users can read important info</a:t>
            </a:r>
          </a:p>
          <a:p>
            <a:r>
              <a:rPr lang="en-GB" sz="1600" b="1" dirty="0"/>
              <a:t>Loading: fast speed; text should load before images</a:t>
            </a:r>
          </a:p>
          <a:p>
            <a:r>
              <a:rPr lang="en-GB" sz="1600" b="1" dirty="0"/>
              <a:t>Navigation: specific labels and no more than 3-4 words </a:t>
            </a:r>
          </a:p>
          <a:p>
            <a:r>
              <a:rPr lang="en-GB" sz="1600" b="1" dirty="0"/>
              <a:t>Forms: friendly and easy to understand</a:t>
            </a:r>
          </a:p>
          <a:p>
            <a:r>
              <a:rPr lang="en-GB" sz="1600" b="1" dirty="0"/>
              <a:t>Links: blue text for links and another colour for visited links</a:t>
            </a:r>
          </a:p>
          <a:p>
            <a:r>
              <a:rPr lang="en-GB" sz="1600" b="1" dirty="0"/>
              <a:t>Buttons: clickable buttons with warm colours</a:t>
            </a:r>
          </a:p>
          <a:p>
            <a:r>
              <a:rPr lang="en-GB" sz="1600" b="1" dirty="0"/>
              <a:t>Navbar: preferably on the top side [10]</a:t>
            </a:r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BCCA8E7-0A42-9F0F-DC10-BC22129664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8712" y="2295332"/>
            <a:ext cx="4825159" cy="466530"/>
          </a:xfrm>
        </p:spPr>
        <p:txBody>
          <a:bodyPr/>
          <a:lstStyle/>
          <a:p>
            <a:r>
              <a:rPr lang="en-GB" b="1" dirty="0"/>
              <a:t>UX design in action: </a:t>
            </a:r>
            <a:r>
              <a:rPr lang="en-GB" sz="1600" b="1" dirty="0"/>
              <a:t>Ukposters.co.uk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21B09B8B-D6CA-7300-9B67-FBF178081E9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713" y="2761863"/>
            <a:ext cx="4824412" cy="2267337"/>
          </a:xfrm>
          <a:effectLst>
            <a:outerShdw blurRad="50800" dist="50800" dir="5400000" algn="ctr" rotWithShape="0">
              <a:schemeClr val="accent1"/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164E75-2FD1-1228-33A2-46F95EF4A9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79"/>
          <a:stretch/>
        </p:blipFill>
        <p:spPr>
          <a:xfrm>
            <a:off x="6475444" y="5029200"/>
            <a:ext cx="4292083" cy="1324947"/>
          </a:xfrm>
          <a:prstGeom prst="rect">
            <a:avLst/>
          </a:prstGeom>
          <a:effectLst>
            <a:outerShdw blurRad="50800" dist="50800" dir="5400000" algn="ctr" rotWithShape="0">
              <a:schemeClr val="accent1"/>
            </a:outerShdw>
          </a:effectLst>
        </p:spPr>
      </p:pic>
    </p:spTree>
    <p:extLst>
      <p:ext uri="{BB962C8B-B14F-4D97-AF65-F5344CB8AC3E}">
        <p14:creationId xmlns:p14="http://schemas.microsoft.com/office/powerpoint/2010/main" val="1306902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1D711-1BF6-130F-9BCE-6D22003E7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7"/>
            <a:ext cx="8761413" cy="864463"/>
          </a:xfrm>
        </p:spPr>
        <p:txBody>
          <a:bodyPr/>
          <a:lstStyle/>
          <a:p>
            <a:r>
              <a:rPr lang="en-GB" b="1" dirty="0"/>
              <a:t>Literature overview: Required Tools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E78DE-991E-42FD-F311-52C83950D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79307"/>
            <a:ext cx="9976466" cy="4254758"/>
          </a:xfrm>
        </p:spPr>
        <p:txBody>
          <a:bodyPr/>
          <a:lstStyle/>
          <a:p>
            <a:r>
              <a:rPr lang="en-GB" b="1" dirty="0"/>
              <a:t>Bootstrap – free and open source, designed for fast and easy development of responsive websites. Simple file structure and basic knowledge of HTML, CSS and JavaScript. Ready containers and codes.[3][4][5]</a:t>
            </a:r>
          </a:p>
          <a:p>
            <a:r>
              <a:rPr lang="en-GB" b="1" dirty="0"/>
              <a:t>Bootstrap weakness: the creation of similar web design</a:t>
            </a:r>
          </a:p>
          <a:p>
            <a:r>
              <a:rPr lang="en-GB" b="1" dirty="0"/>
              <a:t>Figma –  famous vector graphics editor and prototyping designer tool. Weakness: The unpaid version is very limited.[7]</a:t>
            </a:r>
          </a:p>
          <a:p>
            <a:r>
              <a:rPr lang="en-GB" b="1" dirty="0"/>
              <a:t>PHP &amp; MySQL server-side web development by John Duckett, 2022, a guide for beginners with a good explanation of E-shop project. Weakness: expensive book but worth it.[6]</a:t>
            </a:r>
          </a:p>
          <a:p>
            <a:r>
              <a:rPr lang="en-GB" b="1" dirty="0"/>
              <a:t>Tons of lessons on YouTube for PHP and HTML and/or E-shop creation lessons. Weakness: Most of them are basic and only about front design coding. No proper explanation about the backend implementation.[8][9]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664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9004A-3276-BB46-3B1D-C45B8C4A7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Methodology: Waterfall model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7F7CB29-D033-8AE5-2CE9-FC79A531CE6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2191140"/>
              </p:ext>
            </p:extLst>
          </p:nvPr>
        </p:nvGraphicFramePr>
        <p:xfrm>
          <a:off x="1155700" y="2295331"/>
          <a:ext cx="4824413" cy="4329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AF7460-0F1B-833E-8522-650BB2E833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8712" y="2603499"/>
            <a:ext cx="5426561" cy="3899937"/>
          </a:xfrm>
        </p:spPr>
        <p:txBody>
          <a:bodyPr>
            <a:normAutofit/>
          </a:bodyPr>
          <a:lstStyle/>
          <a:p>
            <a:r>
              <a:rPr lang="en-GB" b="1" dirty="0"/>
              <a:t>1. System requirements: E-shop; shopping cart with PayPal integration</a:t>
            </a:r>
          </a:p>
          <a:p>
            <a:r>
              <a:rPr lang="en-GB" b="1" dirty="0"/>
              <a:t>2. Software requirements: Database creation and implementation - phpMyAdmin, Code editor </a:t>
            </a:r>
          </a:p>
          <a:p>
            <a:r>
              <a:rPr lang="en-GB" b="1" dirty="0"/>
              <a:t>3. Analysis: Planning files structure </a:t>
            </a:r>
          </a:p>
          <a:p>
            <a:r>
              <a:rPr lang="en-GB" b="1" dirty="0"/>
              <a:t>4. Design: Database, User interface, Admin panel, User panel</a:t>
            </a:r>
          </a:p>
          <a:p>
            <a:r>
              <a:rPr lang="en-GB" b="1" dirty="0"/>
              <a:t>5. Coding: PHP, HTML, CSS, SQL</a:t>
            </a:r>
          </a:p>
          <a:p>
            <a:r>
              <a:rPr lang="en-GB" b="1" dirty="0"/>
              <a:t>6. Testing on localhost: XAMPP</a:t>
            </a:r>
          </a:p>
        </p:txBody>
      </p:sp>
    </p:spTree>
    <p:extLst>
      <p:ext uri="{BB962C8B-B14F-4D97-AF65-F5344CB8AC3E}">
        <p14:creationId xmlns:p14="http://schemas.microsoft.com/office/powerpoint/2010/main" val="211517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C9510-175A-AC93-3B99-E3C9545AA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Design overview: Roles and actions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1E58BB1-3A76-3330-491E-BA3968C007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1465136"/>
              </p:ext>
            </p:extLst>
          </p:nvPr>
        </p:nvGraphicFramePr>
        <p:xfrm>
          <a:off x="1390261" y="2444620"/>
          <a:ext cx="9442580" cy="4105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2341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C9510-175A-AC93-3B99-E3C9545AA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Gantt chart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499D188-396A-D9CD-FD2B-98D7E9596C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62368" y="2183364"/>
            <a:ext cx="8121083" cy="2119188"/>
          </a:xfrm>
          <a:solidFill>
            <a:schemeClr val="accent1"/>
          </a:solidFill>
          <a:effectLst>
            <a:outerShdw blurRad="50800" dist="50800" dir="5400000" algn="ctr" rotWithShape="0">
              <a:schemeClr val="accent1"/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BE21D16-71CE-0119-4B39-61E731BF9C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5820" y="4394718"/>
            <a:ext cx="11019453" cy="2249815"/>
          </a:xfrm>
          <a:prstGeom prst="rect">
            <a:avLst/>
          </a:prstGeom>
          <a:solidFill>
            <a:schemeClr val="accent1"/>
          </a:solidFill>
          <a:effectLst>
            <a:outerShdw blurRad="50800" dist="50800" dir="5400000" algn="ctr" rotWithShape="0">
              <a:schemeClr val="accent1"/>
            </a:outerShdw>
          </a:effectLst>
        </p:spPr>
      </p:pic>
    </p:spTree>
    <p:extLst>
      <p:ext uri="{BB962C8B-B14F-4D97-AF65-F5344CB8AC3E}">
        <p14:creationId xmlns:p14="http://schemas.microsoft.com/office/powerpoint/2010/main" val="40637873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58256-D5DF-77D8-3866-8CCF84481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Demo: Video</a:t>
            </a:r>
          </a:p>
        </p:txBody>
      </p:sp>
      <p:pic>
        <p:nvPicPr>
          <p:cNvPr id="7" name="Postermania-project-TsvetelinaDuz">
            <a:hlinkClick r:id="" action="ppaction://media"/>
            <a:extLst>
              <a:ext uri="{FF2B5EF4-FFF2-40B4-BE49-F238E27FC236}">
                <a16:creationId xmlns:a16="http://schemas.microsoft.com/office/drawing/2014/main" id="{44218BE7-152B-3CFA-85E5-4A8D024D27C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00338" y="2381250"/>
            <a:ext cx="6756400" cy="3800475"/>
          </a:xfrm>
          <a:ln>
            <a:solidFill>
              <a:schemeClr val="accent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316726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3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0346E-5B2F-1696-4A41-CE4644571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815FD7-28E3-53BD-081D-533252A6A6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481661"/>
              </p:ext>
            </p:extLst>
          </p:nvPr>
        </p:nvGraphicFramePr>
        <p:xfrm>
          <a:off x="578497" y="2397967"/>
          <a:ext cx="11075437" cy="3825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7366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FE505-6AA5-6C8E-2F6C-DA1613FF3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DAADD-6864-31A3-D838-5DFC81AEA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425959"/>
            <a:ext cx="9911151" cy="4105470"/>
          </a:xfrm>
        </p:spPr>
        <p:txBody>
          <a:bodyPr>
            <a:normAutofit fontScale="85000" lnSpcReduction="20000"/>
          </a:bodyPr>
          <a:lstStyle/>
          <a:p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[1].Rahdan, A. (2020, June 9). </a:t>
            </a:r>
            <a:r>
              <a:rPr lang="en-US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Jakob Nielsen’s 10 heuristics for user interface design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Medium.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https://uxdesign.cc/jakob-nielsens-10-heuristics-for-user-interface-design-3fe09af5fd99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333333"/>
                </a:solidFill>
                <a:latin typeface="Source Sans Variable"/>
              </a:rPr>
              <a:t>[2].Jacob Nielsen(2020, Nov15)</a:t>
            </a:r>
            <a:r>
              <a:rPr lang="en-GB" b="1" i="0" dirty="0">
                <a:solidFill>
                  <a:srgbClr val="000000"/>
                </a:solidFill>
                <a:effectLst/>
                <a:latin typeface="Source Sans Variable"/>
              </a:rPr>
              <a:t> 10 Usability Heuristics for User Interface Design </a:t>
            </a:r>
            <a:r>
              <a:rPr lang="en-GB" b="1" i="0" dirty="0">
                <a:solidFill>
                  <a:srgbClr val="000000"/>
                </a:solidFill>
                <a:effectLst/>
                <a:latin typeface="Source Sans Variable"/>
                <a:hlinkClick r:id="rId3"/>
              </a:rPr>
              <a:t>https://www.nngroup.com/articles/ten-usability-heuristics/#poster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[3].W3scools 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https://www.w3schools.com/php/php_mysql_intro.asp</a:t>
            </a:r>
            <a:endParaRPr lang="en-US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[4].Bootstrap studio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https://bootstrapstudio.io/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[5].Bootstrap 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https://getbootstrap.com/docs/4.5/getting-started/introduction/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[6].PHP &amp; MySQL, Jon Duckett, 2022 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https://www.amazon.co.uk/PHP-MySQL-Server-side-Web-Development/dp/1119149215</a:t>
            </a:r>
            <a:endParaRPr lang="en-US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[7].Figma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https://www.figma.com/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[8].Easy tutorials 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https://www.youtube.com/c/EasyTutorialsVideo</a:t>
            </a:r>
            <a:endParaRPr lang="en-US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[9].Quick programming 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https://www.youtube.com/c/QuickProgramming</a:t>
            </a:r>
            <a:endParaRPr lang="en-US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[10]. Intechnic (2022 Top 100 UX design pro tips) 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https://www.intechnic.com/blog/100-ux-design-pro-tips-from-user-experience-master/</a:t>
            </a:r>
            <a:endParaRPr lang="en-US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[11] Setting Smart objectives checklist, (2020. </a:t>
            </a:r>
            <a:r>
              <a:rPr lang="en-GB" sz="1400" b="1" dirty="0"/>
              <a:t>Chartered Management Institute)</a:t>
            </a:r>
            <a:endParaRPr lang="en-US" sz="1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0945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1617</TotalTime>
  <Words>1046</Words>
  <Application>Microsoft Office PowerPoint</Application>
  <PresentationFormat>Widescreen</PresentationFormat>
  <Paragraphs>164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Century Gothic</vt:lpstr>
      <vt:lpstr>Source Sans Variable</vt:lpstr>
      <vt:lpstr>Times New Roman</vt:lpstr>
      <vt:lpstr>Wingdings</vt:lpstr>
      <vt:lpstr>Wingdings 3</vt:lpstr>
      <vt:lpstr>Ion Boardroom</vt:lpstr>
      <vt:lpstr>University of Wales Trinity Saint David London</vt:lpstr>
      <vt:lpstr>Agenda</vt:lpstr>
      <vt:lpstr>Introduction</vt:lpstr>
      <vt:lpstr>Motivation and goals</vt:lpstr>
      <vt:lpstr>Aims </vt:lpstr>
      <vt:lpstr> Objectives</vt:lpstr>
      <vt:lpstr>Literature overview: Jacob Nielsen’s design principles</vt:lpstr>
      <vt:lpstr>Literature overview: Design principles and examples</vt:lpstr>
      <vt:lpstr>Literature overview: Required Tools </vt:lpstr>
      <vt:lpstr>Methodology: Waterfall model</vt:lpstr>
      <vt:lpstr>Design overview: Roles and actions </vt:lpstr>
      <vt:lpstr>Gantt chart</vt:lpstr>
      <vt:lpstr>Demo: Video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David London</dc:title>
  <dc:creator>Tsvetelina Tsoneva Duz</dc:creator>
  <cp:lastModifiedBy>Tsvetelina Tsoneva Duz</cp:lastModifiedBy>
  <cp:revision>5</cp:revision>
  <dcterms:created xsi:type="dcterms:W3CDTF">2022-10-27T11:03:15Z</dcterms:created>
  <dcterms:modified xsi:type="dcterms:W3CDTF">2022-11-02T19:00:19Z</dcterms:modified>
</cp:coreProperties>
</file>