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4"/>
  </p:notesMasterIdLst>
  <p:sldIdLst>
    <p:sldId id="264" r:id="rId2"/>
    <p:sldId id="267" r:id="rId3"/>
    <p:sldId id="265" r:id="rId4"/>
    <p:sldId id="257" r:id="rId5"/>
    <p:sldId id="261" r:id="rId6"/>
    <p:sldId id="266" r:id="rId7"/>
    <p:sldId id="258" r:id="rId8"/>
    <p:sldId id="259" r:id="rId9"/>
    <p:sldId id="260" r:id="rId10"/>
    <p:sldId id="262" r:id="rId11"/>
    <p:sldId id="263"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564E09C-7F31-4CE8-AC9A-57886D2106EF}">
          <p14:sldIdLst>
            <p14:sldId id="264"/>
            <p14:sldId id="267"/>
            <p14:sldId id="265"/>
            <p14:sldId id="257"/>
            <p14:sldId id="261"/>
            <p14:sldId id="266"/>
            <p14:sldId id="258"/>
            <p14:sldId id="259"/>
            <p14:sldId id="260"/>
            <p14:sldId id="262"/>
            <p14:sldId id="263"/>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54C1C7-29F8-4942-B08E-9F1A73FE83DC}" v="103" dt="2026-03-22T14:29:55.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11" autoAdjust="0"/>
    <p:restoredTop sz="94404" autoAdjust="0"/>
  </p:normalViewPr>
  <p:slideViewPr>
    <p:cSldViewPr snapToGrid="0">
      <p:cViewPr>
        <p:scale>
          <a:sx n="100" d="100"/>
          <a:sy n="100" d="100"/>
        </p:scale>
        <p:origin x="-472" y="-42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hja Salah" userId="a814b082489fa183" providerId="LiveId" clId="{1255D6BB-AB90-4526-A605-13C47F0B2AB6}"/>
    <pc:docChg chg="undo redo custSel addSld delSld modSld sldOrd modMainMaster modSection">
      <pc:chgData name="Bahja Salah" userId="a814b082489fa183" providerId="LiveId" clId="{1255D6BB-AB90-4526-A605-13C47F0B2AB6}" dt="2026-03-22T14:34:59.213" v="2376" actId="1076"/>
      <pc:docMkLst>
        <pc:docMk/>
      </pc:docMkLst>
      <pc:sldChg chg="addSp delSp modSp mod setBg delDesignElem">
        <pc:chgData name="Bahja Salah" userId="a814b082489fa183" providerId="LiveId" clId="{1255D6BB-AB90-4526-A605-13C47F0B2AB6}" dt="2026-03-22T14:20:08.065" v="2266" actId="404"/>
        <pc:sldMkLst>
          <pc:docMk/>
          <pc:sldMk cId="3295420928" sldId="257"/>
        </pc:sldMkLst>
        <pc:spChg chg="mod">
          <ac:chgData name="Bahja Salah" userId="a814b082489fa183" providerId="LiveId" clId="{1255D6BB-AB90-4526-A605-13C47F0B2AB6}" dt="2026-03-22T13:05:56.467" v="1569"/>
          <ac:spMkLst>
            <pc:docMk/>
            <pc:sldMk cId="3295420928" sldId="257"/>
            <ac:spMk id="2" creationId="{0BE22478-A157-00B4-C60F-DC6D05728F64}"/>
          </ac:spMkLst>
        </pc:spChg>
        <pc:spChg chg="mod">
          <ac:chgData name="Bahja Salah" userId="a814b082489fa183" providerId="LiveId" clId="{1255D6BB-AB90-4526-A605-13C47F0B2AB6}" dt="2026-03-22T13:08:23" v="1601" actId="14100"/>
          <ac:spMkLst>
            <pc:docMk/>
            <pc:sldMk cId="3295420928" sldId="257"/>
            <ac:spMk id="3" creationId="{3A97A1AB-5471-799E-C36F-15A76095085F}"/>
          </ac:spMkLst>
        </pc:spChg>
        <pc:spChg chg="add del mod">
          <ac:chgData name="Bahja Salah" userId="a814b082489fa183" providerId="LiveId" clId="{1255D6BB-AB90-4526-A605-13C47F0B2AB6}" dt="2026-03-22T14:20:08.065" v="2266" actId="404"/>
          <ac:spMkLst>
            <pc:docMk/>
            <pc:sldMk cId="3295420928" sldId="257"/>
            <ac:spMk id="5" creationId="{86958FF3-8B1D-6F73-B68D-06FBEA5D1535}"/>
          </ac:spMkLst>
        </pc:spChg>
        <pc:spChg chg="del">
          <ac:chgData name="Bahja Salah" userId="a814b082489fa183" providerId="LiveId" clId="{1255D6BB-AB90-4526-A605-13C47F0B2AB6}" dt="2026-03-21T20:31:01.160" v="28"/>
          <ac:spMkLst>
            <pc:docMk/>
            <pc:sldMk cId="3295420928" sldId="257"/>
            <ac:spMk id="39" creationId="{B36F400F-DF28-43BC-8D8E-4929793B392A}"/>
          </ac:spMkLst>
        </pc:spChg>
        <pc:graphicFrameChg chg="add del mod modGraphic">
          <ac:chgData name="Bahja Salah" userId="a814b082489fa183" providerId="LiveId" clId="{1255D6BB-AB90-4526-A605-13C47F0B2AB6}" dt="2026-03-22T12:17:26.163" v="1564" actId="478"/>
          <ac:graphicFrameMkLst>
            <pc:docMk/>
            <pc:sldMk cId="3295420928" sldId="257"/>
            <ac:graphicFrameMk id="7" creationId="{15747876-9AB9-DF03-1AE8-995BD2EFF051}"/>
          </ac:graphicFrameMkLst>
        </pc:graphicFrameChg>
        <pc:graphicFrameChg chg="add del">
          <ac:chgData name="Bahja Salah" userId="a814b082489fa183" providerId="LiveId" clId="{1255D6BB-AB90-4526-A605-13C47F0B2AB6}" dt="2026-03-21T21:14:51.602" v="735" actId="26606"/>
          <ac:graphicFrameMkLst>
            <pc:docMk/>
            <pc:sldMk cId="3295420928" sldId="257"/>
            <ac:graphicFrameMk id="7" creationId="{6D0C603A-4DEB-C3F4-11F7-84FC7E976280}"/>
          </ac:graphicFrameMkLst>
        </pc:graphicFrameChg>
        <pc:graphicFrameChg chg="add del">
          <ac:chgData name="Bahja Salah" userId="a814b082489fa183" providerId="LiveId" clId="{1255D6BB-AB90-4526-A605-13C47F0B2AB6}" dt="2026-03-21T22:45:19.889" v="831" actId="26606"/>
          <ac:graphicFrameMkLst>
            <pc:docMk/>
            <pc:sldMk cId="3295420928" sldId="257"/>
            <ac:graphicFrameMk id="8" creationId="{83AA4916-18F3-3480-6321-406D36D4B9B8}"/>
          </ac:graphicFrameMkLst>
        </pc:graphicFrameChg>
        <pc:graphicFrameChg chg="add del">
          <ac:chgData name="Bahja Salah" userId="a814b082489fa183" providerId="LiveId" clId="{1255D6BB-AB90-4526-A605-13C47F0B2AB6}" dt="2026-03-21T21:14:54.414" v="737" actId="26606"/>
          <ac:graphicFrameMkLst>
            <pc:docMk/>
            <pc:sldMk cId="3295420928" sldId="257"/>
            <ac:graphicFrameMk id="9" creationId="{24F84017-FCFB-09C6-970E-8CDCD1514567}"/>
          </ac:graphicFrameMkLst>
        </pc:graphicFrameChg>
        <pc:graphicFrameChg chg="add del">
          <ac:chgData name="Bahja Salah" userId="a814b082489fa183" providerId="LiveId" clId="{1255D6BB-AB90-4526-A605-13C47F0B2AB6}" dt="2026-03-21T22:45:21.989" v="833" actId="26606"/>
          <ac:graphicFrameMkLst>
            <pc:docMk/>
            <pc:sldMk cId="3295420928" sldId="257"/>
            <ac:graphicFrameMk id="10" creationId="{8064DFB2-1D4E-D31D-3AFE-076D524624A6}"/>
          </ac:graphicFrameMkLst>
        </pc:graphicFrameChg>
        <pc:graphicFrameChg chg="add del">
          <ac:chgData name="Bahja Salah" userId="a814b082489fa183" providerId="LiveId" clId="{1255D6BB-AB90-4526-A605-13C47F0B2AB6}" dt="2026-03-21T21:15:01.168" v="739" actId="26606"/>
          <ac:graphicFrameMkLst>
            <pc:docMk/>
            <pc:sldMk cId="3295420928" sldId="257"/>
            <ac:graphicFrameMk id="11" creationId="{85AC5454-1271-589B-A780-F464EFE89091}"/>
          </ac:graphicFrameMkLst>
        </pc:graphicFrameChg>
        <pc:graphicFrameChg chg="add del">
          <ac:chgData name="Bahja Salah" userId="a814b082489fa183" providerId="LiveId" clId="{1255D6BB-AB90-4526-A605-13C47F0B2AB6}" dt="2026-03-21T22:45:39.620" v="835" actId="26606"/>
          <ac:graphicFrameMkLst>
            <pc:docMk/>
            <pc:sldMk cId="3295420928" sldId="257"/>
            <ac:graphicFrameMk id="12" creationId="{995959D5-8556-F835-BBA8-EBE9400D0609}"/>
          </ac:graphicFrameMkLst>
        </pc:graphicFrameChg>
        <pc:graphicFrameChg chg="del mod modGraphic">
          <ac:chgData name="Bahja Salah" userId="a814b082489fa183" providerId="LiveId" clId="{1255D6BB-AB90-4526-A605-13C47F0B2AB6}" dt="2026-03-21T20:50:32.077" v="122" actId="478"/>
          <ac:graphicFrameMkLst>
            <pc:docMk/>
            <pc:sldMk cId="3295420928" sldId="257"/>
            <ac:graphicFrameMk id="29" creationId="{6B74782F-A53B-B1B6-A274-8A81A7B076CF}"/>
          </ac:graphicFrameMkLst>
        </pc:graphicFrameChg>
        <pc:picChg chg="add mod">
          <ac:chgData name="Bahja Salah" userId="a814b082489fa183" providerId="LiveId" clId="{1255D6BB-AB90-4526-A605-13C47F0B2AB6}" dt="2026-03-22T12:17:22.140" v="1562" actId="1076"/>
          <ac:picMkLst>
            <pc:docMk/>
            <pc:sldMk cId="3295420928" sldId="257"/>
            <ac:picMk id="4" creationId="{EBC5F12B-314B-E53B-CC0A-1C91146C47C0}"/>
          </ac:picMkLst>
        </pc:picChg>
        <pc:picChg chg="add del mod">
          <ac:chgData name="Bahja Salah" userId="a814b082489fa183" providerId="LiveId" clId="{1255D6BB-AB90-4526-A605-13C47F0B2AB6}" dt="2026-03-21T23:01:20.366" v="884" actId="21"/>
          <ac:picMkLst>
            <pc:docMk/>
            <pc:sldMk cId="3295420928" sldId="257"/>
            <ac:picMk id="6" creationId="{BDCD55B5-633B-33ED-D412-A5904761EBBF}"/>
          </ac:picMkLst>
        </pc:picChg>
        <pc:picChg chg="add del mod">
          <ac:chgData name="Bahja Salah" userId="a814b082489fa183" providerId="LiveId" clId="{1255D6BB-AB90-4526-A605-13C47F0B2AB6}" dt="2026-03-22T11:50:04.860" v="1511" actId="478"/>
          <ac:picMkLst>
            <pc:docMk/>
            <pc:sldMk cId="3295420928" sldId="257"/>
            <ac:picMk id="13" creationId="{F895BA88-5D2D-B2B1-1565-07A1A78F2E10}"/>
          </ac:picMkLst>
        </pc:picChg>
      </pc:sldChg>
      <pc:sldChg chg="addSp delSp modSp mod modTransition setBg">
        <pc:chgData name="Bahja Salah" userId="a814b082489fa183" providerId="LiveId" clId="{1255D6BB-AB90-4526-A605-13C47F0B2AB6}" dt="2026-03-22T14:27:49.035" v="2351" actId="14100"/>
        <pc:sldMkLst>
          <pc:docMk/>
          <pc:sldMk cId="1189923415" sldId="258"/>
        </pc:sldMkLst>
        <pc:spChg chg="mod ord">
          <ac:chgData name="Bahja Salah" userId="a814b082489fa183" providerId="LiveId" clId="{1255D6BB-AB90-4526-A605-13C47F0B2AB6}" dt="2026-03-22T14:25:46.827" v="2344" actId="20577"/>
          <ac:spMkLst>
            <pc:docMk/>
            <pc:sldMk cId="1189923415" sldId="258"/>
            <ac:spMk id="3" creationId="{76877B2B-4E23-5833-56A9-C1543787F5BE}"/>
          </ac:spMkLst>
        </pc:spChg>
        <pc:spChg chg="add del mod">
          <ac:chgData name="Bahja Salah" userId="a814b082489fa183" providerId="LiveId" clId="{1255D6BB-AB90-4526-A605-13C47F0B2AB6}" dt="2026-03-22T14:25:41.934" v="2340" actId="21"/>
          <ac:spMkLst>
            <pc:docMk/>
            <pc:sldMk cId="1189923415" sldId="258"/>
            <ac:spMk id="5" creationId="{12686821-0BD7-5808-482C-59919A147A9A}"/>
          </ac:spMkLst>
        </pc:spChg>
        <pc:spChg chg="add del">
          <ac:chgData name="Bahja Salah" userId="a814b082489fa183" providerId="LiveId" clId="{1255D6BB-AB90-4526-A605-13C47F0B2AB6}" dt="2026-03-21T23:09:18.117" v="948" actId="26606"/>
          <ac:spMkLst>
            <pc:docMk/>
            <pc:sldMk cId="1189923415" sldId="258"/>
            <ac:spMk id="5" creationId="{FF10F2A3-17E2-43F4-9483-468E43A60C68}"/>
          </ac:spMkLst>
        </pc:spChg>
        <pc:spChg chg="add mod">
          <ac:chgData name="Bahja Salah" userId="a814b082489fa183" providerId="LiveId" clId="{1255D6BB-AB90-4526-A605-13C47F0B2AB6}" dt="2026-03-22T14:27:49.035" v="2351" actId="14100"/>
          <ac:spMkLst>
            <pc:docMk/>
            <pc:sldMk cId="1189923415" sldId="258"/>
            <ac:spMk id="6" creationId="{D1221D31-52CC-A50D-CB65-BFFDC2908E8B}"/>
          </ac:spMkLst>
        </pc:spChg>
        <pc:spChg chg="add del">
          <ac:chgData name="Bahja Salah" userId="a814b082489fa183" providerId="LiveId" clId="{1255D6BB-AB90-4526-A605-13C47F0B2AB6}" dt="2026-03-21T23:08:17.039" v="936" actId="26606"/>
          <ac:spMkLst>
            <pc:docMk/>
            <pc:sldMk cId="1189923415" sldId="258"/>
            <ac:spMk id="8" creationId="{4DE0D6BE-330A-422D-9BD9-1E18F73C6E1E}"/>
          </ac:spMkLst>
        </pc:spChg>
        <pc:picChg chg="add mod">
          <ac:chgData name="Bahja Salah" userId="a814b082489fa183" providerId="LiveId" clId="{1255D6BB-AB90-4526-A605-13C47F0B2AB6}" dt="2026-03-21T23:13:32.077" v="967" actId="26606"/>
          <ac:picMkLst>
            <pc:docMk/>
            <pc:sldMk cId="1189923415" sldId="258"/>
            <ac:picMk id="2" creationId="{CCB5B23C-7D54-E4CB-1415-561290F84876}"/>
          </ac:picMkLst>
        </pc:picChg>
        <pc:cxnChg chg="add del">
          <ac:chgData name="Bahja Salah" userId="a814b082489fa183" providerId="LiveId" clId="{1255D6BB-AB90-4526-A605-13C47F0B2AB6}" dt="2026-03-21T23:13:22.165" v="964" actId="26606"/>
          <ac:cxnSpMkLst>
            <pc:docMk/>
            <pc:sldMk cId="1189923415" sldId="258"/>
            <ac:cxnSpMk id="6" creationId="{E0DCF65E-F84E-483D-83D7-A1616D569143}"/>
          </ac:cxnSpMkLst>
        </pc:cxnChg>
        <pc:cxnChg chg="add">
          <ac:chgData name="Bahja Salah" userId="a814b082489fa183" providerId="LiveId" clId="{1255D6BB-AB90-4526-A605-13C47F0B2AB6}" dt="2026-03-21T23:13:32.077" v="967" actId="26606"/>
          <ac:cxnSpMkLst>
            <pc:docMk/>
            <pc:sldMk cId="1189923415" sldId="258"/>
            <ac:cxnSpMk id="7" creationId="{E2A31A05-19BB-4F84-9402-E8569CBDBDB3}"/>
          </ac:cxnSpMkLst>
        </pc:cxnChg>
      </pc:sldChg>
      <pc:sldChg chg="addSp delSp modSp mod ord setBg">
        <pc:chgData name="Bahja Salah" userId="a814b082489fa183" providerId="LiveId" clId="{1255D6BB-AB90-4526-A605-13C47F0B2AB6}" dt="2026-03-22T14:28:16.216" v="2354" actId="1076"/>
        <pc:sldMkLst>
          <pc:docMk/>
          <pc:sldMk cId="4286682746" sldId="259"/>
        </pc:sldMkLst>
        <pc:spChg chg="mod">
          <ac:chgData name="Bahja Salah" userId="a814b082489fa183" providerId="LiveId" clId="{1255D6BB-AB90-4526-A605-13C47F0B2AB6}" dt="2026-03-21T23:51:11.753" v="1190" actId="255"/>
          <ac:spMkLst>
            <pc:docMk/>
            <pc:sldMk cId="4286682746" sldId="259"/>
            <ac:spMk id="2" creationId="{D9FD6096-7EA7-5A21-455D-E4624906A9C4}"/>
          </ac:spMkLst>
        </pc:spChg>
        <pc:spChg chg="del mod">
          <ac:chgData name="Bahja Salah" userId="a814b082489fa183" providerId="LiveId" clId="{1255D6BB-AB90-4526-A605-13C47F0B2AB6}" dt="2026-03-21T23:14:12.882" v="968" actId="26606"/>
          <ac:spMkLst>
            <pc:docMk/>
            <pc:sldMk cId="4286682746" sldId="259"/>
            <ac:spMk id="5" creationId="{449DCB0A-F09E-276E-F3F7-060A1503E7C5}"/>
          </ac:spMkLst>
        </pc:spChg>
        <pc:spChg chg="add del">
          <ac:chgData name="Bahja Salah" userId="a814b082489fa183" providerId="LiveId" clId="{1255D6BB-AB90-4526-A605-13C47F0B2AB6}" dt="2026-03-21T23:49:28.218" v="1179" actId="26606"/>
          <ac:spMkLst>
            <pc:docMk/>
            <pc:sldMk cId="4286682746" sldId="259"/>
            <ac:spMk id="9" creationId="{EFA2AC96-1E47-421C-A03F-F98E354EB4E6}"/>
          </ac:spMkLst>
        </pc:spChg>
        <pc:spChg chg="add del">
          <ac:chgData name="Bahja Salah" userId="a814b082489fa183" providerId="LiveId" clId="{1255D6BB-AB90-4526-A605-13C47F0B2AB6}" dt="2026-03-21T23:40:05.647" v="1117" actId="26606"/>
          <ac:spMkLst>
            <pc:docMk/>
            <pc:sldMk cId="4286682746" sldId="259"/>
            <ac:spMk id="11" creationId="{EFA2AC96-1E47-421C-A03F-F98E354EB4E6}"/>
          </ac:spMkLst>
        </pc:spChg>
        <pc:spChg chg="add del">
          <ac:chgData name="Bahja Salah" userId="a814b082489fa183" providerId="LiveId" clId="{1255D6BB-AB90-4526-A605-13C47F0B2AB6}" dt="2026-03-21T23:42:34.634" v="1132" actId="26606"/>
          <ac:spMkLst>
            <pc:docMk/>
            <pc:sldMk cId="4286682746" sldId="259"/>
            <ac:spMk id="12" creationId="{CB47E54D-C502-461E-8397-6E20A71603A1}"/>
          </ac:spMkLst>
        </pc:spChg>
        <pc:spChg chg="add del">
          <ac:chgData name="Bahja Salah" userId="a814b082489fa183" providerId="LiveId" clId="{1255D6BB-AB90-4526-A605-13C47F0B2AB6}" dt="2026-03-21T23:42:34.634" v="1132" actId="26606"/>
          <ac:spMkLst>
            <pc:docMk/>
            <pc:sldMk cId="4286682746" sldId="259"/>
            <ac:spMk id="14" creationId="{5A816EEA-C74C-4297-9F06-02600C12AD4A}"/>
          </ac:spMkLst>
        </pc:spChg>
        <pc:graphicFrameChg chg="add mod modGraphic">
          <ac:chgData name="Bahja Salah" userId="a814b082489fa183" providerId="LiveId" clId="{1255D6BB-AB90-4526-A605-13C47F0B2AB6}" dt="2026-03-22T13:02:41.882" v="1565" actId="20577"/>
          <ac:graphicFrameMkLst>
            <pc:docMk/>
            <pc:sldMk cId="4286682746" sldId="259"/>
            <ac:graphicFrameMk id="7" creationId="{7ADA4D31-CCD3-22AE-2DDF-C31991BC2092}"/>
          </ac:graphicFrameMkLst>
        </pc:graphicFrameChg>
        <pc:picChg chg="add mod">
          <ac:chgData name="Bahja Salah" userId="a814b082489fa183" providerId="LiveId" clId="{1255D6BB-AB90-4526-A605-13C47F0B2AB6}" dt="2026-03-22T14:28:16.216" v="2354" actId="1076"/>
          <ac:picMkLst>
            <pc:docMk/>
            <pc:sldMk cId="4286682746" sldId="259"/>
            <ac:picMk id="3" creationId="{DD50A9BD-54DB-9DCE-48EA-314740DF3EFC}"/>
          </ac:picMkLst>
        </pc:picChg>
      </pc:sldChg>
      <pc:sldChg chg="addSp delSp modSp mod setBg">
        <pc:chgData name="Bahja Salah" userId="a814b082489fa183" providerId="LiveId" clId="{1255D6BB-AB90-4526-A605-13C47F0B2AB6}" dt="2026-03-22T14:28:43.549" v="2357" actId="14100"/>
        <pc:sldMkLst>
          <pc:docMk/>
          <pc:sldMk cId="3331737655" sldId="260"/>
        </pc:sldMkLst>
        <pc:spChg chg="mod ord">
          <ac:chgData name="Bahja Salah" userId="a814b082489fa183" providerId="LiveId" clId="{1255D6BB-AB90-4526-A605-13C47F0B2AB6}" dt="2026-03-22T13:47:59.415" v="1987" actId="14100"/>
          <ac:spMkLst>
            <pc:docMk/>
            <pc:sldMk cId="3331737655" sldId="260"/>
            <ac:spMk id="3" creationId="{DA460D7E-7B2C-B382-1054-1E2D7275F04B}"/>
          </ac:spMkLst>
        </pc:spChg>
        <pc:spChg chg="add del">
          <ac:chgData name="Bahja Salah" userId="a814b082489fa183" providerId="LiveId" clId="{1255D6BB-AB90-4526-A605-13C47F0B2AB6}" dt="2026-03-21T23:19:01.103" v="977" actId="26606"/>
          <ac:spMkLst>
            <pc:docMk/>
            <pc:sldMk cId="3331737655" sldId="260"/>
            <ac:spMk id="8" creationId="{9D374119-2129-4781-ACAB-9C3618BD4B7D}"/>
          </ac:spMkLst>
        </pc:spChg>
        <pc:spChg chg="add del">
          <ac:chgData name="Bahja Salah" userId="a814b082489fa183" providerId="LiveId" clId="{1255D6BB-AB90-4526-A605-13C47F0B2AB6}" dt="2026-03-21T23:19:01.103" v="977" actId="26606"/>
          <ac:spMkLst>
            <pc:docMk/>
            <pc:sldMk cId="3331737655" sldId="260"/>
            <ac:spMk id="11" creationId="{CD49B4B0-3C14-40B1-82E0-072A4678F087}"/>
          </ac:spMkLst>
        </pc:spChg>
        <pc:picChg chg="add mod">
          <ac:chgData name="Bahja Salah" userId="a814b082489fa183" providerId="LiveId" clId="{1255D6BB-AB90-4526-A605-13C47F0B2AB6}" dt="2026-03-22T14:28:43.549" v="2357" actId="14100"/>
          <ac:picMkLst>
            <pc:docMk/>
            <pc:sldMk cId="3331737655" sldId="260"/>
            <ac:picMk id="2" creationId="{100B4C13-8440-FB22-2361-E961AC743578}"/>
          </ac:picMkLst>
        </pc:picChg>
        <pc:picChg chg="add mod">
          <ac:chgData name="Bahja Salah" userId="a814b082489fa183" providerId="LiveId" clId="{1255D6BB-AB90-4526-A605-13C47F0B2AB6}" dt="2026-03-22T13:47:51.741" v="1985" actId="1076"/>
          <ac:picMkLst>
            <pc:docMk/>
            <pc:sldMk cId="3331737655" sldId="260"/>
            <ac:picMk id="4" creationId="{EBCEE03D-CB8F-1C71-FE9E-F0BB2C9F5CDF}"/>
          </ac:picMkLst>
        </pc:picChg>
        <pc:cxnChg chg="add del">
          <ac:chgData name="Bahja Salah" userId="a814b082489fa183" providerId="LiveId" clId="{1255D6BB-AB90-4526-A605-13C47F0B2AB6}" dt="2026-03-21T23:18:55.896" v="975" actId="26606"/>
          <ac:cxnSpMkLst>
            <pc:docMk/>
            <pc:sldMk cId="3331737655" sldId="260"/>
            <ac:cxnSpMk id="6" creationId="{E2A31A05-19BB-4F84-9402-E8569CBDBDB3}"/>
          </ac:cxnSpMkLst>
        </pc:cxnChg>
        <pc:cxnChg chg="add del">
          <ac:chgData name="Bahja Salah" userId="a814b082489fa183" providerId="LiveId" clId="{1255D6BB-AB90-4526-A605-13C47F0B2AB6}" dt="2026-03-21T23:18:33.812" v="971" actId="26606"/>
          <ac:cxnSpMkLst>
            <pc:docMk/>
            <pc:sldMk cId="3331737655" sldId="260"/>
            <ac:cxnSpMk id="9" creationId="{A4F35239-EB86-4ACB-91DE-4989620C2C1A}"/>
          </ac:cxnSpMkLst>
        </pc:cxnChg>
      </pc:sldChg>
      <pc:sldChg chg="addSp delSp modSp mod setBg delDesignElem">
        <pc:chgData name="Bahja Salah" userId="a814b082489fa183" providerId="LiveId" clId="{1255D6BB-AB90-4526-A605-13C47F0B2AB6}" dt="2026-03-22T14:23:14.926" v="2319" actId="403"/>
        <pc:sldMkLst>
          <pc:docMk/>
          <pc:sldMk cId="591882393" sldId="261"/>
        </pc:sldMkLst>
        <pc:spChg chg="mod">
          <ac:chgData name="Bahja Salah" userId="a814b082489fa183" providerId="LiveId" clId="{1255D6BB-AB90-4526-A605-13C47F0B2AB6}" dt="2026-03-21T22:57:49.621" v="863" actId="26606"/>
          <ac:spMkLst>
            <pc:docMk/>
            <pc:sldMk cId="591882393" sldId="261"/>
            <ac:spMk id="2" creationId="{18857036-8C90-8B7C-FF4C-35272C32E0E9}"/>
          </ac:spMkLst>
        </pc:spChg>
        <pc:spChg chg="mod ord">
          <ac:chgData name="Bahja Salah" userId="a814b082489fa183" providerId="LiveId" clId="{1255D6BB-AB90-4526-A605-13C47F0B2AB6}" dt="2026-03-22T14:21:31.552" v="2303" actId="27636"/>
          <ac:spMkLst>
            <pc:docMk/>
            <pc:sldMk cId="591882393" sldId="261"/>
            <ac:spMk id="3" creationId="{1F32C0B3-0F87-13C4-5A04-50C9F3A43011}"/>
          </ac:spMkLst>
        </pc:spChg>
        <pc:spChg chg="add mod">
          <ac:chgData name="Bahja Salah" userId="a814b082489fa183" providerId="LiveId" clId="{1255D6BB-AB90-4526-A605-13C47F0B2AB6}" dt="2026-03-22T14:23:14.926" v="2319" actId="403"/>
          <ac:spMkLst>
            <pc:docMk/>
            <pc:sldMk cId="591882393" sldId="261"/>
            <ac:spMk id="5" creationId="{92D293B7-1C75-D5C9-FFBD-2B7D481641D2}"/>
          </ac:spMkLst>
        </pc:spChg>
        <pc:spChg chg="add del">
          <ac:chgData name="Bahja Salah" userId="a814b082489fa183" providerId="LiveId" clId="{1255D6BB-AB90-4526-A605-13C47F0B2AB6}" dt="2026-03-21T22:57:35.482" v="858" actId="26606"/>
          <ac:spMkLst>
            <pc:docMk/>
            <pc:sldMk cId="591882393" sldId="261"/>
            <ac:spMk id="8" creationId="{4DE0D6BE-330A-422D-9BD9-1E18F73C6E1E}"/>
          </ac:spMkLst>
        </pc:spChg>
        <pc:spChg chg="add del">
          <ac:chgData name="Bahja Salah" userId="a814b082489fa183" providerId="LiveId" clId="{1255D6BB-AB90-4526-A605-13C47F0B2AB6}" dt="2026-03-21T22:58:41.522" v="877" actId="26606"/>
          <ac:spMkLst>
            <pc:docMk/>
            <pc:sldMk cId="591882393" sldId="261"/>
            <ac:spMk id="9" creationId="{8303E62F-257C-43A0-BEF7-E0DECD856D26}"/>
          </ac:spMkLst>
        </pc:spChg>
        <pc:spChg chg="del">
          <ac:chgData name="Bahja Salah" userId="a814b082489fa183" providerId="LiveId" clId="{1255D6BB-AB90-4526-A605-13C47F0B2AB6}" dt="2026-03-21T20:31:01.160" v="28"/>
          <ac:spMkLst>
            <pc:docMk/>
            <pc:sldMk cId="591882393" sldId="261"/>
            <ac:spMk id="10" creationId="{EDDBB197-D710-4A4F-A9CA-FD2177498BE8}"/>
          </ac:spMkLst>
        </pc:spChg>
        <pc:spChg chg="add del">
          <ac:chgData name="Bahja Salah" userId="a814b082489fa183" providerId="LiveId" clId="{1255D6BB-AB90-4526-A605-13C47F0B2AB6}" dt="2026-03-21T22:57:43.506" v="860" actId="26606"/>
          <ac:spMkLst>
            <pc:docMk/>
            <pc:sldMk cId="591882393" sldId="261"/>
            <ac:spMk id="11" creationId="{B1007713-5891-46A9-BACA-FAD760FE2353}"/>
          </ac:spMkLst>
        </pc:spChg>
        <pc:spChg chg="del">
          <ac:chgData name="Bahja Salah" userId="a814b082489fa183" providerId="LiveId" clId="{1255D6BB-AB90-4526-A605-13C47F0B2AB6}" dt="2026-03-21T20:31:01.160" v="28"/>
          <ac:spMkLst>
            <pc:docMk/>
            <pc:sldMk cId="591882393" sldId="261"/>
            <ac:spMk id="12" creationId="{975D1CFA-2CDB-4B64-BD9F-85744E8DA12F}"/>
          </ac:spMkLst>
        </pc:spChg>
        <pc:spChg chg="add del">
          <ac:chgData name="Bahja Salah" userId="a814b082489fa183" providerId="LiveId" clId="{1255D6BB-AB90-4526-A605-13C47F0B2AB6}" dt="2026-03-21T22:57:43.506" v="860" actId="26606"/>
          <ac:spMkLst>
            <pc:docMk/>
            <pc:sldMk cId="591882393" sldId="261"/>
            <ac:spMk id="13" creationId="{74BB6AA7-7EAD-4D3B-9335-B6E8BD7E6891}"/>
          </ac:spMkLst>
        </pc:spChg>
        <pc:spChg chg="add del">
          <ac:chgData name="Bahja Salah" userId="a814b082489fa183" providerId="LiveId" clId="{1255D6BB-AB90-4526-A605-13C47F0B2AB6}" dt="2026-03-21T22:57:49.519" v="862" actId="26606"/>
          <ac:spMkLst>
            <pc:docMk/>
            <pc:sldMk cId="591882393" sldId="261"/>
            <ac:spMk id="15" creationId="{FF10F2A3-17E2-43F4-9483-468E43A60C68}"/>
          </ac:spMkLst>
        </pc:spChg>
        <pc:spChg chg="add del">
          <ac:chgData name="Bahja Salah" userId="a814b082489fa183" providerId="LiveId" clId="{1255D6BB-AB90-4526-A605-13C47F0B2AB6}" dt="2026-03-21T23:03:46.142" v="920" actId="26606"/>
          <ac:spMkLst>
            <pc:docMk/>
            <pc:sldMk cId="591882393" sldId="261"/>
            <ac:spMk id="21" creationId="{4DE0D6BE-330A-422D-9BD9-1E18F73C6E1E}"/>
          </ac:spMkLst>
        </pc:spChg>
        <pc:spChg chg="add del">
          <ac:chgData name="Bahja Salah" userId="a814b082489fa183" providerId="LiveId" clId="{1255D6BB-AB90-4526-A605-13C47F0B2AB6}" dt="2026-03-21T23:03:39.873" v="914" actId="26606"/>
          <ac:spMkLst>
            <pc:docMk/>
            <pc:sldMk cId="591882393" sldId="261"/>
            <ac:spMk id="24" creationId="{4DE0D6BE-330A-422D-9BD9-1E18F73C6E1E}"/>
          </ac:spMkLst>
        </pc:spChg>
        <pc:grpChg chg="del">
          <ac:chgData name="Bahja Salah" userId="a814b082489fa183" providerId="LiveId" clId="{1255D6BB-AB90-4526-A605-13C47F0B2AB6}" dt="2026-03-21T20:31:01.160" v="28"/>
          <ac:grpSpMkLst>
            <pc:docMk/>
            <pc:sldMk cId="591882393" sldId="261"/>
            <ac:grpSpMk id="14" creationId="{25EE5136-01F1-466C-962D-BA9B4C6757AA}"/>
          </ac:grpSpMkLst>
        </pc:grpChg>
        <pc:picChg chg="add del mod ord">
          <ac:chgData name="Bahja Salah" userId="a814b082489fa183" providerId="LiveId" clId="{1255D6BB-AB90-4526-A605-13C47F0B2AB6}" dt="2026-03-21T22:58:45.611" v="879" actId="478"/>
          <ac:picMkLst>
            <pc:docMk/>
            <pc:sldMk cId="591882393" sldId="261"/>
            <ac:picMk id="5" creationId="{1094E61B-CEE4-EA41-7F3E-4D0713C80946}"/>
          </ac:picMkLst>
        </pc:picChg>
        <pc:picChg chg="add del mod">
          <ac:chgData name="Bahja Salah" userId="a814b082489fa183" providerId="LiveId" clId="{1255D6BB-AB90-4526-A605-13C47F0B2AB6}" dt="2026-03-21T23:01:09.138" v="882" actId="21"/>
          <ac:picMkLst>
            <pc:docMk/>
            <pc:sldMk cId="591882393" sldId="261"/>
            <ac:picMk id="6" creationId="{1B49FA75-C5E3-A28F-81B5-D1896F514EF5}"/>
          </ac:picMkLst>
        </pc:picChg>
        <pc:picChg chg="del">
          <ac:chgData name="Bahja Salah" userId="a814b082489fa183" providerId="LiveId" clId="{1255D6BB-AB90-4526-A605-13C47F0B2AB6}" dt="2026-03-21T22:52:48.772" v="851" actId="478"/>
          <ac:picMkLst>
            <pc:docMk/>
            <pc:sldMk cId="591882393" sldId="261"/>
            <ac:picMk id="7" creationId="{8284088D-332B-7F66-3B3A-0A678C2956A0}"/>
          </ac:picMkLst>
        </pc:picChg>
        <pc:picChg chg="add mod ord">
          <ac:chgData name="Bahja Salah" userId="a814b082489fa183" providerId="LiveId" clId="{1255D6BB-AB90-4526-A605-13C47F0B2AB6}" dt="2026-03-21T23:04:28.735" v="931" actId="14100"/>
          <ac:picMkLst>
            <pc:docMk/>
            <pc:sldMk cId="591882393" sldId="261"/>
            <ac:picMk id="19" creationId="{D44279B8-B977-D3EF-7009-FA1565F1B184}"/>
          </ac:picMkLst>
        </pc:picChg>
      </pc:sldChg>
      <pc:sldChg chg="addSp delSp modSp mod setBg modAnim">
        <pc:chgData name="Bahja Salah" userId="a814b082489fa183" providerId="LiveId" clId="{1255D6BB-AB90-4526-A605-13C47F0B2AB6}" dt="2026-03-22T14:29:07.076" v="2361" actId="1076"/>
        <pc:sldMkLst>
          <pc:docMk/>
          <pc:sldMk cId="2460453445" sldId="262"/>
        </pc:sldMkLst>
        <pc:spChg chg="mod ord">
          <ac:chgData name="Bahja Salah" userId="a814b082489fa183" providerId="LiveId" clId="{1255D6BB-AB90-4526-A605-13C47F0B2AB6}" dt="2026-03-21T23:33:15.768" v="1063" actId="26606"/>
          <ac:spMkLst>
            <pc:docMk/>
            <pc:sldMk cId="2460453445" sldId="262"/>
            <ac:spMk id="2" creationId="{571C822C-FA9B-694E-289F-94EDE576FB69}"/>
          </ac:spMkLst>
        </pc:spChg>
        <pc:spChg chg="mod ord">
          <ac:chgData name="Bahja Salah" userId="a814b082489fa183" providerId="LiveId" clId="{1255D6BB-AB90-4526-A605-13C47F0B2AB6}" dt="2026-03-22T14:28:50.419" v="2358" actId="20577"/>
          <ac:spMkLst>
            <pc:docMk/>
            <pc:sldMk cId="2460453445" sldId="262"/>
            <ac:spMk id="3" creationId="{1139E017-18C4-181F-C3BB-DB9F66F63199}"/>
          </ac:spMkLst>
        </pc:spChg>
        <pc:spChg chg="add del">
          <ac:chgData name="Bahja Salah" userId="a814b082489fa183" providerId="LiveId" clId="{1255D6BB-AB90-4526-A605-13C47F0B2AB6}" dt="2026-03-21T23:24:26.101" v="1017" actId="26606"/>
          <ac:spMkLst>
            <pc:docMk/>
            <pc:sldMk cId="2460453445" sldId="262"/>
            <ac:spMk id="7" creationId="{8303E62F-257C-43A0-BEF7-E0DECD856D26}"/>
          </ac:spMkLst>
        </pc:spChg>
        <pc:spChg chg="add del">
          <ac:chgData name="Bahja Salah" userId="a814b082489fa183" providerId="LiveId" clId="{1255D6BB-AB90-4526-A605-13C47F0B2AB6}" dt="2026-03-21T23:25:49.523" v="1022" actId="26606"/>
          <ac:spMkLst>
            <pc:docMk/>
            <pc:sldMk cId="2460453445" sldId="262"/>
            <ac:spMk id="8" creationId="{15CF20E9-1E0C-4E9D-90C6-EB4FE51EF65E}"/>
          </ac:spMkLst>
        </pc:spChg>
        <pc:spChg chg="add del">
          <ac:chgData name="Bahja Salah" userId="a814b082489fa183" providerId="LiveId" clId="{1255D6BB-AB90-4526-A605-13C47F0B2AB6}" dt="2026-03-21T23:24:08.771" v="1009" actId="26606"/>
          <ac:spMkLst>
            <pc:docMk/>
            <pc:sldMk cId="2460453445" sldId="262"/>
            <ac:spMk id="9" creationId="{4DE0D6BE-330A-422D-9BD9-1E18F73C6E1E}"/>
          </ac:spMkLst>
        </pc:spChg>
        <pc:spChg chg="add del">
          <ac:chgData name="Bahja Salah" userId="a814b082489fa183" providerId="LiveId" clId="{1255D6BB-AB90-4526-A605-13C47F0B2AB6}" dt="2026-03-21T23:25:58.970" v="1026" actId="26606"/>
          <ac:spMkLst>
            <pc:docMk/>
            <pc:sldMk cId="2460453445" sldId="262"/>
            <ac:spMk id="10" creationId="{5DE7B202-C50B-4900-B66E-4405273CE0B9}"/>
          </ac:spMkLst>
        </pc:spChg>
        <pc:spChg chg="add del">
          <ac:chgData name="Bahja Salah" userId="a814b082489fa183" providerId="LiveId" clId="{1255D6BB-AB90-4526-A605-13C47F0B2AB6}" dt="2026-03-21T23:25:58.970" v="1026" actId="26606"/>
          <ac:spMkLst>
            <pc:docMk/>
            <pc:sldMk cId="2460453445" sldId="262"/>
            <ac:spMk id="12" creationId="{8F7C81A9-037D-4D51-AB3A-FC9786B32661}"/>
          </ac:spMkLst>
        </pc:spChg>
        <pc:spChg chg="add del">
          <ac:chgData name="Bahja Salah" userId="a814b082489fa183" providerId="LiveId" clId="{1255D6BB-AB90-4526-A605-13C47F0B2AB6}" dt="2026-03-21T23:32:45.247" v="1054" actId="26606"/>
          <ac:spMkLst>
            <pc:docMk/>
            <pc:sldMk cId="2460453445" sldId="262"/>
            <ac:spMk id="17" creationId="{4DE0D6BE-330A-422D-9BD9-1E18F73C6E1E}"/>
          </ac:spMkLst>
        </pc:spChg>
        <pc:spChg chg="add del">
          <ac:chgData name="Bahja Salah" userId="a814b082489fa183" providerId="LiveId" clId="{1255D6BB-AB90-4526-A605-13C47F0B2AB6}" dt="2026-03-21T23:33:15.758" v="1062" actId="26606"/>
          <ac:spMkLst>
            <pc:docMk/>
            <pc:sldMk cId="2460453445" sldId="262"/>
            <ac:spMk id="21" creationId="{9D374119-2129-4781-ACAB-9C3618BD4B7D}"/>
          </ac:spMkLst>
        </pc:spChg>
        <pc:spChg chg="add del">
          <ac:chgData name="Bahja Salah" userId="a814b082489fa183" providerId="LiveId" clId="{1255D6BB-AB90-4526-A605-13C47F0B2AB6}" dt="2026-03-21T23:33:15.758" v="1062" actId="26606"/>
          <ac:spMkLst>
            <pc:docMk/>
            <pc:sldMk cId="2460453445" sldId="262"/>
            <ac:spMk id="22" creationId="{CD49B4B0-3C14-40B1-82E0-072A4678F087}"/>
          </ac:spMkLst>
        </pc:spChg>
        <pc:picChg chg="add mod">
          <ac:chgData name="Bahja Salah" userId="a814b082489fa183" providerId="LiveId" clId="{1255D6BB-AB90-4526-A605-13C47F0B2AB6}" dt="2026-03-22T14:29:07.076" v="2361" actId="1076"/>
          <ac:picMkLst>
            <pc:docMk/>
            <pc:sldMk cId="2460453445" sldId="262"/>
            <ac:picMk id="4" creationId="{CA4D33EA-5D06-CF55-6F58-D521FB2ADE4B}"/>
          </ac:picMkLst>
        </pc:picChg>
        <pc:picChg chg="add del mod ord">
          <ac:chgData name="Bahja Salah" userId="a814b082489fa183" providerId="LiveId" clId="{1255D6BB-AB90-4526-A605-13C47F0B2AB6}" dt="2026-03-21T23:28:16.749" v="1039" actId="478"/>
          <ac:picMkLst>
            <pc:docMk/>
            <pc:sldMk cId="2460453445" sldId="262"/>
            <ac:picMk id="4" creationId="{F6468D66-092C-0ED5-9A03-77B75C62AECB}"/>
          </ac:picMkLst>
        </pc:picChg>
        <pc:picChg chg="add del mod">
          <ac:chgData name="Bahja Salah" userId="a814b082489fa183" providerId="LiveId" clId="{1255D6BB-AB90-4526-A605-13C47F0B2AB6}" dt="2026-03-21T23:28:44.011" v="1043" actId="478"/>
          <ac:picMkLst>
            <pc:docMk/>
            <pc:sldMk cId="2460453445" sldId="262"/>
            <ac:picMk id="5" creationId="{8F42589A-7CBA-A3B8-C336-BA3F6AC679BB}"/>
          </ac:picMkLst>
        </pc:picChg>
        <pc:picChg chg="add mod ord">
          <ac:chgData name="Bahja Salah" userId="a814b082489fa183" providerId="LiveId" clId="{1255D6BB-AB90-4526-A605-13C47F0B2AB6}" dt="2026-03-21T23:48:40.081" v="1172" actId="14100"/>
          <ac:picMkLst>
            <pc:docMk/>
            <pc:sldMk cId="2460453445" sldId="262"/>
            <ac:picMk id="14" creationId="{BDDB6F0C-83EA-7474-53EF-F4787C2F1BD7}"/>
          </ac:picMkLst>
        </pc:picChg>
        <pc:cxnChg chg="add del">
          <ac:chgData name="Bahja Salah" userId="a814b082489fa183" providerId="LiveId" clId="{1255D6BB-AB90-4526-A605-13C47F0B2AB6}" dt="2026-03-21T23:24:20.254" v="1013" actId="26606"/>
          <ac:cxnSpMkLst>
            <pc:docMk/>
            <pc:sldMk cId="2460453445" sldId="262"/>
            <ac:cxnSpMk id="6" creationId="{E2A31A05-19BB-4F84-9402-E8569CBDBDB3}"/>
          </ac:cxnSpMkLst>
        </pc:cxnChg>
        <pc:cxnChg chg="add del">
          <ac:chgData name="Bahja Salah" userId="a814b082489fa183" providerId="LiveId" clId="{1255D6BB-AB90-4526-A605-13C47F0B2AB6}" dt="2026-03-21T23:25:49.523" v="1022" actId="26606"/>
          <ac:cxnSpMkLst>
            <pc:docMk/>
            <pc:sldMk cId="2460453445" sldId="262"/>
            <ac:cxnSpMk id="11" creationId="{41D40F50-E769-475B-A08E-64F0CBD2ABEF}"/>
          </ac:cxnSpMkLst>
        </pc:cxnChg>
        <pc:cxnChg chg="add del">
          <ac:chgData name="Bahja Salah" userId="a814b082489fa183" providerId="LiveId" clId="{1255D6BB-AB90-4526-A605-13C47F0B2AB6}" dt="2026-03-21T23:25:49.523" v="1022" actId="26606"/>
          <ac:cxnSpMkLst>
            <pc:docMk/>
            <pc:sldMk cId="2460453445" sldId="262"/>
            <ac:cxnSpMk id="13" creationId="{F7667982-0304-46C8-A3D6-4545BBC2DE35}"/>
          </ac:cxnSpMkLst>
        </pc:cxnChg>
        <pc:cxnChg chg="add del">
          <ac:chgData name="Bahja Salah" userId="a814b082489fa183" providerId="LiveId" clId="{1255D6BB-AB90-4526-A605-13C47F0B2AB6}" dt="2026-03-21T23:33:15.768" v="1063" actId="26606"/>
          <ac:cxnSpMkLst>
            <pc:docMk/>
            <pc:sldMk cId="2460453445" sldId="262"/>
            <ac:cxnSpMk id="15" creationId="{E2A31A05-19BB-4F84-9402-E8569CBDBDB3}"/>
          </ac:cxnSpMkLst>
        </pc:cxnChg>
        <pc:cxnChg chg="add del">
          <ac:chgData name="Bahja Salah" userId="a814b082489fa183" providerId="LiveId" clId="{1255D6BB-AB90-4526-A605-13C47F0B2AB6}" dt="2026-03-21T23:33:13.424" v="1060" actId="26606"/>
          <ac:cxnSpMkLst>
            <pc:docMk/>
            <pc:sldMk cId="2460453445" sldId="262"/>
            <ac:cxnSpMk id="18" creationId="{E2A31A05-19BB-4F84-9402-E8569CBDBDB3}"/>
          </ac:cxnSpMkLst>
        </pc:cxnChg>
        <pc:cxnChg chg="add del">
          <ac:chgData name="Bahja Salah" userId="a814b082489fa183" providerId="LiveId" clId="{1255D6BB-AB90-4526-A605-13C47F0B2AB6}" dt="2026-03-21T23:32:50.012" v="1056" actId="26606"/>
          <ac:cxnSpMkLst>
            <pc:docMk/>
            <pc:sldMk cId="2460453445" sldId="262"/>
            <ac:cxnSpMk id="19" creationId="{A4F35239-EB86-4ACB-91DE-4989620C2C1A}"/>
          </ac:cxnSpMkLst>
        </pc:cxnChg>
        <pc:cxnChg chg="add del">
          <ac:chgData name="Bahja Salah" userId="a814b082489fa183" providerId="LiveId" clId="{1255D6BB-AB90-4526-A605-13C47F0B2AB6}" dt="2026-03-21T23:32:36.427" v="1050" actId="26606"/>
          <ac:cxnSpMkLst>
            <pc:docMk/>
            <pc:sldMk cId="2460453445" sldId="262"/>
            <ac:cxnSpMk id="20" creationId="{E2A31A05-19BB-4F84-9402-E8569CBDBDB3}"/>
          </ac:cxnSpMkLst>
        </pc:cxnChg>
      </pc:sldChg>
      <pc:sldChg chg="addSp delSp modSp mod setBg">
        <pc:chgData name="Bahja Salah" userId="a814b082489fa183" providerId="LiveId" clId="{1255D6BB-AB90-4526-A605-13C47F0B2AB6}" dt="2026-03-22T14:29:43.879" v="2369" actId="14100"/>
        <pc:sldMkLst>
          <pc:docMk/>
          <pc:sldMk cId="1270352108" sldId="263"/>
        </pc:sldMkLst>
        <pc:spChg chg="mod">
          <ac:chgData name="Bahja Salah" userId="a814b082489fa183" providerId="LiveId" clId="{1255D6BB-AB90-4526-A605-13C47F0B2AB6}" dt="2026-03-22T11:48:16.031" v="1505" actId="26606"/>
          <ac:spMkLst>
            <pc:docMk/>
            <pc:sldMk cId="1270352108" sldId="263"/>
            <ac:spMk id="2" creationId="{1AE2BEA5-EB85-2663-8CAF-B751E33F1690}"/>
          </ac:spMkLst>
        </pc:spChg>
        <pc:spChg chg="add del mod">
          <ac:chgData name="Bahja Salah" userId="a814b082489fa183" providerId="LiveId" clId="{1255D6BB-AB90-4526-A605-13C47F0B2AB6}" dt="2026-03-21T23:35:56.733" v="1090" actId="26606"/>
          <ac:spMkLst>
            <pc:docMk/>
            <pc:sldMk cId="1270352108" sldId="263"/>
            <ac:spMk id="3" creationId="{24B071B2-25A3-165E-C73A-BFEDFBDC0E1A}"/>
          </ac:spMkLst>
        </pc:spChg>
        <pc:spChg chg="add del">
          <ac:chgData name="Bahja Salah" userId="a814b082489fa183" providerId="LiveId" clId="{1255D6BB-AB90-4526-A605-13C47F0B2AB6}" dt="2026-03-21T23:35:48.584" v="1085" actId="26606"/>
          <ac:spMkLst>
            <pc:docMk/>
            <pc:sldMk cId="1270352108" sldId="263"/>
            <ac:spMk id="23" creationId="{24B071B2-25A3-165E-C73A-BFEDFBDC0E1A}"/>
          </ac:spMkLst>
        </pc:spChg>
        <pc:spChg chg="add del">
          <ac:chgData name="Bahja Salah" userId="a814b082489fa183" providerId="LiveId" clId="{1255D6BB-AB90-4526-A605-13C47F0B2AB6}" dt="2026-03-21T23:35:54.807" v="1087" actId="26606"/>
          <ac:spMkLst>
            <pc:docMk/>
            <pc:sldMk cId="1270352108" sldId="263"/>
            <ac:spMk id="27" creationId="{24B071B2-25A3-165E-C73A-BFEDFBDC0E1A}"/>
          </ac:spMkLst>
        </pc:spChg>
        <pc:spChg chg="add del">
          <ac:chgData name="Bahja Salah" userId="a814b082489fa183" providerId="LiveId" clId="{1255D6BB-AB90-4526-A605-13C47F0B2AB6}" dt="2026-03-21T23:35:56.705" v="1089" actId="26606"/>
          <ac:spMkLst>
            <pc:docMk/>
            <pc:sldMk cId="1270352108" sldId="263"/>
            <ac:spMk id="31" creationId="{24B071B2-25A3-165E-C73A-BFEDFBDC0E1A}"/>
          </ac:spMkLst>
        </pc:spChg>
        <pc:spChg chg="add mod ord">
          <ac:chgData name="Bahja Salah" userId="a814b082489fa183" providerId="LiveId" clId="{1255D6BB-AB90-4526-A605-13C47F0B2AB6}" dt="2026-03-22T14:29:25.484" v="2366" actId="20577"/>
          <ac:spMkLst>
            <pc:docMk/>
            <pc:sldMk cId="1270352108" sldId="263"/>
            <ac:spMk id="35" creationId="{24B071B2-25A3-165E-C73A-BFEDFBDC0E1A}"/>
          </ac:spMkLst>
        </pc:spChg>
        <pc:graphicFrameChg chg="add del">
          <ac:chgData name="Bahja Salah" userId="a814b082489fa183" providerId="LiveId" clId="{1255D6BB-AB90-4526-A605-13C47F0B2AB6}" dt="2026-03-21T23:35:20.284" v="1083" actId="26606"/>
          <ac:graphicFrameMkLst>
            <pc:docMk/>
            <pc:sldMk cId="1270352108" sldId="263"/>
            <ac:graphicFrameMk id="20" creationId="{A10EDF2F-C541-0DAB-BEAE-97DE280EB912}"/>
          </ac:graphicFrameMkLst>
        </pc:graphicFrameChg>
        <pc:picChg chg="add mod">
          <ac:chgData name="Bahja Salah" userId="a814b082489fa183" providerId="LiveId" clId="{1255D6BB-AB90-4526-A605-13C47F0B2AB6}" dt="2026-03-22T14:29:43.879" v="2369" actId="14100"/>
          <ac:picMkLst>
            <pc:docMk/>
            <pc:sldMk cId="1270352108" sldId="263"/>
            <ac:picMk id="3" creationId="{A01D8405-2BE2-F42E-66B6-4CEB1BEFFD23}"/>
          </ac:picMkLst>
        </pc:picChg>
        <pc:picChg chg="add del">
          <ac:chgData name="Bahja Salah" userId="a814b082489fa183" providerId="LiveId" clId="{1255D6BB-AB90-4526-A605-13C47F0B2AB6}" dt="2026-03-21T23:31:59.032" v="1046" actId="26606"/>
          <ac:picMkLst>
            <pc:docMk/>
            <pc:sldMk cId="1270352108" sldId="263"/>
            <ac:picMk id="5" creationId="{D0DB0BF6-644F-36EA-FE09-A9A26A122167}"/>
          </ac:picMkLst>
        </pc:picChg>
        <pc:picChg chg="add del">
          <ac:chgData name="Bahja Salah" userId="a814b082489fa183" providerId="LiveId" clId="{1255D6BB-AB90-4526-A605-13C47F0B2AB6}" dt="2026-03-21T23:32:18.076" v="1048" actId="478"/>
          <ac:picMkLst>
            <pc:docMk/>
            <pc:sldMk cId="1270352108" sldId="263"/>
            <ac:picMk id="11" creationId="{1DD9C95C-BE15-197B-89BE-BB673705B39E}"/>
          </ac:picMkLst>
        </pc:picChg>
        <pc:picChg chg="add del">
          <ac:chgData name="Bahja Salah" userId="a814b082489fa183" providerId="LiveId" clId="{1255D6BB-AB90-4526-A605-13C47F0B2AB6}" dt="2026-03-21T23:34:57.646" v="1081" actId="26606"/>
          <ac:picMkLst>
            <pc:docMk/>
            <pc:sldMk cId="1270352108" sldId="263"/>
            <ac:picMk id="14" creationId="{1C7CA3FD-AEFC-933D-BF35-570B582B0A08}"/>
          </ac:picMkLst>
        </pc:picChg>
        <pc:picChg chg="add del">
          <ac:chgData name="Bahja Salah" userId="a814b082489fa183" providerId="LiveId" clId="{1255D6BB-AB90-4526-A605-13C47F0B2AB6}" dt="2026-03-21T23:35:48.584" v="1085" actId="26606"/>
          <ac:picMkLst>
            <pc:docMk/>
            <pc:sldMk cId="1270352108" sldId="263"/>
            <ac:picMk id="22" creationId="{96CAD478-5229-7733-8728-95DAF889E346}"/>
          </ac:picMkLst>
        </pc:picChg>
        <pc:picChg chg="add del">
          <ac:chgData name="Bahja Salah" userId="a814b082489fa183" providerId="LiveId" clId="{1255D6BB-AB90-4526-A605-13C47F0B2AB6}" dt="2026-03-21T23:35:54.807" v="1087" actId="26606"/>
          <ac:picMkLst>
            <pc:docMk/>
            <pc:sldMk cId="1270352108" sldId="263"/>
            <ac:picMk id="26" creationId="{1C7CA3FD-AEFC-933D-BF35-570B582B0A08}"/>
          </ac:picMkLst>
        </pc:picChg>
        <pc:picChg chg="add del">
          <ac:chgData name="Bahja Salah" userId="a814b082489fa183" providerId="LiveId" clId="{1255D6BB-AB90-4526-A605-13C47F0B2AB6}" dt="2026-03-21T23:35:56.705" v="1089" actId="26606"/>
          <ac:picMkLst>
            <pc:docMk/>
            <pc:sldMk cId="1270352108" sldId="263"/>
            <ac:picMk id="30" creationId="{859BBEA9-2809-452D-3681-37FF88DE0A8D}"/>
          </ac:picMkLst>
        </pc:picChg>
        <pc:picChg chg="add mod ord">
          <ac:chgData name="Bahja Salah" userId="a814b082489fa183" providerId="LiveId" clId="{1255D6BB-AB90-4526-A605-13C47F0B2AB6}" dt="2026-03-22T11:48:16.031" v="1505" actId="26606"/>
          <ac:picMkLst>
            <pc:docMk/>
            <pc:sldMk cId="1270352108" sldId="263"/>
            <ac:picMk id="34" creationId="{1C7CA3FD-AEFC-933D-BF35-570B582B0A08}"/>
          </ac:picMkLst>
        </pc:picChg>
        <pc:cxnChg chg="add del">
          <ac:chgData name="Bahja Salah" userId="a814b082489fa183" providerId="LiveId" clId="{1255D6BB-AB90-4526-A605-13C47F0B2AB6}" dt="2026-03-21T23:31:59.032" v="1046" actId="26606"/>
          <ac:cxnSpMkLst>
            <pc:docMk/>
            <pc:sldMk cId="1270352108" sldId="263"/>
            <ac:cxnSpMk id="9" creationId="{E0DCF65E-F84E-483D-83D7-A1616D569143}"/>
          </ac:cxnSpMkLst>
        </pc:cxnChg>
        <pc:cxnChg chg="add del">
          <ac:chgData name="Bahja Salah" userId="a814b082489fa183" providerId="LiveId" clId="{1255D6BB-AB90-4526-A605-13C47F0B2AB6}" dt="2026-03-21T23:35:56.733" v="1090" actId="26606"/>
          <ac:cxnSpMkLst>
            <pc:docMk/>
            <pc:sldMk cId="1270352108" sldId="263"/>
            <ac:cxnSpMk id="12" creationId="{E2A31A05-19BB-4F84-9402-E8569CBDBDB3}"/>
          </ac:cxnSpMkLst>
        </pc:cxnChg>
        <pc:cxnChg chg="add del">
          <ac:chgData name="Bahja Salah" userId="a814b082489fa183" providerId="LiveId" clId="{1255D6BB-AB90-4526-A605-13C47F0B2AB6}" dt="2026-03-21T23:34:57.646" v="1081" actId="26606"/>
          <ac:cxnSpMkLst>
            <pc:docMk/>
            <pc:sldMk cId="1270352108" sldId="263"/>
            <ac:cxnSpMk id="18" creationId="{E0DCF65E-F84E-483D-83D7-A1616D569143}"/>
          </ac:cxnSpMkLst>
        </pc:cxnChg>
        <pc:cxnChg chg="add del">
          <ac:chgData name="Bahja Salah" userId="a814b082489fa183" providerId="LiveId" clId="{1255D6BB-AB90-4526-A605-13C47F0B2AB6}" dt="2026-03-21T23:35:48.584" v="1085" actId="26606"/>
          <ac:cxnSpMkLst>
            <pc:docMk/>
            <pc:sldMk cId="1270352108" sldId="263"/>
            <ac:cxnSpMk id="24" creationId="{A4F35239-EB86-4ACB-91DE-4989620C2C1A}"/>
          </ac:cxnSpMkLst>
        </pc:cxnChg>
        <pc:cxnChg chg="add del">
          <ac:chgData name="Bahja Salah" userId="a814b082489fa183" providerId="LiveId" clId="{1255D6BB-AB90-4526-A605-13C47F0B2AB6}" dt="2026-03-21T23:35:54.807" v="1087" actId="26606"/>
          <ac:cxnSpMkLst>
            <pc:docMk/>
            <pc:sldMk cId="1270352108" sldId="263"/>
            <ac:cxnSpMk id="28" creationId="{E0DCF65E-F84E-483D-83D7-A1616D569143}"/>
          </ac:cxnSpMkLst>
        </pc:cxnChg>
        <pc:cxnChg chg="add del">
          <ac:chgData name="Bahja Salah" userId="a814b082489fa183" providerId="LiveId" clId="{1255D6BB-AB90-4526-A605-13C47F0B2AB6}" dt="2026-03-21T23:35:56.705" v="1089" actId="26606"/>
          <ac:cxnSpMkLst>
            <pc:docMk/>
            <pc:sldMk cId="1270352108" sldId="263"/>
            <ac:cxnSpMk id="32" creationId="{E2A31A05-19BB-4F84-9402-E8569CBDBDB3}"/>
          </ac:cxnSpMkLst>
        </pc:cxnChg>
        <pc:cxnChg chg="add del">
          <ac:chgData name="Bahja Salah" userId="a814b082489fa183" providerId="LiveId" clId="{1255D6BB-AB90-4526-A605-13C47F0B2AB6}" dt="2026-03-22T11:47:29.560" v="1499" actId="26606"/>
          <ac:cxnSpMkLst>
            <pc:docMk/>
            <pc:sldMk cId="1270352108" sldId="263"/>
            <ac:cxnSpMk id="36" creationId="{E0DCF65E-F84E-483D-83D7-A1616D569143}"/>
          </ac:cxnSpMkLst>
        </pc:cxnChg>
        <pc:cxnChg chg="add">
          <ac:chgData name="Bahja Salah" userId="a814b082489fa183" providerId="LiveId" clId="{1255D6BB-AB90-4526-A605-13C47F0B2AB6}" dt="2026-03-22T11:48:16.031" v="1505" actId="26606"/>
          <ac:cxnSpMkLst>
            <pc:docMk/>
            <pc:sldMk cId="1270352108" sldId="263"/>
            <ac:cxnSpMk id="40" creationId="{E0DCF65E-F84E-483D-83D7-A1616D569143}"/>
          </ac:cxnSpMkLst>
        </pc:cxnChg>
      </pc:sldChg>
      <pc:sldChg chg="addSp delSp modSp mod setBg delDesignElem">
        <pc:chgData name="Bahja Salah" userId="a814b082489fa183" providerId="LiveId" clId="{1255D6BB-AB90-4526-A605-13C47F0B2AB6}" dt="2026-03-22T14:34:59.213" v="2376" actId="1076"/>
        <pc:sldMkLst>
          <pc:docMk/>
          <pc:sldMk cId="4232458559" sldId="264"/>
        </pc:sldMkLst>
        <pc:spChg chg="mod">
          <ac:chgData name="Bahja Salah" userId="a814b082489fa183" providerId="LiveId" clId="{1255D6BB-AB90-4526-A605-13C47F0B2AB6}" dt="2026-03-21T20:26:16.511" v="7" actId="26606"/>
          <ac:spMkLst>
            <pc:docMk/>
            <pc:sldMk cId="4232458559" sldId="264"/>
            <ac:spMk id="2" creationId="{C3AD3CD3-6EA9-4ED6-1814-01DA2A208545}"/>
          </ac:spMkLst>
        </pc:spChg>
        <pc:spChg chg="del">
          <ac:chgData name="Bahja Salah" userId="a814b082489fa183" providerId="LiveId" clId="{1255D6BB-AB90-4526-A605-13C47F0B2AB6}" dt="2026-03-21T20:25:32.746" v="1" actId="26606"/>
          <ac:spMkLst>
            <pc:docMk/>
            <pc:sldMk cId="4232458559" sldId="264"/>
            <ac:spMk id="13" creationId="{535742DD-1B16-4E9D-B715-0D74B4574A68}"/>
          </ac:spMkLst>
        </pc:spChg>
        <pc:spChg chg="del">
          <ac:chgData name="Bahja Salah" userId="a814b082489fa183" providerId="LiveId" clId="{1255D6BB-AB90-4526-A605-13C47F0B2AB6}" dt="2026-03-21T20:25:32.746" v="1" actId="26606"/>
          <ac:spMkLst>
            <pc:docMk/>
            <pc:sldMk cId="4232458559" sldId="264"/>
            <ac:spMk id="14" creationId="{A8908DB7-C3A6-4FCB-9820-CEE02B398C4A}"/>
          </ac:spMkLst>
        </pc:spChg>
        <pc:spChg chg="del">
          <ac:chgData name="Bahja Salah" userId="a814b082489fa183" providerId="LiveId" clId="{1255D6BB-AB90-4526-A605-13C47F0B2AB6}" dt="2026-03-21T20:25:20.386" v="0" actId="478"/>
          <ac:spMkLst>
            <pc:docMk/>
            <pc:sldMk cId="4232458559" sldId="264"/>
            <ac:spMk id="15" creationId="{C831E668-6FB9-A048-F4F7-3586A54518CA}"/>
          </ac:spMkLst>
        </pc:spChg>
        <pc:spChg chg="add del">
          <ac:chgData name="Bahja Salah" userId="a814b082489fa183" providerId="LiveId" clId="{1255D6BB-AB90-4526-A605-13C47F0B2AB6}" dt="2026-03-21T20:26:04.723" v="5" actId="26606"/>
          <ac:spMkLst>
            <pc:docMk/>
            <pc:sldMk cId="4232458559" sldId="264"/>
            <ac:spMk id="19" creationId="{5BF4DF2C-F028-4921-9C23-41303F650A62}"/>
          </ac:spMkLst>
        </pc:spChg>
        <pc:spChg chg="add del">
          <ac:chgData name="Bahja Salah" userId="a814b082489fa183" providerId="LiveId" clId="{1255D6BB-AB90-4526-A605-13C47F0B2AB6}" dt="2026-03-21T20:26:04.723" v="5" actId="26606"/>
          <ac:spMkLst>
            <pc:docMk/>
            <pc:sldMk cId="4232458559" sldId="264"/>
            <ac:spMk id="21" creationId="{158B3569-73B2-4D05-8E95-886A6EE17F1F}"/>
          </ac:spMkLst>
        </pc:spChg>
        <pc:spChg chg="add del">
          <ac:chgData name="Bahja Salah" userId="a814b082489fa183" providerId="LiveId" clId="{1255D6BB-AB90-4526-A605-13C47F0B2AB6}" dt="2026-03-21T20:26:16.511" v="7" actId="26606"/>
          <ac:spMkLst>
            <pc:docMk/>
            <pc:sldMk cId="4232458559" sldId="264"/>
            <ac:spMk id="32" creationId="{5BF4DF2C-F028-4921-9C23-41303F650A62}"/>
          </ac:spMkLst>
        </pc:spChg>
        <pc:spChg chg="add del">
          <ac:chgData name="Bahja Salah" userId="a814b082489fa183" providerId="LiveId" clId="{1255D6BB-AB90-4526-A605-13C47F0B2AB6}" dt="2026-03-21T20:26:16.511" v="7" actId="26606"/>
          <ac:spMkLst>
            <pc:docMk/>
            <pc:sldMk cId="4232458559" sldId="264"/>
            <ac:spMk id="34" creationId="{158B3569-73B2-4D05-8E95-886A6EE17F1F}"/>
          </ac:spMkLst>
        </pc:spChg>
        <pc:spChg chg="add del">
          <ac:chgData name="Bahja Salah" userId="a814b082489fa183" providerId="LiveId" clId="{1255D6BB-AB90-4526-A605-13C47F0B2AB6}" dt="2026-03-21T20:31:01.160" v="28"/>
          <ac:spMkLst>
            <pc:docMk/>
            <pc:sldMk cId="4232458559" sldId="264"/>
            <ac:spMk id="45" creationId="{F575A102-D95D-4D6E-8F1B-49EED0AEC65C}"/>
          </ac:spMkLst>
        </pc:spChg>
        <pc:spChg chg="add del">
          <ac:chgData name="Bahja Salah" userId="a814b082489fa183" providerId="LiveId" clId="{1255D6BB-AB90-4526-A605-13C47F0B2AB6}" dt="2026-03-21T20:31:01.160" v="28"/>
          <ac:spMkLst>
            <pc:docMk/>
            <pc:sldMk cId="4232458559" sldId="264"/>
            <ac:spMk id="47" creationId="{158B3569-73B2-4D05-8E95-886A6EE17F1F}"/>
          </ac:spMkLst>
        </pc:spChg>
        <pc:grpChg chg="add del">
          <ac:chgData name="Bahja Salah" userId="a814b082489fa183" providerId="LiveId" clId="{1255D6BB-AB90-4526-A605-13C47F0B2AB6}" dt="2026-03-21T20:26:04.723" v="5" actId="26606"/>
          <ac:grpSpMkLst>
            <pc:docMk/>
            <pc:sldMk cId="4232458559" sldId="264"/>
            <ac:grpSpMk id="25" creationId="{892B7B61-D701-474B-AE8F-EA238B550A78}"/>
          </ac:grpSpMkLst>
        </pc:grpChg>
        <pc:grpChg chg="add del">
          <ac:chgData name="Bahja Salah" userId="a814b082489fa183" providerId="LiveId" clId="{1255D6BB-AB90-4526-A605-13C47F0B2AB6}" dt="2026-03-21T20:26:16.511" v="7" actId="26606"/>
          <ac:grpSpMkLst>
            <pc:docMk/>
            <pc:sldMk cId="4232458559" sldId="264"/>
            <ac:grpSpMk id="38" creationId="{892B7B61-D701-474B-AE8F-EA238B550A78}"/>
          </ac:grpSpMkLst>
        </pc:grpChg>
        <pc:grpChg chg="add del">
          <ac:chgData name="Bahja Salah" userId="a814b082489fa183" providerId="LiveId" clId="{1255D6BB-AB90-4526-A605-13C47F0B2AB6}" dt="2026-03-21T20:31:01.160" v="28"/>
          <ac:grpSpMkLst>
            <pc:docMk/>
            <pc:sldMk cId="4232458559" sldId="264"/>
            <ac:grpSpMk id="49" creationId="{CF0FFF1F-79B6-4A13-A464-070CD6F896AF}"/>
          </ac:grpSpMkLst>
        </pc:grpChg>
        <pc:picChg chg="mod">
          <ac:chgData name="Bahja Salah" userId="a814b082489fa183" providerId="LiveId" clId="{1255D6BB-AB90-4526-A605-13C47F0B2AB6}" dt="2026-03-22T14:34:59.213" v="2376" actId="1076"/>
          <ac:picMkLst>
            <pc:docMk/>
            <pc:sldMk cId="4232458559" sldId="264"/>
            <ac:picMk id="4" creationId="{4270BB13-7A3A-81F9-D331-CD35AEFEC8B8}"/>
          </ac:picMkLst>
        </pc:picChg>
        <pc:cxnChg chg="add del">
          <ac:chgData name="Bahja Salah" userId="a814b082489fa183" providerId="LiveId" clId="{1255D6BB-AB90-4526-A605-13C47F0B2AB6}" dt="2026-03-21T20:26:04.723" v="5" actId="26606"/>
          <ac:cxnSpMkLst>
            <pc:docMk/>
            <pc:sldMk cId="4232458559" sldId="264"/>
            <ac:cxnSpMk id="23" creationId="{56020367-4FD5-4596-8E10-C5F095CD8DBF}"/>
          </ac:cxnSpMkLst>
        </pc:cxnChg>
        <pc:cxnChg chg="add del">
          <ac:chgData name="Bahja Salah" userId="a814b082489fa183" providerId="LiveId" clId="{1255D6BB-AB90-4526-A605-13C47F0B2AB6}" dt="2026-03-21T20:26:16.511" v="7" actId="26606"/>
          <ac:cxnSpMkLst>
            <pc:docMk/>
            <pc:sldMk cId="4232458559" sldId="264"/>
            <ac:cxnSpMk id="36" creationId="{56020367-4FD5-4596-8E10-C5F095CD8DBF}"/>
          </ac:cxnSpMkLst>
        </pc:cxnChg>
        <pc:cxnChg chg="add del">
          <ac:chgData name="Bahja Salah" userId="a814b082489fa183" providerId="LiveId" clId="{1255D6BB-AB90-4526-A605-13C47F0B2AB6}" dt="2026-03-21T20:31:01.160" v="28"/>
          <ac:cxnSpMkLst>
            <pc:docMk/>
            <pc:sldMk cId="4232458559" sldId="264"/>
            <ac:cxnSpMk id="54" creationId="{56020367-4FD5-4596-8E10-C5F095CD8DBF}"/>
          </ac:cxnSpMkLst>
        </pc:cxnChg>
      </pc:sldChg>
      <pc:sldChg chg="addSp delSp modSp mod setBg setClrOvrMap delDesignElem">
        <pc:chgData name="Bahja Salah" userId="a814b082489fa183" providerId="LiveId" clId="{1255D6BB-AB90-4526-A605-13C47F0B2AB6}" dt="2026-03-22T14:19:51.191" v="2264" actId="404"/>
        <pc:sldMkLst>
          <pc:docMk/>
          <pc:sldMk cId="2927427808" sldId="265"/>
        </pc:sldMkLst>
        <pc:spChg chg="mod">
          <ac:chgData name="Bahja Salah" userId="a814b082489fa183" providerId="LiveId" clId="{1255D6BB-AB90-4526-A605-13C47F0B2AB6}" dt="2026-03-21T20:43:39.600" v="86" actId="14100"/>
          <ac:spMkLst>
            <pc:docMk/>
            <pc:sldMk cId="2927427808" sldId="265"/>
            <ac:spMk id="2" creationId="{0F0F0C20-32A3-7A75-D2C0-6959B9EA7679}"/>
          </ac:spMkLst>
        </pc:spChg>
        <pc:spChg chg="mod ord">
          <ac:chgData name="Bahja Salah" userId="a814b082489fa183" providerId="LiveId" clId="{1255D6BB-AB90-4526-A605-13C47F0B2AB6}" dt="2026-03-21T20:53:58.777" v="437" actId="14100"/>
          <ac:spMkLst>
            <pc:docMk/>
            <pc:sldMk cId="2927427808" sldId="265"/>
            <ac:spMk id="3" creationId="{9F0CEFB5-B0D5-C399-C040-0607E98B33F6}"/>
          </ac:spMkLst>
        </pc:spChg>
        <pc:spChg chg="add mod">
          <ac:chgData name="Bahja Salah" userId="a814b082489fa183" providerId="LiveId" clId="{1255D6BB-AB90-4526-A605-13C47F0B2AB6}" dt="2026-03-22T14:19:51.191" v="2264" actId="404"/>
          <ac:spMkLst>
            <pc:docMk/>
            <pc:sldMk cId="2927427808" sldId="265"/>
            <ac:spMk id="6" creationId="{B6AF69D2-2185-DBC8-9FBE-00F363406F68}"/>
          </ac:spMkLst>
        </pc:spChg>
        <pc:spChg chg="add del">
          <ac:chgData name="Bahja Salah" userId="a814b082489fa183" providerId="LiveId" clId="{1255D6BB-AB90-4526-A605-13C47F0B2AB6}" dt="2026-03-21T20:42:50.325" v="78" actId="26606"/>
          <ac:spMkLst>
            <pc:docMk/>
            <pc:sldMk cId="2927427808" sldId="265"/>
            <ac:spMk id="12" creationId="{74BB6AA7-7EAD-4D3B-9335-B6E8BD7E6891}"/>
          </ac:spMkLst>
        </pc:spChg>
        <pc:spChg chg="add del">
          <ac:chgData name="Bahja Salah" userId="a814b082489fa183" providerId="LiveId" clId="{1255D6BB-AB90-4526-A605-13C47F0B2AB6}" dt="2026-03-21T20:42:50.325" v="78" actId="26606"/>
          <ac:spMkLst>
            <pc:docMk/>
            <pc:sldMk cId="2927427808" sldId="265"/>
            <ac:spMk id="13" creationId="{B1007713-5891-46A9-BACA-FAD760FE2353}"/>
          </ac:spMkLst>
        </pc:spChg>
        <pc:spChg chg="add del">
          <ac:chgData name="Bahja Salah" userId="a814b082489fa183" providerId="LiveId" clId="{1255D6BB-AB90-4526-A605-13C47F0B2AB6}" dt="2026-03-21T20:31:21.438" v="38" actId="26606"/>
          <ac:spMkLst>
            <pc:docMk/>
            <pc:sldMk cId="2927427808" sldId="265"/>
            <ac:spMk id="1031" creationId="{094E213D-3FA7-4D59-80B5-015897DCAFCA}"/>
          </ac:spMkLst>
        </pc:spChg>
        <pc:spChg chg="add del">
          <ac:chgData name="Bahja Salah" userId="a814b082489fa183" providerId="LiveId" clId="{1255D6BB-AB90-4526-A605-13C47F0B2AB6}" dt="2026-03-21T20:31:21.438" v="38" actId="26606"/>
          <ac:spMkLst>
            <pc:docMk/>
            <pc:sldMk cId="2927427808" sldId="265"/>
            <ac:spMk id="1033" creationId="{0D63BE23-20C0-4F37-860E-0892A4DE083B}"/>
          </ac:spMkLst>
        </pc:spChg>
        <pc:spChg chg="add del">
          <ac:chgData name="Bahja Salah" userId="a814b082489fa183" providerId="LiveId" clId="{1255D6BB-AB90-4526-A605-13C47F0B2AB6}" dt="2026-03-21T20:31:21.438" v="38" actId="26606"/>
          <ac:spMkLst>
            <pc:docMk/>
            <pc:sldMk cId="2927427808" sldId="265"/>
            <ac:spMk id="1035" creationId="{D49AB149-D0D3-42EA-8B4C-F39E213AE222}"/>
          </ac:spMkLst>
        </pc:spChg>
        <pc:spChg chg="add del">
          <ac:chgData name="Bahja Salah" userId="a814b082489fa183" providerId="LiveId" clId="{1255D6BB-AB90-4526-A605-13C47F0B2AB6}" dt="2026-03-21T20:31:46.971" v="40" actId="26606"/>
          <ac:spMkLst>
            <pc:docMk/>
            <pc:sldMk cId="2927427808" sldId="265"/>
            <ac:spMk id="1037" creationId="{4DE0D6BE-330A-422D-9BD9-1E18F73C6E1E}"/>
          </ac:spMkLst>
        </pc:spChg>
        <pc:grpChg chg="add del">
          <ac:chgData name="Bahja Salah" userId="a814b082489fa183" providerId="LiveId" clId="{1255D6BB-AB90-4526-A605-13C47F0B2AB6}" dt="2026-03-21T20:31:01.160" v="28"/>
          <ac:grpSpMkLst>
            <pc:docMk/>
            <pc:sldMk cId="2927427808" sldId="265"/>
            <ac:grpSpMk id="1061" creationId="{114ED94A-C85D-4CD3-4205-438D21CE6B38}"/>
          </ac:grpSpMkLst>
        </pc:grpChg>
        <pc:grpChg chg="add del">
          <ac:chgData name="Bahja Salah" userId="a814b082489fa183" providerId="LiveId" clId="{1255D6BB-AB90-4526-A605-13C47F0B2AB6}" dt="2026-03-21T20:29:01.951" v="18" actId="26606"/>
          <ac:grpSpMkLst>
            <pc:docMk/>
            <pc:sldMk cId="2927427808" sldId="265"/>
            <ac:grpSpMk id="1070" creationId="{114ED94A-C85D-4CD3-4205-438D21CE6B38}"/>
          </ac:grpSpMkLst>
        </pc:grpChg>
        <pc:grpChg chg="add del">
          <ac:chgData name="Bahja Salah" userId="a814b082489fa183" providerId="LiveId" clId="{1255D6BB-AB90-4526-A605-13C47F0B2AB6}" dt="2026-03-21T20:29:07.826" v="20" actId="26606"/>
          <ac:grpSpMkLst>
            <pc:docMk/>
            <pc:sldMk cId="2927427808" sldId="265"/>
            <ac:grpSpMk id="1076" creationId="{16C73AF9-0D33-5C66-5D79-0D0129904B31}"/>
          </ac:grpSpMkLst>
        </pc:grpChg>
        <pc:picChg chg="add mod">
          <ac:chgData name="Bahja Salah" userId="a814b082489fa183" providerId="LiveId" clId="{1255D6BB-AB90-4526-A605-13C47F0B2AB6}" dt="2026-03-22T11:49:00.895" v="1510" actId="1076"/>
          <ac:picMkLst>
            <pc:docMk/>
            <pc:sldMk cId="2927427808" sldId="265"/>
            <ac:picMk id="5" creationId="{811D9BC7-7F18-F550-A8E4-7A5819C39303}"/>
          </ac:picMkLst>
        </pc:picChg>
        <pc:picChg chg="del mod ord">
          <ac:chgData name="Bahja Salah" userId="a814b082489fa183" providerId="LiveId" clId="{1255D6BB-AB90-4526-A605-13C47F0B2AB6}" dt="2026-03-21T20:41:26.640" v="59" actId="478"/>
          <ac:picMkLst>
            <pc:docMk/>
            <pc:sldMk cId="2927427808" sldId="265"/>
            <ac:picMk id="1026" creationId="{56620BE5-C66E-5614-DD68-55629C498EBB}"/>
          </ac:picMkLst>
        </pc:picChg>
        <pc:cxnChg chg="add del">
          <ac:chgData name="Bahja Salah" userId="a814b082489fa183" providerId="LiveId" clId="{1255D6BB-AB90-4526-A605-13C47F0B2AB6}" dt="2026-03-21T20:42:02.570" v="64" actId="26606"/>
          <ac:cxnSpMkLst>
            <pc:docMk/>
            <pc:sldMk cId="2927427808" sldId="265"/>
            <ac:cxnSpMk id="10" creationId="{A4F35239-EB86-4ACB-91DE-4989620C2C1A}"/>
          </ac:cxnSpMkLst>
        </pc:cxnChg>
        <pc:cxnChg chg="del">
          <ac:chgData name="Bahja Salah" userId="a814b082489fa183" providerId="LiveId" clId="{1255D6BB-AB90-4526-A605-13C47F0B2AB6}" dt="2026-03-21T20:27:56.184" v="14" actId="26606"/>
          <ac:cxnSpMkLst>
            <pc:docMk/>
            <pc:sldMk cId="2927427808" sldId="265"/>
            <ac:cxnSpMk id="1056" creationId="{FC23E3B9-5ABF-58B3-E2B0-E9A5DAA90037}"/>
          </ac:cxnSpMkLst>
        </pc:cxnChg>
      </pc:sldChg>
      <pc:sldChg chg="addSp delSp modSp new mod ord setBg setClrOvrMap">
        <pc:chgData name="Bahja Salah" userId="a814b082489fa183" providerId="LiveId" clId="{1255D6BB-AB90-4526-A605-13C47F0B2AB6}" dt="2026-03-22T14:32:05.565" v="2374" actId="14100"/>
        <pc:sldMkLst>
          <pc:docMk/>
          <pc:sldMk cId="945747302" sldId="266"/>
        </pc:sldMkLst>
        <pc:spChg chg="mod">
          <ac:chgData name="Bahja Salah" userId="a814b082489fa183" providerId="LiveId" clId="{1255D6BB-AB90-4526-A605-13C47F0B2AB6}" dt="2026-03-22T11:35:01.046" v="1482" actId="1076"/>
          <ac:spMkLst>
            <pc:docMk/>
            <pc:sldMk cId="945747302" sldId="266"/>
            <ac:spMk id="2" creationId="{2B60C2B1-91E1-4CCC-3F4E-B0E4D25FD411}"/>
          </ac:spMkLst>
        </pc:spChg>
        <pc:spChg chg="del mod">
          <ac:chgData name="Bahja Salah" userId="a814b082489fa183" providerId="LiveId" clId="{1255D6BB-AB90-4526-A605-13C47F0B2AB6}" dt="2026-03-22T10:33:24.401" v="1274" actId="478"/>
          <ac:spMkLst>
            <pc:docMk/>
            <pc:sldMk cId="945747302" sldId="266"/>
            <ac:spMk id="3" creationId="{BB6756E3-F791-D29A-3B26-D3C2D112ABA7}"/>
          </ac:spMkLst>
        </pc:spChg>
        <pc:spChg chg="add del mod">
          <ac:chgData name="Bahja Salah" userId="a814b082489fa183" providerId="LiveId" clId="{1255D6BB-AB90-4526-A605-13C47F0B2AB6}" dt="2026-03-22T10:41:08.048" v="1333" actId="26606"/>
          <ac:spMkLst>
            <pc:docMk/>
            <pc:sldMk cId="945747302" sldId="266"/>
            <ac:spMk id="5" creationId="{688F8A29-9C2F-EDEA-E106-2658BDAE6642}"/>
          </ac:spMkLst>
        </pc:spChg>
        <pc:spChg chg="add mod">
          <ac:chgData name="Bahja Salah" userId="a814b082489fa183" providerId="LiveId" clId="{1255D6BB-AB90-4526-A605-13C47F0B2AB6}" dt="2026-03-22T14:32:05.565" v="2374" actId="14100"/>
          <ac:spMkLst>
            <pc:docMk/>
            <pc:sldMk cId="945747302" sldId="266"/>
            <ac:spMk id="8" creationId="{42F0582E-D415-A732-7DE3-1B3B6007F5D8}"/>
          </ac:spMkLst>
        </pc:spChg>
        <pc:spChg chg="add del">
          <ac:chgData name="Bahja Salah" userId="a814b082489fa183" providerId="LiveId" clId="{1255D6BB-AB90-4526-A605-13C47F0B2AB6}" dt="2026-03-22T10:40:55.960" v="1328" actId="26606"/>
          <ac:spMkLst>
            <pc:docMk/>
            <pc:sldMk cId="945747302" sldId="266"/>
            <ac:spMk id="10" creationId="{BC052280-388E-4151-A1EB-5236D4FCCA28}"/>
          </ac:spMkLst>
        </pc:spChg>
        <pc:spChg chg="add del">
          <ac:chgData name="Bahja Salah" userId="a814b082489fa183" providerId="LiveId" clId="{1255D6BB-AB90-4526-A605-13C47F0B2AB6}" dt="2026-03-22T10:41:07.940" v="1332" actId="26606"/>
          <ac:spMkLst>
            <pc:docMk/>
            <pc:sldMk cId="945747302" sldId="266"/>
            <ac:spMk id="17" creationId="{8B996A54-0CDD-4A46-B3D2-02F43219A757}"/>
          </ac:spMkLst>
        </pc:spChg>
        <pc:spChg chg="add del">
          <ac:chgData name="Bahja Salah" userId="a814b082489fa183" providerId="LiveId" clId="{1255D6BB-AB90-4526-A605-13C47F0B2AB6}" dt="2026-03-22T10:41:07.940" v="1332" actId="26606"/>
          <ac:spMkLst>
            <pc:docMk/>
            <pc:sldMk cId="945747302" sldId="266"/>
            <ac:spMk id="19" creationId="{06F0BB8C-8C08-44AD-9EBB-B43BE66A5B36}"/>
          </ac:spMkLst>
        </pc:spChg>
        <pc:spChg chg="add del">
          <ac:chgData name="Bahja Salah" userId="a814b082489fa183" providerId="LiveId" clId="{1255D6BB-AB90-4526-A605-13C47F0B2AB6}" dt="2026-03-22T10:41:07.940" v="1332" actId="26606"/>
          <ac:spMkLst>
            <pc:docMk/>
            <pc:sldMk cId="945747302" sldId="266"/>
            <ac:spMk id="21" creationId="{688F8A29-9C2F-EDEA-E106-2658BDAE6642}"/>
          </ac:spMkLst>
        </pc:spChg>
        <pc:spChg chg="add mod ord">
          <ac:chgData name="Bahja Salah" userId="a814b082489fa183" providerId="LiveId" clId="{1255D6BB-AB90-4526-A605-13C47F0B2AB6}" dt="2026-03-22T11:35:06.449" v="1483" actId="1076"/>
          <ac:spMkLst>
            <pc:docMk/>
            <pc:sldMk cId="945747302" sldId="266"/>
            <ac:spMk id="24" creationId="{688F8A29-9C2F-EDEA-E106-2658BDAE6642}"/>
          </ac:spMkLst>
        </pc:spChg>
        <pc:spChg chg="add del">
          <ac:chgData name="Bahja Salah" userId="a814b082489fa183" providerId="LiveId" clId="{1255D6BB-AB90-4526-A605-13C47F0B2AB6}" dt="2026-03-22T11:31:15.452" v="1460" actId="26606"/>
          <ac:spMkLst>
            <pc:docMk/>
            <pc:sldMk cId="945747302" sldId="266"/>
            <ac:spMk id="29" creationId="{B1007713-5891-46A9-BACA-FAD760FE2353}"/>
          </ac:spMkLst>
        </pc:spChg>
        <pc:spChg chg="add del">
          <ac:chgData name="Bahja Salah" userId="a814b082489fa183" providerId="LiveId" clId="{1255D6BB-AB90-4526-A605-13C47F0B2AB6}" dt="2026-03-22T11:31:15.452" v="1460" actId="26606"/>
          <ac:spMkLst>
            <pc:docMk/>
            <pc:sldMk cId="945747302" sldId="266"/>
            <ac:spMk id="31" creationId="{74BB6AA7-7EAD-4D3B-9335-B6E8BD7E6891}"/>
          </ac:spMkLst>
        </pc:spChg>
        <pc:graphicFrameChg chg="add del">
          <ac:chgData name="Bahja Salah" userId="a814b082489fa183" providerId="LiveId" clId="{1255D6BB-AB90-4526-A605-13C47F0B2AB6}" dt="2026-03-22T10:41:00.098" v="1330" actId="26606"/>
          <ac:graphicFrameMkLst>
            <pc:docMk/>
            <pc:sldMk cId="945747302" sldId="266"/>
            <ac:graphicFrameMk id="15" creationId="{9763493A-A322-35C0-B52B-5F7579386729}"/>
          </ac:graphicFrameMkLst>
        </pc:graphicFrameChg>
        <pc:graphicFrameChg chg="add del">
          <ac:chgData name="Bahja Salah" userId="a814b082489fa183" providerId="LiveId" clId="{1255D6BB-AB90-4526-A605-13C47F0B2AB6}" dt="2026-03-22T10:39:48.853" v="1305" actId="26606"/>
          <ac:graphicFrameMkLst>
            <pc:docMk/>
            <pc:sldMk cId="945747302" sldId="266"/>
            <ac:graphicFrameMk id="16" creationId="{EC09CAAA-A28F-65F9-071C-9D425EF6AEE6}"/>
          </ac:graphicFrameMkLst>
        </pc:graphicFrameChg>
        <pc:graphicFrameChg chg="add del">
          <ac:chgData name="Bahja Salah" userId="a814b082489fa183" providerId="LiveId" clId="{1255D6BB-AB90-4526-A605-13C47F0B2AB6}" dt="2026-03-22T10:39:50.881" v="1307" actId="26606"/>
          <ac:graphicFrameMkLst>
            <pc:docMk/>
            <pc:sldMk cId="945747302" sldId="266"/>
            <ac:graphicFrameMk id="18" creationId="{47A52591-2FCC-602B-6C9A-F8A8D049E4E7}"/>
          </ac:graphicFrameMkLst>
        </pc:graphicFrameChg>
        <pc:graphicFrameChg chg="add del mod modGraphic">
          <ac:chgData name="Bahja Salah" userId="a814b082489fa183" providerId="LiveId" clId="{1255D6BB-AB90-4526-A605-13C47F0B2AB6}" dt="2026-03-22T10:40:45.171" v="1326" actId="26606"/>
          <ac:graphicFrameMkLst>
            <pc:docMk/>
            <pc:sldMk cId="945747302" sldId="266"/>
            <ac:graphicFrameMk id="20" creationId="{EC09CAAA-A28F-65F9-071C-9D425EF6AEE6}"/>
          </ac:graphicFrameMkLst>
        </pc:graphicFrameChg>
        <pc:picChg chg="add del">
          <ac:chgData name="Bahja Salah" userId="a814b082489fa183" providerId="LiveId" clId="{1255D6BB-AB90-4526-A605-13C47F0B2AB6}" dt="2026-03-22T10:39:38.967" v="1301" actId="26606"/>
          <ac:picMkLst>
            <pc:docMk/>
            <pc:sldMk cId="945747302" sldId="266"/>
            <ac:picMk id="7" creationId="{3D70D680-46B3-9B13-F165-39C1E4ACB9FD}"/>
          </ac:picMkLst>
        </pc:picChg>
        <pc:picChg chg="add del">
          <ac:chgData name="Bahja Salah" userId="a814b082489fa183" providerId="LiveId" clId="{1255D6BB-AB90-4526-A605-13C47F0B2AB6}" dt="2026-03-22T10:39:43.091" v="1303" actId="26606"/>
          <ac:picMkLst>
            <pc:docMk/>
            <pc:sldMk cId="945747302" sldId="266"/>
            <ac:picMk id="13" creationId="{00BC4F90-D985-4DA6-C30E-41EC2C5421D2}"/>
          </ac:picMkLst>
        </pc:picChg>
        <pc:picChg chg="add del mod">
          <ac:chgData name="Bahja Salah" userId="a814b082489fa183" providerId="LiveId" clId="{1255D6BB-AB90-4526-A605-13C47F0B2AB6}" dt="2026-03-22T11:29:25.282" v="1456" actId="478"/>
          <ac:picMkLst>
            <pc:docMk/>
            <pc:sldMk cId="945747302" sldId="266"/>
            <ac:picMk id="22" creationId="{5921ACAA-6AAF-B120-E065-3C12BEBCFE73}"/>
          </ac:picMkLst>
        </pc:picChg>
        <pc:picChg chg="add del">
          <ac:chgData name="Bahja Salah" userId="a814b082489fa183" providerId="LiveId" clId="{1255D6BB-AB90-4526-A605-13C47F0B2AB6}" dt="2026-03-22T10:46:49.874" v="1334" actId="478"/>
          <ac:picMkLst>
            <pc:docMk/>
            <pc:sldMk cId="945747302" sldId="266"/>
            <ac:picMk id="23" creationId="{1E930FA3-AE6D-9017-E0EE-27E47D8D9053}"/>
          </ac:picMkLst>
        </pc:picChg>
        <pc:picChg chg="add mod">
          <ac:chgData name="Bahja Salah" userId="a814b082489fa183" providerId="LiveId" clId="{1255D6BB-AB90-4526-A605-13C47F0B2AB6}" dt="2026-03-22T11:34:32.977" v="1480" actId="1076"/>
          <ac:picMkLst>
            <pc:docMk/>
            <pc:sldMk cId="945747302" sldId="266"/>
            <ac:picMk id="26" creationId="{424BF76B-470E-D242-E148-03CDC1DDBA25}"/>
          </ac:picMkLst>
        </pc:picChg>
        <pc:cxnChg chg="add del">
          <ac:chgData name="Bahja Salah" userId="a814b082489fa183" providerId="LiveId" clId="{1255D6BB-AB90-4526-A605-13C47F0B2AB6}" dt="2026-03-22T10:39:38.967" v="1301" actId="26606"/>
          <ac:cxnSpMkLst>
            <pc:docMk/>
            <pc:sldMk cId="945747302" sldId="266"/>
            <ac:cxnSpMk id="11" creationId="{E0DCF65E-F84E-483D-83D7-A1616D569143}"/>
          </ac:cxnSpMkLst>
        </pc:cxnChg>
        <pc:cxnChg chg="add del">
          <ac:chgData name="Bahja Salah" userId="a814b082489fa183" providerId="LiveId" clId="{1255D6BB-AB90-4526-A605-13C47F0B2AB6}" dt="2026-03-22T10:40:55.960" v="1328" actId="26606"/>
          <ac:cxnSpMkLst>
            <pc:docMk/>
            <pc:sldMk cId="945747302" sldId="266"/>
            <ac:cxnSpMk id="12" creationId="{744251C3-E720-4363-8AF0-20AD319374F0}"/>
          </ac:cxnSpMkLst>
        </pc:cxnChg>
        <pc:cxnChg chg="add del">
          <ac:chgData name="Bahja Salah" userId="a814b082489fa183" providerId="LiveId" clId="{1255D6BB-AB90-4526-A605-13C47F0B2AB6}" dt="2026-03-22T10:39:43.091" v="1303" actId="26606"/>
          <ac:cxnSpMkLst>
            <pc:docMk/>
            <pc:sldMk cId="945747302" sldId="266"/>
            <ac:cxnSpMk id="14" creationId="{E2A31A05-19BB-4F84-9402-E8569CBDBDB3}"/>
          </ac:cxnSpMkLst>
        </pc:cxnChg>
        <pc:cxnChg chg="add del">
          <ac:chgData name="Bahja Salah" userId="a814b082489fa183" providerId="LiveId" clId="{1255D6BB-AB90-4526-A605-13C47F0B2AB6}" dt="2026-03-22T10:53:43.875" v="1345" actId="26606"/>
          <ac:cxnSpMkLst>
            <pc:docMk/>
            <pc:sldMk cId="945747302" sldId="266"/>
            <ac:cxnSpMk id="25" creationId="{E0DCF65E-F84E-483D-83D7-A1616D569143}"/>
          </ac:cxnSpMkLst>
        </pc:cxnChg>
      </pc:sldChg>
      <pc:sldChg chg="addSp delSp modSp new mod setBg setClrOvrMap">
        <pc:chgData name="Bahja Salah" userId="a814b082489fa183" providerId="LiveId" clId="{1255D6BB-AB90-4526-A605-13C47F0B2AB6}" dt="2026-03-22T11:46:32.758" v="1498" actId="14100"/>
        <pc:sldMkLst>
          <pc:docMk/>
          <pc:sldMk cId="156502144" sldId="267"/>
        </pc:sldMkLst>
        <pc:spChg chg="add del">
          <ac:chgData name="Bahja Salah" userId="a814b082489fa183" providerId="LiveId" clId="{1255D6BB-AB90-4526-A605-13C47F0B2AB6}" dt="2026-03-22T11:46:22.762" v="1494" actId="26606"/>
          <ac:spMkLst>
            <pc:docMk/>
            <pc:sldMk cId="156502144" sldId="267"/>
            <ac:spMk id="4" creationId="{E29BDF46-9C04-4DFA-9D28-A33BBC6EDF0D}"/>
          </ac:spMkLst>
        </pc:spChg>
        <pc:spChg chg="add del">
          <ac:chgData name="Bahja Salah" userId="a814b082489fa183" providerId="LiveId" clId="{1255D6BB-AB90-4526-A605-13C47F0B2AB6}" dt="2026-03-22T11:46:26.894" v="1496" actId="26606"/>
          <ac:spMkLst>
            <pc:docMk/>
            <pc:sldMk cId="156502144" sldId="267"/>
            <ac:spMk id="6" creationId="{F841641F-FC14-47DC-8F4A-452EB111AF0D}"/>
          </ac:spMkLst>
        </pc:spChg>
        <pc:spChg chg="add del">
          <ac:chgData name="Bahja Salah" userId="a814b082489fa183" providerId="LiveId" clId="{1255D6BB-AB90-4526-A605-13C47F0B2AB6}" dt="2026-03-22T11:45:41.068" v="1490" actId="26606"/>
          <ac:spMkLst>
            <pc:docMk/>
            <pc:sldMk cId="156502144" sldId="267"/>
            <ac:spMk id="7" creationId="{BF99D510-C769-4A3F-B1BF-0A2F3822AED2}"/>
          </ac:spMkLst>
        </pc:spChg>
        <pc:spChg chg="add del">
          <ac:chgData name="Bahja Salah" userId="a814b082489fa183" providerId="LiveId" clId="{1255D6BB-AB90-4526-A605-13C47F0B2AB6}" dt="2026-03-22T11:46:26.894" v="1496" actId="26606"/>
          <ac:spMkLst>
            <pc:docMk/>
            <pc:sldMk cId="156502144" sldId="267"/>
            <ac:spMk id="8" creationId="{3CD7F62A-009F-4A78-9FB9-B60FC39B4450}"/>
          </ac:spMkLst>
        </pc:spChg>
        <pc:spChg chg="add del">
          <ac:chgData name="Bahja Salah" userId="a814b082489fa183" providerId="LiveId" clId="{1255D6BB-AB90-4526-A605-13C47F0B2AB6}" dt="2026-03-22T11:45:41.068" v="1490" actId="26606"/>
          <ac:spMkLst>
            <pc:docMk/>
            <pc:sldMk cId="156502144" sldId="267"/>
            <ac:spMk id="9" creationId="{62DD38F0-3136-4D36-9445-AAF26688FF04}"/>
          </ac:spMkLst>
        </pc:spChg>
        <pc:picChg chg="add mod">
          <ac:chgData name="Bahja Salah" userId="a814b082489fa183" providerId="LiveId" clId="{1255D6BB-AB90-4526-A605-13C47F0B2AB6}" dt="2026-03-22T11:46:32.758" v="1498" actId="14100"/>
          <ac:picMkLst>
            <pc:docMk/>
            <pc:sldMk cId="156502144" sldId="267"/>
            <ac:picMk id="2" creationId="{9CF34340-F3D1-2306-85ED-8C6F4DF7C3DB}"/>
          </ac:picMkLst>
        </pc:picChg>
      </pc:sldChg>
      <pc:sldChg chg="addSp delSp modSp new mod">
        <pc:chgData name="Bahja Salah" userId="a814b082489fa183" providerId="LiveId" clId="{1255D6BB-AB90-4526-A605-13C47F0B2AB6}" dt="2026-03-22T14:30:11.931" v="2373" actId="14100"/>
        <pc:sldMkLst>
          <pc:docMk/>
          <pc:sldMk cId="1251236506" sldId="268"/>
        </pc:sldMkLst>
        <pc:spChg chg="mod">
          <ac:chgData name="Bahja Salah" userId="a814b082489fa183" providerId="LiveId" clId="{1255D6BB-AB90-4526-A605-13C47F0B2AB6}" dt="2026-03-22T14:07:44.818" v="2150" actId="14100"/>
          <ac:spMkLst>
            <pc:docMk/>
            <pc:sldMk cId="1251236506" sldId="268"/>
            <ac:spMk id="2" creationId="{C0490FB2-DFA2-B6E9-FE53-FD950A04A9D0}"/>
          </ac:spMkLst>
        </pc:spChg>
        <pc:spChg chg="add del mod">
          <ac:chgData name="Bahja Salah" userId="a814b082489fa183" providerId="LiveId" clId="{1255D6BB-AB90-4526-A605-13C47F0B2AB6}" dt="2026-03-22T14:00:54.849" v="2098" actId="478"/>
          <ac:spMkLst>
            <pc:docMk/>
            <pc:sldMk cId="1251236506" sldId="268"/>
            <ac:spMk id="3" creationId="{89261756-0AE7-CA59-1CA5-14E858A07FCB}"/>
          </ac:spMkLst>
        </pc:spChg>
        <pc:spChg chg="add del mod">
          <ac:chgData name="Bahja Salah" userId="a814b082489fa183" providerId="LiveId" clId="{1255D6BB-AB90-4526-A605-13C47F0B2AB6}" dt="2026-03-22T13:55:43.738" v="2047" actId="478"/>
          <ac:spMkLst>
            <pc:docMk/>
            <pc:sldMk cId="1251236506" sldId="268"/>
            <ac:spMk id="5" creationId="{D6DC232D-C70D-2CF5-01EE-DDAC1D14581F}"/>
          </ac:spMkLst>
        </pc:spChg>
        <pc:spChg chg="add del mod">
          <ac:chgData name="Bahja Salah" userId="a814b082489fa183" providerId="LiveId" clId="{1255D6BB-AB90-4526-A605-13C47F0B2AB6}" dt="2026-03-22T13:55:40.769" v="2044" actId="22"/>
          <ac:spMkLst>
            <pc:docMk/>
            <pc:sldMk cId="1251236506" sldId="268"/>
            <ac:spMk id="7" creationId="{C1D20C38-A856-BD29-9ACD-3B331C66F0CF}"/>
          </ac:spMkLst>
        </pc:spChg>
        <pc:spChg chg="add del mod">
          <ac:chgData name="Bahja Salah" userId="a814b082489fa183" providerId="LiveId" clId="{1255D6BB-AB90-4526-A605-13C47F0B2AB6}" dt="2026-03-22T13:55:37.143" v="2040" actId="22"/>
          <ac:spMkLst>
            <pc:docMk/>
            <pc:sldMk cId="1251236506" sldId="268"/>
            <ac:spMk id="9" creationId="{1783E7DA-18AD-1F1D-91B5-C7580352C4B6}"/>
          </ac:spMkLst>
        </pc:spChg>
        <pc:spChg chg="add del mod">
          <ac:chgData name="Bahja Salah" userId="a814b082489fa183" providerId="LiveId" clId="{1255D6BB-AB90-4526-A605-13C47F0B2AB6}" dt="2026-03-22T14:01:03.506" v="2099" actId="22"/>
          <ac:spMkLst>
            <pc:docMk/>
            <pc:sldMk cId="1251236506" sldId="268"/>
            <ac:spMk id="11" creationId="{21FFD1E0-083F-2E9B-7129-C722D1526833}"/>
          </ac:spMkLst>
        </pc:spChg>
        <pc:spChg chg="add del mod">
          <ac:chgData name="Bahja Salah" userId="a814b082489fa183" providerId="LiveId" clId="{1255D6BB-AB90-4526-A605-13C47F0B2AB6}" dt="2026-03-22T14:01:35.585" v="2106" actId="478"/>
          <ac:spMkLst>
            <pc:docMk/>
            <pc:sldMk cId="1251236506" sldId="268"/>
            <ac:spMk id="15" creationId="{C675EADC-BBF8-1414-0971-404A34C4742B}"/>
          </ac:spMkLst>
        </pc:spChg>
        <pc:spChg chg="add mod">
          <ac:chgData name="Bahja Salah" userId="a814b082489fa183" providerId="LiveId" clId="{1255D6BB-AB90-4526-A605-13C47F0B2AB6}" dt="2026-03-22T14:10:46.312" v="2228"/>
          <ac:spMkLst>
            <pc:docMk/>
            <pc:sldMk cId="1251236506" sldId="268"/>
            <ac:spMk id="17" creationId="{DC148895-B581-DA46-4558-937C1B9F6523}"/>
          </ac:spMkLst>
        </pc:spChg>
        <pc:picChg chg="add del mod ord">
          <ac:chgData name="Bahja Salah" userId="a814b082489fa183" providerId="LiveId" clId="{1255D6BB-AB90-4526-A605-13C47F0B2AB6}" dt="2026-03-22T14:01:21.512" v="2102" actId="478"/>
          <ac:picMkLst>
            <pc:docMk/>
            <pc:sldMk cId="1251236506" sldId="268"/>
            <ac:picMk id="13" creationId="{8B214751-6002-9997-C23F-ECE83C88F38B}"/>
          </ac:picMkLst>
        </pc:picChg>
        <pc:picChg chg="add mod">
          <ac:chgData name="Bahja Salah" userId="a814b082489fa183" providerId="LiveId" clId="{1255D6BB-AB90-4526-A605-13C47F0B2AB6}" dt="2026-03-22T14:30:11.931" v="2373" actId="14100"/>
          <ac:picMkLst>
            <pc:docMk/>
            <pc:sldMk cId="1251236506" sldId="268"/>
            <ac:picMk id="18" creationId="{71106811-A299-D396-8F91-5CBD1F85DEC5}"/>
          </ac:picMkLst>
        </pc:picChg>
      </pc:sldChg>
      <pc:sldChg chg="modSp new del mod">
        <pc:chgData name="Bahja Salah" userId="a814b082489fa183" providerId="LiveId" clId="{1255D6BB-AB90-4526-A605-13C47F0B2AB6}" dt="2026-03-22T13:58:27.222" v="2089" actId="2696"/>
        <pc:sldMkLst>
          <pc:docMk/>
          <pc:sldMk cId="1807830632" sldId="269"/>
        </pc:sldMkLst>
        <pc:spChg chg="mod">
          <ac:chgData name="Bahja Salah" userId="a814b082489fa183" providerId="LiveId" clId="{1255D6BB-AB90-4526-A605-13C47F0B2AB6}" dt="2026-03-22T13:58:15.651" v="2088" actId="1076"/>
          <ac:spMkLst>
            <pc:docMk/>
            <pc:sldMk cId="1807830632" sldId="269"/>
            <ac:spMk id="3" creationId="{1A307EAB-456D-F08B-4298-B795C1C82FA8}"/>
          </ac:spMkLst>
        </pc:spChg>
      </pc:sldChg>
      <pc:sldMasterChg chg="setBg">
        <pc:chgData name="Bahja Salah" userId="a814b082489fa183" providerId="LiveId" clId="{1255D6BB-AB90-4526-A605-13C47F0B2AB6}" dt="2026-03-21T21:16:48.947" v="746"/>
        <pc:sldMasterMkLst>
          <pc:docMk/>
          <pc:sldMasterMk cId="2247086490" sldId="2147483714"/>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FCCB7E-EC24-438F-963F-16605399E476}"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2A9DDB85-E67C-400A-B877-12E2BCEA8A0E}">
      <dgm:prSet/>
      <dgm:spPr/>
      <dgm:t>
        <a:bodyPr/>
        <a:lstStyle/>
        <a:p>
          <a:r>
            <a:rPr lang="en-GB" b="1" dirty="0">
              <a:latin typeface="Times New Roman" panose="02020603050405020304" pitchFamily="18" charset="0"/>
              <a:cs typeface="Times New Roman" panose="02020603050405020304" pitchFamily="18" charset="0"/>
            </a:rPr>
            <a:t>Approach calmly and use non-verbal cues – I lower myself to her eye level, smile gently, and maintain open body language to reduce threat.</a:t>
          </a:r>
          <a:endParaRPr lang="en-US" dirty="0">
            <a:latin typeface="Times New Roman" panose="02020603050405020304" pitchFamily="18" charset="0"/>
            <a:cs typeface="Times New Roman" panose="02020603050405020304" pitchFamily="18" charset="0"/>
          </a:endParaRPr>
        </a:p>
      </dgm:t>
    </dgm:pt>
    <dgm:pt modelId="{44205F4A-7A09-4F49-887A-54C2E4BD8910}" type="parTrans" cxnId="{0372B09B-B4D1-45D1-AADC-C7769286DE42}">
      <dgm:prSet/>
      <dgm:spPr/>
      <dgm:t>
        <a:bodyPr/>
        <a:lstStyle/>
        <a:p>
          <a:endParaRPr lang="en-US" sz="1400">
            <a:latin typeface="Times New Roman" panose="02020603050405020304" pitchFamily="18" charset="0"/>
            <a:cs typeface="Times New Roman" panose="02020603050405020304" pitchFamily="18" charset="0"/>
          </a:endParaRPr>
        </a:p>
      </dgm:t>
    </dgm:pt>
    <dgm:pt modelId="{5D8A7DF5-49DC-48A2-8677-BC31A16A5F78}" type="sibTrans" cxnId="{0372B09B-B4D1-45D1-AADC-C7769286DE42}">
      <dgm:prSet/>
      <dgm:spPr/>
      <dgm:t>
        <a:bodyPr/>
        <a:lstStyle/>
        <a:p>
          <a:endParaRPr lang="en-US">
            <a:latin typeface="Times New Roman" panose="02020603050405020304" pitchFamily="18" charset="0"/>
            <a:cs typeface="Times New Roman" panose="02020603050405020304" pitchFamily="18" charset="0"/>
          </a:endParaRPr>
        </a:p>
      </dgm:t>
    </dgm:pt>
    <dgm:pt modelId="{646AC468-AB37-40DC-AF6B-88204C31AA69}">
      <dgm:prSet/>
      <dgm:spPr/>
      <dgm:t>
        <a:bodyPr/>
        <a:lstStyle/>
        <a:p>
          <a:r>
            <a:rPr lang="en-GB" b="1" dirty="0">
              <a:latin typeface="Times New Roman" panose="02020603050405020304" pitchFamily="18" charset="0"/>
              <a:cs typeface="Times New Roman" panose="02020603050405020304" pitchFamily="18" charset="0"/>
            </a:rPr>
            <a:t>Active listening and validation – I say,  I can see you’re worried about the tablets, Mrs Patel. That’s okay – tell me what’s making you feel like that.” This validates her feelings and gives her control.</a:t>
          </a:r>
          <a:endParaRPr lang="en-US" dirty="0">
            <a:latin typeface="Times New Roman" panose="02020603050405020304" pitchFamily="18" charset="0"/>
            <a:cs typeface="Times New Roman" panose="02020603050405020304" pitchFamily="18" charset="0"/>
          </a:endParaRPr>
        </a:p>
      </dgm:t>
    </dgm:pt>
    <dgm:pt modelId="{9137AD20-7A76-4828-AF56-BAB9CF3025A6}" type="parTrans" cxnId="{ECCF061C-2422-40A4-B103-041850DCEED7}">
      <dgm:prSet/>
      <dgm:spPr/>
      <dgm:t>
        <a:bodyPr/>
        <a:lstStyle/>
        <a:p>
          <a:endParaRPr lang="en-US" sz="1400">
            <a:latin typeface="Times New Roman" panose="02020603050405020304" pitchFamily="18" charset="0"/>
            <a:cs typeface="Times New Roman" panose="02020603050405020304" pitchFamily="18" charset="0"/>
          </a:endParaRPr>
        </a:p>
      </dgm:t>
    </dgm:pt>
    <dgm:pt modelId="{1EA52693-605C-41CF-8B0F-3D35BAF64303}" type="sibTrans" cxnId="{ECCF061C-2422-40A4-B103-041850DCEED7}">
      <dgm:prSet/>
      <dgm:spPr/>
      <dgm:t>
        <a:bodyPr/>
        <a:lstStyle/>
        <a:p>
          <a:endParaRPr lang="en-US">
            <a:latin typeface="Times New Roman" panose="02020603050405020304" pitchFamily="18" charset="0"/>
            <a:cs typeface="Times New Roman" panose="02020603050405020304" pitchFamily="18" charset="0"/>
          </a:endParaRPr>
        </a:p>
      </dgm:t>
    </dgm:pt>
    <dgm:pt modelId="{21D1466C-BF26-4513-9AF9-843E3D5A7CCE}">
      <dgm:prSet/>
      <dgm:spPr/>
      <dgm:t>
        <a:bodyPr/>
        <a:lstStyle/>
        <a:p>
          <a:r>
            <a:rPr lang="en-GB" b="1" dirty="0">
              <a:latin typeface="Times New Roman" panose="02020603050405020304" pitchFamily="18" charset="0"/>
              <a:cs typeface="Times New Roman" panose="02020603050405020304" pitchFamily="18" charset="0"/>
            </a:rPr>
            <a:t>Clear, simple language – I explain in short sentences: These are your vitamins to keep your energy up today, just like the ones you take every morning. Would you like them with your tea.</a:t>
          </a:r>
          <a:endParaRPr lang="en-US" dirty="0">
            <a:latin typeface="Times New Roman" panose="02020603050405020304" pitchFamily="18" charset="0"/>
            <a:cs typeface="Times New Roman" panose="02020603050405020304" pitchFamily="18" charset="0"/>
          </a:endParaRPr>
        </a:p>
      </dgm:t>
    </dgm:pt>
    <dgm:pt modelId="{7B3494F0-DCE6-452F-90E7-3D7708326E31}" type="parTrans" cxnId="{C8A979C0-3795-4F46-A3FD-2CDC5C2F63B3}">
      <dgm:prSet/>
      <dgm:spPr/>
      <dgm:t>
        <a:bodyPr/>
        <a:lstStyle/>
        <a:p>
          <a:endParaRPr lang="en-US" sz="1400">
            <a:latin typeface="Times New Roman" panose="02020603050405020304" pitchFamily="18" charset="0"/>
            <a:cs typeface="Times New Roman" panose="02020603050405020304" pitchFamily="18" charset="0"/>
          </a:endParaRPr>
        </a:p>
      </dgm:t>
    </dgm:pt>
    <dgm:pt modelId="{26473156-7C1C-4D94-972F-CA5644E1F8F2}" type="sibTrans" cxnId="{C8A979C0-3795-4F46-A3FD-2CDC5C2F63B3}">
      <dgm:prSet/>
      <dgm:spPr/>
      <dgm:t>
        <a:bodyPr/>
        <a:lstStyle/>
        <a:p>
          <a:endParaRPr lang="en-US">
            <a:latin typeface="Times New Roman" panose="02020603050405020304" pitchFamily="18" charset="0"/>
            <a:cs typeface="Times New Roman" panose="02020603050405020304" pitchFamily="18" charset="0"/>
          </a:endParaRPr>
        </a:p>
      </dgm:t>
    </dgm:pt>
    <dgm:pt modelId="{9F164DBD-800D-4B57-BC1C-3F34E5E88166}">
      <dgm:prSet/>
      <dgm:spPr/>
      <dgm:t>
        <a:bodyPr/>
        <a:lstStyle/>
        <a:p>
          <a:r>
            <a:rPr lang="en-GB" b="1" dirty="0">
              <a:latin typeface="Times New Roman" panose="02020603050405020304" pitchFamily="18" charset="0"/>
              <a:cs typeface="Times New Roman" panose="02020603050405020304" pitchFamily="18" charset="0"/>
            </a:rPr>
            <a:t>Check understanding and adapt – I notice she is still unsure, so I use a visual aid (picture of the medication and a glass of water) and offer a choice: “Would you like to take them now or after breakfast?” This respects her dignity and uses the “teach-back” technique.</a:t>
          </a:r>
          <a:endParaRPr lang="en-US" dirty="0">
            <a:latin typeface="Times New Roman" panose="02020603050405020304" pitchFamily="18" charset="0"/>
            <a:cs typeface="Times New Roman" panose="02020603050405020304" pitchFamily="18" charset="0"/>
          </a:endParaRPr>
        </a:p>
      </dgm:t>
    </dgm:pt>
    <dgm:pt modelId="{FB3BB4AB-C168-4F48-952E-891B0781A7D6}" type="parTrans" cxnId="{1A9B02CD-AFC8-4C6C-9BB9-359BB628AC67}">
      <dgm:prSet/>
      <dgm:spPr/>
      <dgm:t>
        <a:bodyPr/>
        <a:lstStyle/>
        <a:p>
          <a:endParaRPr lang="en-US" sz="1400">
            <a:latin typeface="Times New Roman" panose="02020603050405020304" pitchFamily="18" charset="0"/>
            <a:cs typeface="Times New Roman" panose="02020603050405020304" pitchFamily="18" charset="0"/>
          </a:endParaRPr>
        </a:p>
      </dgm:t>
    </dgm:pt>
    <dgm:pt modelId="{BC0974C6-570B-4823-BD54-ACBFEEB9FE14}" type="sibTrans" cxnId="{1A9B02CD-AFC8-4C6C-9BB9-359BB628AC67}">
      <dgm:prSet/>
      <dgm:spPr/>
      <dgm:t>
        <a:bodyPr/>
        <a:lstStyle/>
        <a:p>
          <a:endParaRPr lang="en-US">
            <a:latin typeface="Times New Roman" panose="02020603050405020304" pitchFamily="18" charset="0"/>
            <a:cs typeface="Times New Roman" panose="02020603050405020304" pitchFamily="18" charset="0"/>
          </a:endParaRPr>
        </a:p>
      </dgm:t>
    </dgm:pt>
    <dgm:pt modelId="{73917D3F-325C-41DA-81C8-B0248A08A357}" type="pres">
      <dgm:prSet presAssocID="{69FCCB7E-EC24-438F-963F-16605399E476}" presName="vert0" presStyleCnt="0">
        <dgm:presLayoutVars>
          <dgm:dir/>
          <dgm:animOne val="branch"/>
          <dgm:animLvl val="lvl"/>
        </dgm:presLayoutVars>
      </dgm:prSet>
      <dgm:spPr/>
    </dgm:pt>
    <dgm:pt modelId="{C86E8DD2-E4D8-4013-A84F-D5387F204E61}" type="pres">
      <dgm:prSet presAssocID="{2A9DDB85-E67C-400A-B877-12E2BCEA8A0E}" presName="thickLine" presStyleLbl="alignNode1" presStyleIdx="0" presStyleCnt="4"/>
      <dgm:spPr/>
    </dgm:pt>
    <dgm:pt modelId="{E8864CD5-0838-4C69-8AB3-30C7B95A5B73}" type="pres">
      <dgm:prSet presAssocID="{2A9DDB85-E67C-400A-B877-12E2BCEA8A0E}" presName="horz1" presStyleCnt="0"/>
      <dgm:spPr/>
    </dgm:pt>
    <dgm:pt modelId="{C4AF4B29-8477-44AB-BF67-87137BC2ACF7}" type="pres">
      <dgm:prSet presAssocID="{2A9DDB85-E67C-400A-B877-12E2BCEA8A0E}" presName="tx1" presStyleLbl="revTx" presStyleIdx="0" presStyleCnt="4"/>
      <dgm:spPr/>
    </dgm:pt>
    <dgm:pt modelId="{BE340AE0-D717-4436-8EA1-628884944BAF}" type="pres">
      <dgm:prSet presAssocID="{2A9DDB85-E67C-400A-B877-12E2BCEA8A0E}" presName="vert1" presStyleCnt="0"/>
      <dgm:spPr/>
    </dgm:pt>
    <dgm:pt modelId="{570AE935-2C37-4324-AE63-C4194B1F7615}" type="pres">
      <dgm:prSet presAssocID="{646AC468-AB37-40DC-AF6B-88204C31AA69}" presName="thickLine" presStyleLbl="alignNode1" presStyleIdx="1" presStyleCnt="4"/>
      <dgm:spPr/>
    </dgm:pt>
    <dgm:pt modelId="{C4FE93E4-4416-4648-BA99-27332EC78A4D}" type="pres">
      <dgm:prSet presAssocID="{646AC468-AB37-40DC-AF6B-88204C31AA69}" presName="horz1" presStyleCnt="0"/>
      <dgm:spPr/>
    </dgm:pt>
    <dgm:pt modelId="{03DDC3EB-2410-48D9-A8E9-003DA59EA5BB}" type="pres">
      <dgm:prSet presAssocID="{646AC468-AB37-40DC-AF6B-88204C31AA69}" presName="tx1" presStyleLbl="revTx" presStyleIdx="1" presStyleCnt="4"/>
      <dgm:spPr/>
    </dgm:pt>
    <dgm:pt modelId="{7D561DBA-A4AF-4288-AEF4-5FAA4869A9A1}" type="pres">
      <dgm:prSet presAssocID="{646AC468-AB37-40DC-AF6B-88204C31AA69}" presName="vert1" presStyleCnt="0"/>
      <dgm:spPr/>
    </dgm:pt>
    <dgm:pt modelId="{6D479A22-0EEA-4325-8F5A-8126A3F9FD7E}" type="pres">
      <dgm:prSet presAssocID="{21D1466C-BF26-4513-9AF9-843E3D5A7CCE}" presName="thickLine" presStyleLbl="alignNode1" presStyleIdx="2" presStyleCnt="4"/>
      <dgm:spPr/>
    </dgm:pt>
    <dgm:pt modelId="{AC45BC48-1129-49B2-B00A-392AB516D397}" type="pres">
      <dgm:prSet presAssocID="{21D1466C-BF26-4513-9AF9-843E3D5A7CCE}" presName="horz1" presStyleCnt="0"/>
      <dgm:spPr/>
    </dgm:pt>
    <dgm:pt modelId="{69D45E03-E59F-43C4-ABB4-4317BC986045}" type="pres">
      <dgm:prSet presAssocID="{21D1466C-BF26-4513-9AF9-843E3D5A7CCE}" presName="tx1" presStyleLbl="revTx" presStyleIdx="2" presStyleCnt="4"/>
      <dgm:spPr/>
    </dgm:pt>
    <dgm:pt modelId="{51C44711-4EA7-4AE3-99CD-66679B5C0BE5}" type="pres">
      <dgm:prSet presAssocID="{21D1466C-BF26-4513-9AF9-843E3D5A7CCE}" presName="vert1" presStyleCnt="0"/>
      <dgm:spPr/>
    </dgm:pt>
    <dgm:pt modelId="{8E601F53-6B33-450A-91FC-200924DCAB47}" type="pres">
      <dgm:prSet presAssocID="{9F164DBD-800D-4B57-BC1C-3F34E5E88166}" presName="thickLine" presStyleLbl="alignNode1" presStyleIdx="3" presStyleCnt="4"/>
      <dgm:spPr/>
    </dgm:pt>
    <dgm:pt modelId="{FDF8C1D5-5C86-4189-904A-718D47DBC692}" type="pres">
      <dgm:prSet presAssocID="{9F164DBD-800D-4B57-BC1C-3F34E5E88166}" presName="horz1" presStyleCnt="0"/>
      <dgm:spPr/>
    </dgm:pt>
    <dgm:pt modelId="{1C00C7E5-92D3-4CFF-BE28-96EBD857A7E8}" type="pres">
      <dgm:prSet presAssocID="{9F164DBD-800D-4B57-BC1C-3F34E5E88166}" presName="tx1" presStyleLbl="revTx" presStyleIdx="3" presStyleCnt="4"/>
      <dgm:spPr/>
    </dgm:pt>
    <dgm:pt modelId="{45A68F53-4121-460F-BDD3-E46A4139CE67}" type="pres">
      <dgm:prSet presAssocID="{9F164DBD-800D-4B57-BC1C-3F34E5E88166}" presName="vert1" presStyleCnt="0"/>
      <dgm:spPr/>
    </dgm:pt>
  </dgm:ptLst>
  <dgm:cxnLst>
    <dgm:cxn modelId="{CA952F04-7800-4513-9F7E-B06A2C09BC00}" type="presOf" srcId="{21D1466C-BF26-4513-9AF9-843E3D5A7CCE}" destId="{69D45E03-E59F-43C4-ABB4-4317BC986045}" srcOrd="0" destOrd="0" presId="urn:microsoft.com/office/officeart/2008/layout/LinedList"/>
    <dgm:cxn modelId="{ECCF061C-2422-40A4-B103-041850DCEED7}" srcId="{69FCCB7E-EC24-438F-963F-16605399E476}" destId="{646AC468-AB37-40DC-AF6B-88204C31AA69}" srcOrd="1" destOrd="0" parTransId="{9137AD20-7A76-4828-AF56-BAB9CF3025A6}" sibTransId="{1EA52693-605C-41CF-8B0F-3D35BAF64303}"/>
    <dgm:cxn modelId="{CE4B5736-99D3-45A6-BEA7-54958ED31721}" type="presOf" srcId="{69FCCB7E-EC24-438F-963F-16605399E476}" destId="{73917D3F-325C-41DA-81C8-B0248A08A357}" srcOrd="0" destOrd="0" presId="urn:microsoft.com/office/officeart/2008/layout/LinedList"/>
    <dgm:cxn modelId="{0372B09B-B4D1-45D1-AADC-C7769286DE42}" srcId="{69FCCB7E-EC24-438F-963F-16605399E476}" destId="{2A9DDB85-E67C-400A-B877-12E2BCEA8A0E}" srcOrd="0" destOrd="0" parTransId="{44205F4A-7A09-4F49-887A-54C2E4BD8910}" sibTransId="{5D8A7DF5-49DC-48A2-8677-BC31A16A5F78}"/>
    <dgm:cxn modelId="{8B2135A8-6988-47F3-B3BE-D83E858B7FC0}" type="presOf" srcId="{9F164DBD-800D-4B57-BC1C-3F34E5E88166}" destId="{1C00C7E5-92D3-4CFF-BE28-96EBD857A7E8}" srcOrd="0" destOrd="0" presId="urn:microsoft.com/office/officeart/2008/layout/LinedList"/>
    <dgm:cxn modelId="{58358CBA-7699-470C-A9EA-F35657A3463D}" type="presOf" srcId="{2A9DDB85-E67C-400A-B877-12E2BCEA8A0E}" destId="{C4AF4B29-8477-44AB-BF67-87137BC2ACF7}" srcOrd="0" destOrd="0" presId="urn:microsoft.com/office/officeart/2008/layout/LinedList"/>
    <dgm:cxn modelId="{C8A979C0-3795-4F46-A3FD-2CDC5C2F63B3}" srcId="{69FCCB7E-EC24-438F-963F-16605399E476}" destId="{21D1466C-BF26-4513-9AF9-843E3D5A7CCE}" srcOrd="2" destOrd="0" parTransId="{7B3494F0-DCE6-452F-90E7-3D7708326E31}" sibTransId="{26473156-7C1C-4D94-972F-CA5644E1F8F2}"/>
    <dgm:cxn modelId="{1A9B02CD-AFC8-4C6C-9BB9-359BB628AC67}" srcId="{69FCCB7E-EC24-438F-963F-16605399E476}" destId="{9F164DBD-800D-4B57-BC1C-3F34E5E88166}" srcOrd="3" destOrd="0" parTransId="{FB3BB4AB-C168-4F48-952E-891B0781A7D6}" sibTransId="{BC0974C6-570B-4823-BD54-ACBFEEB9FE14}"/>
    <dgm:cxn modelId="{7825C1F2-EC7F-469E-ABE5-5E361D7DC8DC}" type="presOf" srcId="{646AC468-AB37-40DC-AF6B-88204C31AA69}" destId="{03DDC3EB-2410-48D9-A8E9-003DA59EA5BB}" srcOrd="0" destOrd="0" presId="urn:microsoft.com/office/officeart/2008/layout/LinedList"/>
    <dgm:cxn modelId="{83F549F5-ABB9-4C30-870F-C3D6C72F592E}" type="presParOf" srcId="{73917D3F-325C-41DA-81C8-B0248A08A357}" destId="{C86E8DD2-E4D8-4013-A84F-D5387F204E61}" srcOrd="0" destOrd="0" presId="urn:microsoft.com/office/officeart/2008/layout/LinedList"/>
    <dgm:cxn modelId="{C1EFB8EE-3AB7-4A40-8175-100B0EB620F2}" type="presParOf" srcId="{73917D3F-325C-41DA-81C8-B0248A08A357}" destId="{E8864CD5-0838-4C69-8AB3-30C7B95A5B73}" srcOrd="1" destOrd="0" presId="urn:microsoft.com/office/officeart/2008/layout/LinedList"/>
    <dgm:cxn modelId="{FDFD95C5-43ED-4C49-AD11-1481FCACC890}" type="presParOf" srcId="{E8864CD5-0838-4C69-8AB3-30C7B95A5B73}" destId="{C4AF4B29-8477-44AB-BF67-87137BC2ACF7}" srcOrd="0" destOrd="0" presId="urn:microsoft.com/office/officeart/2008/layout/LinedList"/>
    <dgm:cxn modelId="{A122A3F3-4006-4469-AE85-77A8AC6F4579}" type="presParOf" srcId="{E8864CD5-0838-4C69-8AB3-30C7B95A5B73}" destId="{BE340AE0-D717-4436-8EA1-628884944BAF}" srcOrd="1" destOrd="0" presId="urn:microsoft.com/office/officeart/2008/layout/LinedList"/>
    <dgm:cxn modelId="{4C6FDF8F-AAC4-4E51-A246-4BFBE390C4AB}" type="presParOf" srcId="{73917D3F-325C-41DA-81C8-B0248A08A357}" destId="{570AE935-2C37-4324-AE63-C4194B1F7615}" srcOrd="2" destOrd="0" presId="urn:microsoft.com/office/officeart/2008/layout/LinedList"/>
    <dgm:cxn modelId="{8A0F754A-B478-4328-8FEE-BB4EE7489D7F}" type="presParOf" srcId="{73917D3F-325C-41DA-81C8-B0248A08A357}" destId="{C4FE93E4-4416-4648-BA99-27332EC78A4D}" srcOrd="3" destOrd="0" presId="urn:microsoft.com/office/officeart/2008/layout/LinedList"/>
    <dgm:cxn modelId="{24769E38-77B7-4831-92AB-029E6F0FB296}" type="presParOf" srcId="{C4FE93E4-4416-4648-BA99-27332EC78A4D}" destId="{03DDC3EB-2410-48D9-A8E9-003DA59EA5BB}" srcOrd="0" destOrd="0" presId="urn:microsoft.com/office/officeart/2008/layout/LinedList"/>
    <dgm:cxn modelId="{87919511-3C36-4DDA-BBAC-FCD6E9D88790}" type="presParOf" srcId="{C4FE93E4-4416-4648-BA99-27332EC78A4D}" destId="{7D561DBA-A4AF-4288-AEF4-5FAA4869A9A1}" srcOrd="1" destOrd="0" presId="urn:microsoft.com/office/officeart/2008/layout/LinedList"/>
    <dgm:cxn modelId="{3B49F6F1-8153-44DC-AD10-8B1499946B90}" type="presParOf" srcId="{73917D3F-325C-41DA-81C8-B0248A08A357}" destId="{6D479A22-0EEA-4325-8F5A-8126A3F9FD7E}" srcOrd="4" destOrd="0" presId="urn:microsoft.com/office/officeart/2008/layout/LinedList"/>
    <dgm:cxn modelId="{E94F5799-92EC-412A-8849-E16772BF2541}" type="presParOf" srcId="{73917D3F-325C-41DA-81C8-B0248A08A357}" destId="{AC45BC48-1129-49B2-B00A-392AB516D397}" srcOrd="5" destOrd="0" presId="urn:microsoft.com/office/officeart/2008/layout/LinedList"/>
    <dgm:cxn modelId="{624F16F2-4A1A-4D44-9E18-A67456D028D3}" type="presParOf" srcId="{AC45BC48-1129-49B2-B00A-392AB516D397}" destId="{69D45E03-E59F-43C4-ABB4-4317BC986045}" srcOrd="0" destOrd="0" presId="urn:microsoft.com/office/officeart/2008/layout/LinedList"/>
    <dgm:cxn modelId="{E6C7E036-677A-492E-99AC-1E4600354776}" type="presParOf" srcId="{AC45BC48-1129-49B2-B00A-392AB516D397}" destId="{51C44711-4EA7-4AE3-99CD-66679B5C0BE5}" srcOrd="1" destOrd="0" presId="urn:microsoft.com/office/officeart/2008/layout/LinedList"/>
    <dgm:cxn modelId="{671C2F98-2FA3-443D-B907-E2404E21F94D}" type="presParOf" srcId="{73917D3F-325C-41DA-81C8-B0248A08A357}" destId="{8E601F53-6B33-450A-91FC-200924DCAB47}" srcOrd="6" destOrd="0" presId="urn:microsoft.com/office/officeart/2008/layout/LinedList"/>
    <dgm:cxn modelId="{D02B3B6C-CE09-4498-9109-4A763306852C}" type="presParOf" srcId="{73917D3F-325C-41DA-81C8-B0248A08A357}" destId="{FDF8C1D5-5C86-4189-904A-718D47DBC692}" srcOrd="7" destOrd="0" presId="urn:microsoft.com/office/officeart/2008/layout/LinedList"/>
    <dgm:cxn modelId="{A5886D85-DAB1-4E69-8AE2-A432E6E53286}" type="presParOf" srcId="{FDF8C1D5-5C86-4189-904A-718D47DBC692}" destId="{1C00C7E5-92D3-4CFF-BE28-96EBD857A7E8}" srcOrd="0" destOrd="0" presId="urn:microsoft.com/office/officeart/2008/layout/LinedList"/>
    <dgm:cxn modelId="{DDA111DB-4546-4123-842E-AA3D59920597}" type="presParOf" srcId="{FDF8C1D5-5C86-4189-904A-718D47DBC692}" destId="{45A68F53-4121-460F-BDD3-E46A4139CE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E8DD2-E4D8-4013-A84F-D5387F204E61}">
      <dsp:nvSpPr>
        <dsp:cNvPr id="0" name=""/>
        <dsp:cNvSpPr/>
      </dsp:nvSpPr>
      <dsp:spPr>
        <a:xfrm>
          <a:off x="0" y="0"/>
          <a:ext cx="6861175" cy="0"/>
        </a:xfrm>
        <a:prstGeom prst="line">
          <a:avLst/>
        </a:prstGeom>
        <a:gradFill rotWithShape="0">
          <a:gsLst>
            <a:gs pos="0">
              <a:schemeClr val="accent5">
                <a:hueOff val="0"/>
                <a:satOff val="0"/>
                <a:lumOff val="0"/>
                <a:alphaOff val="0"/>
              </a:schemeClr>
            </a:gs>
            <a:gs pos="100000">
              <a:schemeClr val="accent5">
                <a:hueOff val="0"/>
                <a:satOff val="0"/>
                <a:lumOff val="0"/>
                <a:alphaOff val="0"/>
                <a:shade val="48000"/>
                <a:satMod val="180000"/>
                <a:lumMod val="94000"/>
              </a:schemeClr>
            </a:gs>
            <a:gs pos="100000">
              <a:schemeClr val="accent5">
                <a:hueOff val="0"/>
                <a:satOff val="0"/>
                <a:lumOff val="0"/>
                <a:alphaOff val="0"/>
                <a:shade val="48000"/>
                <a:satMod val="180000"/>
                <a:lumMod val="94000"/>
              </a:schemeClr>
            </a:gs>
          </a:gsLst>
          <a:lin ang="4140000" scaled="1"/>
        </a:gradFill>
        <a:ln w="12700" cap="flat" cmpd="sng" algn="ctr">
          <a:solidFill>
            <a:schemeClr val="accent5">
              <a:hueOff val="0"/>
              <a:satOff val="0"/>
              <a:lumOff val="0"/>
              <a:alphaOff val="0"/>
            </a:schemeClr>
          </a:solidFill>
          <a:prstDash val="solid"/>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1">
          <a:scrgbClr r="0" g="0" b="0"/>
        </a:lnRef>
        <a:fillRef idx="3">
          <a:scrgbClr r="0" g="0" b="0"/>
        </a:fillRef>
        <a:effectRef idx="2">
          <a:scrgbClr r="0" g="0" b="0"/>
        </a:effectRef>
        <a:fontRef idx="minor">
          <a:schemeClr val="lt1"/>
        </a:fontRef>
      </dsp:style>
    </dsp:sp>
    <dsp:sp modelId="{C4AF4B29-8477-44AB-BF67-87137BC2ACF7}">
      <dsp:nvSpPr>
        <dsp:cNvPr id="0" name=""/>
        <dsp:cNvSpPr/>
      </dsp:nvSpPr>
      <dsp:spPr>
        <a:xfrm>
          <a:off x="0" y="0"/>
          <a:ext cx="6861175" cy="115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Approach calmly and use non-verbal cues – I lower myself to her eye level, smile gently, and maintain open body language to reduce threat.</a:t>
          </a:r>
          <a:endParaRPr lang="en-US" sz="1800" kern="1200" dirty="0">
            <a:latin typeface="Times New Roman" panose="02020603050405020304" pitchFamily="18" charset="0"/>
            <a:cs typeface="Times New Roman" panose="02020603050405020304" pitchFamily="18" charset="0"/>
          </a:endParaRPr>
        </a:p>
      </dsp:txBody>
      <dsp:txXfrm>
        <a:off x="0" y="0"/>
        <a:ext cx="6861175" cy="1150143"/>
      </dsp:txXfrm>
    </dsp:sp>
    <dsp:sp modelId="{570AE935-2C37-4324-AE63-C4194B1F7615}">
      <dsp:nvSpPr>
        <dsp:cNvPr id="0" name=""/>
        <dsp:cNvSpPr/>
      </dsp:nvSpPr>
      <dsp:spPr>
        <a:xfrm>
          <a:off x="0" y="1150143"/>
          <a:ext cx="6861175" cy="0"/>
        </a:xfrm>
        <a:prstGeom prst="line">
          <a:avLst/>
        </a:prstGeom>
        <a:gradFill rotWithShape="0">
          <a:gsLst>
            <a:gs pos="0">
              <a:schemeClr val="accent5">
                <a:hueOff val="-6143153"/>
                <a:satOff val="6875"/>
                <a:lumOff val="392"/>
                <a:alphaOff val="0"/>
              </a:schemeClr>
            </a:gs>
            <a:gs pos="100000">
              <a:schemeClr val="accent5">
                <a:hueOff val="-6143153"/>
                <a:satOff val="6875"/>
                <a:lumOff val="392"/>
                <a:alphaOff val="0"/>
                <a:shade val="48000"/>
                <a:satMod val="180000"/>
                <a:lumMod val="94000"/>
              </a:schemeClr>
            </a:gs>
            <a:gs pos="100000">
              <a:schemeClr val="accent5">
                <a:hueOff val="-6143153"/>
                <a:satOff val="6875"/>
                <a:lumOff val="392"/>
                <a:alphaOff val="0"/>
                <a:shade val="48000"/>
                <a:satMod val="180000"/>
                <a:lumMod val="94000"/>
              </a:schemeClr>
            </a:gs>
          </a:gsLst>
          <a:lin ang="4140000" scaled="1"/>
        </a:gradFill>
        <a:ln w="12700" cap="flat" cmpd="sng" algn="ctr">
          <a:solidFill>
            <a:schemeClr val="accent5">
              <a:hueOff val="-6143153"/>
              <a:satOff val="6875"/>
              <a:lumOff val="392"/>
              <a:alphaOff val="0"/>
            </a:schemeClr>
          </a:solidFill>
          <a:prstDash val="solid"/>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1">
          <a:scrgbClr r="0" g="0" b="0"/>
        </a:lnRef>
        <a:fillRef idx="3">
          <a:scrgbClr r="0" g="0" b="0"/>
        </a:fillRef>
        <a:effectRef idx="2">
          <a:scrgbClr r="0" g="0" b="0"/>
        </a:effectRef>
        <a:fontRef idx="minor">
          <a:schemeClr val="lt1"/>
        </a:fontRef>
      </dsp:style>
    </dsp:sp>
    <dsp:sp modelId="{03DDC3EB-2410-48D9-A8E9-003DA59EA5BB}">
      <dsp:nvSpPr>
        <dsp:cNvPr id="0" name=""/>
        <dsp:cNvSpPr/>
      </dsp:nvSpPr>
      <dsp:spPr>
        <a:xfrm>
          <a:off x="0" y="1150143"/>
          <a:ext cx="6861175" cy="115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Active listening and validation – I say,  I can see you’re worried about the tablets, Mrs Patel. That’s okay – tell me what’s making you feel like that.” This validates her feelings and gives her control.</a:t>
          </a:r>
          <a:endParaRPr lang="en-US" sz="1800" kern="1200" dirty="0">
            <a:latin typeface="Times New Roman" panose="02020603050405020304" pitchFamily="18" charset="0"/>
            <a:cs typeface="Times New Roman" panose="02020603050405020304" pitchFamily="18" charset="0"/>
          </a:endParaRPr>
        </a:p>
      </dsp:txBody>
      <dsp:txXfrm>
        <a:off x="0" y="1150143"/>
        <a:ext cx="6861175" cy="1150143"/>
      </dsp:txXfrm>
    </dsp:sp>
    <dsp:sp modelId="{6D479A22-0EEA-4325-8F5A-8126A3F9FD7E}">
      <dsp:nvSpPr>
        <dsp:cNvPr id="0" name=""/>
        <dsp:cNvSpPr/>
      </dsp:nvSpPr>
      <dsp:spPr>
        <a:xfrm>
          <a:off x="0" y="2300287"/>
          <a:ext cx="6861175" cy="0"/>
        </a:xfrm>
        <a:prstGeom prst="line">
          <a:avLst/>
        </a:prstGeom>
        <a:gradFill rotWithShape="0">
          <a:gsLst>
            <a:gs pos="0">
              <a:schemeClr val="accent5">
                <a:hueOff val="-12286306"/>
                <a:satOff val="13750"/>
                <a:lumOff val="785"/>
                <a:alphaOff val="0"/>
              </a:schemeClr>
            </a:gs>
            <a:gs pos="100000">
              <a:schemeClr val="accent5">
                <a:hueOff val="-12286306"/>
                <a:satOff val="13750"/>
                <a:lumOff val="785"/>
                <a:alphaOff val="0"/>
                <a:shade val="48000"/>
                <a:satMod val="180000"/>
                <a:lumMod val="94000"/>
              </a:schemeClr>
            </a:gs>
            <a:gs pos="100000">
              <a:schemeClr val="accent5">
                <a:hueOff val="-12286306"/>
                <a:satOff val="13750"/>
                <a:lumOff val="785"/>
                <a:alphaOff val="0"/>
                <a:shade val="48000"/>
                <a:satMod val="180000"/>
                <a:lumMod val="94000"/>
              </a:schemeClr>
            </a:gs>
          </a:gsLst>
          <a:lin ang="4140000" scaled="1"/>
        </a:gradFill>
        <a:ln w="12700" cap="flat" cmpd="sng" algn="ctr">
          <a:solidFill>
            <a:schemeClr val="accent5">
              <a:hueOff val="-12286306"/>
              <a:satOff val="13750"/>
              <a:lumOff val="785"/>
              <a:alphaOff val="0"/>
            </a:schemeClr>
          </a:solidFill>
          <a:prstDash val="solid"/>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1">
          <a:scrgbClr r="0" g="0" b="0"/>
        </a:lnRef>
        <a:fillRef idx="3">
          <a:scrgbClr r="0" g="0" b="0"/>
        </a:fillRef>
        <a:effectRef idx="2">
          <a:scrgbClr r="0" g="0" b="0"/>
        </a:effectRef>
        <a:fontRef idx="minor">
          <a:schemeClr val="lt1"/>
        </a:fontRef>
      </dsp:style>
    </dsp:sp>
    <dsp:sp modelId="{69D45E03-E59F-43C4-ABB4-4317BC986045}">
      <dsp:nvSpPr>
        <dsp:cNvPr id="0" name=""/>
        <dsp:cNvSpPr/>
      </dsp:nvSpPr>
      <dsp:spPr>
        <a:xfrm>
          <a:off x="0" y="2300287"/>
          <a:ext cx="6861175" cy="115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Clear, simple language – I explain in short sentences: These are your vitamins to keep your energy up today, just like the ones you take every morning. Would you like them with your tea.</a:t>
          </a:r>
          <a:endParaRPr lang="en-US" sz="1800" kern="1200" dirty="0">
            <a:latin typeface="Times New Roman" panose="02020603050405020304" pitchFamily="18" charset="0"/>
            <a:cs typeface="Times New Roman" panose="02020603050405020304" pitchFamily="18" charset="0"/>
          </a:endParaRPr>
        </a:p>
      </dsp:txBody>
      <dsp:txXfrm>
        <a:off x="0" y="2300287"/>
        <a:ext cx="6861175" cy="1150143"/>
      </dsp:txXfrm>
    </dsp:sp>
    <dsp:sp modelId="{8E601F53-6B33-450A-91FC-200924DCAB47}">
      <dsp:nvSpPr>
        <dsp:cNvPr id="0" name=""/>
        <dsp:cNvSpPr/>
      </dsp:nvSpPr>
      <dsp:spPr>
        <a:xfrm>
          <a:off x="0" y="3450431"/>
          <a:ext cx="6861175" cy="0"/>
        </a:xfrm>
        <a:prstGeom prst="line">
          <a:avLst/>
        </a:prstGeom>
        <a:gradFill rotWithShape="0">
          <a:gsLst>
            <a:gs pos="0">
              <a:schemeClr val="accent5">
                <a:hueOff val="-18429457"/>
                <a:satOff val="20625"/>
                <a:lumOff val="1177"/>
                <a:alphaOff val="0"/>
              </a:schemeClr>
            </a:gs>
            <a:gs pos="100000">
              <a:schemeClr val="accent5">
                <a:hueOff val="-18429457"/>
                <a:satOff val="20625"/>
                <a:lumOff val="1177"/>
                <a:alphaOff val="0"/>
                <a:shade val="48000"/>
                <a:satMod val="180000"/>
                <a:lumMod val="94000"/>
              </a:schemeClr>
            </a:gs>
            <a:gs pos="100000">
              <a:schemeClr val="accent5">
                <a:hueOff val="-18429457"/>
                <a:satOff val="20625"/>
                <a:lumOff val="1177"/>
                <a:alphaOff val="0"/>
                <a:shade val="48000"/>
                <a:satMod val="180000"/>
                <a:lumMod val="94000"/>
              </a:schemeClr>
            </a:gs>
          </a:gsLst>
          <a:lin ang="4140000" scaled="1"/>
        </a:gradFill>
        <a:ln w="12700" cap="flat" cmpd="sng" algn="ctr">
          <a:solidFill>
            <a:schemeClr val="accent5">
              <a:hueOff val="-18429457"/>
              <a:satOff val="20625"/>
              <a:lumOff val="1177"/>
              <a:alphaOff val="0"/>
            </a:schemeClr>
          </a:solidFill>
          <a:prstDash val="solid"/>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1">
          <a:scrgbClr r="0" g="0" b="0"/>
        </a:lnRef>
        <a:fillRef idx="3">
          <a:scrgbClr r="0" g="0" b="0"/>
        </a:fillRef>
        <a:effectRef idx="2">
          <a:scrgbClr r="0" g="0" b="0"/>
        </a:effectRef>
        <a:fontRef idx="minor">
          <a:schemeClr val="lt1"/>
        </a:fontRef>
      </dsp:style>
    </dsp:sp>
    <dsp:sp modelId="{1C00C7E5-92D3-4CFF-BE28-96EBD857A7E8}">
      <dsp:nvSpPr>
        <dsp:cNvPr id="0" name=""/>
        <dsp:cNvSpPr/>
      </dsp:nvSpPr>
      <dsp:spPr>
        <a:xfrm>
          <a:off x="0" y="3450431"/>
          <a:ext cx="6861175" cy="115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Check understanding and adapt – I notice she is still unsure, so I use a visual aid (picture of the medication and a glass of water) and offer a choice: “Would you like to take them now or after breakfast?” This respects her dignity and uses the “teach-back” technique.</a:t>
          </a:r>
          <a:endParaRPr lang="en-US" sz="1800" kern="1200" dirty="0">
            <a:latin typeface="Times New Roman" panose="02020603050405020304" pitchFamily="18" charset="0"/>
            <a:cs typeface="Times New Roman" panose="02020603050405020304" pitchFamily="18" charset="0"/>
          </a:endParaRPr>
        </a:p>
      </dsp:txBody>
      <dsp:txXfrm>
        <a:off x="0" y="3450431"/>
        <a:ext cx="6861175" cy="11501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8332C3-8DEC-45CB-8C90-F6942E74436B}"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778083-AE75-4678-89E0-202CA2A41A30}" type="slidenum">
              <a:rPr lang="en-GB" smtClean="0"/>
              <a:t>‹#›</a:t>
            </a:fld>
            <a:endParaRPr lang="en-GB"/>
          </a:p>
        </p:txBody>
      </p:sp>
    </p:spTree>
    <p:extLst>
      <p:ext uri="{BB962C8B-B14F-4D97-AF65-F5344CB8AC3E}">
        <p14:creationId xmlns:p14="http://schemas.microsoft.com/office/powerpoint/2010/main" val="41088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778083-AE75-4678-89E0-202CA2A41A30}" type="slidenum">
              <a:rPr lang="en-GB" smtClean="0"/>
              <a:t>6</a:t>
            </a:fld>
            <a:endParaRPr lang="en-GB"/>
          </a:p>
        </p:txBody>
      </p:sp>
    </p:spTree>
    <p:extLst>
      <p:ext uri="{BB962C8B-B14F-4D97-AF65-F5344CB8AC3E}">
        <p14:creationId xmlns:p14="http://schemas.microsoft.com/office/powerpoint/2010/main" val="242297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AD3C897-FDDF-4DDC-9E02-028EA37984C3}"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659487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D3C897-FDDF-4DDC-9E02-028EA37984C3}"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3584195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AD3C897-FDDF-4DDC-9E02-028EA37984C3}"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1276921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AD3C897-FDDF-4DDC-9E02-028EA37984C3}"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1741513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D3C897-FDDF-4DDC-9E02-028EA37984C3}"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1928290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AD3C897-FDDF-4DDC-9E02-028EA37984C3}"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176478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D3C897-FDDF-4DDC-9E02-028EA37984C3}"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2366353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D3C897-FDDF-4DDC-9E02-028EA37984C3}"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1286556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D3C897-FDDF-4DDC-9E02-028EA37984C3}"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3537275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D3C897-FDDF-4DDC-9E02-028EA37984C3}"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2536246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D3C897-FDDF-4DDC-9E02-028EA37984C3}"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36304991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D3C897-FDDF-4DDC-9E02-028EA37984C3}"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D7B8C5-1E12-4692-A05A-39D28D24F559}"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29524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D3C897-FDDF-4DDC-9E02-028EA37984C3}"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2059150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AD3C897-FDDF-4DDC-9E02-028EA37984C3}"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4051086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AD3C897-FDDF-4DDC-9E02-028EA37984C3}"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930221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D3C897-FDDF-4DDC-9E02-028EA37984C3}"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338273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D3C897-FDDF-4DDC-9E02-028EA37984C3}"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D7B8C5-1E12-4692-A05A-39D28D24F559}" type="slidenum">
              <a:rPr lang="en-GB" smtClean="0"/>
              <a:t>‹#›</a:t>
            </a:fld>
            <a:endParaRPr lang="en-GB"/>
          </a:p>
        </p:txBody>
      </p:sp>
    </p:spTree>
    <p:extLst>
      <p:ext uri="{BB962C8B-B14F-4D97-AF65-F5344CB8AC3E}">
        <p14:creationId xmlns:p14="http://schemas.microsoft.com/office/powerpoint/2010/main" val="4212298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AD3C897-FDDF-4DDC-9E02-028EA37984C3}" type="datetimeFigureOut">
              <a:rPr lang="en-GB" smtClean="0"/>
              <a:t>22/03/2026</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CD7B8C5-1E12-4692-A05A-39D28D24F559}" type="slidenum">
              <a:rPr lang="en-GB" smtClean="0"/>
              <a:t>‹#›</a:t>
            </a:fld>
            <a:endParaRPr lang="en-GB"/>
          </a:p>
        </p:txBody>
      </p:sp>
    </p:spTree>
    <p:extLst>
      <p:ext uri="{BB962C8B-B14F-4D97-AF65-F5344CB8AC3E}">
        <p14:creationId xmlns:p14="http://schemas.microsoft.com/office/powerpoint/2010/main" val="2247086490"/>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D3CD3-6EA9-4ED6-1814-01DA2A208545}"/>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br>
              <a:rPr lang="en-US" sz="8000" kern="1200">
                <a:solidFill>
                  <a:srgbClr val="FFFFFF"/>
                </a:solidFill>
                <a:latin typeface="+mj-lt"/>
                <a:ea typeface="+mj-ea"/>
                <a:cs typeface="+mj-cs"/>
              </a:rPr>
            </a:br>
            <a:endParaRPr lang="en-US" sz="8000"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4270BB13-7A3A-81F9-D331-CD35AEFEC8B8}"/>
              </a:ext>
            </a:extLst>
          </p:cNvPr>
          <p:cNvPicPr>
            <a:picLocks noChangeAspect="1"/>
          </p:cNvPicPr>
          <p:nvPr/>
        </p:nvPicPr>
        <p:blipFill>
          <a:blip r:embed="rId2">
            <a:alphaModFix/>
          </a:blip>
          <a:stretch>
            <a:fillRect/>
          </a:stretch>
        </p:blipFill>
        <p:spPr>
          <a:xfrm>
            <a:off x="1120739" y="759004"/>
            <a:ext cx="9493322" cy="5339991"/>
          </a:xfrm>
          <a:prstGeom prst="rect">
            <a:avLst/>
          </a:prstGeom>
        </p:spPr>
      </p:pic>
    </p:spTree>
    <p:extLst>
      <p:ext uri="{BB962C8B-B14F-4D97-AF65-F5344CB8AC3E}">
        <p14:creationId xmlns:p14="http://schemas.microsoft.com/office/powerpoint/2010/main" val="4232458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F34340-F3D1-2306-85ED-8C6F4DF7C3DB}"/>
              </a:ext>
            </a:extLst>
          </p:cNvPr>
          <p:cNvPicPr>
            <a:picLocks noChangeAspect="1"/>
          </p:cNvPicPr>
          <p:nvPr/>
        </p:nvPicPr>
        <p:blipFill>
          <a:blip r:embed="rId3"/>
          <a:srcRect l="4779" r="1143" b="-1"/>
          <a:stretch>
            <a:fillRect/>
          </a:stretch>
        </p:blipFill>
        <p:spPr>
          <a:xfrm>
            <a:off x="913794" y="643466"/>
            <a:ext cx="10544509" cy="5716237"/>
          </a:xfrm>
          <a:prstGeom prst="rect">
            <a:avLst/>
          </a:prstGeom>
          <a:ln w="1270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156502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F0C20-32A3-7A75-D2C0-6959B9EA7679}"/>
              </a:ext>
            </a:extLst>
          </p:cNvPr>
          <p:cNvSpPr>
            <a:spLocks noGrp="1"/>
          </p:cNvSpPr>
          <p:nvPr>
            <p:ph type="title"/>
          </p:nvPr>
        </p:nvSpPr>
        <p:spPr>
          <a:xfrm>
            <a:off x="913796" y="609600"/>
            <a:ext cx="5374862" cy="865517"/>
          </a:xfrm>
        </p:spPr>
        <p:txBody>
          <a:bodyPr>
            <a:normAutofit/>
          </a:bodyPr>
          <a:lstStyle/>
          <a:p>
            <a:r>
              <a:rPr lang="en-GB"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9F0CEFB5-B0D5-C399-C040-0607E98B33F6}"/>
              </a:ext>
            </a:extLst>
          </p:cNvPr>
          <p:cNvSpPr>
            <a:spLocks noGrp="1"/>
          </p:cNvSpPr>
          <p:nvPr>
            <p:ph idx="1"/>
          </p:nvPr>
        </p:nvSpPr>
        <p:spPr>
          <a:xfrm>
            <a:off x="577971" y="1630392"/>
            <a:ext cx="5900467" cy="2751827"/>
          </a:xfrm>
        </p:spPr>
        <p:txBody>
          <a:bodyPr>
            <a:no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For my presentation I have chose to talk about Communication skills in health care setting, and I will also use practical example of application in a real setting and how can technology help with communication in health care setting's </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pPr marL="0" indent="0">
              <a:buNone/>
            </a:pPr>
            <a:r>
              <a:rPr lang="en-GB" dirty="0"/>
              <a:t> </a:t>
            </a:r>
          </a:p>
        </p:txBody>
      </p:sp>
      <p:pic>
        <p:nvPicPr>
          <p:cNvPr id="5" name="Picture 4">
            <a:extLst>
              <a:ext uri="{FF2B5EF4-FFF2-40B4-BE49-F238E27FC236}">
                <a16:creationId xmlns:a16="http://schemas.microsoft.com/office/drawing/2014/main" id="{811D9BC7-7F18-F550-A8E4-7A5819C39303}"/>
              </a:ext>
            </a:extLst>
          </p:cNvPr>
          <p:cNvPicPr>
            <a:picLocks noChangeAspect="1"/>
          </p:cNvPicPr>
          <p:nvPr/>
        </p:nvPicPr>
        <p:blipFill>
          <a:blip r:embed="rId2"/>
          <a:stretch>
            <a:fillRect/>
          </a:stretch>
        </p:blipFill>
        <p:spPr>
          <a:xfrm>
            <a:off x="6288658" y="708918"/>
            <a:ext cx="5720612" cy="58077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B6AF69D2-2185-DBC8-9FBE-00F363406F68}"/>
              </a:ext>
            </a:extLst>
          </p:cNvPr>
          <p:cNvSpPr txBox="1"/>
          <p:nvPr/>
        </p:nvSpPr>
        <p:spPr>
          <a:xfrm>
            <a:off x="182730" y="6248400"/>
            <a:ext cx="1636926" cy="523220"/>
          </a:xfrm>
          <a:prstGeom prst="rect">
            <a:avLst/>
          </a:prstGeom>
          <a:noFill/>
        </p:spPr>
        <p:txBody>
          <a:bodyPr wrap="square">
            <a:spAutoFit/>
          </a:bodyPr>
          <a:lstStyle/>
          <a:p>
            <a:r>
              <a:rPr lang="en-GB" sz="1400" b="1" dirty="0">
                <a:latin typeface="Times New Roman" panose="02020603050405020304" pitchFamily="18" charset="0"/>
                <a:cs typeface="Times New Roman" panose="02020603050405020304" pitchFamily="18" charset="0"/>
              </a:rPr>
              <a:t>Bahja Salah</a:t>
            </a:r>
          </a:p>
          <a:p>
            <a:r>
              <a:rPr lang="en-GB" sz="1400" b="1" dirty="0">
                <a:latin typeface="Times New Roman" panose="02020603050405020304" pitchFamily="18" charset="0"/>
                <a:cs typeface="Times New Roman" panose="02020603050405020304" pitchFamily="18" charset="0"/>
              </a:rPr>
              <a:t>ID: 2438654</a:t>
            </a:r>
          </a:p>
        </p:txBody>
      </p:sp>
    </p:spTree>
    <p:extLst>
      <p:ext uri="{BB962C8B-B14F-4D97-AF65-F5344CB8AC3E}">
        <p14:creationId xmlns:p14="http://schemas.microsoft.com/office/powerpoint/2010/main" val="2927427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22478-A157-00B4-C60F-DC6D05728F64}"/>
              </a:ext>
            </a:extLst>
          </p:cNvPr>
          <p:cNvSpPr>
            <a:spLocks noGrp="1"/>
          </p:cNvSpPr>
          <p:nvPr>
            <p:ph type="ctrTitle"/>
          </p:nvPr>
        </p:nvSpPr>
        <p:spPr>
          <a:xfrm>
            <a:off x="681485" y="588091"/>
            <a:ext cx="5822831" cy="595981"/>
          </a:xfrm>
        </p:spPr>
        <p:txBody>
          <a:bodyPr vert="horz" lIns="91440" tIns="45720" rIns="91440" bIns="45720" rtlCol="0" anchor="ctr">
            <a:normAutofit/>
          </a:bodyPr>
          <a:lstStyle/>
          <a:p>
            <a:r>
              <a:rPr lang="en-GB" sz="2400" dirty="0">
                <a:latin typeface="Times New Roman" panose="02020603050405020304" pitchFamily="18" charset="0"/>
                <a:cs typeface="Times New Roman" panose="02020603050405020304" pitchFamily="18" charset="0"/>
              </a:rPr>
              <a:t>Definition of </a:t>
            </a:r>
            <a:r>
              <a:rPr lang="en-US" sz="2400" b="1" kern="1200" cap="all" spc="100" dirty="0">
                <a:solidFill>
                  <a:schemeClr val="tx1"/>
                </a:solidFill>
                <a:latin typeface="Times New Roman" panose="02020603050405020304" pitchFamily="18" charset="0"/>
                <a:cs typeface="Times New Roman" panose="02020603050405020304" pitchFamily="18" charset="0"/>
              </a:rPr>
              <a:t>Communication.</a:t>
            </a:r>
            <a:endParaRPr lang="en-US" sz="2400" kern="1200"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A97A1AB-5471-799E-C36F-15A76095085F}"/>
              </a:ext>
            </a:extLst>
          </p:cNvPr>
          <p:cNvSpPr>
            <a:spLocks noGrp="1"/>
          </p:cNvSpPr>
          <p:nvPr>
            <p:ph type="subTitle" idx="1"/>
          </p:nvPr>
        </p:nvSpPr>
        <p:spPr>
          <a:xfrm>
            <a:off x="165985" y="2114230"/>
            <a:ext cx="8434551" cy="3559698"/>
          </a:xfrm>
        </p:spPr>
        <p:txBody>
          <a:bodyPr vert="horz" lIns="91440" tIns="45720" rIns="91440" bIns="45720" rtlCol="0">
            <a:normAutofit/>
          </a:bodyPr>
          <a:lstStyle/>
          <a:p>
            <a:pPr indent="-228600" algn="l">
              <a:buFont typeface="Arial" panose="020B0604020202020204" pitchFamily="34" charset="0"/>
              <a:buChar char="•"/>
            </a:pPr>
            <a:endParaRPr lang="en-US" b="1" dirty="0"/>
          </a:p>
          <a:p>
            <a:pPr indent="-228600" algn="l">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86958FF3-8B1D-6F73-B68D-06FBEA5D1535}"/>
              </a:ext>
            </a:extLst>
          </p:cNvPr>
          <p:cNvSpPr txBox="1"/>
          <p:nvPr/>
        </p:nvSpPr>
        <p:spPr>
          <a:xfrm>
            <a:off x="301752" y="1184073"/>
            <a:ext cx="6080760" cy="5940088"/>
          </a:xfrm>
          <a:prstGeom prst="rect">
            <a:avLst/>
          </a:prstGeom>
          <a:noFill/>
        </p:spPr>
        <p:txBody>
          <a:bodyPr wrap="square">
            <a:spAutoFit/>
          </a:bodyPr>
          <a:lstStyle/>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pPr algn="ctr"/>
            <a:r>
              <a:rPr lang="en-GB" sz="2000" b="1" dirty="0">
                <a:latin typeface="Times New Roman" panose="02020603050405020304" pitchFamily="18" charset="0"/>
                <a:cs typeface="Times New Roman" panose="02020603050405020304" pitchFamily="18" charset="0"/>
              </a:rPr>
              <a:t>Communication in health and social care refers to the effective exchange of information, feelings, needs, and ideas between care workers, service users, patients, clients, families, colleagues, and other professionals. It involves conveying messages clearly, accurately, and with empathy so that everyone understands and feels respected</a:t>
            </a:r>
          </a:p>
          <a:p>
            <a:pPr algn="ctr">
              <a:buNone/>
            </a:pPr>
            <a:endParaRPr lang="en-GB" sz="2000" b="1" dirty="0">
              <a:latin typeface="Times New Roman" panose="02020603050405020304" pitchFamily="18" charset="0"/>
              <a:cs typeface="Times New Roman" panose="02020603050405020304" pitchFamily="18" charset="0"/>
            </a:endParaRPr>
          </a:p>
          <a:p>
            <a:pPr>
              <a:buNone/>
            </a:pPr>
            <a:r>
              <a:rPr lang="en-GB" sz="2000" b="1" dirty="0">
                <a:latin typeface="Times New Roman" panose="02020603050405020304" pitchFamily="18" charset="0"/>
                <a:cs typeface="Times New Roman" panose="02020603050405020304" pitchFamily="18" charset="0"/>
              </a:rPr>
              <a:t>(Skills for care. Communication. 2022.)</a:t>
            </a:r>
          </a:p>
          <a:p>
            <a:pPr>
              <a:buNone/>
            </a:pPr>
            <a:endParaRPr lang="en-GB" sz="2000" b="1" dirty="0">
              <a:latin typeface="Times New Roman" panose="02020603050405020304" pitchFamily="18" charset="0"/>
              <a:cs typeface="Times New Roman" panose="02020603050405020304" pitchFamily="18" charset="0"/>
            </a:endParaRPr>
          </a:p>
          <a:p>
            <a:pPr>
              <a:buNone/>
            </a:pPr>
            <a:endParaRPr lang="en-GB" sz="2000" b="1" dirty="0">
              <a:latin typeface="Times New Roman" panose="02020603050405020304" pitchFamily="18" charset="0"/>
              <a:cs typeface="Times New Roman" panose="02020603050405020304" pitchFamily="18" charset="0"/>
            </a:endParaRPr>
          </a:p>
          <a:p>
            <a:pPr>
              <a:buNone/>
            </a:pPr>
            <a:endParaRPr lang="en-GB" sz="2000" b="1" dirty="0">
              <a:latin typeface="Times New Roman" panose="02020603050405020304" pitchFamily="18" charset="0"/>
              <a:cs typeface="Times New Roman" panose="02020603050405020304" pitchFamily="18" charset="0"/>
            </a:endParaRPr>
          </a:p>
          <a:p>
            <a:pPr>
              <a:buNone/>
            </a:pPr>
            <a:endParaRPr lang="en-GB" sz="2000" b="1" dirty="0">
              <a:latin typeface="Times New Roman" panose="02020603050405020304" pitchFamily="18" charset="0"/>
              <a:cs typeface="Times New Roman" panose="02020603050405020304" pitchFamily="18" charset="0"/>
            </a:endParaRPr>
          </a:p>
          <a:p>
            <a:pPr>
              <a:buNone/>
            </a:pPr>
            <a:endParaRPr lang="en-GB" sz="1600" b="1" dirty="0">
              <a:latin typeface="Times New Roman" panose="02020603050405020304" pitchFamily="18" charset="0"/>
              <a:cs typeface="Times New Roman" panose="02020603050405020304" pitchFamily="18" charset="0"/>
            </a:endParaRPr>
          </a:p>
          <a:p>
            <a:pPr>
              <a:buNone/>
            </a:pPr>
            <a:r>
              <a:rPr lang="en-GB" sz="1600" b="1" dirty="0">
                <a:latin typeface="Times New Roman" panose="02020603050405020304" pitchFamily="18" charset="0"/>
                <a:cs typeface="Times New Roman" panose="02020603050405020304" pitchFamily="18" charset="0"/>
              </a:rPr>
              <a:t>Bahja Salah</a:t>
            </a:r>
          </a:p>
          <a:p>
            <a:pPr>
              <a:buNone/>
            </a:pPr>
            <a:r>
              <a:rPr lang="en-GB" sz="1600" b="1" dirty="0">
                <a:latin typeface="Times New Roman" panose="02020603050405020304" pitchFamily="18" charset="0"/>
                <a:cs typeface="Times New Roman" panose="02020603050405020304" pitchFamily="18" charset="0"/>
              </a:rPr>
              <a:t>ID: 2438654</a:t>
            </a:r>
          </a:p>
          <a:p>
            <a:pPr>
              <a:buNone/>
            </a:pPr>
            <a:endParaRPr lang="en-GB" sz="20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BC5F12B-314B-E53B-CC0A-1C91146C47C0}"/>
              </a:ext>
            </a:extLst>
          </p:cNvPr>
          <p:cNvPicPr>
            <a:picLocks noChangeAspect="1"/>
          </p:cNvPicPr>
          <p:nvPr/>
        </p:nvPicPr>
        <p:blipFill>
          <a:blip r:embed="rId2"/>
          <a:stretch>
            <a:fillRect/>
          </a:stretch>
        </p:blipFill>
        <p:spPr>
          <a:xfrm>
            <a:off x="6504316" y="886081"/>
            <a:ext cx="5296031" cy="5452236"/>
          </a:xfrm>
          <a:prstGeom prst="rect">
            <a:avLst/>
          </a:prstGeom>
        </p:spPr>
      </p:pic>
    </p:spTree>
    <p:extLst>
      <p:ext uri="{BB962C8B-B14F-4D97-AF65-F5344CB8AC3E}">
        <p14:creationId xmlns:p14="http://schemas.microsoft.com/office/powerpoint/2010/main" val="3295420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57036-8C90-8B7C-FF4C-35272C32E0E9}"/>
              </a:ext>
            </a:extLst>
          </p:cNvPr>
          <p:cNvSpPr>
            <a:spLocks noGrp="1"/>
          </p:cNvSpPr>
          <p:nvPr>
            <p:ph type="title"/>
          </p:nvPr>
        </p:nvSpPr>
        <p:spPr>
          <a:xfrm>
            <a:off x="913795" y="609600"/>
            <a:ext cx="10353761" cy="1326321"/>
          </a:xfrm>
        </p:spPr>
        <p:txBody>
          <a:bodyPr>
            <a:normAutofit/>
          </a:bodyPr>
          <a:lstStyle/>
          <a:p>
            <a:r>
              <a:rPr lang="en-GB" sz="2900" b="1" dirty="0">
                <a:latin typeface="Times New Roman" panose="02020603050405020304" pitchFamily="18" charset="0"/>
                <a:cs typeface="Times New Roman" panose="02020603050405020304" pitchFamily="18" charset="0"/>
              </a:rPr>
              <a:t>Why Communication Skills Are Important in Health and Social Care</a:t>
            </a:r>
            <a:br>
              <a:rPr lang="en-GB" sz="2900" b="1" dirty="0">
                <a:latin typeface="Times New Roman" panose="02020603050405020304" pitchFamily="18" charset="0"/>
                <a:cs typeface="Times New Roman" panose="02020603050405020304" pitchFamily="18" charset="0"/>
              </a:rPr>
            </a:br>
            <a:endParaRPr lang="en-GB" sz="29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32C0B3-0F87-13C4-5A04-50C9F3A43011}"/>
              </a:ext>
            </a:extLst>
          </p:cNvPr>
          <p:cNvSpPr>
            <a:spLocks noGrp="1"/>
          </p:cNvSpPr>
          <p:nvPr>
            <p:ph idx="1"/>
          </p:nvPr>
        </p:nvSpPr>
        <p:spPr>
          <a:xfrm>
            <a:off x="102742" y="1911757"/>
            <a:ext cx="7304925" cy="4242463"/>
          </a:xfrm>
        </p:spPr>
        <p:txBody>
          <a:bodyPr>
            <a:normAutofit/>
          </a:bodyPr>
          <a:lstStyle/>
          <a:p>
            <a:pPr>
              <a:lnSpc>
                <a:spcPct val="110000"/>
              </a:lnSpc>
              <a:buFont typeface="Wingdings" panose="05000000000000000000" pitchFamily="2" charset="2"/>
              <a:buChar char="§"/>
            </a:pPr>
            <a:r>
              <a:rPr lang="en-GB" sz="1800" b="1" dirty="0">
                <a:effectLst/>
                <a:latin typeface="Times New Roman" panose="02020603050405020304" pitchFamily="18" charset="0"/>
                <a:cs typeface="Times New Roman" panose="02020603050405020304" pitchFamily="18" charset="0"/>
              </a:rPr>
              <a:t>Effective communication is one of the most essential professional skills in health and social care because it directly influences the quality of care, safety, and the overall experience of individuals using services. It is not just about speaking clearly, it involves listening, observing, questioning, building trust, and adapting your approach to meet the needs of diverse individuals.</a:t>
            </a:r>
            <a:endParaRPr lang="en-GB" sz="1800" b="1" dirty="0">
              <a:latin typeface="Times New Roman" panose="02020603050405020304" pitchFamily="18" charset="0"/>
              <a:cs typeface="Times New Roman" panose="02020603050405020304" pitchFamily="18" charset="0"/>
            </a:endParaRPr>
          </a:p>
          <a:p>
            <a:pPr>
              <a:lnSpc>
                <a:spcPct val="110000"/>
              </a:lnSpc>
            </a:pPr>
            <a:r>
              <a:rPr lang="en-GB" sz="1800" b="1" dirty="0">
                <a:latin typeface="Times New Roman" panose="02020603050405020304" pitchFamily="18" charset="0"/>
                <a:cs typeface="Times New Roman" panose="02020603050405020304" pitchFamily="18" charset="0"/>
              </a:rPr>
              <a:t>Good communication helps professionals gather accurate information, understand a person’s needs, and make informed decisions. </a:t>
            </a:r>
          </a:p>
          <a:p>
            <a:pPr>
              <a:lnSpc>
                <a:spcPct val="110000"/>
              </a:lnSpc>
            </a:pPr>
            <a:r>
              <a:rPr lang="en-GB" sz="1800" b="1" dirty="0">
                <a:latin typeface="Times New Roman" panose="02020603050405020304" pitchFamily="18" charset="0"/>
                <a:cs typeface="Times New Roman" panose="02020603050405020304" pitchFamily="18" charset="0"/>
              </a:rPr>
              <a:t>When communication is unclear or incomplete, the risk of errors increases, for example, incorrect medication, missed symptoms, or misunderstandings about care plans.</a:t>
            </a:r>
          </a:p>
          <a:p>
            <a:pPr marL="0" indent="0">
              <a:lnSpc>
                <a:spcPct val="110000"/>
              </a:lnSpc>
              <a:buNone/>
            </a:pPr>
            <a:r>
              <a:rPr lang="en-GB" sz="1800" b="1" dirty="0">
                <a:latin typeface="Times New Roman" panose="02020603050405020304" pitchFamily="18" charset="0"/>
                <a:cs typeface="Times New Roman" panose="02020603050405020304" pitchFamily="18" charset="0"/>
              </a:rPr>
              <a:t>(Healthcarecourses.org.uk, 2021,)</a:t>
            </a:r>
          </a:p>
          <a:p>
            <a:pPr marL="0" indent="0">
              <a:lnSpc>
                <a:spcPct val="110000"/>
              </a:lnSpc>
              <a:buNone/>
            </a:pPr>
            <a:endParaRPr lang="en-GB" sz="1800" b="1" dirty="0">
              <a:latin typeface="Times New Roman" panose="02020603050405020304" pitchFamily="18" charset="0"/>
              <a:cs typeface="Times New Roman" panose="02020603050405020304" pitchFamily="18" charset="0"/>
            </a:endParaRPr>
          </a:p>
        </p:txBody>
      </p:sp>
      <p:pic>
        <p:nvPicPr>
          <p:cNvPr id="19" name="Picture 18">
            <a:extLst>
              <a:ext uri="{FF2B5EF4-FFF2-40B4-BE49-F238E27FC236}">
                <a16:creationId xmlns:a16="http://schemas.microsoft.com/office/drawing/2014/main" id="{D44279B8-B977-D3EF-7009-FA1565F1B184}"/>
              </a:ext>
            </a:extLst>
          </p:cNvPr>
          <p:cNvPicPr>
            <a:picLocks noChangeAspect="1"/>
          </p:cNvPicPr>
          <p:nvPr/>
        </p:nvPicPr>
        <p:blipFill>
          <a:blip r:embed="rId3"/>
          <a:srcRect t="3748" r="-1" b="23977"/>
          <a:stretch>
            <a:fillRect/>
          </a:stretch>
        </p:blipFill>
        <p:spPr>
          <a:xfrm>
            <a:off x="7407667" y="2438715"/>
            <a:ext cx="4556957" cy="4242463"/>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5" name="TextBox 4">
            <a:extLst>
              <a:ext uri="{FF2B5EF4-FFF2-40B4-BE49-F238E27FC236}">
                <a16:creationId xmlns:a16="http://schemas.microsoft.com/office/drawing/2014/main" id="{92D293B7-1C75-D5C9-FFBD-2B7D481641D2}"/>
              </a:ext>
            </a:extLst>
          </p:cNvPr>
          <p:cNvSpPr txBox="1"/>
          <p:nvPr/>
        </p:nvSpPr>
        <p:spPr>
          <a:xfrm>
            <a:off x="102742" y="6199594"/>
            <a:ext cx="2274834" cy="584775"/>
          </a:xfrm>
          <a:prstGeom prst="rect">
            <a:avLst/>
          </a:prstGeom>
          <a:noFill/>
        </p:spPr>
        <p:txBody>
          <a:bodyPr wrap="square">
            <a:spAutoFit/>
          </a:bodyPr>
          <a:lstStyle/>
          <a:p>
            <a:r>
              <a:rPr lang="en-GB" sz="1600" b="1" dirty="0">
                <a:latin typeface="Times New Roman" panose="02020603050405020304" pitchFamily="18" charset="0"/>
                <a:cs typeface="Times New Roman" panose="02020603050405020304" pitchFamily="18" charset="0"/>
              </a:rPr>
              <a:t>Bahja Salah</a:t>
            </a:r>
          </a:p>
          <a:p>
            <a:r>
              <a:rPr lang="en-GB" sz="1600" b="1" dirty="0">
                <a:latin typeface="Times New Roman" panose="02020603050405020304" pitchFamily="18" charset="0"/>
                <a:cs typeface="Times New Roman" panose="02020603050405020304" pitchFamily="18" charset="0"/>
              </a:rPr>
              <a:t>ID: 2438654</a:t>
            </a:r>
          </a:p>
        </p:txBody>
      </p:sp>
    </p:spTree>
    <p:extLst>
      <p:ext uri="{BB962C8B-B14F-4D97-AF65-F5344CB8AC3E}">
        <p14:creationId xmlns:p14="http://schemas.microsoft.com/office/powerpoint/2010/main" val="591882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0C2B1-91E1-4CCC-3F4E-B0E4D25FD411}"/>
              </a:ext>
            </a:extLst>
          </p:cNvPr>
          <p:cNvSpPr>
            <a:spLocks noGrp="1"/>
          </p:cNvSpPr>
          <p:nvPr>
            <p:ph type="title"/>
          </p:nvPr>
        </p:nvSpPr>
        <p:spPr>
          <a:xfrm>
            <a:off x="292608" y="0"/>
            <a:ext cx="6222661" cy="687418"/>
          </a:xfrm>
        </p:spPr>
        <p:txBody>
          <a:bodyPr vert="horz" lIns="91440" tIns="45720" rIns="91440" bIns="45720" rtlCol="0" anchor="ctr">
            <a:normAutofit/>
          </a:bodyPr>
          <a:lstStyle/>
          <a:p>
            <a:r>
              <a:rPr lang="en-US" dirty="0"/>
              <a:t>SBAR</a:t>
            </a:r>
          </a:p>
        </p:txBody>
      </p:sp>
      <p:sp>
        <p:nvSpPr>
          <p:cNvPr id="8" name="TextBox 7">
            <a:extLst>
              <a:ext uri="{FF2B5EF4-FFF2-40B4-BE49-F238E27FC236}">
                <a16:creationId xmlns:a16="http://schemas.microsoft.com/office/drawing/2014/main" id="{42F0582E-D415-A732-7DE3-1B3B6007F5D8}"/>
              </a:ext>
            </a:extLst>
          </p:cNvPr>
          <p:cNvSpPr txBox="1"/>
          <p:nvPr/>
        </p:nvSpPr>
        <p:spPr>
          <a:xfrm>
            <a:off x="448055" y="1133856"/>
            <a:ext cx="5532121" cy="4727448"/>
          </a:xfrm>
          <a:prstGeom prst="rect">
            <a:avLst/>
          </a:prstGeom>
        </p:spPr>
        <p:txBody>
          <a:bodyPr vert="horz" lIns="91440" tIns="45720" rIns="91440" bIns="45720" rtlCol="0">
            <a:noAutofit/>
          </a:bodyPr>
          <a:lstStyle/>
          <a:p>
            <a:pPr marL="285750" indent="-228600" defTabSz="914400">
              <a:lnSpc>
                <a:spcPct val="110000"/>
              </a:lnSpc>
              <a:spcAft>
                <a:spcPts val="600"/>
              </a:spcAft>
              <a:buFont typeface="Arial" panose="020B0604020202020204" pitchFamily="34" charset="0"/>
              <a:buChar char="•"/>
            </a:pPr>
            <a:r>
              <a:rPr lang="en-US" sz="1600"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rPr>
              <a:t>The SBAR communication tool is a structured tool to support the effective handover of information. It can be used both verbally e.g. in person meeting, handover, telephone) and in writing e.g. emails, letters.</a:t>
            </a:r>
          </a:p>
          <a:p>
            <a:pPr marL="285750" indent="-228600" defTabSz="914400">
              <a:lnSpc>
                <a:spcPct val="110000"/>
              </a:lnSpc>
              <a:spcAft>
                <a:spcPts val="600"/>
              </a:spcAft>
              <a:buFont typeface="Arial" panose="020B0604020202020204" pitchFamily="34" charset="0"/>
              <a:buChar char="•"/>
            </a:pPr>
            <a:r>
              <a:rPr lang="en-US" sz="1600"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rPr>
              <a:t>The use of SBAR provides clarity to communication and prevents the unreliable process of hinting and hoping, that the other person  understands.</a:t>
            </a:r>
          </a:p>
          <a:p>
            <a:pPr marL="285750" indent="-228600" defTabSz="914400">
              <a:lnSpc>
                <a:spcPct val="110000"/>
              </a:lnSpc>
              <a:spcAft>
                <a:spcPts val="600"/>
              </a:spcAft>
              <a:buFont typeface="Arial" panose="020B0604020202020204" pitchFamily="34" charset="0"/>
              <a:buChar char="•"/>
            </a:pPr>
            <a:r>
              <a:rPr lang="en-US" sz="1600"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rPr>
              <a:t>SBAR is an easy to use, structured form of communication that enables information to be transferred accurately between individuals.</a:t>
            </a:r>
          </a:p>
          <a:p>
            <a:pPr marL="285750" indent="-228600" defTabSz="914400">
              <a:lnSpc>
                <a:spcPct val="110000"/>
              </a:lnSpc>
              <a:spcAft>
                <a:spcPts val="600"/>
              </a:spcAft>
              <a:buFont typeface="Arial" panose="020B0604020202020204" pitchFamily="34" charset="0"/>
              <a:buChar char="•"/>
            </a:pPr>
            <a:r>
              <a:rPr lang="en-US" sz="1600"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rPr>
              <a:t>SBAR helps prevent miscommunication errors, promotes patient safety, and fosters quick decision-making, especially when a patient's condition is deteriorating or immediate action is needed.</a:t>
            </a:r>
          </a:p>
          <a:p>
            <a:pPr marL="285750" indent="-228600" defTabSz="914400">
              <a:lnSpc>
                <a:spcPct val="110000"/>
              </a:lnSpc>
              <a:spcAft>
                <a:spcPts val="600"/>
              </a:spcAft>
              <a:buFont typeface="Arial" panose="020B0604020202020204" pitchFamily="34" charset="0"/>
              <a:buChar char="•"/>
            </a:pPr>
            <a:r>
              <a:rPr lang="en-US" sz="1600"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rPr>
              <a:t>effective communication across different disciplines and between different levels of staff.</a:t>
            </a:r>
          </a:p>
          <a:p>
            <a:pPr defTabSz="914400">
              <a:lnSpc>
                <a:spcPct val="110000"/>
              </a:lnSpc>
              <a:spcAft>
                <a:spcPts val="600"/>
              </a:spcAft>
            </a:pPr>
            <a:r>
              <a:rPr lang="en-US" sz="1600"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rPr>
              <a:t>(NHS England, 2017)</a:t>
            </a:r>
          </a:p>
          <a:p>
            <a:pPr defTabSz="914400">
              <a:lnSpc>
                <a:spcPct val="110000"/>
              </a:lnSpc>
              <a:spcAft>
                <a:spcPts val="600"/>
              </a:spcAft>
            </a:pPr>
            <a:r>
              <a:rPr lang="en-US" sz="1400" b="1"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rPr>
              <a:t>Bahja Salah</a:t>
            </a:r>
          </a:p>
          <a:p>
            <a:pPr defTabSz="914400">
              <a:lnSpc>
                <a:spcPct val="110000"/>
              </a:lnSpc>
              <a:spcAft>
                <a:spcPts val="600"/>
              </a:spcAft>
            </a:pPr>
            <a:r>
              <a:rPr lang="en-US" sz="1400" b="1"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rPr>
              <a:t>ID: 2438654</a:t>
            </a:r>
          </a:p>
          <a:p>
            <a:pPr defTabSz="914400">
              <a:lnSpc>
                <a:spcPct val="110000"/>
              </a:lnSpc>
              <a:spcAft>
                <a:spcPts val="600"/>
              </a:spcAft>
            </a:pPr>
            <a:endParaRPr lang="en-US" sz="1600" dirty="0">
              <a:effectLst>
                <a:outerShdw blurRad="50800" dist="38100" dir="2700000" algn="tl" rotWithShape="0">
                  <a:srgbClr val="000000">
                    <a:alpha val="48000"/>
                  </a:srgbClr>
                </a:outerShdw>
              </a:effectLst>
              <a:latin typeface="Times New Roman" panose="02020603050405020304" pitchFamily="18" charset="0"/>
              <a:cs typeface="Times New Roman" panose="02020603050405020304" pitchFamily="18" charset="0"/>
            </a:endParaRPr>
          </a:p>
        </p:txBody>
      </p:sp>
      <p:pic>
        <p:nvPicPr>
          <p:cNvPr id="26" name="Picture 25">
            <a:extLst>
              <a:ext uri="{FF2B5EF4-FFF2-40B4-BE49-F238E27FC236}">
                <a16:creationId xmlns:a16="http://schemas.microsoft.com/office/drawing/2014/main" id="{424BF76B-470E-D242-E148-03CDC1DDBA25}"/>
              </a:ext>
            </a:extLst>
          </p:cNvPr>
          <p:cNvPicPr>
            <a:picLocks noChangeAspect="1"/>
          </p:cNvPicPr>
          <p:nvPr/>
        </p:nvPicPr>
        <p:blipFill>
          <a:blip r:embed="rId4"/>
          <a:stretch>
            <a:fillRect/>
          </a:stretch>
        </p:blipFill>
        <p:spPr>
          <a:xfrm>
            <a:off x="6349999" y="332825"/>
            <a:ext cx="5786382" cy="6365926"/>
          </a:xfrm>
          <a:prstGeom prst="rect">
            <a:avLst/>
          </a:prstGeom>
          <a:ln>
            <a:noFill/>
          </a:ln>
          <a:effectLst>
            <a:softEdge rad="112500"/>
          </a:effectLst>
        </p:spPr>
      </p:pic>
      <p:sp>
        <p:nvSpPr>
          <p:cNvPr id="24" name="TextBox 23">
            <a:extLst>
              <a:ext uri="{FF2B5EF4-FFF2-40B4-BE49-F238E27FC236}">
                <a16:creationId xmlns:a16="http://schemas.microsoft.com/office/drawing/2014/main" id="{688F8A29-9C2F-EDEA-E106-2658BDAE6642}"/>
              </a:ext>
            </a:extLst>
          </p:cNvPr>
          <p:cNvSpPr txBox="1"/>
          <p:nvPr/>
        </p:nvSpPr>
        <p:spPr>
          <a:xfrm>
            <a:off x="372532" y="2428890"/>
            <a:ext cx="6352824" cy="3695136"/>
          </a:xfrm>
          <a:prstGeom prst="rect">
            <a:avLst/>
          </a:prstGeom>
        </p:spPr>
        <p:txBody>
          <a:bodyPr vert="horz" lIns="91440" tIns="45720" rIns="91440" bIns="45720" rtlCol="0">
            <a:normAutofit/>
          </a:bodyPr>
          <a:lstStyle/>
          <a:p>
            <a:pPr defTabSz="914400">
              <a:lnSpc>
                <a:spcPct val="120000"/>
              </a:lnSpc>
              <a:spcAft>
                <a:spcPts val="600"/>
              </a:spcAft>
            </a:pPr>
            <a:endParaRPr lang="en-US" b="1" dirty="0">
              <a:effectLst>
                <a:outerShdw blurRad="50800" dist="38100" dir="2700000" algn="tl" rotWithShape="0">
                  <a:srgbClr val="000000">
                    <a:alpha val="48000"/>
                  </a:srgbClr>
                </a:outerShdw>
              </a:effectLst>
            </a:endParaRPr>
          </a:p>
        </p:txBody>
      </p:sp>
    </p:spTree>
    <p:extLst>
      <p:ext uri="{BB962C8B-B14F-4D97-AF65-F5344CB8AC3E}">
        <p14:creationId xmlns:p14="http://schemas.microsoft.com/office/powerpoint/2010/main" val="945747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CB5B23C-7D54-E4CB-1415-561290F84876}"/>
              </a:ext>
            </a:extLst>
          </p:cNvPr>
          <p:cNvPicPr>
            <a:picLocks noChangeAspect="1"/>
          </p:cNvPicPr>
          <p:nvPr/>
        </p:nvPicPr>
        <p:blipFill>
          <a:blip r:embed="rId3"/>
          <a:srcRect l="33245" r="28731"/>
          <a:stretch>
            <a:fillRect/>
          </a:stretch>
        </p:blipFill>
        <p:spPr>
          <a:xfrm>
            <a:off x="20" y="10"/>
            <a:ext cx="4635987" cy="6857990"/>
          </a:xfrm>
          <a:prstGeom prst="rect">
            <a:avLst/>
          </a:prstGeom>
          <a:scene3d>
            <a:camera prst="orthographicFront"/>
            <a:lightRig rig="twoPt" dir="t">
              <a:rot lat="0" lon="0" rev="7200000"/>
            </a:lightRig>
          </a:scene3d>
          <a:sp3d>
            <a:bevelT w="25400" h="19050"/>
          </a:sp3d>
        </p:spPr>
      </p:pic>
      <p:sp>
        <p:nvSpPr>
          <p:cNvPr id="3" name="Content Placeholder 2">
            <a:extLst>
              <a:ext uri="{FF2B5EF4-FFF2-40B4-BE49-F238E27FC236}">
                <a16:creationId xmlns:a16="http://schemas.microsoft.com/office/drawing/2014/main" id="{76877B2B-4E23-5833-56A9-C1543787F5BE}"/>
              </a:ext>
            </a:extLst>
          </p:cNvPr>
          <p:cNvSpPr>
            <a:spLocks noGrp="1"/>
          </p:cNvSpPr>
          <p:nvPr>
            <p:ph idx="1"/>
          </p:nvPr>
        </p:nvSpPr>
        <p:spPr>
          <a:xfrm>
            <a:off x="5075440" y="657546"/>
            <a:ext cx="6780935" cy="4726112"/>
          </a:xfrm>
        </p:spPr>
        <p:txBody>
          <a:bodyPr>
            <a:normAutofit/>
          </a:bodyPr>
          <a:lstStyle/>
          <a:p>
            <a:pPr>
              <a:lnSpc>
                <a:spcPct val="110000"/>
              </a:lnSpc>
              <a:buNone/>
            </a:pPr>
            <a:r>
              <a:rPr lang="en-GB" sz="2400" b="1" dirty="0">
                <a:effectLst/>
                <a:latin typeface="Times New Roman" panose="02020603050405020304" pitchFamily="18" charset="0"/>
                <a:cs typeface="Times New Roman" panose="02020603050405020304" pitchFamily="18" charset="0"/>
              </a:rPr>
              <a:t>Practical example of application in a real</a:t>
            </a:r>
          </a:p>
          <a:p>
            <a:pPr>
              <a:lnSpc>
                <a:spcPct val="110000"/>
              </a:lnSpc>
              <a:buNone/>
            </a:pPr>
            <a:r>
              <a:rPr lang="en-GB" sz="2400" b="1" dirty="0">
                <a:effectLst/>
                <a:latin typeface="Times New Roman" panose="02020603050405020304" pitchFamily="18" charset="0"/>
                <a:cs typeface="Times New Roman" panose="02020603050405020304" pitchFamily="18" charset="0"/>
              </a:rPr>
              <a:t>setting</a:t>
            </a:r>
            <a:endParaRPr lang="en-GB" b="1" dirty="0">
              <a:latin typeface="Times New Roman" panose="02020603050405020304" pitchFamily="18" charset="0"/>
              <a:cs typeface="Times New Roman" panose="02020603050405020304" pitchFamily="18" charset="0"/>
            </a:endParaRPr>
          </a:p>
          <a:p>
            <a:pPr marL="0" indent="0">
              <a:lnSpc>
                <a:spcPct val="110000"/>
              </a:lnSpc>
              <a:buNone/>
            </a:pPr>
            <a:r>
              <a:rPr lang="en-GB" b="1" dirty="0">
                <a:latin typeface="Times New Roman" panose="02020603050405020304" pitchFamily="18" charset="0"/>
                <a:cs typeface="Times New Roman" panose="02020603050405020304" pitchFamily="18" charset="0"/>
              </a:rPr>
              <a:t>Scenario: Adult social care ;</a:t>
            </a:r>
          </a:p>
          <a:p>
            <a:pPr marL="0" indent="0">
              <a:lnSpc>
                <a:spcPct val="110000"/>
              </a:lnSpc>
              <a:buNone/>
            </a:pPr>
            <a:r>
              <a:rPr lang="en-GB" b="1" dirty="0">
                <a:latin typeface="Times New Roman" panose="02020603050405020304" pitchFamily="18" charset="0"/>
                <a:cs typeface="Times New Roman" panose="02020603050405020304" pitchFamily="18" charset="0"/>
              </a:rPr>
              <a:t>supporting a resident with dementia in a care home I am working a morning shift as a support worker and medicator in a residential care home. Mrs Patel, an 80,year old resident with moderate dementia, is refusing her morning medication and becoming agitated. She keeps saying, “I don’t want that poison”</a:t>
            </a:r>
          </a:p>
          <a:p>
            <a:pPr marL="0" indent="0">
              <a:lnSpc>
                <a:spcPct val="110000"/>
              </a:lnSpc>
              <a:buNone/>
            </a:pPr>
            <a:endParaRPr lang="en-GB" b="1" dirty="0">
              <a:latin typeface="Times New Roman" panose="02020603050405020304" pitchFamily="18" charset="0"/>
              <a:cs typeface="Times New Roman" panose="02020603050405020304" pitchFamily="18" charset="0"/>
            </a:endParaRPr>
          </a:p>
          <a:p>
            <a:pPr marL="0" indent="0">
              <a:lnSpc>
                <a:spcPct val="110000"/>
              </a:lnSpc>
              <a:buNone/>
            </a:pPr>
            <a:endParaRPr lang="en-GB" b="1" dirty="0">
              <a:latin typeface="Times New Roman" panose="02020603050405020304" pitchFamily="18" charset="0"/>
              <a:cs typeface="Times New Roman" panose="02020603050405020304" pitchFamily="18" charset="0"/>
            </a:endParaRPr>
          </a:p>
          <a:p>
            <a:pPr marL="0" indent="0">
              <a:lnSpc>
                <a:spcPct val="110000"/>
              </a:lnSpc>
              <a:buNone/>
            </a:pPr>
            <a:endParaRPr lang="en-GB" b="1" dirty="0">
              <a:latin typeface="Times New Roman" panose="02020603050405020304" pitchFamily="18" charset="0"/>
              <a:cs typeface="Times New Roman" panose="02020603050405020304" pitchFamily="18" charset="0"/>
            </a:endParaRPr>
          </a:p>
          <a:p>
            <a:pPr marL="0" indent="0">
              <a:lnSpc>
                <a:spcPct val="110000"/>
              </a:lnSpc>
              <a:buNone/>
            </a:pPr>
            <a:endParaRPr lang="en-GB" b="1" dirty="0">
              <a:latin typeface="Times New Roman" panose="02020603050405020304" pitchFamily="18" charset="0"/>
              <a:cs typeface="Times New Roman" panose="02020603050405020304" pitchFamily="18" charset="0"/>
            </a:endParaRPr>
          </a:p>
          <a:p>
            <a:pPr marL="0" indent="0">
              <a:lnSpc>
                <a:spcPct val="110000"/>
              </a:lnSpc>
              <a:buNone/>
            </a:pPr>
            <a:endParaRPr lang="en-GB" b="1" dirty="0">
              <a:latin typeface="Times New Roman" panose="02020603050405020304" pitchFamily="18" charset="0"/>
              <a:cs typeface="Times New Roman" panose="02020603050405020304" pitchFamily="18" charset="0"/>
            </a:endParaRPr>
          </a:p>
        </p:txBody>
      </p:sp>
      <p:cxnSp>
        <p:nvCxnSpPr>
          <p:cNvPr id="7" name="Straight Connector 6">
            <a:extLst>
              <a:ext uri="{FF2B5EF4-FFF2-40B4-BE49-F238E27FC236}">
                <a16:creationId xmlns:a16="http://schemas.microsoft.com/office/drawing/2014/main" id="{E2A31A05-19BB-4F84-9402-E8569CBDBD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6007"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1221D31-52CC-A50D-CB65-BFFDC2908E8B}"/>
              </a:ext>
            </a:extLst>
          </p:cNvPr>
          <p:cNvSpPr txBox="1"/>
          <p:nvPr/>
        </p:nvSpPr>
        <p:spPr>
          <a:xfrm>
            <a:off x="4864608" y="6200454"/>
            <a:ext cx="3407326" cy="646331"/>
          </a:xfrm>
          <a:prstGeom prst="rect">
            <a:avLst/>
          </a:prstGeom>
          <a:noFill/>
        </p:spPr>
        <p:txBody>
          <a:bodyPr wrap="square">
            <a:spAutoFit/>
          </a:bodyPr>
          <a:lstStyle/>
          <a:p>
            <a:r>
              <a:rPr lang="en-GB" dirty="0"/>
              <a:t>Bahja Salah</a:t>
            </a:r>
          </a:p>
          <a:p>
            <a:r>
              <a:rPr lang="en-GB" dirty="0"/>
              <a:t>ID: 2438654</a:t>
            </a:r>
          </a:p>
        </p:txBody>
      </p:sp>
    </p:spTree>
    <p:extLst>
      <p:ext uri="{BB962C8B-B14F-4D97-AF65-F5344CB8AC3E}">
        <p14:creationId xmlns:p14="http://schemas.microsoft.com/office/powerpoint/2010/main" val="118992341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D6096-7EA7-5A21-455D-E4624906A9C4}"/>
              </a:ext>
            </a:extLst>
          </p:cNvPr>
          <p:cNvSpPr>
            <a:spLocks noGrp="1"/>
          </p:cNvSpPr>
          <p:nvPr>
            <p:ph type="title"/>
          </p:nvPr>
        </p:nvSpPr>
        <p:spPr>
          <a:xfrm>
            <a:off x="0" y="948267"/>
            <a:ext cx="3810000" cy="999066"/>
          </a:xfrm>
        </p:spPr>
        <p:txBody>
          <a:bodyPr>
            <a:normAutofit fontScale="90000"/>
          </a:bodyPr>
          <a:lstStyle/>
          <a:p>
            <a:r>
              <a:rPr lang="en-GB" sz="2200" b="1" dirty="0">
                <a:effectLst/>
                <a:latin typeface="Times New Roman" panose="02020603050405020304" pitchFamily="18" charset="0"/>
                <a:cs typeface="Times New Roman" panose="02020603050405020304" pitchFamily="18" charset="0"/>
              </a:rPr>
              <a:t>How I would apply communication skills step by step:</a:t>
            </a:r>
            <a:br>
              <a:rPr lang="en-GB" sz="2900" b="1" dirty="0">
                <a:effectLst/>
              </a:rPr>
            </a:br>
            <a:endParaRPr lang="en-GB" sz="2900" b="1" dirty="0"/>
          </a:p>
        </p:txBody>
      </p:sp>
      <p:graphicFrame>
        <p:nvGraphicFramePr>
          <p:cNvPr id="7" name="Content Placeholder 4">
            <a:extLst>
              <a:ext uri="{FF2B5EF4-FFF2-40B4-BE49-F238E27FC236}">
                <a16:creationId xmlns:a16="http://schemas.microsoft.com/office/drawing/2014/main" id="{7ADA4D31-CCD3-22AE-2DDF-C31991BC2092}"/>
              </a:ext>
            </a:extLst>
          </p:cNvPr>
          <p:cNvGraphicFramePr>
            <a:graphicFrameLocks noGrp="1"/>
          </p:cNvGraphicFramePr>
          <p:nvPr>
            <p:ph idx="1"/>
            <p:extLst>
              <p:ext uri="{D42A27DB-BD31-4B8C-83A1-F6EECF244321}">
                <p14:modId xmlns:p14="http://schemas.microsoft.com/office/powerpoint/2010/main" val="1844190166"/>
              </p:ext>
            </p:extLst>
          </p:nvPr>
        </p:nvGraphicFramePr>
        <p:xfrm>
          <a:off x="4191000" y="1114425"/>
          <a:ext cx="6861175" cy="4600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DD50A9BD-54DB-9DCE-48EA-314740DF3EFC}"/>
              </a:ext>
            </a:extLst>
          </p:cNvPr>
          <p:cNvPicPr>
            <a:picLocks noChangeAspect="1"/>
          </p:cNvPicPr>
          <p:nvPr/>
        </p:nvPicPr>
        <p:blipFill>
          <a:blip r:embed="rId8"/>
          <a:stretch>
            <a:fillRect/>
          </a:stretch>
        </p:blipFill>
        <p:spPr>
          <a:xfrm>
            <a:off x="411508" y="5909733"/>
            <a:ext cx="1904382" cy="722748"/>
          </a:xfrm>
          <a:prstGeom prst="rect">
            <a:avLst/>
          </a:prstGeom>
        </p:spPr>
      </p:pic>
    </p:spTree>
    <p:extLst>
      <p:ext uri="{BB962C8B-B14F-4D97-AF65-F5344CB8AC3E}">
        <p14:creationId xmlns:p14="http://schemas.microsoft.com/office/powerpoint/2010/main" val="4286682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60D7E-7B2C-B382-1054-1E2D7275F04B}"/>
              </a:ext>
            </a:extLst>
          </p:cNvPr>
          <p:cNvSpPr>
            <a:spLocks noGrp="1"/>
          </p:cNvSpPr>
          <p:nvPr>
            <p:ph idx="1"/>
          </p:nvPr>
        </p:nvSpPr>
        <p:spPr>
          <a:xfrm>
            <a:off x="118872" y="384048"/>
            <a:ext cx="5815584" cy="4562856"/>
          </a:xfrm>
        </p:spPr>
        <p:txBody>
          <a:bodyPr>
            <a:normAutofit/>
          </a:bodyPr>
          <a:lstStyle/>
          <a:p>
            <a:pPr marL="0" indent="0">
              <a:buNone/>
            </a:pPr>
            <a:r>
              <a:rPr lang="en-GB" dirty="0"/>
              <a:t>                          </a:t>
            </a:r>
            <a:r>
              <a:rPr lang="en-GB" sz="2400" b="1" dirty="0">
                <a:effectLst/>
                <a:latin typeface="Times New Roman" panose="02020603050405020304" pitchFamily="18" charset="0"/>
                <a:cs typeface="Times New Roman" panose="02020603050405020304" pitchFamily="18" charset="0"/>
              </a:rPr>
              <a:t>Why this example works: </a:t>
            </a:r>
          </a:p>
          <a:p>
            <a:pPr marL="0" indent="0">
              <a:buNone/>
            </a:pPr>
            <a:endParaRPr lang="en-GB" dirty="0"/>
          </a:p>
          <a:p>
            <a:pPr marL="0" indent="0">
              <a:buNone/>
            </a:pPr>
            <a:r>
              <a:rPr lang="en-GB" dirty="0"/>
              <a:t>It demonstrates communication with the service user, adaptation of language, emotional support, and professional communication with colleagues, all key expectations in health and social care practice.</a:t>
            </a:r>
          </a:p>
          <a:p>
            <a:pPr marL="0" indent="0">
              <a:buNone/>
            </a:pPr>
            <a:r>
              <a:rPr lang="en-GB" dirty="0"/>
              <a:t>(Effective Communication Skills,29 Aug. 2025), </a:t>
            </a:r>
          </a:p>
        </p:txBody>
      </p:sp>
      <p:pic>
        <p:nvPicPr>
          <p:cNvPr id="4" name="Picture 3">
            <a:extLst>
              <a:ext uri="{FF2B5EF4-FFF2-40B4-BE49-F238E27FC236}">
                <a16:creationId xmlns:a16="http://schemas.microsoft.com/office/drawing/2014/main" id="{EBCEE03D-CB8F-1C71-FE9E-F0BB2C9F5CDF}"/>
              </a:ext>
            </a:extLst>
          </p:cNvPr>
          <p:cNvPicPr>
            <a:picLocks noChangeAspect="1"/>
          </p:cNvPicPr>
          <p:nvPr/>
        </p:nvPicPr>
        <p:blipFill>
          <a:blip r:embed="rId3"/>
          <a:stretch>
            <a:fillRect/>
          </a:stretch>
        </p:blipFill>
        <p:spPr>
          <a:xfrm>
            <a:off x="6013704" y="692597"/>
            <a:ext cx="5918199" cy="487068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 name="Picture 1">
            <a:extLst>
              <a:ext uri="{FF2B5EF4-FFF2-40B4-BE49-F238E27FC236}">
                <a16:creationId xmlns:a16="http://schemas.microsoft.com/office/drawing/2014/main" id="{100B4C13-8440-FB22-2361-E961AC743578}"/>
              </a:ext>
            </a:extLst>
          </p:cNvPr>
          <p:cNvPicPr>
            <a:picLocks noChangeAspect="1"/>
          </p:cNvPicPr>
          <p:nvPr/>
        </p:nvPicPr>
        <p:blipFill>
          <a:blip r:embed="rId4"/>
          <a:stretch>
            <a:fillRect/>
          </a:stretch>
        </p:blipFill>
        <p:spPr>
          <a:xfrm>
            <a:off x="232577" y="5985933"/>
            <a:ext cx="1926692" cy="731215"/>
          </a:xfrm>
          <a:prstGeom prst="rect">
            <a:avLst/>
          </a:prstGeom>
        </p:spPr>
      </p:pic>
    </p:spTree>
    <p:extLst>
      <p:ext uri="{BB962C8B-B14F-4D97-AF65-F5344CB8AC3E}">
        <p14:creationId xmlns:p14="http://schemas.microsoft.com/office/powerpoint/2010/main" val="3331737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C822C-FA9B-694E-289F-94EDE576FB69}"/>
              </a:ext>
            </a:extLst>
          </p:cNvPr>
          <p:cNvSpPr>
            <a:spLocks noGrp="1"/>
          </p:cNvSpPr>
          <p:nvPr>
            <p:ph type="title"/>
          </p:nvPr>
        </p:nvSpPr>
        <p:spPr>
          <a:xfrm>
            <a:off x="913795" y="609600"/>
            <a:ext cx="10353761" cy="1326321"/>
          </a:xfrm>
        </p:spPr>
        <p:txBody>
          <a:bodyPr>
            <a:normAutofit/>
          </a:bodyPr>
          <a:lstStyle/>
          <a:p>
            <a:r>
              <a:rPr lang="en-GB" sz="2900" b="1" dirty="0"/>
              <a:t>How can </a:t>
            </a:r>
            <a:r>
              <a:rPr lang="en-GB" sz="2900" b="1" dirty="0">
                <a:latin typeface="Times New Roman" panose="02020603050405020304" pitchFamily="18" charset="0"/>
                <a:cs typeface="Times New Roman" panose="02020603050405020304" pitchFamily="18" charset="0"/>
              </a:rPr>
              <a:t>technology</a:t>
            </a:r>
            <a:r>
              <a:rPr lang="en-GB" sz="2900" b="1" dirty="0"/>
              <a:t> helps with </a:t>
            </a:r>
            <a:r>
              <a:rPr lang="en-GB" sz="2900" b="1" dirty="0">
                <a:latin typeface="Times New Roman" panose="02020603050405020304" pitchFamily="18" charset="0"/>
                <a:cs typeface="Times New Roman" panose="02020603050405020304" pitchFamily="18" charset="0"/>
              </a:rPr>
              <a:t>communication</a:t>
            </a:r>
            <a:r>
              <a:rPr lang="en-GB" sz="2900" b="1" dirty="0"/>
              <a:t>.</a:t>
            </a:r>
            <a:br>
              <a:rPr lang="en-GB" sz="2900" dirty="0"/>
            </a:br>
            <a:endParaRPr lang="en-GB" sz="2900" dirty="0"/>
          </a:p>
        </p:txBody>
      </p:sp>
      <p:sp>
        <p:nvSpPr>
          <p:cNvPr id="3" name="Content Placeholder 2">
            <a:extLst>
              <a:ext uri="{FF2B5EF4-FFF2-40B4-BE49-F238E27FC236}">
                <a16:creationId xmlns:a16="http://schemas.microsoft.com/office/drawing/2014/main" id="{1139E017-18C4-181F-C3BB-DB9F66F63199}"/>
              </a:ext>
            </a:extLst>
          </p:cNvPr>
          <p:cNvSpPr>
            <a:spLocks noGrp="1"/>
          </p:cNvSpPr>
          <p:nvPr>
            <p:ph idx="1"/>
          </p:nvPr>
        </p:nvSpPr>
        <p:spPr>
          <a:xfrm>
            <a:off x="349321" y="1935921"/>
            <a:ext cx="6882913" cy="3591576"/>
          </a:xfrm>
        </p:spPr>
        <p:txBody>
          <a:bodyPr>
            <a:normAutofit/>
          </a:bodyPr>
          <a:lstStyle/>
          <a:p>
            <a:pPr>
              <a:lnSpc>
                <a:spcPct val="110000"/>
              </a:lnSpc>
              <a:buNone/>
            </a:pPr>
            <a:r>
              <a:rPr lang="en-GB" b="1" dirty="0">
                <a:effectLst/>
                <a:latin typeface="Times New Roman" panose="02020603050405020304" pitchFamily="18" charset="0"/>
                <a:cs typeface="Times New Roman" panose="02020603050405020304" pitchFamily="18" charset="0"/>
              </a:rPr>
              <a:t>Technology has become an essential part of modern communication, transforming how people share information, connect with others, and access support. In everyday life, digital tools such as smartphones, video calls, messaging apps, and online platforms make communication faster, more accessible, and more flexible. In health and social care, technology plays an even more important role by helping professionals communicate clearly with service users, families, and colleagues. </a:t>
            </a:r>
          </a:p>
          <a:p>
            <a:pPr marL="0" indent="0">
              <a:lnSpc>
                <a:spcPct val="110000"/>
              </a:lnSpc>
              <a:buNone/>
            </a:pPr>
            <a:r>
              <a:rPr lang="en-GB" dirty="0">
                <a:solidFill>
                  <a:prstClr val="white"/>
                </a:solidFill>
                <a:latin typeface="Times New Roman" panose="02020603050405020304" pitchFamily="18" charset="0"/>
                <a:cs typeface="Times New Roman" panose="02020603050405020304" pitchFamily="18" charset="0"/>
              </a:rPr>
              <a:t>(</a:t>
            </a:r>
            <a:r>
              <a:rPr kumimoji="0" lang="en-GB" sz="2000" b="0" i="0" u="none" strike="noStrike" kern="1200" cap="none" spc="0" normalizeH="0" baseline="0" noProof="0" dirty="0">
                <a:ln>
                  <a:noFill/>
                </a:ln>
                <a:solidFill>
                  <a:prstClr val="white"/>
                </a:solidFill>
                <a:effectLst>
                  <a:outerShdw blurRad="50800" dist="38100" dir="2700000" algn="tl" rotWithShape="0">
                    <a:srgbClr val="000000">
                      <a:alpha val="48000"/>
                    </a:srgbClr>
                  </a:outerShdw>
                </a:effectLst>
                <a:uLnTx/>
                <a:uFillTx/>
                <a:latin typeface="Times New Roman" panose="02020603050405020304" pitchFamily="18" charset="0"/>
                <a:cs typeface="Times New Roman" panose="02020603050405020304" pitchFamily="18" charset="0"/>
              </a:rPr>
              <a:t> Research Outreach, 2 Feb. 2022,)</a:t>
            </a:r>
          </a:p>
          <a:p>
            <a:pPr marL="0" indent="0">
              <a:lnSpc>
                <a:spcPct val="110000"/>
              </a:lnSpc>
              <a:buNone/>
            </a:pPr>
            <a:endParaRPr lang="en-GB" sz="1700" dirty="0">
              <a:latin typeface="Times New Roman" panose="02020603050405020304" pitchFamily="18" charset="0"/>
              <a:cs typeface="Times New Roman" panose="02020603050405020304" pitchFamily="18" charset="0"/>
            </a:endParaRPr>
          </a:p>
        </p:txBody>
      </p:sp>
      <p:pic>
        <p:nvPicPr>
          <p:cNvPr id="14" name="Picture 13" descr="Mobile device with apps">
            <a:extLst>
              <a:ext uri="{FF2B5EF4-FFF2-40B4-BE49-F238E27FC236}">
                <a16:creationId xmlns:a16="http://schemas.microsoft.com/office/drawing/2014/main" id="{BDDB6F0C-83EA-7474-53EF-F4787C2F1BD7}"/>
              </a:ext>
            </a:extLst>
          </p:cNvPr>
          <p:cNvPicPr>
            <a:picLocks noChangeAspect="1"/>
          </p:cNvPicPr>
          <p:nvPr/>
        </p:nvPicPr>
        <p:blipFill>
          <a:blip r:embed="rId3"/>
          <a:srcRect l="50773" r="11202"/>
          <a:stretch>
            <a:fillRect/>
          </a:stretch>
        </p:blipFill>
        <p:spPr>
          <a:xfrm>
            <a:off x="7560733" y="1576768"/>
            <a:ext cx="4495799" cy="5014120"/>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CA4D33EA-5D06-CF55-6F58-D521FB2ADE4B}"/>
              </a:ext>
            </a:extLst>
          </p:cNvPr>
          <p:cNvPicPr>
            <a:picLocks noChangeAspect="1"/>
          </p:cNvPicPr>
          <p:nvPr/>
        </p:nvPicPr>
        <p:blipFill>
          <a:blip r:embed="rId4"/>
          <a:stretch>
            <a:fillRect/>
          </a:stretch>
        </p:blipFill>
        <p:spPr>
          <a:xfrm>
            <a:off x="2328333" y="5988637"/>
            <a:ext cx="2053423" cy="779312"/>
          </a:xfrm>
          <a:prstGeom prst="rect">
            <a:avLst/>
          </a:prstGeom>
        </p:spPr>
      </p:pic>
    </p:spTree>
    <p:extLst>
      <p:ext uri="{BB962C8B-B14F-4D97-AF65-F5344CB8AC3E}">
        <p14:creationId xmlns:p14="http://schemas.microsoft.com/office/powerpoint/2010/main" val="2460453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2BEA5-EB85-2663-8CAF-B751E33F1690}"/>
              </a:ext>
            </a:extLst>
          </p:cNvPr>
          <p:cNvSpPr>
            <a:spLocks noGrp="1"/>
          </p:cNvSpPr>
          <p:nvPr>
            <p:ph type="title"/>
          </p:nvPr>
        </p:nvSpPr>
        <p:spPr>
          <a:xfrm>
            <a:off x="6513534" y="609600"/>
            <a:ext cx="4754022" cy="1326321"/>
          </a:xfrm>
        </p:spPr>
        <p:txBody>
          <a:bodyPr>
            <a:normAutofit/>
          </a:bodyPr>
          <a:lstStyle/>
          <a:p>
            <a:r>
              <a:rPr lang="en-GB" b="1" dirty="0">
                <a:latin typeface="Times New Roman" panose="02020603050405020304" pitchFamily="18" charset="0"/>
                <a:cs typeface="Times New Roman" panose="02020603050405020304" pitchFamily="18" charset="0"/>
              </a:rPr>
              <a:t>Conclusion</a:t>
            </a:r>
          </a:p>
        </p:txBody>
      </p:sp>
      <p:pic>
        <p:nvPicPr>
          <p:cNvPr id="34" name="Picture 33" descr="Hands-on top of each other">
            <a:extLst>
              <a:ext uri="{FF2B5EF4-FFF2-40B4-BE49-F238E27FC236}">
                <a16:creationId xmlns:a16="http://schemas.microsoft.com/office/drawing/2014/main" id="{1C7CA3FD-AEFC-933D-BF35-570B582B0A08}"/>
              </a:ext>
            </a:extLst>
          </p:cNvPr>
          <p:cNvPicPr>
            <a:picLocks noChangeAspect="1"/>
          </p:cNvPicPr>
          <p:nvPr/>
        </p:nvPicPr>
        <p:blipFill>
          <a:blip r:embed="rId3"/>
          <a:srcRect l="52515" r="8597" b="1"/>
          <a:stretch>
            <a:fillRect/>
          </a:stretch>
        </p:blipFill>
        <p:spPr>
          <a:xfrm>
            <a:off x="20" y="10"/>
            <a:ext cx="6095980" cy="6857990"/>
          </a:xfrm>
          <a:prstGeom prst="rect">
            <a:avLst/>
          </a:prstGeom>
          <a:scene3d>
            <a:camera prst="orthographicFront"/>
            <a:lightRig rig="twoPt" dir="t">
              <a:rot lat="0" lon="0" rev="7200000"/>
            </a:lightRig>
          </a:scene3d>
          <a:sp3d>
            <a:bevelT w="25400" h="19050"/>
          </a:sp3d>
        </p:spPr>
      </p:pic>
      <p:sp>
        <p:nvSpPr>
          <p:cNvPr id="35" name="Content Placeholder 2">
            <a:extLst>
              <a:ext uri="{FF2B5EF4-FFF2-40B4-BE49-F238E27FC236}">
                <a16:creationId xmlns:a16="http://schemas.microsoft.com/office/drawing/2014/main" id="{24B071B2-25A3-165E-C73A-BFEDFBDC0E1A}"/>
              </a:ext>
            </a:extLst>
          </p:cNvPr>
          <p:cNvSpPr>
            <a:spLocks noGrp="1"/>
          </p:cNvSpPr>
          <p:nvPr>
            <p:ph idx="1"/>
          </p:nvPr>
        </p:nvSpPr>
        <p:spPr>
          <a:xfrm>
            <a:off x="6513533" y="1777429"/>
            <a:ext cx="5476407" cy="4582273"/>
          </a:xfrm>
        </p:spPr>
        <p:txBody>
          <a:bodyPr>
            <a:normAutofit/>
          </a:bodyPr>
          <a:lstStyle/>
          <a:p>
            <a:pPr marL="0" indent="0">
              <a:lnSpc>
                <a:spcPct val="110000"/>
              </a:lnSpc>
              <a:buNone/>
            </a:pPr>
            <a:r>
              <a:rPr lang="en-GB" sz="1800" b="1" dirty="0">
                <a:latin typeface="Times New Roman" panose="02020603050405020304" pitchFamily="18" charset="0"/>
                <a:cs typeface="Times New Roman" panose="02020603050405020304" pitchFamily="18" charset="0"/>
              </a:rPr>
              <a:t>In conclusion, communication is a core professional skill in health and social care because it directly affects the safety, quality, and experience of the support individuals receive.</a:t>
            </a:r>
          </a:p>
          <a:p>
            <a:pPr marL="0" indent="0">
              <a:lnSpc>
                <a:spcPct val="110000"/>
              </a:lnSpc>
              <a:buNone/>
            </a:pPr>
            <a:r>
              <a:rPr lang="en-GB" sz="1800" b="1" dirty="0">
                <a:latin typeface="Times New Roman" panose="02020603050405020304" pitchFamily="18" charset="0"/>
                <a:cs typeface="Times New Roman" panose="02020603050405020304" pitchFamily="18" charset="0"/>
              </a:rPr>
              <a:t> Effective communication enables practitioners to understand people’s needs, share information accurately, and build trusting, person‑centred relationships. It also strengthens teamwork by ensuring that professionals can coordinate care clearly and consistently.</a:t>
            </a:r>
          </a:p>
          <a:p>
            <a:pPr marL="0" indent="0">
              <a:lnSpc>
                <a:spcPct val="110000"/>
              </a:lnSpc>
              <a:buNone/>
            </a:pPr>
            <a:endParaRPr lang="en-GB" sz="1800" b="1" dirty="0">
              <a:latin typeface="Times New Roman" panose="02020603050405020304" pitchFamily="18" charset="0"/>
              <a:cs typeface="Times New Roman" panose="02020603050405020304" pitchFamily="18" charset="0"/>
            </a:endParaRPr>
          </a:p>
          <a:p>
            <a:pPr marL="0" indent="0">
              <a:lnSpc>
                <a:spcPct val="110000"/>
              </a:lnSpc>
              <a:buNone/>
            </a:pPr>
            <a:endParaRPr lang="en-GB" sz="1800" b="1" dirty="0">
              <a:latin typeface="Times New Roman" panose="02020603050405020304" pitchFamily="18" charset="0"/>
              <a:cs typeface="Times New Roman" panose="02020603050405020304" pitchFamily="18" charset="0"/>
            </a:endParaRPr>
          </a:p>
        </p:txBody>
      </p:sp>
      <p:cxnSp>
        <p:nvCxnSpPr>
          <p:cNvPr id="40" name="Straight Connector 39">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A01D8405-2BE2-F42E-66B6-4CEB1BEFFD23}"/>
              </a:ext>
            </a:extLst>
          </p:cNvPr>
          <p:cNvPicPr>
            <a:picLocks noChangeAspect="1"/>
          </p:cNvPicPr>
          <p:nvPr/>
        </p:nvPicPr>
        <p:blipFill>
          <a:blip r:embed="rId4"/>
          <a:stretch>
            <a:fillRect/>
          </a:stretch>
        </p:blipFill>
        <p:spPr>
          <a:xfrm>
            <a:off x="6311642" y="6060868"/>
            <a:ext cx="1799425" cy="682915"/>
          </a:xfrm>
          <a:prstGeom prst="rect">
            <a:avLst/>
          </a:prstGeom>
        </p:spPr>
      </p:pic>
    </p:spTree>
    <p:extLst>
      <p:ext uri="{BB962C8B-B14F-4D97-AF65-F5344CB8AC3E}">
        <p14:creationId xmlns:p14="http://schemas.microsoft.com/office/powerpoint/2010/main" val="1270352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0FB2-DFA2-B6E9-FE53-FD950A04A9D0}"/>
              </a:ext>
            </a:extLst>
          </p:cNvPr>
          <p:cNvSpPr>
            <a:spLocks noGrp="1"/>
          </p:cNvSpPr>
          <p:nvPr>
            <p:ph type="title"/>
          </p:nvPr>
        </p:nvSpPr>
        <p:spPr>
          <a:xfrm>
            <a:off x="2112264" y="274321"/>
            <a:ext cx="5148072" cy="493775"/>
          </a:xfrm>
        </p:spPr>
        <p:txBody>
          <a:bodyPr>
            <a:normAutofit/>
          </a:bodyPr>
          <a:lstStyle/>
          <a:p>
            <a:r>
              <a:rPr lang="en-GB" sz="2400" dirty="0">
                <a:latin typeface="Times New Roman" panose="02020603050405020304" pitchFamily="18" charset="0"/>
                <a:cs typeface="Times New Roman" panose="02020603050405020304" pitchFamily="18" charset="0"/>
              </a:rPr>
              <a:t>references</a:t>
            </a:r>
          </a:p>
        </p:txBody>
      </p:sp>
      <p:sp>
        <p:nvSpPr>
          <p:cNvPr id="17" name="TextBox 16">
            <a:extLst>
              <a:ext uri="{FF2B5EF4-FFF2-40B4-BE49-F238E27FC236}">
                <a16:creationId xmlns:a16="http://schemas.microsoft.com/office/drawing/2014/main" id="{DC148895-B581-DA46-4558-937C1B9F6523}"/>
              </a:ext>
            </a:extLst>
          </p:cNvPr>
          <p:cNvSpPr txBox="1"/>
          <p:nvPr/>
        </p:nvSpPr>
        <p:spPr>
          <a:xfrm>
            <a:off x="649224" y="841248"/>
            <a:ext cx="9317736" cy="6032421"/>
          </a:xfrm>
          <a:prstGeom prst="rect">
            <a:avLst/>
          </a:prstGeom>
          <a:noFill/>
        </p:spPr>
        <p:txBody>
          <a:bodyPr wrap="square">
            <a:spAutoFit/>
          </a:bodyPr>
          <a:lstStyle/>
          <a:p>
            <a:r>
              <a:rPr lang="en-GB" sz="1600" b="1" dirty="0">
                <a:latin typeface="Times New Roman" panose="02020603050405020304" pitchFamily="18" charset="0"/>
                <a:cs typeface="Times New Roman" panose="02020603050405020304" pitchFamily="18" charset="0"/>
              </a:rPr>
              <a:t>Atwell, Nancy.</a:t>
            </a:r>
            <a:r>
              <a:rPr lang="en-GB" sz="1600" dirty="0">
                <a:latin typeface="Times New Roman" panose="02020603050405020304" pitchFamily="18" charset="0"/>
                <a:cs typeface="Times New Roman" panose="02020603050405020304" pitchFamily="18" charset="0"/>
              </a:rPr>
              <a:t> “How Do You Demonstrate Effective Communication Skills? - Mastering the Art.” </a:t>
            </a:r>
            <a:r>
              <a:rPr lang="en-GB" sz="1600" i="1" dirty="0">
                <a:latin typeface="Times New Roman" panose="02020603050405020304" pitchFamily="18" charset="0"/>
                <a:cs typeface="Times New Roman" panose="02020603050405020304" pitchFamily="18" charset="0"/>
              </a:rPr>
              <a:t>Word SCR</a:t>
            </a:r>
            <a:r>
              <a:rPr lang="en-GB" sz="1600" dirty="0">
                <a:latin typeface="Times New Roman" panose="02020603050405020304" pitchFamily="18" charset="0"/>
                <a:cs typeface="Times New Roman" panose="02020603050405020304" pitchFamily="18" charset="0"/>
              </a:rPr>
              <a:t>, 29 Aug. 2025. Accessed 22 Mar. 2026.</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(Effective Communication: Strategies for Success in 2025.)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(Effective Communication Skills, 29 Aug. 2025.)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(Healthcarecourses.org.uk,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www.healthcarecourses.org.uk/articles.aspx?id=6948&amp;CourseTitle=Importance+of+communication+skills+in+Health+and+Social+Care (healthcarecourses.org.uk in Bing)</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(NHS England, 2017.)</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(Research Outreach, 2 Feb. 2022.Skills for Care.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(Communication. 2022.)</a:t>
            </a:r>
          </a:p>
          <a:p>
            <a:endParaRPr lang="en-GB" sz="1600" dirty="0"/>
          </a:p>
          <a:p>
            <a:r>
              <a:rPr lang="en-GB" sz="1600" dirty="0"/>
              <a:t>https://www.skillsforcare.org.uk/resources/documents/Developing-your-workforce/Care-Certificate/Care-Certificate-Standards/Standard-6.pdf (skillsforcare.org.uk in Bing)</a:t>
            </a:r>
          </a:p>
          <a:p>
            <a:endParaRPr lang="en-GB" sz="1600" dirty="0"/>
          </a:p>
          <a:p>
            <a:r>
              <a:rPr lang="en-GB" sz="1600" dirty="0"/>
              <a:t>Health Education England. (2020). The Importance of Communication in Delivering Person‑Centred Care.</a:t>
            </a:r>
          </a:p>
          <a:p>
            <a:endParaRPr lang="en-GB" dirty="0"/>
          </a:p>
        </p:txBody>
      </p:sp>
      <p:pic>
        <p:nvPicPr>
          <p:cNvPr id="18" name="Picture 17">
            <a:extLst>
              <a:ext uri="{FF2B5EF4-FFF2-40B4-BE49-F238E27FC236}">
                <a16:creationId xmlns:a16="http://schemas.microsoft.com/office/drawing/2014/main" id="{71106811-A299-D396-8F91-5CBD1F85DEC5}"/>
              </a:ext>
            </a:extLst>
          </p:cNvPr>
          <p:cNvPicPr>
            <a:picLocks noChangeAspect="1"/>
          </p:cNvPicPr>
          <p:nvPr/>
        </p:nvPicPr>
        <p:blipFill>
          <a:blip r:embed="rId2"/>
          <a:stretch>
            <a:fillRect/>
          </a:stretch>
        </p:blipFill>
        <p:spPr>
          <a:xfrm>
            <a:off x="9966960" y="6279107"/>
            <a:ext cx="1759373" cy="667714"/>
          </a:xfrm>
          <a:prstGeom prst="rect">
            <a:avLst/>
          </a:prstGeom>
        </p:spPr>
      </p:pic>
    </p:spTree>
    <p:extLst>
      <p:ext uri="{BB962C8B-B14F-4D97-AF65-F5344CB8AC3E}">
        <p14:creationId xmlns:p14="http://schemas.microsoft.com/office/powerpoint/2010/main" val="12512365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653</TotalTime>
  <Words>1055</Words>
  <Application>Microsoft Office PowerPoint</Application>
  <PresentationFormat>Widescreen</PresentationFormat>
  <Paragraphs>81</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Century Gothic</vt:lpstr>
      <vt:lpstr>Times New Roman</vt:lpstr>
      <vt:lpstr>Wingdings</vt:lpstr>
      <vt:lpstr>Damask</vt:lpstr>
      <vt:lpstr> </vt:lpstr>
      <vt:lpstr>PowerPoint Presentation</vt:lpstr>
      <vt:lpstr>Introduction</vt:lpstr>
      <vt:lpstr>Definition of Communication.</vt:lpstr>
      <vt:lpstr>Why Communication Skills Are Important in Health and Social Care </vt:lpstr>
      <vt:lpstr>SBAR</vt:lpstr>
      <vt:lpstr>PowerPoint Presentation</vt:lpstr>
      <vt:lpstr>How I would apply communication skills step by step: </vt:lpstr>
      <vt:lpstr>PowerPoint Presentation</vt:lpstr>
      <vt:lpstr>How can technology helps with communication.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Bahja Salah</dc:creator>
  <cp:lastModifiedBy>Bahja Salah</cp:lastModifiedBy>
  <cp:revision>2</cp:revision>
  <dcterms:created xsi:type="dcterms:W3CDTF">2026-03-19T19:27:00Z</dcterms:created>
  <dcterms:modified xsi:type="dcterms:W3CDTF">2026-03-22T14:34:59Z</dcterms:modified>
</cp:coreProperties>
</file>