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4"/>
  </p:sldMasterIdLst>
  <p:notesMasterIdLst>
    <p:notesMasterId r:id="rId13"/>
  </p:notesMasterIdLst>
  <p:handoutMasterIdLst>
    <p:handoutMasterId r:id="rId14"/>
  </p:handoutMasterIdLst>
  <p:sldIdLst>
    <p:sldId id="272" r:id="rId5"/>
    <p:sldId id="259" r:id="rId6"/>
    <p:sldId id="275" r:id="rId7"/>
    <p:sldId id="276" r:id="rId8"/>
    <p:sldId id="273" r:id="rId9"/>
    <p:sldId id="277" r:id="rId10"/>
    <p:sldId id="278" r:id="rId11"/>
    <p:sldId id="27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528"/>
        <p:guide pos="3864"/>
        <p:guide orient="horz" pos="1272"/>
        <p:guide orient="horz" pos="2312"/>
        <p:guide orient="horz" pos="1944"/>
        <p:guide orient="horz" pos="2328"/>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14/10/2024</a:t>
            </a:fld>
            <a:endParaRPr lang="en-GB"/>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14/10/2024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5</a:t>
            </a:fld>
            <a:endParaRPr lang="en-GB" noProof="0"/>
          </a:p>
        </p:txBody>
      </p:sp>
    </p:spTree>
    <p:extLst>
      <p:ext uri="{BB962C8B-B14F-4D97-AF65-F5344CB8AC3E}">
        <p14:creationId xmlns:p14="http://schemas.microsoft.com/office/powerpoint/2010/main" val="42641080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10/14/24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Freeform: Shape 7">
            <a:extLst>
              <a:ext uri="{FF2B5EF4-FFF2-40B4-BE49-F238E27FC236}">
                <a16:creationId xmlns:a16="http://schemas.microsoft.com/office/drawing/2014/main" id="{4E7E3E7A-AEA5-7804-F55C-BA7C9E330C33}"/>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9" name="Freeform: Shape 8">
            <a:extLst>
              <a:ext uri="{FF2B5EF4-FFF2-40B4-BE49-F238E27FC236}">
                <a16:creationId xmlns:a16="http://schemas.microsoft.com/office/drawing/2014/main" id="{55054F0D-3877-6D0D-C632-333C5888B98B}"/>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0" name="Freeform: Shape 9">
            <a:extLst>
              <a:ext uri="{FF2B5EF4-FFF2-40B4-BE49-F238E27FC236}">
                <a16:creationId xmlns:a16="http://schemas.microsoft.com/office/drawing/2014/main" id="{617C7BE3-0161-4396-4CDA-C98D107D3AE9}"/>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47F49298-0B0B-7EF8-6365-A7DF71FFD10E}"/>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965765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t>‹#›</a:t>
            </a:fld>
            <a:endParaRPr lang="en-GB"/>
          </a:p>
        </p:txBody>
      </p:sp>
      <p:sp>
        <p:nvSpPr>
          <p:cNvPr id="8" name="Freeform: Shape 7">
            <a:extLst>
              <a:ext uri="{FF2B5EF4-FFF2-40B4-BE49-F238E27FC236}">
                <a16:creationId xmlns:a16="http://schemas.microsoft.com/office/drawing/2014/main" id="{99900965-393D-4548-D866-07C4190F9B92}"/>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9" name="Freeform: Shape 8">
            <a:extLst>
              <a:ext uri="{FF2B5EF4-FFF2-40B4-BE49-F238E27FC236}">
                <a16:creationId xmlns:a16="http://schemas.microsoft.com/office/drawing/2014/main" id="{43A02426-2FB3-D60E-E60C-51F14B3FEFA5}"/>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18472225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7" name="Freeform: Shape 6">
            <a:extLst>
              <a:ext uri="{FF2B5EF4-FFF2-40B4-BE49-F238E27FC236}">
                <a16:creationId xmlns:a16="http://schemas.microsoft.com/office/drawing/2014/main" id="{CCD3C53A-74DB-DAA1-3D1E-77034D592769}"/>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8" name="Freeform: Shape 7">
            <a:extLst>
              <a:ext uri="{FF2B5EF4-FFF2-40B4-BE49-F238E27FC236}">
                <a16:creationId xmlns:a16="http://schemas.microsoft.com/office/drawing/2014/main" id="{0B56A8B1-3837-FE17-1876-73B1B17C98B0}"/>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9" name="Freeform: Shape 8">
            <a:extLst>
              <a:ext uri="{FF2B5EF4-FFF2-40B4-BE49-F238E27FC236}">
                <a16:creationId xmlns:a16="http://schemas.microsoft.com/office/drawing/2014/main" id="{21E63913-E40D-5BD3-FCB1-77CB6BA1676B}"/>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0" name="Freeform: Shape 9">
            <a:extLst>
              <a:ext uri="{FF2B5EF4-FFF2-40B4-BE49-F238E27FC236}">
                <a16:creationId xmlns:a16="http://schemas.microsoft.com/office/drawing/2014/main" id="{F16056D7-89AC-C923-3C03-411199D00790}"/>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AB71E303-3196-5B3B-69A3-D9C26EC434FC}"/>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337264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rtl="0"/>
            <a:r>
              <a:rPr lang="en-GB"/>
              <a:t>20XX</a:t>
            </a:r>
          </a:p>
        </p:txBody>
      </p:sp>
      <p:sp>
        <p:nvSpPr>
          <p:cNvPr id="6" name="Footer Placeholder 5"/>
          <p:cNvSpPr>
            <a:spLocks noGrp="1"/>
          </p:cNvSpPr>
          <p:nvPr>
            <p:ph type="ftr" sz="quarter" idx="11"/>
          </p:nvPr>
        </p:nvSpPr>
        <p:spPr/>
        <p:txBody>
          <a:bodyPr/>
          <a:lstStyle/>
          <a:p>
            <a:pPr rtl="0"/>
            <a:r>
              <a:rPr lang="en-GB"/>
              <a:t>presentation title</a:t>
            </a:r>
          </a:p>
        </p:txBody>
      </p:sp>
      <p:sp>
        <p:nvSpPr>
          <p:cNvPr id="7" name="Slide Number Placeholder 6"/>
          <p:cNvSpPr>
            <a:spLocks noGrp="1"/>
          </p:cNvSpPr>
          <p:nvPr>
            <p:ph type="sldNum" sz="quarter" idx="12"/>
          </p:nvPr>
        </p:nvSpPr>
        <p:spPr/>
        <p:txBody>
          <a:bodyPr/>
          <a:lstStyle/>
          <a:p>
            <a:pPr rtl="0"/>
            <a:fld id="{58FB4751-880F-D840-AAA9-3A15815CC996}" type="slidenum">
              <a:rPr lang="en-GB" smtClean="0"/>
              <a:t>‹#›</a:t>
            </a:fld>
            <a:endParaRPr lang="en-GB"/>
          </a:p>
        </p:txBody>
      </p:sp>
      <p:sp>
        <p:nvSpPr>
          <p:cNvPr id="9" name="Freeform: Shape 8">
            <a:extLst>
              <a:ext uri="{FF2B5EF4-FFF2-40B4-BE49-F238E27FC236}">
                <a16:creationId xmlns:a16="http://schemas.microsoft.com/office/drawing/2014/main" id="{66DBCB4F-9838-B8A2-C370-E7A91F1DBDAA}"/>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0" name="Freeform: Shape 9">
            <a:extLst>
              <a:ext uri="{FF2B5EF4-FFF2-40B4-BE49-F238E27FC236}">
                <a16:creationId xmlns:a16="http://schemas.microsoft.com/office/drawing/2014/main" id="{AAE1F931-A054-A122-018E-5DC7092D7AE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631002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rtl="0"/>
            <a:r>
              <a:rPr lang="en-GB"/>
              <a:t>20XX</a:t>
            </a:r>
          </a:p>
        </p:txBody>
      </p:sp>
      <p:sp>
        <p:nvSpPr>
          <p:cNvPr id="8" name="Footer Placeholder 7"/>
          <p:cNvSpPr>
            <a:spLocks noGrp="1"/>
          </p:cNvSpPr>
          <p:nvPr>
            <p:ph type="ftr" sz="quarter" idx="11"/>
          </p:nvPr>
        </p:nvSpPr>
        <p:spPr/>
        <p:txBody>
          <a:bodyPr/>
          <a:lstStyle/>
          <a:p>
            <a:pPr rtl="0"/>
            <a:r>
              <a:rPr lang="en-GB"/>
              <a:t>presentation title</a:t>
            </a:r>
          </a:p>
        </p:txBody>
      </p:sp>
      <p:sp>
        <p:nvSpPr>
          <p:cNvPr id="9" name="Slide Number Placeholder 8"/>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0" name="Freeform: Shape 9">
            <a:extLst>
              <a:ext uri="{FF2B5EF4-FFF2-40B4-BE49-F238E27FC236}">
                <a16:creationId xmlns:a16="http://schemas.microsoft.com/office/drawing/2014/main" id="{B40CB13F-4253-5A6F-1629-F4215BA11950}"/>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FBBDC9DF-2E51-3F39-2578-04FDF8FC906C}"/>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2" name="Freeform: Shape 11">
            <a:extLst>
              <a:ext uri="{FF2B5EF4-FFF2-40B4-BE49-F238E27FC236}">
                <a16:creationId xmlns:a16="http://schemas.microsoft.com/office/drawing/2014/main" id="{838768BF-FED0-1580-CEB3-879C5D0BD47B}"/>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cxnSp>
        <p:nvCxnSpPr>
          <p:cNvPr id="13" name="Straight Connector 12">
            <a:extLst>
              <a:ext uri="{FF2B5EF4-FFF2-40B4-BE49-F238E27FC236}">
                <a16:creationId xmlns:a16="http://schemas.microsoft.com/office/drawing/2014/main" id="{FF4ED803-A6A8-5506-FDE7-8D23BF5CE826}"/>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93224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rtl="0"/>
            <a:r>
              <a:rPr lang="en-GB"/>
              <a:t>20XX</a:t>
            </a:r>
          </a:p>
        </p:txBody>
      </p:sp>
      <p:sp>
        <p:nvSpPr>
          <p:cNvPr id="4" name="Footer Placeholder 3"/>
          <p:cNvSpPr>
            <a:spLocks noGrp="1"/>
          </p:cNvSpPr>
          <p:nvPr>
            <p:ph type="ftr" sz="quarter" idx="11"/>
          </p:nvPr>
        </p:nvSpPr>
        <p:spPr/>
        <p:txBody>
          <a:bodyPr/>
          <a:lstStyle/>
          <a:p>
            <a:pPr rtl="0"/>
            <a:r>
              <a:rPr lang="en-GB"/>
              <a:t>presentation title</a:t>
            </a:r>
          </a:p>
        </p:txBody>
      </p:sp>
      <p:sp>
        <p:nvSpPr>
          <p:cNvPr id="5" name="Slide Number Placeholder 4"/>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5352718"/>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r>
              <a:rPr lang="en-GB"/>
              <a:t>20XX</a:t>
            </a:r>
          </a:p>
        </p:txBody>
      </p:sp>
      <p:sp>
        <p:nvSpPr>
          <p:cNvPr id="3" name="Footer Placeholder 2"/>
          <p:cNvSpPr>
            <a:spLocks noGrp="1"/>
          </p:cNvSpPr>
          <p:nvPr>
            <p:ph type="ftr" sz="quarter" idx="11"/>
          </p:nvPr>
        </p:nvSpPr>
        <p:spPr/>
        <p:txBody>
          <a:bodyPr/>
          <a:lstStyle/>
          <a:p>
            <a:pPr rtl="0"/>
            <a:r>
              <a:rPr lang="en-GB"/>
              <a:t>presentation title</a:t>
            </a:r>
          </a:p>
        </p:txBody>
      </p:sp>
      <p:sp>
        <p:nvSpPr>
          <p:cNvPr id="4" name="Slide Number Placeholder 3"/>
          <p:cNvSpPr>
            <a:spLocks noGrp="1"/>
          </p:cNvSpPr>
          <p:nvPr>
            <p:ph type="sldNum" sz="quarter" idx="12"/>
          </p:nvPr>
        </p:nvSpPr>
        <p:spPr/>
        <p:txBody>
          <a:bodyPr/>
          <a:lstStyle/>
          <a:p>
            <a:pPr rtl="0"/>
            <a:fld id="{58FB4751-880F-D840-AAA9-3A15815CC996}" type="slidenum">
              <a:rPr lang="en-GB" smtClean="0"/>
              <a:pPr rtl="0"/>
              <a:t>‹#›</a:t>
            </a:fld>
            <a:endParaRPr lang="en-GB"/>
          </a:p>
        </p:txBody>
      </p:sp>
    </p:spTree>
    <p:extLst>
      <p:ext uri="{BB962C8B-B14F-4D97-AF65-F5344CB8AC3E}">
        <p14:creationId xmlns:p14="http://schemas.microsoft.com/office/powerpoint/2010/main" val="2637301927"/>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GB"/>
              <a:t>20XX</a:t>
            </a:r>
          </a:p>
        </p:txBody>
      </p:sp>
      <p:sp>
        <p:nvSpPr>
          <p:cNvPr id="6" name="Footer Placeholder 5"/>
          <p:cNvSpPr>
            <a:spLocks noGrp="1"/>
          </p:cNvSpPr>
          <p:nvPr>
            <p:ph type="ftr" sz="quarter" idx="11"/>
          </p:nvPr>
        </p:nvSpPr>
        <p:spPr/>
        <p:txBody>
          <a:bodyPr/>
          <a:lstStyle/>
          <a:p>
            <a:pPr rtl="0"/>
            <a:r>
              <a:rPr lang="en-GB"/>
              <a:t>presentation title</a:t>
            </a:r>
          </a:p>
        </p:txBody>
      </p:sp>
      <p:sp>
        <p:nvSpPr>
          <p:cNvPr id="7" name="Slide Number Placeholder 6"/>
          <p:cNvSpPr>
            <a:spLocks noGrp="1"/>
          </p:cNvSpPr>
          <p:nvPr>
            <p:ph type="sldNum" sz="quarter" idx="12"/>
          </p:nvPr>
        </p:nvSpPr>
        <p:spPr/>
        <p:txBody>
          <a:bodyPr/>
          <a:lstStyle/>
          <a:p>
            <a:pPr rtl="0"/>
            <a:fld id="{58FB4751-880F-D840-AAA9-3A15815CC99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8" name="Freeform: Shape 7">
            <a:extLst>
              <a:ext uri="{FF2B5EF4-FFF2-40B4-BE49-F238E27FC236}">
                <a16:creationId xmlns:a16="http://schemas.microsoft.com/office/drawing/2014/main" id="{A034250E-DFA3-CD18-4064-F96203DFE7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9" name="Freeform: Shape 8">
            <a:extLst>
              <a:ext uri="{FF2B5EF4-FFF2-40B4-BE49-F238E27FC236}">
                <a16:creationId xmlns:a16="http://schemas.microsoft.com/office/drawing/2014/main" id="{831FEA92-246C-B4A3-20AD-4055C9246EF6}"/>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831736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GB"/>
              <a:t>20XX</a:t>
            </a:r>
          </a:p>
        </p:txBody>
      </p:sp>
      <p:sp>
        <p:nvSpPr>
          <p:cNvPr id="6" name="Footer Placeholder 5"/>
          <p:cNvSpPr>
            <a:spLocks noGrp="1"/>
          </p:cNvSpPr>
          <p:nvPr>
            <p:ph type="ftr" sz="quarter" idx="11"/>
          </p:nvPr>
        </p:nvSpPr>
        <p:spPr/>
        <p:txBody>
          <a:bodyPr/>
          <a:lstStyle/>
          <a:p>
            <a:pPr rtl="0"/>
            <a:r>
              <a:rPr lang="en-GB"/>
              <a:t>presentation title</a:t>
            </a:r>
          </a:p>
        </p:txBody>
      </p:sp>
      <p:sp>
        <p:nvSpPr>
          <p:cNvPr id="7" name="Slide Number Placeholder 6"/>
          <p:cNvSpPr>
            <a:spLocks noGrp="1"/>
          </p:cNvSpPr>
          <p:nvPr>
            <p:ph type="sldNum" sz="quarter" idx="12"/>
          </p:nvPr>
        </p:nvSpPr>
        <p:spPr/>
        <p:txBody>
          <a:bodyPr/>
          <a:lstStyle/>
          <a:p>
            <a:pPr rtl="0"/>
            <a:fld id="{58FB4751-880F-D840-AAA9-3A15815CC996}" type="slidenum">
              <a:rPr lang="en-GB" smtClean="0"/>
              <a:t>‹#›</a:t>
            </a:fld>
            <a:endParaRPr lang="en-GB"/>
          </a:p>
        </p:txBody>
      </p:sp>
      <p:pic>
        <p:nvPicPr>
          <p:cNvPr id="3" name="Picture 2" descr="Shape, circle&#10;&#10;Description automatically generated">
            <a:extLst>
              <a:ext uri="{FF2B5EF4-FFF2-40B4-BE49-F238E27FC236}">
                <a16:creationId xmlns:a16="http://schemas.microsoft.com/office/drawing/2014/main" id="{E7F7C282-8C49-9C63-E2E3-94DFB6810302}"/>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8" name="Freeform: Shape 7">
            <a:extLst>
              <a:ext uri="{FF2B5EF4-FFF2-40B4-BE49-F238E27FC236}">
                <a16:creationId xmlns:a16="http://schemas.microsoft.com/office/drawing/2014/main" id="{8DD757B8-37DC-A1C7-7FBD-5B5F59E2C20E}"/>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493427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r>
              <a:rPr lang="en-GB"/>
              <a:t>20XX</a:t>
            </a:r>
          </a:p>
        </p:txBody>
      </p:sp>
      <p:sp>
        <p:nvSpPr>
          <p:cNvPr id="6" name="Footer Placeholder 5"/>
          <p:cNvSpPr>
            <a:spLocks noGrp="1"/>
          </p:cNvSpPr>
          <p:nvPr>
            <p:ph type="ftr" sz="quarter" idx="11"/>
          </p:nvPr>
        </p:nvSpPr>
        <p:spPr/>
        <p:txBody>
          <a:bodyPr/>
          <a:lstStyle/>
          <a:p>
            <a:pPr rtl="0"/>
            <a:r>
              <a:rPr lang="en-GB"/>
              <a:t>presentation title</a:t>
            </a:r>
          </a:p>
        </p:txBody>
      </p:sp>
      <p:sp>
        <p:nvSpPr>
          <p:cNvPr id="7" name="Slide Number Placeholder 6"/>
          <p:cNvSpPr>
            <a:spLocks noGrp="1"/>
          </p:cNvSpPr>
          <p:nvPr>
            <p:ph type="sldNum" sz="quarter" idx="12"/>
          </p:nvPr>
        </p:nvSpPr>
        <p:spPr/>
        <p:txBody>
          <a:bodyPr/>
          <a:lstStyle/>
          <a:p>
            <a:pPr rtl="0"/>
            <a:fld id="{58FB4751-880F-D840-AAA9-3A15815CC996}" type="slidenum">
              <a:rPr lang="en-GB" smtClean="0"/>
              <a:pPr rtl="0"/>
              <a:t>‹#›</a:t>
            </a:fld>
            <a:endParaRPr lang="en-GB"/>
          </a:p>
        </p:txBody>
      </p:sp>
    </p:spTree>
    <p:extLst>
      <p:ext uri="{BB962C8B-B14F-4D97-AF65-F5344CB8AC3E}">
        <p14:creationId xmlns:p14="http://schemas.microsoft.com/office/powerpoint/2010/main" val="440110243"/>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0825924"/>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2944927"/>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spTree>
    <p:extLst>
      <p:ext uri="{BB962C8B-B14F-4D97-AF65-F5344CB8AC3E}">
        <p14:creationId xmlns:p14="http://schemas.microsoft.com/office/powerpoint/2010/main" val="2411162220"/>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4060837"/>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3976087"/>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0566510"/>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r>
              <a:rPr lang="en-GB"/>
              <a:t>20XX</a:t>
            </a:r>
          </a:p>
        </p:txBody>
      </p:sp>
      <p:sp>
        <p:nvSpPr>
          <p:cNvPr id="5" name="Footer Placeholder 4"/>
          <p:cNvSpPr>
            <a:spLocks noGrp="1"/>
          </p:cNvSpPr>
          <p:nvPr>
            <p:ph type="ftr" sz="quarter" idx="11"/>
          </p:nvPr>
        </p:nvSpPr>
        <p:spPr/>
        <p:txBody>
          <a:bodyPr/>
          <a:lstStyle/>
          <a:p>
            <a:pPr rtl="0"/>
            <a:r>
              <a:rPr lang="en-GB"/>
              <a:t>presentation title</a:t>
            </a:r>
          </a:p>
        </p:txBody>
      </p:sp>
      <p:sp>
        <p:nvSpPr>
          <p:cNvPr id="6" name="Slide Number Placeholder 5"/>
          <p:cNvSpPr>
            <a:spLocks noGrp="1"/>
          </p:cNvSpPr>
          <p:nvPr>
            <p:ph type="sldNum" sz="quarter" idx="12"/>
          </p:nvPr>
        </p:nvSpPr>
        <p:spPr/>
        <p:txBody>
          <a:bodyPr/>
          <a:lstStyle/>
          <a:p>
            <a:pPr rtl="0"/>
            <a:fld id="{58FB4751-880F-D840-AAA9-3A15815CC996}" type="slidenum">
              <a:rPr lang="en-GB" smtClean="0"/>
              <a:pPr rtl="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8223007"/>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3920489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r>
              <a:rPr lang="en-GB"/>
              <a:t>20XX</a:t>
            </a: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r>
              <a:rPr lang="en-GB"/>
              <a:t>presentation title</a:t>
            </a: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58FB4751-880F-D840-AAA9-3A15815CC996}" type="slidenum">
              <a:rPr lang="en-GB" smtClean="0"/>
              <a:pPr rtl="0"/>
              <a:t>‹#›</a:t>
            </a:fld>
            <a:endParaRPr lang="en-GB"/>
          </a:p>
        </p:txBody>
      </p:sp>
      <p:cxnSp>
        <p:nvCxnSpPr>
          <p:cNvPr id="12" name="Straight Connector 11">
            <a:extLst>
              <a:ext uri="{FF2B5EF4-FFF2-40B4-BE49-F238E27FC236}">
                <a16:creationId xmlns:a16="http://schemas.microsoft.com/office/drawing/2014/main" id="{480EC2F1-21C1-AD0A-7A73-A1A90770C221}"/>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612811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57" r:id="rId18"/>
    <p:sldLayoutId id="2147483653" r:id="rId19"/>
    <p:sldLayoutId id="2147483652" r:id="rId20"/>
    <p:sldLayoutId id="2147483655" r:id="rId21"/>
  </p:sldLayoutIdLst>
  <p:hf hdr="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2418078" y="1913467"/>
            <a:ext cx="6815669" cy="1515533"/>
          </a:xfrm>
        </p:spPr>
        <p:txBody>
          <a:bodyPr rtlCol="0"/>
          <a:lstStyle>
            <a:defPPr>
              <a:defRPr lang="en-GB"/>
            </a:defPPr>
          </a:lstStyle>
          <a:p>
            <a:pPr rtl="0"/>
            <a:r>
              <a:rPr lang="en-GB" sz="4400"/>
              <a:t>Phycology</a:t>
            </a:r>
            <a:r>
              <a:rPr lang="en-GB" sz="4800"/>
              <a:t> in health and social </a:t>
            </a:r>
            <a:br>
              <a:rPr lang="en-GB"/>
            </a:br>
            <a:r>
              <a:rPr lang="en-GB" sz="1800"/>
              <a:t>LCHS4010</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p:txBody>
          <a:bodyPr rtlCol="0"/>
          <a:lstStyle>
            <a:defPPr>
              <a:defRPr lang="en-GB"/>
            </a:defPPr>
          </a:lstStyle>
          <a:p>
            <a:pPr rtl="0"/>
            <a:r>
              <a:rPr lang="en-GB"/>
              <a:t>Omayya Hussain 2230266</a:t>
            </a:r>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p:txBody>
          <a:bodyPr rtlCol="0"/>
          <a:lstStyle>
            <a:defPPr>
              <a:defRPr lang="en-GB"/>
            </a:defPPr>
          </a:lstStyle>
          <a:p>
            <a:pPr rtl="0"/>
            <a:r>
              <a:rPr lang="en-GB"/>
              <a:t>What is lifespan perspective?</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p:txBody>
          <a:bodyPr rtlCol="0"/>
          <a:lstStyle>
            <a:defPPr>
              <a:defRPr lang="en-GB"/>
            </a:defPPr>
          </a:lstStyle>
          <a:p>
            <a:pPr rtl="0"/>
            <a:r>
              <a:rPr lang="en-GB"/>
              <a:t>Lifespan perspective is human behaviour influenced by developmental processes through biological, social and historical factors of life. Studies learn how humans mature and adapt from infancy to childhood. </a:t>
            </a:r>
          </a:p>
        </p:txBody>
      </p:sp>
      <p:sp>
        <p:nvSpPr>
          <p:cNvPr id="2" name="Date Placeholder 1">
            <a:extLst>
              <a:ext uri="{FF2B5EF4-FFF2-40B4-BE49-F238E27FC236}">
                <a16:creationId xmlns:a16="http://schemas.microsoft.com/office/drawing/2014/main" id="{DA884D8B-635B-7402-1437-04A104C24B54}"/>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2</a:t>
            </a:fld>
            <a:endParaRPr lang="en-GB"/>
          </a:p>
        </p:txBody>
      </p:sp>
    </p:spTree>
    <p:extLst>
      <p:ext uri="{BB962C8B-B14F-4D97-AF65-F5344CB8AC3E}">
        <p14:creationId xmlns:p14="http://schemas.microsoft.com/office/powerpoint/2010/main" val="3435077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0CBA4B0F-1EC5-5A74-6E7E-6CD2F2B32201}"/>
              </a:ext>
            </a:extLst>
          </p:cNvPr>
          <p:cNvSpPr>
            <a:spLocks noGrp="1"/>
          </p:cNvSpPr>
          <p:nvPr>
            <p:ph type="pic" idx="1"/>
          </p:nvPr>
        </p:nvSpPr>
        <p:spPr/>
        <p:txBody>
          <a:bodyPr/>
          <a:lstStyle/>
          <a:p>
            <a:endParaRPr lang="en-GB"/>
          </a:p>
        </p:txBody>
      </p:sp>
      <p:sp>
        <p:nvSpPr>
          <p:cNvPr id="5" name="Date Placeholder 4">
            <a:extLst>
              <a:ext uri="{FF2B5EF4-FFF2-40B4-BE49-F238E27FC236}">
                <a16:creationId xmlns:a16="http://schemas.microsoft.com/office/drawing/2014/main" id="{A6B6EB1A-8057-D9C0-F9C1-D2951B4724A5}"/>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DD93AA93-DA6B-CC49-9A7B-9793A0C37BE7}"/>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7A68BFC2-15EB-37A0-7881-DC15EBCB4713}"/>
              </a:ext>
            </a:extLst>
          </p:cNvPr>
          <p:cNvSpPr>
            <a:spLocks noGrp="1"/>
          </p:cNvSpPr>
          <p:nvPr>
            <p:ph type="sldNum" sz="quarter" idx="12"/>
          </p:nvPr>
        </p:nvSpPr>
        <p:spPr/>
        <p:txBody>
          <a:bodyPr/>
          <a:lstStyle/>
          <a:p>
            <a:pPr rtl="0"/>
            <a:fld id="{58FB4751-880F-D840-AAA9-3A15815CC996}" type="slidenum">
              <a:rPr lang="en-GB" smtClean="0"/>
              <a:t>3</a:t>
            </a:fld>
            <a:endParaRPr lang="en-GB"/>
          </a:p>
        </p:txBody>
      </p:sp>
      <p:sp>
        <p:nvSpPr>
          <p:cNvPr id="9" name="Title 8">
            <a:extLst>
              <a:ext uri="{FF2B5EF4-FFF2-40B4-BE49-F238E27FC236}">
                <a16:creationId xmlns:a16="http://schemas.microsoft.com/office/drawing/2014/main" id="{9C9441E5-321A-38E2-17BB-C17B61407373}"/>
              </a:ext>
            </a:extLst>
          </p:cNvPr>
          <p:cNvSpPr>
            <a:spLocks noGrp="1"/>
          </p:cNvSpPr>
          <p:nvPr>
            <p:ph type="title"/>
          </p:nvPr>
        </p:nvSpPr>
        <p:spPr>
          <a:xfrm>
            <a:off x="1295401" y="1700952"/>
            <a:ext cx="6241816" cy="3307928"/>
          </a:xfrm>
        </p:spPr>
        <p:txBody>
          <a:bodyPr>
            <a:normAutofit fontScale="90000"/>
          </a:bodyPr>
          <a:lstStyle/>
          <a:p>
            <a:r>
              <a:rPr lang="en-GB"/>
              <a:t>Elderly adults physically change as their eyes skin and hearing is affected; they may need help with moving around more as they could have mobility issues. They may be able to express their emotions more and interact with others. There cognitive development effects them as they may often forget things and certain people's names </a:t>
            </a:r>
          </a:p>
        </p:txBody>
      </p:sp>
    </p:spTree>
    <p:extLst>
      <p:ext uri="{BB962C8B-B14F-4D97-AF65-F5344CB8AC3E}">
        <p14:creationId xmlns:p14="http://schemas.microsoft.com/office/powerpoint/2010/main" val="1441558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ECAFE-3E56-6B3B-8269-503A2BD5A481}"/>
              </a:ext>
            </a:extLst>
          </p:cNvPr>
          <p:cNvSpPr>
            <a:spLocks noGrp="1"/>
          </p:cNvSpPr>
          <p:nvPr>
            <p:ph type="title"/>
          </p:nvPr>
        </p:nvSpPr>
        <p:spPr/>
        <p:txBody>
          <a:bodyPr>
            <a:normAutofit fontScale="90000"/>
          </a:bodyPr>
          <a:lstStyle/>
          <a:p>
            <a:r>
              <a:rPr lang="en-GB" err="1"/>
              <a:t>Eriksons</a:t>
            </a:r>
            <a:r>
              <a:rPr lang="en-GB"/>
              <a:t> lifespan phycological theory is purposed that we need to achieve in life as humans, we are hit in many areas of our </a:t>
            </a:r>
            <a:r>
              <a:rPr lang="en-GB" err="1"/>
              <a:t>lifes</a:t>
            </a:r>
            <a:r>
              <a:rPr lang="en-GB"/>
              <a:t> with conflict and tasks that we would need to resolve we would need to use thinking and listening skills </a:t>
            </a:r>
          </a:p>
        </p:txBody>
      </p:sp>
      <p:sp>
        <p:nvSpPr>
          <p:cNvPr id="3" name="Picture Placeholder 2">
            <a:extLst>
              <a:ext uri="{FF2B5EF4-FFF2-40B4-BE49-F238E27FC236}">
                <a16:creationId xmlns:a16="http://schemas.microsoft.com/office/drawing/2014/main" id="{06324013-2C78-9A8B-FB32-1EE1DA9E3078}"/>
              </a:ext>
            </a:extLst>
          </p:cNvPr>
          <p:cNvSpPr>
            <a:spLocks noGrp="1"/>
          </p:cNvSpPr>
          <p:nvPr>
            <p:ph type="pic" idx="1"/>
          </p:nvPr>
        </p:nvSpPr>
        <p:spPr/>
        <p:txBody>
          <a:bodyPr/>
          <a:lstStyle/>
          <a:p>
            <a:endParaRPr lang="en-GB"/>
          </a:p>
        </p:txBody>
      </p:sp>
      <p:sp>
        <p:nvSpPr>
          <p:cNvPr id="4" name="Text Placeholder 3">
            <a:extLst>
              <a:ext uri="{FF2B5EF4-FFF2-40B4-BE49-F238E27FC236}">
                <a16:creationId xmlns:a16="http://schemas.microsoft.com/office/drawing/2014/main" id="{69FBA841-3BC9-7EB8-8061-20CB1C5C346D}"/>
              </a:ext>
            </a:extLst>
          </p:cNvPr>
          <p:cNvSpPr>
            <a:spLocks noGrp="1"/>
          </p:cNvSpPr>
          <p:nvPr>
            <p:ph type="body" sz="half" idx="2"/>
          </p:nvPr>
        </p:nvSpPr>
        <p:spPr/>
        <p:txBody>
          <a:bodyPr/>
          <a:lstStyle/>
          <a:p>
            <a:endParaRPr lang="en-GB"/>
          </a:p>
        </p:txBody>
      </p:sp>
      <p:sp>
        <p:nvSpPr>
          <p:cNvPr id="5" name="Date Placeholder 4">
            <a:extLst>
              <a:ext uri="{FF2B5EF4-FFF2-40B4-BE49-F238E27FC236}">
                <a16:creationId xmlns:a16="http://schemas.microsoft.com/office/drawing/2014/main" id="{5168EF52-0B78-D664-CFDE-D413F57802AD}"/>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7F8B62BF-6CB9-4E58-DF17-C5448D19F1EA}"/>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BC5503FD-E356-78E9-C255-DAFDDB37DFFD}"/>
              </a:ext>
            </a:extLst>
          </p:cNvPr>
          <p:cNvSpPr>
            <a:spLocks noGrp="1"/>
          </p:cNvSpPr>
          <p:nvPr>
            <p:ph type="sldNum" sz="quarter" idx="12"/>
          </p:nvPr>
        </p:nvSpPr>
        <p:spPr/>
        <p:txBody>
          <a:bodyPr/>
          <a:lstStyle/>
          <a:p>
            <a:pPr rtl="0"/>
            <a:fld id="{58FB4751-880F-D840-AAA9-3A15815CC996}" type="slidenum">
              <a:rPr lang="en-GB" smtClean="0"/>
              <a:t>4</a:t>
            </a:fld>
            <a:endParaRPr lang="en-GB"/>
          </a:p>
        </p:txBody>
      </p:sp>
    </p:spTree>
    <p:extLst>
      <p:ext uri="{BB962C8B-B14F-4D97-AF65-F5344CB8AC3E}">
        <p14:creationId xmlns:p14="http://schemas.microsoft.com/office/powerpoint/2010/main" val="1125083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8B632-49C5-BD03-3D79-D80E6BB65A25}"/>
              </a:ext>
            </a:extLst>
          </p:cNvPr>
          <p:cNvSpPr>
            <a:spLocks noGrp="1"/>
          </p:cNvSpPr>
          <p:nvPr>
            <p:ph type="title"/>
          </p:nvPr>
        </p:nvSpPr>
        <p:spPr/>
        <p:txBody>
          <a:bodyPr/>
          <a:lstStyle/>
          <a:p>
            <a:r>
              <a:rPr lang="en-GB" dirty="0"/>
              <a:t>4 areas of development </a:t>
            </a:r>
          </a:p>
        </p:txBody>
      </p:sp>
      <p:sp>
        <p:nvSpPr>
          <p:cNvPr id="4" name="Text Placeholder 3">
            <a:extLst>
              <a:ext uri="{FF2B5EF4-FFF2-40B4-BE49-F238E27FC236}">
                <a16:creationId xmlns:a16="http://schemas.microsoft.com/office/drawing/2014/main" id="{C04C0584-38F1-A71A-9ECA-F42A4D8DA163}"/>
              </a:ext>
            </a:extLst>
          </p:cNvPr>
          <p:cNvSpPr>
            <a:spLocks noGrp="1"/>
          </p:cNvSpPr>
          <p:nvPr>
            <p:ph type="body" sz="half" idx="2"/>
          </p:nvPr>
        </p:nvSpPr>
        <p:spPr>
          <a:xfrm>
            <a:off x="-4256855" y="3429000"/>
            <a:ext cx="17982213" cy="2819462"/>
          </a:xfrm>
        </p:spPr>
        <p:txBody>
          <a:bodyPr>
            <a:normAutofit/>
          </a:bodyPr>
          <a:lstStyle/>
          <a:p>
            <a:r>
              <a:rPr lang="en-GB" dirty="0"/>
              <a:t>- </a:t>
            </a:r>
          </a:p>
          <a:p>
            <a:r>
              <a:rPr lang="en-GB" dirty="0"/>
              <a:t>Emotional development refers to expressing and managing feelings at different stages of life </a:t>
            </a:r>
          </a:p>
          <a:p>
            <a:r>
              <a:rPr lang="en-GB" dirty="0"/>
              <a:t>Physical has to to with growth and changes in the body </a:t>
            </a:r>
          </a:p>
          <a:p>
            <a:r>
              <a:rPr lang="en-GB" dirty="0"/>
              <a:t>Cognitive includes the function of the brain, intelligence and language. </a:t>
            </a:r>
          </a:p>
          <a:p>
            <a:r>
              <a:rPr lang="en-GB" dirty="0"/>
              <a:t>-social </a:t>
            </a:r>
          </a:p>
        </p:txBody>
      </p:sp>
      <p:sp>
        <p:nvSpPr>
          <p:cNvPr id="5" name="Date Placeholder 4">
            <a:extLst>
              <a:ext uri="{FF2B5EF4-FFF2-40B4-BE49-F238E27FC236}">
                <a16:creationId xmlns:a16="http://schemas.microsoft.com/office/drawing/2014/main" id="{4E9885F2-540C-7FD4-8BA5-B8A1E7D0310A}"/>
              </a:ext>
            </a:extLst>
          </p:cNvPr>
          <p:cNvSpPr>
            <a:spLocks noGrp="1"/>
          </p:cNvSpPr>
          <p:nvPr>
            <p:ph type="dt" sz="half" idx="10"/>
          </p:nvPr>
        </p:nvSpPr>
        <p:spPr/>
        <p:txBody>
          <a:bodyPr/>
          <a:lstStyle/>
          <a:p>
            <a:pPr rtl="0"/>
            <a:r>
              <a:rPr lang="en-GB"/>
              <a:t>20XX</a:t>
            </a:r>
          </a:p>
        </p:txBody>
      </p:sp>
      <p:sp>
        <p:nvSpPr>
          <p:cNvPr id="7" name="Slide Number Placeholder 6">
            <a:extLst>
              <a:ext uri="{FF2B5EF4-FFF2-40B4-BE49-F238E27FC236}">
                <a16:creationId xmlns:a16="http://schemas.microsoft.com/office/drawing/2014/main" id="{0F54A988-D7AC-DFBD-951B-8D4AC3F27FC0}"/>
              </a:ext>
            </a:extLst>
          </p:cNvPr>
          <p:cNvSpPr>
            <a:spLocks noGrp="1"/>
          </p:cNvSpPr>
          <p:nvPr>
            <p:ph type="sldNum" sz="quarter" idx="12"/>
          </p:nvPr>
        </p:nvSpPr>
        <p:spPr/>
        <p:txBody>
          <a:bodyPr/>
          <a:lstStyle/>
          <a:p>
            <a:pPr rtl="0"/>
            <a:fld id="{58FB4751-880F-D840-AAA9-3A15815CC996}" type="slidenum">
              <a:rPr lang="en-GB" smtClean="0"/>
              <a:t>5</a:t>
            </a:fld>
            <a:endParaRPr lang="en-GB"/>
          </a:p>
        </p:txBody>
      </p:sp>
    </p:spTree>
    <p:extLst>
      <p:ext uri="{BB962C8B-B14F-4D97-AF65-F5344CB8AC3E}">
        <p14:creationId xmlns:p14="http://schemas.microsoft.com/office/powerpoint/2010/main" val="620325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7E442-CF54-2EB6-FBBB-4AB813BDBE95}"/>
              </a:ext>
            </a:extLst>
          </p:cNvPr>
          <p:cNvSpPr>
            <a:spLocks noGrp="1"/>
          </p:cNvSpPr>
          <p:nvPr>
            <p:ph type="title"/>
          </p:nvPr>
        </p:nvSpPr>
        <p:spPr/>
        <p:txBody>
          <a:bodyPr/>
          <a:lstStyle/>
          <a:p>
            <a:endParaRPr lang="en-US"/>
          </a:p>
        </p:txBody>
      </p:sp>
      <p:sp>
        <p:nvSpPr>
          <p:cNvPr id="3" name="Picture Placeholder 2">
            <a:extLst>
              <a:ext uri="{FF2B5EF4-FFF2-40B4-BE49-F238E27FC236}">
                <a16:creationId xmlns:a16="http://schemas.microsoft.com/office/drawing/2014/main" id="{BDB4CFE2-828E-A82E-33E6-A93F22F0A223}"/>
              </a:ext>
            </a:extLst>
          </p:cNvPr>
          <p:cNvSpPr>
            <a:spLocks noGrp="1"/>
          </p:cNvSpPr>
          <p:nvPr>
            <p:ph type="pic" idx="1"/>
          </p:nvPr>
        </p:nvSpPr>
        <p:spPr/>
      </p:sp>
      <p:sp>
        <p:nvSpPr>
          <p:cNvPr id="4" name="Text Placeholder 3">
            <a:extLst>
              <a:ext uri="{FF2B5EF4-FFF2-40B4-BE49-F238E27FC236}">
                <a16:creationId xmlns:a16="http://schemas.microsoft.com/office/drawing/2014/main" id="{139DA77D-862B-B9D6-1F4F-FD88D2E78AC3}"/>
              </a:ext>
            </a:extLst>
          </p:cNvPr>
          <p:cNvSpPr>
            <a:spLocks noGrp="1"/>
          </p:cNvSpPr>
          <p:nvPr>
            <p:ph type="body" sz="half" idx="2"/>
          </p:nvPr>
        </p:nvSpPr>
        <p:spPr/>
        <p:txBody>
          <a:bodyPr/>
          <a:lstStyle/>
          <a:p>
            <a:endParaRPr lang="en-US"/>
          </a:p>
        </p:txBody>
      </p:sp>
      <p:sp>
        <p:nvSpPr>
          <p:cNvPr id="5" name="Date Placeholder 4">
            <a:extLst>
              <a:ext uri="{FF2B5EF4-FFF2-40B4-BE49-F238E27FC236}">
                <a16:creationId xmlns:a16="http://schemas.microsoft.com/office/drawing/2014/main" id="{168A4692-BD8A-510F-BF4D-8E9BC8754743}"/>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34D80FF0-9F8E-E6B0-3BF8-635450F6B3D2}"/>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4B3D5EB2-4146-BA50-0915-969304E4983B}"/>
              </a:ext>
            </a:extLst>
          </p:cNvPr>
          <p:cNvSpPr>
            <a:spLocks noGrp="1"/>
          </p:cNvSpPr>
          <p:nvPr>
            <p:ph type="sldNum" sz="quarter" idx="12"/>
          </p:nvPr>
        </p:nvSpPr>
        <p:spPr/>
        <p:txBody>
          <a:bodyPr/>
          <a:lstStyle/>
          <a:p>
            <a:pPr rtl="0"/>
            <a:fld id="{58FB4751-880F-D840-AAA9-3A15815CC996}" type="slidenum">
              <a:rPr lang="en-GB" smtClean="0"/>
              <a:t>6</a:t>
            </a:fld>
            <a:endParaRPr lang="en-GB"/>
          </a:p>
        </p:txBody>
      </p:sp>
    </p:spTree>
    <p:extLst>
      <p:ext uri="{BB962C8B-B14F-4D97-AF65-F5344CB8AC3E}">
        <p14:creationId xmlns:p14="http://schemas.microsoft.com/office/powerpoint/2010/main" val="3682248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65E72-89C5-C2E3-F812-C20D5D63774C}"/>
              </a:ext>
            </a:extLst>
          </p:cNvPr>
          <p:cNvSpPr>
            <a:spLocks noGrp="1"/>
          </p:cNvSpPr>
          <p:nvPr>
            <p:ph type="title"/>
          </p:nvPr>
        </p:nvSpPr>
        <p:spPr/>
        <p:txBody>
          <a:bodyPr/>
          <a:lstStyle/>
          <a:p>
            <a:endParaRPr lang="en-US"/>
          </a:p>
        </p:txBody>
      </p:sp>
      <p:sp>
        <p:nvSpPr>
          <p:cNvPr id="3" name="Picture Placeholder 2">
            <a:extLst>
              <a:ext uri="{FF2B5EF4-FFF2-40B4-BE49-F238E27FC236}">
                <a16:creationId xmlns:a16="http://schemas.microsoft.com/office/drawing/2014/main" id="{753807AE-2D50-7844-76AE-0EA8412BFD7F}"/>
              </a:ext>
            </a:extLst>
          </p:cNvPr>
          <p:cNvSpPr>
            <a:spLocks noGrp="1"/>
          </p:cNvSpPr>
          <p:nvPr>
            <p:ph type="pic" idx="1"/>
          </p:nvPr>
        </p:nvSpPr>
        <p:spPr/>
      </p:sp>
      <p:sp>
        <p:nvSpPr>
          <p:cNvPr id="4" name="Text Placeholder 3">
            <a:extLst>
              <a:ext uri="{FF2B5EF4-FFF2-40B4-BE49-F238E27FC236}">
                <a16:creationId xmlns:a16="http://schemas.microsoft.com/office/drawing/2014/main" id="{91872541-C383-3220-5B6B-FDD89AB1F792}"/>
              </a:ext>
            </a:extLst>
          </p:cNvPr>
          <p:cNvSpPr>
            <a:spLocks noGrp="1"/>
          </p:cNvSpPr>
          <p:nvPr>
            <p:ph type="body" sz="half" idx="2"/>
          </p:nvPr>
        </p:nvSpPr>
        <p:spPr/>
        <p:txBody>
          <a:bodyPr/>
          <a:lstStyle/>
          <a:p>
            <a:endParaRPr lang="en-US"/>
          </a:p>
        </p:txBody>
      </p:sp>
      <p:sp>
        <p:nvSpPr>
          <p:cNvPr id="5" name="Date Placeholder 4">
            <a:extLst>
              <a:ext uri="{FF2B5EF4-FFF2-40B4-BE49-F238E27FC236}">
                <a16:creationId xmlns:a16="http://schemas.microsoft.com/office/drawing/2014/main" id="{11A49F52-9C1F-FE0C-114E-94F4F9C5AB3F}"/>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A489070B-2F25-F376-21A1-BA25CB233C74}"/>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552D3682-5C0A-8736-518C-71314EB675BF}"/>
              </a:ext>
            </a:extLst>
          </p:cNvPr>
          <p:cNvSpPr>
            <a:spLocks noGrp="1"/>
          </p:cNvSpPr>
          <p:nvPr>
            <p:ph type="sldNum" sz="quarter" idx="12"/>
          </p:nvPr>
        </p:nvSpPr>
        <p:spPr/>
        <p:txBody>
          <a:bodyPr/>
          <a:lstStyle/>
          <a:p>
            <a:pPr rtl="0"/>
            <a:fld id="{58FB4751-880F-D840-AAA9-3A15815CC996}" type="slidenum">
              <a:rPr lang="en-GB" smtClean="0"/>
              <a:t>7</a:t>
            </a:fld>
            <a:endParaRPr lang="en-GB"/>
          </a:p>
        </p:txBody>
      </p:sp>
    </p:spTree>
    <p:extLst>
      <p:ext uri="{BB962C8B-B14F-4D97-AF65-F5344CB8AC3E}">
        <p14:creationId xmlns:p14="http://schemas.microsoft.com/office/powerpoint/2010/main" val="2505186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57E5-9942-83B4-27B5-59CC9FCFBCF2}"/>
              </a:ext>
            </a:extLst>
          </p:cNvPr>
          <p:cNvSpPr>
            <a:spLocks noGrp="1"/>
          </p:cNvSpPr>
          <p:nvPr>
            <p:ph type="title"/>
          </p:nvPr>
        </p:nvSpPr>
        <p:spPr/>
        <p:txBody>
          <a:bodyPr/>
          <a:lstStyle/>
          <a:p>
            <a:endParaRPr lang="en-GB" dirty="0"/>
          </a:p>
        </p:txBody>
      </p:sp>
      <p:sp>
        <p:nvSpPr>
          <p:cNvPr id="3" name="Picture Placeholder 2">
            <a:extLst>
              <a:ext uri="{FF2B5EF4-FFF2-40B4-BE49-F238E27FC236}">
                <a16:creationId xmlns:a16="http://schemas.microsoft.com/office/drawing/2014/main" id="{375451A2-6A09-5A9F-FB2E-A25EA2C82065}"/>
              </a:ext>
            </a:extLst>
          </p:cNvPr>
          <p:cNvSpPr>
            <a:spLocks noGrp="1"/>
          </p:cNvSpPr>
          <p:nvPr>
            <p:ph type="pic" idx="1"/>
          </p:nvPr>
        </p:nvSpPr>
        <p:spPr/>
        <p:txBody>
          <a:bodyPr/>
          <a:lstStyle/>
          <a:p>
            <a:endParaRPr lang="en-GB"/>
          </a:p>
        </p:txBody>
      </p:sp>
      <p:sp>
        <p:nvSpPr>
          <p:cNvPr id="4" name="Text Placeholder 3">
            <a:extLst>
              <a:ext uri="{FF2B5EF4-FFF2-40B4-BE49-F238E27FC236}">
                <a16:creationId xmlns:a16="http://schemas.microsoft.com/office/drawing/2014/main" id="{BBCDEDC3-DE24-3C7E-DA86-B0F51FA93A30}"/>
              </a:ext>
            </a:extLst>
          </p:cNvPr>
          <p:cNvSpPr>
            <a:spLocks noGrp="1"/>
          </p:cNvSpPr>
          <p:nvPr>
            <p:ph type="body" sz="half" idx="2"/>
          </p:nvPr>
        </p:nvSpPr>
        <p:spPr>
          <a:xfrm>
            <a:off x="4383433" y="5344584"/>
            <a:ext cx="6241816" cy="1828800"/>
          </a:xfrm>
        </p:spPr>
        <p:txBody>
          <a:bodyPr/>
          <a:lstStyle/>
          <a:p>
            <a:endParaRPr lang="en-GB"/>
          </a:p>
        </p:txBody>
      </p:sp>
      <p:sp>
        <p:nvSpPr>
          <p:cNvPr id="5" name="Date Placeholder 4">
            <a:extLst>
              <a:ext uri="{FF2B5EF4-FFF2-40B4-BE49-F238E27FC236}">
                <a16:creationId xmlns:a16="http://schemas.microsoft.com/office/drawing/2014/main" id="{5B507B3F-9A16-0A8D-9C4F-68156BDE4E66}"/>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AF7CDD9F-91CA-F0CB-C334-27CF377809C9}"/>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E16F6CA4-5080-B0A2-3595-E16C37392F24}"/>
              </a:ext>
            </a:extLst>
          </p:cNvPr>
          <p:cNvSpPr>
            <a:spLocks noGrp="1"/>
          </p:cNvSpPr>
          <p:nvPr>
            <p:ph type="sldNum" sz="quarter" idx="12"/>
          </p:nvPr>
        </p:nvSpPr>
        <p:spPr/>
        <p:txBody>
          <a:bodyPr/>
          <a:lstStyle/>
          <a:p>
            <a:pPr rtl="0"/>
            <a:fld id="{58FB4751-880F-D840-AAA9-3A15815CC996}" type="slidenum">
              <a:rPr lang="en-GB" smtClean="0"/>
              <a:t>8</a:t>
            </a:fld>
            <a:endParaRPr lang="en-GB"/>
          </a:p>
        </p:txBody>
      </p:sp>
    </p:spTree>
    <p:extLst>
      <p:ext uri="{BB962C8B-B14F-4D97-AF65-F5344CB8AC3E}">
        <p14:creationId xmlns:p14="http://schemas.microsoft.com/office/powerpoint/2010/main" val="355221501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0" ma:contentTypeDescription="Create a new document." ma:contentTypeScope="" ma:versionID="8601f3b471ca66c7b1df8879cadc8586">
  <xsd:schema xmlns:xsd="http://www.w3.org/2001/XMLSchema" xmlns:xs="http://www.w3.org/2001/XMLSchema" xmlns:p="http://schemas.microsoft.com/office/2006/metadata/properties" targetNamespace="http://schemas.microsoft.com/office/2006/metadata/properties" ma:root="true" ma:fieldsID="d9b969591eebf4481e54e7c24d02aad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1D8B2D-843F-4AEA-9A7A-1AE75E094066}">
  <ds:schemaRefs>
    <ds:schemaRef ds:uri="http://schemas.microsoft.com/office/2006/metadata/contentType"/>
    <ds:schemaRef ds:uri="http://schemas.microsoft.com/office/2006/metadata/properties/metaAttributes"/>
    <ds:schemaRef ds:uri="http://www.w3.org/2000/xmlns/"/>
    <ds:schemaRef ds:uri="http://www.w3.org/2001/XMLSchema"/>
  </ds:schemaRefs>
</ds:datastoreItem>
</file>

<file path=customXml/itemProps2.xml><?xml version="1.0" encoding="utf-8"?>
<ds:datastoreItem xmlns:ds="http://schemas.openxmlformats.org/officeDocument/2006/customXml" ds:itemID="{A2DBC70C-2D41-4164-ACC4-34CC748AB9D2}">
  <ds:schemaRefs>
    <ds:schemaRef ds:uri="http://schemas.microsoft.com/office/2006/metadata/properties"/>
    <ds:schemaRef ds:uri="http://www.w3.org/2000/xmlns/"/>
  </ds:schemaRefs>
</ds:datastoreItem>
</file>

<file path=customXml/itemProps3.xml><?xml version="1.0" encoding="utf-8"?>
<ds:datastoreItem xmlns:ds="http://schemas.openxmlformats.org/officeDocument/2006/customXml" ds:itemID="{86016B65-1D59-4501-8FE3-1AF498298F9E}">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TM02900743[[fn=Organic]]</Template>
  <Application>Microsoft Office PowerPoint</Application>
  <PresentationFormat>Widescreen</PresentationFormat>
  <Slides>8</Slides>
  <Notes>3</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Organic</vt:lpstr>
      <vt:lpstr>Phycology in health and social  LCHS4010</vt:lpstr>
      <vt:lpstr>What is lifespan perspective?</vt:lpstr>
      <vt:lpstr>Elderly adults physically change as their eyes skin and hearing is affected; they may need help with moving around more as they could have mobility issues. They may be able to express their emotions more and interact with others. There cognitive development effects them as they may often forget things and certain people's names </vt:lpstr>
      <vt:lpstr>Eriksons lifespan phycological theory is purposed that we need to achieve in life as humans, we are hit in many areas of our lifes with conflict and tasks that we would need to resolve we would need to use thinking and listening skills </vt:lpstr>
      <vt:lpstr>4 areas of development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Phycology </dc:title>
  <dc:creator>Omayya Hussain (2230266)</dc:creator>
  <cp:lastModifiedBy>Omayya Hussain (2230266)</cp:lastModifiedBy>
  <cp:revision>7</cp:revision>
  <dcterms:created xsi:type="dcterms:W3CDTF">2024-09-25T10:03:25Z</dcterms:created>
  <dcterms:modified xsi:type="dcterms:W3CDTF">2024-10-14T03:59:47Z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