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6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7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8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9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0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1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9" r:id="rId1"/>
  </p:sldMasterIdLst>
  <p:notesMasterIdLst>
    <p:notesMasterId r:id="rId21"/>
  </p:notesMasterIdLst>
  <p:sldIdLst>
    <p:sldId id="256" r:id="rId2"/>
    <p:sldId id="267" r:id="rId3"/>
    <p:sldId id="268" r:id="rId4"/>
    <p:sldId id="275" r:id="rId5"/>
    <p:sldId id="264" r:id="rId6"/>
    <p:sldId id="276" r:id="rId7"/>
    <p:sldId id="258" r:id="rId8"/>
    <p:sldId id="266" r:id="rId9"/>
    <p:sldId id="259" r:id="rId10"/>
    <p:sldId id="277" r:id="rId11"/>
    <p:sldId id="265" r:id="rId12"/>
    <p:sldId id="262" r:id="rId13"/>
    <p:sldId id="278" r:id="rId14"/>
    <p:sldId id="269" r:id="rId15"/>
    <p:sldId id="271" r:id="rId16"/>
    <p:sldId id="270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248" autoAdjust="0"/>
  </p:normalViewPr>
  <p:slideViewPr>
    <p:cSldViewPr snapToGrid="0">
      <p:cViewPr varScale="1">
        <p:scale>
          <a:sx n="78" d="100"/>
          <a:sy n="78" d="100"/>
        </p:scale>
        <p:origin x="87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image" Target="../media/image3.png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image" Target="../media/image3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image" Target="../media/image5.png"/></Relationships>
</file>

<file path=ppt/diagrams/_rels/data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image" Target="../media/image5.pn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image" Target="../media/image7.png"/></Relationships>
</file>

<file path=ppt/diagrams/_rels/data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image" Target="../media/image7.pn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image" Target="../media/image9.png"/></Relationships>
</file>

<file path=ppt/diagrams/_rels/data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image" Target="../media/image9.pn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ata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image" Target="../media/image3.pn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image" Target="../media/image3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image" Target="../media/image5.png"/></Relationships>
</file>

<file path=ppt/diagrams/_rels/drawing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image" Target="../media/image5.pn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image" Target="../media/image7.png"/></Relationships>
</file>

<file path=ppt/diagrams/_rels/drawing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image" Target="../media/image7.pn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image" Target="../media/image9.png"/></Relationships>
</file>

<file path=ppt/diagrams/_rels/drawing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image" Target="../media/image9.png"/></Relationships>
</file>

<file path=ppt/diagram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B9077D-CA80-4D3B-A5BF-4C625048E17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5091E24-82EC-4C2A-9CA7-5127F3A59A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Univers Condensed (Headings)"/>
            </a:rPr>
            <a:t>Tactics and Doctrine</a:t>
          </a:r>
          <a:endParaRPr lang="en-US" b="1" dirty="0">
            <a:latin typeface="Univers Condensed (Headings)"/>
          </a:endParaRPr>
        </a:p>
      </dgm:t>
    </dgm:pt>
    <dgm:pt modelId="{396E1831-DC9A-4304-BF59-5901BD8C96E6}" type="parTrans" cxnId="{B1D4C043-6AD3-4AD7-8912-19FEADD1958D}">
      <dgm:prSet/>
      <dgm:spPr/>
      <dgm:t>
        <a:bodyPr/>
        <a:lstStyle/>
        <a:p>
          <a:endParaRPr lang="en-US"/>
        </a:p>
      </dgm:t>
    </dgm:pt>
    <dgm:pt modelId="{21635CA9-8E5A-4E0C-95CF-0742F4D036B5}" type="sibTrans" cxnId="{B1D4C043-6AD3-4AD7-8912-19FEADD1958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613FD73-B1D4-4C5B-8C67-D641175E509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Univers Condensed (Headings)"/>
            </a:rPr>
            <a:t>Mechanical Reliability</a:t>
          </a:r>
          <a:endParaRPr lang="en-US" b="1" dirty="0">
            <a:latin typeface="Univers Condensed (Headings)"/>
          </a:endParaRPr>
        </a:p>
      </dgm:t>
    </dgm:pt>
    <dgm:pt modelId="{F1AF8D31-66F0-459D-BE29-6CD95B730CD2}" type="parTrans" cxnId="{8E248240-D33A-417C-A709-E19EC9FF6FCA}">
      <dgm:prSet/>
      <dgm:spPr/>
      <dgm:t>
        <a:bodyPr/>
        <a:lstStyle/>
        <a:p>
          <a:endParaRPr lang="en-US"/>
        </a:p>
      </dgm:t>
    </dgm:pt>
    <dgm:pt modelId="{2053EF11-6B67-478E-81AA-30DB4ED1CBC7}" type="sibTrans" cxnId="{8E248240-D33A-417C-A709-E19EC9FF6FC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94FA43E-301D-4AE2-81A0-64C2381F095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Univers Condensed (Headings)"/>
            </a:rPr>
            <a:t>Firepower</a:t>
          </a:r>
          <a:endParaRPr lang="en-US" b="1" dirty="0">
            <a:latin typeface="Univers Condensed (Headings)"/>
          </a:endParaRPr>
        </a:p>
      </dgm:t>
    </dgm:pt>
    <dgm:pt modelId="{5B59BB2A-D8C0-471B-8F44-520628164EE1}" type="parTrans" cxnId="{059905F1-0B65-4338-AE96-B990C57D6CA2}">
      <dgm:prSet/>
      <dgm:spPr/>
      <dgm:t>
        <a:bodyPr/>
        <a:lstStyle/>
        <a:p>
          <a:endParaRPr lang="en-US"/>
        </a:p>
      </dgm:t>
    </dgm:pt>
    <dgm:pt modelId="{16D8E442-9FFA-4EC7-99EB-E5C7F1700623}" type="sibTrans" cxnId="{059905F1-0B65-4338-AE96-B990C57D6CA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EB195DF-5BE4-4698-9725-0AB8F163DFF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Univers Condensed (Headings)"/>
            </a:rPr>
            <a:t>Protection</a:t>
          </a:r>
          <a:endParaRPr lang="en-US" b="1" dirty="0">
            <a:latin typeface="Univers Condensed (Headings)"/>
          </a:endParaRPr>
        </a:p>
      </dgm:t>
    </dgm:pt>
    <dgm:pt modelId="{E1760746-4105-408E-9A50-92497E785757}" type="parTrans" cxnId="{0D515145-0A1B-413B-BB91-8F6EA293BC1A}">
      <dgm:prSet/>
      <dgm:spPr/>
      <dgm:t>
        <a:bodyPr/>
        <a:lstStyle/>
        <a:p>
          <a:endParaRPr lang="en-US"/>
        </a:p>
      </dgm:t>
    </dgm:pt>
    <dgm:pt modelId="{19376971-8A19-4798-9E70-FA9E0A66382D}" type="sibTrans" cxnId="{0D515145-0A1B-413B-BB91-8F6EA293BC1A}">
      <dgm:prSet/>
      <dgm:spPr/>
      <dgm:t>
        <a:bodyPr/>
        <a:lstStyle/>
        <a:p>
          <a:endParaRPr lang="en-US"/>
        </a:p>
      </dgm:t>
    </dgm:pt>
    <dgm:pt modelId="{CC6529BC-0A0A-4E1F-B3FE-0CC2506E3DED}" type="pres">
      <dgm:prSet presAssocID="{BEB9077D-CA80-4D3B-A5BF-4C625048E171}" presName="root" presStyleCnt="0">
        <dgm:presLayoutVars>
          <dgm:dir/>
          <dgm:resizeHandles val="exact"/>
        </dgm:presLayoutVars>
      </dgm:prSet>
      <dgm:spPr/>
    </dgm:pt>
    <dgm:pt modelId="{6F762897-9C5F-4ADB-AC74-6D7BF63F80F6}" type="pres">
      <dgm:prSet presAssocID="{BEB9077D-CA80-4D3B-A5BF-4C625048E171}" presName="container" presStyleCnt="0">
        <dgm:presLayoutVars>
          <dgm:dir/>
          <dgm:resizeHandles val="exact"/>
        </dgm:presLayoutVars>
      </dgm:prSet>
      <dgm:spPr/>
    </dgm:pt>
    <dgm:pt modelId="{F04182D7-8469-47B9-81BE-83DC9419784D}" type="pres">
      <dgm:prSet presAssocID="{F5091E24-82EC-4C2A-9CA7-5127F3A59ABB}" presName="compNode" presStyleCnt="0"/>
      <dgm:spPr/>
    </dgm:pt>
    <dgm:pt modelId="{A712E385-7E32-4325-9C3F-ABB5F6C44026}" type="pres">
      <dgm:prSet presAssocID="{F5091E24-82EC-4C2A-9CA7-5127F3A59ABB}" presName="iconBgRect" presStyleLbl="bgShp" presStyleIdx="0" presStyleCnt="4"/>
      <dgm:spPr>
        <a:solidFill>
          <a:srgbClr val="7030A0"/>
        </a:solidFill>
      </dgm:spPr>
    </dgm:pt>
    <dgm:pt modelId="{48F03297-B291-490A-B43A-8DBCB5205A04}" type="pres">
      <dgm:prSet presAssocID="{F5091E24-82EC-4C2A-9CA7-5127F3A59AB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52662CE-29BA-4DF7-BC5E-2DFC63B0CA8E}" type="pres">
      <dgm:prSet presAssocID="{F5091E24-82EC-4C2A-9CA7-5127F3A59ABB}" presName="spaceRect" presStyleCnt="0"/>
      <dgm:spPr/>
    </dgm:pt>
    <dgm:pt modelId="{22AFF712-5B18-439F-9582-8CE5DC2CA020}" type="pres">
      <dgm:prSet presAssocID="{F5091E24-82EC-4C2A-9CA7-5127F3A59ABB}" presName="textRect" presStyleLbl="revTx" presStyleIdx="0" presStyleCnt="4">
        <dgm:presLayoutVars>
          <dgm:chMax val="1"/>
          <dgm:chPref val="1"/>
        </dgm:presLayoutVars>
      </dgm:prSet>
      <dgm:spPr/>
    </dgm:pt>
    <dgm:pt modelId="{0D4913B2-C9A5-4116-AF68-7043A6D03BD0}" type="pres">
      <dgm:prSet presAssocID="{21635CA9-8E5A-4E0C-95CF-0742F4D036B5}" presName="sibTrans" presStyleLbl="sibTrans2D1" presStyleIdx="0" presStyleCnt="0"/>
      <dgm:spPr/>
    </dgm:pt>
    <dgm:pt modelId="{240E0F9E-6EAB-4E35-920D-57A5BFD142C9}" type="pres">
      <dgm:prSet presAssocID="{9613FD73-B1D4-4C5B-8C67-D641175E5096}" presName="compNode" presStyleCnt="0"/>
      <dgm:spPr/>
    </dgm:pt>
    <dgm:pt modelId="{D14F609A-EC46-4587-AC0D-760D1EB7F94B}" type="pres">
      <dgm:prSet presAssocID="{9613FD73-B1D4-4C5B-8C67-D641175E5096}" presName="iconBgRect" presStyleLbl="bgShp" presStyleIdx="1" presStyleCnt="4"/>
      <dgm:spPr>
        <a:solidFill>
          <a:srgbClr val="0070C0"/>
        </a:solidFill>
      </dgm:spPr>
    </dgm:pt>
    <dgm:pt modelId="{E80DD9E6-3011-4855-9104-71ACB55572C5}" type="pres">
      <dgm:prSet presAssocID="{9613FD73-B1D4-4C5B-8C67-D641175E509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AAE93AD6-84E8-4E82-B926-58EE91FE20A4}" type="pres">
      <dgm:prSet presAssocID="{9613FD73-B1D4-4C5B-8C67-D641175E5096}" presName="spaceRect" presStyleCnt="0"/>
      <dgm:spPr/>
    </dgm:pt>
    <dgm:pt modelId="{4A1FC85C-B64E-4BA4-BCE3-E6A1C006A28E}" type="pres">
      <dgm:prSet presAssocID="{9613FD73-B1D4-4C5B-8C67-D641175E5096}" presName="textRect" presStyleLbl="revTx" presStyleIdx="1" presStyleCnt="4">
        <dgm:presLayoutVars>
          <dgm:chMax val="1"/>
          <dgm:chPref val="1"/>
        </dgm:presLayoutVars>
      </dgm:prSet>
      <dgm:spPr/>
    </dgm:pt>
    <dgm:pt modelId="{944459EA-67ED-4DD2-B795-630D05D3C205}" type="pres">
      <dgm:prSet presAssocID="{2053EF11-6B67-478E-81AA-30DB4ED1CBC7}" presName="sibTrans" presStyleLbl="sibTrans2D1" presStyleIdx="0" presStyleCnt="0"/>
      <dgm:spPr/>
    </dgm:pt>
    <dgm:pt modelId="{C333F896-D834-44D3-A45C-E6DB7E1D56F5}" type="pres">
      <dgm:prSet presAssocID="{594FA43E-301D-4AE2-81A0-64C2381F0956}" presName="compNode" presStyleCnt="0"/>
      <dgm:spPr/>
    </dgm:pt>
    <dgm:pt modelId="{8BC6B292-C470-443B-8679-CDFC0C091937}" type="pres">
      <dgm:prSet presAssocID="{594FA43E-301D-4AE2-81A0-64C2381F0956}" presName="iconBgRect" presStyleLbl="bgShp" presStyleIdx="2" presStyleCnt="4"/>
      <dgm:spPr>
        <a:solidFill>
          <a:schemeClr val="accent5">
            <a:lumMod val="75000"/>
          </a:schemeClr>
        </a:solidFill>
      </dgm:spPr>
    </dgm:pt>
    <dgm:pt modelId="{6073F084-C11F-41A5-AC11-C398225E0508}" type="pres">
      <dgm:prSet presAssocID="{594FA43E-301D-4AE2-81A0-64C2381F095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"/>
        </a:ext>
      </dgm:extLst>
    </dgm:pt>
    <dgm:pt modelId="{3A58AC1B-67C5-46E3-9563-8E436FBA026D}" type="pres">
      <dgm:prSet presAssocID="{594FA43E-301D-4AE2-81A0-64C2381F0956}" presName="spaceRect" presStyleCnt="0"/>
      <dgm:spPr/>
    </dgm:pt>
    <dgm:pt modelId="{1E7A0065-DF3B-4C4B-B799-9DA933216E04}" type="pres">
      <dgm:prSet presAssocID="{594FA43E-301D-4AE2-81A0-64C2381F0956}" presName="textRect" presStyleLbl="revTx" presStyleIdx="2" presStyleCnt="4">
        <dgm:presLayoutVars>
          <dgm:chMax val="1"/>
          <dgm:chPref val="1"/>
        </dgm:presLayoutVars>
      </dgm:prSet>
      <dgm:spPr/>
    </dgm:pt>
    <dgm:pt modelId="{28428D5A-BB24-4C54-AA5F-119048D7FA61}" type="pres">
      <dgm:prSet presAssocID="{16D8E442-9FFA-4EC7-99EB-E5C7F1700623}" presName="sibTrans" presStyleLbl="sibTrans2D1" presStyleIdx="0" presStyleCnt="0"/>
      <dgm:spPr/>
    </dgm:pt>
    <dgm:pt modelId="{CD79CD92-C081-4E67-89F7-9958E1F10D5F}" type="pres">
      <dgm:prSet presAssocID="{3EB195DF-5BE4-4698-9725-0AB8F163DFF6}" presName="compNode" presStyleCnt="0"/>
      <dgm:spPr/>
    </dgm:pt>
    <dgm:pt modelId="{398CE6AD-4C94-4880-A402-5E11C7E71BD6}" type="pres">
      <dgm:prSet presAssocID="{3EB195DF-5BE4-4698-9725-0AB8F163DFF6}" presName="iconBgRect" presStyleLbl="bgShp" presStyleIdx="3" presStyleCnt="4"/>
      <dgm:spPr>
        <a:solidFill>
          <a:srgbClr val="92D050"/>
        </a:solidFill>
      </dgm:spPr>
    </dgm:pt>
    <dgm:pt modelId="{36910535-5F0B-4B49-B712-A93C8FF54932}" type="pres">
      <dgm:prSet presAssocID="{3EB195DF-5BE4-4698-9725-0AB8F163DFF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eval Armor with solid fill"/>
        </a:ext>
      </dgm:extLst>
    </dgm:pt>
    <dgm:pt modelId="{BD70CD94-D9AF-4747-9780-C32A542FAF05}" type="pres">
      <dgm:prSet presAssocID="{3EB195DF-5BE4-4698-9725-0AB8F163DFF6}" presName="spaceRect" presStyleCnt="0"/>
      <dgm:spPr/>
    </dgm:pt>
    <dgm:pt modelId="{E500E31F-4520-4443-BFE1-9EC18B87E09C}" type="pres">
      <dgm:prSet presAssocID="{3EB195DF-5BE4-4698-9725-0AB8F163DFF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5352F13-6CF5-4CB4-9338-F38CDC4B2461}" type="presOf" srcId="{594FA43E-301D-4AE2-81A0-64C2381F0956}" destId="{1E7A0065-DF3B-4C4B-B799-9DA933216E04}" srcOrd="0" destOrd="0" presId="urn:microsoft.com/office/officeart/2018/2/layout/IconCircleList"/>
    <dgm:cxn modelId="{636CF514-17C3-44E3-A9D7-2A64DD3BCC3B}" type="presOf" srcId="{16D8E442-9FFA-4EC7-99EB-E5C7F1700623}" destId="{28428D5A-BB24-4C54-AA5F-119048D7FA61}" srcOrd="0" destOrd="0" presId="urn:microsoft.com/office/officeart/2018/2/layout/IconCircleList"/>
    <dgm:cxn modelId="{51954936-3FB9-4034-B56E-7D8B842DF27D}" type="presOf" srcId="{F5091E24-82EC-4C2A-9CA7-5127F3A59ABB}" destId="{22AFF712-5B18-439F-9582-8CE5DC2CA020}" srcOrd="0" destOrd="0" presId="urn:microsoft.com/office/officeart/2018/2/layout/IconCircleList"/>
    <dgm:cxn modelId="{8E248240-D33A-417C-A709-E19EC9FF6FCA}" srcId="{BEB9077D-CA80-4D3B-A5BF-4C625048E171}" destId="{9613FD73-B1D4-4C5B-8C67-D641175E5096}" srcOrd="1" destOrd="0" parTransId="{F1AF8D31-66F0-459D-BE29-6CD95B730CD2}" sibTransId="{2053EF11-6B67-478E-81AA-30DB4ED1CBC7}"/>
    <dgm:cxn modelId="{E6F6C640-8E57-404D-B227-F2821756FC95}" type="presOf" srcId="{3EB195DF-5BE4-4698-9725-0AB8F163DFF6}" destId="{E500E31F-4520-4443-BFE1-9EC18B87E09C}" srcOrd="0" destOrd="0" presId="urn:microsoft.com/office/officeart/2018/2/layout/IconCircleList"/>
    <dgm:cxn modelId="{B1D4C043-6AD3-4AD7-8912-19FEADD1958D}" srcId="{BEB9077D-CA80-4D3B-A5BF-4C625048E171}" destId="{F5091E24-82EC-4C2A-9CA7-5127F3A59ABB}" srcOrd="0" destOrd="0" parTransId="{396E1831-DC9A-4304-BF59-5901BD8C96E6}" sibTransId="{21635CA9-8E5A-4E0C-95CF-0742F4D036B5}"/>
    <dgm:cxn modelId="{0D515145-0A1B-413B-BB91-8F6EA293BC1A}" srcId="{BEB9077D-CA80-4D3B-A5BF-4C625048E171}" destId="{3EB195DF-5BE4-4698-9725-0AB8F163DFF6}" srcOrd="3" destOrd="0" parTransId="{E1760746-4105-408E-9A50-92497E785757}" sibTransId="{19376971-8A19-4798-9E70-FA9E0A66382D}"/>
    <dgm:cxn modelId="{4E2ED873-813B-470F-A472-DBEA4E43F32A}" type="presOf" srcId="{BEB9077D-CA80-4D3B-A5BF-4C625048E171}" destId="{CC6529BC-0A0A-4E1F-B3FE-0CC2506E3DED}" srcOrd="0" destOrd="0" presId="urn:microsoft.com/office/officeart/2018/2/layout/IconCircleList"/>
    <dgm:cxn modelId="{618E9F58-AC74-4986-AF76-3C90C5AC762E}" type="presOf" srcId="{21635CA9-8E5A-4E0C-95CF-0742F4D036B5}" destId="{0D4913B2-C9A5-4116-AF68-7043A6D03BD0}" srcOrd="0" destOrd="0" presId="urn:microsoft.com/office/officeart/2018/2/layout/IconCircleList"/>
    <dgm:cxn modelId="{2DD009A8-E2C0-4BEF-99AD-742DE15E4500}" type="presOf" srcId="{9613FD73-B1D4-4C5B-8C67-D641175E5096}" destId="{4A1FC85C-B64E-4BA4-BCE3-E6A1C006A28E}" srcOrd="0" destOrd="0" presId="urn:microsoft.com/office/officeart/2018/2/layout/IconCircleList"/>
    <dgm:cxn modelId="{059905F1-0B65-4338-AE96-B990C57D6CA2}" srcId="{BEB9077D-CA80-4D3B-A5BF-4C625048E171}" destId="{594FA43E-301D-4AE2-81A0-64C2381F0956}" srcOrd="2" destOrd="0" parTransId="{5B59BB2A-D8C0-471B-8F44-520628164EE1}" sibTransId="{16D8E442-9FFA-4EC7-99EB-E5C7F1700623}"/>
    <dgm:cxn modelId="{58DE0BF5-F9A3-4012-AB7E-40FB4AF6C42B}" type="presOf" srcId="{2053EF11-6B67-478E-81AA-30DB4ED1CBC7}" destId="{944459EA-67ED-4DD2-B795-630D05D3C205}" srcOrd="0" destOrd="0" presId="urn:microsoft.com/office/officeart/2018/2/layout/IconCircleList"/>
    <dgm:cxn modelId="{A16253CA-458F-4978-956A-84D35D014B98}" type="presParOf" srcId="{CC6529BC-0A0A-4E1F-B3FE-0CC2506E3DED}" destId="{6F762897-9C5F-4ADB-AC74-6D7BF63F80F6}" srcOrd="0" destOrd="0" presId="urn:microsoft.com/office/officeart/2018/2/layout/IconCircleList"/>
    <dgm:cxn modelId="{8F3C80BC-45A6-4F42-8FAF-0B99462F38D5}" type="presParOf" srcId="{6F762897-9C5F-4ADB-AC74-6D7BF63F80F6}" destId="{F04182D7-8469-47B9-81BE-83DC9419784D}" srcOrd="0" destOrd="0" presId="urn:microsoft.com/office/officeart/2018/2/layout/IconCircleList"/>
    <dgm:cxn modelId="{4F1EF030-C8AB-4914-84E7-EF3DA2343122}" type="presParOf" srcId="{F04182D7-8469-47B9-81BE-83DC9419784D}" destId="{A712E385-7E32-4325-9C3F-ABB5F6C44026}" srcOrd="0" destOrd="0" presId="urn:microsoft.com/office/officeart/2018/2/layout/IconCircleList"/>
    <dgm:cxn modelId="{9EE43D35-55B4-4A28-A7B5-7BC6DD2F70C3}" type="presParOf" srcId="{F04182D7-8469-47B9-81BE-83DC9419784D}" destId="{48F03297-B291-490A-B43A-8DBCB5205A04}" srcOrd="1" destOrd="0" presId="urn:microsoft.com/office/officeart/2018/2/layout/IconCircleList"/>
    <dgm:cxn modelId="{FA9E10FA-5632-47A1-B39F-147C70840DA6}" type="presParOf" srcId="{F04182D7-8469-47B9-81BE-83DC9419784D}" destId="{152662CE-29BA-4DF7-BC5E-2DFC63B0CA8E}" srcOrd="2" destOrd="0" presId="urn:microsoft.com/office/officeart/2018/2/layout/IconCircleList"/>
    <dgm:cxn modelId="{418167CC-DA49-45D1-8717-1DEC6E8A6C39}" type="presParOf" srcId="{F04182D7-8469-47B9-81BE-83DC9419784D}" destId="{22AFF712-5B18-439F-9582-8CE5DC2CA020}" srcOrd="3" destOrd="0" presId="urn:microsoft.com/office/officeart/2018/2/layout/IconCircleList"/>
    <dgm:cxn modelId="{464095E0-71D2-4BD9-B76C-D80BFB0D41AD}" type="presParOf" srcId="{6F762897-9C5F-4ADB-AC74-6D7BF63F80F6}" destId="{0D4913B2-C9A5-4116-AF68-7043A6D03BD0}" srcOrd="1" destOrd="0" presId="urn:microsoft.com/office/officeart/2018/2/layout/IconCircleList"/>
    <dgm:cxn modelId="{DFDF929C-A196-4075-8401-65D67E336EDD}" type="presParOf" srcId="{6F762897-9C5F-4ADB-AC74-6D7BF63F80F6}" destId="{240E0F9E-6EAB-4E35-920D-57A5BFD142C9}" srcOrd="2" destOrd="0" presId="urn:microsoft.com/office/officeart/2018/2/layout/IconCircleList"/>
    <dgm:cxn modelId="{B4CC95EC-B3E3-4B8D-BEE2-E5DDCAC88575}" type="presParOf" srcId="{240E0F9E-6EAB-4E35-920D-57A5BFD142C9}" destId="{D14F609A-EC46-4587-AC0D-760D1EB7F94B}" srcOrd="0" destOrd="0" presId="urn:microsoft.com/office/officeart/2018/2/layout/IconCircleList"/>
    <dgm:cxn modelId="{0CC6D125-B1FB-406E-B897-8E47A03D1DC7}" type="presParOf" srcId="{240E0F9E-6EAB-4E35-920D-57A5BFD142C9}" destId="{E80DD9E6-3011-4855-9104-71ACB55572C5}" srcOrd="1" destOrd="0" presId="urn:microsoft.com/office/officeart/2018/2/layout/IconCircleList"/>
    <dgm:cxn modelId="{359B868A-FA8E-44BC-9ADF-445E0028782D}" type="presParOf" srcId="{240E0F9E-6EAB-4E35-920D-57A5BFD142C9}" destId="{AAE93AD6-84E8-4E82-B926-58EE91FE20A4}" srcOrd="2" destOrd="0" presId="urn:microsoft.com/office/officeart/2018/2/layout/IconCircleList"/>
    <dgm:cxn modelId="{135B16D1-379A-4080-B765-82A8CFD6ED5D}" type="presParOf" srcId="{240E0F9E-6EAB-4E35-920D-57A5BFD142C9}" destId="{4A1FC85C-B64E-4BA4-BCE3-E6A1C006A28E}" srcOrd="3" destOrd="0" presId="urn:microsoft.com/office/officeart/2018/2/layout/IconCircleList"/>
    <dgm:cxn modelId="{069A821B-0571-4450-884B-96D018B92BFF}" type="presParOf" srcId="{6F762897-9C5F-4ADB-AC74-6D7BF63F80F6}" destId="{944459EA-67ED-4DD2-B795-630D05D3C205}" srcOrd="3" destOrd="0" presId="urn:microsoft.com/office/officeart/2018/2/layout/IconCircleList"/>
    <dgm:cxn modelId="{5B194BF8-49EB-46B1-857A-C5B7B78A73AB}" type="presParOf" srcId="{6F762897-9C5F-4ADB-AC74-6D7BF63F80F6}" destId="{C333F896-D834-44D3-A45C-E6DB7E1D56F5}" srcOrd="4" destOrd="0" presId="urn:microsoft.com/office/officeart/2018/2/layout/IconCircleList"/>
    <dgm:cxn modelId="{662C5855-C0B3-4E4C-BED3-F708DE36B533}" type="presParOf" srcId="{C333F896-D834-44D3-A45C-E6DB7E1D56F5}" destId="{8BC6B292-C470-443B-8679-CDFC0C091937}" srcOrd="0" destOrd="0" presId="urn:microsoft.com/office/officeart/2018/2/layout/IconCircleList"/>
    <dgm:cxn modelId="{560514CE-8CC0-47ED-ADF3-9A9278AA7D03}" type="presParOf" srcId="{C333F896-D834-44D3-A45C-E6DB7E1D56F5}" destId="{6073F084-C11F-41A5-AC11-C398225E0508}" srcOrd="1" destOrd="0" presId="urn:microsoft.com/office/officeart/2018/2/layout/IconCircleList"/>
    <dgm:cxn modelId="{A6422543-3E33-4510-A7A5-7F6D6B20F235}" type="presParOf" srcId="{C333F896-D834-44D3-A45C-E6DB7E1D56F5}" destId="{3A58AC1B-67C5-46E3-9563-8E436FBA026D}" srcOrd="2" destOrd="0" presId="urn:microsoft.com/office/officeart/2018/2/layout/IconCircleList"/>
    <dgm:cxn modelId="{28625CBD-DD7E-43B3-8293-479DC911CD09}" type="presParOf" srcId="{C333F896-D834-44D3-A45C-E6DB7E1D56F5}" destId="{1E7A0065-DF3B-4C4B-B799-9DA933216E04}" srcOrd="3" destOrd="0" presId="urn:microsoft.com/office/officeart/2018/2/layout/IconCircleList"/>
    <dgm:cxn modelId="{66D2F160-1DC6-4B14-9BF4-C236FEDF979B}" type="presParOf" srcId="{6F762897-9C5F-4ADB-AC74-6D7BF63F80F6}" destId="{28428D5A-BB24-4C54-AA5F-119048D7FA61}" srcOrd="5" destOrd="0" presId="urn:microsoft.com/office/officeart/2018/2/layout/IconCircleList"/>
    <dgm:cxn modelId="{414A75B0-6788-47C4-B417-625DA7A9BA2F}" type="presParOf" srcId="{6F762897-9C5F-4ADB-AC74-6D7BF63F80F6}" destId="{CD79CD92-C081-4E67-89F7-9958E1F10D5F}" srcOrd="6" destOrd="0" presId="urn:microsoft.com/office/officeart/2018/2/layout/IconCircleList"/>
    <dgm:cxn modelId="{F49ECB65-CF91-4C42-85F5-BC35AADF30F8}" type="presParOf" srcId="{CD79CD92-C081-4E67-89F7-9958E1F10D5F}" destId="{398CE6AD-4C94-4880-A402-5E11C7E71BD6}" srcOrd="0" destOrd="0" presId="urn:microsoft.com/office/officeart/2018/2/layout/IconCircleList"/>
    <dgm:cxn modelId="{F85A224E-282D-4B87-B4E5-CF0620EFF19F}" type="presParOf" srcId="{CD79CD92-C081-4E67-89F7-9958E1F10D5F}" destId="{36910535-5F0B-4B49-B712-A93C8FF54932}" srcOrd="1" destOrd="0" presId="urn:microsoft.com/office/officeart/2018/2/layout/IconCircleList"/>
    <dgm:cxn modelId="{21D704E3-E2F9-4788-A6E8-EB87E3CEA730}" type="presParOf" srcId="{CD79CD92-C081-4E67-89F7-9958E1F10D5F}" destId="{BD70CD94-D9AF-4747-9780-C32A542FAF05}" srcOrd="2" destOrd="0" presId="urn:microsoft.com/office/officeart/2018/2/layout/IconCircleList"/>
    <dgm:cxn modelId="{3F8312C9-20FB-4975-831E-7E3FACF1B684}" type="presParOf" srcId="{CD79CD92-C081-4E67-89F7-9958E1F10D5F}" destId="{E500E31F-4520-4443-BFE1-9EC18B87E09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B9077D-CA80-4D3B-A5BF-4C625048E17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5091E24-82EC-4C2A-9CA7-5127F3A59AB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600" b="1" dirty="0">
              <a:latin typeface="Univers Condensed (Headings)"/>
            </a:rPr>
            <a:t>Tactics and Doctrine</a:t>
          </a:r>
          <a:endParaRPr lang="en-US" sz="3600" b="1" dirty="0">
            <a:latin typeface="Univers Condensed (Headings)"/>
          </a:endParaRPr>
        </a:p>
      </dgm:t>
    </dgm:pt>
    <dgm:pt modelId="{396E1831-DC9A-4304-BF59-5901BD8C96E6}" type="parTrans" cxnId="{B1D4C043-6AD3-4AD7-8912-19FEADD1958D}">
      <dgm:prSet/>
      <dgm:spPr/>
      <dgm:t>
        <a:bodyPr/>
        <a:lstStyle/>
        <a:p>
          <a:endParaRPr lang="en-US"/>
        </a:p>
      </dgm:t>
    </dgm:pt>
    <dgm:pt modelId="{21635CA9-8E5A-4E0C-95CF-0742F4D036B5}" type="sibTrans" cxnId="{B1D4C043-6AD3-4AD7-8912-19FEADD1958D}">
      <dgm:prSet/>
      <dgm:spPr/>
      <dgm:t>
        <a:bodyPr/>
        <a:lstStyle/>
        <a:p>
          <a:endParaRPr lang="en-US"/>
        </a:p>
      </dgm:t>
    </dgm:pt>
    <dgm:pt modelId="{CC6529BC-0A0A-4E1F-B3FE-0CC2506E3DED}" type="pres">
      <dgm:prSet presAssocID="{BEB9077D-CA80-4D3B-A5BF-4C625048E171}" presName="root" presStyleCnt="0">
        <dgm:presLayoutVars>
          <dgm:dir/>
          <dgm:resizeHandles val="exact"/>
        </dgm:presLayoutVars>
      </dgm:prSet>
      <dgm:spPr/>
    </dgm:pt>
    <dgm:pt modelId="{6F762897-9C5F-4ADB-AC74-6D7BF63F80F6}" type="pres">
      <dgm:prSet presAssocID="{BEB9077D-CA80-4D3B-A5BF-4C625048E171}" presName="container" presStyleCnt="0">
        <dgm:presLayoutVars>
          <dgm:dir/>
          <dgm:resizeHandles val="exact"/>
        </dgm:presLayoutVars>
      </dgm:prSet>
      <dgm:spPr/>
    </dgm:pt>
    <dgm:pt modelId="{F04182D7-8469-47B9-81BE-83DC9419784D}" type="pres">
      <dgm:prSet presAssocID="{F5091E24-82EC-4C2A-9CA7-5127F3A59ABB}" presName="compNode" presStyleCnt="0"/>
      <dgm:spPr/>
    </dgm:pt>
    <dgm:pt modelId="{A712E385-7E32-4325-9C3F-ABB5F6C44026}" type="pres">
      <dgm:prSet presAssocID="{F5091E24-82EC-4C2A-9CA7-5127F3A59ABB}" presName="iconBgRect" presStyleLbl="bgShp" presStyleIdx="0" presStyleCnt="1" custScaleX="75132" custScaleY="75132"/>
      <dgm:spPr>
        <a:solidFill>
          <a:srgbClr val="7030A0"/>
        </a:solidFill>
      </dgm:spPr>
    </dgm:pt>
    <dgm:pt modelId="{48F03297-B291-490A-B43A-8DBCB5205A04}" type="pres">
      <dgm:prSet presAssocID="{F5091E24-82EC-4C2A-9CA7-5127F3A59ABB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52662CE-29BA-4DF7-BC5E-2DFC63B0CA8E}" type="pres">
      <dgm:prSet presAssocID="{F5091E24-82EC-4C2A-9CA7-5127F3A59ABB}" presName="spaceRect" presStyleCnt="0"/>
      <dgm:spPr/>
    </dgm:pt>
    <dgm:pt modelId="{22AFF712-5B18-439F-9582-8CE5DC2CA020}" type="pres">
      <dgm:prSet presAssocID="{F5091E24-82EC-4C2A-9CA7-5127F3A59ABB}" presName="textRect" presStyleLbl="revTx" presStyleIdx="0" presStyleCnt="1">
        <dgm:presLayoutVars>
          <dgm:chMax val="1"/>
          <dgm:chPref val="1"/>
        </dgm:presLayoutVars>
      </dgm:prSet>
      <dgm:spPr/>
    </dgm:pt>
  </dgm:ptLst>
  <dgm:cxnLst>
    <dgm:cxn modelId="{BE6B1F36-3ADF-41C2-B45C-1ABBDC44A3CC}" type="presOf" srcId="{F5091E24-82EC-4C2A-9CA7-5127F3A59ABB}" destId="{22AFF712-5B18-439F-9582-8CE5DC2CA020}" srcOrd="0" destOrd="0" presId="urn:microsoft.com/office/officeart/2018/2/layout/IconCircleList"/>
    <dgm:cxn modelId="{B1D4C043-6AD3-4AD7-8912-19FEADD1958D}" srcId="{BEB9077D-CA80-4D3B-A5BF-4C625048E171}" destId="{F5091E24-82EC-4C2A-9CA7-5127F3A59ABB}" srcOrd="0" destOrd="0" parTransId="{396E1831-DC9A-4304-BF59-5901BD8C96E6}" sibTransId="{21635CA9-8E5A-4E0C-95CF-0742F4D036B5}"/>
    <dgm:cxn modelId="{4E2ED873-813B-470F-A472-DBEA4E43F32A}" type="presOf" srcId="{BEB9077D-CA80-4D3B-A5BF-4C625048E171}" destId="{CC6529BC-0A0A-4E1F-B3FE-0CC2506E3DED}" srcOrd="0" destOrd="0" presId="urn:microsoft.com/office/officeart/2018/2/layout/IconCircleList"/>
    <dgm:cxn modelId="{927927D0-6F33-445D-9F4C-5C923FA66DC4}" type="presParOf" srcId="{CC6529BC-0A0A-4E1F-B3FE-0CC2506E3DED}" destId="{6F762897-9C5F-4ADB-AC74-6D7BF63F80F6}" srcOrd="0" destOrd="0" presId="urn:microsoft.com/office/officeart/2018/2/layout/IconCircleList"/>
    <dgm:cxn modelId="{FE6CC912-BD6E-4163-BDB6-DCA04B78AA36}" type="presParOf" srcId="{6F762897-9C5F-4ADB-AC74-6D7BF63F80F6}" destId="{F04182D7-8469-47B9-81BE-83DC9419784D}" srcOrd="0" destOrd="0" presId="urn:microsoft.com/office/officeart/2018/2/layout/IconCircleList"/>
    <dgm:cxn modelId="{70EC476D-C947-47EB-BC0D-B675FC70BEEB}" type="presParOf" srcId="{F04182D7-8469-47B9-81BE-83DC9419784D}" destId="{A712E385-7E32-4325-9C3F-ABB5F6C44026}" srcOrd="0" destOrd="0" presId="urn:microsoft.com/office/officeart/2018/2/layout/IconCircleList"/>
    <dgm:cxn modelId="{86D59252-2C90-418B-A877-5A798F417CAE}" type="presParOf" srcId="{F04182D7-8469-47B9-81BE-83DC9419784D}" destId="{48F03297-B291-490A-B43A-8DBCB5205A04}" srcOrd="1" destOrd="0" presId="urn:microsoft.com/office/officeart/2018/2/layout/IconCircleList"/>
    <dgm:cxn modelId="{938271DE-D5D5-4C08-9D1C-D6AE86C7CA9C}" type="presParOf" srcId="{F04182D7-8469-47B9-81BE-83DC9419784D}" destId="{152662CE-29BA-4DF7-BC5E-2DFC63B0CA8E}" srcOrd="2" destOrd="0" presId="urn:microsoft.com/office/officeart/2018/2/layout/IconCircleList"/>
    <dgm:cxn modelId="{9D2ED417-8A73-4CD4-B7E2-1E9068F07DFC}" type="presParOf" srcId="{F04182D7-8469-47B9-81BE-83DC9419784D}" destId="{22AFF712-5B18-439F-9582-8CE5DC2CA02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EB9077D-CA80-4D3B-A5BF-4C625048E17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5091E24-82EC-4C2A-9CA7-5127F3A59AB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600" b="1" dirty="0">
              <a:latin typeface="Univers Condensed (Headings)"/>
            </a:rPr>
            <a:t>Tactics and Doctrine</a:t>
          </a:r>
          <a:endParaRPr lang="en-US" sz="3600" b="1" dirty="0">
            <a:latin typeface="Univers Condensed (Headings)"/>
          </a:endParaRPr>
        </a:p>
      </dgm:t>
    </dgm:pt>
    <dgm:pt modelId="{396E1831-DC9A-4304-BF59-5901BD8C96E6}" type="parTrans" cxnId="{B1D4C043-6AD3-4AD7-8912-19FEADD1958D}">
      <dgm:prSet/>
      <dgm:spPr/>
      <dgm:t>
        <a:bodyPr/>
        <a:lstStyle/>
        <a:p>
          <a:endParaRPr lang="en-US"/>
        </a:p>
      </dgm:t>
    </dgm:pt>
    <dgm:pt modelId="{21635CA9-8E5A-4E0C-95CF-0742F4D036B5}" type="sibTrans" cxnId="{B1D4C043-6AD3-4AD7-8912-19FEADD1958D}">
      <dgm:prSet/>
      <dgm:spPr/>
      <dgm:t>
        <a:bodyPr/>
        <a:lstStyle/>
        <a:p>
          <a:endParaRPr lang="en-US"/>
        </a:p>
      </dgm:t>
    </dgm:pt>
    <dgm:pt modelId="{CC6529BC-0A0A-4E1F-B3FE-0CC2506E3DED}" type="pres">
      <dgm:prSet presAssocID="{BEB9077D-CA80-4D3B-A5BF-4C625048E171}" presName="root" presStyleCnt="0">
        <dgm:presLayoutVars>
          <dgm:dir/>
          <dgm:resizeHandles val="exact"/>
        </dgm:presLayoutVars>
      </dgm:prSet>
      <dgm:spPr/>
    </dgm:pt>
    <dgm:pt modelId="{6F762897-9C5F-4ADB-AC74-6D7BF63F80F6}" type="pres">
      <dgm:prSet presAssocID="{BEB9077D-CA80-4D3B-A5BF-4C625048E171}" presName="container" presStyleCnt="0">
        <dgm:presLayoutVars>
          <dgm:dir/>
          <dgm:resizeHandles val="exact"/>
        </dgm:presLayoutVars>
      </dgm:prSet>
      <dgm:spPr/>
    </dgm:pt>
    <dgm:pt modelId="{F04182D7-8469-47B9-81BE-83DC9419784D}" type="pres">
      <dgm:prSet presAssocID="{F5091E24-82EC-4C2A-9CA7-5127F3A59ABB}" presName="compNode" presStyleCnt="0"/>
      <dgm:spPr/>
    </dgm:pt>
    <dgm:pt modelId="{A712E385-7E32-4325-9C3F-ABB5F6C44026}" type="pres">
      <dgm:prSet presAssocID="{F5091E24-82EC-4C2A-9CA7-5127F3A59ABB}" presName="iconBgRect" presStyleLbl="bgShp" presStyleIdx="0" presStyleCnt="1" custScaleX="75132" custScaleY="75132"/>
      <dgm:spPr>
        <a:solidFill>
          <a:srgbClr val="7030A0"/>
        </a:solidFill>
      </dgm:spPr>
    </dgm:pt>
    <dgm:pt modelId="{48F03297-B291-490A-B43A-8DBCB5205A04}" type="pres">
      <dgm:prSet presAssocID="{F5091E24-82EC-4C2A-9CA7-5127F3A59ABB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52662CE-29BA-4DF7-BC5E-2DFC63B0CA8E}" type="pres">
      <dgm:prSet presAssocID="{F5091E24-82EC-4C2A-9CA7-5127F3A59ABB}" presName="spaceRect" presStyleCnt="0"/>
      <dgm:spPr/>
    </dgm:pt>
    <dgm:pt modelId="{22AFF712-5B18-439F-9582-8CE5DC2CA020}" type="pres">
      <dgm:prSet presAssocID="{F5091E24-82EC-4C2A-9CA7-5127F3A59ABB}" presName="textRect" presStyleLbl="revTx" presStyleIdx="0" presStyleCnt="1">
        <dgm:presLayoutVars>
          <dgm:chMax val="1"/>
          <dgm:chPref val="1"/>
        </dgm:presLayoutVars>
      </dgm:prSet>
      <dgm:spPr/>
    </dgm:pt>
  </dgm:ptLst>
  <dgm:cxnLst>
    <dgm:cxn modelId="{BE6B1F36-3ADF-41C2-B45C-1ABBDC44A3CC}" type="presOf" srcId="{F5091E24-82EC-4C2A-9CA7-5127F3A59ABB}" destId="{22AFF712-5B18-439F-9582-8CE5DC2CA020}" srcOrd="0" destOrd="0" presId="urn:microsoft.com/office/officeart/2018/2/layout/IconCircleList"/>
    <dgm:cxn modelId="{B1D4C043-6AD3-4AD7-8912-19FEADD1958D}" srcId="{BEB9077D-CA80-4D3B-A5BF-4C625048E171}" destId="{F5091E24-82EC-4C2A-9CA7-5127F3A59ABB}" srcOrd="0" destOrd="0" parTransId="{396E1831-DC9A-4304-BF59-5901BD8C96E6}" sibTransId="{21635CA9-8E5A-4E0C-95CF-0742F4D036B5}"/>
    <dgm:cxn modelId="{4E2ED873-813B-470F-A472-DBEA4E43F32A}" type="presOf" srcId="{BEB9077D-CA80-4D3B-A5BF-4C625048E171}" destId="{CC6529BC-0A0A-4E1F-B3FE-0CC2506E3DED}" srcOrd="0" destOrd="0" presId="urn:microsoft.com/office/officeart/2018/2/layout/IconCircleList"/>
    <dgm:cxn modelId="{927927D0-6F33-445D-9F4C-5C923FA66DC4}" type="presParOf" srcId="{CC6529BC-0A0A-4E1F-B3FE-0CC2506E3DED}" destId="{6F762897-9C5F-4ADB-AC74-6D7BF63F80F6}" srcOrd="0" destOrd="0" presId="urn:microsoft.com/office/officeart/2018/2/layout/IconCircleList"/>
    <dgm:cxn modelId="{FE6CC912-BD6E-4163-BDB6-DCA04B78AA36}" type="presParOf" srcId="{6F762897-9C5F-4ADB-AC74-6D7BF63F80F6}" destId="{F04182D7-8469-47B9-81BE-83DC9419784D}" srcOrd="0" destOrd="0" presId="urn:microsoft.com/office/officeart/2018/2/layout/IconCircleList"/>
    <dgm:cxn modelId="{70EC476D-C947-47EB-BC0D-B675FC70BEEB}" type="presParOf" srcId="{F04182D7-8469-47B9-81BE-83DC9419784D}" destId="{A712E385-7E32-4325-9C3F-ABB5F6C44026}" srcOrd="0" destOrd="0" presId="urn:microsoft.com/office/officeart/2018/2/layout/IconCircleList"/>
    <dgm:cxn modelId="{86D59252-2C90-418B-A877-5A798F417CAE}" type="presParOf" srcId="{F04182D7-8469-47B9-81BE-83DC9419784D}" destId="{48F03297-B291-490A-B43A-8DBCB5205A04}" srcOrd="1" destOrd="0" presId="urn:microsoft.com/office/officeart/2018/2/layout/IconCircleList"/>
    <dgm:cxn modelId="{938271DE-D5D5-4C08-9D1C-D6AE86C7CA9C}" type="presParOf" srcId="{F04182D7-8469-47B9-81BE-83DC9419784D}" destId="{152662CE-29BA-4DF7-BC5E-2DFC63B0CA8E}" srcOrd="2" destOrd="0" presId="urn:microsoft.com/office/officeart/2018/2/layout/IconCircleList"/>
    <dgm:cxn modelId="{9D2ED417-8A73-4CD4-B7E2-1E9068F07DFC}" type="presParOf" srcId="{F04182D7-8469-47B9-81BE-83DC9419784D}" destId="{22AFF712-5B18-439F-9582-8CE5DC2CA02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EB9077D-CA80-4D3B-A5BF-4C625048E17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5091E24-82EC-4C2A-9CA7-5127F3A59A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Univers Condensed (Headings)"/>
            </a:rPr>
            <a:t>Tactics and Doctrine</a:t>
          </a:r>
          <a:endParaRPr lang="en-US" b="1" dirty="0">
            <a:latin typeface="Univers Condensed (Headings)"/>
          </a:endParaRPr>
        </a:p>
      </dgm:t>
    </dgm:pt>
    <dgm:pt modelId="{396E1831-DC9A-4304-BF59-5901BD8C96E6}" type="parTrans" cxnId="{B1D4C043-6AD3-4AD7-8912-19FEADD1958D}">
      <dgm:prSet/>
      <dgm:spPr/>
      <dgm:t>
        <a:bodyPr/>
        <a:lstStyle/>
        <a:p>
          <a:endParaRPr lang="en-US"/>
        </a:p>
      </dgm:t>
    </dgm:pt>
    <dgm:pt modelId="{21635CA9-8E5A-4E0C-95CF-0742F4D036B5}" type="sibTrans" cxnId="{B1D4C043-6AD3-4AD7-8912-19FEADD1958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613FD73-B1D4-4C5B-8C67-D641175E509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Univers Condensed (Headings)"/>
            </a:rPr>
            <a:t>Mechanical Reliability</a:t>
          </a:r>
          <a:endParaRPr lang="en-US" b="1" dirty="0">
            <a:latin typeface="Univers Condensed (Headings)"/>
          </a:endParaRPr>
        </a:p>
      </dgm:t>
    </dgm:pt>
    <dgm:pt modelId="{F1AF8D31-66F0-459D-BE29-6CD95B730CD2}" type="parTrans" cxnId="{8E248240-D33A-417C-A709-E19EC9FF6FCA}">
      <dgm:prSet/>
      <dgm:spPr/>
      <dgm:t>
        <a:bodyPr/>
        <a:lstStyle/>
        <a:p>
          <a:endParaRPr lang="en-US"/>
        </a:p>
      </dgm:t>
    </dgm:pt>
    <dgm:pt modelId="{2053EF11-6B67-478E-81AA-30DB4ED1CBC7}" type="sibTrans" cxnId="{8E248240-D33A-417C-A709-E19EC9FF6FC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94FA43E-301D-4AE2-81A0-64C2381F095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Univers Condensed (Headings)"/>
            </a:rPr>
            <a:t>Firepower</a:t>
          </a:r>
          <a:endParaRPr lang="en-US" b="1" dirty="0">
            <a:latin typeface="Univers Condensed (Headings)"/>
          </a:endParaRPr>
        </a:p>
      </dgm:t>
    </dgm:pt>
    <dgm:pt modelId="{5B59BB2A-D8C0-471B-8F44-520628164EE1}" type="parTrans" cxnId="{059905F1-0B65-4338-AE96-B990C57D6CA2}">
      <dgm:prSet/>
      <dgm:spPr/>
      <dgm:t>
        <a:bodyPr/>
        <a:lstStyle/>
        <a:p>
          <a:endParaRPr lang="en-US"/>
        </a:p>
      </dgm:t>
    </dgm:pt>
    <dgm:pt modelId="{16D8E442-9FFA-4EC7-99EB-E5C7F1700623}" type="sibTrans" cxnId="{059905F1-0B65-4338-AE96-B990C57D6CA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EB195DF-5BE4-4698-9725-0AB8F163DFF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Univers Condensed (Headings)"/>
            </a:rPr>
            <a:t>Protection</a:t>
          </a:r>
          <a:endParaRPr lang="en-US" b="1" dirty="0">
            <a:latin typeface="Univers Condensed (Headings)"/>
          </a:endParaRPr>
        </a:p>
      </dgm:t>
    </dgm:pt>
    <dgm:pt modelId="{E1760746-4105-408E-9A50-92497E785757}" type="parTrans" cxnId="{0D515145-0A1B-413B-BB91-8F6EA293BC1A}">
      <dgm:prSet/>
      <dgm:spPr/>
      <dgm:t>
        <a:bodyPr/>
        <a:lstStyle/>
        <a:p>
          <a:endParaRPr lang="en-US"/>
        </a:p>
      </dgm:t>
    </dgm:pt>
    <dgm:pt modelId="{19376971-8A19-4798-9E70-FA9E0A66382D}" type="sibTrans" cxnId="{0D515145-0A1B-413B-BB91-8F6EA293BC1A}">
      <dgm:prSet/>
      <dgm:spPr/>
      <dgm:t>
        <a:bodyPr/>
        <a:lstStyle/>
        <a:p>
          <a:endParaRPr lang="en-US"/>
        </a:p>
      </dgm:t>
    </dgm:pt>
    <dgm:pt modelId="{CC6529BC-0A0A-4E1F-B3FE-0CC2506E3DED}" type="pres">
      <dgm:prSet presAssocID="{BEB9077D-CA80-4D3B-A5BF-4C625048E171}" presName="root" presStyleCnt="0">
        <dgm:presLayoutVars>
          <dgm:dir/>
          <dgm:resizeHandles val="exact"/>
        </dgm:presLayoutVars>
      </dgm:prSet>
      <dgm:spPr/>
    </dgm:pt>
    <dgm:pt modelId="{6F762897-9C5F-4ADB-AC74-6D7BF63F80F6}" type="pres">
      <dgm:prSet presAssocID="{BEB9077D-CA80-4D3B-A5BF-4C625048E171}" presName="container" presStyleCnt="0">
        <dgm:presLayoutVars>
          <dgm:dir/>
          <dgm:resizeHandles val="exact"/>
        </dgm:presLayoutVars>
      </dgm:prSet>
      <dgm:spPr/>
    </dgm:pt>
    <dgm:pt modelId="{F04182D7-8469-47B9-81BE-83DC9419784D}" type="pres">
      <dgm:prSet presAssocID="{F5091E24-82EC-4C2A-9CA7-5127F3A59ABB}" presName="compNode" presStyleCnt="0"/>
      <dgm:spPr/>
    </dgm:pt>
    <dgm:pt modelId="{A712E385-7E32-4325-9C3F-ABB5F6C44026}" type="pres">
      <dgm:prSet presAssocID="{F5091E24-82EC-4C2A-9CA7-5127F3A59ABB}" presName="iconBgRect" presStyleLbl="bgShp" presStyleIdx="0" presStyleCnt="4"/>
      <dgm:spPr>
        <a:solidFill>
          <a:srgbClr val="7030A0"/>
        </a:solidFill>
      </dgm:spPr>
    </dgm:pt>
    <dgm:pt modelId="{48F03297-B291-490A-B43A-8DBCB5205A04}" type="pres">
      <dgm:prSet presAssocID="{F5091E24-82EC-4C2A-9CA7-5127F3A59AB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52662CE-29BA-4DF7-BC5E-2DFC63B0CA8E}" type="pres">
      <dgm:prSet presAssocID="{F5091E24-82EC-4C2A-9CA7-5127F3A59ABB}" presName="spaceRect" presStyleCnt="0"/>
      <dgm:spPr/>
    </dgm:pt>
    <dgm:pt modelId="{22AFF712-5B18-439F-9582-8CE5DC2CA020}" type="pres">
      <dgm:prSet presAssocID="{F5091E24-82EC-4C2A-9CA7-5127F3A59ABB}" presName="textRect" presStyleLbl="revTx" presStyleIdx="0" presStyleCnt="4">
        <dgm:presLayoutVars>
          <dgm:chMax val="1"/>
          <dgm:chPref val="1"/>
        </dgm:presLayoutVars>
      </dgm:prSet>
      <dgm:spPr/>
    </dgm:pt>
    <dgm:pt modelId="{D1E91CF0-FF63-4897-9EF6-89EF56672653}" type="pres">
      <dgm:prSet presAssocID="{21635CA9-8E5A-4E0C-95CF-0742F4D036B5}" presName="sibTrans" presStyleLbl="sibTrans2D1" presStyleIdx="0" presStyleCnt="0"/>
      <dgm:spPr/>
    </dgm:pt>
    <dgm:pt modelId="{240E0F9E-6EAB-4E35-920D-57A5BFD142C9}" type="pres">
      <dgm:prSet presAssocID="{9613FD73-B1D4-4C5B-8C67-D641175E5096}" presName="compNode" presStyleCnt="0"/>
      <dgm:spPr/>
    </dgm:pt>
    <dgm:pt modelId="{D14F609A-EC46-4587-AC0D-760D1EB7F94B}" type="pres">
      <dgm:prSet presAssocID="{9613FD73-B1D4-4C5B-8C67-D641175E5096}" presName="iconBgRect" presStyleLbl="bgShp" presStyleIdx="1" presStyleCnt="4"/>
      <dgm:spPr>
        <a:solidFill>
          <a:srgbClr val="0070C0"/>
        </a:solidFill>
      </dgm:spPr>
    </dgm:pt>
    <dgm:pt modelId="{E80DD9E6-3011-4855-9104-71ACB55572C5}" type="pres">
      <dgm:prSet presAssocID="{9613FD73-B1D4-4C5B-8C67-D641175E509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AAE93AD6-84E8-4E82-B926-58EE91FE20A4}" type="pres">
      <dgm:prSet presAssocID="{9613FD73-B1D4-4C5B-8C67-D641175E5096}" presName="spaceRect" presStyleCnt="0"/>
      <dgm:spPr/>
    </dgm:pt>
    <dgm:pt modelId="{4A1FC85C-B64E-4BA4-BCE3-E6A1C006A28E}" type="pres">
      <dgm:prSet presAssocID="{9613FD73-B1D4-4C5B-8C67-D641175E5096}" presName="textRect" presStyleLbl="revTx" presStyleIdx="1" presStyleCnt="4">
        <dgm:presLayoutVars>
          <dgm:chMax val="1"/>
          <dgm:chPref val="1"/>
        </dgm:presLayoutVars>
      </dgm:prSet>
      <dgm:spPr/>
    </dgm:pt>
    <dgm:pt modelId="{944459EA-67ED-4DD2-B795-630D05D3C205}" type="pres">
      <dgm:prSet presAssocID="{2053EF11-6B67-478E-81AA-30DB4ED1CBC7}" presName="sibTrans" presStyleLbl="sibTrans2D1" presStyleIdx="0" presStyleCnt="0"/>
      <dgm:spPr/>
    </dgm:pt>
    <dgm:pt modelId="{C333F896-D834-44D3-A45C-E6DB7E1D56F5}" type="pres">
      <dgm:prSet presAssocID="{594FA43E-301D-4AE2-81A0-64C2381F0956}" presName="compNode" presStyleCnt="0"/>
      <dgm:spPr/>
    </dgm:pt>
    <dgm:pt modelId="{8BC6B292-C470-443B-8679-CDFC0C091937}" type="pres">
      <dgm:prSet presAssocID="{594FA43E-301D-4AE2-81A0-64C2381F0956}" presName="iconBgRect" presStyleLbl="bgShp" presStyleIdx="2" presStyleCnt="4"/>
      <dgm:spPr>
        <a:solidFill>
          <a:schemeClr val="accent5">
            <a:lumMod val="75000"/>
          </a:schemeClr>
        </a:solidFill>
      </dgm:spPr>
    </dgm:pt>
    <dgm:pt modelId="{6073F084-C11F-41A5-AC11-C398225E0508}" type="pres">
      <dgm:prSet presAssocID="{594FA43E-301D-4AE2-81A0-64C2381F095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"/>
        </a:ext>
      </dgm:extLst>
    </dgm:pt>
    <dgm:pt modelId="{3A58AC1B-67C5-46E3-9563-8E436FBA026D}" type="pres">
      <dgm:prSet presAssocID="{594FA43E-301D-4AE2-81A0-64C2381F0956}" presName="spaceRect" presStyleCnt="0"/>
      <dgm:spPr/>
    </dgm:pt>
    <dgm:pt modelId="{1E7A0065-DF3B-4C4B-B799-9DA933216E04}" type="pres">
      <dgm:prSet presAssocID="{594FA43E-301D-4AE2-81A0-64C2381F0956}" presName="textRect" presStyleLbl="revTx" presStyleIdx="2" presStyleCnt="4">
        <dgm:presLayoutVars>
          <dgm:chMax val="1"/>
          <dgm:chPref val="1"/>
        </dgm:presLayoutVars>
      </dgm:prSet>
      <dgm:spPr/>
    </dgm:pt>
    <dgm:pt modelId="{28428D5A-BB24-4C54-AA5F-119048D7FA61}" type="pres">
      <dgm:prSet presAssocID="{16D8E442-9FFA-4EC7-99EB-E5C7F1700623}" presName="sibTrans" presStyleLbl="sibTrans2D1" presStyleIdx="0" presStyleCnt="0"/>
      <dgm:spPr/>
    </dgm:pt>
    <dgm:pt modelId="{CD79CD92-C081-4E67-89F7-9958E1F10D5F}" type="pres">
      <dgm:prSet presAssocID="{3EB195DF-5BE4-4698-9725-0AB8F163DFF6}" presName="compNode" presStyleCnt="0"/>
      <dgm:spPr/>
    </dgm:pt>
    <dgm:pt modelId="{398CE6AD-4C94-4880-A402-5E11C7E71BD6}" type="pres">
      <dgm:prSet presAssocID="{3EB195DF-5BE4-4698-9725-0AB8F163DFF6}" presName="iconBgRect" presStyleLbl="bgShp" presStyleIdx="3" presStyleCnt="4"/>
      <dgm:spPr>
        <a:solidFill>
          <a:srgbClr val="92D050"/>
        </a:solidFill>
      </dgm:spPr>
    </dgm:pt>
    <dgm:pt modelId="{36910535-5F0B-4B49-B712-A93C8FF54932}" type="pres">
      <dgm:prSet presAssocID="{3EB195DF-5BE4-4698-9725-0AB8F163DFF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eval Armor with solid fill"/>
        </a:ext>
      </dgm:extLst>
    </dgm:pt>
    <dgm:pt modelId="{BD70CD94-D9AF-4747-9780-C32A542FAF05}" type="pres">
      <dgm:prSet presAssocID="{3EB195DF-5BE4-4698-9725-0AB8F163DFF6}" presName="spaceRect" presStyleCnt="0"/>
      <dgm:spPr/>
    </dgm:pt>
    <dgm:pt modelId="{E500E31F-4520-4443-BFE1-9EC18B87E09C}" type="pres">
      <dgm:prSet presAssocID="{3EB195DF-5BE4-4698-9725-0AB8F163DFF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E248240-D33A-417C-A709-E19EC9FF6FCA}" srcId="{BEB9077D-CA80-4D3B-A5BF-4C625048E171}" destId="{9613FD73-B1D4-4C5B-8C67-D641175E5096}" srcOrd="1" destOrd="0" parTransId="{F1AF8D31-66F0-459D-BE29-6CD95B730CD2}" sibTransId="{2053EF11-6B67-478E-81AA-30DB4ED1CBC7}"/>
    <dgm:cxn modelId="{B1D4C043-6AD3-4AD7-8912-19FEADD1958D}" srcId="{BEB9077D-CA80-4D3B-A5BF-4C625048E171}" destId="{F5091E24-82EC-4C2A-9CA7-5127F3A59ABB}" srcOrd="0" destOrd="0" parTransId="{396E1831-DC9A-4304-BF59-5901BD8C96E6}" sibTransId="{21635CA9-8E5A-4E0C-95CF-0742F4D036B5}"/>
    <dgm:cxn modelId="{0D515145-0A1B-413B-BB91-8F6EA293BC1A}" srcId="{BEB9077D-CA80-4D3B-A5BF-4C625048E171}" destId="{3EB195DF-5BE4-4698-9725-0AB8F163DFF6}" srcOrd="3" destOrd="0" parTransId="{E1760746-4105-408E-9A50-92497E785757}" sibTransId="{19376971-8A19-4798-9E70-FA9E0A66382D}"/>
    <dgm:cxn modelId="{4E2ED873-813B-470F-A472-DBEA4E43F32A}" type="presOf" srcId="{BEB9077D-CA80-4D3B-A5BF-4C625048E171}" destId="{CC6529BC-0A0A-4E1F-B3FE-0CC2506E3DED}" srcOrd="0" destOrd="0" presId="urn:microsoft.com/office/officeart/2018/2/layout/IconCircleList"/>
    <dgm:cxn modelId="{23E81B8E-1CD8-459A-8387-1D4506CA382C}" type="presOf" srcId="{3EB195DF-5BE4-4698-9725-0AB8F163DFF6}" destId="{E500E31F-4520-4443-BFE1-9EC18B87E09C}" srcOrd="0" destOrd="0" presId="urn:microsoft.com/office/officeart/2018/2/layout/IconCircleList"/>
    <dgm:cxn modelId="{871B3BB9-93A3-441B-B9D8-152FB474E93F}" type="presOf" srcId="{9613FD73-B1D4-4C5B-8C67-D641175E5096}" destId="{4A1FC85C-B64E-4BA4-BCE3-E6A1C006A28E}" srcOrd="0" destOrd="0" presId="urn:microsoft.com/office/officeart/2018/2/layout/IconCircleList"/>
    <dgm:cxn modelId="{851606BD-DC15-4DAD-A2E1-6BD6265B4635}" type="presOf" srcId="{F5091E24-82EC-4C2A-9CA7-5127F3A59ABB}" destId="{22AFF712-5B18-439F-9582-8CE5DC2CA020}" srcOrd="0" destOrd="0" presId="urn:microsoft.com/office/officeart/2018/2/layout/IconCircleList"/>
    <dgm:cxn modelId="{7E81AFBF-8001-45C7-91DC-EA46AD614AC0}" type="presOf" srcId="{16D8E442-9FFA-4EC7-99EB-E5C7F1700623}" destId="{28428D5A-BB24-4C54-AA5F-119048D7FA61}" srcOrd="0" destOrd="0" presId="urn:microsoft.com/office/officeart/2018/2/layout/IconCircleList"/>
    <dgm:cxn modelId="{17230ED9-1C77-4C8E-AA2E-A66ADDE736FA}" type="presOf" srcId="{21635CA9-8E5A-4E0C-95CF-0742F4D036B5}" destId="{D1E91CF0-FF63-4897-9EF6-89EF56672653}" srcOrd="0" destOrd="0" presId="urn:microsoft.com/office/officeart/2018/2/layout/IconCircleList"/>
    <dgm:cxn modelId="{9F60D9E2-1380-422C-87E7-4C6D5F9EF1CF}" type="presOf" srcId="{594FA43E-301D-4AE2-81A0-64C2381F0956}" destId="{1E7A0065-DF3B-4C4B-B799-9DA933216E04}" srcOrd="0" destOrd="0" presId="urn:microsoft.com/office/officeart/2018/2/layout/IconCircleList"/>
    <dgm:cxn modelId="{A20D1BE7-9CCE-4D7B-9B34-E0BC56C453B5}" type="presOf" srcId="{2053EF11-6B67-478E-81AA-30DB4ED1CBC7}" destId="{944459EA-67ED-4DD2-B795-630D05D3C205}" srcOrd="0" destOrd="0" presId="urn:microsoft.com/office/officeart/2018/2/layout/IconCircleList"/>
    <dgm:cxn modelId="{059905F1-0B65-4338-AE96-B990C57D6CA2}" srcId="{BEB9077D-CA80-4D3B-A5BF-4C625048E171}" destId="{594FA43E-301D-4AE2-81A0-64C2381F0956}" srcOrd="2" destOrd="0" parTransId="{5B59BB2A-D8C0-471B-8F44-520628164EE1}" sibTransId="{16D8E442-9FFA-4EC7-99EB-E5C7F1700623}"/>
    <dgm:cxn modelId="{1C662214-B611-49C1-BE1D-C7DDD69DA7FB}" type="presParOf" srcId="{CC6529BC-0A0A-4E1F-B3FE-0CC2506E3DED}" destId="{6F762897-9C5F-4ADB-AC74-6D7BF63F80F6}" srcOrd="0" destOrd="0" presId="urn:microsoft.com/office/officeart/2018/2/layout/IconCircleList"/>
    <dgm:cxn modelId="{4A525D83-FBAF-4A6C-9F60-5323034711EF}" type="presParOf" srcId="{6F762897-9C5F-4ADB-AC74-6D7BF63F80F6}" destId="{F04182D7-8469-47B9-81BE-83DC9419784D}" srcOrd="0" destOrd="0" presId="urn:microsoft.com/office/officeart/2018/2/layout/IconCircleList"/>
    <dgm:cxn modelId="{D752B167-0D66-4D5D-A4F4-E29BC6BF4F14}" type="presParOf" srcId="{F04182D7-8469-47B9-81BE-83DC9419784D}" destId="{A712E385-7E32-4325-9C3F-ABB5F6C44026}" srcOrd="0" destOrd="0" presId="urn:microsoft.com/office/officeart/2018/2/layout/IconCircleList"/>
    <dgm:cxn modelId="{886B5BAA-28D6-4099-A475-43BE395CFB95}" type="presParOf" srcId="{F04182D7-8469-47B9-81BE-83DC9419784D}" destId="{48F03297-B291-490A-B43A-8DBCB5205A04}" srcOrd="1" destOrd="0" presId="urn:microsoft.com/office/officeart/2018/2/layout/IconCircleList"/>
    <dgm:cxn modelId="{B00C3B2C-FB7B-4DCA-90CD-6A3EE456C915}" type="presParOf" srcId="{F04182D7-8469-47B9-81BE-83DC9419784D}" destId="{152662CE-29BA-4DF7-BC5E-2DFC63B0CA8E}" srcOrd="2" destOrd="0" presId="urn:microsoft.com/office/officeart/2018/2/layout/IconCircleList"/>
    <dgm:cxn modelId="{E93AA90B-478A-4479-B935-B622F22F7AF3}" type="presParOf" srcId="{F04182D7-8469-47B9-81BE-83DC9419784D}" destId="{22AFF712-5B18-439F-9582-8CE5DC2CA020}" srcOrd="3" destOrd="0" presId="urn:microsoft.com/office/officeart/2018/2/layout/IconCircleList"/>
    <dgm:cxn modelId="{3FB23372-A26F-4F50-B95B-C601FB6D00D9}" type="presParOf" srcId="{6F762897-9C5F-4ADB-AC74-6D7BF63F80F6}" destId="{D1E91CF0-FF63-4897-9EF6-89EF56672653}" srcOrd="1" destOrd="0" presId="urn:microsoft.com/office/officeart/2018/2/layout/IconCircleList"/>
    <dgm:cxn modelId="{8FA7CBD0-B888-4D0F-BADE-42C2E9CF894B}" type="presParOf" srcId="{6F762897-9C5F-4ADB-AC74-6D7BF63F80F6}" destId="{240E0F9E-6EAB-4E35-920D-57A5BFD142C9}" srcOrd="2" destOrd="0" presId="urn:microsoft.com/office/officeart/2018/2/layout/IconCircleList"/>
    <dgm:cxn modelId="{23840794-4339-4F30-9B3F-251BBF306287}" type="presParOf" srcId="{240E0F9E-6EAB-4E35-920D-57A5BFD142C9}" destId="{D14F609A-EC46-4587-AC0D-760D1EB7F94B}" srcOrd="0" destOrd="0" presId="urn:microsoft.com/office/officeart/2018/2/layout/IconCircleList"/>
    <dgm:cxn modelId="{CABF12AD-3F6E-4A6D-B746-B17EDE7BF278}" type="presParOf" srcId="{240E0F9E-6EAB-4E35-920D-57A5BFD142C9}" destId="{E80DD9E6-3011-4855-9104-71ACB55572C5}" srcOrd="1" destOrd="0" presId="urn:microsoft.com/office/officeart/2018/2/layout/IconCircleList"/>
    <dgm:cxn modelId="{FC2D7FCD-1115-4429-8D77-402A221BBA04}" type="presParOf" srcId="{240E0F9E-6EAB-4E35-920D-57A5BFD142C9}" destId="{AAE93AD6-84E8-4E82-B926-58EE91FE20A4}" srcOrd="2" destOrd="0" presId="urn:microsoft.com/office/officeart/2018/2/layout/IconCircleList"/>
    <dgm:cxn modelId="{54399C36-071D-4C1B-8AEE-3D3615842471}" type="presParOf" srcId="{240E0F9E-6EAB-4E35-920D-57A5BFD142C9}" destId="{4A1FC85C-B64E-4BA4-BCE3-E6A1C006A28E}" srcOrd="3" destOrd="0" presId="urn:microsoft.com/office/officeart/2018/2/layout/IconCircleList"/>
    <dgm:cxn modelId="{9385C53D-59DB-4D14-88ED-D297188E33B2}" type="presParOf" srcId="{6F762897-9C5F-4ADB-AC74-6D7BF63F80F6}" destId="{944459EA-67ED-4DD2-B795-630D05D3C205}" srcOrd="3" destOrd="0" presId="urn:microsoft.com/office/officeart/2018/2/layout/IconCircleList"/>
    <dgm:cxn modelId="{4C6F5FE8-8B47-4BE9-9C5F-D4C4563AB540}" type="presParOf" srcId="{6F762897-9C5F-4ADB-AC74-6D7BF63F80F6}" destId="{C333F896-D834-44D3-A45C-E6DB7E1D56F5}" srcOrd="4" destOrd="0" presId="urn:microsoft.com/office/officeart/2018/2/layout/IconCircleList"/>
    <dgm:cxn modelId="{EE0DA1AA-C584-4AE2-8850-0C0B162C6DC6}" type="presParOf" srcId="{C333F896-D834-44D3-A45C-E6DB7E1D56F5}" destId="{8BC6B292-C470-443B-8679-CDFC0C091937}" srcOrd="0" destOrd="0" presId="urn:microsoft.com/office/officeart/2018/2/layout/IconCircleList"/>
    <dgm:cxn modelId="{37180F70-9C6D-4A45-91B5-1B6E749871DB}" type="presParOf" srcId="{C333F896-D834-44D3-A45C-E6DB7E1D56F5}" destId="{6073F084-C11F-41A5-AC11-C398225E0508}" srcOrd="1" destOrd="0" presId="urn:microsoft.com/office/officeart/2018/2/layout/IconCircleList"/>
    <dgm:cxn modelId="{25108929-0C36-45F6-9407-59345C5253B1}" type="presParOf" srcId="{C333F896-D834-44D3-A45C-E6DB7E1D56F5}" destId="{3A58AC1B-67C5-46E3-9563-8E436FBA026D}" srcOrd="2" destOrd="0" presId="urn:microsoft.com/office/officeart/2018/2/layout/IconCircleList"/>
    <dgm:cxn modelId="{E4620188-AFD5-405C-941C-89A8E9BFE229}" type="presParOf" srcId="{C333F896-D834-44D3-A45C-E6DB7E1D56F5}" destId="{1E7A0065-DF3B-4C4B-B799-9DA933216E04}" srcOrd="3" destOrd="0" presId="urn:microsoft.com/office/officeart/2018/2/layout/IconCircleList"/>
    <dgm:cxn modelId="{936D3684-4CC6-4420-84CB-A4229A22283D}" type="presParOf" srcId="{6F762897-9C5F-4ADB-AC74-6D7BF63F80F6}" destId="{28428D5A-BB24-4C54-AA5F-119048D7FA61}" srcOrd="5" destOrd="0" presId="urn:microsoft.com/office/officeart/2018/2/layout/IconCircleList"/>
    <dgm:cxn modelId="{6AB9BAD3-0A34-4C85-81A9-52F764B3FBAD}" type="presParOf" srcId="{6F762897-9C5F-4ADB-AC74-6D7BF63F80F6}" destId="{CD79CD92-C081-4E67-89F7-9958E1F10D5F}" srcOrd="6" destOrd="0" presId="urn:microsoft.com/office/officeart/2018/2/layout/IconCircleList"/>
    <dgm:cxn modelId="{50CE6C5C-AC29-436B-BFE6-6448DF3A3B88}" type="presParOf" srcId="{CD79CD92-C081-4E67-89F7-9958E1F10D5F}" destId="{398CE6AD-4C94-4880-A402-5E11C7E71BD6}" srcOrd="0" destOrd="0" presId="urn:microsoft.com/office/officeart/2018/2/layout/IconCircleList"/>
    <dgm:cxn modelId="{982E15FB-03BA-4400-A339-3F769EA14AE2}" type="presParOf" srcId="{CD79CD92-C081-4E67-89F7-9958E1F10D5F}" destId="{36910535-5F0B-4B49-B712-A93C8FF54932}" srcOrd="1" destOrd="0" presId="urn:microsoft.com/office/officeart/2018/2/layout/IconCircleList"/>
    <dgm:cxn modelId="{5A9512CD-0935-4344-8B6E-C3DABA956A53}" type="presParOf" srcId="{CD79CD92-C081-4E67-89F7-9958E1F10D5F}" destId="{BD70CD94-D9AF-4747-9780-C32A542FAF05}" srcOrd="2" destOrd="0" presId="urn:microsoft.com/office/officeart/2018/2/layout/IconCircleList"/>
    <dgm:cxn modelId="{5DDD550F-A405-4B2E-9A43-D90A8F60356D}" type="presParOf" srcId="{CD79CD92-C081-4E67-89F7-9958E1F10D5F}" destId="{E500E31F-4520-4443-BFE1-9EC18B87E09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EB9077D-CA80-4D3B-A5BF-4C625048E17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613FD73-B1D4-4C5B-8C67-D641175E509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600" b="1">
              <a:latin typeface="Univers Condensed (Headings)"/>
            </a:rPr>
            <a:t>Mechanical Reliability</a:t>
          </a:r>
          <a:endParaRPr lang="en-US" sz="3600" b="1" dirty="0">
            <a:latin typeface="Univers Condensed (Headings)"/>
          </a:endParaRPr>
        </a:p>
      </dgm:t>
    </dgm:pt>
    <dgm:pt modelId="{F1AF8D31-66F0-459D-BE29-6CD95B730CD2}" type="parTrans" cxnId="{8E248240-D33A-417C-A709-E19EC9FF6FCA}">
      <dgm:prSet/>
      <dgm:spPr/>
      <dgm:t>
        <a:bodyPr/>
        <a:lstStyle/>
        <a:p>
          <a:endParaRPr lang="en-US"/>
        </a:p>
      </dgm:t>
    </dgm:pt>
    <dgm:pt modelId="{2053EF11-6B67-478E-81AA-30DB4ED1CBC7}" type="sibTrans" cxnId="{8E248240-D33A-417C-A709-E19EC9FF6FC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C6529BC-0A0A-4E1F-B3FE-0CC2506E3DED}" type="pres">
      <dgm:prSet presAssocID="{BEB9077D-CA80-4D3B-A5BF-4C625048E171}" presName="root" presStyleCnt="0">
        <dgm:presLayoutVars>
          <dgm:dir/>
          <dgm:resizeHandles val="exact"/>
        </dgm:presLayoutVars>
      </dgm:prSet>
      <dgm:spPr/>
    </dgm:pt>
    <dgm:pt modelId="{6F762897-9C5F-4ADB-AC74-6D7BF63F80F6}" type="pres">
      <dgm:prSet presAssocID="{BEB9077D-CA80-4D3B-A5BF-4C625048E171}" presName="container" presStyleCnt="0">
        <dgm:presLayoutVars>
          <dgm:dir/>
          <dgm:resizeHandles val="exact"/>
        </dgm:presLayoutVars>
      </dgm:prSet>
      <dgm:spPr/>
    </dgm:pt>
    <dgm:pt modelId="{240E0F9E-6EAB-4E35-920D-57A5BFD142C9}" type="pres">
      <dgm:prSet presAssocID="{9613FD73-B1D4-4C5B-8C67-D641175E5096}" presName="compNode" presStyleCnt="0"/>
      <dgm:spPr/>
    </dgm:pt>
    <dgm:pt modelId="{D14F609A-EC46-4587-AC0D-760D1EB7F94B}" type="pres">
      <dgm:prSet presAssocID="{9613FD73-B1D4-4C5B-8C67-D641175E5096}" presName="iconBgRect" presStyleLbl="bgShp" presStyleIdx="0" presStyleCnt="1" custScaleX="68302" custScaleY="68302"/>
      <dgm:spPr>
        <a:solidFill>
          <a:srgbClr val="0070C0"/>
        </a:solidFill>
      </dgm:spPr>
    </dgm:pt>
    <dgm:pt modelId="{E80DD9E6-3011-4855-9104-71ACB55572C5}" type="pres">
      <dgm:prSet presAssocID="{9613FD73-B1D4-4C5B-8C67-D641175E5096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AAE93AD6-84E8-4E82-B926-58EE91FE20A4}" type="pres">
      <dgm:prSet presAssocID="{9613FD73-B1D4-4C5B-8C67-D641175E5096}" presName="spaceRect" presStyleCnt="0"/>
      <dgm:spPr/>
    </dgm:pt>
    <dgm:pt modelId="{4A1FC85C-B64E-4BA4-BCE3-E6A1C006A28E}" type="pres">
      <dgm:prSet presAssocID="{9613FD73-B1D4-4C5B-8C67-D641175E5096}" presName="textRect" presStyleLbl="revTx" presStyleIdx="0" presStyleCnt="1" custLinFactNeighborX="-10530" custLinFactNeighborY="-1013">
        <dgm:presLayoutVars>
          <dgm:chMax val="1"/>
          <dgm:chPref val="1"/>
        </dgm:presLayoutVars>
      </dgm:prSet>
      <dgm:spPr/>
    </dgm:pt>
  </dgm:ptLst>
  <dgm:cxnLst>
    <dgm:cxn modelId="{8E248240-D33A-417C-A709-E19EC9FF6FCA}" srcId="{BEB9077D-CA80-4D3B-A5BF-4C625048E171}" destId="{9613FD73-B1D4-4C5B-8C67-D641175E5096}" srcOrd="0" destOrd="0" parTransId="{F1AF8D31-66F0-459D-BE29-6CD95B730CD2}" sibTransId="{2053EF11-6B67-478E-81AA-30DB4ED1CBC7}"/>
    <dgm:cxn modelId="{4E2ED873-813B-470F-A472-DBEA4E43F32A}" type="presOf" srcId="{BEB9077D-CA80-4D3B-A5BF-4C625048E171}" destId="{CC6529BC-0A0A-4E1F-B3FE-0CC2506E3DED}" srcOrd="0" destOrd="0" presId="urn:microsoft.com/office/officeart/2018/2/layout/IconCircleList"/>
    <dgm:cxn modelId="{01DED6D5-E158-440A-A3C4-42CF20EA7B1F}" type="presOf" srcId="{9613FD73-B1D4-4C5B-8C67-D641175E5096}" destId="{4A1FC85C-B64E-4BA4-BCE3-E6A1C006A28E}" srcOrd="0" destOrd="0" presId="urn:microsoft.com/office/officeart/2018/2/layout/IconCircleList"/>
    <dgm:cxn modelId="{927927D0-6F33-445D-9F4C-5C923FA66DC4}" type="presParOf" srcId="{CC6529BC-0A0A-4E1F-B3FE-0CC2506E3DED}" destId="{6F762897-9C5F-4ADB-AC74-6D7BF63F80F6}" srcOrd="0" destOrd="0" presId="urn:microsoft.com/office/officeart/2018/2/layout/IconCircleList"/>
    <dgm:cxn modelId="{18EAF9B7-EFC8-4FE1-9AC2-F79AB3485355}" type="presParOf" srcId="{6F762897-9C5F-4ADB-AC74-6D7BF63F80F6}" destId="{240E0F9E-6EAB-4E35-920D-57A5BFD142C9}" srcOrd="0" destOrd="0" presId="urn:microsoft.com/office/officeart/2018/2/layout/IconCircleList"/>
    <dgm:cxn modelId="{591DACE2-DCA4-4313-9280-A700B6106E52}" type="presParOf" srcId="{240E0F9E-6EAB-4E35-920D-57A5BFD142C9}" destId="{D14F609A-EC46-4587-AC0D-760D1EB7F94B}" srcOrd="0" destOrd="0" presId="urn:microsoft.com/office/officeart/2018/2/layout/IconCircleList"/>
    <dgm:cxn modelId="{7DBFC59C-EBE8-4755-9D58-A7C4F29C3BB6}" type="presParOf" srcId="{240E0F9E-6EAB-4E35-920D-57A5BFD142C9}" destId="{E80DD9E6-3011-4855-9104-71ACB55572C5}" srcOrd="1" destOrd="0" presId="urn:microsoft.com/office/officeart/2018/2/layout/IconCircleList"/>
    <dgm:cxn modelId="{AA0A34C1-892C-4FA1-B728-7AE71C019CCE}" type="presParOf" srcId="{240E0F9E-6EAB-4E35-920D-57A5BFD142C9}" destId="{AAE93AD6-84E8-4E82-B926-58EE91FE20A4}" srcOrd="2" destOrd="0" presId="urn:microsoft.com/office/officeart/2018/2/layout/IconCircleList"/>
    <dgm:cxn modelId="{E2C12E9B-9097-4C3D-B15A-B43685D8FAFC}" type="presParOf" srcId="{240E0F9E-6EAB-4E35-920D-57A5BFD142C9}" destId="{4A1FC85C-B64E-4BA4-BCE3-E6A1C006A28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EB9077D-CA80-4D3B-A5BF-4C625048E17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613FD73-B1D4-4C5B-8C67-D641175E509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600" b="1">
              <a:latin typeface="Univers Condensed (Headings)"/>
            </a:rPr>
            <a:t>Mechanical Reliability</a:t>
          </a:r>
          <a:endParaRPr lang="en-US" sz="3600" b="1" dirty="0">
            <a:latin typeface="Univers Condensed (Headings)"/>
          </a:endParaRPr>
        </a:p>
      </dgm:t>
    </dgm:pt>
    <dgm:pt modelId="{F1AF8D31-66F0-459D-BE29-6CD95B730CD2}" type="parTrans" cxnId="{8E248240-D33A-417C-A709-E19EC9FF6FCA}">
      <dgm:prSet/>
      <dgm:spPr/>
      <dgm:t>
        <a:bodyPr/>
        <a:lstStyle/>
        <a:p>
          <a:endParaRPr lang="en-US"/>
        </a:p>
      </dgm:t>
    </dgm:pt>
    <dgm:pt modelId="{2053EF11-6B67-478E-81AA-30DB4ED1CBC7}" type="sibTrans" cxnId="{8E248240-D33A-417C-A709-E19EC9FF6FC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C6529BC-0A0A-4E1F-B3FE-0CC2506E3DED}" type="pres">
      <dgm:prSet presAssocID="{BEB9077D-CA80-4D3B-A5BF-4C625048E171}" presName="root" presStyleCnt="0">
        <dgm:presLayoutVars>
          <dgm:dir/>
          <dgm:resizeHandles val="exact"/>
        </dgm:presLayoutVars>
      </dgm:prSet>
      <dgm:spPr/>
    </dgm:pt>
    <dgm:pt modelId="{6F762897-9C5F-4ADB-AC74-6D7BF63F80F6}" type="pres">
      <dgm:prSet presAssocID="{BEB9077D-CA80-4D3B-A5BF-4C625048E171}" presName="container" presStyleCnt="0">
        <dgm:presLayoutVars>
          <dgm:dir/>
          <dgm:resizeHandles val="exact"/>
        </dgm:presLayoutVars>
      </dgm:prSet>
      <dgm:spPr/>
    </dgm:pt>
    <dgm:pt modelId="{240E0F9E-6EAB-4E35-920D-57A5BFD142C9}" type="pres">
      <dgm:prSet presAssocID="{9613FD73-B1D4-4C5B-8C67-D641175E5096}" presName="compNode" presStyleCnt="0"/>
      <dgm:spPr/>
    </dgm:pt>
    <dgm:pt modelId="{D14F609A-EC46-4587-AC0D-760D1EB7F94B}" type="pres">
      <dgm:prSet presAssocID="{9613FD73-B1D4-4C5B-8C67-D641175E5096}" presName="iconBgRect" presStyleLbl="bgShp" presStyleIdx="0" presStyleCnt="1" custScaleX="68302" custScaleY="68302"/>
      <dgm:spPr>
        <a:solidFill>
          <a:srgbClr val="0070C0"/>
        </a:solidFill>
      </dgm:spPr>
    </dgm:pt>
    <dgm:pt modelId="{E80DD9E6-3011-4855-9104-71ACB55572C5}" type="pres">
      <dgm:prSet presAssocID="{9613FD73-B1D4-4C5B-8C67-D641175E5096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AAE93AD6-84E8-4E82-B926-58EE91FE20A4}" type="pres">
      <dgm:prSet presAssocID="{9613FD73-B1D4-4C5B-8C67-D641175E5096}" presName="spaceRect" presStyleCnt="0"/>
      <dgm:spPr/>
    </dgm:pt>
    <dgm:pt modelId="{4A1FC85C-B64E-4BA4-BCE3-E6A1C006A28E}" type="pres">
      <dgm:prSet presAssocID="{9613FD73-B1D4-4C5B-8C67-D641175E5096}" presName="textRect" presStyleLbl="revTx" presStyleIdx="0" presStyleCnt="1" custLinFactNeighborX="-10530" custLinFactNeighborY="-1013">
        <dgm:presLayoutVars>
          <dgm:chMax val="1"/>
          <dgm:chPref val="1"/>
        </dgm:presLayoutVars>
      </dgm:prSet>
      <dgm:spPr/>
    </dgm:pt>
  </dgm:ptLst>
  <dgm:cxnLst>
    <dgm:cxn modelId="{8E248240-D33A-417C-A709-E19EC9FF6FCA}" srcId="{BEB9077D-CA80-4D3B-A5BF-4C625048E171}" destId="{9613FD73-B1D4-4C5B-8C67-D641175E5096}" srcOrd="0" destOrd="0" parTransId="{F1AF8D31-66F0-459D-BE29-6CD95B730CD2}" sibTransId="{2053EF11-6B67-478E-81AA-30DB4ED1CBC7}"/>
    <dgm:cxn modelId="{4E2ED873-813B-470F-A472-DBEA4E43F32A}" type="presOf" srcId="{BEB9077D-CA80-4D3B-A5BF-4C625048E171}" destId="{CC6529BC-0A0A-4E1F-B3FE-0CC2506E3DED}" srcOrd="0" destOrd="0" presId="urn:microsoft.com/office/officeart/2018/2/layout/IconCircleList"/>
    <dgm:cxn modelId="{01DED6D5-E158-440A-A3C4-42CF20EA7B1F}" type="presOf" srcId="{9613FD73-B1D4-4C5B-8C67-D641175E5096}" destId="{4A1FC85C-B64E-4BA4-BCE3-E6A1C006A28E}" srcOrd="0" destOrd="0" presId="urn:microsoft.com/office/officeart/2018/2/layout/IconCircleList"/>
    <dgm:cxn modelId="{927927D0-6F33-445D-9F4C-5C923FA66DC4}" type="presParOf" srcId="{CC6529BC-0A0A-4E1F-B3FE-0CC2506E3DED}" destId="{6F762897-9C5F-4ADB-AC74-6D7BF63F80F6}" srcOrd="0" destOrd="0" presId="urn:microsoft.com/office/officeart/2018/2/layout/IconCircleList"/>
    <dgm:cxn modelId="{18EAF9B7-EFC8-4FE1-9AC2-F79AB3485355}" type="presParOf" srcId="{6F762897-9C5F-4ADB-AC74-6D7BF63F80F6}" destId="{240E0F9E-6EAB-4E35-920D-57A5BFD142C9}" srcOrd="0" destOrd="0" presId="urn:microsoft.com/office/officeart/2018/2/layout/IconCircleList"/>
    <dgm:cxn modelId="{591DACE2-DCA4-4313-9280-A700B6106E52}" type="presParOf" srcId="{240E0F9E-6EAB-4E35-920D-57A5BFD142C9}" destId="{D14F609A-EC46-4587-AC0D-760D1EB7F94B}" srcOrd="0" destOrd="0" presId="urn:microsoft.com/office/officeart/2018/2/layout/IconCircleList"/>
    <dgm:cxn modelId="{7DBFC59C-EBE8-4755-9D58-A7C4F29C3BB6}" type="presParOf" srcId="{240E0F9E-6EAB-4E35-920D-57A5BFD142C9}" destId="{E80DD9E6-3011-4855-9104-71ACB55572C5}" srcOrd="1" destOrd="0" presId="urn:microsoft.com/office/officeart/2018/2/layout/IconCircleList"/>
    <dgm:cxn modelId="{AA0A34C1-892C-4FA1-B728-7AE71C019CCE}" type="presParOf" srcId="{240E0F9E-6EAB-4E35-920D-57A5BFD142C9}" destId="{AAE93AD6-84E8-4E82-B926-58EE91FE20A4}" srcOrd="2" destOrd="0" presId="urn:microsoft.com/office/officeart/2018/2/layout/IconCircleList"/>
    <dgm:cxn modelId="{E2C12E9B-9097-4C3D-B15A-B43685D8FAFC}" type="presParOf" srcId="{240E0F9E-6EAB-4E35-920D-57A5BFD142C9}" destId="{4A1FC85C-B64E-4BA4-BCE3-E6A1C006A28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EB9077D-CA80-4D3B-A5BF-4C625048E17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5091E24-82EC-4C2A-9CA7-5127F3A59A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Univers Condensed (Headings)"/>
            </a:rPr>
            <a:t>Tactics and Doctrine</a:t>
          </a:r>
          <a:endParaRPr lang="en-US" b="1" dirty="0">
            <a:latin typeface="Univers Condensed (Headings)"/>
          </a:endParaRPr>
        </a:p>
      </dgm:t>
    </dgm:pt>
    <dgm:pt modelId="{396E1831-DC9A-4304-BF59-5901BD8C96E6}" type="parTrans" cxnId="{B1D4C043-6AD3-4AD7-8912-19FEADD1958D}">
      <dgm:prSet/>
      <dgm:spPr/>
      <dgm:t>
        <a:bodyPr/>
        <a:lstStyle/>
        <a:p>
          <a:endParaRPr lang="en-US"/>
        </a:p>
      </dgm:t>
    </dgm:pt>
    <dgm:pt modelId="{21635CA9-8E5A-4E0C-95CF-0742F4D036B5}" type="sibTrans" cxnId="{B1D4C043-6AD3-4AD7-8912-19FEADD1958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613FD73-B1D4-4C5B-8C67-D641175E509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Univers Condensed (Headings)"/>
            </a:rPr>
            <a:t>Mechanical Reliability</a:t>
          </a:r>
          <a:endParaRPr lang="en-US" b="1" dirty="0">
            <a:latin typeface="Univers Condensed (Headings)"/>
          </a:endParaRPr>
        </a:p>
      </dgm:t>
    </dgm:pt>
    <dgm:pt modelId="{F1AF8D31-66F0-459D-BE29-6CD95B730CD2}" type="parTrans" cxnId="{8E248240-D33A-417C-A709-E19EC9FF6FCA}">
      <dgm:prSet/>
      <dgm:spPr/>
      <dgm:t>
        <a:bodyPr/>
        <a:lstStyle/>
        <a:p>
          <a:endParaRPr lang="en-US"/>
        </a:p>
      </dgm:t>
    </dgm:pt>
    <dgm:pt modelId="{2053EF11-6B67-478E-81AA-30DB4ED1CBC7}" type="sibTrans" cxnId="{8E248240-D33A-417C-A709-E19EC9FF6FC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94FA43E-301D-4AE2-81A0-64C2381F095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Univers Condensed (Headings)"/>
            </a:rPr>
            <a:t>Firepower</a:t>
          </a:r>
          <a:endParaRPr lang="en-US" b="1" dirty="0">
            <a:latin typeface="Univers Condensed (Headings)"/>
          </a:endParaRPr>
        </a:p>
      </dgm:t>
    </dgm:pt>
    <dgm:pt modelId="{5B59BB2A-D8C0-471B-8F44-520628164EE1}" type="parTrans" cxnId="{059905F1-0B65-4338-AE96-B990C57D6CA2}">
      <dgm:prSet/>
      <dgm:spPr/>
      <dgm:t>
        <a:bodyPr/>
        <a:lstStyle/>
        <a:p>
          <a:endParaRPr lang="en-US"/>
        </a:p>
      </dgm:t>
    </dgm:pt>
    <dgm:pt modelId="{16D8E442-9FFA-4EC7-99EB-E5C7F1700623}" type="sibTrans" cxnId="{059905F1-0B65-4338-AE96-B990C57D6CA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EB195DF-5BE4-4698-9725-0AB8F163DFF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Univers Condensed (Headings)"/>
            </a:rPr>
            <a:t>Protection</a:t>
          </a:r>
          <a:endParaRPr lang="en-US" b="1" dirty="0">
            <a:latin typeface="Univers Condensed (Headings)"/>
          </a:endParaRPr>
        </a:p>
      </dgm:t>
    </dgm:pt>
    <dgm:pt modelId="{E1760746-4105-408E-9A50-92497E785757}" type="parTrans" cxnId="{0D515145-0A1B-413B-BB91-8F6EA293BC1A}">
      <dgm:prSet/>
      <dgm:spPr/>
      <dgm:t>
        <a:bodyPr/>
        <a:lstStyle/>
        <a:p>
          <a:endParaRPr lang="en-US"/>
        </a:p>
      </dgm:t>
    </dgm:pt>
    <dgm:pt modelId="{19376971-8A19-4798-9E70-FA9E0A66382D}" type="sibTrans" cxnId="{0D515145-0A1B-413B-BB91-8F6EA293BC1A}">
      <dgm:prSet/>
      <dgm:spPr/>
      <dgm:t>
        <a:bodyPr/>
        <a:lstStyle/>
        <a:p>
          <a:endParaRPr lang="en-US"/>
        </a:p>
      </dgm:t>
    </dgm:pt>
    <dgm:pt modelId="{CC6529BC-0A0A-4E1F-B3FE-0CC2506E3DED}" type="pres">
      <dgm:prSet presAssocID="{BEB9077D-CA80-4D3B-A5BF-4C625048E171}" presName="root" presStyleCnt="0">
        <dgm:presLayoutVars>
          <dgm:dir/>
          <dgm:resizeHandles val="exact"/>
        </dgm:presLayoutVars>
      </dgm:prSet>
      <dgm:spPr/>
    </dgm:pt>
    <dgm:pt modelId="{6F762897-9C5F-4ADB-AC74-6D7BF63F80F6}" type="pres">
      <dgm:prSet presAssocID="{BEB9077D-CA80-4D3B-A5BF-4C625048E171}" presName="container" presStyleCnt="0">
        <dgm:presLayoutVars>
          <dgm:dir/>
          <dgm:resizeHandles val="exact"/>
        </dgm:presLayoutVars>
      </dgm:prSet>
      <dgm:spPr/>
    </dgm:pt>
    <dgm:pt modelId="{F04182D7-8469-47B9-81BE-83DC9419784D}" type="pres">
      <dgm:prSet presAssocID="{F5091E24-82EC-4C2A-9CA7-5127F3A59ABB}" presName="compNode" presStyleCnt="0"/>
      <dgm:spPr/>
    </dgm:pt>
    <dgm:pt modelId="{A712E385-7E32-4325-9C3F-ABB5F6C44026}" type="pres">
      <dgm:prSet presAssocID="{F5091E24-82EC-4C2A-9CA7-5127F3A59ABB}" presName="iconBgRect" presStyleLbl="bgShp" presStyleIdx="0" presStyleCnt="4"/>
      <dgm:spPr>
        <a:solidFill>
          <a:srgbClr val="7030A0"/>
        </a:solidFill>
      </dgm:spPr>
    </dgm:pt>
    <dgm:pt modelId="{48F03297-B291-490A-B43A-8DBCB5205A04}" type="pres">
      <dgm:prSet presAssocID="{F5091E24-82EC-4C2A-9CA7-5127F3A59AB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52662CE-29BA-4DF7-BC5E-2DFC63B0CA8E}" type="pres">
      <dgm:prSet presAssocID="{F5091E24-82EC-4C2A-9CA7-5127F3A59ABB}" presName="spaceRect" presStyleCnt="0"/>
      <dgm:spPr/>
    </dgm:pt>
    <dgm:pt modelId="{22AFF712-5B18-439F-9582-8CE5DC2CA020}" type="pres">
      <dgm:prSet presAssocID="{F5091E24-82EC-4C2A-9CA7-5127F3A59ABB}" presName="textRect" presStyleLbl="revTx" presStyleIdx="0" presStyleCnt="4">
        <dgm:presLayoutVars>
          <dgm:chMax val="1"/>
          <dgm:chPref val="1"/>
        </dgm:presLayoutVars>
      </dgm:prSet>
      <dgm:spPr/>
    </dgm:pt>
    <dgm:pt modelId="{3529A581-2626-4CDC-9071-D89B1F9F3EB9}" type="pres">
      <dgm:prSet presAssocID="{21635CA9-8E5A-4E0C-95CF-0742F4D036B5}" presName="sibTrans" presStyleLbl="sibTrans2D1" presStyleIdx="0" presStyleCnt="0"/>
      <dgm:spPr/>
    </dgm:pt>
    <dgm:pt modelId="{240E0F9E-6EAB-4E35-920D-57A5BFD142C9}" type="pres">
      <dgm:prSet presAssocID="{9613FD73-B1D4-4C5B-8C67-D641175E5096}" presName="compNode" presStyleCnt="0"/>
      <dgm:spPr/>
    </dgm:pt>
    <dgm:pt modelId="{D14F609A-EC46-4587-AC0D-760D1EB7F94B}" type="pres">
      <dgm:prSet presAssocID="{9613FD73-B1D4-4C5B-8C67-D641175E5096}" presName="iconBgRect" presStyleLbl="bgShp" presStyleIdx="1" presStyleCnt="4"/>
      <dgm:spPr>
        <a:solidFill>
          <a:srgbClr val="0070C0"/>
        </a:solidFill>
      </dgm:spPr>
    </dgm:pt>
    <dgm:pt modelId="{E80DD9E6-3011-4855-9104-71ACB55572C5}" type="pres">
      <dgm:prSet presAssocID="{9613FD73-B1D4-4C5B-8C67-D641175E509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AAE93AD6-84E8-4E82-B926-58EE91FE20A4}" type="pres">
      <dgm:prSet presAssocID="{9613FD73-B1D4-4C5B-8C67-D641175E5096}" presName="spaceRect" presStyleCnt="0"/>
      <dgm:spPr/>
    </dgm:pt>
    <dgm:pt modelId="{4A1FC85C-B64E-4BA4-BCE3-E6A1C006A28E}" type="pres">
      <dgm:prSet presAssocID="{9613FD73-B1D4-4C5B-8C67-D641175E5096}" presName="textRect" presStyleLbl="revTx" presStyleIdx="1" presStyleCnt="4">
        <dgm:presLayoutVars>
          <dgm:chMax val="1"/>
          <dgm:chPref val="1"/>
        </dgm:presLayoutVars>
      </dgm:prSet>
      <dgm:spPr/>
    </dgm:pt>
    <dgm:pt modelId="{944459EA-67ED-4DD2-B795-630D05D3C205}" type="pres">
      <dgm:prSet presAssocID="{2053EF11-6B67-478E-81AA-30DB4ED1CBC7}" presName="sibTrans" presStyleLbl="sibTrans2D1" presStyleIdx="0" presStyleCnt="0"/>
      <dgm:spPr/>
    </dgm:pt>
    <dgm:pt modelId="{C333F896-D834-44D3-A45C-E6DB7E1D56F5}" type="pres">
      <dgm:prSet presAssocID="{594FA43E-301D-4AE2-81A0-64C2381F0956}" presName="compNode" presStyleCnt="0"/>
      <dgm:spPr/>
    </dgm:pt>
    <dgm:pt modelId="{8BC6B292-C470-443B-8679-CDFC0C091937}" type="pres">
      <dgm:prSet presAssocID="{594FA43E-301D-4AE2-81A0-64C2381F0956}" presName="iconBgRect" presStyleLbl="bgShp" presStyleIdx="2" presStyleCnt="4"/>
      <dgm:spPr>
        <a:solidFill>
          <a:schemeClr val="accent5">
            <a:lumMod val="75000"/>
          </a:schemeClr>
        </a:solidFill>
      </dgm:spPr>
    </dgm:pt>
    <dgm:pt modelId="{6073F084-C11F-41A5-AC11-C398225E0508}" type="pres">
      <dgm:prSet presAssocID="{594FA43E-301D-4AE2-81A0-64C2381F095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"/>
        </a:ext>
      </dgm:extLst>
    </dgm:pt>
    <dgm:pt modelId="{3A58AC1B-67C5-46E3-9563-8E436FBA026D}" type="pres">
      <dgm:prSet presAssocID="{594FA43E-301D-4AE2-81A0-64C2381F0956}" presName="spaceRect" presStyleCnt="0"/>
      <dgm:spPr/>
    </dgm:pt>
    <dgm:pt modelId="{1E7A0065-DF3B-4C4B-B799-9DA933216E04}" type="pres">
      <dgm:prSet presAssocID="{594FA43E-301D-4AE2-81A0-64C2381F0956}" presName="textRect" presStyleLbl="revTx" presStyleIdx="2" presStyleCnt="4">
        <dgm:presLayoutVars>
          <dgm:chMax val="1"/>
          <dgm:chPref val="1"/>
        </dgm:presLayoutVars>
      </dgm:prSet>
      <dgm:spPr/>
    </dgm:pt>
    <dgm:pt modelId="{28428D5A-BB24-4C54-AA5F-119048D7FA61}" type="pres">
      <dgm:prSet presAssocID="{16D8E442-9FFA-4EC7-99EB-E5C7F1700623}" presName="sibTrans" presStyleLbl="sibTrans2D1" presStyleIdx="0" presStyleCnt="0"/>
      <dgm:spPr/>
    </dgm:pt>
    <dgm:pt modelId="{CD79CD92-C081-4E67-89F7-9958E1F10D5F}" type="pres">
      <dgm:prSet presAssocID="{3EB195DF-5BE4-4698-9725-0AB8F163DFF6}" presName="compNode" presStyleCnt="0"/>
      <dgm:spPr/>
    </dgm:pt>
    <dgm:pt modelId="{398CE6AD-4C94-4880-A402-5E11C7E71BD6}" type="pres">
      <dgm:prSet presAssocID="{3EB195DF-5BE4-4698-9725-0AB8F163DFF6}" presName="iconBgRect" presStyleLbl="bgShp" presStyleIdx="3" presStyleCnt="4"/>
      <dgm:spPr>
        <a:solidFill>
          <a:srgbClr val="92D050"/>
        </a:solidFill>
      </dgm:spPr>
    </dgm:pt>
    <dgm:pt modelId="{36910535-5F0B-4B49-B712-A93C8FF54932}" type="pres">
      <dgm:prSet presAssocID="{3EB195DF-5BE4-4698-9725-0AB8F163DFF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eval Armor with solid fill"/>
        </a:ext>
      </dgm:extLst>
    </dgm:pt>
    <dgm:pt modelId="{BD70CD94-D9AF-4747-9780-C32A542FAF05}" type="pres">
      <dgm:prSet presAssocID="{3EB195DF-5BE4-4698-9725-0AB8F163DFF6}" presName="spaceRect" presStyleCnt="0"/>
      <dgm:spPr/>
    </dgm:pt>
    <dgm:pt modelId="{E500E31F-4520-4443-BFE1-9EC18B87E09C}" type="pres">
      <dgm:prSet presAssocID="{3EB195DF-5BE4-4698-9725-0AB8F163DFF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DC74200-BB45-417C-991A-E21C40600331}" type="presOf" srcId="{3EB195DF-5BE4-4698-9725-0AB8F163DFF6}" destId="{E500E31F-4520-4443-BFE1-9EC18B87E09C}" srcOrd="0" destOrd="0" presId="urn:microsoft.com/office/officeart/2018/2/layout/IconCircleList"/>
    <dgm:cxn modelId="{BB058E35-8F0F-4A0E-B34B-BAEF3F999615}" type="presOf" srcId="{9613FD73-B1D4-4C5B-8C67-D641175E5096}" destId="{4A1FC85C-B64E-4BA4-BCE3-E6A1C006A28E}" srcOrd="0" destOrd="0" presId="urn:microsoft.com/office/officeart/2018/2/layout/IconCircleList"/>
    <dgm:cxn modelId="{8E248240-D33A-417C-A709-E19EC9FF6FCA}" srcId="{BEB9077D-CA80-4D3B-A5BF-4C625048E171}" destId="{9613FD73-B1D4-4C5B-8C67-D641175E5096}" srcOrd="1" destOrd="0" parTransId="{F1AF8D31-66F0-459D-BE29-6CD95B730CD2}" sibTransId="{2053EF11-6B67-478E-81AA-30DB4ED1CBC7}"/>
    <dgm:cxn modelId="{B1D4C043-6AD3-4AD7-8912-19FEADD1958D}" srcId="{BEB9077D-CA80-4D3B-A5BF-4C625048E171}" destId="{F5091E24-82EC-4C2A-9CA7-5127F3A59ABB}" srcOrd="0" destOrd="0" parTransId="{396E1831-DC9A-4304-BF59-5901BD8C96E6}" sibTransId="{21635CA9-8E5A-4E0C-95CF-0742F4D036B5}"/>
    <dgm:cxn modelId="{0D515145-0A1B-413B-BB91-8F6EA293BC1A}" srcId="{BEB9077D-CA80-4D3B-A5BF-4C625048E171}" destId="{3EB195DF-5BE4-4698-9725-0AB8F163DFF6}" srcOrd="3" destOrd="0" parTransId="{E1760746-4105-408E-9A50-92497E785757}" sibTransId="{19376971-8A19-4798-9E70-FA9E0A66382D}"/>
    <dgm:cxn modelId="{4E2ED873-813B-470F-A472-DBEA4E43F32A}" type="presOf" srcId="{BEB9077D-CA80-4D3B-A5BF-4C625048E171}" destId="{CC6529BC-0A0A-4E1F-B3FE-0CC2506E3DED}" srcOrd="0" destOrd="0" presId="urn:microsoft.com/office/officeart/2018/2/layout/IconCircleList"/>
    <dgm:cxn modelId="{BBD50F82-FFAC-40C6-A0D2-BEA4D31AEC6F}" type="presOf" srcId="{F5091E24-82EC-4C2A-9CA7-5127F3A59ABB}" destId="{22AFF712-5B18-439F-9582-8CE5DC2CA020}" srcOrd="0" destOrd="0" presId="urn:microsoft.com/office/officeart/2018/2/layout/IconCircleList"/>
    <dgm:cxn modelId="{CAF8F988-7690-4620-89D3-851D43C23CDC}" type="presOf" srcId="{21635CA9-8E5A-4E0C-95CF-0742F4D036B5}" destId="{3529A581-2626-4CDC-9071-D89B1F9F3EB9}" srcOrd="0" destOrd="0" presId="urn:microsoft.com/office/officeart/2018/2/layout/IconCircleList"/>
    <dgm:cxn modelId="{78413A99-CC45-40DC-B68D-790275ECE3D4}" type="presOf" srcId="{594FA43E-301D-4AE2-81A0-64C2381F0956}" destId="{1E7A0065-DF3B-4C4B-B799-9DA933216E04}" srcOrd="0" destOrd="0" presId="urn:microsoft.com/office/officeart/2018/2/layout/IconCircleList"/>
    <dgm:cxn modelId="{64B1AED8-DC22-4317-8AB7-74F37084787E}" type="presOf" srcId="{16D8E442-9FFA-4EC7-99EB-E5C7F1700623}" destId="{28428D5A-BB24-4C54-AA5F-119048D7FA61}" srcOrd="0" destOrd="0" presId="urn:microsoft.com/office/officeart/2018/2/layout/IconCircleList"/>
    <dgm:cxn modelId="{4CD832DF-F5CD-43AE-A4E1-B0B2DCD336E6}" type="presOf" srcId="{2053EF11-6B67-478E-81AA-30DB4ED1CBC7}" destId="{944459EA-67ED-4DD2-B795-630D05D3C205}" srcOrd="0" destOrd="0" presId="urn:microsoft.com/office/officeart/2018/2/layout/IconCircleList"/>
    <dgm:cxn modelId="{059905F1-0B65-4338-AE96-B990C57D6CA2}" srcId="{BEB9077D-CA80-4D3B-A5BF-4C625048E171}" destId="{594FA43E-301D-4AE2-81A0-64C2381F0956}" srcOrd="2" destOrd="0" parTransId="{5B59BB2A-D8C0-471B-8F44-520628164EE1}" sibTransId="{16D8E442-9FFA-4EC7-99EB-E5C7F1700623}"/>
    <dgm:cxn modelId="{C93C0E54-5ED1-4175-AE94-C9E1B2C3D0AF}" type="presParOf" srcId="{CC6529BC-0A0A-4E1F-B3FE-0CC2506E3DED}" destId="{6F762897-9C5F-4ADB-AC74-6D7BF63F80F6}" srcOrd="0" destOrd="0" presId="urn:microsoft.com/office/officeart/2018/2/layout/IconCircleList"/>
    <dgm:cxn modelId="{45342A7C-BCD8-43B7-865A-B70D5521095C}" type="presParOf" srcId="{6F762897-9C5F-4ADB-AC74-6D7BF63F80F6}" destId="{F04182D7-8469-47B9-81BE-83DC9419784D}" srcOrd="0" destOrd="0" presId="urn:microsoft.com/office/officeart/2018/2/layout/IconCircleList"/>
    <dgm:cxn modelId="{504C0C96-50F2-43EE-93CD-F82354A75F74}" type="presParOf" srcId="{F04182D7-8469-47B9-81BE-83DC9419784D}" destId="{A712E385-7E32-4325-9C3F-ABB5F6C44026}" srcOrd="0" destOrd="0" presId="urn:microsoft.com/office/officeart/2018/2/layout/IconCircleList"/>
    <dgm:cxn modelId="{18D7A684-BF47-48F4-B6CA-4AC5345EB33A}" type="presParOf" srcId="{F04182D7-8469-47B9-81BE-83DC9419784D}" destId="{48F03297-B291-490A-B43A-8DBCB5205A04}" srcOrd="1" destOrd="0" presId="urn:microsoft.com/office/officeart/2018/2/layout/IconCircleList"/>
    <dgm:cxn modelId="{36A323AA-A382-4CEC-B9D8-7DE463EEEB39}" type="presParOf" srcId="{F04182D7-8469-47B9-81BE-83DC9419784D}" destId="{152662CE-29BA-4DF7-BC5E-2DFC63B0CA8E}" srcOrd="2" destOrd="0" presId="urn:microsoft.com/office/officeart/2018/2/layout/IconCircleList"/>
    <dgm:cxn modelId="{4C35227F-D3D2-4F41-AB57-770C77A112DB}" type="presParOf" srcId="{F04182D7-8469-47B9-81BE-83DC9419784D}" destId="{22AFF712-5B18-439F-9582-8CE5DC2CA020}" srcOrd="3" destOrd="0" presId="urn:microsoft.com/office/officeart/2018/2/layout/IconCircleList"/>
    <dgm:cxn modelId="{8FB2DF9A-C6FA-47ED-ACB3-140179229E3D}" type="presParOf" srcId="{6F762897-9C5F-4ADB-AC74-6D7BF63F80F6}" destId="{3529A581-2626-4CDC-9071-D89B1F9F3EB9}" srcOrd="1" destOrd="0" presId="urn:microsoft.com/office/officeart/2018/2/layout/IconCircleList"/>
    <dgm:cxn modelId="{6B7AB097-B932-42BB-B81B-6202DE29ABF8}" type="presParOf" srcId="{6F762897-9C5F-4ADB-AC74-6D7BF63F80F6}" destId="{240E0F9E-6EAB-4E35-920D-57A5BFD142C9}" srcOrd="2" destOrd="0" presId="urn:microsoft.com/office/officeart/2018/2/layout/IconCircleList"/>
    <dgm:cxn modelId="{7CD35C53-E598-4879-9A6C-B61689DDBD92}" type="presParOf" srcId="{240E0F9E-6EAB-4E35-920D-57A5BFD142C9}" destId="{D14F609A-EC46-4587-AC0D-760D1EB7F94B}" srcOrd="0" destOrd="0" presId="urn:microsoft.com/office/officeart/2018/2/layout/IconCircleList"/>
    <dgm:cxn modelId="{223BEA3F-1314-4112-A006-AA2CBCC3D0E6}" type="presParOf" srcId="{240E0F9E-6EAB-4E35-920D-57A5BFD142C9}" destId="{E80DD9E6-3011-4855-9104-71ACB55572C5}" srcOrd="1" destOrd="0" presId="urn:microsoft.com/office/officeart/2018/2/layout/IconCircleList"/>
    <dgm:cxn modelId="{83000775-9643-45FE-B9BB-4EFB1D7FF320}" type="presParOf" srcId="{240E0F9E-6EAB-4E35-920D-57A5BFD142C9}" destId="{AAE93AD6-84E8-4E82-B926-58EE91FE20A4}" srcOrd="2" destOrd="0" presId="urn:microsoft.com/office/officeart/2018/2/layout/IconCircleList"/>
    <dgm:cxn modelId="{E5888DE8-CCC5-40CA-BB9E-0AC006DF9460}" type="presParOf" srcId="{240E0F9E-6EAB-4E35-920D-57A5BFD142C9}" destId="{4A1FC85C-B64E-4BA4-BCE3-E6A1C006A28E}" srcOrd="3" destOrd="0" presId="urn:microsoft.com/office/officeart/2018/2/layout/IconCircleList"/>
    <dgm:cxn modelId="{84363F6B-EEFA-4127-B44F-8D1A0BCBA8C1}" type="presParOf" srcId="{6F762897-9C5F-4ADB-AC74-6D7BF63F80F6}" destId="{944459EA-67ED-4DD2-B795-630D05D3C205}" srcOrd="3" destOrd="0" presId="urn:microsoft.com/office/officeart/2018/2/layout/IconCircleList"/>
    <dgm:cxn modelId="{0DCD23BA-21B7-4257-9EC6-2FAF654085CF}" type="presParOf" srcId="{6F762897-9C5F-4ADB-AC74-6D7BF63F80F6}" destId="{C333F896-D834-44D3-A45C-E6DB7E1D56F5}" srcOrd="4" destOrd="0" presId="urn:microsoft.com/office/officeart/2018/2/layout/IconCircleList"/>
    <dgm:cxn modelId="{53B43E3D-6713-47E1-8E43-166461B048F6}" type="presParOf" srcId="{C333F896-D834-44D3-A45C-E6DB7E1D56F5}" destId="{8BC6B292-C470-443B-8679-CDFC0C091937}" srcOrd="0" destOrd="0" presId="urn:microsoft.com/office/officeart/2018/2/layout/IconCircleList"/>
    <dgm:cxn modelId="{C6FDA3A2-A123-4A10-924B-056FF7B414F4}" type="presParOf" srcId="{C333F896-D834-44D3-A45C-E6DB7E1D56F5}" destId="{6073F084-C11F-41A5-AC11-C398225E0508}" srcOrd="1" destOrd="0" presId="urn:microsoft.com/office/officeart/2018/2/layout/IconCircleList"/>
    <dgm:cxn modelId="{678DF645-7E06-4C09-8C0B-05AF27C0786F}" type="presParOf" srcId="{C333F896-D834-44D3-A45C-E6DB7E1D56F5}" destId="{3A58AC1B-67C5-46E3-9563-8E436FBA026D}" srcOrd="2" destOrd="0" presId="urn:microsoft.com/office/officeart/2018/2/layout/IconCircleList"/>
    <dgm:cxn modelId="{134ED538-ED37-4542-B4D7-818EC4C5B9B6}" type="presParOf" srcId="{C333F896-D834-44D3-A45C-E6DB7E1D56F5}" destId="{1E7A0065-DF3B-4C4B-B799-9DA933216E04}" srcOrd="3" destOrd="0" presId="urn:microsoft.com/office/officeart/2018/2/layout/IconCircleList"/>
    <dgm:cxn modelId="{A36587DE-5084-4F92-B11C-39E4FB5A7058}" type="presParOf" srcId="{6F762897-9C5F-4ADB-AC74-6D7BF63F80F6}" destId="{28428D5A-BB24-4C54-AA5F-119048D7FA61}" srcOrd="5" destOrd="0" presId="urn:microsoft.com/office/officeart/2018/2/layout/IconCircleList"/>
    <dgm:cxn modelId="{2410C4A1-6497-4E36-82CF-593B151A3AC9}" type="presParOf" srcId="{6F762897-9C5F-4ADB-AC74-6D7BF63F80F6}" destId="{CD79CD92-C081-4E67-89F7-9958E1F10D5F}" srcOrd="6" destOrd="0" presId="urn:microsoft.com/office/officeart/2018/2/layout/IconCircleList"/>
    <dgm:cxn modelId="{3925F184-28AD-4444-B226-6E7A472F29ED}" type="presParOf" srcId="{CD79CD92-C081-4E67-89F7-9958E1F10D5F}" destId="{398CE6AD-4C94-4880-A402-5E11C7E71BD6}" srcOrd="0" destOrd="0" presId="urn:microsoft.com/office/officeart/2018/2/layout/IconCircleList"/>
    <dgm:cxn modelId="{5590A735-5E07-4D98-8A2B-818C7687B024}" type="presParOf" srcId="{CD79CD92-C081-4E67-89F7-9958E1F10D5F}" destId="{36910535-5F0B-4B49-B712-A93C8FF54932}" srcOrd="1" destOrd="0" presId="urn:microsoft.com/office/officeart/2018/2/layout/IconCircleList"/>
    <dgm:cxn modelId="{AC40C19E-9528-4F62-A6A3-F1004668051D}" type="presParOf" srcId="{CD79CD92-C081-4E67-89F7-9958E1F10D5F}" destId="{BD70CD94-D9AF-4747-9780-C32A542FAF05}" srcOrd="2" destOrd="0" presId="urn:microsoft.com/office/officeart/2018/2/layout/IconCircleList"/>
    <dgm:cxn modelId="{CC6F4C40-FF42-47F1-8036-D99BD587BF4A}" type="presParOf" srcId="{CD79CD92-C081-4E67-89F7-9958E1F10D5F}" destId="{E500E31F-4520-4443-BFE1-9EC18B87E09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EB9077D-CA80-4D3B-A5BF-4C625048E17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94FA43E-301D-4AE2-81A0-64C2381F095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600" b="1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Univers Condensed (Headings)"/>
              <a:ea typeface="+mn-ea"/>
              <a:cs typeface="+mn-cs"/>
            </a:rPr>
            <a:t>Firepower</a:t>
          </a:r>
          <a:endParaRPr lang="en-US" sz="3600" b="1" kern="1200" dirty="0">
            <a:solidFill>
              <a:srgbClr val="000000">
                <a:hueOff val="0"/>
                <a:satOff val="0"/>
                <a:lumOff val="0"/>
                <a:alphaOff val="0"/>
              </a:srgbClr>
            </a:solidFill>
            <a:latin typeface="Univers Condensed (Headings)"/>
            <a:ea typeface="+mn-ea"/>
            <a:cs typeface="+mn-cs"/>
          </a:endParaRPr>
        </a:p>
      </dgm:t>
    </dgm:pt>
    <dgm:pt modelId="{5B59BB2A-D8C0-471B-8F44-520628164EE1}" type="parTrans" cxnId="{059905F1-0B65-4338-AE96-B990C57D6CA2}">
      <dgm:prSet/>
      <dgm:spPr/>
      <dgm:t>
        <a:bodyPr/>
        <a:lstStyle/>
        <a:p>
          <a:endParaRPr lang="en-US"/>
        </a:p>
      </dgm:t>
    </dgm:pt>
    <dgm:pt modelId="{16D8E442-9FFA-4EC7-99EB-E5C7F1700623}" type="sibTrans" cxnId="{059905F1-0B65-4338-AE96-B990C57D6CA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C6529BC-0A0A-4E1F-B3FE-0CC2506E3DED}" type="pres">
      <dgm:prSet presAssocID="{BEB9077D-CA80-4D3B-A5BF-4C625048E171}" presName="root" presStyleCnt="0">
        <dgm:presLayoutVars>
          <dgm:dir/>
          <dgm:resizeHandles val="exact"/>
        </dgm:presLayoutVars>
      </dgm:prSet>
      <dgm:spPr/>
    </dgm:pt>
    <dgm:pt modelId="{6F762897-9C5F-4ADB-AC74-6D7BF63F80F6}" type="pres">
      <dgm:prSet presAssocID="{BEB9077D-CA80-4D3B-A5BF-4C625048E171}" presName="container" presStyleCnt="0">
        <dgm:presLayoutVars>
          <dgm:dir/>
          <dgm:resizeHandles val="exact"/>
        </dgm:presLayoutVars>
      </dgm:prSet>
      <dgm:spPr/>
    </dgm:pt>
    <dgm:pt modelId="{C333F896-D834-44D3-A45C-E6DB7E1D56F5}" type="pres">
      <dgm:prSet presAssocID="{594FA43E-301D-4AE2-81A0-64C2381F0956}" presName="compNode" presStyleCnt="0"/>
      <dgm:spPr/>
    </dgm:pt>
    <dgm:pt modelId="{8BC6B292-C470-443B-8679-CDFC0C091937}" type="pres">
      <dgm:prSet presAssocID="{594FA43E-301D-4AE2-81A0-64C2381F0956}" presName="iconBgRect" presStyleLbl="bgShp" presStyleIdx="0" presStyleCnt="1" custScaleX="82645" custScaleY="82645"/>
      <dgm:spPr>
        <a:solidFill>
          <a:schemeClr val="accent5">
            <a:lumMod val="75000"/>
          </a:schemeClr>
        </a:solidFill>
      </dgm:spPr>
    </dgm:pt>
    <dgm:pt modelId="{6073F084-C11F-41A5-AC11-C398225E0508}" type="pres">
      <dgm:prSet presAssocID="{594FA43E-301D-4AE2-81A0-64C2381F0956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"/>
        </a:ext>
      </dgm:extLst>
    </dgm:pt>
    <dgm:pt modelId="{3A58AC1B-67C5-46E3-9563-8E436FBA026D}" type="pres">
      <dgm:prSet presAssocID="{594FA43E-301D-4AE2-81A0-64C2381F0956}" presName="spaceRect" presStyleCnt="0"/>
      <dgm:spPr/>
    </dgm:pt>
    <dgm:pt modelId="{1E7A0065-DF3B-4C4B-B799-9DA933216E04}" type="pres">
      <dgm:prSet presAssocID="{594FA43E-301D-4AE2-81A0-64C2381F0956}" presName="textRect" presStyleLbl="revTx" presStyleIdx="0" presStyleCnt="1" custLinFactNeighborX="-6421" custLinFactNeighborY="-1691">
        <dgm:presLayoutVars>
          <dgm:chMax val="1"/>
          <dgm:chPref val="1"/>
        </dgm:presLayoutVars>
      </dgm:prSet>
      <dgm:spPr/>
    </dgm:pt>
  </dgm:ptLst>
  <dgm:cxnLst>
    <dgm:cxn modelId="{4E2ED873-813B-470F-A472-DBEA4E43F32A}" type="presOf" srcId="{BEB9077D-CA80-4D3B-A5BF-4C625048E171}" destId="{CC6529BC-0A0A-4E1F-B3FE-0CC2506E3DED}" srcOrd="0" destOrd="0" presId="urn:microsoft.com/office/officeart/2018/2/layout/IconCircleList"/>
    <dgm:cxn modelId="{6C81B3D5-6BEA-45D3-82F5-C88CEECD600B}" type="presOf" srcId="{594FA43E-301D-4AE2-81A0-64C2381F0956}" destId="{1E7A0065-DF3B-4C4B-B799-9DA933216E04}" srcOrd="0" destOrd="0" presId="urn:microsoft.com/office/officeart/2018/2/layout/IconCircleList"/>
    <dgm:cxn modelId="{059905F1-0B65-4338-AE96-B990C57D6CA2}" srcId="{BEB9077D-CA80-4D3B-A5BF-4C625048E171}" destId="{594FA43E-301D-4AE2-81A0-64C2381F0956}" srcOrd="0" destOrd="0" parTransId="{5B59BB2A-D8C0-471B-8F44-520628164EE1}" sibTransId="{16D8E442-9FFA-4EC7-99EB-E5C7F1700623}"/>
    <dgm:cxn modelId="{927927D0-6F33-445D-9F4C-5C923FA66DC4}" type="presParOf" srcId="{CC6529BC-0A0A-4E1F-B3FE-0CC2506E3DED}" destId="{6F762897-9C5F-4ADB-AC74-6D7BF63F80F6}" srcOrd="0" destOrd="0" presId="urn:microsoft.com/office/officeart/2018/2/layout/IconCircleList"/>
    <dgm:cxn modelId="{4E8E0791-D0AA-42DB-AF3E-661AA55BC2EB}" type="presParOf" srcId="{6F762897-9C5F-4ADB-AC74-6D7BF63F80F6}" destId="{C333F896-D834-44D3-A45C-E6DB7E1D56F5}" srcOrd="0" destOrd="0" presId="urn:microsoft.com/office/officeart/2018/2/layout/IconCircleList"/>
    <dgm:cxn modelId="{434ED0AA-1736-4DF9-BD6A-45D49B759FEC}" type="presParOf" srcId="{C333F896-D834-44D3-A45C-E6DB7E1D56F5}" destId="{8BC6B292-C470-443B-8679-CDFC0C091937}" srcOrd="0" destOrd="0" presId="urn:microsoft.com/office/officeart/2018/2/layout/IconCircleList"/>
    <dgm:cxn modelId="{D2B54D1D-7E9E-4F19-A573-DF3EEC7C288C}" type="presParOf" srcId="{C333F896-D834-44D3-A45C-E6DB7E1D56F5}" destId="{6073F084-C11F-41A5-AC11-C398225E0508}" srcOrd="1" destOrd="0" presId="urn:microsoft.com/office/officeart/2018/2/layout/IconCircleList"/>
    <dgm:cxn modelId="{9CAFEF09-88E6-4D09-B76A-9C38636738BF}" type="presParOf" srcId="{C333F896-D834-44D3-A45C-E6DB7E1D56F5}" destId="{3A58AC1B-67C5-46E3-9563-8E436FBA026D}" srcOrd="2" destOrd="0" presId="urn:microsoft.com/office/officeart/2018/2/layout/IconCircleList"/>
    <dgm:cxn modelId="{EB8CAFA6-E24E-4FF1-8BBF-5B8C609BBBF3}" type="presParOf" srcId="{C333F896-D834-44D3-A45C-E6DB7E1D56F5}" destId="{1E7A0065-DF3B-4C4B-B799-9DA933216E0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EB9077D-CA80-4D3B-A5BF-4C625048E17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94FA43E-301D-4AE2-81A0-64C2381F095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600" b="1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Univers Condensed (Headings)"/>
              <a:ea typeface="+mn-ea"/>
              <a:cs typeface="+mn-cs"/>
            </a:rPr>
            <a:t>Firepower</a:t>
          </a:r>
          <a:endParaRPr lang="en-US" sz="3600" b="1" kern="1200" dirty="0">
            <a:solidFill>
              <a:srgbClr val="000000">
                <a:hueOff val="0"/>
                <a:satOff val="0"/>
                <a:lumOff val="0"/>
                <a:alphaOff val="0"/>
              </a:srgbClr>
            </a:solidFill>
            <a:latin typeface="Univers Condensed (Headings)"/>
            <a:ea typeface="+mn-ea"/>
            <a:cs typeface="+mn-cs"/>
          </a:endParaRPr>
        </a:p>
      </dgm:t>
    </dgm:pt>
    <dgm:pt modelId="{5B59BB2A-D8C0-471B-8F44-520628164EE1}" type="parTrans" cxnId="{059905F1-0B65-4338-AE96-B990C57D6CA2}">
      <dgm:prSet/>
      <dgm:spPr/>
      <dgm:t>
        <a:bodyPr/>
        <a:lstStyle/>
        <a:p>
          <a:endParaRPr lang="en-US"/>
        </a:p>
      </dgm:t>
    </dgm:pt>
    <dgm:pt modelId="{16D8E442-9FFA-4EC7-99EB-E5C7F1700623}" type="sibTrans" cxnId="{059905F1-0B65-4338-AE96-B990C57D6CA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C6529BC-0A0A-4E1F-B3FE-0CC2506E3DED}" type="pres">
      <dgm:prSet presAssocID="{BEB9077D-CA80-4D3B-A5BF-4C625048E171}" presName="root" presStyleCnt="0">
        <dgm:presLayoutVars>
          <dgm:dir/>
          <dgm:resizeHandles val="exact"/>
        </dgm:presLayoutVars>
      </dgm:prSet>
      <dgm:spPr/>
    </dgm:pt>
    <dgm:pt modelId="{6F762897-9C5F-4ADB-AC74-6D7BF63F80F6}" type="pres">
      <dgm:prSet presAssocID="{BEB9077D-CA80-4D3B-A5BF-4C625048E171}" presName="container" presStyleCnt="0">
        <dgm:presLayoutVars>
          <dgm:dir/>
          <dgm:resizeHandles val="exact"/>
        </dgm:presLayoutVars>
      </dgm:prSet>
      <dgm:spPr/>
    </dgm:pt>
    <dgm:pt modelId="{C333F896-D834-44D3-A45C-E6DB7E1D56F5}" type="pres">
      <dgm:prSet presAssocID="{594FA43E-301D-4AE2-81A0-64C2381F0956}" presName="compNode" presStyleCnt="0"/>
      <dgm:spPr/>
    </dgm:pt>
    <dgm:pt modelId="{8BC6B292-C470-443B-8679-CDFC0C091937}" type="pres">
      <dgm:prSet presAssocID="{594FA43E-301D-4AE2-81A0-64C2381F0956}" presName="iconBgRect" presStyleLbl="bgShp" presStyleIdx="0" presStyleCnt="1" custScaleX="82645" custScaleY="82645"/>
      <dgm:spPr>
        <a:solidFill>
          <a:schemeClr val="accent5">
            <a:lumMod val="75000"/>
          </a:schemeClr>
        </a:solidFill>
      </dgm:spPr>
    </dgm:pt>
    <dgm:pt modelId="{6073F084-C11F-41A5-AC11-C398225E0508}" type="pres">
      <dgm:prSet presAssocID="{594FA43E-301D-4AE2-81A0-64C2381F0956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"/>
        </a:ext>
      </dgm:extLst>
    </dgm:pt>
    <dgm:pt modelId="{3A58AC1B-67C5-46E3-9563-8E436FBA026D}" type="pres">
      <dgm:prSet presAssocID="{594FA43E-301D-4AE2-81A0-64C2381F0956}" presName="spaceRect" presStyleCnt="0"/>
      <dgm:spPr/>
    </dgm:pt>
    <dgm:pt modelId="{1E7A0065-DF3B-4C4B-B799-9DA933216E04}" type="pres">
      <dgm:prSet presAssocID="{594FA43E-301D-4AE2-81A0-64C2381F0956}" presName="textRect" presStyleLbl="revTx" presStyleIdx="0" presStyleCnt="1" custLinFactNeighborX="-6421" custLinFactNeighborY="-1691">
        <dgm:presLayoutVars>
          <dgm:chMax val="1"/>
          <dgm:chPref val="1"/>
        </dgm:presLayoutVars>
      </dgm:prSet>
      <dgm:spPr/>
    </dgm:pt>
  </dgm:ptLst>
  <dgm:cxnLst>
    <dgm:cxn modelId="{4E2ED873-813B-470F-A472-DBEA4E43F32A}" type="presOf" srcId="{BEB9077D-CA80-4D3B-A5BF-4C625048E171}" destId="{CC6529BC-0A0A-4E1F-B3FE-0CC2506E3DED}" srcOrd="0" destOrd="0" presId="urn:microsoft.com/office/officeart/2018/2/layout/IconCircleList"/>
    <dgm:cxn modelId="{6C81B3D5-6BEA-45D3-82F5-C88CEECD600B}" type="presOf" srcId="{594FA43E-301D-4AE2-81A0-64C2381F0956}" destId="{1E7A0065-DF3B-4C4B-B799-9DA933216E04}" srcOrd="0" destOrd="0" presId="urn:microsoft.com/office/officeart/2018/2/layout/IconCircleList"/>
    <dgm:cxn modelId="{059905F1-0B65-4338-AE96-B990C57D6CA2}" srcId="{BEB9077D-CA80-4D3B-A5BF-4C625048E171}" destId="{594FA43E-301D-4AE2-81A0-64C2381F0956}" srcOrd="0" destOrd="0" parTransId="{5B59BB2A-D8C0-471B-8F44-520628164EE1}" sibTransId="{16D8E442-9FFA-4EC7-99EB-E5C7F1700623}"/>
    <dgm:cxn modelId="{927927D0-6F33-445D-9F4C-5C923FA66DC4}" type="presParOf" srcId="{CC6529BC-0A0A-4E1F-B3FE-0CC2506E3DED}" destId="{6F762897-9C5F-4ADB-AC74-6D7BF63F80F6}" srcOrd="0" destOrd="0" presId="urn:microsoft.com/office/officeart/2018/2/layout/IconCircleList"/>
    <dgm:cxn modelId="{4E8E0791-D0AA-42DB-AF3E-661AA55BC2EB}" type="presParOf" srcId="{6F762897-9C5F-4ADB-AC74-6D7BF63F80F6}" destId="{C333F896-D834-44D3-A45C-E6DB7E1D56F5}" srcOrd="0" destOrd="0" presId="urn:microsoft.com/office/officeart/2018/2/layout/IconCircleList"/>
    <dgm:cxn modelId="{434ED0AA-1736-4DF9-BD6A-45D49B759FEC}" type="presParOf" srcId="{C333F896-D834-44D3-A45C-E6DB7E1D56F5}" destId="{8BC6B292-C470-443B-8679-CDFC0C091937}" srcOrd="0" destOrd="0" presId="urn:microsoft.com/office/officeart/2018/2/layout/IconCircleList"/>
    <dgm:cxn modelId="{D2B54D1D-7E9E-4F19-A573-DF3EEC7C288C}" type="presParOf" srcId="{C333F896-D834-44D3-A45C-E6DB7E1D56F5}" destId="{6073F084-C11F-41A5-AC11-C398225E0508}" srcOrd="1" destOrd="0" presId="urn:microsoft.com/office/officeart/2018/2/layout/IconCircleList"/>
    <dgm:cxn modelId="{9CAFEF09-88E6-4D09-B76A-9C38636738BF}" type="presParOf" srcId="{C333F896-D834-44D3-A45C-E6DB7E1D56F5}" destId="{3A58AC1B-67C5-46E3-9563-8E436FBA026D}" srcOrd="2" destOrd="0" presId="urn:microsoft.com/office/officeart/2018/2/layout/IconCircleList"/>
    <dgm:cxn modelId="{EB8CAFA6-E24E-4FF1-8BBF-5B8C609BBBF3}" type="presParOf" srcId="{C333F896-D834-44D3-A45C-E6DB7E1D56F5}" destId="{1E7A0065-DF3B-4C4B-B799-9DA933216E0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EB9077D-CA80-4D3B-A5BF-4C625048E17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5091E24-82EC-4C2A-9CA7-5127F3A59A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Univers Condensed (Headings)"/>
            </a:rPr>
            <a:t>Tactics and Doctrine</a:t>
          </a:r>
          <a:endParaRPr lang="en-US" b="1" dirty="0">
            <a:latin typeface="Univers Condensed (Headings)"/>
          </a:endParaRPr>
        </a:p>
      </dgm:t>
    </dgm:pt>
    <dgm:pt modelId="{396E1831-DC9A-4304-BF59-5901BD8C96E6}" type="parTrans" cxnId="{B1D4C043-6AD3-4AD7-8912-19FEADD1958D}">
      <dgm:prSet/>
      <dgm:spPr/>
      <dgm:t>
        <a:bodyPr/>
        <a:lstStyle/>
        <a:p>
          <a:endParaRPr lang="en-US"/>
        </a:p>
      </dgm:t>
    </dgm:pt>
    <dgm:pt modelId="{21635CA9-8E5A-4E0C-95CF-0742F4D036B5}" type="sibTrans" cxnId="{B1D4C043-6AD3-4AD7-8912-19FEADD1958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613FD73-B1D4-4C5B-8C67-D641175E509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Univers Condensed (Headings)"/>
            </a:rPr>
            <a:t>Mechanical Reliability</a:t>
          </a:r>
          <a:endParaRPr lang="en-US" b="1" dirty="0">
            <a:latin typeface="Univers Condensed (Headings)"/>
          </a:endParaRPr>
        </a:p>
      </dgm:t>
    </dgm:pt>
    <dgm:pt modelId="{F1AF8D31-66F0-459D-BE29-6CD95B730CD2}" type="parTrans" cxnId="{8E248240-D33A-417C-A709-E19EC9FF6FCA}">
      <dgm:prSet/>
      <dgm:spPr/>
      <dgm:t>
        <a:bodyPr/>
        <a:lstStyle/>
        <a:p>
          <a:endParaRPr lang="en-US"/>
        </a:p>
      </dgm:t>
    </dgm:pt>
    <dgm:pt modelId="{2053EF11-6B67-478E-81AA-30DB4ED1CBC7}" type="sibTrans" cxnId="{8E248240-D33A-417C-A709-E19EC9FF6FC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94FA43E-301D-4AE2-81A0-64C2381F095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Univers Condensed (Headings)"/>
            </a:rPr>
            <a:t>Firepower</a:t>
          </a:r>
          <a:endParaRPr lang="en-US" b="1" dirty="0">
            <a:latin typeface="Univers Condensed (Headings)"/>
          </a:endParaRPr>
        </a:p>
      </dgm:t>
    </dgm:pt>
    <dgm:pt modelId="{5B59BB2A-D8C0-471B-8F44-520628164EE1}" type="parTrans" cxnId="{059905F1-0B65-4338-AE96-B990C57D6CA2}">
      <dgm:prSet/>
      <dgm:spPr/>
      <dgm:t>
        <a:bodyPr/>
        <a:lstStyle/>
        <a:p>
          <a:endParaRPr lang="en-US"/>
        </a:p>
      </dgm:t>
    </dgm:pt>
    <dgm:pt modelId="{16D8E442-9FFA-4EC7-99EB-E5C7F1700623}" type="sibTrans" cxnId="{059905F1-0B65-4338-AE96-B990C57D6CA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EB195DF-5BE4-4698-9725-0AB8F163DFF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Univers Condensed (Headings)"/>
            </a:rPr>
            <a:t>Protection</a:t>
          </a:r>
          <a:endParaRPr lang="en-US" b="1" dirty="0">
            <a:latin typeface="Univers Condensed (Headings)"/>
          </a:endParaRPr>
        </a:p>
      </dgm:t>
    </dgm:pt>
    <dgm:pt modelId="{E1760746-4105-408E-9A50-92497E785757}" type="parTrans" cxnId="{0D515145-0A1B-413B-BB91-8F6EA293BC1A}">
      <dgm:prSet/>
      <dgm:spPr/>
      <dgm:t>
        <a:bodyPr/>
        <a:lstStyle/>
        <a:p>
          <a:endParaRPr lang="en-US"/>
        </a:p>
      </dgm:t>
    </dgm:pt>
    <dgm:pt modelId="{19376971-8A19-4798-9E70-FA9E0A66382D}" type="sibTrans" cxnId="{0D515145-0A1B-413B-BB91-8F6EA293BC1A}">
      <dgm:prSet/>
      <dgm:spPr/>
      <dgm:t>
        <a:bodyPr/>
        <a:lstStyle/>
        <a:p>
          <a:endParaRPr lang="en-US"/>
        </a:p>
      </dgm:t>
    </dgm:pt>
    <dgm:pt modelId="{CC6529BC-0A0A-4E1F-B3FE-0CC2506E3DED}" type="pres">
      <dgm:prSet presAssocID="{BEB9077D-CA80-4D3B-A5BF-4C625048E171}" presName="root" presStyleCnt="0">
        <dgm:presLayoutVars>
          <dgm:dir/>
          <dgm:resizeHandles val="exact"/>
        </dgm:presLayoutVars>
      </dgm:prSet>
      <dgm:spPr/>
    </dgm:pt>
    <dgm:pt modelId="{6F762897-9C5F-4ADB-AC74-6D7BF63F80F6}" type="pres">
      <dgm:prSet presAssocID="{BEB9077D-CA80-4D3B-A5BF-4C625048E171}" presName="container" presStyleCnt="0">
        <dgm:presLayoutVars>
          <dgm:dir/>
          <dgm:resizeHandles val="exact"/>
        </dgm:presLayoutVars>
      </dgm:prSet>
      <dgm:spPr/>
    </dgm:pt>
    <dgm:pt modelId="{F04182D7-8469-47B9-81BE-83DC9419784D}" type="pres">
      <dgm:prSet presAssocID="{F5091E24-82EC-4C2A-9CA7-5127F3A59ABB}" presName="compNode" presStyleCnt="0"/>
      <dgm:spPr/>
    </dgm:pt>
    <dgm:pt modelId="{A712E385-7E32-4325-9C3F-ABB5F6C44026}" type="pres">
      <dgm:prSet presAssocID="{F5091E24-82EC-4C2A-9CA7-5127F3A59ABB}" presName="iconBgRect" presStyleLbl="bgShp" presStyleIdx="0" presStyleCnt="4"/>
      <dgm:spPr>
        <a:solidFill>
          <a:srgbClr val="7030A0"/>
        </a:solidFill>
      </dgm:spPr>
    </dgm:pt>
    <dgm:pt modelId="{48F03297-B291-490A-B43A-8DBCB5205A04}" type="pres">
      <dgm:prSet presAssocID="{F5091E24-82EC-4C2A-9CA7-5127F3A59AB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52662CE-29BA-4DF7-BC5E-2DFC63B0CA8E}" type="pres">
      <dgm:prSet presAssocID="{F5091E24-82EC-4C2A-9CA7-5127F3A59ABB}" presName="spaceRect" presStyleCnt="0"/>
      <dgm:spPr/>
    </dgm:pt>
    <dgm:pt modelId="{22AFF712-5B18-439F-9582-8CE5DC2CA020}" type="pres">
      <dgm:prSet presAssocID="{F5091E24-82EC-4C2A-9CA7-5127F3A59ABB}" presName="textRect" presStyleLbl="revTx" presStyleIdx="0" presStyleCnt="4">
        <dgm:presLayoutVars>
          <dgm:chMax val="1"/>
          <dgm:chPref val="1"/>
        </dgm:presLayoutVars>
      </dgm:prSet>
      <dgm:spPr/>
    </dgm:pt>
    <dgm:pt modelId="{DA6F1886-C87D-4041-A7DC-44C803CD1F98}" type="pres">
      <dgm:prSet presAssocID="{21635CA9-8E5A-4E0C-95CF-0742F4D036B5}" presName="sibTrans" presStyleLbl="sibTrans2D1" presStyleIdx="0" presStyleCnt="0"/>
      <dgm:spPr/>
    </dgm:pt>
    <dgm:pt modelId="{240E0F9E-6EAB-4E35-920D-57A5BFD142C9}" type="pres">
      <dgm:prSet presAssocID="{9613FD73-B1D4-4C5B-8C67-D641175E5096}" presName="compNode" presStyleCnt="0"/>
      <dgm:spPr/>
    </dgm:pt>
    <dgm:pt modelId="{D14F609A-EC46-4587-AC0D-760D1EB7F94B}" type="pres">
      <dgm:prSet presAssocID="{9613FD73-B1D4-4C5B-8C67-D641175E5096}" presName="iconBgRect" presStyleLbl="bgShp" presStyleIdx="1" presStyleCnt="4"/>
      <dgm:spPr>
        <a:solidFill>
          <a:srgbClr val="0070C0"/>
        </a:solidFill>
      </dgm:spPr>
    </dgm:pt>
    <dgm:pt modelId="{E80DD9E6-3011-4855-9104-71ACB55572C5}" type="pres">
      <dgm:prSet presAssocID="{9613FD73-B1D4-4C5B-8C67-D641175E509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AAE93AD6-84E8-4E82-B926-58EE91FE20A4}" type="pres">
      <dgm:prSet presAssocID="{9613FD73-B1D4-4C5B-8C67-D641175E5096}" presName="spaceRect" presStyleCnt="0"/>
      <dgm:spPr/>
    </dgm:pt>
    <dgm:pt modelId="{4A1FC85C-B64E-4BA4-BCE3-E6A1C006A28E}" type="pres">
      <dgm:prSet presAssocID="{9613FD73-B1D4-4C5B-8C67-D641175E5096}" presName="textRect" presStyleLbl="revTx" presStyleIdx="1" presStyleCnt="4">
        <dgm:presLayoutVars>
          <dgm:chMax val="1"/>
          <dgm:chPref val="1"/>
        </dgm:presLayoutVars>
      </dgm:prSet>
      <dgm:spPr/>
    </dgm:pt>
    <dgm:pt modelId="{944459EA-67ED-4DD2-B795-630D05D3C205}" type="pres">
      <dgm:prSet presAssocID="{2053EF11-6B67-478E-81AA-30DB4ED1CBC7}" presName="sibTrans" presStyleLbl="sibTrans2D1" presStyleIdx="0" presStyleCnt="0"/>
      <dgm:spPr/>
    </dgm:pt>
    <dgm:pt modelId="{C333F896-D834-44D3-A45C-E6DB7E1D56F5}" type="pres">
      <dgm:prSet presAssocID="{594FA43E-301D-4AE2-81A0-64C2381F0956}" presName="compNode" presStyleCnt="0"/>
      <dgm:spPr/>
    </dgm:pt>
    <dgm:pt modelId="{8BC6B292-C470-443B-8679-CDFC0C091937}" type="pres">
      <dgm:prSet presAssocID="{594FA43E-301D-4AE2-81A0-64C2381F0956}" presName="iconBgRect" presStyleLbl="bgShp" presStyleIdx="2" presStyleCnt="4"/>
      <dgm:spPr>
        <a:solidFill>
          <a:schemeClr val="accent5">
            <a:lumMod val="75000"/>
          </a:schemeClr>
        </a:solidFill>
      </dgm:spPr>
    </dgm:pt>
    <dgm:pt modelId="{6073F084-C11F-41A5-AC11-C398225E0508}" type="pres">
      <dgm:prSet presAssocID="{594FA43E-301D-4AE2-81A0-64C2381F095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"/>
        </a:ext>
      </dgm:extLst>
    </dgm:pt>
    <dgm:pt modelId="{3A58AC1B-67C5-46E3-9563-8E436FBA026D}" type="pres">
      <dgm:prSet presAssocID="{594FA43E-301D-4AE2-81A0-64C2381F0956}" presName="spaceRect" presStyleCnt="0"/>
      <dgm:spPr/>
    </dgm:pt>
    <dgm:pt modelId="{1E7A0065-DF3B-4C4B-B799-9DA933216E04}" type="pres">
      <dgm:prSet presAssocID="{594FA43E-301D-4AE2-81A0-64C2381F0956}" presName="textRect" presStyleLbl="revTx" presStyleIdx="2" presStyleCnt="4">
        <dgm:presLayoutVars>
          <dgm:chMax val="1"/>
          <dgm:chPref val="1"/>
        </dgm:presLayoutVars>
      </dgm:prSet>
      <dgm:spPr/>
    </dgm:pt>
    <dgm:pt modelId="{28428D5A-BB24-4C54-AA5F-119048D7FA61}" type="pres">
      <dgm:prSet presAssocID="{16D8E442-9FFA-4EC7-99EB-E5C7F1700623}" presName="sibTrans" presStyleLbl="sibTrans2D1" presStyleIdx="0" presStyleCnt="0"/>
      <dgm:spPr/>
    </dgm:pt>
    <dgm:pt modelId="{CD79CD92-C081-4E67-89F7-9958E1F10D5F}" type="pres">
      <dgm:prSet presAssocID="{3EB195DF-5BE4-4698-9725-0AB8F163DFF6}" presName="compNode" presStyleCnt="0"/>
      <dgm:spPr/>
    </dgm:pt>
    <dgm:pt modelId="{398CE6AD-4C94-4880-A402-5E11C7E71BD6}" type="pres">
      <dgm:prSet presAssocID="{3EB195DF-5BE4-4698-9725-0AB8F163DFF6}" presName="iconBgRect" presStyleLbl="bgShp" presStyleIdx="3" presStyleCnt="4"/>
      <dgm:spPr>
        <a:solidFill>
          <a:srgbClr val="92D050"/>
        </a:solidFill>
      </dgm:spPr>
    </dgm:pt>
    <dgm:pt modelId="{36910535-5F0B-4B49-B712-A93C8FF54932}" type="pres">
      <dgm:prSet presAssocID="{3EB195DF-5BE4-4698-9725-0AB8F163DFF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eval Armor with solid fill"/>
        </a:ext>
      </dgm:extLst>
    </dgm:pt>
    <dgm:pt modelId="{BD70CD94-D9AF-4747-9780-C32A542FAF05}" type="pres">
      <dgm:prSet presAssocID="{3EB195DF-5BE4-4698-9725-0AB8F163DFF6}" presName="spaceRect" presStyleCnt="0"/>
      <dgm:spPr/>
    </dgm:pt>
    <dgm:pt modelId="{E500E31F-4520-4443-BFE1-9EC18B87E09C}" type="pres">
      <dgm:prSet presAssocID="{3EB195DF-5BE4-4698-9725-0AB8F163DFF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7703506-9C7A-46C8-B0A0-76011DE8E0BE}" type="presOf" srcId="{2053EF11-6B67-478E-81AA-30DB4ED1CBC7}" destId="{944459EA-67ED-4DD2-B795-630D05D3C205}" srcOrd="0" destOrd="0" presId="urn:microsoft.com/office/officeart/2018/2/layout/IconCircleList"/>
    <dgm:cxn modelId="{8E248240-D33A-417C-A709-E19EC9FF6FCA}" srcId="{BEB9077D-CA80-4D3B-A5BF-4C625048E171}" destId="{9613FD73-B1D4-4C5B-8C67-D641175E5096}" srcOrd="1" destOrd="0" parTransId="{F1AF8D31-66F0-459D-BE29-6CD95B730CD2}" sibTransId="{2053EF11-6B67-478E-81AA-30DB4ED1CBC7}"/>
    <dgm:cxn modelId="{B1D4C043-6AD3-4AD7-8912-19FEADD1958D}" srcId="{BEB9077D-CA80-4D3B-A5BF-4C625048E171}" destId="{F5091E24-82EC-4C2A-9CA7-5127F3A59ABB}" srcOrd="0" destOrd="0" parTransId="{396E1831-DC9A-4304-BF59-5901BD8C96E6}" sibTransId="{21635CA9-8E5A-4E0C-95CF-0742F4D036B5}"/>
    <dgm:cxn modelId="{0D515145-0A1B-413B-BB91-8F6EA293BC1A}" srcId="{BEB9077D-CA80-4D3B-A5BF-4C625048E171}" destId="{3EB195DF-5BE4-4698-9725-0AB8F163DFF6}" srcOrd="3" destOrd="0" parTransId="{E1760746-4105-408E-9A50-92497E785757}" sibTransId="{19376971-8A19-4798-9E70-FA9E0A66382D}"/>
    <dgm:cxn modelId="{B6A5A947-B1FA-4AA3-A69D-D9790D0EC675}" type="presOf" srcId="{9613FD73-B1D4-4C5B-8C67-D641175E5096}" destId="{4A1FC85C-B64E-4BA4-BCE3-E6A1C006A28E}" srcOrd="0" destOrd="0" presId="urn:microsoft.com/office/officeart/2018/2/layout/IconCircleList"/>
    <dgm:cxn modelId="{268F9D69-82F1-4610-9CE2-82053A1278FD}" type="presOf" srcId="{3EB195DF-5BE4-4698-9725-0AB8F163DFF6}" destId="{E500E31F-4520-4443-BFE1-9EC18B87E09C}" srcOrd="0" destOrd="0" presId="urn:microsoft.com/office/officeart/2018/2/layout/IconCircleList"/>
    <dgm:cxn modelId="{4E2ED873-813B-470F-A472-DBEA4E43F32A}" type="presOf" srcId="{BEB9077D-CA80-4D3B-A5BF-4C625048E171}" destId="{CC6529BC-0A0A-4E1F-B3FE-0CC2506E3DED}" srcOrd="0" destOrd="0" presId="urn:microsoft.com/office/officeart/2018/2/layout/IconCircleList"/>
    <dgm:cxn modelId="{B74F75B8-035D-4A08-AA91-6F1B530F3FB1}" type="presOf" srcId="{594FA43E-301D-4AE2-81A0-64C2381F0956}" destId="{1E7A0065-DF3B-4C4B-B799-9DA933216E04}" srcOrd="0" destOrd="0" presId="urn:microsoft.com/office/officeart/2018/2/layout/IconCircleList"/>
    <dgm:cxn modelId="{AB71B9D0-E5BF-4163-ABED-66782408FEAA}" type="presOf" srcId="{16D8E442-9FFA-4EC7-99EB-E5C7F1700623}" destId="{28428D5A-BB24-4C54-AA5F-119048D7FA61}" srcOrd="0" destOrd="0" presId="urn:microsoft.com/office/officeart/2018/2/layout/IconCircleList"/>
    <dgm:cxn modelId="{48150EDC-C792-437B-B776-52F745F786A9}" type="presOf" srcId="{F5091E24-82EC-4C2A-9CA7-5127F3A59ABB}" destId="{22AFF712-5B18-439F-9582-8CE5DC2CA020}" srcOrd="0" destOrd="0" presId="urn:microsoft.com/office/officeart/2018/2/layout/IconCircleList"/>
    <dgm:cxn modelId="{059905F1-0B65-4338-AE96-B990C57D6CA2}" srcId="{BEB9077D-CA80-4D3B-A5BF-4C625048E171}" destId="{594FA43E-301D-4AE2-81A0-64C2381F0956}" srcOrd="2" destOrd="0" parTransId="{5B59BB2A-D8C0-471B-8F44-520628164EE1}" sibTransId="{16D8E442-9FFA-4EC7-99EB-E5C7F1700623}"/>
    <dgm:cxn modelId="{28C68FF1-955C-4C1A-B902-04089065F08C}" type="presOf" srcId="{21635CA9-8E5A-4E0C-95CF-0742F4D036B5}" destId="{DA6F1886-C87D-4041-A7DC-44C803CD1F98}" srcOrd="0" destOrd="0" presId="urn:microsoft.com/office/officeart/2018/2/layout/IconCircleList"/>
    <dgm:cxn modelId="{53D7B8D6-26DF-40B7-874E-8FF1F11C56F8}" type="presParOf" srcId="{CC6529BC-0A0A-4E1F-B3FE-0CC2506E3DED}" destId="{6F762897-9C5F-4ADB-AC74-6D7BF63F80F6}" srcOrd="0" destOrd="0" presId="urn:microsoft.com/office/officeart/2018/2/layout/IconCircleList"/>
    <dgm:cxn modelId="{E301A1CF-F8CD-4D2C-A8FD-7962D9402C49}" type="presParOf" srcId="{6F762897-9C5F-4ADB-AC74-6D7BF63F80F6}" destId="{F04182D7-8469-47B9-81BE-83DC9419784D}" srcOrd="0" destOrd="0" presId="urn:microsoft.com/office/officeart/2018/2/layout/IconCircleList"/>
    <dgm:cxn modelId="{8DD49968-C6EF-49EF-84AD-190AA501AD71}" type="presParOf" srcId="{F04182D7-8469-47B9-81BE-83DC9419784D}" destId="{A712E385-7E32-4325-9C3F-ABB5F6C44026}" srcOrd="0" destOrd="0" presId="urn:microsoft.com/office/officeart/2018/2/layout/IconCircleList"/>
    <dgm:cxn modelId="{5D417E8D-9E96-4A0B-837B-F87351B6E724}" type="presParOf" srcId="{F04182D7-8469-47B9-81BE-83DC9419784D}" destId="{48F03297-B291-490A-B43A-8DBCB5205A04}" srcOrd="1" destOrd="0" presId="urn:microsoft.com/office/officeart/2018/2/layout/IconCircleList"/>
    <dgm:cxn modelId="{F771E4AD-E666-4B74-8053-D419158A525B}" type="presParOf" srcId="{F04182D7-8469-47B9-81BE-83DC9419784D}" destId="{152662CE-29BA-4DF7-BC5E-2DFC63B0CA8E}" srcOrd="2" destOrd="0" presId="urn:microsoft.com/office/officeart/2018/2/layout/IconCircleList"/>
    <dgm:cxn modelId="{FDEDCDF4-2843-4BCC-AE0E-62596F75C4E9}" type="presParOf" srcId="{F04182D7-8469-47B9-81BE-83DC9419784D}" destId="{22AFF712-5B18-439F-9582-8CE5DC2CA020}" srcOrd="3" destOrd="0" presId="urn:microsoft.com/office/officeart/2018/2/layout/IconCircleList"/>
    <dgm:cxn modelId="{1B24CE2D-4DFC-4458-91FC-479A729AD1A0}" type="presParOf" srcId="{6F762897-9C5F-4ADB-AC74-6D7BF63F80F6}" destId="{DA6F1886-C87D-4041-A7DC-44C803CD1F98}" srcOrd="1" destOrd="0" presId="urn:microsoft.com/office/officeart/2018/2/layout/IconCircleList"/>
    <dgm:cxn modelId="{11398D32-96E8-4758-BCF0-C31347CC7439}" type="presParOf" srcId="{6F762897-9C5F-4ADB-AC74-6D7BF63F80F6}" destId="{240E0F9E-6EAB-4E35-920D-57A5BFD142C9}" srcOrd="2" destOrd="0" presId="urn:microsoft.com/office/officeart/2018/2/layout/IconCircleList"/>
    <dgm:cxn modelId="{6D75CB8A-F773-4B46-BF77-B81009647526}" type="presParOf" srcId="{240E0F9E-6EAB-4E35-920D-57A5BFD142C9}" destId="{D14F609A-EC46-4587-AC0D-760D1EB7F94B}" srcOrd="0" destOrd="0" presId="urn:microsoft.com/office/officeart/2018/2/layout/IconCircleList"/>
    <dgm:cxn modelId="{5BA3A559-7436-489F-85A3-5DEB08685E47}" type="presParOf" srcId="{240E0F9E-6EAB-4E35-920D-57A5BFD142C9}" destId="{E80DD9E6-3011-4855-9104-71ACB55572C5}" srcOrd="1" destOrd="0" presId="urn:microsoft.com/office/officeart/2018/2/layout/IconCircleList"/>
    <dgm:cxn modelId="{CAE81B5F-A317-48C0-8D99-8FF2DEC34422}" type="presParOf" srcId="{240E0F9E-6EAB-4E35-920D-57A5BFD142C9}" destId="{AAE93AD6-84E8-4E82-B926-58EE91FE20A4}" srcOrd="2" destOrd="0" presId="urn:microsoft.com/office/officeart/2018/2/layout/IconCircleList"/>
    <dgm:cxn modelId="{75B31D4A-569A-413C-AAEE-A15BEAFE67CE}" type="presParOf" srcId="{240E0F9E-6EAB-4E35-920D-57A5BFD142C9}" destId="{4A1FC85C-B64E-4BA4-BCE3-E6A1C006A28E}" srcOrd="3" destOrd="0" presId="urn:microsoft.com/office/officeart/2018/2/layout/IconCircleList"/>
    <dgm:cxn modelId="{78FF3722-30F4-4E3B-B8B9-08227E69CB98}" type="presParOf" srcId="{6F762897-9C5F-4ADB-AC74-6D7BF63F80F6}" destId="{944459EA-67ED-4DD2-B795-630D05D3C205}" srcOrd="3" destOrd="0" presId="urn:microsoft.com/office/officeart/2018/2/layout/IconCircleList"/>
    <dgm:cxn modelId="{BD1F47C5-212B-4DCF-B360-2074C7F9C397}" type="presParOf" srcId="{6F762897-9C5F-4ADB-AC74-6D7BF63F80F6}" destId="{C333F896-D834-44D3-A45C-E6DB7E1D56F5}" srcOrd="4" destOrd="0" presId="urn:microsoft.com/office/officeart/2018/2/layout/IconCircleList"/>
    <dgm:cxn modelId="{8842AB45-6273-4214-838D-7D59292065E6}" type="presParOf" srcId="{C333F896-D834-44D3-A45C-E6DB7E1D56F5}" destId="{8BC6B292-C470-443B-8679-CDFC0C091937}" srcOrd="0" destOrd="0" presId="urn:microsoft.com/office/officeart/2018/2/layout/IconCircleList"/>
    <dgm:cxn modelId="{8AB1A0A0-DDBB-49C7-B76B-6430EC3A7BA0}" type="presParOf" srcId="{C333F896-D834-44D3-A45C-E6DB7E1D56F5}" destId="{6073F084-C11F-41A5-AC11-C398225E0508}" srcOrd="1" destOrd="0" presId="urn:microsoft.com/office/officeart/2018/2/layout/IconCircleList"/>
    <dgm:cxn modelId="{F1DD216D-FB32-4E7E-BB62-7590E59D1DE3}" type="presParOf" srcId="{C333F896-D834-44D3-A45C-E6DB7E1D56F5}" destId="{3A58AC1B-67C5-46E3-9563-8E436FBA026D}" srcOrd="2" destOrd="0" presId="urn:microsoft.com/office/officeart/2018/2/layout/IconCircleList"/>
    <dgm:cxn modelId="{29F59967-676E-4FCD-AD8C-8BDEB89B7C6D}" type="presParOf" srcId="{C333F896-D834-44D3-A45C-E6DB7E1D56F5}" destId="{1E7A0065-DF3B-4C4B-B799-9DA933216E04}" srcOrd="3" destOrd="0" presId="urn:microsoft.com/office/officeart/2018/2/layout/IconCircleList"/>
    <dgm:cxn modelId="{47F6539B-98C3-490A-9AC0-C2174E977685}" type="presParOf" srcId="{6F762897-9C5F-4ADB-AC74-6D7BF63F80F6}" destId="{28428D5A-BB24-4C54-AA5F-119048D7FA61}" srcOrd="5" destOrd="0" presId="urn:microsoft.com/office/officeart/2018/2/layout/IconCircleList"/>
    <dgm:cxn modelId="{CA1C8EA7-6C6A-4DC7-A422-4952641C2FB0}" type="presParOf" srcId="{6F762897-9C5F-4ADB-AC74-6D7BF63F80F6}" destId="{CD79CD92-C081-4E67-89F7-9958E1F10D5F}" srcOrd="6" destOrd="0" presId="urn:microsoft.com/office/officeart/2018/2/layout/IconCircleList"/>
    <dgm:cxn modelId="{65E8FDDF-0C65-44E5-85DF-60BB9DA5359D}" type="presParOf" srcId="{CD79CD92-C081-4E67-89F7-9958E1F10D5F}" destId="{398CE6AD-4C94-4880-A402-5E11C7E71BD6}" srcOrd="0" destOrd="0" presId="urn:microsoft.com/office/officeart/2018/2/layout/IconCircleList"/>
    <dgm:cxn modelId="{4CBB4FA8-045A-4CFC-8541-C1EA15CACB4A}" type="presParOf" srcId="{CD79CD92-C081-4E67-89F7-9958E1F10D5F}" destId="{36910535-5F0B-4B49-B712-A93C8FF54932}" srcOrd="1" destOrd="0" presId="urn:microsoft.com/office/officeart/2018/2/layout/IconCircleList"/>
    <dgm:cxn modelId="{C2FB6DA7-FE42-44BC-A9AF-D6CFDA8762D2}" type="presParOf" srcId="{CD79CD92-C081-4E67-89F7-9958E1F10D5F}" destId="{BD70CD94-D9AF-4747-9780-C32A542FAF05}" srcOrd="2" destOrd="0" presId="urn:microsoft.com/office/officeart/2018/2/layout/IconCircleList"/>
    <dgm:cxn modelId="{7C86BF2A-5A5C-47AF-A465-48628A33C246}" type="presParOf" srcId="{CD79CD92-C081-4E67-89F7-9958E1F10D5F}" destId="{E500E31F-4520-4443-BFE1-9EC18B87E09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EB9077D-CA80-4D3B-A5BF-4C625048E17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EB195DF-5BE4-4698-9725-0AB8F163DFF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600" b="1" dirty="0">
              <a:latin typeface="Univers Condensed (Headings)"/>
            </a:rPr>
            <a:t>Protection</a:t>
          </a:r>
          <a:endParaRPr lang="en-US" sz="2400" b="1" dirty="0">
            <a:latin typeface="Univers Condensed (Headings)"/>
          </a:endParaRPr>
        </a:p>
      </dgm:t>
    </dgm:pt>
    <dgm:pt modelId="{E1760746-4105-408E-9A50-92497E785757}" type="parTrans" cxnId="{0D515145-0A1B-413B-BB91-8F6EA293BC1A}">
      <dgm:prSet/>
      <dgm:spPr/>
      <dgm:t>
        <a:bodyPr/>
        <a:lstStyle/>
        <a:p>
          <a:endParaRPr lang="en-US"/>
        </a:p>
      </dgm:t>
    </dgm:pt>
    <dgm:pt modelId="{19376971-8A19-4798-9E70-FA9E0A66382D}" type="sibTrans" cxnId="{0D515145-0A1B-413B-BB91-8F6EA293BC1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C6529BC-0A0A-4E1F-B3FE-0CC2506E3DED}" type="pres">
      <dgm:prSet presAssocID="{BEB9077D-CA80-4D3B-A5BF-4C625048E171}" presName="root" presStyleCnt="0">
        <dgm:presLayoutVars>
          <dgm:dir/>
          <dgm:resizeHandles val="exact"/>
        </dgm:presLayoutVars>
      </dgm:prSet>
      <dgm:spPr/>
    </dgm:pt>
    <dgm:pt modelId="{6F762897-9C5F-4ADB-AC74-6D7BF63F80F6}" type="pres">
      <dgm:prSet presAssocID="{BEB9077D-CA80-4D3B-A5BF-4C625048E171}" presName="container" presStyleCnt="0">
        <dgm:presLayoutVars>
          <dgm:dir/>
          <dgm:resizeHandles val="exact"/>
        </dgm:presLayoutVars>
      </dgm:prSet>
      <dgm:spPr/>
    </dgm:pt>
    <dgm:pt modelId="{CD79CD92-C081-4E67-89F7-9958E1F10D5F}" type="pres">
      <dgm:prSet presAssocID="{3EB195DF-5BE4-4698-9725-0AB8F163DFF6}" presName="compNode" presStyleCnt="0"/>
      <dgm:spPr/>
    </dgm:pt>
    <dgm:pt modelId="{398CE6AD-4C94-4880-A402-5E11C7E71BD6}" type="pres">
      <dgm:prSet presAssocID="{3EB195DF-5BE4-4698-9725-0AB8F163DFF6}" presName="iconBgRect" presStyleLbl="bgShp" presStyleIdx="0" presStyleCnt="1" custScaleX="82645" custScaleY="82645"/>
      <dgm:spPr>
        <a:solidFill>
          <a:srgbClr val="92D050"/>
        </a:solidFill>
      </dgm:spPr>
    </dgm:pt>
    <dgm:pt modelId="{36910535-5F0B-4B49-B712-A93C8FF54932}" type="pres">
      <dgm:prSet presAssocID="{3EB195DF-5BE4-4698-9725-0AB8F163DFF6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eval Armor with solid fill"/>
        </a:ext>
      </dgm:extLst>
    </dgm:pt>
    <dgm:pt modelId="{BD70CD94-D9AF-4747-9780-C32A542FAF05}" type="pres">
      <dgm:prSet presAssocID="{3EB195DF-5BE4-4698-9725-0AB8F163DFF6}" presName="spaceRect" presStyleCnt="0"/>
      <dgm:spPr/>
    </dgm:pt>
    <dgm:pt modelId="{E500E31F-4520-4443-BFE1-9EC18B87E09C}" type="pres">
      <dgm:prSet presAssocID="{3EB195DF-5BE4-4698-9725-0AB8F163DFF6}" presName="textRect" presStyleLbl="revTx" presStyleIdx="0" presStyleCnt="1" custLinFactNeighborX="-6142" custLinFactNeighborY="-1955">
        <dgm:presLayoutVars>
          <dgm:chMax val="1"/>
          <dgm:chPref val="1"/>
        </dgm:presLayoutVars>
      </dgm:prSet>
      <dgm:spPr/>
    </dgm:pt>
  </dgm:ptLst>
  <dgm:cxnLst>
    <dgm:cxn modelId="{0D515145-0A1B-413B-BB91-8F6EA293BC1A}" srcId="{BEB9077D-CA80-4D3B-A5BF-4C625048E171}" destId="{3EB195DF-5BE4-4698-9725-0AB8F163DFF6}" srcOrd="0" destOrd="0" parTransId="{E1760746-4105-408E-9A50-92497E785757}" sibTransId="{19376971-8A19-4798-9E70-FA9E0A66382D}"/>
    <dgm:cxn modelId="{4E2ED873-813B-470F-A472-DBEA4E43F32A}" type="presOf" srcId="{BEB9077D-CA80-4D3B-A5BF-4C625048E171}" destId="{CC6529BC-0A0A-4E1F-B3FE-0CC2506E3DED}" srcOrd="0" destOrd="0" presId="urn:microsoft.com/office/officeart/2018/2/layout/IconCircleList"/>
    <dgm:cxn modelId="{E69FFED4-1C96-44D5-9F4F-9AC4266BB95A}" type="presOf" srcId="{3EB195DF-5BE4-4698-9725-0AB8F163DFF6}" destId="{E500E31F-4520-4443-BFE1-9EC18B87E09C}" srcOrd="0" destOrd="0" presId="urn:microsoft.com/office/officeart/2018/2/layout/IconCircleList"/>
    <dgm:cxn modelId="{927927D0-6F33-445D-9F4C-5C923FA66DC4}" type="presParOf" srcId="{CC6529BC-0A0A-4E1F-B3FE-0CC2506E3DED}" destId="{6F762897-9C5F-4ADB-AC74-6D7BF63F80F6}" srcOrd="0" destOrd="0" presId="urn:microsoft.com/office/officeart/2018/2/layout/IconCircleList"/>
    <dgm:cxn modelId="{DB815487-FAA0-4B62-A284-B2D8145D16C9}" type="presParOf" srcId="{6F762897-9C5F-4ADB-AC74-6D7BF63F80F6}" destId="{CD79CD92-C081-4E67-89F7-9958E1F10D5F}" srcOrd="0" destOrd="0" presId="urn:microsoft.com/office/officeart/2018/2/layout/IconCircleList"/>
    <dgm:cxn modelId="{25052A8D-F320-464B-BA65-AF0DEA4CE37B}" type="presParOf" srcId="{CD79CD92-C081-4E67-89F7-9958E1F10D5F}" destId="{398CE6AD-4C94-4880-A402-5E11C7E71BD6}" srcOrd="0" destOrd="0" presId="urn:microsoft.com/office/officeart/2018/2/layout/IconCircleList"/>
    <dgm:cxn modelId="{4B036420-62B2-4C4C-9F72-7EC76B3679AF}" type="presParOf" srcId="{CD79CD92-C081-4E67-89F7-9958E1F10D5F}" destId="{36910535-5F0B-4B49-B712-A93C8FF54932}" srcOrd="1" destOrd="0" presId="urn:microsoft.com/office/officeart/2018/2/layout/IconCircleList"/>
    <dgm:cxn modelId="{5BD43617-AE57-47C6-B628-5AD147D74148}" type="presParOf" srcId="{CD79CD92-C081-4E67-89F7-9958E1F10D5F}" destId="{BD70CD94-D9AF-4747-9780-C32A542FAF05}" srcOrd="2" destOrd="0" presId="urn:microsoft.com/office/officeart/2018/2/layout/IconCircleList"/>
    <dgm:cxn modelId="{7BFDEB29-03F6-4859-A2ED-8FB773D36650}" type="presParOf" srcId="{CD79CD92-C081-4E67-89F7-9958E1F10D5F}" destId="{E500E31F-4520-4443-BFE1-9EC18B87E09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EB9077D-CA80-4D3B-A5BF-4C625048E17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EB195DF-5BE4-4698-9725-0AB8F163DFF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600" b="1" dirty="0">
              <a:latin typeface="Univers Condensed (Headings)"/>
            </a:rPr>
            <a:t>Protection</a:t>
          </a:r>
          <a:endParaRPr lang="en-US" sz="2400" b="1" dirty="0">
            <a:latin typeface="Univers Condensed (Headings)"/>
          </a:endParaRPr>
        </a:p>
      </dgm:t>
    </dgm:pt>
    <dgm:pt modelId="{E1760746-4105-408E-9A50-92497E785757}" type="parTrans" cxnId="{0D515145-0A1B-413B-BB91-8F6EA293BC1A}">
      <dgm:prSet/>
      <dgm:spPr/>
      <dgm:t>
        <a:bodyPr/>
        <a:lstStyle/>
        <a:p>
          <a:endParaRPr lang="en-US"/>
        </a:p>
      </dgm:t>
    </dgm:pt>
    <dgm:pt modelId="{19376971-8A19-4798-9E70-FA9E0A66382D}" type="sibTrans" cxnId="{0D515145-0A1B-413B-BB91-8F6EA293BC1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C6529BC-0A0A-4E1F-B3FE-0CC2506E3DED}" type="pres">
      <dgm:prSet presAssocID="{BEB9077D-CA80-4D3B-A5BF-4C625048E171}" presName="root" presStyleCnt="0">
        <dgm:presLayoutVars>
          <dgm:dir/>
          <dgm:resizeHandles val="exact"/>
        </dgm:presLayoutVars>
      </dgm:prSet>
      <dgm:spPr/>
    </dgm:pt>
    <dgm:pt modelId="{6F762897-9C5F-4ADB-AC74-6D7BF63F80F6}" type="pres">
      <dgm:prSet presAssocID="{BEB9077D-CA80-4D3B-A5BF-4C625048E171}" presName="container" presStyleCnt="0">
        <dgm:presLayoutVars>
          <dgm:dir/>
          <dgm:resizeHandles val="exact"/>
        </dgm:presLayoutVars>
      </dgm:prSet>
      <dgm:spPr/>
    </dgm:pt>
    <dgm:pt modelId="{CD79CD92-C081-4E67-89F7-9958E1F10D5F}" type="pres">
      <dgm:prSet presAssocID="{3EB195DF-5BE4-4698-9725-0AB8F163DFF6}" presName="compNode" presStyleCnt="0"/>
      <dgm:spPr/>
    </dgm:pt>
    <dgm:pt modelId="{398CE6AD-4C94-4880-A402-5E11C7E71BD6}" type="pres">
      <dgm:prSet presAssocID="{3EB195DF-5BE4-4698-9725-0AB8F163DFF6}" presName="iconBgRect" presStyleLbl="bgShp" presStyleIdx="0" presStyleCnt="1" custScaleX="82645" custScaleY="82645"/>
      <dgm:spPr>
        <a:solidFill>
          <a:srgbClr val="92D050"/>
        </a:solidFill>
      </dgm:spPr>
    </dgm:pt>
    <dgm:pt modelId="{36910535-5F0B-4B49-B712-A93C8FF54932}" type="pres">
      <dgm:prSet presAssocID="{3EB195DF-5BE4-4698-9725-0AB8F163DFF6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eval Armor with solid fill"/>
        </a:ext>
      </dgm:extLst>
    </dgm:pt>
    <dgm:pt modelId="{BD70CD94-D9AF-4747-9780-C32A542FAF05}" type="pres">
      <dgm:prSet presAssocID="{3EB195DF-5BE4-4698-9725-0AB8F163DFF6}" presName="spaceRect" presStyleCnt="0"/>
      <dgm:spPr/>
    </dgm:pt>
    <dgm:pt modelId="{E500E31F-4520-4443-BFE1-9EC18B87E09C}" type="pres">
      <dgm:prSet presAssocID="{3EB195DF-5BE4-4698-9725-0AB8F163DFF6}" presName="textRect" presStyleLbl="revTx" presStyleIdx="0" presStyleCnt="1" custLinFactNeighborX="-6142" custLinFactNeighborY="-1955">
        <dgm:presLayoutVars>
          <dgm:chMax val="1"/>
          <dgm:chPref val="1"/>
        </dgm:presLayoutVars>
      </dgm:prSet>
      <dgm:spPr/>
    </dgm:pt>
  </dgm:ptLst>
  <dgm:cxnLst>
    <dgm:cxn modelId="{0D515145-0A1B-413B-BB91-8F6EA293BC1A}" srcId="{BEB9077D-CA80-4D3B-A5BF-4C625048E171}" destId="{3EB195DF-5BE4-4698-9725-0AB8F163DFF6}" srcOrd="0" destOrd="0" parTransId="{E1760746-4105-408E-9A50-92497E785757}" sibTransId="{19376971-8A19-4798-9E70-FA9E0A66382D}"/>
    <dgm:cxn modelId="{4E2ED873-813B-470F-A472-DBEA4E43F32A}" type="presOf" srcId="{BEB9077D-CA80-4D3B-A5BF-4C625048E171}" destId="{CC6529BC-0A0A-4E1F-B3FE-0CC2506E3DED}" srcOrd="0" destOrd="0" presId="urn:microsoft.com/office/officeart/2018/2/layout/IconCircleList"/>
    <dgm:cxn modelId="{E69FFED4-1C96-44D5-9F4F-9AC4266BB95A}" type="presOf" srcId="{3EB195DF-5BE4-4698-9725-0AB8F163DFF6}" destId="{E500E31F-4520-4443-BFE1-9EC18B87E09C}" srcOrd="0" destOrd="0" presId="urn:microsoft.com/office/officeart/2018/2/layout/IconCircleList"/>
    <dgm:cxn modelId="{927927D0-6F33-445D-9F4C-5C923FA66DC4}" type="presParOf" srcId="{CC6529BC-0A0A-4E1F-B3FE-0CC2506E3DED}" destId="{6F762897-9C5F-4ADB-AC74-6D7BF63F80F6}" srcOrd="0" destOrd="0" presId="urn:microsoft.com/office/officeart/2018/2/layout/IconCircleList"/>
    <dgm:cxn modelId="{DB815487-FAA0-4B62-A284-B2D8145D16C9}" type="presParOf" srcId="{6F762897-9C5F-4ADB-AC74-6D7BF63F80F6}" destId="{CD79CD92-C081-4E67-89F7-9958E1F10D5F}" srcOrd="0" destOrd="0" presId="urn:microsoft.com/office/officeart/2018/2/layout/IconCircleList"/>
    <dgm:cxn modelId="{25052A8D-F320-464B-BA65-AF0DEA4CE37B}" type="presParOf" srcId="{CD79CD92-C081-4E67-89F7-9958E1F10D5F}" destId="{398CE6AD-4C94-4880-A402-5E11C7E71BD6}" srcOrd="0" destOrd="0" presId="urn:microsoft.com/office/officeart/2018/2/layout/IconCircleList"/>
    <dgm:cxn modelId="{4B036420-62B2-4C4C-9F72-7EC76B3679AF}" type="presParOf" srcId="{CD79CD92-C081-4E67-89F7-9958E1F10D5F}" destId="{36910535-5F0B-4B49-B712-A93C8FF54932}" srcOrd="1" destOrd="0" presId="urn:microsoft.com/office/officeart/2018/2/layout/IconCircleList"/>
    <dgm:cxn modelId="{5BD43617-AE57-47C6-B628-5AD147D74148}" type="presParOf" srcId="{CD79CD92-C081-4E67-89F7-9958E1F10D5F}" destId="{BD70CD94-D9AF-4747-9780-C32A542FAF05}" srcOrd="2" destOrd="0" presId="urn:microsoft.com/office/officeart/2018/2/layout/IconCircleList"/>
    <dgm:cxn modelId="{7BFDEB29-03F6-4859-A2ED-8FB773D36650}" type="presParOf" srcId="{CD79CD92-C081-4E67-89F7-9958E1F10D5F}" destId="{E500E31F-4520-4443-BFE1-9EC18B87E09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BEB9077D-CA80-4D3B-A5BF-4C625048E17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5091E24-82EC-4C2A-9CA7-5127F3A59A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Univers Condensed (Headings)"/>
            </a:rPr>
            <a:t>Tactics and Doctrine</a:t>
          </a:r>
          <a:endParaRPr lang="en-US" b="1" dirty="0">
            <a:latin typeface="Univers Condensed (Headings)"/>
          </a:endParaRPr>
        </a:p>
      </dgm:t>
    </dgm:pt>
    <dgm:pt modelId="{396E1831-DC9A-4304-BF59-5901BD8C96E6}" type="parTrans" cxnId="{B1D4C043-6AD3-4AD7-8912-19FEADD1958D}">
      <dgm:prSet/>
      <dgm:spPr/>
      <dgm:t>
        <a:bodyPr/>
        <a:lstStyle/>
        <a:p>
          <a:endParaRPr lang="en-US"/>
        </a:p>
      </dgm:t>
    </dgm:pt>
    <dgm:pt modelId="{21635CA9-8E5A-4E0C-95CF-0742F4D036B5}" type="sibTrans" cxnId="{B1D4C043-6AD3-4AD7-8912-19FEADD1958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613FD73-B1D4-4C5B-8C67-D641175E509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Univers Condensed (Headings)"/>
            </a:rPr>
            <a:t>Mechanical Reliability</a:t>
          </a:r>
          <a:endParaRPr lang="en-US" b="1" dirty="0">
            <a:latin typeface="Univers Condensed (Headings)"/>
          </a:endParaRPr>
        </a:p>
      </dgm:t>
    </dgm:pt>
    <dgm:pt modelId="{F1AF8D31-66F0-459D-BE29-6CD95B730CD2}" type="parTrans" cxnId="{8E248240-D33A-417C-A709-E19EC9FF6FCA}">
      <dgm:prSet/>
      <dgm:spPr/>
      <dgm:t>
        <a:bodyPr/>
        <a:lstStyle/>
        <a:p>
          <a:endParaRPr lang="en-US"/>
        </a:p>
      </dgm:t>
    </dgm:pt>
    <dgm:pt modelId="{2053EF11-6B67-478E-81AA-30DB4ED1CBC7}" type="sibTrans" cxnId="{8E248240-D33A-417C-A709-E19EC9FF6FC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94FA43E-301D-4AE2-81A0-64C2381F095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Univers Condensed (Headings)"/>
            </a:rPr>
            <a:t>Firepower</a:t>
          </a:r>
          <a:endParaRPr lang="en-US" b="1" dirty="0">
            <a:latin typeface="Univers Condensed (Headings)"/>
          </a:endParaRPr>
        </a:p>
      </dgm:t>
    </dgm:pt>
    <dgm:pt modelId="{5B59BB2A-D8C0-471B-8F44-520628164EE1}" type="parTrans" cxnId="{059905F1-0B65-4338-AE96-B990C57D6CA2}">
      <dgm:prSet/>
      <dgm:spPr/>
      <dgm:t>
        <a:bodyPr/>
        <a:lstStyle/>
        <a:p>
          <a:endParaRPr lang="en-US"/>
        </a:p>
      </dgm:t>
    </dgm:pt>
    <dgm:pt modelId="{16D8E442-9FFA-4EC7-99EB-E5C7F1700623}" type="sibTrans" cxnId="{059905F1-0B65-4338-AE96-B990C57D6CA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EB195DF-5BE4-4698-9725-0AB8F163DFF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Univers Condensed (Headings)"/>
            </a:rPr>
            <a:t>Protection</a:t>
          </a:r>
          <a:endParaRPr lang="en-US" b="1" dirty="0">
            <a:latin typeface="Univers Condensed (Headings)"/>
          </a:endParaRPr>
        </a:p>
      </dgm:t>
    </dgm:pt>
    <dgm:pt modelId="{E1760746-4105-408E-9A50-92497E785757}" type="parTrans" cxnId="{0D515145-0A1B-413B-BB91-8F6EA293BC1A}">
      <dgm:prSet/>
      <dgm:spPr/>
      <dgm:t>
        <a:bodyPr/>
        <a:lstStyle/>
        <a:p>
          <a:endParaRPr lang="en-US"/>
        </a:p>
      </dgm:t>
    </dgm:pt>
    <dgm:pt modelId="{19376971-8A19-4798-9E70-FA9E0A66382D}" type="sibTrans" cxnId="{0D515145-0A1B-413B-BB91-8F6EA293BC1A}">
      <dgm:prSet/>
      <dgm:spPr/>
      <dgm:t>
        <a:bodyPr/>
        <a:lstStyle/>
        <a:p>
          <a:endParaRPr lang="en-US"/>
        </a:p>
      </dgm:t>
    </dgm:pt>
    <dgm:pt modelId="{CC6529BC-0A0A-4E1F-B3FE-0CC2506E3DED}" type="pres">
      <dgm:prSet presAssocID="{BEB9077D-CA80-4D3B-A5BF-4C625048E171}" presName="root" presStyleCnt="0">
        <dgm:presLayoutVars>
          <dgm:dir/>
          <dgm:resizeHandles val="exact"/>
        </dgm:presLayoutVars>
      </dgm:prSet>
      <dgm:spPr/>
    </dgm:pt>
    <dgm:pt modelId="{6F762897-9C5F-4ADB-AC74-6D7BF63F80F6}" type="pres">
      <dgm:prSet presAssocID="{BEB9077D-CA80-4D3B-A5BF-4C625048E171}" presName="container" presStyleCnt="0">
        <dgm:presLayoutVars>
          <dgm:dir/>
          <dgm:resizeHandles val="exact"/>
        </dgm:presLayoutVars>
      </dgm:prSet>
      <dgm:spPr/>
    </dgm:pt>
    <dgm:pt modelId="{F04182D7-8469-47B9-81BE-83DC9419784D}" type="pres">
      <dgm:prSet presAssocID="{F5091E24-82EC-4C2A-9CA7-5127F3A59ABB}" presName="compNode" presStyleCnt="0"/>
      <dgm:spPr/>
    </dgm:pt>
    <dgm:pt modelId="{A712E385-7E32-4325-9C3F-ABB5F6C44026}" type="pres">
      <dgm:prSet presAssocID="{F5091E24-82EC-4C2A-9CA7-5127F3A59ABB}" presName="iconBgRect" presStyleLbl="bgShp" presStyleIdx="0" presStyleCnt="4"/>
      <dgm:spPr>
        <a:solidFill>
          <a:srgbClr val="7030A0"/>
        </a:solidFill>
      </dgm:spPr>
    </dgm:pt>
    <dgm:pt modelId="{48F03297-B291-490A-B43A-8DBCB5205A04}" type="pres">
      <dgm:prSet presAssocID="{F5091E24-82EC-4C2A-9CA7-5127F3A59AB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52662CE-29BA-4DF7-BC5E-2DFC63B0CA8E}" type="pres">
      <dgm:prSet presAssocID="{F5091E24-82EC-4C2A-9CA7-5127F3A59ABB}" presName="spaceRect" presStyleCnt="0"/>
      <dgm:spPr/>
    </dgm:pt>
    <dgm:pt modelId="{22AFF712-5B18-439F-9582-8CE5DC2CA020}" type="pres">
      <dgm:prSet presAssocID="{F5091E24-82EC-4C2A-9CA7-5127F3A59ABB}" presName="textRect" presStyleLbl="revTx" presStyleIdx="0" presStyleCnt="4">
        <dgm:presLayoutVars>
          <dgm:chMax val="1"/>
          <dgm:chPref val="1"/>
        </dgm:presLayoutVars>
      </dgm:prSet>
      <dgm:spPr/>
    </dgm:pt>
    <dgm:pt modelId="{1A1D74F1-CA2D-4A10-9F52-123D4B67E5B3}" type="pres">
      <dgm:prSet presAssocID="{21635CA9-8E5A-4E0C-95CF-0742F4D036B5}" presName="sibTrans" presStyleLbl="sibTrans2D1" presStyleIdx="0" presStyleCnt="0"/>
      <dgm:spPr/>
    </dgm:pt>
    <dgm:pt modelId="{240E0F9E-6EAB-4E35-920D-57A5BFD142C9}" type="pres">
      <dgm:prSet presAssocID="{9613FD73-B1D4-4C5B-8C67-D641175E5096}" presName="compNode" presStyleCnt="0"/>
      <dgm:spPr/>
    </dgm:pt>
    <dgm:pt modelId="{D14F609A-EC46-4587-AC0D-760D1EB7F94B}" type="pres">
      <dgm:prSet presAssocID="{9613FD73-B1D4-4C5B-8C67-D641175E5096}" presName="iconBgRect" presStyleLbl="bgShp" presStyleIdx="1" presStyleCnt="4"/>
      <dgm:spPr>
        <a:solidFill>
          <a:srgbClr val="0070C0"/>
        </a:solidFill>
      </dgm:spPr>
    </dgm:pt>
    <dgm:pt modelId="{E80DD9E6-3011-4855-9104-71ACB55572C5}" type="pres">
      <dgm:prSet presAssocID="{9613FD73-B1D4-4C5B-8C67-D641175E509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AAE93AD6-84E8-4E82-B926-58EE91FE20A4}" type="pres">
      <dgm:prSet presAssocID="{9613FD73-B1D4-4C5B-8C67-D641175E5096}" presName="spaceRect" presStyleCnt="0"/>
      <dgm:spPr/>
    </dgm:pt>
    <dgm:pt modelId="{4A1FC85C-B64E-4BA4-BCE3-E6A1C006A28E}" type="pres">
      <dgm:prSet presAssocID="{9613FD73-B1D4-4C5B-8C67-D641175E5096}" presName="textRect" presStyleLbl="revTx" presStyleIdx="1" presStyleCnt="4">
        <dgm:presLayoutVars>
          <dgm:chMax val="1"/>
          <dgm:chPref val="1"/>
        </dgm:presLayoutVars>
      </dgm:prSet>
      <dgm:spPr/>
    </dgm:pt>
    <dgm:pt modelId="{944459EA-67ED-4DD2-B795-630D05D3C205}" type="pres">
      <dgm:prSet presAssocID="{2053EF11-6B67-478E-81AA-30DB4ED1CBC7}" presName="sibTrans" presStyleLbl="sibTrans2D1" presStyleIdx="0" presStyleCnt="0"/>
      <dgm:spPr/>
    </dgm:pt>
    <dgm:pt modelId="{C333F896-D834-44D3-A45C-E6DB7E1D56F5}" type="pres">
      <dgm:prSet presAssocID="{594FA43E-301D-4AE2-81A0-64C2381F0956}" presName="compNode" presStyleCnt="0"/>
      <dgm:spPr/>
    </dgm:pt>
    <dgm:pt modelId="{8BC6B292-C470-443B-8679-CDFC0C091937}" type="pres">
      <dgm:prSet presAssocID="{594FA43E-301D-4AE2-81A0-64C2381F0956}" presName="iconBgRect" presStyleLbl="bgShp" presStyleIdx="2" presStyleCnt="4"/>
      <dgm:spPr>
        <a:solidFill>
          <a:schemeClr val="accent5">
            <a:lumMod val="75000"/>
          </a:schemeClr>
        </a:solidFill>
      </dgm:spPr>
    </dgm:pt>
    <dgm:pt modelId="{6073F084-C11F-41A5-AC11-C398225E0508}" type="pres">
      <dgm:prSet presAssocID="{594FA43E-301D-4AE2-81A0-64C2381F095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"/>
        </a:ext>
      </dgm:extLst>
    </dgm:pt>
    <dgm:pt modelId="{3A58AC1B-67C5-46E3-9563-8E436FBA026D}" type="pres">
      <dgm:prSet presAssocID="{594FA43E-301D-4AE2-81A0-64C2381F0956}" presName="spaceRect" presStyleCnt="0"/>
      <dgm:spPr/>
    </dgm:pt>
    <dgm:pt modelId="{1E7A0065-DF3B-4C4B-B799-9DA933216E04}" type="pres">
      <dgm:prSet presAssocID="{594FA43E-301D-4AE2-81A0-64C2381F0956}" presName="textRect" presStyleLbl="revTx" presStyleIdx="2" presStyleCnt="4">
        <dgm:presLayoutVars>
          <dgm:chMax val="1"/>
          <dgm:chPref val="1"/>
        </dgm:presLayoutVars>
      </dgm:prSet>
      <dgm:spPr/>
    </dgm:pt>
    <dgm:pt modelId="{28428D5A-BB24-4C54-AA5F-119048D7FA61}" type="pres">
      <dgm:prSet presAssocID="{16D8E442-9FFA-4EC7-99EB-E5C7F1700623}" presName="sibTrans" presStyleLbl="sibTrans2D1" presStyleIdx="0" presStyleCnt="0"/>
      <dgm:spPr/>
    </dgm:pt>
    <dgm:pt modelId="{CD79CD92-C081-4E67-89F7-9958E1F10D5F}" type="pres">
      <dgm:prSet presAssocID="{3EB195DF-5BE4-4698-9725-0AB8F163DFF6}" presName="compNode" presStyleCnt="0"/>
      <dgm:spPr/>
    </dgm:pt>
    <dgm:pt modelId="{398CE6AD-4C94-4880-A402-5E11C7E71BD6}" type="pres">
      <dgm:prSet presAssocID="{3EB195DF-5BE4-4698-9725-0AB8F163DFF6}" presName="iconBgRect" presStyleLbl="bgShp" presStyleIdx="3" presStyleCnt="4"/>
      <dgm:spPr>
        <a:solidFill>
          <a:srgbClr val="92D050"/>
        </a:solidFill>
      </dgm:spPr>
    </dgm:pt>
    <dgm:pt modelId="{36910535-5F0B-4B49-B712-A93C8FF54932}" type="pres">
      <dgm:prSet presAssocID="{3EB195DF-5BE4-4698-9725-0AB8F163DFF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eval Armor with solid fill"/>
        </a:ext>
      </dgm:extLst>
    </dgm:pt>
    <dgm:pt modelId="{BD70CD94-D9AF-4747-9780-C32A542FAF05}" type="pres">
      <dgm:prSet presAssocID="{3EB195DF-5BE4-4698-9725-0AB8F163DFF6}" presName="spaceRect" presStyleCnt="0"/>
      <dgm:spPr/>
    </dgm:pt>
    <dgm:pt modelId="{E500E31F-4520-4443-BFE1-9EC18B87E09C}" type="pres">
      <dgm:prSet presAssocID="{3EB195DF-5BE4-4698-9725-0AB8F163DFF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2499206-6EB8-4634-BAAB-6E64FCD97740}" type="presOf" srcId="{2053EF11-6B67-478E-81AA-30DB4ED1CBC7}" destId="{944459EA-67ED-4DD2-B795-630D05D3C205}" srcOrd="0" destOrd="0" presId="urn:microsoft.com/office/officeart/2018/2/layout/IconCircleList"/>
    <dgm:cxn modelId="{033A6F18-A99D-40A1-9452-8ACE773C410C}" type="presOf" srcId="{F5091E24-82EC-4C2A-9CA7-5127F3A59ABB}" destId="{22AFF712-5B18-439F-9582-8CE5DC2CA020}" srcOrd="0" destOrd="0" presId="urn:microsoft.com/office/officeart/2018/2/layout/IconCircleList"/>
    <dgm:cxn modelId="{0CA7C61F-5C83-44FA-B75F-0F285D921778}" type="presOf" srcId="{21635CA9-8E5A-4E0C-95CF-0742F4D036B5}" destId="{1A1D74F1-CA2D-4A10-9F52-123D4B67E5B3}" srcOrd="0" destOrd="0" presId="urn:microsoft.com/office/officeart/2018/2/layout/IconCircleList"/>
    <dgm:cxn modelId="{9A23EC2C-22CD-4ABF-9D88-5857806F708A}" type="presOf" srcId="{9613FD73-B1D4-4C5B-8C67-D641175E5096}" destId="{4A1FC85C-B64E-4BA4-BCE3-E6A1C006A28E}" srcOrd="0" destOrd="0" presId="urn:microsoft.com/office/officeart/2018/2/layout/IconCircleList"/>
    <dgm:cxn modelId="{8E248240-D33A-417C-A709-E19EC9FF6FCA}" srcId="{BEB9077D-CA80-4D3B-A5BF-4C625048E171}" destId="{9613FD73-B1D4-4C5B-8C67-D641175E5096}" srcOrd="1" destOrd="0" parTransId="{F1AF8D31-66F0-459D-BE29-6CD95B730CD2}" sibTransId="{2053EF11-6B67-478E-81AA-30DB4ED1CBC7}"/>
    <dgm:cxn modelId="{682FA360-95DB-4A69-BB63-3C47D3340D18}" type="presOf" srcId="{594FA43E-301D-4AE2-81A0-64C2381F0956}" destId="{1E7A0065-DF3B-4C4B-B799-9DA933216E04}" srcOrd="0" destOrd="0" presId="urn:microsoft.com/office/officeart/2018/2/layout/IconCircleList"/>
    <dgm:cxn modelId="{B1D4C043-6AD3-4AD7-8912-19FEADD1958D}" srcId="{BEB9077D-CA80-4D3B-A5BF-4C625048E171}" destId="{F5091E24-82EC-4C2A-9CA7-5127F3A59ABB}" srcOrd="0" destOrd="0" parTransId="{396E1831-DC9A-4304-BF59-5901BD8C96E6}" sibTransId="{21635CA9-8E5A-4E0C-95CF-0742F4D036B5}"/>
    <dgm:cxn modelId="{0D515145-0A1B-413B-BB91-8F6EA293BC1A}" srcId="{BEB9077D-CA80-4D3B-A5BF-4C625048E171}" destId="{3EB195DF-5BE4-4698-9725-0AB8F163DFF6}" srcOrd="3" destOrd="0" parTransId="{E1760746-4105-408E-9A50-92497E785757}" sibTransId="{19376971-8A19-4798-9E70-FA9E0A66382D}"/>
    <dgm:cxn modelId="{4E2ED873-813B-470F-A472-DBEA4E43F32A}" type="presOf" srcId="{BEB9077D-CA80-4D3B-A5BF-4C625048E171}" destId="{CC6529BC-0A0A-4E1F-B3FE-0CC2506E3DED}" srcOrd="0" destOrd="0" presId="urn:microsoft.com/office/officeart/2018/2/layout/IconCircleList"/>
    <dgm:cxn modelId="{2BB66B7C-ABA6-4A36-8841-408FF09A3B3F}" type="presOf" srcId="{3EB195DF-5BE4-4698-9725-0AB8F163DFF6}" destId="{E500E31F-4520-4443-BFE1-9EC18B87E09C}" srcOrd="0" destOrd="0" presId="urn:microsoft.com/office/officeart/2018/2/layout/IconCircleList"/>
    <dgm:cxn modelId="{950B10EE-671B-47C3-A277-3749C8C28C98}" type="presOf" srcId="{16D8E442-9FFA-4EC7-99EB-E5C7F1700623}" destId="{28428D5A-BB24-4C54-AA5F-119048D7FA61}" srcOrd="0" destOrd="0" presId="urn:microsoft.com/office/officeart/2018/2/layout/IconCircleList"/>
    <dgm:cxn modelId="{059905F1-0B65-4338-AE96-B990C57D6CA2}" srcId="{BEB9077D-CA80-4D3B-A5BF-4C625048E171}" destId="{594FA43E-301D-4AE2-81A0-64C2381F0956}" srcOrd="2" destOrd="0" parTransId="{5B59BB2A-D8C0-471B-8F44-520628164EE1}" sibTransId="{16D8E442-9FFA-4EC7-99EB-E5C7F1700623}"/>
    <dgm:cxn modelId="{6A077A7D-2629-4AE8-A8A9-5C3FD874B211}" type="presParOf" srcId="{CC6529BC-0A0A-4E1F-B3FE-0CC2506E3DED}" destId="{6F762897-9C5F-4ADB-AC74-6D7BF63F80F6}" srcOrd="0" destOrd="0" presId="urn:microsoft.com/office/officeart/2018/2/layout/IconCircleList"/>
    <dgm:cxn modelId="{694C6B80-A24C-4884-B3E0-6BD04AF71DF9}" type="presParOf" srcId="{6F762897-9C5F-4ADB-AC74-6D7BF63F80F6}" destId="{F04182D7-8469-47B9-81BE-83DC9419784D}" srcOrd="0" destOrd="0" presId="urn:microsoft.com/office/officeart/2018/2/layout/IconCircleList"/>
    <dgm:cxn modelId="{A901F761-BDAA-4DDF-AC3A-94578BEBECEA}" type="presParOf" srcId="{F04182D7-8469-47B9-81BE-83DC9419784D}" destId="{A712E385-7E32-4325-9C3F-ABB5F6C44026}" srcOrd="0" destOrd="0" presId="urn:microsoft.com/office/officeart/2018/2/layout/IconCircleList"/>
    <dgm:cxn modelId="{03A53616-744F-4570-BE64-E0A4BEB82478}" type="presParOf" srcId="{F04182D7-8469-47B9-81BE-83DC9419784D}" destId="{48F03297-B291-490A-B43A-8DBCB5205A04}" srcOrd="1" destOrd="0" presId="urn:microsoft.com/office/officeart/2018/2/layout/IconCircleList"/>
    <dgm:cxn modelId="{76B71F83-1A7E-4D8A-8733-B9F15C7CCB66}" type="presParOf" srcId="{F04182D7-8469-47B9-81BE-83DC9419784D}" destId="{152662CE-29BA-4DF7-BC5E-2DFC63B0CA8E}" srcOrd="2" destOrd="0" presId="urn:microsoft.com/office/officeart/2018/2/layout/IconCircleList"/>
    <dgm:cxn modelId="{1A817C6A-8BAD-4A57-A34E-B5C68E545105}" type="presParOf" srcId="{F04182D7-8469-47B9-81BE-83DC9419784D}" destId="{22AFF712-5B18-439F-9582-8CE5DC2CA020}" srcOrd="3" destOrd="0" presId="urn:microsoft.com/office/officeart/2018/2/layout/IconCircleList"/>
    <dgm:cxn modelId="{038534EE-0C35-4E76-AB2B-6FEF552164CB}" type="presParOf" srcId="{6F762897-9C5F-4ADB-AC74-6D7BF63F80F6}" destId="{1A1D74F1-CA2D-4A10-9F52-123D4B67E5B3}" srcOrd="1" destOrd="0" presId="urn:microsoft.com/office/officeart/2018/2/layout/IconCircleList"/>
    <dgm:cxn modelId="{084CD64B-EE0A-4AC6-BD06-09ECD9C3C834}" type="presParOf" srcId="{6F762897-9C5F-4ADB-AC74-6D7BF63F80F6}" destId="{240E0F9E-6EAB-4E35-920D-57A5BFD142C9}" srcOrd="2" destOrd="0" presId="urn:microsoft.com/office/officeart/2018/2/layout/IconCircleList"/>
    <dgm:cxn modelId="{D8B79229-095B-4FB9-A5CA-3D271BEA21C4}" type="presParOf" srcId="{240E0F9E-6EAB-4E35-920D-57A5BFD142C9}" destId="{D14F609A-EC46-4587-AC0D-760D1EB7F94B}" srcOrd="0" destOrd="0" presId="urn:microsoft.com/office/officeart/2018/2/layout/IconCircleList"/>
    <dgm:cxn modelId="{6570C48A-3960-4B65-8630-439A3099F3F8}" type="presParOf" srcId="{240E0F9E-6EAB-4E35-920D-57A5BFD142C9}" destId="{E80DD9E6-3011-4855-9104-71ACB55572C5}" srcOrd="1" destOrd="0" presId="urn:microsoft.com/office/officeart/2018/2/layout/IconCircleList"/>
    <dgm:cxn modelId="{A09A74E0-E88C-4EC2-B619-B814DBF07F3D}" type="presParOf" srcId="{240E0F9E-6EAB-4E35-920D-57A5BFD142C9}" destId="{AAE93AD6-84E8-4E82-B926-58EE91FE20A4}" srcOrd="2" destOrd="0" presId="urn:microsoft.com/office/officeart/2018/2/layout/IconCircleList"/>
    <dgm:cxn modelId="{FE8CA150-3F85-4E22-8FE2-7491D08F3E97}" type="presParOf" srcId="{240E0F9E-6EAB-4E35-920D-57A5BFD142C9}" destId="{4A1FC85C-B64E-4BA4-BCE3-E6A1C006A28E}" srcOrd="3" destOrd="0" presId="urn:microsoft.com/office/officeart/2018/2/layout/IconCircleList"/>
    <dgm:cxn modelId="{778822A8-634B-4BA7-98EA-49D6223DECD4}" type="presParOf" srcId="{6F762897-9C5F-4ADB-AC74-6D7BF63F80F6}" destId="{944459EA-67ED-4DD2-B795-630D05D3C205}" srcOrd="3" destOrd="0" presId="urn:microsoft.com/office/officeart/2018/2/layout/IconCircleList"/>
    <dgm:cxn modelId="{CD07DB25-9A06-40B0-BA3E-69764695C465}" type="presParOf" srcId="{6F762897-9C5F-4ADB-AC74-6D7BF63F80F6}" destId="{C333F896-D834-44D3-A45C-E6DB7E1D56F5}" srcOrd="4" destOrd="0" presId="urn:microsoft.com/office/officeart/2018/2/layout/IconCircleList"/>
    <dgm:cxn modelId="{E28812DD-B66F-4D42-A2EF-42260C43C4C6}" type="presParOf" srcId="{C333F896-D834-44D3-A45C-E6DB7E1D56F5}" destId="{8BC6B292-C470-443B-8679-CDFC0C091937}" srcOrd="0" destOrd="0" presId="urn:microsoft.com/office/officeart/2018/2/layout/IconCircleList"/>
    <dgm:cxn modelId="{A29C5CA6-E9F5-4161-A6EC-96E18574DE83}" type="presParOf" srcId="{C333F896-D834-44D3-A45C-E6DB7E1D56F5}" destId="{6073F084-C11F-41A5-AC11-C398225E0508}" srcOrd="1" destOrd="0" presId="urn:microsoft.com/office/officeart/2018/2/layout/IconCircleList"/>
    <dgm:cxn modelId="{F0230F8E-46DA-4B25-AA0E-5571D5BDA74D}" type="presParOf" srcId="{C333F896-D834-44D3-A45C-E6DB7E1D56F5}" destId="{3A58AC1B-67C5-46E3-9563-8E436FBA026D}" srcOrd="2" destOrd="0" presId="urn:microsoft.com/office/officeart/2018/2/layout/IconCircleList"/>
    <dgm:cxn modelId="{ECA613EB-99E4-4B81-8302-FA5344AE6B87}" type="presParOf" srcId="{C333F896-D834-44D3-A45C-E6DB7E1D56F5}" destId="{1E7A0065-DF3B-4C4B-B799-9DA933216E04}" srcOrd="3" destOrd="0" presId="urn:microsoft.com/office/officeart/2018/2/layout/IconCircleList"/>
    <dgm:cxn modelId="{DF76AEDD-F516-44F4-84F2-C02B5B80AD6A}" type="presParOf" srcId="{6F762897-9C5F-4ADB-AC74-6D7BF63F80F6}" destId="{28428D5A-BB24-4C54-AA5F-119048D7FA61}" srcOrd="5" destOrd="0" presId="urn:microsoft.com/office/officeart/2018/2/layout/IconCircleList"/>
    <dgm:cxn modelId="{B776598B-BD58-4A91-9099-4B709B7F777C}" type="presParOf" srcId="{6F762897-9C5F-4ADB-AC74-6D7BF63F80F6}" destId="{CD79CD92-C081-4E67-89F7-9958E1F10D5F}" srcOrd="6" destOrd="0" presId="urn:microsoft.com/office/officeart/2018/2/layout/IconCircleList"/>
    <dgm:cxn modelId="{90EEAADC-0E60-4BF5-A5FC-49D788C04467}" type="presParOf" srcId="{CD79CD92-C081-4E67-89F7-9958E1F10D5F}" destId="{398CE6AD-4C94-4880-A402-5E11C7E71BD6}" srcOrd="0" destOrd="0" presId="urn:microsoft.com/office/officeart/2018/2/layout/IconCircleList"/>
    <dgm:cxn modelId="{DD604206-1CB8-43B7-85CA-1642E3E766CE}" type="presParOf" srcId="{CD79CD92-C081-4E67-89F7-9958E1F10D5F}" destId="{36910535-5F0B-4B49-B712-A93C8FF54932}" srcOrd="1" destOrd="0" presId="urn:microsoft.com/office/officeart/2018/2/layout/IconCircleList"/>
    <dgm:cxn modelId="{29B228D1-7126-45C4-8046-9ECF2457916D}" type="presParOf" srcId="{CD79CD92-C081-4E67-89F7-9958E1F10D5F}" destId="{BD70CD94-D9AF-4747-9780-C32A542FAF05}" srcOrd="2" destOrd="0" presId="urn:microsoft.com/office/officeart/2018/2/layout/IconCircleList"/>
    <dgm:cxn modelId="{D6BBB0DE-1417-4848-89B6-73C56C57C8C3}" type="presParOf" srcId="{CD79CD92-C081-4E67-89F7-9958E1F10D5F}" destId="{E500E31F-4520-4443-BFE1-9EC18B87E09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BEB9077D-CA80-4D3B-A5BF-4C625048E17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613FD73-B1D4-4C5B-8C67-D641175E509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b="1" dirty="0">
              <a:latin typeface="Univers Condensed (Headings)"/>
            </a:rPr>
            <a:t>Mechanical Reliability</a:t>
          </a:r>
          <a:endParaRPr lang="en-US" sz="2800" b="1" dirty="0">
            <a:latin typeface="Univers Condensed (Headings)"/>
          </a:endParaRPr>
        </a:p>
      </dgm:t>
    </dgm:pt>
    <dgm:pt modelId="{F1AF8D31-66F0-459D-BE29-6CD95B730CD2}" type="parTrans" cxnId="{8E248240-D33A-417C-A709-E19EC9FF6FCA}">
      <dgm:prSet/>
      <dgm:spPr/>
      <dgm:t>
        <a:bodyPr/>
        <a:lstStyle/>
        <a:p>
          <a:endParaRPr lang="en-US"/>
        </a:p>
      </dgm:t>
    </dgm:pt>
    <dgm:pt modelId="{2053EF11-6B67-478E-81AA-30DB4ED1CBC7}" type="sibTrans" cxnId="{8E248240-D33A-417C-A709-E19EC9FF6FC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94FA43E-301D-4AE2-81A0-64C2381F095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b="1" dirty="0">
              <a:latin typeface="Univers Condensed (Headings)"/>
            </a:rPr>
            <a:t>Firepower</a:t>
          </a:r>
          <a:endParaRPr lang="en-US" sz="2800" b="1" dirty="0">
            <a:latin typeface="Univers Condensed (Headings)"/>
          </a:endParaRPr>
        </a:p>
      </dgm:t>
    </dgm:pt>
    <dgm:pt modelId="{5B59BB2A-D8C0-471B-8F44-520628164EE1}" type="parTrans" cxnId="{059905F1-0B65-4338-AE96-B990C57D6CA2}">
      <dgm:prSet/>
      <dgm:spPr/>
      <dgm:t>
        <a:bodyPr/>
        <a:lstStyle/>
        <a:p>
          <a:endParaRPr lang="en-US"/>
        </a:p>
      </dgm:t>
    </dgm:pt>
    <dgm:pt modelId="{16D8E442-9FFA-4EC7-99EB-E5C7F1700623}" type="sibTrans" cxnId="{059905F1-0B65-4338-AE96-B990C57D6CA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C6529BC-0A0A-4E1F-B3FE-0CC2506E3DED}" type="pres">
      <dgm:prSet presAssocID="{BEB9077D-CA80-4D3B-A5BF-4C625048E171}" presName="root" presStyleCnt="0">
        <dgm:presLayoutVars>
          <dgm:dir/>
          <dgm:resizeHandles val="exact"/>
        </dgm:presLayoutVars>
      </dgm:prSet>
      <dgm:spPr/>
    </dgm:pt>
    <dgm:pt modelId="{6F762897-9C5F-4ADB-AC74-6D7BF63F80F6}" type="pres">
      <dgm:prSet presAssocID="{BEB9077D-CA80-4D3B-A5BF-4C625048E171}" presName="container" presStyleCnt="0">
        <dgm:presLayoutVars>
          <dgm:dir/>
          <dgm:resizeHandles val="exact"/>
        </dgm:presLayoutVars>
      </dgm:prSet>
      <dgm:spPr/>
    </dgm:pt>
    <dgm:pt modelId="{240E0F9E-6EAB-4E35-920D-57A5BFD142C9}" type="pres">
      <dgm:prSet presAssocID="{9613FD73-B1D4-4C5B-8C67-D641175E5096}" presName="compNode" presStyleCnt="0"/>
      <dgm:spPr/>
    </dgm:pt>
    <dgm:pt modelId="{D14F609A-EC46-4587-AC0D-760D1EB7F94B}" type="pres">
      <dgm:prSet presAssocID="{9613FD73-B1D4-4C5B-8C67-D641175E5096}" presName="iconBgRect" presStyleLbl="bgShp" presStyleIdx="0" presStyleCnt="2" custScaleX="82645" custScaleY="82645" custLinFactY="-29443" custLinFactNeighborX="-783" custLinFactNeighborY="-100000"/>
      <dgm:spPr>
        <a:solidFill>
          <a:srgbClr val="0070C0"/>
        </a:solidFill>
      </dgm:spPr>
    </dgm:pt>
    <dgm:pt modelId="{E80DD9E6-3011-4855-9104-71ACB55572C5}" type="pres">
      <dgm:prSet presAssocID="{9613FD73-B1D4-4C5B-8C67-D641175E5096}" presName="iconRect" presStyleLbl="node1" presStyleIdx="0" presStyleCnt="2" custLinFactY="-100000" custLinFactNeighborX="-1351" custLinFactNeighborY="-123190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AAE93AD6-84E8-4E82-B926-58EE91FE20A4}" type="pres">
      <dgm:prSet presAssocID="{9613FD73-B1D4-4C5B-8C67-D641175E5096}" presName="spaceRect" presStyleCnt="0"/>
      <dgm:spPr/>
    </dgm:pt>
    <dgm:pt modelId="{4A1FC85C-B64E-4BA4-BCE3-E6A1C006A28E}" type="pres">
      <dgm:prSet presAssocID="{9613FD73-B1D4-4C5B-8C67-D641175E5096}" presName="textRect" presStyleLbl="revTx" presStyleIdx="0" presStyleCnt="2" custLinFactY="-29443" custLinFactNeighborX="-8822" custLinFactNeighborY="-100000">
        <dgm:presLayoutVars>
          <dgm:chMax val="1"/>
          <dgm:chPref val="1"/>
        </dgm:presLayoutVars>
      </dgm:prSet>
      <dgm:spPr/>
    </dgm:pt>
    <dgm:pt modelId="{944459EA-67ED-4DD2-B795-630D05D3C205}" type="pres">
      <dgm:prSet presAssocID="{2053EF11-6B67-478E-81AA-30DB4ED1CBC7}" presName="sibTrans" presStyleLbl="sibTrans2D1" presStyleIdx="0" presStyleCnt="0"/>
      <dgm:spPr/>
    </dgm:pt>
    <dgm:pt modelId="{C333F896-D834-44D3-A45C-E6DB7E1D56F5}" type="pres">
      <dgm:prSet presAssocID="{594FA43E-301D-4AE2-81A0-64C2381F0956}" presName="compNode" presStyleCnt="0"/>
      <dgm:spPr/>
    </dgm:pt>
    <dgm:pt modelId="{8BC6B292-C470-443B-8679-CDFC0C091937}" type="pres">
      <dgm:prSet presAssocID="{594FA43E-301D-4AE2-81A0-64C2381F0956}" presName="iconBgRect" presStyleLbl="bgShp" presStyleIdx="1" presStyleCnt="2" custScaleX="82645" custScaleY="82645" custLinFactX="100000" custLinFactY="28698" custLinFactNeighborX="146121" custLinFactNeighborY="100000"/>
      <dgm:spPr>
        <a:solidFill>
          <a:schemeClr val="accent5">
            <a:lumMod val="75000"/>
          </a:schemeClr>
        </a:solidFill>
      </dgm:spPr>
    </dgm:pt>
    <dgm:pt modelId="{6073F084-C11F-41A5-AC11-C398225E0508}" type="pres">
      <dgm:prSet presAssocID="{594FA43E-301D-4AE2-81A0-64C2381F0956}" presName="iconRect" presStyleLbl="node1" presStyleIdx="1" presStyleCnt="2" custLinFactX="200000" custLinFactY="100000" custLinFactNeighborX="225283" custLinFactNeighborY="11981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"/>
        </a:ext>
      </dgm:extLst>
    </dgm:pt>
    <dgm:pt modelId="{3A58AC1B-67C5-46E3-9563-8E436FBA026D}" type="pres">
      <dgm:prSet presAssocID="{594FA43E-301D-4AE2-81A0-64C2381F0956}" presName="spaceRect" presStyleCnt="0"/>
      <dgm:spPr/>
    </dgm:pt>
    <dgm:pt modelId="{1E7A0065-DF3B-4C4B-B799-9DA933216E04}" type="pres">
      <dgm:prSet presAssocID="{594FA43E-301D-4AE2-81A0-64C2381F0956}" presName="textRect" presStyleLbl="revTx" presStyleIdx="1" presStyleCnt="2" custLinFactY="44685" custLinFactNeighborX="1547" custLinFactNeighborY="100000">
        <dgm:presLayoutVars>
          <dgm:chMax val="1"/>
          <dgm:chPref val="1"/>
        </dgm:presLayoutVars>
      </dgm:prSet>
      <dgm:spPr/>
    </dgm:pt>
  </dgm:ptLst>
  <dgm:cxnLst>
    <dgm:cxn modelId="{9F4F3831-D349-4D0F-B944-C7D79B563A46}" type="presOf" srcId="{2053EF11-6B67-478E-81AA-30DB4ED1CBC7}" destId="{944459EA-67ED-4DD2-B795-630D05D3C205}" srcOrd="0" destOrd="0" presId="urn:microsoft.com/office/officeart/2018/2/layout/IconCircleList"/>
    <dgm:cxn modelId="{8E248240-D33A-417C-A709-E19EC9FF6FCA}" srcId="{BEB9077D-CA80-4D3B-A5BF-4C625048E171}" destId="{9613FD73-B1D4-4C5B-8C67-D641175E5096}" srcOrd="0" destOrd="0" parTransId="{F1AF8D31-66F0-459D-BE29-6CD95B730CD2}" sibTransId="{2053EF11-6B67-478E-81AA-30DB4ED1CBC7}"/>
    <dgm:cxn modelId="{7760FF66-E046-4826-ADFD-4EBB9A7145BA}" type="presOf" srcId="{9613FD73-B1D4-4C5B-8C67-D641175E5096}" destId="{4A1FC85C-B64E-4BA4-BCE3-E6A1C006A28E}" srcOrd="0" destOrd="0" presId="urn:microsoft.com/office/officeart/2018/2/layout/IconCircleList"/>
    <dgm:cxn modelId="{4E2ED873-813B-470F-A472-DBEA4E43F32A}" type="presOf" srcId="{BEB9077D-CA80-4D3B-A5BF-4C625048E171}" destId="{CC6529BC-0A0A-4E1F-B3FE-0CC2506E3DED}" srcOrd="0" destOrd="0" presId="urn:microsoft.com/office/officeart/2018/2/layout/IconCircleList"/>
    <dgm:cxn modelId="{A8B6C0A3-77F9-4E70-8EFA-BB1A9D40B98B}" type="presOf" srcId="{594FA43E-301D-4AE2-81A0-64C2381F0956}" destId="{1E7A0065-DF3B-4C4B-B799-9DA933216E04}" srcOrd="0" destOrd="0" presId="urn:microsoft.com/office/officeart/2018/2/layout/IconCircleList"/>
    <dgm:cxn modelId="{059905F1-0B65-4338-AE96-B990C57D6CA2}" srcId="{BEB9077D-CA80-4D3B-A5BF-4C625048E171}" destId="{594FA43E-301D-4AE2-81A0-64C2381F0956}" srcOrd="1" destOrd="0" parTransId="{5B59BB2A-D8C0-471B-8F44-520628164EE1}" sibTransId="{16D8E442-9FFA-4EC7-99EB-E5C7F1700623}"/>
    <dgm:cxn modelId="{927927D0-6F33-445D-9F4C-5C923FA66DC4}" type="presParOf" srcId="{CC6529BC-0A0A-4E1F-B3FE-0CC2506E3DED}" destId="{6F762897-9C5F-4ADB-AC74-6D7BF63F80F6}" srcOrd="0" destOrd="0" presId="urn:microsoft.com/office/officeart/2018/2/layout/IconCircleList"/>
    <dgm:cxn modelId="{E787DA57-706D-4F61-97EE-43095DE0CD0D}" type="presParOf" srcId="{6F762897-9C5F-4ADB-AC74-6D7BF63F80F6}" destId="{240E0F9E-6EAB-4E35-920D-57A5BFD142C9}" srcOrd="0" destOrd="0" presId="urn:microsoft.com/office/officeart/2018/2/layout/IconCircleList"/>
    <dgm:cxn modelId="{8B996D3D-4A28-4B70-83EA-B246B1B00A64}" type="presParOf" srcId="{240E0F9E-6EAB-4E35-920D-57A5BFD142C9}" destId="{D14F609A-EC46-4587-AC0D-760D1EB7F94B}" srcOrd="0" destOrd="0" presId="urn:microsoft.com/office/officeart/2018/2/layout/IconCircleList"/>
    <dgm:cxn modelId="{B0B7E815-D6A0-4668-ACA9-EEF1A26D79EC}" type="presParOf" srcId="{240E0F9E-6EAB-4E35-920D-57A5BFD142C9}" destId="{E80DD9E6-3011-4855-9104-71ACB55572C5}" srcOrd="1" destOrd="0" presId="urn:microsoft.com/office/officeart/2018/2/layout/IconCircleList"/>
    <dgm:cxn modelId="{99B77107-6F7C-42D1-AF5C-3263251BF817}" type="presParOf" srcId="{240E0F9E-6EAB-4E35-920D-57A5BFD142C9}" destId="{AAE93AD6-84E8-4E82-B926-58EE91FE20A4}" srcOrd="2" destOrd="0" presId="urn:microsoft.com/office/officeart/2018/2/layout/IconCircleList"/>
    <dgm:cxn modelId="{3669BA98-CFC4-460B-8D20-671FA434064A}" type="presParOf" srcId="{240E0F9E-6EAB-4E35-920D-57A5BFD142C9}" destId="{4A1FC85C-B64E-4BA4-BCE3-E6A1C006A28E}" srcOrd="3" destOrd="0" presId="urn:microsoft.com/office/officeart/2018/2/layout/IconCircleList"/>
    <dgm:cxn modelId="{30636382-7EEC-47D3-A4D3-8BB2A07DFC73}" type="presParOf" srcId="{6F762897-9C5F-4ADB-AC74-6D7BF63F80F6}" destId="{944459EA-67ED-4DD2-B795-630D05D3C205}" srcOrd="1" destOrd="0" presId="urn:microsoft.com/office/officeart/2018/2/layout/IconCircleList"/>
    <dgm:cxn modelId="{F9EC60B9-CBCD-4969-94DF-219BE31E02FB}" type="presParOf" srcId="{6F762897-9C5F-4ADB-AC74-6D7BF63F80F6}" destId="{C333F896-D834-44D3-A45C-E6DB7E1D56F5}" srcOrd="2" destOrd="0" presId="urn:microsoft.com/office/officeart/2018/2/layout/IconCircleList"/>
    <dgm:cxn modelId="{C5E8E471-0206-4A4C-9329-2C4CB95FE84B}" type="presParOf" srcId="{C333F896-D834-44D3-A45C-E6DB7E1D56F5}" destId="{8BC6B292-C470-443B-8679-CDFC0C091937}" srcOrd="0" destOrd="0" presId="urn:microsoft.com/office/officeart/2018/2/layout/IconCircleList"/>
    <dgm:cxn modelId="{5889747C-3EFB-4535-88BC-DD8E61D9CCB3}" type="presParOf" srcId="{C333F896-D834-44D3-A45C-E6DB7E1D56F5}" destId="{6073F084-C11F-41A5-AC11-C398225E0508}" srcOrd="1" destOrd="0" presId="urn:microsoft.com/office/officeart/2018/2/layout/IconCircleList"/>
    <dgm:cxn modelId="{8BCBE775-88F5-48CA-86DE-3EC2A8A61B39}" type="presParOf" srcId="{C333F896-D834-44D3-A45C-E6DB7E1D56F5}" destId="{3A58AC1B-67C5-46E3-9563-8E436FBA026D}" srcOrd="2" destOrd="0" presId="urn:microsoft.com/office/officeart/2018/2/layout/IconCircleList"/>
    <dgm:cxn modelId="{E1503961-54C4-4F09-9CE5-AB8AE5754205}" type="presParOf" srcId="{C333F896-D834-44D3-A45C-E6DB7E1D56F5}" destId="{1E7A0065-DF3B-4C4B-B799-9DA933216E0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BEB9077D-CA80-4D3B-A5BF-4C625048E17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5091E24-82EC-4C2A-9CA7-5127F3A59A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Univers Condensed (Headings)"/>
            </a:rPr>
            <a:t>Tactics and Doctrine</a:t>
          </a:r>
          <a:endParaRPr lang="en-US" b="1" dirty="0">
            <a:latin typeface="Univers Condensed (Headings)"/>
          </a:endParaRPr>
        </a:p>
      </dgm:t>
    </dgm:pt>
    <dgm:pt modelId="{396E1831-DC9A-4304-BF59-5901BD8C96E6}" type="parTrans" cxnId="{B1D4C043-6AD3-4AD7-8912-19FEADD1958D}">
      <dgm:prSet/>
      <dgm:spPr/>
      <dgm:t>
        <a:bodyPr/>
        <a:lstStyle/>
        <a:p>
          <a:endParaRPr lang="en-US"/>
        </a:p>
      </dgm:t>
    </dgm:pt>
    <dgm:pt modelId="{21635CA9-8E5A-4E0C-95CF-0742F4D036B5}" type="sibTrans" cxnId="{B1D4C043-6AD3-4AD7-8912-19FEADD1958D}">
      <dgm:prSet/>
      <dgm:spPr/>
      <dgm:t>
        <a:bodyPr/>
        <a:lstStyle/>
        <a:p>
          <a:endParaRPr lang="en-US"/>
        </a:p>
      </dgm:t>
    </dgm:pt>
    <dgm:pt modelId="{3EB195DF-5BE4-4698-9725-0AB8F163DFF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Univers Condensed (Headings)"/>
            </a:rPr>
            <a:t>Protection</a:t>
          </a:r>
          <a:endParaRPr lang="en-US" b="1" dirty="0">
            <a:latin typeface="Univers Condensed (Headings)"/>
          </a:endParaRPr>
        </a:p>
      </dgm:t>
    </dgm:pt>
    <dgm:pt modelId="{E1760746-4105-408E-9A50-92497E785757}" type="parTrans" cxnId="{0D515145-0A1B-413B-BB91-8F6EA293BC1A}">
      <dgm:prSet/>
      <dgm:spPr/>
      <dgm:t>
        <a:bodyPr/>
        <a:lstStyle/>
        <a:p>
          <a:endParaRPr lang="en-US"/>
        </a:p>
      </dgm:t>
    </dgm:pt>
    <dgm:pt modelId="{19376971-8A19-4798-9E70-FA9E0A66382D}" type="sibTrans" cxnId="{0D515145-0A1B-413B-BB91-8F6EA293BC1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C6529BC-0A0A-4E1F-B3FE-0CC2506E3DED}" type="pres">
      <dgm:prSet presAssocID="{BEB9077D-CA80-4D3B-A5BF-4C625048E171}" presName="root" presStyleCnt="0">
        <dgm:presLayoutVars>
          <dgm:dir/>
          <dgm:resizeHandles val="exact"/>
        </dgm:presLayoutVars>
      </dgm:prSet>
      <dgm:spPr/>
    </dgm:pt>
    <dgm:pt modelId="{6F762897-9C5F-4ADB-AC74-6D7BF63F80F6}" type="pres">
      <dgm:prSet presAssocID="{BEB9077D-CA80-4D3B-A5BF-4C625048E171}" presName="container" presStyleCnt="0">
        <dgm:presLayoutVars>
          <dgm:dir/>
          <dgm:resizeHandles val="exact"/>
        </dgm:presLayoutVars>
      </dgm:prSet>
      <dgm:spPr/>
    </dgm:pt>
    <dgm:pt modelId="{CD79CD92-C081-4E67-89F7-9958E1F10D5F}" type="pres">
      <dgm:prSet presAssocID="{3EB195DF-5BE4-4698-9725-0AB8F163DFF6}" presName="compNode" presStyleCnt="0"/>
      <dgm:spPr/>
    </dgm:pt>
    <dgm:pt modelId="{398CE6AD-4C94-4880-A402-5E11C7E71BD6}" type="pres">
      <dgm:prSet presAssocID="{3EB195DF-5BE4-4698-9725-0AB8F163DFF6}" presName="iconBgRect" presStyleLbl="bgShp" presStyleIdx="0" presStyleCnt="2" custLinFactY="39530" custLinFactNeighborX="-3653" custLinFactNeighborY="100000"/>
      <dgm:spPr>
        <a:solidFill>
          <a:srgbClr val="92D050"/>
        </a:solidFill>
      </dgm:spPr>
    </dgm:pt>
    <dgm:pt modelId="{36910535-5F0B-4B49-B712-A93C8FF54932}" type="pres">
      <dgm:prSet presAssocID="{3EB195DF-5BE4-4698-9725-0AB8F163DFF6}" presName="iconRect" presStyleLbl="node1" presStyleIdx="0" presStyleCnt="2" custLinFactY="100000" custLinFactNeighborX="-6298" custLinFactNeighborY="140569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eval Armor with solid fill"/>
        </a:ext>
      </dgm:extLst>
    </dgm:pt>
    <dgm:pt modelId="{BD70CD94-D9AF-4747-9780-C32A542FAF05}" type="pres">
      <dgm:prSet presAssocID="{3EB195DF-5BE4-4698-9725-0AB8F163DFF6}" presName="spaceRect" presStyleCnt="0"/>
      <dgm:spPr/>
    </dgm:pt>
    <dgm:pt modelId="{E500E31F-4520-4443-BFE1-9EC18B87E09C}" type="pres">
      <dgm:prSet presAssocID="{3EB195DF-5BE4-4698-9725-0AB8F163DFF6}" presName="textRect" presStyleLbl="revTx" presStyleIdx="0" presStyleCnt="2" custLinFactY="39530" custLinFactNeighborX="-1550" custLinFactNeighborY="100000">
        <dgm:presLayoutVars>
          <dgm:chMax val="1"/>
          <dgm:chPref val="1"/>
        </dgm:presLayoutVars>
      </dgm:prSet>
      <dgm:spPr/>
    </dgm:pt>
    <dgm:pt modelId="{7FEDE2FD-2970-4875-921A-7E6E40EE206D}" type="pres">
      <dgm:prSet presAssocID="{19376971-8A19-4798-9E70-FA9E0A66382D}" presName="sibTrans" presStyleLbl="sibTrans2D1" presStyleIdx="0" presStyleCnt="0"/>
      <dgm:spPr/>
    </dgm:pt>
    <dgm:pt modelId="{F04182D7-8469-47B9-81BE-83DC9419784D}" type="pres">
      <dgm:prSet presAssocID="{F5091E24-82EC-4C2A-9CA7-5127F3A59ABB}" presName="compNode" presStyleCnt="0"/>
      <dgm:spPr/>
    </dgm:pt>
    <dgm:pt modelId="{A712E385-7E32-4325-9C3F-ABB5F6C44026}" type="pres">
      <dgm:prSet presAssocID="{F5091E24-82EC-4C2A-9CA7-5127F3A59ABB}" presName="iconBgRect" presStyleLbl="bgShp" presStyleIdx="1" presStyleCnt="2" custLinFactX="100000" custLinFactY="-35878" custLinFactNeighborX="151301" custLinFactNeighborY="-100000"/>
      <dgm:spPr>
        <a:solidFill>
          <a:srgbClr val="7030A0"/>
        </a:solidFill>
      </dgm:spPr>
    </dgm:pt>
    <dgm:pt modelId="{48F03297-B291-490A-B43A-8DBCB5205A04}" type="pres">
      <dgm:prSet presAssocID="{F5091E24-82EC-4C2A-9CA7-5127F3A59ABB}" presName="iconRect" presStyleLbl="node1" presStyleIdx="1" presStyleCnt="2" custLinFactX="200000" custLinFactY="-100000" custLinFactNeighborX="233277" custLinFactNeighborY="-13427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52662CE-29BA-4DF7-BC5E-2DFC63B0CA8E}" type="pres">
      <dgm:prSet presAssocID="{F5091E24-82EC-4C2A-9CA7-5127F3A59ABB}" presName="spaceRect" presStyleCnt="0"/>
      <dgm:spPr/>
    </dgm:pt>
    <dgm:pt modelId="{22AFF712-5B18-439F-9582-8CE5DC2CA020}" type="pres">
      <dgm:prSet presAssocID="{F5091E24-82EC-4C2A-9CA7-5127F3A59ABB}" presName="textRect" presStyleLbl="revTx" presStyleIdx="1" presStyleCnt="2" custLinFactY="-36061" custLinFactNeighborX="-34091" custLinFactNeighborY="-100000">
        <dgm:presLayoutVars>
          <dgm:chMax val="1"/>
          <dgm:chPref val="1"/>
        </dgm:presLayoutVars>
      </dgm:prSet>
      <dgm:spPr/>
    </dgm:pt>
  </dgm:ptLst>
  <dgm:cxnLst>
    <dgm:cxn modelId="{BE6B1F36-3ADF-41C2-B45C-1ABBDC44A3CC}" type="presOf" srcId="{F5091E24-82EC-4C2A-9CA7-5127F3A59ABB}" destId="{22AFF712-5B18-439F-9582-8CE5DC2CA020}" srcOrd="0" destOrd="0" presId="urn:microsoft.com/office/officeart/2018/2/layout/IconCircleList"/>
    <dgm:cxn modelId="{B1D4C043-6AD3-4AD7-8912-19FEADD1958D}" srcId="{BEB9077D-CA80-4D3B-A5BF-4C625048E171}" destId="{F5091E24-82EC-4C2A-9CA7-5127F3A59ABB}" srcOrd="1" destOrd="0" parTransId="{396E1831-DC9A-4304-BF59-5901BD8C96E6}" sibTransId="{21635CA9-8E5A-4E0C-95CF-0742F4D036B5}"/>
    <dgm:cxn modelId="{0D515145-0A1B-413B-BB91-8F6EA293BC1A}" srcId="{BEB9077D-CA80-4D3B-A5BF-4C625048E171}" destId="{3EB195DF-5BE4-4698-9725-0AB8F163DFF6}" srcOrd="0" destOrd="0" parTransId="{E1760746-4105-408E-9A50-92497E785757}" sibTransId="{19376971-8A19-4798-9E70-FA9E0A66382D}"/>
    <dgm:cxn modelId="{4E2ED873-813B-470F-A472-DBEA4E43F32A}" type="presOf" srcId="{BEB9077D-CA80-4D3B-A5BF-4C625048E171}" destId="{CC6529BC-0A0A-4E1F-B3FE-0CC2506E3DED}" srcOrd="0" destOrd="0" presId="urn:microsoft.com/office/officeart/2018/2/layout/IconCircleList"/>
    <dgm:cxn modelId="{4F6A1ACA-B511-4B69-8D78-C1306848D2FE}" type="presOf" srcId="{19376971-8A19-4798-9E70-FA9E0A66382D}" destId="{7FEDE2FD-2970-4875-921A-7E6E40EE206D}" srcOrd="0" destOrd="0" presId="urn:microsoft.com/office/officeart/2018/2/layout/IconCircleList"/>
    <dgm:cxn modelId="{E69FFED4-1C96-44D5-9F4F-9AC4266BB95A}" type="presOf" srcId="{3EB195DF-5BE4-4698-9725-0AB8F163DFF6}" destId="{E500E31F-4520-4443-BFE1-9EC18B87E09C}" srcOrd="0" destOrd="0" presId="urn:microsoft.com/office/officeart/2018/2/layout/IconCircleList"/>
    <dgm:cxn modelId="{927927D0-6F33-445D-9F4C-5C923FA66DC4}" type="presParOf" srcId="{CC6529BC-0A0A-4E1F-B3FE-0CC2506E3DED}" destId="{6F762897-9C5F-4ADB-AC74-6D7BF63F80F6}" srcOrd="0" destOrd="0" presId="urn:microsoft.com/office/officeart/2018/2/layout/IconCircleList"/>
    <dgm:cxn modelId="{DB815487-FAA0-4B62-A284-B2D8145D16C9}" type="presParOf" srcId="{6F762897-9C5F-4ADB-AC74-6D7BF63F80F6}" destId="{CD79CD92-C081-4E67-89F7-9958E1F10D5F}" srcOrd="0" destOrd="0" presId="urn:microsoft.com/office/officeart/2018/2/layout/IconCircleList"/>
    <dgm:cxn modelId="{25052A8D-F320-464B-BA65-AF0DEA4CE37B}" type="presParOf" srcId="{CD79CD92-C081-4E67-89F7-9958E1F10D5F}" destId="{398CE6AD-4C94-4880-A402-5E11C7E71BD6}" srcOrd="0" destOrd="0" presId="urn:microsoft.com/office/officeart/2018/2/layout/IconCircleList"/>
    <dgm:cxn modelId="{4B036420-62B2-4C4C-9F72-7EC76B3679AF}" type="presParOf" srcId="{CD79CD92-C081-4E67-89F7-9958E1F10D5F}" destId="{36910535-5F0B-4B49-B712-A93C8FF54932}" srcOrd="1" destOrd="0" presId="urn:microsoft.com/office/officeart/2018/2/layout/IconCircleList"/>
    <dgm:cxn modelId="{5BD43617-AE57-47C6-B628-5AD147D74148}" type="presParOf" srcId="{CD79CD92-C081-4E67-89F7-9958E1F10D5F}" destId="{BD70CD94-D9AF-4747-9780-C32A542FAF05}" srcOrd="2" destOrd="0" presId="urn:microsoft.com/office/officeart/2018/2/layout/IconCircleList"/>
    <dgm:cxn modelId="{7BFDEB29-03F6-4859-A2ED-8FB773D36650}" type="presParOf" srcId="{CD79CD92-C081-4E67-89F7-9958E1F10D5F}" destId="{E500E31F-4520-4443-BFE1-9EC18B87E09C}" srcOrd="3" destOrd="0" presId="urn:microsoft.com/office/officeart/2018/2/layout/IconCircleList"/>
    <dgm:cxn modelId="{A1E54AD3-B1EF-4D8E-89A3-55EAC8CF8C48}" type="presParOf" srcId="{6F762897-9C5F-4ADB-AC74-6D7BF63F80F6}" destId="{7FEDE2FD-2970-4875-921A-7E6E40EE206D}" srcOrd="1" destOrd="0" presId="urn:microsoft.com/office/officeart/2018/2/layout/IconCircleList"/>
    <dgm:cxn modelId="{FE6CC912-BD6E-4163-BDB6-DCA04B78AA36}" type="presParOf" srcId="{6F762897-9C5F-4ADB-AC74-6D7BF63F80F6}" destId="{F04182D7-8469-47B9-81BE-83DC9419784D}" srcOrd="2" destOrd="0" presId="urn:microsoft.com/office/officeart/2018/2/layout/IconCircleList"/>
    <dgm:cxn modelId="{70EC476D-C947-47EB-BC0D-B675FC70BEEB}" type="presParOf" srcId="{F04182D7-8469-47B9-81BE-83DC9419784D}" destId="{A712E385-7E32-4325-9C3F-ABB5F6C44026}" srcOrd="0" destOrd="0" presId="urn:microsoft.com/office/officeart/2018/2/layout/IconCircleList"/>
    <dgm:cxn modelId="{86D59252-2C90-418B-A877-5A798F417CAE}" type="presParOf" srcId="{F04182D7-8469-47B9-81BE-83DC9419784D}" destId="{48F03297-B291-490A-B43A-8DBCB5205A04}" srcOrd="1" destOrd="0" presId="urn:microsoft.com/office/officeart/2018/2/layout/IconCircleList"/>
    <dgm:cxn modelId="{938271DE-D5D5-4C08-9D1C-D6AE86C7CA9C}" type="presParOf" srcId="{F04182D7-8469-47B9-81BE-83DC9419784D}" destId="{152662CE-29BA-4DF7-BC5E-2DFC63B0CA8E}" srcOrd="2" destOrd="0" presId="urn:microsoft.com/office/officeart/2018/2/layout/IconCircleList"/>
    <dgm:cxn modelId="{9D2ED417-8A73-4CD4-B7E2-1E9068F07DFC}" type="presParOf" srcId="{F04182D7-8469-47B9-81BE-83DC9419784D}" destId="{22AFF712-5B18-439F-9582-8CE5DC2CA02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12E385-7E32-4325-9C3F-ABB5F6C44026}">
      <dsp:nvSpPr>
        <dsp:cNvPr id="0" name=""/>
        <dsp:cNvSpPr/>
      </dsp:nvSpPr>
      <dsp:spPr>
        <a:xfrm>
          <a:off x="231712" y="254998"/>
          <a:ext cx="1345916" cy="1345916"/>
        </a:xfrm>
        <a:prstGeom prst="ellipse">
          <a:avLst/>
        </a:prstGeom>
        <a:solidFill>
          <a:srgbClr val="7030A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F03297-B291-490A-B43A-8DBCB5205A04}">
      <dsp:nvSpPr>
        <dsp:cNvPr id="0" name=""/>
        <dsp:cNvSpPr/>
      </dsp:nvSpPr>
      <dsp:spPr>
        <a:xfrm>
          <a:off x="514355" y="537640"/>
          <a:ext cx="780631" cy="7806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AFF712-5B18-439F-9582-8CE5DC2CA020}">
      <dsp:nvSpPr>
        <dsp:cNvPr id="0" name=""/>
        <dsp:cNvSpPr/>
      </dsp:nvSpPr>
      <dsp:spPr>
        <a:xfrm>
          <a:off x="1866039" y="254998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Univers Condensed (Headings)"/>
            </a:rPr>
            <a:t>Tactics and Doctrine</a:t>
          </a:r>
          <a:endParaRPr lang="en-US" sz="2400" b="1" kern="1200" dirty="0">
            <a:latin typeface="Univers Condensed (Headings)"/>
          </a:endParaRPr>
        </a:p>
      </dsp:txBody>
      <dsp:txXfrm>
        <a:off x="1866039" y="254998"/>
        <a:ext cx="3172516" cy="1345916"/>
      </dsp:txXfrm>
    </dsp:sp>
    <dsp:sp modelId="{D14F609A-EC46-4587-AC0D-760D1EB7F94B}">
      <dsp:nvSpPr>
        <dsp:cNvPr id="0" name=""/>
        <dsp:cNvSpPr/>
      </dsp:nvSpPr>
      <dsp:spPr>
        <a:xfrm>
          <a:off x="5591343" y="254998"/>
          <a:ext cx="1345916" cy="1345916"/>
        </a:xfrm>
        <a:prstGeom prst="ellipse">
          <a:avLst/>
        </a:prstGeom>
        <a:solidFill>
          <a:srgbClr val="0070C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0DD9E6-3011-4855-9104-71ACB55572C5}">
      <dsp:nvSpPr>
        <dsp:cNvPr id="0" name=""/>
        <dsp:cNvSpPr/>
      </dsp:nvSpPr>
      <dsp:spPr>
        <a:xfrm>
          <a:off x="5873985" y="537640"/>
          <a:ext cx="780631" cy="7806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1FC85C-B64E-4BA4-BCE3-E6A1C006A28E}">
      <dsp:nvSpPr>
        <dsp:cNvPr id="0" name=""/>
        <dsp:cNvSpPr/>
      </dsp:nvSpPr>
      <dsp:spPr>
        <a:xfrm>
          <a:off x="7225670" y="254998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Univers Condensed (Headings)"/>
            </a:rPr>
            <a:t>Mechanical Reliability</a:t>
          </a:r>
          <a:endParaRPr lang="en-US" sz="2400" b="1" kern="1200" dirty="0">
            <a:latin typeface="Univers Condensed (Headings)"/>
          </a:endParaRPr>
        </a:p>
      </dsp:txBody>
      <dsp:txXfrm>
        <a:off x="7225670" y="254998"/>
        <a:ext cx="3172516" cy="1345916"/>
      </dsp:txXfrm>
    </dsp:sp>
    <dsp:sp modelId="{8BC6B292-C470-443B-8679-CDFC0C091937}">
      <dsp:nvSpPr>
        <dsp:cNvPr id="0" name=""/>
        <dsp:cNvSpPr/>
      </dsp:nvSpPr>
      <dsp:spPr>
        <a:xfrm>
          <a:off x="231712" y="2256711"/>
          <a:ext cx="1345916" cy="1345916"/>
        </a:xfrm>
        <a:prstGeom prst="ellipse">
          <a:avLst/>
        </a:prstGeom>
        <a:solidFill>
          <a:schemeClr val="accent5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73F084-C11F-41A5-AC11-C398225E0508}">
      <dsp:nvSpPr>
        <dsp:cNvPr id="0" name=""/>
        <dsp:cNvSpPr/>
      </dsp:nvSpPr>
      <dsp:spPr>
        <a:xfrm>
          <a:off x="514355" y="2539353"/>
          <a:ext cx="780631" cy="7806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7A0065-DF3B-4C4B-B799-9DA933216E04}">
      <dsp:nvSpPr>
        <dsp:cNvPr id="0" name=""/>
        <dsp:cNvSpPr/>
      </dsp:nvSpPr>
      <dsp:spPr>
        <a:xfrm>
          <a:off x="1866039" y="2256711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Univers Condensed (Headings)"/>
            </a:rPr>
            <a:t>Firepower</a:t>
          </a:r>
          <a:endParaRPr lang="en-US" sz="2400" b="1" kern="1200" dirty="0">
            <a:latin typeface="Univers Condensed (Headings)"/>
          </a:endParaRPr>
        </a:p>
      </dsp:txBody>
      <dsp:txXfrm>
        <a:off x="1866039" y="2256711"/>
        <a:ext cx="3172516" cy="1345916"/>
      </dsp:txXfrm>
    </dsp:sp>
    <dsp:sp modelId="{398CE6AD-4C94-4880-A402-5E11C7E71BD6}">
      <dsp:nvSpPr>
        <dsp:cNvPr id="0" name=""/>
        <dsp:cNvSpPr/>
      </dsp:nvSpPr>
      <dsp:spPr>
        <a:xfrm>
          <a:off x="5591343" y="2256711"/>
          <a:ext cx="1345916" cy="1345916"/>
        </a:xfrm>
        <a:prstGeom prst="ellipse">
          <a:avLst/>
        </a:prstGeom>
        <a:solidFill>
          <a:srgbClr val="92D05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910535-5F0B-4B49-B712-A93C8FF54932}">
      <dsp:nvSpPr>
        <dsp:cNvPr id="0" name=""/>
        <dsp:cNvSpPr/>
      </dsp:nvSpPr>
      <dsp:spPr>
        <a:xfrm>
          <a:off x="5873985" y="2539353"/>
          <a:ext cx="780631" cy="7806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00E31F-4520-4443-BFE1-9EC18B87E09C}">
      <dsp:nvSpPr>
        <dsp:cNvPr id="0" name=""/>
        <dsp:cNvSpPr/>
      </dsp:nvSpPr>
      <dsp:spPr>
        <a:xfrm>
          <a:off x="7225670" y="2256711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Univers Condensed (Headings)"/>
            </a:rPr>
            <a:t>Protection</a:t>
          </a:r>
          <a:endParaRPr lang="en-US" sz="2400" b="1" kern="1200" dirty="0">
            <a:latin typeface="Univers Condensed (Headings)"/>
          </a:endParaRPr>
        </a:p>
      </dsp:txBody>
      <dsp:txXfrm>
        <a:off x="7225670" y="2256711"/>
        <a:ext cx="3172516" cy="13459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12E385-7E32-4325-9C3F-ABB5F6C44026}">
      <dsp:nvSpPr>
        <dsp:cNvPr id="0" name=""/>
        <dsp:cNvSpPr/>
      </dsp:nvSpPr>
      <dsp:spPr>
        <a:xfrm>
          <a:off x="2877601" y="1482549"/>
          <a:ext cx="1252939" cy="1252939"/>
        </a:xfrm>
        <a:prstGeom prst="ellipse">
          <a:avLst/>
        </a:prstGeom>
        <a:solidFill>
          <a:srgbClr val="7030A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F03297-B291-490A-B43A-8DBCB5205A04}">
      <dsp:nvSpPr>
        <dsp:cNvPr id="0" name=""/>
        <dsp:cNvSpPr/>
      </dsp:nvSpPr>
      <dsp:spPr>
        <a:xfrm>
          <a:off x="3020452" y="1625400"/>
          <a:ext cx="967237" cy="9672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AFF712-5B18-439F-9582-8CE5DC2CA020}">
      <dsp:nvSpPr>
        <dsp:cNvPr id="0" name=""/>
        <dsp:cNvSpPr/>
      </dsp:nvSpPr>
      <dsp:spPr>
        <a:xfrm>
          <a:off x="4695249" y="1275193"/>
          <a:ext cx="3930890" cy="16676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latin typeface="Univers Condensed (Headings)"/>
            </a:rPr>
            <a:t>Tactics and Doctrine</a:t>
          </a:r>
          <a:endParaRPr lang="en-US" sz="3600" b="1" kern="1200" dirty="0">
            <a:latin typeface="Univers Condensed (Headings)"/>
          </a:endParaRPr>
        </a:p>
      </dsp:txBody>
      <dsp:txXfrm>
        <a:off x="4695249" y="1275193"/>
        <a:ext cx="3930890" cy="16676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12E385-7E32-4325-9C3F-ABB5F6C44026}">
      <dsp:nvSpPr>
        <dsp:cNvPr id="0" name=""/>
        <dsp:cNvSpPr/>
      </dsp:nvSpPr>
      <dsp:spPr>
        <a:xfrm>
          <a:off x="2877601" y="1482549"/>
          <a:ext cx="1252939" cy="1252939"/>
        </a:xfrm>
        <a:prstGeom prst="ellipse">
          <a:avLst/>
        </a:prstGeom>
        <a:solidFill>
          <a:srgbClr val="7030A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F03297-B291-490A-B43A-8DBCB5205A04}">
      <dsp:nvSpPr>
        <dsp:cNvPr id="0" name=""/>
        <dsp:cNvSpPr/>
      </dsp:nvSpPr>
      <dsp:spPr>
        <a:xfrm>
          <a:off x="3020452" y="1625400"/>
          <a:ext cx="967237" cy="9672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AFF712-5B18-439F-9582-8CE5DC2CA020}">
      <dsp:nvSpPr>
        <dsp:cNvPr id="0" name=""/>
        <dsp:cNvSpPr/>
      </dsp:nvSpPr>
      <dsp:spPr>
        <a:xfrm>
          <a:off x="4695249" y="1275193"/>
          <a:ext cx="3930890" cy="16676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latin typeface="Univers Condensed (Headings)"/>
            </a:rPr>
            <a:t>Tactics and Doctrine</a:t>
          </a:r>
          <a:endParaRPr lang="en-US" sz="3600" b="1" kern="1200" dirty="0">
            <a:latin typeface="Univers Condensed (Headings)"/>
          </a:endParaRPr>
        </a:p>
      </dsp:txBody>
      <dsp:txXfrm>
        <a:off x="4695249" y="1275193"/>
        <a:ext cx="3930890" cy="16676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12E385-7E32-4325-9C3F-ABB5F6C44026}">
      <dsp:nvSpPr>
        <dsp:cNvPr id="0" name=""/>
        <dsp:cNvSpPr/>
      </dsp:nvSpPr>
      <dsp:spPr>
        <a:xfrm>
          <a:off x="231712" y="254998"/>
          <a:ext cx="1345916" cy="1345916"/>
        </a:xfrm>
        <a:prstGeom prst="ellipse">
          <a:avLst/>
        </a:prstGeom>
        <a:solidFill>
          <a:srgbClr val="7030A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F03297-B291-490A-B43A-8DBCB5205A04}">
      <dsp:nvSpPr>
        <dsp:cNvPr id="0" name=""/>
        <dsp:cNvSpPr/>
      </dsp:nvSpPr>
      <dsp:spPr>
        <a:xfrm>
          <a:off x="514355" y="537640"/>
          <a:ext cx="780631" cy="7806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AFF712-5B18-439F-9582-8CE5DC2CA020}">
      <dsp:nvSpPr>
        <dsp:cNvPr id="0" name=""/>
        <dsp:cNvSpPr/>
      </dsp:nvSpPr>
      <dsp:spPr>
        <a:xfrm>
          <a:off x="1866039" y="254998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Univers Condensed (Headings)"/>
            </a:rPr>
            <a:t>Tactics and Doctrine</a:t>
          </a:r>
          <a:endParaRPr lang="en-US" sz="2400" b="1" kern="1200" dirty="0">
            <a:latin typeface="Univers Condensed (Headings)"/>
          </a:endParaRPr>
        </a:p>
      </dsp:txBody>
      <dsp:txXfrm>
        <a:off x="1866039" y="254998"/>
        <a:ext cx="3172516" cy="1345916"/>
      </dsp:txXfrm>
    </dsp:sp>
    <dsp:sp modelId="{D14F609A-EC46-4587-AC0D-760D1EB7F94B}">
      <dsp:nvSpPr>
        <dsp:cNvPr id="0" name=""/>
        <dsp:cNvSpPr/>
      </dsp:nvSpPr>
      <dsp:spPr>
        <a:xfrm>
          <a:off x="5591343" y="254998"/>
          <a:ext cx="1345916" cy="1345916"/>
        </a:xfrm>
        <a:prstGeom prst="ellipse">
          <a:avLst/>
        </a:prstGeom>
        <a:solidFill>
          <a:srgbClr val="0070C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0DD9E6-3011-4855-9104-71ACB55572C5}">
      <dsp:nvSpPr>
        <dsp:cNvPr id="0" name=""/>
        <dsp:cNvSpPr/>
      </dsp:nvSpPr>
      <dsp:spPr>
        <a:xfrm>
          <a:off x="5873985" y="537640"/>
          <a:ext cx="780631" cy="7806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1FC85C-B64E-4BA4-BCE3-E6A1C006A28E}">
      <dsp:nvSpPr>
        <dsp:cNvPr id="0" name=""/>
        <dsp:cNvSpPr/>
      </dsp:nvSpPr>
      <dsp:spPr>
        <a:xfrm>
          <a:off x="7225670" y="254998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Univers Condensed (Headings)"/>
            </a:rPr>
            <a:t>Mechanical Reliability</a:t>
          </a:r>
          <a:endParaRPr lang="en-US" sz="2400" b="1" kern="1200" dirty="0">
            <a:latin typeface="Univers Condensed (Headings)"/>
          </a:endParaRPr>
        </a:p>
      </dsp:txBody>
      <dsp:txXfrm>
        <a:off x="7225670" y="254998"/>
        <a:ext cx="3172516" cy="1345916"/>
      </dsp:txXfrm>
    </dsp:sp>
    <dsp:sp modelId="{8BC6B292-C470-443B-8679-CDFC0C091937}">
      <dsp:nvSpPr>
        <dsp:cNvPr id="0" name=""/>
        <dsp:cNvSpPr/>
      </dsp:nvSpPr>
      <dsp:spPr>
        <a:xfrm>
          <a:off x="231712" y="2256711"/>
          <a:ext cx="1345916" cy="1345916"/>
        </a:xfrm>
        <a:prstGeom prst="ellipse">
          <a:avLst/>
        </a:prstGeom>
        <a:solidFill>
          <a:schemeClr val="accent5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73F084-C11F-41A5-AC11-C398225E0508}">
      <dsp:nvSpPr>
        <dsp:cNvPr id="0" name=""/>
        <dsp:cNvSpPr/>
      </dsp:nvSpPr>
      <dsp:spPr>
        <a:xfrm>
          <a:off x="514355" y="2539353"/>
          <a:ext cx="780631" cy="7806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7A0065-DF3B-4C4B-B799-9DA933216E04}">
      <dsp:nvSpPr>
        <dsp:cNvPr id="0" name=""/>
        <dsp:cNvSpPr/>
      </dsp:nvSpPr>
      <dsp:spPr>
        <a:xfrm>
          <a:off x="1866039" y="2256711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Univers Condensed (Headings)"/>
            </a:rPr>
            <a:t>Firepower</a:t>
          </a:r>
          <a:endParaRPr lang="en-US" sz="2400" b="1" kern="1200" dirty="0">
            <a:latin typeface="Univers Condensed (Headings)"/>
          </a:endParaRPr>
        </a:p>
      </dsp:txBody>
      <dsp:txXfrm>
        <a:off x="1866039" y="2256711"/>
        <a:ext cx="3172516" cy="1345916"/>
      </dsp:txXfrm>
    </dsp:sp>
    <dsp:sp modelId="{398CE6AD-4C94-4880-A402-5E11C7E71BD6}">
      <dsp:nvSpPr>
        <dsp:cNvPr id="0" name=""/>
        <dsp:cNvSpPr/>
      </dsp:nvSpPr>
      <dsp:spPr>
        <a:xfrm>
          <a:off x="5591343" y="2256711"/>
          <a:ext cx="1345916" cy="1345916"/>
        </a:xfrm>
        <a:prstGeom prst="ellipse">
          <a:avLst/>
        </a:prstGeom>
        <a:solidFill>
          <a:srgbClr val="92D05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910535-5F0B-4B49-B712-A93C8FF54932}">
      <dsp:nvSpPr>
        <dsp:cNvPr id="0" name=""/>
        <dsp:cNvSpPr/>
      </dsp:nvSpPr>
      <dsp:spPr>
        <a:xfrm>
          <a:off x="5873985" y="2539353"/>
          <a:ext cx="780631" cy="7806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00E31F-4520-4443-BFE1-9EC18B87E09C}">
      <dsp:nvSpPr>
        <dsp:cNvPr id="0" name=""/>
        <dsp:cNvSpPr/>
      </dsp:nvSpPr>
      <dsp:spPr>
        <a:xfrm>
          <a:off x="7225670" y="2256711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Univers Condensed (Headings)"/>
            </a:rPr>
            <a:t>Protection</a:t>
          </a:r>
          <a:endParaRPr lang="en-US" sz="2400" b="1" kern="1200" dirty="0">
            <a:latin typeface="Univers Condensed (Headings)"/>
          </a:endParaRPr>
        </a:p>
      </dsp:txBody>
      <dsp:txXfrm>
        <a:off x="7225670" y="2256711"/>
        <a:ext cx="3172516" cy="13459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4F609A-EC46-4587-AC0D-760D1EB7F94B}">
      <dsp:nvSpPr>
        <dsp:cNvPr id="0" name=""/>
        <dsp:cNvSpPr/>
      </dsp:nvSpPr>
      <dsp:spPr>
        <a:xfrm>
          <a:off x="2858067" y="1829447"/>
          <a:ext cx="1325754" cy="1325754"/>
        </a:xfrm>
        <a:prstGeom prst="ellipse">
          <a:avLst/>
        </a:prstGeom>
        <a:solidFill>
          <a:srgbClr val="0070C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0DD9E6-3011-4855-9104-71ACB55572C5}">
      <dsp:nvSpPr>
        <dsp:cNvPr id="0" name=""/>
        <dsp:cNvSpPr/>
      </dsp:nvSpPr>
      <dsp:spPr>
        <a:xfrm>
          <a:off x="2958049" y="1929429"/>
          <a:ext cx="1125790" cy="11257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1FC85C-B64E-4BA4-BCE3-E6A1C006A28E}">
      <dsp:nvSpPr>
        <dsp:cNvPr id="0" name=""/>
        <dsp:cNvSpPr/>
      </dsp:nvSpPr>
      <dsp:spPr>
        <a:xfrm>
          <a:off x="4425612" y="1502153"/>
          <a:ext cx="4575258" cy="1941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>
              <a:latin typeface="Univers Condensed (Headings)"/>
            </a:rPr>
            <a:t>Mechanical Reliability</a:t>
          </a:r>
          <a:endParaRPr lang="en-US" sz="3600" b="1" kern="1200" dirty="0">
            <a:latin typeface="Univers Condensed (Headings)"/>
          </a:endParaRPr>
        </a:p>
      </dsp:txBody>
      <dsp:txXfrm>
        <a:off x="4425612" y="1502153"/>
        <a:ext cx="4575258" cy="194101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4F609A-EC46-4587-AC0D-760D1EB7F94B}">
      <dsp:nvSpPr>
        <dsp:cNvPr id="0" name=""/>
        <dsp:cNvSpPr/>
      </dsp:nvSpPr>
      <dsp:spPr>
        <a:xfrm>
          <a:off x="2858067" y="1829447"/>
          <a:ext cx="1325754" cy="1325754"/>
        </a:xfrm>
        <a:prstGeom prst="ellipse">
          <a:avLst/>
        </a:prstGeom>
        <a:solidFill>
          <a:srgbClr val="0070C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0DD9E6-3011-4855-9104-71ACB55572C5}">
      <dsp:nvSpPr>
        <dsp:cNvPr id="0" name=""/>
        <dsp:cNvSpPr/>
      </dsp:nvSpPr>
      <dsp:spPr>
        <a:xfrm>
          <a:off x="2958049" y="1929429"/>
          <a:ext cx="1125790" cy="11257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1FC85C-B64E-4BA4-BCE3-E6A1C006A28E}">
      <dsp:nvSpPr>
        <dsp:cNvPr id="0" name=""/>
        <dsp:cNvSpPr/>
      </dsp:nvSpPr>
      <dsp:spPr>
        <a:xfrm>
          <a:off x="4425612" y="1502153"/>
          <a:ext cx="4575258" cy="1941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>
              <a:latin typeface="Univers Condensed (Headings)"/>
            </a:rPr>
            <a:t>Mechanical Reliability</a:t>
          </a:r>
          <a:endParaRPr lang="en-US" sz="3600" b="1" kern="1200" dirty="0">
            <a:latin typeface="Univers Condensed (Headings)"/>
          </a:endParaRPr>
        </a:p>
      </dsp:txBody>
      <dsp:txXfrm>
        <a:off x="4425612" y="1502153"/>
        <a:ext cx="4575258" cy="194101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12E385-7E32-4325-9C3F-ABB5F6C44026}">
      <dsp:nvSpPr>
        <dsp:cNvPr id="0" name=""/>
        <dsp:cNvSpPr/>
      </dsp:nvSpPr>
      <dsp:spPr>
        <a:xfrm>
          <a:off x="231712" y="254998"/>
          <a:ext cx="1345916" cy="1345916"/>
        </a:xfrm>
        <a:prstGeom prst="ellipse">
          <a:avLst/>
        </a:prstGeom>
        <a:solidFill>
          <a:srgbClr val="7030A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F03297-B291-490A-B43A-8DBCB5205A04}">
      <dsp:nvSpPr>
        <dsp:cNvPr id="0" name=""/>
        <dsp:cNvSpPr/>
      </dsp:nvSpPr>
      <dsp:spPr>
        <a:xfrm>
          <a:off x="514355" y="537640"/>
          <a:ext cx="780631" cy="7806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AFF712-5B18-439F-9582-8CE5DC2CA020}">
      <dsp:nvSpPr>
        <dsp:cNvPr id="0" name=""/>
        <dsp:cNvSpPr/>
      </dsp:nvSpPr>
      <dsp:spPr>
        <a:xfrm>
          <a:off x="1866039" y="254998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Univers Condensed (Headings)"/>
            </a:rPr>
            <a:t>Tactics and Doctrine</a:t>
          </a:r>
          <a:endParaRPr lang="en-US" sz="2400" b="1" kern="1200" dirty="0">
            <a:latin typeface="Univers Condensed (Headings)"/>
          </a:endParaRPr>
        </a:p>
      </dsp:txBody>
      <dsp:txXfrm>
        <a:off x="1866039" y="254998"/>
        <a:ext cx="3172516" cy="1345916"/>
      </dsp:txXfrm>
    </dsp:sp>
    <dsp:sp modelId="{D14F609A-EC46-4587-AC0D-760D1EB7F94B}">
      <dsp:nvSpPr>
        <dsp:cNvPr id="0" name=""/>
        <dsp:cNvSpPr/>
      </dsp:nvSpPr>
      <dsp:spPr>
        <a:xfrm>
          <a:off x="5591343" y="254998"/>
          <a:ext cx="1345916" cy="1345916"/>
        </a:xfrm>
        <a:prstGeom prst="ellipse">
          <a:avLst/>
        </a:prstGeom>
        <a:solidFill>
          <a:srgbClr val="0070C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0DD9E6-3011-4855-9104-71ACB55572C5}">
      <dsp:nvSpPr>
        <dsp:cNvPr id="0" name=""/>
        <dsp:cNvSpPr/>
      </dsp:nvSpPr>
      <dsp:spPr>
        <a:xfrm>
          <a:off x="5873985" y="537640"/>
          <a:ext cx="780631" cy="7806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1FC85C-B64E-4BA4-BCE3-E6A1C006A28E}">
      <dsp:nvSpPr>
        <dsp:cNvPr id="0" name=""/>
        <dsp:cNvSpPr/>
      </dsp:nvSpPr>
      <dsp:spPr>
        <a:xfrm>
          <a:off x="7225670" y="254998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Univers Condensed (Headings)"/>
            </a:rPr>
            <a:t>Mechanical Reliability</a:t>
          </a:r>
          <a:endParaRPr lang="en-US" sz="2400" b="1" kern="1200" dirty="0">
            <a:latin typeface="Univers Condensed (Headings)"/>
          </a:endParaRPr>
        </a:p>
      </dsp:txBody>
      <dsp:txXfrm>
        <a:off x="7225670" y="254998"/>
        <a:ext cx="3172516" cy="1345916"/>
      </dsp:txXfrm>
    </dsp:sp>
    <dsp:sp modelId="{8BC6B292-C470-443B-8679-CDFC0C091937}">
      <dsp:nvSpPr>
        <dsp:cNvPr id="0" name=""/>
        <dsp:cNvSpPr/>
      </dsp:nvSpPr>
      <dsp:spPr>
        <a:xfrm>
          <a:off x="231712" y="2256711"/>
          <a:ext cx="1345916" cy="1345916"/>
        </a:xfrm>
        <a:prstGeom prst="ellipse">
          <a:avLst/>
        </a:prstGeom>
        <a:solidFill>
          <a:schemeClr val="accent5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73F084-C11F-41A5-AC11-C398225E0508}">
      <dsp:nvSpPr>
        <dsp:cNvPr id="0" name=""/>
        <dsp:cNvSpPr/>
      </dsp:nvSpPr>
      <dsp:spPr>
        <a:xfrm>
          <a:off x="514355" y="2539353"/>
          <a:ext cx="780631" cy="7806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7A0065-DF3B-4C4B-B799-9DA933216E04}">
      <dsp:nvSpPr>
        <dsp:cNvPr id="0" name=""/>
        <dsp:cNvSpPr/>
      </dsp:nvSpPr>
      <dsp:spPr>
        <a:xfrm>
          <a:off x="1866039" y="2256711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Univers Condensed (Headings)"/>
            </a:rPr>
            <a:t>Firepower</a:t>
          </a:r>
          <a:endParaRPr lang="en-US" sz="2400" b="1" kern="1200" dirty="0">
            <a:latin typeface="Univers Condensed (Headings)"/>
          </a:endParaRPr>
        </a:p>
      </dsp:txBody>
      <dsp:txXfrm>
        <a:off x="1866039" y="2256711"/>
        <a:ext cx="3172516" cy="1345916"/>
      </dsp:txXfrm>
    </dsp:sp>
    <dsp:sp modelId="{398CE6AD-4C94-4880-A402-5E11C7E71BD6}">
      <dsp:nvSpPr>
        <dsp:cNvPr id="0" name=""/>
        <dsp:cNvSpPr/>
      </dsp:nvSpPr>
      <dsp:spPr>
        <a:xfrm>
          <a:off x="5591343" y="2256711"/>
          <a:ext cx="1345916" cy="1345916"/>
        </a:xfrm>
        <a:prstGeom prst="ellipse">
          <a:avLst/>
        </a:prstGeom>
        <a:solidFill>
          <a:srgbClr val="92D05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910535-5F0B-4B49-B712-A93C8FF54932}">
      <dsp:nvSpPr>
        <dsp:cNvPr id="0" name=""/>
        <dsp:cNvSpPr/>
      </dsp:nvSpPr>
      <dsp:spPr>
        <a:xfrm>
          <a:off x="5873985" y="2539353"/>
          <a:ext cx="780631" cy="7806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00E31F-4520-4443-BFE1-9EC18B87E09C}">
      <dsp:nvSpPr>
        <dsp:cNvPr id="0" name=""/>
        <dsp:cNvSpPr/>
      </dsp:nvSpPr>
      <dsp:spPr>
        <a:xfrm>
          <a:off x="7225670" y="2256711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Univers Condensed (Headings)"/>
            </a:rPr>
            <a:t>Protection</a:t>
          </a:r>
          <a:endParaRPr lang="en-US" sz="2400" b="1" kern="1200" dirty="0">
            <a:latin typeface="Univers Condensed (Headings)"/>
          </a:endParaRPr>
        </a:p>
      </dsp:txBody>
      <dsp:txXfrm>
        <a:off x="7225670" y="2256711"/>
        <a:ext cx="3172516" cy="134591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C6B292-C470-443B-8679-CDFC0C091937}">
      <dsp:nvSpPr>
        <dsp:cNvPr id="0" name=""/>
        <dsp:cNvSpPr/>
      </dsp:nvSpPr>
      <dsp:spPr>
        <a:xfrm>
          <a:off x="2711670" y="1311397"/>
          <a:ext cx="1234831" cy="1234831"/>
        </a:xfrm>
        <a:prstGeom prst="ellipse">
          <a:avLst/>
        </a:prstGeom>
        <a:solidFill>
          <a:schemeClr val="accent5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73F084-C11F-41A5-AC11-C398225E0508}">
      <dsp:nvSpPr>
        <dsp:cNvPr id="0" name=""/>
        <dsp:cNvSpPr/>
      </dsp:nvSpPr>
      <dsp:spPr>
        <a:xfrm>
          <a:off x="2895786" y="1495512"/>
          <a:ext cx="866600" cy="8666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7A0065-DF3B-4C4B-B799-9DA933216E04}">
      <dsp:nvSpPr>
        <dsp:cNvPr id="0" name=""/>
        <dsp:cNvSpPr/>
      </dsp:nvSpPr>
      <dsp:spPr>
        <a:xfrm>
          <a:off x="4170187" y="1156477"/>
          <a:ext cx="3521900" cy="1494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Univers Condensed (Headings)"/>
              <a:ea typeface="+mn-ea"/>
              <a:cs typeface="+mn-cs"/>
            </a:rPr>
            <a:t>Firepower</a:t>
          </a:r>
          <a:endParaRPr lang="en-US" sz="3600" b="1" kern="1200" dirty="0">
            <a:solidFill>
              <a:srgbClr val="000000">
                <a:hueOff val="0"/>
                <a:satOff val="0"/>
                <a:lumOff val="0"/>
                <a:alphaOff val="0"/>
              </a:srgbClr>
            </a:solidFill>
            <a:latin typeface="Univers Condensed (Headings)"/>
            <a:ea typeface="+mn-ea"/>
            <a:cs typeface="+mn-cs"/>
          </a:endParaRPr>
        </a:p>
      </dsp:txBody>
      <dsp:txXfrm>
        <a:off x="4170187" y="1156477"/>
        <a:ext cx="3521900" cy="149413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C6B292-C470-443B-8679-CDFC0C091937}">
      <dsp:nvSpPr>
        <dsp:cNvPr id="0" name=""/>
        <dsp:cNvSpPr/>
      </dsp:nvSpPr>
      <dsp:spPr>
        <a:xfrm>
          <a:off x="2711670" y="1311397"/>
          <a:ext cx="1234831" cy="1234831"/>
        </a:xfrm>
        <a:prstGeom prst="ellipse">
          <a:avLst/>
        </a:prstGeom>
        <a:solidFill>
          <a:schemeClr val="accent5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73F084-C11F-41A5-AC11-C398225E0508}">
      <dsp:nvSpPr>
        <dsp:cNvPr id="0" name=""/>
        <dsp:cNvSpPr/>
      </dsp:nvSpPr>
      <dsp:spPr>
        <a:xfrm>
          <a:off x="2895786" y="1495512"/>
          <a:ext cx="866600" cy="8666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7A0065-DF3B-4C4B-B799-9DA933216E04}">
      <dsp:nvSpPr>
        <dsp:cNvPr id="0" name=""/>
        <dsp:cNvSpPr/>
      </dsp:nvSpPr>
      <dsp:spPr>
        <a:xfrm>
          <a:off x="4170187" y="1156477"/>
          <a:ext cx="3521900" cy="1494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Univers Condensed (Headings)"/>
              <a:ea typeface="+mn-ea"/>
              <a:cs typeface="+mn-cs"/>
            </a:rPr>
            <a:t>Firepower</a:t>
          </a:r>
          <a:endParaRPr lang="en-US" sz="3600" b="1" kern="1200" dirty="0">
            <a:solidFill>
              <a:srgbClr val="000000">
                <a:hueOff val="0"/>
                <a:satOff val="0"/>
                <a:lumOff val="0"/>
                <a:alphaOff val="0"/>
              </a:srgbClr>
            </a:solidFill>
            <a:latin typeface="Univers Condensed (Headings)"/>
            <a:ea typeface="+mn-ea"/>
            <a:cs typeface="+mn-cs"/>
          </a:endParaRPr>
        </a:p>
      </dsp:txBody>
      <dsp:txXfrm>
        <a:off x="4170187" y="1156477"/>
        <a:ext cx="3521900" cy="149413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12E385-7E32-4325-9C3F-ABB5F6C44026}">
      <dsp:nvSpPr>
        <dsp:cNvPr id="0" name=""/>
        <dsp:cNvSpPr/>
      </dsp:nvSpPr>
      <dsp:spPr>
        <a:xfrm>
          <a:off x="231712" y="254998"/>
          <a:ext cx="1345916" cy="1345916"/>
        </a:xfrm>
        <a:prstGeom prst="ellipse">
          <a:avLst/>
        </a:prstGeom>
        <a:solidFill>
          <a:srgbClr val="7030A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F03297-B291-490A-B43A-8DBCB5205A04}">
      <dsp:nvSpPr>
        <dsp:cNvPr id="0" name=""/>
        <dsp:cNvSpPr/>
      </dsp:nvSpPr>
      <dsp:spPr>
        <a:xfrm>
          <a:off x="514355" y="537640"/>
          <a:ext cx="780631" cy="7806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AFF712-5B18-439F-9582-8CE5DC2CA020}">
      <dsp:nvSpPr>
        <dsp:cNvPr id="0" name=""/>
        <dsp:cNvSpPr/>
      </dsp:nvSpPr>
      <dsp:spPr>
        <a:xfrm>
          <a:off x="1866039" y="254998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Univers Condensed (Headings)"/>
            </a:rPr>
            <a:t>Tactics and Doctrine</a:t>
          </a:r>
          <a:endParaRPr lang="en-US" sz="2400" b="1" kern="1200" dirty="0">
            <a:latin typeface="Univers Condensed (Headings)"/>
          </a:endParaRPr>
        </a:p>
      </dsp:txBody>
      <dsp:txXfrm>
        <a:off x="1866039" y="254998"/>
        <a:ext cx="3172516" cy="1345916"/>
      </dsp:txXfrm>
    </dsp:sp>
    <dsp:sp modelId="{D14F609A-EC46-4587-AC0D-760D1EB7F94B}">
      <dsp:nvSpPr>
        <dsp:cNvPr id="0" name=""/>
        <dsp:cNvSpPr/>
      </dsp:nvSpPr>
      <dsp:spPr>
        <a:xfrm>
          <a:off x="5591343" y="254998"/>
          <a:ext cx="1345916" cy="1345916"/>
        </a:xfrm>
        <a:prstGeom prst="ellipse">
          <a:avLst/>
        </a:prstGeom>
        <a:solidFill>
          <a:srgbClr val="0070C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0DD9E6-3011-4855-9104-71ACB55572C5}">
      <dsp:nvSpPr>
        <dsp:cNvPr id="0" name=""/>
        <dsp:cNvSpPr/>
      </dsp:nvSpPr>
      <dsp:spPr>
        <a:xfrm>
          <a:off x="5873985" y="537640"/>
          <a:ext cx="780631" cy="7806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1FC85C-B64E-4BA4-BCE3-E6A1C006A28E}">
      <dsp:nvSpPr>
        <dsp:cNvPr id="0" name=""/>
        <dsp:cNvSpPr/>
      </dsp:nvSpPr>
      <dsp:spPr>
        <a:xfrm>
          <a:off x="7225670" y="254998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Univers Condensed (Headings)"/>
            </a:rPr>
            <a:t>Mechanical Reliability</a:t>
          </a:r>
          <a:endParaRPr lang="en-US" sz="2400" b="1" kern="1200" dirty="0">
            <a:latin typeface="Univers Condensed (Headings)"/>
          </a:endParaRPr>
        </a:p>
      </dsp:txBody>
      <dsp:txXfrm>
        <a:off x="7225670" y="254998"/>
        <a:ext cx="3172516" cy="1345916"/>
      </dsp:txXfrm>
    </dsp:sp>
    <dsp:sp modelId="{8BC6B292-C470-443B-8679-CDFC0C091937}">
      <dsp:nvSpPr>
        <dsp:cNvPr id="0" name=""/>
        <dsp:cNvSpPr/>
      </dsp:nvSpPr>
      <dsp:spPr>
        <a:xfrm>
          <a:off x="231712" y="2256711"/>
          <a:ext cx="1345916" cy="1345916"/>
        </a:xfrm>
        <a:prstGeom prst="ellipse">
          <a:avLst/>
        </a:prstGeom>
        <a:solidFill>
          <a:schemeClr val="accent5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73F084-C11F-41A5-AC11-C398225E0508}">
      <dsp:nvSpPr>
        <dsp:cNvPr id="0" name=""/>
        <dsp:cNvSpPr/>
      </dsp:nvSpPr>
      <dsp:spPr>
        <a:xfrm>
          <a:off x="514355" y="2539353"/>
          <a:ext cx="780631" cy="7806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7A0065-DF3B-4C4B-B799-9DA933216E04}">
      <dsp:nvSpPr>
        <dsp:cNvPr id="0" name=""/>
        <dsp:cNvSpPr/>
      </dsp:nvSpPr>
      <dsp:spPr>
        <a:xfrm>
          <a:off x="1866039" y="2256711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Univers Condensed (Headings)"/>
            </a:rPr>
            <a:t>Firepower</a:t>
          </a:r>
          <a:endParaRPr lang="en-US" sz="2400" b="1" kern="1200" dirty="0">
            <a:latin typeface="Univers Condensed (Headings)"/>
          </a:endParaRPr>
        </a:p>
      </dsp:txBody>
      <dsp:txXfrm>
        <a:off x="1866039" y="2256711"/>
        <a:ext cx="3172516" cy="1345916"/>
      </dsp:txXfrm>
    </dsp:sp>
    <dsp:sp modelId="{398CE6AD-4C94-4880-A402-5E11C7E71BD6}">
      <dsp:nvSpPr>
        <dsp:cNvPr id="0" name=""/>
        <dsp:cNvSpPr/>
      </dsp:nvSpPr>
      <dsp:spPr>
        <a:xfrm>
          <a:off x="5591343" y="2256711"/>
          <a:ext cx="1345916" cy="1345916"/>
        </a:xfrm>
        <a:prstGeom prst="ellipse">
          <a:avLst/>
        </a:prstGeom>
        <a:solidFill>
          <a:srgbClr val="92D05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910535-5F0B-4B49-B712-A93C8FF54932}">
      <dsp:nvSpPr>
        <dsp:cNvPr id="0" name=""/>
        <dsp:cNvSpPr/>
      </dsp:nvSpPr>
      <dsp:spPr>
        <a:xfrm>
          <a:off x="5873985" y="2539353"/>
          <a:ext cx="780631" cy="7806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00E31F-4520-4443-BFE1-9EC18B87E09C}">
      <dsp:nvSpPr>
        <dsp:cNvPr id="0" name=""/>
        <dsp:cNvSpPr/>
      </dsp:nvSpPr>
      <dsp:spPr>
        <a:xfrm>
          <a:off x="7225670" y="2256711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Univers Condensed (Headings)"/>
            </a:rPr>
            <a:t>Protection</a:t>
          </a:r>
          <a:endParaRPr lang="en-US" sz="2400" b="1" kern="1200" dirty="0">
            <a:latin typeface="Univers Condensed (Headings)"/>
          </a:endParaRPr>
        </a:p>
      </dsp:txBody>
      <dsp:txXfrm>
        <a:off x="7225670" y="2256711"/>
        <a:ext cx="3172516" cy="134591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8CE6AD-4C94-4880-A402-5E11C7E71BD6}">
      <dsp:nvSpPr>
        <dsp:cNvPr id="0" name=""/>
        <dsp:cNvSpPr/>
      </dsp:nvSpPr>
      <dsp:spPr>
        <a:xfrm>
          <a:off x="2711670" y="1311397"/>
          <a:ext cx="1234831" cy="1234831"/>
        </a:xfrm>
        <a:prstGeom prst="ellipse">
          <a:avLst/>
        </a:prstGeom>
        <a:solidFill>
          <a:srgbClr val="92D05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910535-5F0B-4B49-B712-A93C8FF54932}">
      <dsp:nvSpPr>
        <dsp:cNvPr id="0" name=""/>
        <dsp:cNvSpPr/>
      </dsp:nvSpPr>
      <dsp:spPr>
        <a:xfrm>
          <a:off x="2895786" y="1495512"/>
          <a:ext cx="866600" cy="8666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00E31F-4520-4443-BFE1-9EC18B87E09C}">
      <dsp:nvSpPr>
        <dsp:cNvPr id="0" name=""/>
        <dsp:cNvSpPr/>
      </dsp:nvSpPr>
      <dsp:spPr>
        <a:xfrm>
          <a:off x="4180013" y="1152532"/>
          <a:ext cx="3521900" cy="1494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latin typeface="Univers Condensed (Headings)"/>
            </a:rPr>
            <a:t>Protection</a:t>
          </a:r>
          <a:endParaRPr lang="en-US" sz="2400" b="1" kern="1200" dirty="0">
            <a:latin typeface="Univers Condensed (Headings)"/>
          </a:endParaRPr>
        </a:p>
      </dsp:txBody>
      <dsp:txXfrm>
        <a:off x="4180013" y="1152532"/>
        <a:ext cx="3521900" cy="149413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8CE6AD-4C94-4880-A402-5E11C7E71BD6}">
      <dsp:nvSpPr>
        <dsp:cNvPr id="0" name=""/>
        <dsp:cNvSpPr/>
      </dsp:nvSpPr>
      <dsp:spPr>
        <a:xfrm>
          <a:off x="2711670" y="1311397"/>
          <a:ext cx="1234831" cy="1234831"/>
        </a:xfrm>
        <a:prstGeom prst="ellipse">
          <a:avLst/>
        </a:prstGeom>
        <a:solidFill>
          <a:srgbClr val="92D05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910535-5F0B-4B49-B712-A93C8FF54932}">
      <dsp:nvSpPr>
        <dsp:cNvPr id="0" name=""/>
        <dsp:cNvSpPr/>
      </dsp:nvSpPr>
      <dsp:spPr>
        <a:xfrm>
          <a:off x="2895786" y="1495512"/>
          <a:ext cx="866600" cy="8666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00E31F-4520-4443-BFE1-9EC18B87E09C}">
      <dsp:nvSpPr>
        <dsp:cNvPr id="0" name=""/>
        <dsp:cNvSpPr/>
      </dsp:nvSpPr>
      <dsp:spPr>
        <a:xfrm>
          <a:off x="4180013" y="1152532"/>
          <a:ext cx="3521900" cy="1494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latin typeface="Univers Condensed (Headings)"/>
            </a:rPr>
            <a:t>Protection</a:t>
          </a:r>
          <a:endParaRPr lang="en-US" sz="2400" b="1" kern="1200" dirty="0">
            <a:latin typeface="Univers Condensed (Headings)"/>
          </a:endParaRPr>
        </a:p>
      </dsp:txBody>
      <dsp:txXfrm>
        <a:off x="4180013" y="1152532"/>
        <a:ext cx="3521900" cy="149413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12E385-7E32-4325-9C3F-ABB5F6C44026}">
      <dsp:nvSpPr>
        <dsp:cNvPr id="0" name=""/>
        <dsp:cNvSpPr/>
      </dsp:nvSpPr>
      <dsp:spPr>
        <a:xfrm>
          <a:off x="231712" y="254998"/>
          <a:ext cx="1345916" cy="1345916"/>
        </a:xfrm>
        <a:prstGeom prst="ellipse">
          <a:avLst/>
        </a:prstGeom>
        <a:solidFill>
          <a:srgbClr val="7030A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F03297-B291-490A-B43A-8DBCB5205A04}">
      <dsp:nvSpPr>
        <dsp:cNvPr id="0" name=""/>
        <dsp:cNvSpPr/>
      </dsp:nvSpPr>
      <dsp:spPr>
        <a:xfrm>
          <a:off x="514355" y="537640"/>
          <a:ext cx="780631" cy="7806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AFF712-5B18-439F-9582-8CE5DC2CA020}">
      <dsp:nvSpPr>
        <dsp:cNvPr id="0" name=""/>
        <dsp:cNvSpPr/>
      </dsp:nvSpPr>
      <dsp:spPr>
        <a:xfrm>
          <a:off x="1866039" y="254998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Univers Condensed (Headings)"/>
            </a:rPr>
            <a:t>Tactics and Doctrine</a:t>
          </a:r>
          <a:endParaRPr lang="en-US" sz="2400" b="1" kern="1200" dirty="0">
            <a:latin typeface="Univers Condensed (Headings)"/>
          </a:endParaRPr>
        </a:p>
      </dsp:txBody>
      <dsp:txXfrm>
        <a:off x="1866039" y="254998"/>
        <a:ext cx="3172516" cy="1345916"/>
      </dsp:txXfrm>
    </dsp:sp>
    <dsp:sp modelId="{D14F609A-EC46-4587-AC0D-760D1EB7F94B}">
      <dsp:nvSpPr>
        <dsp:cNvPr id="0" name=""/>
        <dsp:cNvSpPr/>
      </dsp:nvSpPr>
      <dsp:spPr>
        <a:xfrm>
          <a:off x="5591343" y="254998"/>
          <a:ext cx="1345916" cy="1345916"/>
        </a:xfrm>
        <a:prstGeom prst="ellipse">
          <a:avLst/>
        </a:prstGeom>
        <a:solidFill>
          <a:srgbClr val="0070C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0DD9E6-3011-4855-9104-71ACB55572C5}">
      <dsp:nvSpPr>
        <dsp:cNvPr id="0" name=""/>
        <dsp:cNvSpPr/>
      </dsp:nvSpPr>
      <dsp:spPr>
        <a:xfrm>
          <a:off x="5873985" y="537640"/>
          <a:ext cx="780631" cy="7806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1FC85C-B64E-4BA4-BCE3-E6A1C006A28E}">
      <dsp:nvSpPr>
        <dsp:cNvPr id="0" name=""/>
        <dsp:cNvSpPr/>
      </dsp:nvSpPr>
      <dsp:spPr>
        <a:xfrm>
          <a:off x="7225670" y="254998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Univers Condensed (Headings)"/>
            </a:rPr>
            <a:t>Mechanical Reliability</a:t>
          </a:r>
          <a:endParaRPr lang="en-US" sz="2400" b="1" kern="1200" dirty="0">
            <a:latin typeface="Univers Condensed (Headings)"/>
          </a:endParaRPr>
        </a:p>
      </dsp:txBody>
      <dsp:txXfrm>
        <a:off x="7225670" y="254998"/>
        <a:ext cx="3172516" cy="1345916"/>
      </dsp:txXfrm>
    </dsp:sp>
    <dsp:sp modelId="{8BC6B292-C470-443B-8679-CDFC0C091937}">
      <dsp:nvSpPr>
        <dsp:cNvPr id="0" name=""/>
        <dsp:cNvSpPr/>
      </dsp:nvSpPr>
      <dsp:spPr>
        <a:xfrm>
          <a:off x="231712" y="2256711"/>
          <a:ext cx="1345916" cy="1345916"/>
        </a:xfrm>
        <a:prstGeom prst="ellipse">
          <a:avLst/>
        </a:prstGeom>
        <a:solidFill>
          <a:schemeClr val="accent5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73F084-C11F-41A5-AC11-C398225E0508}">
      <dsp:nvSpPr>
        <dsp:cNvPr id="0" name=""/>
        <dsp:cNvSpPr/>
      </dsp:nvSpPr>
      <dsp:spPr>
        <a:xfrm>
          <a:off x="514355" y="2539353"/>
          <a:ext cx="780631" cy="7806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7A0065-DF3B-4C4B-B799-9DA933216E04}">
      <dsp:nvSpPr>
        <dsp:cNvPr id="0" name=""/>
        <dsp:cNvSpPr/>
      </dsp:nvSpPr>
      <dsp:spPr>
        <a:xfrm>
          <a:off x="1866039" y="2256711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Univers Condensed (Headings)"/>
            </a:rPr>
            <a:t>Firepower</a:t>
          </a:r>
          <a:endParaRPr lang="en-US" sz="2400" b="1" kern="1200" dirty="0">
            <a:latin typeface="Univers Condensed (Headings)"/>
          </a:endParaRPr>
        </a:p>
      </dsp:txBody>
      <dsp:txXfrm>
        <a:off x="1866039" y="2256711"/>
        <a:ext cx="3172516" cy="1345916"/>
      </dsp:txXfrm>
    </dsp:sp>
    <dsp:sp modelId="{398CE6AD-4C94-4880-A402-5E11C7E71BD6}">
      <dsp:nvSpPr>
        <dsp:cNvPr id="0" name=""/>
        <dsp:cNvSpPr/>
      </dsp:nvSpPr>
      <dsp:spPr>
        <a:xfrm>
          <a:off x="5591343" y="2256711"/>
          <a:ext cx="1345916" cy="1345916"/>
        </a:xfrm>
        <a:prstGeom prst="ellipse">
          <a:avLst/>
        </a:prstGeom>
        <a:solidFill>
          <a:srgbClr val="92D05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910535-5F0B-4B49-B712-A93C8FF54932}">
      <dsp:nvSpPr>
        <dsp:cNvPr id="0" name=""/>
        <dsp:cNvSpPr/>
      </dsp:nvSpPr>
      <dsp:spPr>
        <a:xfrm>
          <a:off x="5873985" y="2539353"/>
          <a:ext cx="780631" cy="7806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00E31F-4520-4443-BFE1-9EC18B87E09C}">
      <dsp:nvSpPr>
        <dsp:cNvPr id="0" name=""/>
        <dsp:cNvSpPr/>
      </dsp:nvSpPr>
      <dsp:spPr>
        <a:xfrm>
          <a:off x="7225670" y="2256711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Univers Condensed (Headings)"/>
            </a:rPr>
            <a:t>Protection</a:t>
          </a:r>
          <a:endParaRPr lang="en-US" sz="2400" b="1" kern="1200" dirty="0">
            <a:latin typeface="Univers Condensed (Headings)"/>
          </a:endParaRPr>
        </a:p>
      </dsp:txBody>
      <dsp:txXfrm>
        <a:off x="7225670" y="2256711"/>
        <a:ext cx="3172516" cy="134591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4F609A-EC46-4587-AC0D-760D1EB7F94B}">
      <dsp:nvSpPr>
        <dsp:cNvPr id="0" name=""/>
        <dsp:cNvSpPr/>
      </dsp:nvSpPr>
      <dsp:spPr>
        <a:xfrm>
          <a:off x="125042" y="126772"/>
          <a:ext cx="1207330" cy="1207330"/>
        </a:xfrm>
        <a:prstGeom prst="ellipse">
          <a:avLst/>
        </a:prstGeom>
        <a:solidFill>
          <a:srgbClr val="0070C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0DD9E6-3011-4855-9104-71ACB55572C5}">
      <dsp:nvSpPr>
        <dsp:cNvPr id="0" name=""/>
        <dsp:cNvSpPr/>
      </dsp:nvSpPr>
      <dsp:spPr>
        <a:xfrm>
          <a:off x="305048" y="306682"/>
          <a:ext cx="847300" cy="8473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1FC85C-B64E-4BA4-BCE3-E6A1C006A28E}">
      <dsp:nvSpPr>
        <dsp:cNvPr id="0" name=""/>
        <dsp:cNvSpPr/>
      </dsp:nvSpPr>
      <dsp:spPr>
        <a:xfrm>
          <a:off x="1479837" y="6"/>
          <a:ext cx="3443463" cy="14608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latin typeface="Univers Condensed (Headings)"/>
            </a:rPr>
            <a:t>Mechanical Reliability</a:t>
          </a:r>
          <a:endParaRPr lang="en-US" sz="2800" b="1" kern="1200" dirty="0">
            <a:latin typeface="Univers Condensed (Headings)"/>
          </a:endParaRPr>
        </a:p>
      </dsp:txBody>
      <dsp:txXfrm>
        <a:off x="1479837" y="6"/>
        <a:ext cx="3443463" cy="1460863"/>
      </dsp:txXfrm>
    </dsp:sp>
    <dsp:sp modelId="{8BC6B292-C470-443B-8679-CDFC0C091937}">
      <dsp:nvSpPr>
        <dsp:cNvPr id="0" name=""/>
        <dsp:cNvSpPr/>
      </dsp:nvSpPr>
      <dsp:spPr>
        <a:xfrm>
          <a:off x="9422572" y="3897859"/>
          <a:ext cx="1207330" cy="1207330"/>
        </a:xfrm>
        <a:prstGeom prst="ellipse">
          <a:avLst/>
        </a:prstGeom>
        <a:solidFill>
          <a:schemeClr val="accent5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73F084-C11F-41A5-AC11-C398225E0508}">
      <dsp:nvSpPr>
        <dsp:cNvPr id="0" name=""/>
        <dsp:cNvSpPr/>
      </dsp:nvSpPr>
      <dsp:spPr>
        <a:xfrm>
          <a:off x="9610521" y="4060266"/>
          <a:ext cx="847300" cy="8473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7A0065-DF3B-4C4B-B799-9DA933216E04}">
      <dsp:nvSpPr>
        <dsp:cNvPr id="0" name=""/>
        <dsp:cNvSpPr/>
      </dsp:nvSpPr>
      <dsp:spPr>
        <a:xfrm>
          <a:off x="7527490" y="3781982"/>
          <a:ext cx="3443463" cy="14608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latin typeface="Univers Condensed (Headings)"/>
            </a:rPr>
            <a:t>Firepower</a:t>
          </a:r>
          <a:endParaRPr lang="en-US" sz="2800" b="1" kern="1200" dirty="0">
            <a:latin typeface="Univers Condensed (Headings)"/>
          </a:endParaRPr>
        </a:p>
      </dsp:txBody>
      <dsp:txXfrm>
        <a:off x="7527490" y="3781982"/>
        <a:ext cx="3443463" cy="1460863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8CE6AD-4C94-4880-A402-5E11C7E71BD6}">
      <dsp:nvSpPr>
        <dsp:cNvPr id="0" name=""/>
        <dsp:cNvSpPr/>
      </dsp:nvSpPr>
      <dsp:spPr>
        <a:xfrm>
          <a:off x="182546" y="3899036"/>
          <a:ext cx="1345916" cy="1345916"/>
        </a:xfrm>
        <a:prstGeom prst="ellipse">
          <a:avLst/>
        </a:prstGeom>
        <a:solidFill>
          <a:srgbClr val="92D05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910535-5F0B-4B49-B712-A93C8FF54932}">
      <dsp:nvSpPr>
        <dsp:cNvPr id="0" name=""/>
        <dsp:cNvSpPr/>
      </dsp:nvSpPr>
      <dsp:spPr>
        <a:xfrm>
          <a:off x="465190" y="4181679"/>
          <a:ext cx="780631" cy="7806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00E31F-4520-4443-BFE1-9EC18B87E09C}">
      <dsp:nvSpPr>
        <dsp:cNvPr id="0" name=""/>
        <dsp:cNvSpPr/>
      </dsp:nvSpPr>
      <dsp:spPr>
        <a:xfrm>
          <a:off x="1816865" y="3899036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Univers Condensed (Headings)"/>
            </a:rPr>
            <a:t>Protection</a:t>
          </a:r>
          <a:endParaRPr lang="en-US" sz="2400" b="1" kern="1200" dirty="0">
            <a:latin typeface="Univers Condensed (Headings)"/>
          </a:endParaRPr>
        </a:p>
      </dsp:txBody>
      <dsp:txXfrm>
        <a:off x="1816865" y="3899036"/>
        <a:ext cx="3172516" cy="1345916"/>
      </dsp:txXfrm>
    </dsp:sp>
    <dsp:sp modelId="{A712E385-7E32-4325-9C3F-ABB5F6C44026}">
      <dsp:nvSpPr>
        <dsp:cNvPr id="0" name=""/>
        <dsp:cNvSpPr/>
      </dsp:nvSpPr>
      <dsp:spPr>
        <a:xfrm>
          <a:off x="8973644" y="192275"/>
          <a:ext cx="1345916" cy="1345916"/>
        </a:xfrm>
        <a:prstGeom prst="ellipse">
          <a:avLst/>
        </a:prstGeom>
        <a:solidFill>
          <a:srgbClr val="7030A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F03297-B291-490A-B43A-8DBCB5205A04}">
      <dsp:nvSpPr>
        <dsp:cNvPr id="0" name=""/>
        <dsp:cNvSpPr/>
      </dsp:nvSpPr>
      <dsp:spPr>
        <a:xfrm>
          <a:off x="9256282" y="474921"/>
          <a:ext cx="780631" cy="7806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AFF712-5B18-439F-9582-8CE5DC2CA020}">
      <dsp:nvSpPr>
        <dsp:cNvPr id="0" name=""/>
        <dsp:cNvSpPr/>
      </dsp:nvSpPr>
      <dsp:spPr>
        <a:xfrm>
          <a:off x="6144127" y="189812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Univers Condensed (Headings)"/>
            </a:rPr>
            <a:t>Tactics and Doctrine</a:t>
          </a:r>
          <a:endParaRPr lang="en-US" sz="2400" b="1" kern="1200" dirty="0">
            <a:latin typeface="Univers Condensed (Headings)"/>
          </a:endParaRPr>
        </a:p>
      </dsp:txBody>
      <dsp:txXfrm>
        <a:off x="6144127" y="189812"/>
        <a:ext cx="3172516" cy="13459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FDD877-AC2B-4FC4-939E-AAAFE3A7343F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F5DBC0-13EC-4343-AFC0-BB74C3F886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8496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en:Creative_Commons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creativecommons.org/licenses/by-sa/3.0/deed.en" TargetMode="External"/><Relationship Id="rId4" Type="http://schemas.openxmlformats.org/officeDocument/2006/relationships/hyperlink" Target="https://creativecommons.org/licenses/by-sa/2.0/deed.en" TargetMode="Externa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armyinform.com.ua/2025/02/01/na-shho-zdatni-bpla-na-optovolokni-reportazh-armiyainform-z-testuvannya-droniv/" TargetMode="External"/><Relationship Id="rId3" Type="http://schemas.openxmlformats.org/officeDocument/2006/relationships/hyperlink" Target="https://armyinform.com.ua/2023/08/31/czej-rozrahunok-paladin-zupynyv-kolonu-tehniky-okupantiv/" TargetMode="External"/><Relationship Id="rId7" Type="http://schemas.openxmlformats.org/officeDocument/2006/relationships/hyperlink" Target="https://creativecommons.org/licenses/by-sa/4.0/deed.en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://www.vitalykuzmin.net/Military/Interpolitex-2016-Demo-part2" TargetMode="External"/><Relationship Id="rId5" Type="http://schemas.openxmlformats.org/officeDocument/2006/relationships/hyperlink" Target="https://creativecommons.org/licenses/by/4.0/deed.en" TargetMode="External"/><Relationship Id="rId4" Type="http://schemas.openxmlformats.org/officeDocument/2006/relationships/hyperlink" Target="https://en.wikipedia.org/wiki/en:Creative_Commons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Challenger: Authored by Andrew </a:t>
            </a:r>
            <a:r>
              <a:rPr lang="en-GB" dirty="0" err="1"/>
              <a:t>Skudder</a:t>
            </a:r>
            <a:r>
              <a:rPr lang="en-GB" dirty="0"/>
              <a:t>, Licensed under the </a:t>
            </a:r>
            <a:r>
              <a:rPr lang="en-GB" dirty="0">
                <a:hlinkClick r:id="rId3" tooltip="w:en:Creative Commons"/>
              </a:rPr>
              <a:t>Creative Commons</a:t>
            </a:r>
            <a:r>
              <a:rPr lang="en-GB" dirty="0"/>
              <a:t> </a:t>
            </a:r>
            <a:r>
              <a:rPr lang="en-GB" dirty="0">
                <a:hlinkClick r:id="rId4" tooltip="creativecommons:by-sa/2.0/deed.en"/>
              </a:rPr>
              <a:t>Attribution-Share Alike 2.0 Generic</a:t>
            </a:r>
            <a:r>
              <a:rPr lang="en-GB" dirty="0"/>
              <a:t> license.</a:t>
            </a:r>
          </a:p>
          <a:p>
            <a:r>
              <a:rPr lang="en-GB" dirty="0"/>
              <a:t>Sherman: Authored by </a:t>
            </a:r>
            <a:r>
              <a:rPr lang="en-GB" dirty="0" err="1"/>
              <a:t>BonesBrigade</a:t>
            </a:r>
            <a:r>
              <a:rPr lang="en-GB" dirty="0"/>
              <a:t> at English Wikipedia, licensed under the </a:t>
            </a:r>
            <a:r>
              <a:rPr lang="en-GB" dirty="0">
                <a:hlinkClick r:id="rId3" tooltip="w:en:Creative Commons"/>
              </a:rPr>
              <a:t>Creative Commons</a:t>
            </a:r>
            <a:r>
              <a:rPr lang="en-GB" dirty="0"/>
              <a:t> </a:t>
            </a:r>
            <a:r>
              <a:rPr lang="en-GB" dirty="0">
                <a:hlinkClick r:id="rId5" tooltip="creativecommons:by-sa/3.0/deed.en"/>
              </a:rPr>
              <a:t>Attribution-Share Alike 3.0 </a:t>
            </a:r>
            <a:r>
              <a:rPr lang="en-GB" dirty="0" err="1">
                <a:hlinkClick r:id="rId5" tooltip="creativecommons:by-sa/3.0/deed.en"/>
              </a:rPr>
              <a:t>Unported</a:t>
            </a:r>
            <a:r>
              <a:rPr lang="en-GB" dirty="0"/>
              <a:t> license.</a:t>
            </a:r>
          </a:p>
          <a:p>
            <a:r>
              <a:rPr lang="en-GB" dirty="0"/>
              <a:t>Mark IV: Authored by Alan Wilson from Stilton, Peterborough, </a:t>
            </a:r>
            <a:r>
              <a:rPr lang="en-GB" dirty="0" err="1"/>
              <a:t>Cambs</a:t>
            </a:r>
            <a:r>
              <a:rPr lang="en-GB" dirty="0"/>
              <a:t>, UK, licensed under the </a:t>
            </a:r>
            <a:r>
              <a:rPr lang="en-GB" dirty="0">
                <a:hlinkClick r:id="rId3" tooltip="w:en:Creative Commons"/>
              </a:rPr>
              <a:t>Creative Commons</a:t>
            </a:r>
            <a:r>
              <a:rPr lang="en-GB" dirty="0"/>
              <a:t> </a:t>
            </a:r>
            <a:r>
              <a:rPr lang="en-GB" dirty="0">
                <a:hlinkClick r:id="rId4" tooltip="creativecommons:by-sa/2.0/deed.en"/>
              </a:rPr>
              <a:t>Attribution-Share Alike 2.0 Generic</a:t>
            </a:r>
            <a:r>
              <a:rPr lang="en-GB" dirty="0"/>
              <a:t> license.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F5DBC0-13EC-4343-AFC0-BB74C3F886C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6412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Cambrai 71 had suffered mechanical failure out of 180 – 40%</a:t>
            </a:r>
          </a:p>
          <a:p>
            <a:r>
              <a:rPr lang="en-GB" dirty="0"/>
              <a:t>100 days offensive breakthrough succeeded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F5DBC0-13EC-4343-AFC0-BB74C3F886C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8333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44A7B5-947E-B1EA-802B-4B57FE8AF1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DA426F-F824-7967-294C-9DDC583C68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CC7C1D-10DD-7A48-5AD2-0BDBA45AAF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Bundesarchiv, Bild 102-03378A / CC-BY-SA 3.0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9BFC9D-7279-0E63-4CB1-3ADF3890C8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F5DBC0-13EC-4343-AFC0-BB74C3F886C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5665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3FBCFA-B129-F95E-1B45-3DB86DFCD6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C02F84-7BD1-DD3C-A849-D35F0815BA1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2F12E04-D9B0-4119-DDDB-7E081E67A1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Bundesarchiv</a:t>
            </a:r>
            <a:r>
              <a:rPr lang="en-GB" dirty="0"/>
              <a:t>, Bild 101I-312-0998-27 / Enz / CC-BY-SA 3.0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14ECFF-B9C5-B077-549B-9722BFE7BC9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F5DBC0-13EC-4343-AFC0-BB74C3F886C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3073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Bundesarchiv</a:t>
            </a:r>
            <a:r>
              <a:rPr lang="en-GB" dirty="0"/>
              <a:t>, Bild 101I-312-0998-27 / Enz / CC-BY-SA 3.0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F5DBC0-13EC-4343-AFC0-BB74C3F886C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5285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F5DBC0-13EC-4343-AFC0-BB74C3F886C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24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Turret vs sponson, 17-pounder AT gun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F5DBC0-13EC-4343-AFC0-BB74C3F886C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1872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K-bullet 12mm front, side 8mm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F5DBC0-13EC-4343-AFC0-BB74C3F886C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7575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DB1974-082C-C8E9-F404-0E068B2013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9E2F14-203C-E47D-0D70-0E87D6B3A11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B5F2E8-7D91-1942-622E-B2A7657AD2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K-bullet 12mm front, side 8mm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3046E3-1C16-CBE4-1D23-8AAF7A16F2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F5DBC0-13EC-4343-AFC0-BB74C3F886C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6979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Tank maintenance © MoD/Crown Copyright</a:t>
            </a:r>
          </a:p>
          <a:p>
            <a:r>
              <a:rPr lang="en-GB" dirty="0"/>
              <a:t>Tank shells from reddit users DatyBoi2112 and </a:t>
            </a:r>
            <a:r>
              <a:rPr lang="en-GB" dirty="0" err="1"/>
              <a:t>perpetualwandrer</a:t>
            </a:r>
            <a:r>
              <a:rPr lang="en-GB" dirty="0"/>
              <a:t> respectively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F5DBC0-13EC-4343-AFC0-BB74C3F886C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6098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https://armyinform.com.ua/2023/08/31/czej-rozrahunok-paladin-zupynyv-kolonu-tehniky-okupantiv/</a:t>
            </a:r>
            <a:r>
              <a:rPr lang="en-GB" dirty="0"/>
              <a:t> licensed under the </a:t>
            </a:r>
            <a:r>
              <a:rPr lang="en-GB" dirty="0">
                <a:hlinkClick r:id="rId4" tooltip="w:en:Creative Commons"/>
              </a:rPr>
              <a:t>Creative Commons</a:t>
            </a:r>
            <a:r>
              <a:rPr lang="en-GB" dirty="0"/>
              <a:t> </a:t>
            </a:r>
            <a:r>
              <a:rPr lang="en-GB" dirty="0">
                <a:hlinkClick r:id="rId5" tooltip="creativecommons:by/4.0/deed.en"/>
              </a:rPr>
              <a:t>Attribution 4.0 International</a:t>
            </a:r>
            <a:r>
              <a:rPr lang="en-GB" dirty="0"/>
              <a:t> license.</a:t>
            </a:r>
          </a:p>
          <a:p>
            <a:r>
              <a:rPr lang="en-GB" dirty="0">
                <a:hlinkClick r:id="rId6"/>
              </a:rPr>
              <a:t>http://www.vitalykuzmin.net/Military/Interpolitex-2016-Demo-part2</a:t>
            </a:r>
            <a:r>
              <a:rPr lang="en-GB" dirty="0"/>
              <a:t> licensed under the </a:t>
            </a:r>
            <a:r>
              <a:rPr lang="en-GB" dirty="0">
                <a:hlinkClick r:id="rId4" tooltip="w:en:Creative Commons"/>
              </a:rPr>
              <a:t>Creative Commons</a:t>
            </a:r>
            <a:r>
              <a:rPr lang="en-GB" dirty="0"/>
              <a:t> </a:t>
            </a:r>
            <a:r>
              <a:rPr lang="en-GB" dirty="0">
                <a:hlinkClick r:id="rId7" tooltip="creativecommons:by-sa/4.0/deed.en"/>
              </a:rPr>
              <a:t>Attribution-Share Alike 4.0 International</a:t>
            </a:r>
            <a:r>
              <a:rPr lang="en-GB" dirty="0"/>
              <a:t> license.</a:t>
            </a:r>
          </a:p>
          <a:p>
            <a:r>
              <a:rPr lang="en-GB" dirty="0"/>
              <a:t>Authored by </a:t>
            </a:r>
            <a:r>
              <a:rPr lang="en-GB" dirty="0" err="1"/>
              <a:t>VoidWanderer</a:t>
            </a:r>
            <a:r>
              <a:rPr lang="en-GB" dirty="0"/>
              <a:t>, licensed under the </a:t>
            </a:r>
            <a:r>
              <a:rPr lang="en-GB" dirty="0">
                <a:hlinkClick r:id="rId4" tooltip="w:en:Creative Commons"/>
              </a:rPr>
              <a:t>Creative Commons</a:t>
            </a:r>
            <a:r>
              <a:rPr lang="en-GB" dirty="0"/>
              <a:t> </a:t>
            </a:r>
            <a:r>
              <a:rPr lang="en-GB" dirty="0">
                <a:hlinkClick r:id="rId7" tooltip="creativecommons:by-sa/4.0/deed.en"/>
              </a:rPr>
              <a:t>Attribution-Share Alike 4.0 International</a:t>
            </a:r>
            <a:r>
              <a:rPr lang="en-GB" dirty="0"/>
              <a:t> license.</a:t>
            </a:r>
          </a:p>
          <a:p>
            <a:r>
              <a:rPr lang="en-GB" dirty="0">
                <a:hlinkClick r:id="rId8"/>
              </a:rPr>
              <a:t>https://armyinform.com.ua/2025/02/01/na-shho-zdatni-bpla-na-optovolokni-reportazh-armiyainform-z-testuvannya-droniv/</a:t>
            </a:r>
            <a:r>
              <a:rPr lang="en-GB" dirty="0"/>
              <a:t>, licensed under the </a:t>
            </a:r>
            <a:r>
              <a:rPr lang="en-GB" dirty="0">
                <a:hlinkClick r:id="rId4" tooltip="w:en:Creative Commons"/>
              </a:rPr>
              <a:t>Creative Commons</a:t>
            </a:r>
            <a:r>
              <a:rPr lang="en-GB" dirty="0"/>
              <a:t> </a:t>
            </a:r>
            <a:r>
              <a:rPr lang="en-GB" dirty="0">
                <a:hlinkClick r:id="rId5" tooltip="creativecommons:by/4.0/deed.en"/>
              </a:rPr>
              <a:t>Attribution 4.0 International</a:t>
            </a:r>
            <a:r>
              <a:rPr lang="en-GB" dirty="0"/>
              <a:t> license.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F5DBC0-13EC-4343-AFC0-BB74C3F886C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3767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3/27/2026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33689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3/27/2026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6649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3/27/2026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0996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3/27/2026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285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3/27/2026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7533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3/27/2026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365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3/27/2026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6092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3/27/2026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05092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3/27/2026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9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3/27/2026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0307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3/27/2026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798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  <a:alpha val="26000"/>
              </a:schemeClr>
            </a:gs>
            <a:gs pos="100000">
              <a:schemeClr val="accent5">
                <a:lumMod val="75000"/>
                <a:alpha val="14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3/27/2026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4194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2" r:id="rId6"/>
    <p:sldLayoutId id="2147483738" r:id="rId7"/>
    <p:sldLayoutId id="2147483739" r:id="rId8"/>
    <p:sldLayoutId id="2147483740" r:id="rId9"/>
    <p:sldLayoutId id="2147483741" r:id="rId10"/>
    <p:sldLayoutId id="214748374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12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Relationship Id="rId9" Type="http://schemas.openxmlformats.org/officeDocument/2006/relationships/image" Target="../media/image16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Relationship Id="rId9" Type="http://schemas.openxmlformats.org/officeDocument/2006/relationships/image" Target="../media/image1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Relationship Id="rId9" Type="http://schemas.openxmlformats.org/officeDocument/2006/relationships/image" Target="../media/image20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g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Relationship Id="rId9" Type="http://schemas.openxmlformats.org/officeDocument/2006/relationships/image" Target="../media/image22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g"/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Relationship Id="rId9" Type="http://schemas.openxmlformats.org/officeDocument/2006/relationships/image" Target="../media/image24.JP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g"/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Relationship Id="rId9" Type="http://schemas.openxmlformats.org/officeDocument/2006/relationships/image" Target="../media/image26.jp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g"/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10" Type="http://schemas.openxmlformats.org/officeDocument/2006/relationships/image" Target="../media/image30.jpeg"/><Relationship Id="rId4" Type="http://schemas.openxmlformats.org/officeDocument/2006/relationships/diagramLayout" Target="../diagrams/layout14.xml"/><Relationship Id="rId9" Type="http://schemas.openxmlformats.org/officeDocument/2006/relationships/image" Target="../media/image29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g"/><Relationship Id="rId13" Type="http://schemas.openxmlformats.org/officeDocument/2006/relationships/hyperlink" Target="https://en.wikipedia.org/wiki/en:Creative_Commons" TargetMode="External"/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12" Type="http://schemas.openxmlformats.org/officeDocument/2006/relationships/hyperlink" Target="https://armyinform.com.ua/2023/08/31/czej-rozrahunok-paladin-zupynyv-kolonu-tehniky-okupantiv/" TargetMode="External"/><Relationship Id="rId17" Type="http://schemas.openxmlformats.org/officeDocument/2006/relationships/image" Target="../media/image35.jpg"/><Relationship Id="rId2" Type="http://schemas.openxmlformats.org/officeDocument/2006/relationships/notesSlide" Target="../notesSlides/notesSlide11.xml"/><Relationship Id="rId16" Type="http://schemas.openxmlformats.org/officeDocument/2006/relationships/hyperlink" Target="https://creativecommons.org/licenses/by/2.0/deed.en" TargetMode="Externa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11" Type="http://schemas.openxmlformats.org/officeDocument/2006/relationships/image" Target="../media/image34.jpg"/><Relationship Id="rId5" Type="http://schemas.openxmlformats.org/officeDocument/2006/relationships/diagramQuickStyle" Target="../diagrams/quickStyle15.xml"/><Relationship Id="rId15" Type="http://schemas.openxmlformats.org/officeDocument/2006/relationships/hyperlink" Target="https://creativecommons.org/licenses/by-sa/4.0/deed.en" TargetMode="External"/><Relationship Id="rId10" Type="http://schemas.openxmlformats.org/officeDocument/2006/relationships/image" Target="../media/image33.png"/><Relationship Id="rId4" Type="http://schemas.openxmlformats.org/officeDocument/2006/relationships/diagramLayout" Target="../diagrams/layout15.xml"/><Relationship Id="rId9" Type="http://schemas.openxmlformats.org/officeDocument/2006/relationships/image" Target="../media/image32.jpg"/><Relationship Id="rId14" Type="http://schemas.openxmlformats.org/officeDocument/2006/relationships/hyperlink" Target="https://creativecommons.org/licenses/by/4.0/deed.en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2A5A7A-7B25-49CA-460E-0D14A1E547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3400" y="4702835"/>
            <a:ext cx="10801350" cy="978772"/>
          </a:xfrm>
        </p:spPr>
        <p:txBody>
          <a:bodyPr>
            <a:normAutofit/>
          </a:bodyPr>
          <a:lstStyle/>
          <a:p>
            <a:r>
              <a:rPr lang="en-GB" sz="5000" dirty="0"/>
              <a:t>How Tanks influenced Warfare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D1A438-E36F-8ABC-8347-9F5A2BD087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3064" y="5717566"/>
            <a:ext cx="9470954" cy="533983"/>
          </a:xfrm>
        </p:spPr>
        <p:txBody>
          <a:bodyPr anchor="t">
            <a:normAutofit/>
          </a:bodyPr>
          <a:lstStyle/>
          <a:p>
            <a:r>
              <a:rPr lang="en-GB" sz="1800" dirty="0"/>
              <a:t>From WWI to WWII and beyond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455508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513C3A6A-0EDF-6F64-A980-0996F8FE7F06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800100" y="712919"/>
            <a:ext cx="6050280" cy="382652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322A8BC-E52C-8A7E-5766-5825AC60AF6D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850380" y="712919"/>
            <a:ext cx="4541520" cy="382652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61A8D5D-5133-22A0-9FC1-C8971F201780}"/>
              </a:ext>
            </a:extLst>
          </p:cNvPr>
          <p:cNvSpPr txBox="1"/>
          <p:nvPr/>
        </p:nvSpPr>
        <p:spPr>
          <a:xfrm>
            <a:off x="344130" y="6184059"/>
            <a:ext cx="115037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+mj-lt"/>
              </a:rPr>
              <a:t>Sherman: Authored by </a:t>
            </a:r>
            <a:r>
              <a:rPr lang="en-GB" sz="1400" dirty="0" err="1">
                <a:latin typeface="+mj-lt"/>
              </a:rPr>
              <a:t>BonesBrigade</a:t>
            </a:r>
            <a:r>
              <a:rPr lang="en-GB" sz="1400" dirty="0">
                <a:latin typeface="+mj-lt"/>
              </a:rPr>
              <a:t> at English Wikipedia, licensed under the Creative Commons Attribution-Share Alike 3.0 </a:t>
            </a:r>
            <a:r>
              <a:rPr lang="en-GB" sz="1400" dirty="0" err="1">
                <a:latin typeface="+mj-lt"/>
              </a:rPr>
              <a:t>Unported</a:t>
            </a:r>
            <a:r>
              <a:rPr lang="en-GB" sz="1400" dirty="0">
                <a:latin typeface="+mj-lt"/>
              </a:rPr>
              <a:t> license.</a:t>
            </a:r>
          </a:p>
          <a:p>
            <a:pPr algn="ctr"/>
            <a:r>
              <a:rPr lang="en-GB" sz="1400" dirty="0">
                <a:latin typeface="+mj-lt"/>
              </a:rPr>
              <a:t>Mark IV: Authored by Alan Wilson from Stilton, Peterborough, </a:t>
            </a:r>
            <a:r>
              <a:rPr lang="en-GB" sz="1400" dirty="0" err="1">
                <a:latin typeface="+mj-lt"/>
              </a:rPr>
              <a:t>Cambs</a:t>
            </a:r>
            <a:r>
              <a:rPr lang="en-GB" sz="1400" dirty="0">
                <a:latin typeface="+mj-lt"/>
              </a:rPr>
              <a:t>, UK, licensed under the Creative Commons Attribution-Share Alike 2.0 Generic license.</a:t>
            </a:r>
          </a:p>
        </p:txBody>
      </p:sp>
    </p:spTree>
    <p:extLst>
      <p:ext uri="{BB962C8B-B14F-4D97-AF65-F5344CB8AC3E}">
        <p14:creationId xmlns:p14="http://schemas.microsoft.com/office/powerpoint/2010/main" val="29286258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90FDFE1-43C5-068B-3F8A-C7CE305CB4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9EDF4-DC5F-5DFC-744C-42260B994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798176" cy="1051914"/>
          </a:xfrm>
        </p:spPr>
        <p:txBody>
          <a:bodyPr>
            <a:normAutofit/>
          </a:bodyPr>
          <a:lstStyle/>
          <a:p>
            <a:r>
              <a:rPr lang="en-GB" dirty="0"/>
              <a:t>Core attributes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EF515A06-80B5-DE0A-5953-BC1D2756A9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2350463"/>
              </p:ext>
            </p:extLst>
          </p:nvPr>
        </p:nvGraphicFramePr>
        <p:xfrm>
          <a:off x="872364" y="1775028"/>
          <a:ext cx="10629900" cy="3857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5844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  <a:alpha val="26000"/>
              </a:schemeClr>
            </a:gs>
            <a:gs pos="100000">
              <a:srgbClr val="7030A0">
                <a:alpha val="25000"/>
              </a:srgb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350982B-0959-887F-45C7-694E1BA1BD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303110DC-7E57-60BA-E441-78CCA2B0D5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5485018"/>
              </p:ext>
            </p:extLst>
          </p:nvPr>
        </p:nvGraphicFramePr>
        <p:xfrm>
          <a:off x="-1818969" y="-599767"/>
          <a:ext cx="11503742" cy="42180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CDD4A767-4172-5E67-9CC0-2DB903CDABF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7255" y="2439709"/>
            <a:ext cx="4872075" cy="317876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3223474-03AE-D673-8A2D-1FDEFB98163F}"/>
              </a:ext>
            </a:extLst>
          </p:cNvPr>
          <p:cNvSpPr txBox="1"/>
          <p:nvPr/>
        </p:nvSpPr>
        <p:spPr>
          <a:xfrm>
            <a:off x="344130" y="6184059"/>
            <a:ext cx="115037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+mj-lt"/>
              </a:rPr>
              <a:t>Courtesy of York Museums Trust  CC BY-SA 4.0</a:t>
            </a:r>
          </a:p>
          <a:p>
            <a:pPr algn="ctr"/>
            <a:r>
              <a:rPr lang="de-DE" sz="1400" dirty="0">
                <a:latin typeface="+mj-lt"/>
              </a:rPr>
              <a:t>Bundesarchiv, Bild 102-03378A / CC-BY-SA 3.0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2B39BCC-B5C7-7CC2-C802-2C765BFA08F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670" y="2439709"/>
            <a:ext cx="5243330" cy="317876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174552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  <a:alpha val="26000"/>
              </a:schemeClr>
            </a:gs>
            <a:gs pos="100000">
              <a:srgbClr val="7030A0">
                <a:alpha val="25000"/>
              </a:srgb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C669DD7-C642-F65B-4FE9-C618027D11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745A8F84-3942-5E54-BD7B-85ECD80AACB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-1818969" y="-599767"/>
          <a:ext cx="11503742" cy="42180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0F1F3EFF-0A5F-E184-9B58-BEEBF1B0B6CD}"/>
              </a:ext>
            </a:extLst>
          </p:cNvPr>
          <p:cNvSpPr txBox="1"/>
          <p:nvPr/>
        </p:nvSpPr>
        <p:spPr>
          <a:xfrm>
            <a:off x="344130" y="6184059"/>
            <a:ext cx="115037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400" dirty="0">
                <a:latin typeface="+mj-lt"/>
              </a:rPr>
              <a:t>Bundesarchiv, Bild 101I-218-0504-36 / Dieck / CC-BY-SA 3.0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FF2E60-0D5B-2833-6FA1-7A89DA5F9B3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2" r="7019"/>
          <a:stretch>
            <a:fillRect/>
          </a:stretch>
        </p:blipFill>
        <p:spPr>
          <a:xfrm>
            <a:off x="1091380" y="2385649"/>
            <a:ext cx="7167716" cy="316400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713D2AD-4657-244E-2EE8-90EF94ACD2E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9054" y="2385649"/>
            <a:ext cx="1826261" cy="31608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144924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CDA83DD-B9ED-A1C3-A91E-1589132993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8A61-83FE-9060-022A-8F2BF9F95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798176" cy="1051914"/>
          </a:xfrm>
        </p:spPr>
        <p:txBody>
          <a:bodyPr>
            <a:normAutofit/>
          </a:bodyPr>
          <a:lstStyle/>
          <a:p>
            <a:r>
              <a:rPr lang="en-GB" dirty="0"/>
              <a:t>Core attributes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14A0E5-D8DA-613A-403B-A786211B1D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BDEDA21C-599F-91A4-2F43-E9E3FF8F4BF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82003705"/>
              </p:ext>
            </p:extLst>
          </p:nvPr>
        </p:nvGraphicFramePr>
        <p:xfrm>
          <a:off x="872364" y="1775028"/>
          <a:ext cx="10629900" cy="3857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219897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  <a:alpha val="26000"/>
              </a:schemeClr>
            </a:gs>
            <a:gs pos="100000">
              <a:srgbClr val="0070C0">
                <a:alpha val="20000"/>
              </a:srgb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81018C3-E26E-0862-FAFD-1BFAF83B0A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1ED8665B-60C0-4D2C-2FE4-DBB8923403A9}"/>
              </a:ext>
            </a:extLst>
          </p:cNvPr>
          <p:cNvGraphicFramePr>
            <a:graphicFrameLocks/>
          </p:cNvGraphicFramePr>
          <p:nvPr/>
        </p:nvGraphicFramePr>
        <p:xfrm>
          <a:off x="-1967681" y="-992752"/>
          <a:ext cx="12340713" cy="49846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4" name="Picture 2">
            <a:extLst>
              <a:ext uri="{FF2B5EF4-FFF2-40B4-BE49-F238E27FC236}">
                <a16:creationId xmlns:a16="http://schemas.microsoft.com/office/drawing/2014/main" id="{E6A77C25-C7BB-C041-607D-1A99E6F17A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83738" y="2312653"/>
            <a:ext cx="4520363" cy="335848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13F9A264-5B9E-48F0-A838-A1D1D58185F7}"/>
              </a:ext>
            </a:extLst>
          </p:cNvPr>
          <p:cNvSpPr txBox="1"/>
          <p:nvPr/>
        </p:nvSpPr>
        <p:spPr>
          <a:xfrm>
            <a:off x="344130" y="6184059"/>
            <a:ext cx="115037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+mj-lt"/>
              </a:rPr>
              <a:t>Authored by  Mick Knapton, licensed under the Creative Commons Attribution-Share Alike 3.0 </a:t>
            </a:r>
            <a:r>
              <a:rPr lang="en-GB" sz="1400" dirty="0" err="1">
                <a:latin typeface="+mj-lt"/>
              </a:rPr>
              <a:t>Unported</a:t>
            </a:r>
            <a:r>
              <a:rPr lang="en-GB" sz="1400" dirty="0">
                <a:latin typeface="+mj-lt"/>
              </a:rPr>
              <a:t> license</a:t>
            </a:r>
          </a:p>
          <a:p>
            <a:pPr algn="ctr"/>
            <a:r>
              <a:rPr lang="de-DE" sz="1400" dirty="0">
                <a:latin typeface="+mj-lt"/>
              </a:rPr>
              <a:t>Bundesarchiv, Bild 104-0941A / CC-BY-SA 3.0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AD692CAE-22EA-B1D7-5138-82E417BCA1C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96000" y="2312653"/>
            <a:ext cx="5233923" cy="335848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9372255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  <a:alpha val="26000"/>
              </a:schemeClr>
            </a:gs>
            <a:gs pos="100000">
              <a:srgbClr val="0070C0">
                <a:alpha val="20000"/>
              </a:srgb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9ADE00C1-85D4-CF35-41CF-AB8B1DE1195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53542917"/>
              </p:ext>
            </p:extLst>
          </p:nvPr>
        </p:nvGraphicFramePr>
        <p:xfrm>
          <a:off x="-1967681" y="-992752"/>
          <a:ext cx="12340713" cy="49846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4" name="Picture 2">
            <a:extLst>
              <a:ext uri="{FF2B5EF4-FFF2-40B4-BE49-F238E27FC236}">
                <a16:creationId xmlns:a16="http://schemas.microsoft.com/office/drawing/2014/main" id="{AB05C1D5-83C9-8D39-A225-D204CEF053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920" y="2312653"/>
            <a:ext cx="4920000" cy="335848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B03FFD5D-8C2F-20BD-DFE2-5F2ED7BE81AC}"/>
              </a:ext>
            </a:extLst>
          </p:cNvPr>
          <p:cNvSpPr txBox="1"/>
          <p:nvPr/>
        </p:nvSpPr>
        <p:spPr>
          <a:xfrm>
            <a:off x="344130" y="6184059"/>
            <a:ext cx="115037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400" dirty="0">
                <a:latin typeface="+mj-lt"/>
              </a:rPr>
              <a:t>Bundesarchiv, Bild 101I-312-0998-27 / Enz / CC-BY-SA 3.0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FAA2A00A-60DD-763C-F25F-537E3173C24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0092" y="2312652"/>
            <a:ext cx="4477987" cy="335849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018152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576684F-44C7-6A23-82B8-91C18C1481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A73A3-C130-CF15-D8C1-25CBB05D0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798176" cy="1051914"/>
          </a:xfrm>
        </p:spPr>
        <p:txBody>
          <a:bodyPr>
            <a:normAutofit/>
          </a:bodyPr>
          <a:lstStyle/>
          <a:p>
            <a:r>
              <a:rPr lang="en-GB" dirty="0"/>
              <a:t>Core attributes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78911D-01F1-F908-C0B9-A89E83C3EE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10D1281-0436-48F5-A57D-1756445FD72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61137952"/>
              </p:ext>
            </p:extLst>
          </p:nvPr>
        </p:nvGraphicFramePr>
        <p:xfrm>
          <a:off x="872364" y="1775028"/>
          <a:ext cx="10629900" cy="3857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19905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  <a:alpha val="26000"/>
              </a:schemeClr>
            </a:gs>
            <a:gs pos="100000">
              <a:schemeClr val="accent5">
                <a:lumMod val="75000"/>
                <a:alpha val="25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866903DF-59A6-8D86-4DCA-A9BB0477E9A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7983172"/>
              </p:ext>
            </p:extLst>
          </p:nvPr>
        </p:nvGraphicFramePr>
        <p:xfrm>
          <a:off x="-1765201" y="-470413"/>
          <a:ext cx="10629900" cy="3857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2">
            <a:extLst>
              <a:ext uri="{FF2B5EF4-FFF2-40B4-BE49-F238E27FC236}">
                <a16:creationId xmlns:a16="http://schemas.microsoft.com/office/drawing/2014/main" id="{45BB360F-1A57-73B4-BC3A-E763046AF7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923452" y="2418081"/>
            <a:ext cx="5172548" cy="320859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AC63374-4D3A-AA6A-B59E-774514307E7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93308" y="2418081"/>
            <a:ext cx="4814772" cy="320859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AE90E0D-4A48-E959-D574-5BC6B348DAA4}"/>
              </a:ext>
            </a:extLst>
          </p:cNvPr>
          <p:cNvSpPr txBox="1"/>
          <p:nvPr/>
        </p:nvSpPr>
        <p:spPr>
          <a:xfrm>
            <a:off x="344130" y="6184059"/>
            <a:ext cx="115037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400" dirty="0">
                <a:latin typeface="+mj-lt"/>
              </a:rPr>
              <a:t>Fæ, </a:t>
            </a:r>
            <a:r>
              <a:rPr lang="en-GB" sz="1400" dirty="0">
                <a:latin typeface="+mj-lt"/>
              </a:rPr>
              <a:t>licensed under the Creative Commons Attribution-Share Alike 3.0 </a:t>
            </a:r>
            <a:r>
              <a:rPr lang="en-GB" sz="1400" dirty="0" err="1">
                <a:latin typeface="+mj-lt"/>
              </a:rPr>
              <a:t>Unported</a:t>
            </a:r>
            <a:r>
              <a:rPr lang="en-GB" sz="1400" dirty="0">
                <a:latin typeface="+mj-lt"/>
              </a:rPr>
              <a:t> license.</a:t>
            </a:r>
            <a:endParaRPr lang="de-DE" sz="1400" dirty="0">
              <a:latin typeface="+mj-lt"/>
            </a:endParaRPr>
          </a:p>
          <a:p>
            <a:pPr algn="ctr"/>
            <a:r>
              <a:rPr lang="de-DE" sz="1400" dirty="0">
                <a:latin typeface="+mj-lt"/>
              </a:rPr>
              <a:t>Geni, CC-BY-SA 4.0</a:t>
            </a:r>
          </a:p>
        </p:txBody>
      </p:sp>
    </p:spTree>
    <p:extLst>
      <p:ext uri="{BB962C8B-B14F-4D97-AF65-F5344CB8AC3E}">
        <p14:creationId xmlns:p14="http://schemas.microsoft.com/office/powerpoint/2010/main" val="8443194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  <a:alpha val="26000"/>
              </a:schemeClr>
            </a:gs>
            <a:gs pos="100000">
              <a:schemeClr val="accent5">
                <a:lumMod val="75000"/>
                <a:alpha val="25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DCA6001-466A-C790-7952-E436E79D84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B9EBAC7-41A7-C038-5810-12808A697C75}"/>
              </a:ext>
            </a:extLst>
          </p:cNvPr>
          <p:cNvGraphicFramePr>
            <a:graphicFrameLocks/>
          </p:cNvGraphicFramePr>
          <p:nvPr/>
        </p:nvGraphicFramePr>
        <p:xfrm>
          <a:off x="-1765201" y="-470413"/>
          <a:ext cx="10629900" cy="3857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2">
            <a:extLst>
              <a:ext uri="{FF2B5EF4-FFF2-40B4-BE49-F238E27FC236}">
                <a16:creationId xmlns:a16="http://schemas.microsoft.com/office/drawing/2014/main" id="{FE842F47-B467-56A2-BFEB-DD2CC650C0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68292" y="2418334"/>
            <a:ext cx="4212308" cy="320859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C864E43-B129-5443-C2B1-0AA191D2176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48000" y="2411752"/>
            <a:ext cx="5375708" cy="32151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0527824-86E9-1DDB-57DE-CE63AAAB18EB}"/>
              </a:ext>
            </a:extLst>
          </p:cNvPr>
          <p:cNvSpPr txBox="1"/>
          <p:nvPr/>
        </p:nvSpPr>
        <p:spPr>
          <a:xfrm>
            <a:off x="344130" y="6184059"/>
            <a:ext cx="115037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+mj-lt"/>
              </a:rPr>
              <a:t>Public Domain.</a:t>
            </a:r>
          </a:p>
          <a:p>
            <a:pPr algn="ctr"/>
            <a:r>
              <a:rPr lang="en-GB" sz="1400" dirty="0">
                <a:latin typeface="+mj-lt"/>
              </a:rPr>
              <a:t>Authored by </a:t>
            </a:r>
            <a:r>
              <a:rPr lang="en-GB" sz="1400" dirty="0" err="1">
                <a:latin typeface="+mj-lt"/>
              </a:rPr>
              <a:t>Bukvoed</a:t>
            </a:r>
            <a:r>
              <a:rPr lang="en-GB" sz="1400" dirty="0">
                <a:latin typeface="+mj-lt"/>
              </a:rPr>
              <a:t>, licensed under the Creative Commons Attribution-Share Alike 3.0 </a:t>
            </a:r>
            <a:r>
              <a:rPr lang="en-GB" sz="1400" dirty="0" err="1">
                <a:latin typeface="+mj-lt"/>
              </a:rPr>
              <a:t>Unported</a:t>
            </a:r>
            <a:endParaRPr lang="en-GB" sz="1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568958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53F7C8A-3928-AE45-358A-8D81B4F423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90242-3EC8-D05E-15D5-2A1949E27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798176" cy="1051914"/>
          </a:xfrm>
        </p:spPr>
        <p:txBody>
          <a:bodyPr>
            <a:normAutofit/>
          </a:bodyPr>
          <a:lstStyle/>
          <a:p>
            <a:r>
              <a:rPr lang="en-GB" dirty="0"/>
              <a:t>Core attributes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1CAF7D-62F6-9DF7-72DC-CC295BFAC5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A37DBE9F-EBB4-E2CA-A798-5B995F48167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36609230"/>
              </p:ext>
            </p:extLst>
          </p:nvPr>
        </p:nvGraphicFramePr>
        <p:xfrm>
          <a:off x="872364" y="1775028"/>
          <a:ext cx="10629900" cy="3857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781007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  <a:alpha val="26000"/>
              </a:schemeClr>
            </a:gs>
            <a:gs pos="100000">
              <a:srgbClr val="92D050">
                <a:alpha val="25000"/>
              </a:srgb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5F3D85A-65B7-B2BA-135F-58CE1645AB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42CD58F7-9874-DD44-52D0-239139B766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6720582"/>
              </p:ext>
            </p:extLst>
          </p:nvPr>
        </p:nvGraphicFramePr>
        <p:xfrm>
          <a:off x="-1736623" y="-448291"/>
          <a:ext cx="10629900" cy="3857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EB47308-20B1-2D97-D1D4-B83301123CC8}"/>
              </a:ext>
            </a:extLst>
          </p:cNvPr>
          <p:cNvSpPr txBox="1"/>
          <p:nvPr/>
        </p:nvSpPr>
        <p:spPr>
          <a:xfrm>
            <a:off x="344130" y="6184059"/>
            <a:ext cx="115037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+mj-lt"/>
              </a:rPr>
              <a:t>Alan Wilson, CC BY-SA 2.0</a:t>
            </a:r>
          </a:p>
          <a:p>
            <a:pPr algn="ctr"/>
            <a:r>
              <a:rPr lang="en-GB" sz="1400" dirty="0" err="1">
                <a:latin typeface="+mj-lt"/>
              </a:rPr>
              <a:t>PoisonMiller</a:t>
            </a:r>
            <a:r>
              <a:rPr lang="en-GB" sz="1400" dirty="0">
                <a:latin typeface="+mj-lt"/>
              </a:rPr>
              <a:t>, Public Domain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FFE5AB9A-28AA-92F2-2441-241FBBBAE7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872" b="9954"/>
          <a:stretch>
            <a:fillRect/>
          </a:stretch>
        </p:blipFill>
        <p:spPr bwMode="auto">
          <a:xfrm>
            <a:off x="1120877" y="2406265"/>
            <a:ext cx="6664014" cy="311682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37CEECF-38BB-0EBE-D572-F958D5C4195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6" b="1866"/>
          <a:stretch>
            <a:fillRect/>
          </a:stretch>
        </p:blipFill>
        <p:spPr>
          <a:xfrm rot="16200000">
            <a:off x="8307367" y="2841562"/>
            <a:ext cx="3118612" cy="225159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520212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  <a:alpha val="26000"/>
              </a:schemeClr>
            </a:gs>
            <a:gs pos="100000">
              <a:srgbClr val="92D050">
                <a:alpha val="25000"/>
              </a:srgb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7234A2D-3E85-4125-A652-28D0DD3DE5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2091A425-FF91-6352-DAA8-ABE65545F94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-1736623" y="-448291"/>
          <a:ext cx="10629900" cy="3857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97EE49F-F0B8-BACE-D945-AA3057DC4283}"/>
              </a:ext>
            </a:extLst>
          </p:cNvPr>
          <p:cNvSpPr txBox="1"/>
          <p:nvPr/>
        </p:nvSpPr>
        <p:spPr>
          <a:xfrm>
            <a:off x="344130" y="6184059"/>
            <a:ext cx="115037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400" dirty="0">
                <a:latin typeface="+mj-lt"/>
              </a:rPr>
              <a:t>M4 Sherman Armour from reddit user.</a:t>
            </a:r>
          </a:p>
          <a:p>
            <a:pPr algn="ctr"/>
            <a:r>
              <a:rPr lang="de-DE" sz="1400" dirty="0">
                <a:latin typeface="+mj-lt"/>
              </a:rPr>
              <a:t>Bundesarchiv, Bild 101I-710-0371-20 / Gronefeld, Gerhard / CC-BY-SA 3.0</a:t>
            </a:r>
            <a:endParaRPr lang="en-GB" sz="1400" dirty="0">
              <a:latin typeface="+mj-lt"/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C862C568-F007-D89D-1D66-71FEFC55E07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59" b="9304"/>
          <a:stretch>
            <a:fillRect/>
          </a:stretch>
        </p:blipFill>
        <p:spPr bwMode="auto">
          <a:xfrm>
            <a:off x="923617" y="2364093"/>
            <a:ext cx="5309419" cy="33606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3DDE10F-A54D-3E46-6D20-3A3B12FF84E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31" r="3831"/>
          <a:stretch/>
        </p:blipFill>
        <p:spPr>
          <a:xfrm>
            <a:off x="6613663" y="2364093"/>
            <a:ext cx="4654720" cy="33606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927316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8A1552-0993-C609-0D36-D6C8DD0AD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400" y="4702835"/>
            <a:ext cx="10801350" cy="9787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dirty="0"/>
              <a:t>Moving into the modern era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455508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4955BE02-BA01-A8F3-C5B1-41A53E74AE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187" r="2" b="15448"/>
          <a:stretch>
            <a:fillRect/>
          </a:stretch>
        </p:blipFill>
        <p:spPr>
          <a:xfrm>
            <a:off x="800100" y="712915"/>
            <a:ext cx="10591800" cy="3842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9370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72034EB-56F1-F39C-15BE-9A96638A50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DBFE6-6852-40D9-EF3E-400CD2364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798176" cy="1051914"/>
          </a:xfrm>
        </p:spPr>
        <p:txBody>
          <a:bodyPr>
            <a:normAutofit/>
          </a:bodyPr>
          <a:lstStyle/>
          <a:p>
            <a:r>
              <a:rPr lang="en-GB" dirty="0"/>
              <a:t>How have the Core attributes evolved?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15B5E5-15FE-E296-D5F0-0A5CC18212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AD4455E6-30E3-F4E7-1A71-0F03DC9C34B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63943464"/>
              </p:ext>
            </p:extLst>
          </p:nvPr>
        </p:nvGraphicFramePr>
        <p:xfrm>
          <a:off x="872364" y="1775028"/>
          <a:ext cx="10629900" cy="3857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496226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>
                <a:alpha val="25000"/>
              </a:srgbClr>
            </a:gs>
            <a:gs pos="53000">
              <a:schemeClr val="accent6">
                <a:lumMod val="0"/>
                <a:lumOff val="100000"/>
                <a:alpha val="26000"/>
              </a:schemeClr>
            </a:gs>
            <a:gs pos="100000">
              <a:schemeClr val="accent5">
                <a:lumMod val="75000"/>
                <a:alpha val="25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755102E3-6521-EADB-1227-BEDB9B8DD04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63703905"/>
              </p:ext>
            </p:extLst>
          </p:nvPr>
        </p:nvGraphicFramePr>
        <p:xfrm>
          <a:off x="872365" y="807577"/>
          <a:ext cx="11054164" cy="52428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62ACC7A-4CEA-A13F-133C-0EB68CAAF29C}"/>
              </a:ext>
            </a:extLst>
          </p:cNvPr>
          <p:cNvSpPr txBox="1">
            <a:spLocks/>
          </p:cNvSpPr>
          <p:nvPr/>
        </p:nvSpPr>
        <p:spPr>
          <a:xfrm>
            <a:off x="7570384" y="958083"/>
            <a:ext cx="3186560" cy="8158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GB" dirty="0">
                <a:latin typeface="+mj-lt"/>
              </a:rPr>
              <a:t>Bigger and better</a:t>
            </a:r>
          </a:p>
          <a:p>
            <a:pPr algn="ctr">
              <a:lnSpc>
                <a:spcPct val="100000"/>
              </a:lnSpc>
            </a:pPr>
            <a:r>
              <a:rPr lang="en-GB" dirty="0">
                <a:latin typeface="+mj-lt"/>
              </a:rPr>
              <a:t>Less shots per tank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5550DCA-BB62-D5E3-E3C0-5BBF08B3FAC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00" t="11339" r="36178"/>
          <a:stretch>
            <a:fillRect/>
          </a:stretch>
        </p:blipFill>
        <p:spPr>
          <a:xfrm rot="5400000">
            <a:off x="8420099" y="403779"/>
            <a:ext cx="1487130" cy="452835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26" name="Picture 2" descr="r/WorldofTanks - 75 mm 1942 tank round. Found at an antique mall.">
            <a:extLst>
              <a:ext uri="{FF2B5EF4-FFF2-40B4-BE49-F238E27FC236}">
                <a16:creationId xmlns:a16="http://schemas.microsoft.com/office/drawing/2014/main" id="{86EC019D-E204-5BF8-3A33-18A73B1094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78" r="23129"/>
          <a:stretch>
            <a:fillRect/>
          </a:stretch>
        </p:blipFill>
        <p:spPr bwMode="auto">
          <a:xfrm rot="5400000">
            <a:off x="8635556" y="2604830"/>
            <a:ext cx="1056216" cy="29706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971D4042-4827-F832-C283-ED02E25C9ECE}"/>
              </a:ext>
            </a:extLst>
          </p:cNvPr>
          <p:cNvSpPr txBox="1">
            <a:spLocks/>
          </p:cNvSpPr>
          <p:nvPr/>
        </p:nvSpPr>
        <p:spPr>
          <a:xfrm>
            <a:off x="973335" y="5143770"/>
            <a:ext cx="4876200" cy="10402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GB" dirty="0">
                <a:latin typeface="+mj-lt"/>
              </a:rPr>
              <a:t>Far more reliable</a:t>
            </a:r>
          </a:p>
          <a:p>
            <a:pPr algn="ctr">
              <a:lnSpc>
                <a:spcPct val="100000"/>
              </a:lnSpc>
            </a:pPr>
            <a:r>
              <a:rPr lang="en-GB" dirty="0">
                <a:latin typeface="+mj-lt"/>
              </a:rPr>
              <a:t>Much harder to repair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9F098755-5CC8-7F97-4438-33FB6CC890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9805" y="2288458"/>
            <a:ext cx="4283259" cy="285550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L-Shape 21">
            <a:extLst>
              <a:ext uri="{FF2B5EF4-FFF2-40B4-BE49-F238E27FC236}">
                <a16:creationId xmlns:a16="http://schemas.microsoft.com/office/drawing/2014/main" id="{E7A1145E-5B91-5B8C-253F-027AD6DE9F24}"/>
              </a:ext>
            </a:extLst>
          </p:cNvPr>
          <p:cNvSpPr/>
          <p:nvPr/>
        </p:nvSpPr>
        <p:spPr>
          <a:xfrm flipH="1">
            <a:off x="5766152" y="5106992"/>
            <a:ext cx="304800" cy="966308"/>
          </a:xfrm>
          <a:prstGeom prst="corner">
            <a:avLst/>
          </a:prstGeom>
          <a:solidFill>
            <a:srgbClr val="0070C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L-Shape 22">
            <a:extLst>
              <a:ext uri="{FF2B5EF4-FFF2-40B4-BE49-F238E27FC236}">
                <a16:creationId xmlns:a16="http://schemas.microsoft.com/office/drawing/2014/main" id="{C2A69734-C89C-EDA8-098A-4AC9F9A36C59}"/>
              </a:ext>
            </a:extLst>
          </p:cNvPr>
          <p:cNvSpPr/>
          <p:nvPr/>
        </p:nvSpPr>
        <p:spPr>
          <a:xfrm flipV="1">
            <a:off x="6125496" y="807577"/>
            <a:ext cx="304800" cy="966308"/>
          </a:xfrm>
          <a:prstGeom prst="corner">
            <a:avLst/>
          </a:prstGeom>
          <a:solidFill>
            <a:schemeClr val="accent5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4" name="L-Shape 23">
            <a:extLst>
              <a:ext uri="{FF2B5EF4-FFF2-40B4-BE49-F238E27FC236}">
                <a16:creationId xmlns:a16="http://schemas.microsoft.com/office/drawing/2014/main" id="{B72D46A3-8BB3-9D43-65C2-50DCF58E8764}"/>
              </a:ext>
            </a:extLst>
          </p:cNvPr>
          <p:cNvSpPr/>
          <p:nvPr/>
        </p:nvSpPr>
        <p:spPr>
          <a:xfrm rot="10800000" flipH="1">
            <a:off x="719965" y="784700"/>
            <a:ext cx="304800" cy="966308"/>
          </a:xfrm>
          <a:prstGeom prst="corner">
            <a:avLst/>
          </a:prstGeom>
          <a:solidFill>
            <a:srgbClr val="0070C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L-Shape 24">
            <a:extLst>
              <a:ext uri="{FF2B5EF4-FFF2-40B4-BE49-F238E27FC236}">
                <a16:creationId xmlns:a16="http://schemas.microsoft.com/office/drawing/2014/main" id="{6B13A49A-A59C-81F4-0FAE-CB500F8D983A}"/>
              </a:ext>
            </a:extLst>
          </p:cNvPr>
          <p:cNvSpPr/>
          <p:nvPr/>
        </p:nvSpPr>
        <p:spPr>
          <a:xfrm rot="10800000" flipV="1">
            <a:off x="11427841" y="5180760"/>
            <a:ext cx="304800" cy="966308"/>
          </a:xfrm>
          <a:prstGeom prst="corner">
            <a:avLst/>
          </a:prstGeom>
          <a:solidFill>
            <a:schemeClr val="accent5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2A328F0-4ADE-A561-F1C8-BEDF0784ACC9}"/>
              </a:ext>
            </a:extLst>
          </p:cNvPr>
          <p:cNvSpPr txBox="1"/>
          <p:nvPr/>
        </p:nvSpPr>
        <p:spPr>
          <a:xfrm>
            <a:off x="344130" y="6184059"/>
            <a:ext cx="115037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+mj-lt"/>
              </a:rPr>
              <a:t>Tank maintenance © MoD/Crown Copyright</a:t>
            </a:r>
          </a:p>
          <a:p>
            <a:pPr algn="ctr"/>
            <a:r>
              <a:rPr lang="en-GB" sz="1400" dirty="0">
                <a:latin typeface="+mj-lt"/>
              </a:rPr>
              <a:t>Tank shells from reddit users</a:t>
            </a:r>
          </a:p>
        </p:txBody>
      </p:sp>
    </p:spTree>
    <p:extLst>
      <p:ext uri="{BB962C8B-B14F-4D97-AF65-F5344CB8AC3E}">
        <p14:creationId xmlns:p14="http://schemas.microsoft.com/office/powerpoint/2010/main" val="32153128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7030A0">
                <a:alpha val="25000"/>
              </a:srgbClr>
            </a:gs>
            <a:gs pos="53000">
              <a:schemeClr val="accent6">
                <a:lumMod val="0"/>
                <a:lumOff val="100000"/>
                <a:alpha val="26000"/>
              </a:schemeClr>
            </a:gs>
            <a:gs pos="100000">
              <a:srgbClr val="92D050">
                <a:alpha val="25000"/>
              </a:srgbClr>
            </a:gs>
          </a:gsLst>
          <a:lin ang="81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29289CE-82FB-6865-A9A2-74D751A7BA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58F58C84-66D2-3BB6-4BFC-487F18F0E43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42900840"/>
              </p:ext>
            </p:extLst>
          </p:nvPr>
        </p:nvGraphicFramePr>
        <p:xfrm>
          <a:off x="872364" y="757085"/>
          <a:ext cx="10629900" cy="53880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F2FD948D-CE07-5D5E-5D5B-EB35BAC9B1D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253" r="807" b="21282"/>
          <a:stretch>
            <a:fillRect/>
          </a:stretch>
        </p:blipFill>
        <p:spPr>
          <a:xfrm>
            <a:off x="890014" y="968572"/>
            <a:ext cx="4775826" cy="18165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A2790B3-86BF-7D25-D15F-544984B1D2D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78" t="33629" r="10755" b="30644"/>
          <a:stretch>
            <a:fillRect/>
          </a:stretch>
        </p:blipFill>
        <p:spPr>
          <a:xfrm>
            <a:off x="880181" y="2932562"/>
            <a:ext cx="4775826" cy="160982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3047A5A-3108-050B-CBEA-437800D1CDC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162"/>
          <a:stretch>
            <a:fillRect/>
          </a:stretch>
        </p:blipFill>
        <p:spPr>
          <a:xfrm>
            <a:off x="781860" y="968572"/>
            <a:ext cx="4950348" cy="357381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80FBFA2-21C1-5F95-F57F-407493FCD02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66"/>
          <a:stretch>
            <a:fillRect/>
          </a:stretch>
        </p:blipFill>
        <p:spPr>
          <a:xfrm>
            <a:off x="781860" y="966219"/>
            <a:ext cx="4956492" cy="362911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L-Shape 6">
            <a:extLst>
              <a:ext uri="{FF2B5EF4-FFF2-40B4-BE49-F238E27FC236}">
                <a16:creationId xmlns:a16="http://schemas.microsoft.com/office/drawing/2014/main" id="{1430608E-2AA4-E853-0023-E7732CEA29E1}"/>
              </a:ext>
            </a:extLst>
          </p:cNvPr>
          <p:cNvSpPr/>
          <p:nvPr/>
        </p:nvSpPr>
        <p:spPr>
          <a:xfrm flipH="1" flipV="1">
            <a:off x="5791200" y="807577"/>
            <a:ext cx="304800" cy="966308"/>
          </a:xfrm>
          <a:prstGeom prst="corner">
            <a:avLst/>
          </a:prstGeom>
          <a:solidFill>
            <a:srgbClr val="92D05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L-Shape 7">
            <a:extLst>
              <a:ext uri="{FF2B5EF4-FFF2-40B4-BE49-F238E27FC236}">
                <a16:creationId xmlns:a16="http://schemas.microsoft.com/office/drawing/2014/main" id="{15350F47-F8E5-450A-E502-24DDCF76D04A}"/>
              </a:ext>
            </a:extLst>
          </p:cNvPr>
          <p:cNvSpPr/>
          <p:nvPr/>
        </p:nvSpPr>
        <p:spPr>
          <a:xfrm>
            <a:off x="6096000" y="5084115"/>
            <a:ext cx="304800" cy="966308"/>
          </a:xfrm>
          <a:prstGeom prst="corner">
            <a:avLst/>
          </a:prstGeom>
          <a:solidFill>
            <a:srgbClr val="7030A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L-Shape 8">
            <a:extLst>
              <a:ext uri="{FF2B5EF4-FFF2-40B4-BE49-F238E27FC236}">
                <a16:creationId xmlns:a16="http://schemas.microsoft.com/office/drawing/2014/main" id="{D950AA5C-274C-282F-6912-2464D5B66549}"/>
              </a:ext>
            </a:extLst>
          </p:cNvPr>
          <p:cNvSpPr/>
          <p:nvPr/>
        </p:nvSpPr>
        <p:spPr>
          <a:xfrm rot="10800000">
            <a:off x="11167236" y="807577"/>
            <a:ext cx="304800" cy="966308"/>
          </a:xfrm>
          <a:prstGeom prst="corner">
            <a:avLst/>
          </a:prstGeom>
          <a:solidFill>
            <a:srgbClr val="7030A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L-Shape 9">
            <a:extLst>
              <a:ext uri="{FF2B5EF4-FFF2-40B4-BE49-F238E27FC236}">
                <a16:creationId xmlns:a16="http://schemas.microsoft.com/office/drawing/2014/main" id="{C3157D03-ADCA-7807-36D1-53A6C4F309E1}"/>
              </a:ext>
            </a:extLst>
          </p:cNvPr>
          <p:cNvSpPr/>
          <p:nvPr/>
        </p:nvSpPr>
        <p:spPr>
          <a:xfrm rot="10800000" flipH="1" flipV="1">
            <a:off x="719964" y="5134607"/>
            <a:ext cx="304800" cy="966308"/>
          </a:xfrm>
          <a:prstGeom prst="corner">
            <a:avLst/>
          </a:prstGeom>
          <a:solidFill>
            <a:srgbClr val="92D05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6DB7F9-400B-DCC1-6F3C-60BB15B1E06B}"/>
              </a:ext>
            </a:extLst>
          </p:cNvPr>
          <p:cNvSpPr txBox="1"/>
          <p:nvPr/>
        </p:nvSpPr>
        <p:spPr>
          <a:xfrm>
            <a:off x="344130" y="6154563"/>
            <a:ext cx="1150374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+mj-lt"/>
                <a:hlinkClick r:id="rId12"/>
              </a:rPr>
              <a:t>armyinform.com.ua</a:t>
            </a:r>
            <a:r>
              <a:rPr lang="en-GB" sz="1400" dirty="0">
                <a:latin typeface="+mj-lt"/>
              </a:rPr>
              <a:t> licensed under the </a:t>
            </a:r>
            <a:r>
              <a:rPr lang="en-GB" sz="1400" dirty="0">
                <a:latin typeface="+mj-lt"/>
                <a:hlinkClick r:id="rId13" tooltip="w:en:Creative Commons"/>
              </a:rPr>
              <a:t>Creative Commons</a:t>
            </a:r>
            <a:r>
              <a:rPr lang="en-GB" sz="1400" dirty="0">
                <a:latin typeface="+mj-lt"/>
              </a:rPr>
              <a:t> </a:t>
            </a:r>
            <a:r>
              <a:rPr lang="en-GB" sz="1400" dirty="0">
                <a:latin typeface="+mj-lt"/>
                <a:hlinkClick r:id="rId14" tooltip="creativecommons:by/4.0/deed.en"/>
              </a:rPr>
              <a:t>Attribution 4.0 International</a:t>
            </a:r>
            <a:r>
              <a:rPr lang="en-GB" sz="1400" dirty="0">
                <a:latin typeface="+mj-lt"/>
              </a:rPr>
              <a:t> license.</a:t>
            </a:r>
          </a:p>
          <a:p>
            <a:pPr algn="ctr"/>
            <a:r>
              <a:rPr lang="en-GB" sz="1400" dirty="0">
                <a:latin typeface="+mj-lt"/>
              </a:rPr>
              <a:t>Authored by </a:t>
            </a:r>
            <a:r>
              <a:rPr lang="en-GB" sz="1400" dirty="0" err="1">
                <a:latin typeface="+mj-lt"/>
              </a:rPr>
              <a:t>VoidWanderer</a:t>
            </a:r>
            <a:r>
              <a:rPr lang="en-GB" sz="1400" dirty="0">
                <a:latin typeface="+mj-lt"/>
              </a:rPr>
              <a:t>, licensed under the </a:t>
            </a:r>
            <a:r>
              <a:rPr lang="en-GB" sz="1400" dirty="0">
                <a:latin typeface="+mj-lt"/>
                <a:hlinkClick r:id="rId13" tooltip="w:en:Creative Commons"/>
              </a:rPr>
              <a:t>Creative Commons</a:t>
            </a:r>
            <a:r>
              <a:rPr lang="en-GB" sz="1400" dirty="0">
                <a:latin typeface="+mj-lt"/>
              </a:rPr>
              <a:t> </a:t>
            </a:r>
            <a:r>
              <a:rPr lang="en-GB" sz="1400" dirty="0">
                <a:latin typeface="+mj-lt"/>
                <a:hlinkClick r:id="rId15" tooltip="creativecommons:by-sa/4.0/deed.en"/>
              </a:rPr>
              <a:t>Attribution-Share Alike 4.0 International</a:t>
            </a:r>
            <a:r>
              <a:rPr lang="en-GB" sz="1400" dirty="0">
                <a:latin typeface="+mj-lt"/>
              </a:rPr>
              <a:t> license.</a:t>
            </a:r>
          </a:p>
          <a:p>
            <a:pPr algn="ctr"/>
            <a:r>
              <a:rPr lang="en-GB" sz="1400" dirty="0">
                <a:latin typeface="+mj-lt"/>
              </a:rPr>
              <a:t>Irish Defence Forces licensed under the </a:t>
            </a:r>
            <a:r>
              <a:rPr lang="en-GB" sz="1400" dirty="0">
                <a:latin typeface="+mj-lt"/>
                <a:hlinkClick r:id="rId13" tooltip="w:en:Creative Commons"/>
              </a:rPr>
              <a:t>Creative Commons</a:t>
            </a:r>
            <a:r>
              <a:rPr lang="en-GB" sz="1400" dirty="0">
                <a:latin typeface="+mj-lt"/>
              </a:rPr>
              <a:t> </a:t>
            </a:r>
            <a:r>
              <a:rPr lang="en-GB" sz="1400" dirty="0">
                <a:latin typeface="+mj-lt"/>
                <a:hlinkClick r:id="rId16" tooltip="creativecommons:by/2.0/deed.en"/>
              </a:rPr>
              <a:t>Attribution 2.0 Generic</a:t>
            </a:r>
            <a:r>
              <a:rPr lang="en-GB" sz="1400" dirty="0">
                <a:latin typeface="+mj-lt"/>
              </a:rPr>
              <a:t> license.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8BC9380B-ED72-1B7C-35FE-9365FC1A786E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39" t="5451" b="10711"/>
          <a:stretch>
            <a:fillRect/>
          </a:stretch>
        </p:blipFill>
        <p:spPr>
          <a:xfrm>
            <a:off x="6491305" y="2472200"/>
            <a:ext cx="4670524" cy="329304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690191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E15A9-FF37-D4A7-CBA7-19DEDAF22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conclusion…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A8DB7-70D4-5997-9D9D-3F0FA5BE04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221992"/>
            <a:ext cx="10691265" cy="1307592"/>
          </a:xfrm>
        </p:spPr>
        <p:txBody>
          <a:bodyPr/>
          <a:lstStyle/>
          <a:p>
            <a:r>
              <a:rPr lang="en-GB" dirty="0">
                <a:latin typeface="+mj-lt"/>
              </a:rPr>
              <a:t>The changes made to tanks from WWI to WWII, both doctrinal and engineering in nature, were indicative of future improvements, particularly mechanisation combined arms</a:t>
            </a:r>
          </a:p>
          <a:p>
            <a:r>
              <a:rPr lang="en-GB" dirty="0">
                <a:latin typeface="+mj-lt"/>
              </a:rPr>
              <a:t>However, the modern arms race has recently swung out of favour for tanks.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031638B-B152-85C6-35FC-534035D23387}"/>
              </a:ext>
            </a:extLst>
          </p:cNvPr>
          <p:cNvSpPr txBox="1">
            <a:spLocks/>
          </p:cNvSpPr>
          <p:nvPr/>
        </p:nvSpPr>
        <p:spPr>
          <a:xfrm>
            <a:off x="750367" y="3687097"/>
            <a:ext cx="10691265" cy="23892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400" dirty="0"/>
              <a:t>Thank YOU you for watching!</a:t>
            </a:r>
          </a:p>
          <a:p>
            <a:pPr algn="ctr"/>
            <a:endParaRPr lang="en-GB" sz="4400" dirty="0"/>
          </a:p>
          <a:p>
            <a:pPr algn="ctr"/>
            <a:r>
              <a:rPr lang="en-GB" sz="44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404363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B0F05-24C8-F869-AFAA-052C787B80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Attributions and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83E37-C94B-545F-91D4-32E5659021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+mj-lt"/>
              </a:rPr>
              <a:t>Images taken largely from Wikimedia Commons under various licences, with some limited use of forum user posted images.</a:t>
            </a:r>
          </a:p>
          <a:p>
            <a:pPr marL="0" indent="0">
              <a:buNone/>
            </a:pPr>
            <a:endParaRPr lang="en-GB" dirty="0">
              <a:latin typeface="+mj-lt"/>
            </a:endParaRPr>
          </a:p>
          <a:p>
            <a:pPr marL="0" indent="0">
              <a:buNone/>
            </a:pPr>
            <a:r>
              <a:rPr lang="en-GB" dirty="0">
                <a:latin typeface="+mj-lt"/>
              </a:rPr>
              <a:t>Historical texts used as reference include:</a:t>
            </a:r>
          </a:p>
          <a:p>
            <a:r>
              <a:rPr lang="en-GB" dirty="0">
                <a:latin typeface="+mj-lt"/>
              </a:rPr>
              <a:t>J.F.C. Fuller, </a:t>
            </a:r>
            <a:r>
              <a:rPr lang="en-GB" i="1" dirty="0">
                <a:latin typeface="+mj-lt"/>
              </a:rPr>
              <a:t>Tanks in the Great War</a:t>
            </a:r>
            <a:r>
              <a:rPr lang="en-GB" dirty="0">
                <a:latin typeface="+mj-lt"/>
              </a:rPr>
              <a:t> (1920)</a:t>
            </a:r>
            <a:endParaRPr lang="de-DE" dirty="0">
              <a:latin typeface="+mj-lt"/>
            </a:endParaRPr>
          </a:p>
          <a:p>
            <a:r>
              <a:rPr lang="de-DE" dirty="0">
                <a:latin typeface="+mj-lt"/>
              </a:rPr>
              <a:t>Guderian, </a:t>
            </a:r>
            <a:r>
              <a:rPr lang="de-DE" i="1" dirty="0">
                <a:latin typeface="+mj-lt"/>
              </a:rPr>
              <a:t>Achtung Panzer!</a:t>
            </a:r>
            <a:r>
              <a:rPr lang="de-DE" dirty="0">
                <a:latin typeface="+mj-lt"/>
              </a:rPr>
              <a:t> (1937, English trans. 1992)</a:t>
            </a:r>
          </a:p>
          <a:p>
            <a:r>
              <a:rPr lang="en-GB" dirty="0" err="1">
                <a:latin typeface="+mj-lt"/>
              </a:rPr>
              <a:t>Frieser</a:t>
            </a:r>
            <a:r>
              <a:rPr lang="en-GB" dirty="0">
                <a:latin typeface="+mj-lt"/>
              </a:rPr>
              <a:t>, </a:t>
            </a:r>
            <a:r>
              <a:rPr lang="en-GB" i="1" dirty="0">
                <a:latin typeface="+mj-lt"/>
              </a:rPr>
              <a:t>The Blitzkrieg Legend</a:t>
            </a:r>
            <a:r>
              <a:rPr lang="en-GB" dirty="0">
                <a:latin typeface="+mj-lt"/>
              </a:rPr>
              <a:t> (Naval Institute Press, 2005)</a:t>
            </a:r>
          </a:p>
          <a:p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97220532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1476</TotalTime>
  <Words>677</Words>
  <Application>Microsoft Office PowerPoint</Application>
  <PresentationFormat>Widescreen</PresentationFormat>
  <Paragraphs>106</Paragraphs>
  <Slides>19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Aptos</vt:lpstr>
      <vt:lpstr>Arial</vt:lpstr>
      <vt:lpstr>Calisto MT</vt:lpstr>
      <vt:lpstr>Univers Condensed</vt:lpstr>
      <vt:lpstr>Univers Condensed (Headings)</vt:lpstr>
      <vt:lpstr>ChronicleVTI</vt:lpstr>
      <vt:lpstr>How Tanks influenced Warfare</vt:lpstr>
      <vt:lpstr>Core attributes</vt:lpstr>
      <vt:lpstr>PowerPoint Presentation</vt:lpstr>
      <vt:lpstr>PowerPoint Presentation</vt:lpstr>
      <vt:lpstr>Core attributes</vt:lpstr>
      <vt:lpstr>PowerPoint Presentation</vt:lpstr>
      <vt:lpstr>PowerPoint Presentation</vt:lpstr>
      <vt:lpstr>Core attributes</vt:lpstr>
      <vt:lpstr>PowerPoint Presentation</vt:lpstr>
      <vt:lpstr>PowerPoint Presentation</vt:lpstr>
      <vt:lpstr>Core attributes</vt:lpstr>
      <vt:lpstr>PowerPoint Presentation</vt:lpstr>
      <vt:lpstr>PowerPoint Presentation</vt:lpstr>
      <vt:lpstr>Moving into the modern era</vt:lpstr>
      <vt:lpstr>How have the Core attributes evolved?</vt:lpstr>
      <vt:lpstr>PowerPoint Presentation</vt:lpstr>
      <vt:lpstr>PowerPoint Presentation</vt:lpstr>
      <vt:lpstr>In conclusion…</vt:lpstr>
      <vt:lpstr>Attributions and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Conor Nolan (2427110)</dc:creator>
  <cp:lastModifiedBy>Conor Nolan (2427110)</cp:lastModifiedBy>
  <cp:revision>5</cp:revision>
  <dcterms:created xsi:type="dcterms:W3CDTF">2026-03-22T23:17:18Z</dcterms:created>
  <dcterms:modified xsi:type="dcterms:W3CDTF">2026-03-27T09:23:48Z</dcterms:modified>
</cp:coreProperties>
</file>